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77"/>
  </p:notesMasterIdLst>
  <p:sldIdLst>
    <p:sldId id="256" r:id="rId5"/>
    <p:sldId id="279" r:id="rId6"/>
    <p:sldId id="280" r:id="rId7"/>
    <p:sldId id="284" r:id="rId8"/>
    <p:sldId id="285" r:id="rId9"/>
    <p:sldId id="287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68" r:id="rId19"/>
    <p:sldId id="369" r:id="rId20"/>
    <p:sldId id="370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379" r:id="rId30"/>
    <p:sldId id="309" r:id="rId31"/>
    <p:sldId id="312" r:id="rId32"/>
    <p:sldId id="313" r:id="rId33"/>
    <p:sldId id="314" r:id="rId34"/>
    <p:sldId id="316" r:id="rId35"/>
    <p:sldId id="317" r:id="rId36"/>
    <p:sldId id="318" r:id="rId37"/>
    <p:sldId id="319" r:id="rId38"/>
    <p:sldId id="320" r:id="rId39"/>
    <p:sldId id="321" r:id="rId40"/>
    <p:sldId id="322" r:id="rId41"/>
    <p:sldId id="323" r:id="rId42"/>
    <p:sldId id="324" r:id="rId43"/>
    <p:sldId id="325" r:id="rId44"/>
    <p:sldId id="328" r:id="rId45"/>
    <p:sldId id="336" r:id="rId46"/>
    <p:sldId id="349" r:id="rId47"/>
    <p:sldId id="350" r:id="rId48"/>
    <p:sldId id="351" r:id="rId49"/>
    <p:sldId id="352" r:id="rId50"/>
    <p:sldId id="353" r:id="rId51"/>
    <p:sldId id="354" r:id="rId52"/>
    <p:sldId id="355" r:id="rId53"/>
    <p:sldId id="356" r:id="rId54"/>
    <p:sldId id="357" r:id="rId55"/>
    <p:sldId id="358" r:id="rId56"/>
    <p:sldId id="360" r:id="rId57"/>
    <p:sldId id="361" r:id="rId58"/>
    <p:sldId id="362" r:id="rId59"/>
    <p:sldId id="363" r:id="rId60"/>
    <p:sldId id="364" r:id="rId61"/>
    <p:sldId id="365" r:id="rId62"/>
    <p:sldId id="337" r:id="rId63"/>
    <p:sldId id="338" r:id="rId64"/>
    <p:sldId id="339" r:id="rId65"/>
    <p:sldId id="340" r:id="rId66"/>
    <p:sldId id="341" r:id="rId67"/>
    <p:sldId id="366" r:id="rId68"/>
    <p:sldId id="342" r:id="rId69"/>
    <p:sldId id="343" r:id="rId70"/>
    <p:sldId id="344" r:id="rId71"/>
    <p:sldId id="345" r:id="rId72"/>
    <p:sldId id="346" r:id="rId73"/>
    <p:sldId id="347" r:id="rId74"/>
    <p:sldId id="367" r:id="rId75"/>
    <p:sldId id="335" r:id="rId7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5E083-F107-41DA-A8DB-69102228EAEF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45711-8606-4448-9769-3878C3A286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41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05850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791904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0901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6716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5924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0478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4981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318" y="440690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318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420623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90133" y="1714500"/>
            <a:ext cx="451555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86312" y="1714500"/>
            <a:ext cx="451555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6014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4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68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68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837" y="1535113"/>
            <a:ext cx="5388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837" y="2174875"/>
            <a:ext cx="5388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8702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3536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1111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31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7677" y="273056"/>
            <a:ext cx="681472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3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94538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7362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482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482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482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699044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1420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398934" y="228600"/>
            <a:ext cx="2302933" cy="56388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490133" y="228600"/>
            <a:ext cx="6728177" cy="56388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4805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7715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6858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318" y="440690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318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0517606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90133" y="1714500"/>
            <a:ext cx="451555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86312" y="1714500"/>
            <a:ext cx="451555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87791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4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68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68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837" y="1535113"/>
            <a:ext cx="5388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837" y="2174875"/>
            <a:ext cx="5388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1360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51791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3783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9505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31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7677" y="273056"/>
            <a:ext cx="681472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3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9125567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482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482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482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9055063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99036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398934" y="228600"/>
            <a:ext cx="2302933" cy="56388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490133" y="228600"/>
            <a:ext cx="6728177" cy="56388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602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01/09/2020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199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01/09/2020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662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01/09/2020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448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01/09/2020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1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01/09/2020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59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01/09/2020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740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823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01/09/2020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64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01/09/2020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350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01/09/2020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97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01/09/2020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072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01/09/2020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466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01/09/2020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454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242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52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897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68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269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7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3000" b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96AEA-8D32-44C8-AEC8-2D3F589E0AD7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970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2F"/>
            </a:gs>
            <a:gs pos="100000">
              <a:srgbClr val="0033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7"/>
          <p:cNvGrpSpPr>
            <a:grpSpLocks/>
          </p:cNvGrpSpPr>
          <p:nvPr/>
        </p:nvGrpSpPr>
        <p:grpSpPr bwMode="auto">
          <a:xfrm>
            <a:off x="0" y="5797550"/>
            <a:ext cx="12176950" cy="1049338"/>
            <a:chOff x="0" y="3652"/>
            <a:chExt cx="6472" cy="661"/>
          </a:xfrm>
        </p:grpSpPr>
        <p:sp>
          <p:nvSpPr>
            <p:cNvPr id="2053" name="Rectangle 2"/>
            <p:cNvSpPr>
              <a:spLocks noChangeArrowheads="1"/>
            </p:cNvSpPr>
            <p:nvPr/>
          </p:nvSpPr>
          <p:spPr bwMode="auto">
            <a:xfrm>
              <a:off x="0" y="3676"/>
              <a:ext cx="6471" cy="636"/>
            </a:xfrm>
            <a:prstGeom prst="rect">
              <a:avLst/>
            </a:prstGeom>
            <a:gradFill rotWithShape="0">
              <a:gsLst>
                <a:gs pos="0">
                  <a:srgbClr val="210014"/>
                </a:gs>
                <a:gs pos="100000">
                  <a:srgbClr val="6E004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Garamond" pitchFamily="18" charset="0"/>
                  <a:cs typeface="Lucida Sans Unicode" pitchFamily="34" charset="0"/>
                </a:defRPr>
              </a:lvl1pPr>
              <a:lvl2pPr>
                <a:defRPr sz="2400">
                  <a:solidFill>
                    <a:schemeClr val="bg1"/>
                  </a:solidFill>
                  <a:latin typeface="Garamond" pitchFamily="18" charset="0"/>
                  <a:cs typeface="Lucida Sans Unicode" pitchFamily="34" charset="0"/>
                </a:defRPr>
              </a:lvl2pPr>
              <a:lvl3pPr>
                <a:defRPr sz="2400">
                  <a:solidFill>
                    <a:schemeClr val="bg1"/>
                  </a:solidFill>
                  <a:latin typeface="Garamond" pitchFamily="18" charset="0"/>
                  <a:cs typeface="Lucida Sans Unicode" pitchFamily="34" charset="0"/>
                </a:defRPr>
              </a:lvl3pPr>
              <a:lvl4pPr>
                <a:defRPr sz="2400">
                  <a:solidFill>
                    <a:schemeClr val="bg1"/>
                  </a:solidFill>
                  <a:latin typeface="Garamond" pitchFamily="18" charset="0"/>
                  <a:cs typeface="Lucida Sans Unicode" pitchFamily="34" charset="0"/>
                </a:defRPr>
              </a:lvl4pPr>
              <a:lvl5pPr>
                <a:defRPr sz="2400">
                  <a:solidFill>
                    <a:schemeClr val="bg1"/>
                  </a:solidFill>
                  <a:latin typeface="Garamond" pitchFamily="18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Garamond" pitchFamily="18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Garamond" pitchFamily="18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Garamond" pitchFamily="18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Garamond" pitchFamily="18" charset="0"/>
                  <a:cs typeface="Lucida Sans Unicode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altLang="pt-BR" sz="2400" smtClean="0">
                <a:solidFill>
                  <a:srgbClr val="FFFFFF"/>
                </a:solidFill>
              </a:endParaRPr>
            </a:p>
          </p:txBody>
        </p:sp>
        <p:grpSp>
          <p:nvGrpSpPr>
            <p:cNvPr id="2054" name="Group 16"/>
            <p:cNvGrpSpPr>
              <a:grpSpLocks/>
            </p:cNvGrpSpPr>
            <p:nvPr/>
          </p:nvGrpSpPr>
          <p:grpSpPr bwMode="auto">
            <a:xfrm>
              <a:off x="0" y="3652"/>
              <a:ext cx="6472" cy="661"/>
              <a:chOff x="0" y="3652"/>
              <a:chExt cx="6472" cy="661"/>
            </a:xfrm>
          </p:grpSpPr>
          <p:sp>
            <p:nvSpPr>
              <p:cNvPr id="2055" name="Freeform 3"/>
              <p:cNvSpPr>
                <a:spLocks/>
              </p:cNvSpPr>
              <p:nvPr/>
            </p:nvSpPr>
            <p:spPr bwMode="auto">
              <a:xfrm>
                <a:off x="0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 smtClean="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56" name="Freeform 4"/>
              <p:cNvSpPr>
                <a:spLocks/>
              </p:cNvSpPr>
              <p:nvPr/>
            </p:nvSpPr>
            <p:spPr bwMode="auto">
              <a:xfrm>
                <a:off x="486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 smtClean="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57" name="Freeform 5"/>
              <p:cNvSpPr>
                <a:spLocks/>
              </p:cNvSpPr>
              <p:nvPr/>
            </p:nvSpPr>
            <p:spPr bwMode="auto">
              <a:xfrm>
                <a:off x="986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 smtClean="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58" name="Freeform 6"/>
              <p:cNvSpPr>
                <a:spLocks/>
              </p:cNvSpPr>
              <p:nvPr/>
            </p:nvSpPr>
            <p:spPr bwMode="auto">
              <a:xfrm>
                <a:off x="1485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 smtClean="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59" name="Freeform 7"/>
              <p:cNvSpPr>
                <a:spLocks/>
              </p:cNvSpPr>
              <p:nvPr/>
            </p:nvSpPr>
            <p:spPr bwMode="auto">
              <a:xfrm>
                <a:off x="1985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 smtClean="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60" name="Freeform 8"/>
              <p:cNvSpPr>
                <a:spLocks/>
              </p:cNvSpPr>
              <p:nvPr/>
            </p:nvSpPr>
            <p:spPr bwMode="auto">
              <a:xfrm>
                <a:off x="2484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 smtClean="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61" name="Freeform 9"/>
              <p:cNvSpPr>
                <a:spLocks/>
              </p:cNvSpPr>
              <p:nvPr/>
            </p:nvSpPr>
            <p:spPr bwMode="auto">
              <a:xfrm>
                <a:off x="2970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 smtClean="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62" name="Freeform 10"/>
              <p:cNvSpPr>
                <a:spLocks/>
              </p:cNvSpPr>
              <p:nvPr/>
            </p:nvSpPr>
            <p:spPr bwMode="auto">
              <a:xfrm>
                <a:off x="3470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 smtClean="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63" name="Freeform 11"/>
              <p:cNvSpPr>
                <a:spLocks/>
              </p:cNvSpPr>
              <p:nvPr/>
            </p:nvSpPr>
            <p:spPr bwMode="auto">
              <a:xfrm>
                <a:off x="3983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 smtClean="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64" name="Freeform 12"/>
              <p:cNvSpPr>
                <a:spLocks/>
              </p:cNvSpPr>
              <p:nvPr/>
            </p:nvSpPr>
            <p:spPr bwMode="auto">
              <a:xfrm>
                <a:off x="4496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 smtClean="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65" name="Freeform 13"/>
              <p:cNvSpPr>
                <a:spLocks/>
              </p:cNvSpPr>
              <p:nvPr/>
            </p:nvSpPr>
            <p:spPr bwMode="auto">
              <a:xfrm>
                <a:off x="5022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 smtClean="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66" name="Freeform 14"/>
              <p:cNvSpPr>
                <a:spLocks/>
              </p:cNvSpPr>
              <p:nvPr/>
            </p:nvSpPr>
            <p:spPr bwMode="auto">
              <a:xfrm>
                <a:off x="5535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 smtClean="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67" name="Freeform 15"/>
              <p:cNvSpPr>
                <a:spLocks/>
              </p:cNvSpPr>
              <p:nvPr/>
            </p:nvSpPr>
            <p:spPr bwMode="auto">
              <a:xfrm>
                <a:off x="6066" y="3820"/>
                <a:ext cx="406" cy="493"/>
              </a:xfrm>
              <a:custGeom>
                <a:avLst/>
                <a:gdLst>
                  <a:gd name="T0" fmla="*/ 0 w 406"/>
                  <a:gd name="T1" fmla="*/ 492 h 493"/>
                  <a:gd name="T2" fmla="*/ 405 w 406"/>
                  <a:gd name="T3" fmla="*/ 0 h 493"/>
                  <a:gd name="T4" fmla="*/ 405 w 406"/>
                  <a:gd name="T5" fmla="*/ 120 h 493"/>
                  <a:gd name="T6" fmla="*/ 108 w 406"/>
                  <a:gd name="T7" fmla="*/ 492 h 493"/>
                  <a:gd name="T8" fmla="*/ 0 w 406"/>
                  <a:gd name="T9" fmla="*/ 492 h 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6" h="493">
                    <a:moveTo>
                      <a:pt x="0" y="492"/>
                    </a:moveTo>
                    <a:lnTo>
                      <a:pt x="405" y="0"/>
                    </a:lnTo>
                    <a:lnTo>
                      <a:pt x="405" y="120"/>
                    </a:lnTo>
                    <a:lnTo>
                      <a:pt x="108" y="492"/>
                    </a:lnTo>
                    <a:lnTo>
                      <a:pt x="0" y="492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 smtClean="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</p:grpSp>
      </p:grpSp>
      <p:sp>
        <p:nvSpPr>
          <p:cNvPr id="2051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489904" y="228600"/>
            <a:ext cx="921219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Click to edit Master title style</a:t>
            </a:r>
          </a:p>
        </p:txBody>
      </p:sp>
      <p:sp>
        <p:nvSpPr>
          <p:cNvPr id="2052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9904" y="1714500"/>
            <a:ext cx="9212193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Click to edit Master text styles</a:t>
            </a:r>
          </a:p>
          <a:p>
            <a:pPr lvl="1"/>
            <a:r>
              <a:rPr lang="pt-BR" altLang="pt-BR" smtClean="0"/>
              <a:t>Second Level</a:t>
            </a:r>
          </a:p>
          <a:p>
            <a:pPr lvl="2"/>
            <a:r>
              <a:rPr lang="pt-BR" altLang="pt-BR" smtClean="0"/>
              <a:t>Third Level</a:t>
            </a:r>
          </a:p>
          <a:p>
            <a:pPr lvl="3"/>
            <a:r>
              <a:rPr lang="pt-BR" altLang="pt-BR" smtClean="0"/>
              <a:t>Fourth Level</a:t>
            </a:r>
          </a:p>
          <a:p>
            <a:pPr lvl="4"/>
            <a:r>
              <a:rPr lang="pt-BR" altLang="pt-BR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103306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2"/>
        <a:buChar char="v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2F"/>
            </a:gs>
            <a:gs pos="100000">
              <a:srgbClr val="0033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7"/>
          <p:cNvGrpSpPr>
            <a:grpSpLocks/>
          </p:cNvGrpSpPr>
          <p:nvPr/>
        </p:nvGrpSpPr>
        <p:grpSpPr bwMode="auto">
          <a:xfrm>
            <a:off x="0" y="5797550"/>
            <a:ext cx="12176950" cy="1049338"/>
            <a:chOff x="0" y="3652"/>
            <a:chExt cx="6472" cy="661"/>
          </a:xfrm>
        </p:grpSpPr>
        <p:sp>
          <p:nvSpPr>
            <p:cNvPr id="2053" name="Rectangle 2"/>
            <p:cNvSpPr>
              <a:spLocks noChangeArrowheads="1"/>
            </p:cNvSpPr>
            <p:nvPr/>
          </p:nvSpPr>
          <p:spPr bwMode="auto">
            <a:xfrm>
              <a:off x="0" y="3676"/>
              <a:ext cx="6471" cy="636"/>
            </a:xfrm>
            <a:prstGeom prst="rect">
              <a:avLst/>
            </a:prstGeom>
            <a:gradFill rotWithShape="0">
              <a:gsLst>
                <a:gs pos="0">
                  <a:srgbClr val="210014"/>
                </a:gs>
                <a:gs pos="100000">
                  <a:srgbClr val="6E004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Garamond" pitchFamily="18" charset="0"/>
                  <a:cs typeface="Lucida Sans Unicode" pitchFamily="34" charset="0"/>
                </a:defRPr>
              </a:lvl1pPr>
              <a:lvl2pPr>
                <a:defRPr sz="2400">
                  <a:solidFill>
                    <a:schemeClr val="bg1"/>
                  </a:solidFill>
                  <a:latin typeface="Garamond" pitchFamily="18" charset="0"/>
                  <a:cs typeface="Lucida Sans Unicode" pitchFamily="34" charset="0"/>
                </a:defRPr>
              </a:lvl2pPr>
              <a:lvl3pPr>
                <a:defRPr sz="2400">
                  <a:solidFill>
                    <a:schemeClr val="bg1"/>
                  </a:solidFill>
                  <a:latin typeface="Garamond" pitchFamily="18" charset="0"/>
                  <a:cs typeface="Lucida Sans Unicode" pitchFamily="34" charset="0"/>
                </a:defRPr>
              </a:lvl3pPr>
              <a:lvl4pPr>
                <a:defRPr sz="2400">
                  <a:solidFill>
                    <a:schemeClr val="bg1"/>
                  </a:solidFill>
                  <a:latin typeface="Garamond" pitchFamily="18" charset="0"/>
                  <a:cs typeface="Lucida Sans Unicode" pitchFamily="34" charset="0"/>
                </a:defRPr>
              </a:lvl4pPr>
              <a:lvl5pPr>
                <a:defRPr sz="2400">
                  <a:solidFill>
                    <a:schemeClr val="bg1"/>
                  </a:solidFill>
                  <a:latin typeface="Garamond" pitchFamily="18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Garamond" pitchFamily="18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Garamond" pitchFamily="18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Garamond" pitchFamily="18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Garamond" pitchFamily="18" charset="0"/>
                  <a:cs typeface="Lucida Sans Unicode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altLang="pt-BR" sz="2400" smtClean="0">
                <a:solidFill>
                  <a:srgbClr val="FFFFFF"/>
                </a:solidFill>
              </a:endParaRPr>
            </a:p>
          </p:txBody>
        </p:sp>
        <p:grpSp>
          <p:nvGrpSpPr>
            <p:cNvPr id="2054" name="Group 16"/>
            <p:cNvGrpSpPr>
              <a:grpSpLocks/>
            </p:cNvGrpSpPr>
            <p:nvPr/>
          </p:nvGrpSpPr>
          <p:grpSpPr bwMode="auto">
            <a:xfrm>
              <a:off x="0" y="3652"/>
              <a:ext cx="6472" cy="661"/>
              <a:chOff x="0" y="3652"/>
              <a:chExt cx="6472" cy="661"/>
            </a:xfrm>
          </p:grpSpPr>
          <p:sp>
            <p:nvSpPr>
              <p:cNvPr id="2055" name="Freeform 3"/>
              <p:cNvSpPr>
                <a:spLocks/>
              </p:cNvSpPr>
              <p:nvPr/>
            </p:nvSpPr>
            <p:spPr bwMode="auto">
              <a:xfrm>
                <a:off x="0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 smtClean="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56" name="Freeform 4"/>
              <p:cNvSpPr>
                <a:spLocks/>
              </p:cNvSpPr>
              <p:nvPr/>
            </p:nvSpPr>
            <p:spPr bwMode="auto">
              <a:xfrm>
                <a:off x="486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 smtClean="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57" name="Freeform 5"/>
              <p:cNvSpPr>
                <a:spLocks/>
              </p:cNvSpPr>
              <p:nvPr/>
            </p:nvSpPr>
            <p:spPr bwMode="auto">
              <a:xfrm>
                <a:off x="986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 smtClean="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58" name="Freeform 6"/>
              <p:cNvSpPr>
                <a:spLocks/>
              </p:cNvSpPr>
              <p:nvPr/>
            </p:nvSpPr>
            <p:spPr bwMode="auto">
              <a:xfrm>
                <a:off x="1485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 smtClean="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59" name="Freeform 7"/>
              <p:cNvSpPr>
                <a:spLocks/>
              </p:cNvSpPr>
              <p:nvPr/>
            </p:nvSpPr>
            <p:spPr bwMode="auto">
              <a:xfrm>
                <a:off x="1985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 smtClean="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60" name="Freeform 8"/>
              <p:cNvSpPr>
                <a:spLocks/>
              </p:cNvSpPr>
              <p:nvPr/>
            </p:nvSpPr>
            <p:spPr bwMode="auto">
              <a:xfrm>
                <a:off x="2484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 smtClean="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61" name="Freeform 9"/>
              <p:cNvSpPr>
                <a:spLocks/>
              </p:cNvSpPr>
              <p:nvPr/>
            </p:nvSpPr>
            <p:spPr bwMode="auto">
              <a:xfrm>
                <a:off x="2970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 smtClean="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62" name="Freeform 10"/>
              <p:cNvSpPr>
                <a:spLocks/>
              </p:cNvSpPr>
              <p:nvPr/>
            </p:nvSpPr>
            <p:spPr bwMode="auto">
              <a:xfrm>
                <a:off x="3470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 smtClean="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63" name="Freeform 11"/>
              <p:cNvSpPr>
                <a:spLocks/>
              </p:cNvSpPr>
              <p:nvPr/>
            </p:nvSpPr>
            <p:spPr bwMode="auto">
              <a:xfrm>
                <a:off x="3983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 smtClean="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64" name="Freeform 12"/>
              <p:cNvSpPr>
                <a:spLocks/>
              </p:cNvSpPr>
              <p:nvPr/>
            </p:nvSpPr>
            <p:spPr bwMode="auto">
              <a:xfrm>
                <a:off x="4496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 smtClean="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65" name="Freeform 13"/>
              <p:cNvSpPr>
                <a:spLocks/>
              </p:cNvSpPr>
              <p:nvPr/>
            </p:nvSpPr>
            <p:spPr bwMode="auto">
              <a:xfrm>
                <a:off x="5022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 smtClean="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66" name="Freeform 14"/>
              <p:cNvSpPr>
                <a:spLocks/>
              </p:cNvSpPr>
              <p:nvPr/>
            </p:nvSpPr>
            <p:spPr bwMode="auto">
              <a:xfrm>
                <a:off x="5535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 smtClean="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67" name="Freeform 15"/>
              <p:cNvSpPr>
                <a:spLocks/>
              </p:cNvSpPr>
              <p:nvPr/>
            </p:nvSpPr>
            <p:spPr bwMode="auto">
              <a:xfrm>
                <a:off x="6066" y="3820"/>
                <a:ext cx="406" cy="493"/>
              </a:xfrm>
              <a:custGeom>
                <a:avLst/>
                <a:gdLst>
                  <a:gd name="T0" fmla="*/ 0 w 406"/>
                  <a:gd name="T1" fmla="*/ 492 h 493"/>
                  <a:gd name="T2" fmla="*/ 405 w 406"/>
                  <a:gd name="T3" fmla="*/ 0 h 493"/>
                  <a:gd name="T4" fmla="*/ 405 w 406"/>
                  <a:gd name="T5" fmla="*/ 120 h 493"/>
                  <a:gd name="T6" fmla="*/ 108 w 406"/>
                  <a:gd name="T7" fmla="*/ 492 h 493"/>
                  <a:gd name="T8" fmla="*/ 0 w 406"/>
                  <a:gd name="T9" fmla="*/ 492 h 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6" h="493">
                    <a:moveTo>
                      <a:pt x="0" y="492"/>
                    </a:moveTo>
                    <a:lnTo>
                      <a:pt x="405" y="0"/>
                    </a:lnTo>
                    <a:lnTo>
                      <a:pt x="405" y="120"/>
                    </a:lnTo>
                    <a:lnTo>
                      <a:pt x="108" y="492"/>
                    </a:lnTo>
                    <a:lnTo>
                      <a:pt x="0" y="492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 smtClean="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</p:grpSp>
      </p:grpSp>
      <p:sp>
        <p:nvSpPr>
          <p:cNvPr id="2051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489904" y="228600"/>
            <a:ext cx="921219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Click to edit Master title style</a:t>
            </a:r>
          </a:p>
        </p:txBody>
      </p:sp>
      <p:sp>
        <p:nvSpPr>
          <p:cNvPr id="2052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9904" y="1714500"/>
            <a:ext cx="9212193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Click to edit Master text styles</a:t>
            </a:r>
          </a:p>
          <a:p>
            <a:pPr lvl="1"/>
            <a:r>
              <a:rPr lang="pt-BR" altLang="pt-BR" smtClean="0"/>
              <a:t>Second Level</a:t>
            </a:r>
          </a:p>
          <a:p>
            <a:pPr lvl="2"/>
            <a:r>
              <a:rPr lang="pt-BR" altLang="pt-BR" smtClean="0"/>
              <a:t>Third Level</a:t>
            </a:r>
          </a:p>
          <a:p>
            <a:pPr lvl="3"/>
            <a:r>
              <a:rPr lang="pt-BR" altLang="pt-BR" smtClean="0"/>
              <a:t>Fourth Level</a:t>
            </a:r>
          </a:p>
          <a:p>
            <a:pPr lvl="4"/>
            <a:r>
              <a:rPr lang="pt-BR" altLang="pt-BR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29480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2"/>
        <a:buChar char="v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01/09/2020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36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hyperlink" Target="http://pt.wikipedia.org/w/index.php?title=Elisabeth_K%C3%BCbler-Ross&amp;action=edit" TargetMode="External"/><Relationship Id="rId3" Type="http://schemas.openxmlformats.org/officeDocument/2006/relationships/hyperlink" Target="http://pt.wikipedia.org/wiki/Nega%C3%A7%C3%A3o" TargetMode="External"/><Relationship Id="rId7" Type="http://schemas.openxmlformats.org/officeDocument/2006/relationships/hyperlink" Target="http://pt.wikipedia.org/wiki/Resigna%C3%A7%C3%A3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pt.wikipedia.org/wiki/Depress%C3%A3o_nervosa" TargetMode="External"/><Relationship Id="rId5" Type="http://schemas.openxmlformats.org/officeDocument/2006/relationships/hyperlink" Target="http://pt.wikipedia.org/wiki/Barganha" TargetMode="External"/><Relationship Id="rId4" Type="http://schemas.openxmlformats.org/officeDocument/2006/relationships/hyperlink" Target="http://pt.wikipedia.org/wiki/Raiva_(sentimento)" TargetMode="External"/><Relationship Id="rId9" Type="http://schemas.openxmlformats.org/officeDocument/2006/relationships/image" Target="../media/image44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pt.slideshare.net/leopereira2/a-arte-de-no-adoecer-45259365?next_slideshow=1" TargetMode="External"/><Relationship Id="rId2" Type="http://schemas.openxmlformats.org/officeDocument/2006/relationships/hyperlink" Target="https://pt.slideshare.net/laiscarlini/0311-o-adoecer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12685" y="2080306"/>
            <a:ext cx="9144000" cy="2387600"/>
          </a:xfrm>
        </p:spPr>
        <p:txBody>
          <a:bodyPr/>
          <a:lstStyle/>
          <a:p>
            <a:r>
              <a:rPr lang="pt-BR" dirty="0" smtClean="0"/>
              <a:t>PSICOLOGIA APLICADA À EMERMAGEM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12685" y="4864781"/>
            <a:ext cx="9144000" cy="1655762"/>
          </a:xfrm>
        </p:spPr>
        <p:txBody>
          <a:bodyPr/>
          <a:lstStyle/>
          <a:p>
            <a:r>
              <a:rPr lang="pt-BR" dirty="0" smtClean="0"/>
              <a:t>Ms. Valmir </a:t>
            </a:r>
            <a:r>
              <a:rPr lang="pt-BR" dirty="0" err="1" smtClean="0"/>
              <a:t>Pasa</a:t>
            </a:r>
            <a:endParaRPr lang="pt-BR" dirty="0" smtClean="0"/>
          </a:p>
          <a:p>
            <a:r>
              <a:rPr lang="pt-BR" dirty="0" smtClean="0"/>
              <a:t>Aula 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341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2877" y="302762"/>
            <a:ext cx="11298563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Colérico</a:t>
            </a:r>
          </a:p>
          <a:p>
            <a:pPr algn="ctr">
              <a:defRPr/>
            </a:pPr>
            <a:endParaRPr lang="pt-BR" sz="32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just">
              <a:defRPr/>
            </a:pPr>
            <a:r>
              <a:rPr lang="pt-BR" sz="3200" b="1" dirty="0"/>
              <a:t>Pessoa brusca, enérgica, irritável, que despreza tudo aquilo que é delicado e sensível. </a:t>
            </a:r>
          </a:p>
          <a:p>
            <a:pPr algn="just">
              <a:defRPr/>
            </a:pPr>
            <a:endParaRPr lang="pt-BR" sz="3200" b="1" dirty="0"/>
          </a:p>
          <a:p>
            <a:pPr algn="just">
              <a:defRPr/>
            </a:pPr>
            <a:r>
              <a:rPr lang="pt-BR" sz="3200" b="1" dirty="0"/>
              <a:t>Seu comportamento também é mais enérgico e os músculos mais esticados. O rosto é teso, o olhar freqüentemente fixo e os lábios fechados.</a:t>
            </a:r>
          </a:p>
          <a:p>
            <a:pPr algn="just">
              <a:defRPr/>
            </a:pPr>
            <a:r>
              <a:rPr lang="pt-BR" sz="3200" b="1" dirty="0"/>
              <a:t>Seu modo de falar é veloz, sintético e o tom de voz é geralmente um pouco alto. Privilegia o movimento e não os sentimentos. </a:t>
            </a:r>
          </a:p>
          <a:p>
            <a:pPr algn="just">
              <a:defRPr/>
            </a:pPr>
            <a:r>
              <a:rPr lang="pt-BR" sz="3200" b="1" dirty="0">
                <a:solidFill>
                  <a:schemeClr val="tx2"/>
                </a:solidFill>
              </a:rPr>
              <a:t>Pontos favoráveis: </a:t>
            </a:r>
            <a:r>
              <a:rPr lang="pt-BR" sz="3200" b="1" dirty="0"/>
              <a:t>enérgico; independente;  prático; audacioso...</a:t>
            </a:r>
          </a:p>
          <a:p>
            <a:pPr algn="just">
              <a:defRPr/>
            </a:pPr>
            <a:r>
              <a:rPr lang="pt-BR" sz="3200" b="1" dirty="0">
                <a:solidFill>
                  <a:schemeClr val="tx2"/>
                </a:solidFill>
              </a:rPr>
              <a:t>Pontos desfavoráveis: </a:t>
            </a:r>
            <a:r>
              <a:rPr lang="pt-BR" sz="3200" b="1" dirty="0"/>
              <a:t>sarcástico; impaciente; prepotente; intolerante; insensível...</a:t>
            </a:r>
          </a:p>
        </p:txBody>
      </p:sp>
    </p:spTree>
    <p:extLst>
      <p:ext uri="{BB962C8B-B14F-4D97-AF65-F5344CB8AC3E}">
        <p14:creationId xmlns:p14="http://schemas.microsoft.com/office/powerpoint/2010/main" val="70530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671691"/>
            <a:ext cx="115443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Melancólico</a:t>
            </a:r>
          </a:p>
          <a:p>
            <a:pPr algn="ctr">
              <a:defRPr/>
            </a:pPr>
            <a:endParaRPr lang="pt-BR" sz="3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just">
              <a:defRPr/>
            </a:pPr>
            <a:r>
              <a:rPr lang="pt-BR" sz="3600" b="1" dirty="0"/>
              <a:t>Prefere permanecer imerso nos sentimentos e reprime quase completamente o movimento. É um sonhador pensativo, que não encontra alegria na vida e, assim, tende a procurar a solidão. </a:t>
            </a:r>
          </a:p>
          <a:p>
            <a:pPr algn="just">
              <a:defRPr/>
            </a:pPr>
            <a:endParaRPr lang="pt-BR" sz="3600" b="1" dirty="0"/>
          </a:p>
          <a:p>
            <a:pPr algn="just">
              <a:defRPr/>
            </a:pPr>
            <a:r>
              <a:rPr lang="pt-BR" sz="3600" b="1" dirty="0"/>
              <a:t>Seu caminhar é lento, arrastado e seu jeito de falar monótono.</a:t>
            </a:r>
          </a:p>
          <a:p>
            <a:pPr algn="just">
              <a:defRPr/>
            </a:pPr>
            <a:r>
              <a:rPr lang="pt-BR" sz="3600" b="1" dirty="0">
                <a:solidFill>
                  <a:schemeClr val="tx2"/>
                </a:solidFill>
              </a:rPr>
              <a:t>Pontos favoráveis: </a:t>
            </a:r>
            <a:r>
              <a:rPr lang="pt-BR" sz="3600" b="1" dirty="0"/>
              <a:t>Minucioso; sensível; idealista; leal...</a:t>
            </a:r>
          </a:p>
          <a:p>
            <a:pPr algn="just">
              <a:defRPr/>
            </a:pPr>
            <a:r>
              <a:rPr lang="pt-BR" sz="3600" b="1" dirty="0">
                <a:solidFill>
                  <a:schemeClr val="tx2"/>
                </a:solidFill>
              </a:rPr>
              <a:t>Pontos desfavoráveis: </a:t>
            </a:r>
            <a:r>
              <a:rPr lang="pt-BR" sz="3600" b="1" dirty="0"/>
              <a:t>pessimista; teórico; confuso</a:t>
            </a:r>
            <a:r>
              <a:rPr lang="pt-BR" sz="3600" b="1" dirty="0" smtClean="0"/>
              <a:t>...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21358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500043"/>
            <a:ext cx="1147572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Fleumático</a:t>
            </a:r>
          </a:p>
          <a:p>
            <a:pPr algn="ctr">
              <a:defRPr/>
            </a:pPr>
            <a:endParaRPr lang="pt-BR" sz="32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just">
              <a:defRPr/>
            </a:pPr>
            <a:r>
              <a:rPr lang="pt-BR" sz="3200" b="1" dirty="0"/>
              <a:t>Como o melancólico, também é lento, “pesado” e freqüentemente desajeitado, diferenciando-se do melancólico por sua passividade. </a:t>
            </a:r>
          </a:p>
          <a:p>
            <a:pPr algn="just">
              <a:defRPr/>
            </a:pPr>
            <a:r>
              <a:rPr lang="pt-BR" sz="3200" b="1" dirty="0"/>
              <a:t>Seu olhar é sem expressão, seu modo de falar é lento e incerto.</a:t>
            </a:r>
          </a:p>
          <a:p>
            <a:pPr algn="just">
              <a:defRPr/>
            </a:pPr>
            <a:endParaRPr lang="pt-BR" sz="3200" b="1" dirty="0"/>
          </a:p>
          <a:p>
            <a:pPr algn="just">
              <a:defRPr/>
            </a:pPr>
            <a:r>
              <a:rPr lang="pt-BR" sz="3200" b="1" dirty="0"/>
              <a:t>É uma pessoa lenta, seja nos afetos, seja nos movimentos. Diz-se que é a “calma indiferente”. É uma pessoa difícil de ser motivada e na tomada de decisão (necessita pensar longamente sobre tudo).   </a:t>
            </a:r>
          </a:p>
          <a:p>
            <a:pPr algn="just">
              <a:defRPr/>
            </a:pPr>
            <a:r>
              <a:rPr lang="pt-BR" sz="3200" b="1" dirty="0">
                <a:solidFill>
                  <a:schemeClr val="tx2"/>
                </a:solidFill>
              </a:rPr>
              <a:t>Pontos favoráveis: </a:t>
            </a:r>
            <a:r>
              <a:rPr lang="pt-BR" sz="3200" b="1" dirty="0"/>
              <a:t>Calmo; tranquilo; conservador...</a:t>
            </a:r>
          </a:p>
          <a:p>
            <a:pPr algn="just">
              <a:defRPr/>
            </a:pPr>
            <a:r>
              <a:rPr lang="pt-BR" sz="3200" b="1" dirty="0">
                <a:solidFill>
                  <a:schemeClr val="tx2"/>
                </a:solidFill>
              </a:rPr>
              <a:t>Pontos desfavoráveis: </a:t>
            </a:r>
            <a:r>
              <a:rPr lang="pt-BR" sz="3200" b="1" dirty="0"/>
              <a:t>Temeroso; indeciso; introvertido; desmotivado...</a:t>
            </a:r>
          </a:p>
        </p:txBody>
      </p:sp>
    </p:spTree>
    <p:extLst>
      <p:ext uri="{BB962C8B-B14F-4D97-AF65-F5344CB8AC3E}">
        <p14:creationId xmlns:p14="http://schemas.microsoft.com/office/powerpoint/2010/main" val="215635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padremarcelorossi.com.br/2009/IMGS_FORMACOES/img_temperament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93" y="0"/>
            <a:ext cx="11035247" cy="685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55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215612" y="331293"/>
            <a:ext cx="967965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tx2"/>
                </a:solidFill>
              </a:rPr>
              <a:t>Qual o meu temperamento predominante?</a:t>
            </a:r>
          </a:p>
          <a:p>
            <a:pPr algn="ctr"/>
            <a:endParaRPr lang="pt-BR" sz="4000" b="1" dirty="0">
              <a:solidFill>
                <a:schemeClr val="tx2"/>
              </a:solidFill>
            </a:endParaRPr>
          </a:p>
          <a:p>
            <a:pPr algn="ctr"/>
            <a:endParaRPr lang="pt-BR" sz="4000" b="1" dirty="0">
              <a:solidFill>
                <a:schemeClr val="tx2"/>
              </a:solidFill>
            </a:endParaRPr>
          </a:p>
          <a:p>
            <a:pPr algn="ctr"/>
            <a:endParaRPr lang="pt-BR" sz="4000" b="1" dirty="0">
              <a:solidFill>
                <a:schemeClr val="tx2"/>
              </a:solidFill>
            </a:endParaRPr>
          </a:p>
          <a:p>
            <a:pPr algn="ctr"/>
            <a:endParaRPr lang="pt-BR" sz="4000" b="1" dirty="0">
              <a:solidFill>
                <a:schemeClr val="tx2"/>
              </a:solidFill>
            </a:endParaRPr>
          </a:p>
          <a:p>
            <a:pPr algn="ctr"/>
            <a:endParaRPr lang="pt-BR" sz="4000" b="1" dirty="0">
              <a:solidFill>
                <a:schemeClr val="tx2"/>
              </a:solidFill>
            </a:endParaRPr>
          </a:p>
          <a:p>
            <a:pPr algn="ctr"/>
            <a:endParaRPr lang="pt-BR" sz="4000" b="1" dirty="0">
              <a:solidFill>
                <a:schemeClr val="tx2"/>
              </a:solidFill>
            </a:endParaRPr>
          </a:p>
          <a:p>
            <a:pPr algn="ctr"/>
            <a:endParaRPr lang="pt-BR" sz="4000" b="1" dirty="0">
              <a:solidFill>
                <a:schemeClr val="tx2"/>
              </a:solidFill>
            </a:endParaRPr>
          </a:p>
          <a:p>
            <a:pPr algn="ctr"/>
            <a:endParaRPr lang="pt-BR" sz="4000" b="1" dirty="0">
              <a:solidFill>
                <a:schemeClr val="tx2"/>
              </a:solidFill>
            </a:endParaRPr>
          </a:p>
          <a:p>
            <a:pPr algn="ctr"/>
            <a:r>
              <a:rPr lang="pt-BR" sz="4000" b="1" dirty="0">
                <a:solidFill>
                  <a:schemeClr val="tx2"/>
                </a:solidFill>
              </a:rPr>
              <a:t>Teste para analisar o seu temperamento.</a:t>
            </a:r>
          </a:p>
        </p:txBody>
      </p:sp>
      <p:pic>
        <p:nvPicPr>
          <p:cNvPr id="18434" name="Picture 2" descr="http://3.bp.blogspot.com/-MXS6XUhy7Gk/UpSVUGu603I/AAAAAAAADDk/zShLg3nDLtk/s1600/TEMPERAMENTO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88097"/>
            <a:ext cx="9029700" cy="433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12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1532" y="536149"/>
            <a:ext cx="8683348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Vamos começar com um teste de </a:t>
            </a:r>
            <a:br>
              <a:rPr lang="pt-BR" dirty="0" smtClean="0"/>
            </a:br>
            <a:r>
              <a:rPr lang="pt-BR" dirty="0" smtClean="0"/>
              <a:t>PSICOLOGIA?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558801" y="2196499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Papel e caneta na mão:</a:t>
            </a:r>
          </a:p>
          <a:p>
            <a:endParaRPr lang="pt-BR" dirty="0"/>
          </a:p>
          <a:p>
            <a:r>
              <a:rPr lang="pt-BR" dirty="0" smtClean="0"/>
              <a:t>Perguntas que ouço no dia-a-dia e tem a ver com psicologia: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 smtClean="0"/>
              <a:t>	1. Como você está?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2. Você está se sentindo bem?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3. De que você mais gosta?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4. Por que aquela pessoa me odeia?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5.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3060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838200" y="340876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8000" dirty="0" smtClean="0"/>
              <a:t>Elenque 5 defeitos seus:</a:t>
            </a:r>
          </a:p>
        </p:txBody>
      </p:sp>
    </p:spTree>
    <p:extLst>
      <p:ext uri="{BB962C8B-B14F-4D97-AF65-F5344CB8AC3E}">
        <p14:creationId xmlns:p14="http://schemas.microsoft.com/office/powerpoint/2010/main" val="3225920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838200" y="2808263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pt-BR" sz="9600" dirty="0" smtClean="0"/>
              <a:t>Agora, 5 qualidades?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0484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74176" y="1027906"/>
            <a:ext cx="10515600" cy="435133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sz="4800" dirty="0"/>
          </a:p>
          <a:p>
            <a:pPr marL="0" indent="0">
              <a:buNone/>
            </a:pPr>
            <a:r>
              <a:rPr lang="pt-BR" sz="4800" dirty="0" smtClean="0"/>
              <a:t>Qual das duas você concluiu mais rapidamente: defeitos ou qualidade?</a:t>
            </a:r>
          </a:p>
          <a:p>
            <a:pPr marL="0" indent="0">
              <a:buNone/>
            </a:pPr>
            <a:endParaRPr lang="pt-BR" sz="4800" dirty="0"/>
          </a:p>
          <a:p>
            <a:pPr marL="0" indent="0">
              <a:buNone/>
            </a:pPr>
            <a:r>
              <a:rPr lang="pt-BR" sz="4800" dirty="0" smtClean="0"/>
              <a:t>“Você sabia que isso pode definir sua personalidade?”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32484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/>
          <a:lstStyle/>
          <a:p>
            <a:r>
              <a:rPr lang="pt-BR" dirty="0"/>
              <a:t>QUESTIONÁRIO DO RITMO DIÁRIO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838200" y="1248937"/>
            <a:ext cx="10515600" cy="49280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5400" dirty="0" smtClean="0"/>
              <a:t>Relacione </a:t>
            </a:r>
            <a:r>
              <a:rPr lang="pt-BR" sz="5400" dirty="0"/>
              <a:t>as coisas que você faz ao acordar</a:t>
            </a:r>
            <a:r>
              <a:rPr lang="pt-BR" sz="5400" dirty="0" smtClean="0"/>
              <a:t>. </a:t>
            </a:r>
          </a:p>
          <a:p>
            <a:pPr marL="0" indent="0">
              <a:buNone/>
            </a:pPr>
            <a:r>
              <a:rPr lang="pt-BR" sz="5400" dirty="0" smtClean="0"/>
              <a:t>Alguém ou o despertador precisa te acordar?</a:t>
            </a:r>
          </a:p>
          <a:p>
            <a:pPr marL="0" indent="0">
              <a:buNone/>
            </a:pPr>
            <a:r>
              <a:rPr lang="pt-BR" sz="5400" dirty="0" smtClean="0"/>
              <a:t>Indique três pensamentos ou sentimentos ao acordar: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904336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5923" y="370312"/>
            <a:ext cx="11358093" cy="6056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 smtClean="0"/>
              <a:t>Aula </a:t>
            </a:r>
            <a:r>
              <a:rPr lang="pt-BR" sz="3200" dirty="0"/>
              <a:t>2</a:t>
            </a:r>
            <a:endParaRPr lang="pt-BR" sz="3200" b="1" dirty="0" smtClean="0"/>
          </a:p>
          <a:p>
            <a:pPr marL="0" indent="0">
              <a:buNone/>
            </a:pPr>
            <a:r>
              <a:rPr lang="pt-BR" dirty="0" smtClean="0"/>
              <a:t>DO </a:t>
            </a:r>
            <a:r>
              <a:rPr lang="pt-BR" dirty="0"/>
              <a:t>CONHECIMENTO DE SI E DA PERSONALIDADE: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O </a:t>
            </a:r>
            <a:r>
              <a:rPr lang="pt-BR" dirty="0"/>
              <a:t>ENFERMEIRO E O </a:t>
            </a:r>
            <a:r>
              <a:rPr lang="pt-BR" dirty="0" smtClean="0"/>
              <a:t>OUTRO</a:t>
            </a:r>
          </a:p>
          <a:p>
            <a:pPr marL="0" indent="0">
              <a:buNone/>
            </a:pPr>
            <a:endParaRPr lang="pt-BR" dirty="0"/>
          </a:p>
          <a:p>
            <a:pPr lvl="1"/>
            <a:r>
              <a:rPr lang="pt-BR" dirty="0"/>
              <a:t>Definição de personalidade</a:t>
            </a:r>
          </a:p>
          <a:p>
            <a:pPr lvl="1"/>
            <a:r>
              <a:rPr lang="pt-BR" dirty="0"/>
              <a:t>Psicologia organizacional: análise de perfil;</a:t>
            </a:r>
          </a:p>
          <a:p>
            <a:pPr lvl="1"/>
            <a:r>
              <a:rPr lang="pt-BR" dirty="0"/>
              <a:t>Componentes da inteligência emocional</a:t>
            </a:r>
          </a:p>
          <a:p>
            <a:pPr lvl="1"/>
            <a:r>
              <a:rPr lang="pt-BR" dirty="0"/>
              <a:t>Diálogo e a coisificação do cuidado;</a:t>
            </a:r>
          </a:p>
          <a:p>
            <a:pPr lvl="1"/>
            <a:r>
              <a:rPr lang="pt-BR" dirty="0"/>
              <a:t>O processo de adoecer;</a:t>
            </a:r>
          </a:p>
          <a:p>
            <a:pPr lvl="1"/>
            <a:r>
              <a:rPr lang="pt-BR" dirty="0"/>
              <a:t>Paciente terminal: Morte, separação, perdas e o processo de luto: Elizabeth </a:t>
            </a:r>
            <a:r>
              <a:rPr lang="pt-BR" dirty="0" err="1"/>
              <a:t>Kubler</a:t>
            </a:r>
            <a:r>
              <a:rPr lang="pt-BR" dirty="0"/>
              <a:t>-Ross (1926-2004</a:t>
            </a:r>
            <a:r>
              <a:rPr lang="pt-BR" dirty="0" smtClean="0"/>
              <a:t>)</a:t>
            </a:r>
          </a:p>
          <a:p>
            <a:pPr lvl="1"/>
            <a:endParaRPr lang="pt-BR" dirty="0"/>
          </a:p>
          <a:p>
            <a:r>
              <a:rPr lang="pt-BR" b="1" dirty="0"/>
              <a:t>Atividade EAD – 20 pontos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41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921" y="23753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t-BR" dirty="0"/>
              <a:t>Levantamento de sintomas </a:t>
            </a:r>
            <a:r>
              <a:rPr lang="pt-BR" dirty="0" smtClean="0"/>
              <a:t>de stress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 </a:t>
            </a:r>
            <a:r>
              <a:rPr lang="pt-BR" dirty="0" smtClean="0"/>
              <a:t>– Sintomas </a:t>
            </a:r>
            <a:r>
              <a:rPr lang="pt-BR" dirty="0"/>
              <a:t>Psicológicos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46567" y="1563097"/>
            <a:ext cx="11483163" cy="50928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dirty="0"/>
              <a:t>queda de </a:t>
            </a:r>
            <a:r>
              <a:rPr lang="pt-BR" dirty="0" smtClean="0"/>
              <a:t>produtividade</a:t>
            </a:r>
            <a:endParaRPr lang="pt-BR" dirty="0"/>
          </a:p>
          <a:p>
            <a:r>
              <a:rPr lang="pt-BR" dirty="0" smtClean="0"/>
              <a:t>confusão mental</a:t>
            </a:r>
            <a:endParaRPr lang="pt-BR" dirty="0"/>
          </a:p>
          <a:p>
            <a:r>
              <a:rPr lang="pt-BR" dirty="0" smtClean="0"/>
              <a:t>apatia</a:t>
            </a:r>
            <a:endParaRPr lang="pt-BR" dirty="0"/>
          </a:p>
          <a:p>
            <a:r>
              <a:rPr lang="pt-BR" dirty="0"/>
              <a:t>dificuldade de </a:t>
            </a:r>
            <a:r>
              <a:rPr lang="pt-BR" dirty="0" smtClean="0"/>
              <a:t>concentração</a:t>
            </a:r>
            <a:endParaRPr lang="pt-BR" dirty="0"/>
          </a:p>
          <a:p>
            <a:r>
              <a:rPr lang="pt-BR" dirty="0"/>
              <a:t>sensação de desgaste ao </a:t>
            </a:r>
            <a:r>
              <a:rPr lang="pt-BR" dirty="0" smtClean="0"/>
              <a:t>acordar</a:t>
            </a:r>
            <a:endParaRPr lang="pt-BR" dirty="0"/>
          </a:p>
          <a:p>
            <a:r>
              <a:rPr lang="pt-BR" dirty="0" err="1" smtClean="0"/>
              <a:t>auto-estima</a:t>
            </a:r>
            <a:r>
              <a:rPr lang="pt-BR" dirty="0" smtClean="0"/>
              <a:t> baixa</a:t>
            </a:r>
            <a:endParaRPr lang="pt-BR" dirty="0"/>
          </a:p>
          <a:p>
            <a:r>
              <a:rPr lang="pt-BR" dirty="0"/>
              <a:t>dificuldade com a </a:t>
            </a:r>
            <a:r>
              <a:rPr lang="pt-BR" dirty="0" smtClean="0"/>
              <a:t>memória</a:t>
            </a:r>
            <a:endParaRPr lang="pt-BR" dirty="0"/>
          </a:p>
          <a:p>
            <a:r>
              <a:rPr lang="pt-BR" dirty="0" smtClean="0"/>
              <a:t>depressão</a:t>
            </a:r>
            <a:endParaRPr lang="pt-BR" dirty="0"/>
          </a:p>
          <a:p>
            <a:r>
              <a:rPr lang="pt-BR" dirty="0"/>
              <a:t>irritabilidade acima do justificável</a:t>
            </a:r>
          </a:p>
        </p:txBody>
      </p:sp>
    </p:spTree>
    <p:extLst>
      <p:ext uri="{BB962C8B-B14F-4D97-AF65-F5344CB8AC3E}">
        <p14:creationId xmlns:p14="http://schemas.microsoft.com/office/powerpoint/2010/main" val="1501676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Sintomas Físicos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tensão muscular</a:t>
            </a:r>
            <a:endParaRPr lang="pt-BR" dirty="0"/>
          </a:p>
          <a:p>
            <a:r>
              <a:rPr lang="pt-BR" dirty="0"/>
              <a:t>dores de </a:t>
            </a:r>
            <a:r>
              <a:rPr lang="pt-BR" dirty="0" smtClean="0"/>
              <a:t>cabeça</a:t>
            </a:r>
            <a:endParaRPr lang="pt-BR" dirty="0"/>
          </a:p>
          <a:p>
            <a:r>
              <a:rPr lang="pt-BR" dirty="0"/>
              <a:t>dores de estômago ou </a:t>
            </a:r>
            <a:r>
              <a:rPr lang="pt-BR" dirty="0" smtClean="0"/>
              <a:t>gastrite</a:t>
            </a:r>
            <a:endParaRPr lang="pt-BR" dirty="0"/>
          </a:p>
          <a:p>
            <a:r>
              <a:rPr lang="pt-BR" dirty="0"/>
              <a:t>pressão </a:t>
            </a:r>
            <a:r>
              <a:rPr lang="pt-BR" dirty="0" smtClean="0"/>
              <a:t>alta</a:t>
            </a:r>
            <a:endParaRPr lang="pt-BR" dirty="0"/>
          </a:p>
          <a:p>
            <a:r>
              <a:rPr lang="pt-BR" dirty="0" smtClean="0"/>
              <a:t>herpes</a:t>
            </a:r>
            <a:endParaRPr lang="pt-BR" dirty="0"/>
          </a:p>
          <a:p>
            <a:r>
              <a:rPr lang="pt-BR" dirty="0" smtClean="0"/>
              <a:t>taquicardia</a:t>
            </a:r>
            <a:endParaRPr lang="pt-BR" dirty="0"/>
          </a:p>
          <a:p>
            <a:r>
              <a:rPr lang="pt-BR" dirty="0"/>
              <a:t>problemas </a:t>
            </a:r>
            <a:r>
              <a:rPr lang="pt-BR" dirty="0" smtClean="0"/>
              <a:t>dermatológicos</a:t>
            </a:r>
            <a:endParaRPr lang="pt-BR" dirty="0"/>
          </a:p>
          <a:p>
            <a:r>
              <a:rPr lang="pt-BR" dirty="0"/>
              <a:t>aftas, retração das </a:t>
            </a:r>
            <a:r>
              <a:rPr lang="pt-BR" dirty="0" smtClean="0"/>
              <a:t>gengivas</a:t>
            </a:r>
            <a:endParaRPr lang="pt-BR" dirty="0"/>
          </a:p>
          <a:p>
            <a:r>
              <a:rPr lang="pt-BR" dirty="0" smtClean="0"/>
              <a:t>resfriados</a:t>
            </a:r>
            <a:endParaRPr lang="pt-BR" dirty="0"/>
          </a:p>
          <a:p>
            <a:r>
              <a:rPr lang="pt-BR" dirty="0" smtClean="0"/>
              <a:t>infecções</a:t>
            </a:r>
            <a:endParaRPr lang="pt-BR" dirty="0"/>
          </a:p>
          <a:p>
            <a:r>
              <a:rPr lang="pt-BR" dirty="0"/>
              <a:t>tontura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0421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OUTROS SINTOMAS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dirty="0" smtClean="0"/>
              <a:t>acidentes </a:t>
            </a:r>
            <a:r>
              <a:rPr lang="pt-BR" dirty="0"/>
              <a:t>de </a:t>
            </a:r>
            <a:r>
              <a:rPr lang="pt-BR" dirty="0" smtClean="0"/>
              <a:t>carro</a:t>
            </a:r>
            <a:endParaRPr lang="pt-BR" dirty="0"/>
          </a:p>
          <a:p>
            <a:r>
              <a:rPr lang="pt-BR" dirty="0"/>
              <a:t>derrubar documentos ou </a:t>
            </a:r>
            <a:r>
              <a:rPr lang="pt-BR" dirty="0" smtClean="0"/>
              <a:t>objetos</a:t>
            </a:r>
            <a:endParaRPr lang="pt-BR" dirty="0"/>
          </a:p>
          <a:p>
            <a:r>
              <a:rPr lang="pt-BR" dirty="0"/>
              <a:t>sentir-se desnorteado em </a:t>
            </a:r>
            <a:r>
              <a:rPr lang="pt-BR" dirty="0" smtClean="0"/>
              <a:t>lugares conhecidos</a:t>
            </a:r>
            <a:endParaRPr lang="pt-BR" dirty="0"/>
          </a:p>
          <a:p>
            <a:r>
              <a:rPr lang="pt-BR" dirty="0"/>
              <a:t>esbarrar em paredes ou </a:t>
            </a:r>
            <a:r>
              <a:rPr lang="pt-BR" dirty="0" smtClean="0"/>
              <a:t>objetos</a:t>
            </a:r>
            <a:endParaRPr lang="pt-BR" dirty="0"/>
          </a:p>
          <a:p>
            <a:r>
              <a:rPr lang="pt-BR" dirty="0"/>
              <a:t>perder objetos</a:t>
            </a:r>
          </a:p>
          <a:p>
            <a:r>
              <a:rPr lang="pt-BR" dirty="0" smtClean="0"/>
              <a:t>pequenos </a:t>
            </a:r>
            <a:r>
              <a:rPr lang="pt-BR" dirty="0"/>
              <a:t>acidentes (cortes, etc.)</a:t>
            </a:r>
          </a:p>
        </p:txBody>
      </p:sp>
    </p:spTree>
    <p:extLst>
      <p:ext uri="{BB962C8B-B14F-4D97-AF65-F5344CB8AC3E}">
        <p14:creationId xmlns:p14="http://schemas.microsoft.com/office/powerpoint/2010/main" val="1703249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18977" y="318976"/>
            <a:ext cx="8995143" cy="653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1. Quando </a:t>
            </a:r>
            <a:r>
              <a:rPr lang="pt-BR" dirty="0"/>
              <a:t>eu estou em pé numa fila por mais de quinze minutos, </a:t>
            </a:r>
            <a:r>
              <a:rPr lang="pt-BR" dirty="0" smtClean="0"/>
              <a:t>ou num </a:t>
            </a:r>
            <a:r>
              <a:rPr lang="pt-BR" dirty="0"/>
              <a:t>engarrafamento no trânsito, começo a sentir ansiedade </a:t>
            </a:r>
            <a:r>
              <a:rPr lang="pt-BR" dirty="0" smtClean="0"/>
              <a:t>e impaciência </a:t>
            </a:r>
            <a:r>
              <a:rPr lang="pt-BR" dirty="0"/>
              <a:t>(meu coração e minha respiração se aceleram). Eu </a:t>
            </a:r>
            <a:r>
              <a:rPr lang="pt-BR" dirty="0" smtClean="0"/>
              <a:t>tento furar </a:t>
            </a:r>
            <a:r>
              <a:rPr lang="pt-BR" dirty="0"/>
              <a:t>a fila ou começo a tocar a buzina agressivamente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(   </a:t>
            </a:r>
            <a:r>
              <a:rPr lang="pt-BR" dirty="0"/>
              <a:t>) SIM </a:t>
            </a:r>
            <a:r>
              <a:rPr lang="pt-BR" dirty="0" smtClean="0"/>
              <a:t>(   </a:t>
            </a:r>
            <a:r>
              <a:rPr lang="pt-BR" dirty="0"/>
              <a:t>) NÃO </a:t>
            </a:r>
            <a:r>
              <a:rPr lang="pt-BR" dirty="0" smtClean="0"/>
              <a:t>(   </a:t>
            </a:r>
            <a:r>
              <a:rPr lang="pt-BR" dirty="0"/>
              <a:t>) ÀS </a:t>
            </a:r>
            <a:r>
              <a:rPr lang="pt-BR" dirty="0" smtClean="0"/>
              <a:t>VEZES</a:t>
            </a:r>
          </a:p>
          <a:p>
            <a:pPr marL="0" indent="0">
              <a:buNone/>
            </a:pPr>
            <a:r>
              <a:rPr lang="pt-BR" dirty="0" smtClean="0"/>
              <a:t>2</a:t>
            </a:r>
            <a:r>
              <a:rPr lang="pt-BR" dirty="0"/>
              <a:t>. Quando eu perco nos esportes ou em jogos fico zangado </a:t>
            </a:r>
            <a:r>
              <a:rPr lang="pt-BR" dirty="0" smtClean="0"/>
              <a:t>comigo mesmo </a:t>
            </a:r>
            <a:r>
              <a:rPr lang="pt-BR" dirty="0"/>
              <a:t>ou com os outros</a:t>
            </a:r>
            <a:r>
              <a:rPr lang="pt-BR" dirty="0" smtClean="0"/>
              <a:t>. </a:t>
            </a:r>
          </a:p>
          <a:p>
            <a:pPr marL="0" indent="0">
              <a:buNone/>
            </a:pPr>
            <a:r>
              <a:rPr lang="pt-BR" dirty="0" smtClean="0"/>
              <a:t>(   </a:t>
            </a:r>
            <a:r>
              <a:rPr lang="pt-BR" dirty="0"/>
              <a:t>) SIM </a:t>
            </a:r>
            <a:r>
              <a:rPr lang="pt-BR" dirty="0" smtClean="0"/>
              <a:t>(   </a:t>
            </a:r>
            <a:r>
              <a:rPr lang="pt-BR" dirty="0"/>
              <a:t>) NÃO </a:t>
            </a:r>
            <a:r>
              <a:rPr lang="pt-BR" dirty="0" smtClean="0"/>
              <a:t>(   </a:t>
            </a:r>
            <a:r>
              <a:rPr lang="pt-BR" dirty="0"/>
              <a:t>) ÀS </a:t>
            </a:r>
            <a:r>
              <a:rPr lang="pt-BR" dirty="0" smtClean="0"/>
              <a:t>VEZES</a:t>
            </a:r>
          </a:p>
          <a:p>
            <a:pPr marL="0" indent="0">
              <a:buNone/>
            </a:pPr>
            <a:r>
              <a:rPr lang="pt-BR" dirty="0" smtClean="0"/>
              <a:t>3</a:t>
            </a:r>
            <a:r>
              <a:rPr lang="pt-BR" dirty="0"/>
              <a:t>. Se as pessoas me maltratam eu fico facilmente aborrecido e </a:t>
            </a:r>
            <a:r>
              <a:rPr lang="pt-BR" dirty="0" smtClean="0"/>
              <a:t>sinto vontade </a:t>
            </a:r>
            <a:r>
              <a:rPr lang="pt-BR" dirty="0"/>
              <a:t>de retaliar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(   </a:t>
            </a:r>
            <a:r>
              <a:rPr lang="pt-BR" dirty="0"/>
              <a:t>) SIM </a:t>
            </a:r>
            <a:r>
              <a:rPr lang="pt-BR" dirty="0" smtClean="0"/>
              <a:t>(   </a:t>
            </a:r>
            <a:r>
              <a:rPr lang="pt-BR" dirty="0"/>
              <a:t>) NÃO </a:t>
            </a:r>
            <a:r>
              <a:rPr lang="pt-BR" dirty="0" smtClean="0"/>
              <a:t>(   </a:t>
            </a:r>
            <a:r>
              <a:rPr lang="pt-BR" dirty="0"/>
              <a:t>) ÀS </a:t>
            </a:r>
            <a:r>
              <a:rPr lang="pt-BR" dirty="0" smtClean="0"/>
              <a:t>VEZES</a:t>
            </a:r>
          </a:p>
          <a:p>
            <a:pPr marL="0" indent="0">
              <a:buNone/>
            </a:pPr>
            <a:r>
              <a:rPr lang="pt-BR" dirty="0" smtClean="0"/>
              <a:t>4</a:t>
            </a:r>
            <a:r>
              <a:rPr lang="pt-BR" dirty="0"/>
              <a:t>. Eu me torno agitado e preciso me mover toda vez que </a:t>
            </a:r>
            <a:r>
              <a:rPr lang="pt-BR" dirty="0" smtClean="0"/>
              <a:t>tento relaxar.</a:t>
            </a:r>
          </a:p>
          <a:p>
            <a:pPr marL="0" indent="0">
              <a:buNone/>
            </a:pPr>
            <a:r>
              <a:rPr lang="pt-BR" dirty="0" smtClean="0"/>
              <a:t>(   ) </a:t>
            </a:r>
            <a:r>
              <a:rPr lang="pt-BR" dirty="0"/>
              <a:t>SIM ( </a:t>
            </a:r>
            <a:r>
              <a:rPr lang="pt-BR" dirty="0" smtClean="0"/>
              <a:t>  ) </a:t>
            </a:r>
            <a:r>
              <a:rPr lang="pt-BR" dirty="0"/>
              <a:t>NÃO ( </a:t>
            </a:r>
            <a:r>
              <a:rPr lang="pt-BR" dirty="0" smtClean="0"/>
              <a:t>  ) </a:t>
            </a:r>
            <a:r>
              <a:rPr lang="pt-BR" dirty="0"/>
              <a:t>ÀS </a:t>
            </a:r>
            <a:r>
              <a:rPr lang="pt-BR" dirty="0" smtClean="0"/>
              <a:t>VEZES</a:t>
            </a:r>
          </a:p>
          <a:p>
            <a:pPr marL="0" indent="0">
              <a:buNone/>
            </a:pPr>
            <a:r>
              <a:rPr lang="pt-BR" dirty="0" smtClean="0"/>
              <a:t>5</a:t>
            </a:r>
            <a:r>
              <a:rPr lang="pt-BR" dirty="0"/>
              <a:t>. Quando alguém me critica eu fico rapidamente irritado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(   </a:t>
            </a:r>
            <a:r>
              <a:rPr lang="pt-BR" dirty="0"/>
              <a:t>) SIM </a:t>
            </a:r>
            <a:r>
              <a:rPr lang="pt-BR" dirty="0" smtClean="0"/>
              <a:t>(   ) </a:t>
            </a:r>
            <a:r>
              <a:rPr lang="pt-BR" dirty="0"/>
              <a:t>NÃO </a:t>
            </a:r>
            <a:r>
              <a:rPr lang="pt-BR" dirty="0" smtClean="0"/>
              <a:t>(   </a:t>
            </a:r>
            <a:r>
              <a:rPr lang="pt-BR" dirty="0"/>
              <a:t>) ÀS VEZES</a:t>
            </a:r>
          </a:p>
        </p:txBody>
      </p:sp>
    </p:spTree>
    <p:extLst>
      <p:ext uri="{BB962C8B-B14F-4D97-AF65-F5344CB8AC3E}">
        <p14:creationId xmlns:p14="http://schemas.microsoft.com/office/powerpoint/2010/main" val="3519089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12651" y="209476"/>
            <a:ext cx="8697433" cy="66485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6. Eu fico irritado quando alguém fala muito devagar, ou faz as </a:t>
            </a:r>
            <a:r>
              <a:rPr lang="pt-BR" dirty="0" smtClean="0"/>
              <a:t>coisas muito </a:t>
            </a:r>
            <a:r>
              <a:rPr lang="pt-BR" dirty="0"/>
              <a:t>devagar, eu sempre interrompo a conversa de alguém </a:t>
            </a:r>
            <a:r>
              <a:rPr lang="pt-BR" dirty="0" smtClean="0"/>
              <a:t>na intenção </a:t>
            </a:r>
            <a:r>
              <a:rPr lang="pt-BR" dirty="0"/>
              <a:t>de apressar as coisas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(   </a:t>
            </a:r>
            <a:r>
              <a:rPr lang="pt-BR" dirty="0"/>
              <a:t>) SIM </a:t>
            </a:r>
            <a:r>
              <a:rPr lang="pt-BR" dirty="0" smtClean="0"/>
              <a:t>(   </a:t>
            </a:r>
            <a:r>
              <a:rPr lang="pt-BR" dirty="0"/>
              <a:t>) NÃO </a:t>
            </a:r>
            <a:r>
              <a:rPr lang="pt-BR" dirty="0" smtClean="0"/>
              <a:t>(   </a:t>
            </a:r>
            <a:r>
              <a:rPr lang="pt-BR" dirty="0"/>
              <a:t>) ÀS </a:t>
            </a:r>
            <a:r>
              <a:rPr lang="pt-BR" dirty="0" smtClean="0"/>
              <a:t>VEZES</a:t>
            </a:r>
          </a:p>
          <a:p>
            <a:pPr marL="0" indent="0">
              <a:buNone/>
            </a:pPr>
            <a:r>
              <a:rPr lang="pt-BR" dirty="0" smtClean="0"/>
              <a:t>7</a:t>
            </a:r>
            <a:r>
              <a:rPr lang="pt-BR" dirty="0"/>
              <a:t>. Eu discuto com as pessoas que não pensam do meu jeito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(   </a:t>
            </a:r>
            <a:r>
              <a:rPr lang="pt-BR" dirty="0"/>
              <a:t>) SIM </a:t>
            </a:r>
            <a:r>
              <a:rPr lang="pt-BR" dirty="0" smtClean="0"/>
              <a:t>(   </a:t>
            </a:r>
            <a:r>
              <a:rPr lang="pt-BR" dirty="0"/>
              <a:t>) NÃO </a:t>
            </a:r>
            <a:r>
              <a:rPr lang="pt-BR" dirty="0" smtClean="0"/>
              <a:t>(   </a:t>
            </a:r>
            <a:r>
              <a:rPr lang="pt-BR" dirty="0"/>
              <a:t>) ÀS </a:t>
            </a:r>
            <a:r>
              <a:rPr lang="pt-BR" dirty="0" smtClean="0"/>
              <a:t>VEZES</a:t>
            </a:r>
          </a:p>
          <a:p>
            <a:pPr marL="0" indent="0">
              <a:buNone/>
            </a:pPr>
            <a:r>
              <a:rPr lang="pt-BR" dirty="0" smtClean="0"/>
              <a:t>8</a:t>
            </a:r>
            <a:r>
              <a:rPr lang="pt-BR" dirty="0"/>
              <a:t>. Quando pequenas coisas dão errado eu tendo a ficar</a:t>
            </a:r>
          </a:p>
          <a:p>
            <a:pPr marL="0" indent="0">
              <a:buNone/>
            </a:pPr>
            <a:r>
              <a:rPr lang="pt-BR" dirty="0"/>
              <a:t>“</a:t>
            </a:r>
            <a:r>
              <a:rPr lang="pt-BR" dirty="0" smtClean="0"/>
              <a:t>de mal”  </a:t>
            </a:r>
            <a:r>
              <a:rPr lang="pt-BR" dirty="0"/>
              <a:t>com </a:t>
            </a:r>
            <a:r>
              <a:rPr lang="pt-BR" dirty="0" smtClean="0"/>
              <a:t>o mundo.</a:t>
            </a:r>
          </a:p>
          <a:p>
            <a:pPr marL="0" indent="0">
              <a:buNone/>
            </a:pPr>
            <a:r>
              <a:rPr lang="pt-BR" dirty="0" smtClean="0"/>
              <a:t>(   </a:t>
            </a:r>
            <a:r>
              <a:rPr lang="pt-BR" dirty="0"/>
              <a:t>) SIM </a:t>
            </a:r>
            <a:r>
              <a:rPr lang="pt-BR" dirty="0" smtClean="0"/>
              <a:t>(   </a:t>
            </a:r>
            <a:r>
              <a:rPr lang="pt-BR" dirty="0"/>
              <a:t>) NÃO </a:t>
            </a:r>
            <a:r>
              <a:rPr lang="pt-BR" dirty="0" smtClean="0"/>
              <a:t>(   </a:t>
            </a:r>
            <a:r>
              <a:rPr lang="pt-BR" dirty="0"/>
              <a:t>) ÀS </a:t>
            </a:r>
            <a:r>
              <a:rPr lang="pt-BR" dirty="0" smtClean="0"/>
              <a:t>VEZES</a:t>
            </a:r>
          </a:p>
          <a:p>
            <a:pPr marL="0" indent="0">
              <a:buNone/>
            </a:pPr>
            <a:r>
              <a:rPr lang="pt-BR" dirty="0" smtClean="0"/>
              <a:t>9</a:t>
            </a:r>
            <a:r>
              <a:rPr lang="pt-BR" dirty="0"/>
              <a:t>. Eu fico irritado se alguém me faz esperar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(   ) </a:t>
            </a:r>
            <a:r>
              <a:rPr lang="pt-BR" dirty="0"/>
              <a:t>SIM ( </a:t>
            </a:r>
            <a:r>
              <a:rPr lang="pt-BR" dirty="0" smtClean="0"/>
              <a:t>  ) </a:t>
            </a:r>
            <a:r>
              <a:rPr lang="pt-BR" dirty="0"/>
              <a:t>NÃO </a:t>
            </a:r>
            <a:r>
              <a:rPr lang="pt-BR" dirty="0" smtClean="0"/>
              <a:t>(   </a:t>
            </a:r>
            <a:r>
              <a:rPr lang="pt-BR" dirty="0"/>
              <a:t>) ÀS </a:t>
            </a:r>
            <a:r>
              <a:rPr lang="pt-BR" dirty="0" smtClean="0"/>
              <a:t>VEZES</a:t>
            </a:r>
          </a:p>
          <a:p>
            <a:pPr marL="0" indent="0">
              <a:buNone/>
            </a:pPr>
            <a:r>
              <a:rPr lang="pt-BR" dirty="0" smtClean="0"/>
              <a:t>10</a:t>
            </a:r>
            <a:r>
              <a:rPr lang="pt-BR" dirty="0"/>
              <a:t>. Quando outras pessoas erram ou são bagunceiras ou </a:t>
            </a:r>
            <a:r>
              <a:rPr lang="pt-BR" dirty="0" smtClean="0"/>
              <a:t>me desconsideram </a:t>
            </a:r>
            <a:r>
              <a:rPr lang="pt-BR" dirty="0"/>
              <a:t>eu facilmente me irrito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(   </a:t>
            </a:r>
            <a:r>
              <a:rPr lang="pt-BR" dirty="0"/>
              <a:t>) SIM </a:t>
            </a:r>
            <a:r>
              <a:rPr lang="pt-BR" dirty="0" smtClean="0"/>
              <a:t>(   </a:t>
            </a:r>
            <a:r>
              <a:rPr lang="pt-BR" dirty="0"/>
              <a:t>) NÃO </a:t>
            </a:r>
            <a:r>
              <a:rPr lang="pt-BR" dirty="0" smtClean="0"/>
              <a:t>(   ) </a:t>
            </a:r>
            <a:r>
              <a:rPr lang="pt-BR" dirty="0"/>
              <a:t>ÀS VEZES</a:t>
            </a:r>
          </a:p>
        </p:txBody>
      </p:sp>
    </p:spTree>
    <p:extLst>
      <p:ext uri="{BB962C8B-B14F-4D97-AF65-F5344CB8AC3E}">
        <p14:creationId xmlns:p14="http://schemas.microsoft.com/office/powerpoint/2010/main" val="1543676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12651" y="531628"/>
            <a:ext cx="11141149" cy="4397211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pt-BR" sz="4000" dirty="0">
                <a:solidFill>
                  <a:srgbClr val="0000FF"/>
                </a:solidFill>
                <a:latin typeface="ff8"/>
              </a:rPr>
              <a:t>Menos de três respostas “sim”:</a:t>
            </a:r>
            <a:endParaRPr lang="pt-BR" sz="4000" dirty="0">
              <a:solidFill>
                <a:srgbClr val="000000"/>
              </a:solidFill>
              <a:latin typeface="Roboto"/>
            </a:endParaRPr>
          </a:p>
          <a:p>
            <a:pPr marL="0" indent="0">
              <a:buNone/>
            </a:pPr>
            <a:r>
              <a:rPr lang="pt-BR" sz="4000" b="1" dirty="0">
                <a:solidFill>
                  <a:srgbClr val="0000FF"/>
                </a:solidFill>
                <a:latin typeface="ff7"/>
              </a:rPr>
              <a:t>você é de bem com a </a:t>
            </a:r>
            <a:r>
              <a:rPr lang="pt-BR" sz="4000" b="1" dirty="0" smtClean="0">
                <a:solidFill>
                  <a:srgbClr val="0000FF"/>
                </a:solidFill>
                <a:latin typeface="ff7"/>
              </a:rPr>
              <a:t>vida</a:t>
            </a:r>
          </a:p>
          <a:p>
            <a:pPr marL="0" indent="0">
              <a:buNone/>
            </a:pPr>
            <a:endParaRPr lang="pt-BR" sz="4000" dirty="0">
              <a:solidFill>
                <a:srgbClr val="000000"/>
              </a:solidFill>
              <a:latin typeface="Roboto"/>
            </a:endParaRPr>
          </a:p>
          <a:p>
            <a:r>
              <a:rPr lang="pt-BR" sz="4000" dirty="0">
                <a:solidFill>
                  <a:srgbClr val="0000FF"/>
                </a:solidFill>
                <a:latin typeface="ff8"/>
              </a:rPr>
              <a:t>Três ou mais respostas “sim”:</a:t>
            </a:r>
            <a:endParaRPr lang="pt-BR" sz="4000" dirty="0">
              <a:solidFill>
                <a:srgbClr val="000000"/>
              </a:solidFill>
              <a:latin typeface="Roboto"/>
            </a:endParaRPr>
          </a:p>
          <a:p>
            <a:pPr marL="0" indent="0">
              <a:buNone/>
            </a:pPr>
            <a:r>
              <a:rPr lang="pt-BR" sz="4000" b="1" dirty="0" smtClean="0">
                <a:solidFill>
                  <a:srgbClr val="0000FF"/>
                </a:solidFill>
                <a:latin typeface="ff7"/>
              </a:rPr>
              <a:t>Está na </a:t>
            </a:r>
            <a:r>
              <a:rPr lang="pt-BR" sz="4000" b="1" dirty="0">
                <a:solidFill>
                  <a:srgbClr val="0000FF"/>
                </a:solidFill>
                <a:latin typeface="ff7"/>
              </a:rPr>
              <a:t>hora de aprender a </a:t>
            </a:r>
            <a:r>
              <a:rPr lang="pt-BR" sz="4000" b="1" dirty="0" smtClean="0">
                <a:solidFill>
                  <a:srgbClr val="0000FF"/>
                </a:solidFill>
                <a:latin typeface="ff7"/>
              </a:rPr>
              <a:t>relaxar</a:t>
            </a:r>
          </a:p>
          <a:p>
            <a:pPr marL="0" indent="0">
              <a:buNone/>
            </a:pPr>
            <a:endParaRPr lang="pt-BR" sz="4000" dirty="0">
              <a:solidFill>
                <a:srgbClr val="000000"/>
              </a:solidFill>
              <a:latin typeface="Roboto"/>
            </a:endParaRPr>
          </a:p>
          <a:p>
            <a:r>
              <a:rPr lang="pt-BR" sz="4000" dirty="0">
                <a:solidFill>
                  <a:srgbClr val="0000FF"/>
                </a:solidFill>
                <a:latin typeface="ff8"/>
              </a:rPr>
              <a:t>(duas respostas “às vezes” são</a:t>
            </a:r>
            <a:endParaRPr lang="pt-BR" sz="4000" dirty="0">
              <a:solidFill>
                <a:srgbClr val="000000"/>
              </a:solidFill>
              <a:latin typeface="Roboto"/>
            </a:endParaRPr>
          </a:p>
          <a:p>
            <a:pPr marL="0" indent="0">
              <a:buNone/>
            </a:pPr>
            <a:r>
              <a:rPr lang="pt-BR" sz="4000" dirty="0">
                <a:solidFill>
                  <a:srgbClr val="0000FF"/>
                </a:solidFill>
                <a:latin typeface="ff12"/>
              </a:rPr>
              <a:t>equivalentes a uma resposta sim).</a:t>
            </a:r>
            <a:endParaRPr lang="pt-BR" sz="4000" dirty="0">
              <a:solidFill>
                <a:srgbClr val="000000"/>
              </a:solidFill>
              <a:latin typeface="Roboto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5458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8370" y="339820"/>
            <a:ext cx="10635430" cy="1143000"/>
          </a:xfrm>
        </p:spPr>
        <p:txBody>
          <a:bodyPr/>
          <a:lstStyle/>
          <a:p>
            <a:r>
              <a:rPr lang="pt-BR" dirty="0" smtClean="0"/>
              <a:t>Qual a importância da psicologia </a:t>
            </a:r>
            <a:br>
              <a:rPr lang="pt-BR" dirty="0" smtClean="0"/>
            </a:br>
            <a:r>
              <a:rPr lang="pt-BR" dirty="0" smtClean="0"/>
              <a:t>para as profissões?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2196498"/>
            <a:ext cx="11353800" cy="435133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514350" indent="-514350">
              <a:buAutoNum type="alphaLcPeriod"/>
            </a:pPr>
            <a:r>
              <a:rPr lang="pt-BR" sz="3200" dirty="0" smtClean="0"/>
              <a:t>Procurar entender as necessidades do individuo e sociedade e estratégias para supri-las e preveni-las;</a:t>
            </a:r>
          </a:p>
          <a:p>
            <a:pPr marL="514350" indent="-514350">
              <a:buAutoNum type="alphaLcPeriod"/>
            </a:pPr>
            <a:r>
              <a:rPr lang="pt-BR" sz="3200" dirty="0" smtClean="0"/>
              <a:t>Estudar o papel da inteligência emocional; Orientar, selecionar e identificar métodos e técnicas para uma vida melhor;</a:t>
            </a:r>
          </a:p>
          <a:p>
            <a:pPr marL="514350" indent="-514350">
              <a:buAutoNum type="alphaLcPeriod"/>
            </a:pPr>
            <a:r>
              <a:rPr lang="pt-BR" sz="3200" dirty="0" smtClean="0"/>
              <a:t>Identificar distúrbios, falhas e procurar meios de saná-los ou amenizá-los;</a:t>
            </a:r>
          </a:p>
          <a:p>
            <a:pPr marL="514350" indent="-514350">
              <a:buAutoNum type="alphaLcPeriod"/>
            </a:pPr>
            <a:r>
              <a:rPr lang="pt-BR" sz="3200" dirty="0" smtClean="0"/>
              <a:t>Trabalhar relacionamento intrapessoal e interpessoal;</a:t>
            </a:r>
          </a:p>
          <a:p>
            <a:pPr marL="514350" indent="-514350">
              <a:buAutoNum type="alphaLcPeriod"/>
            </a:pPr>
            <a:r>
              <a:rPr lang="pt-BR" sz="3200" dirty="0" smtClean="0"/>
              <a:t>Identificar perfil, potencial, treiná-los e acompanhá-los.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48428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774825" y="260350"/>
            <a:ext cx="8642350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sz="4000" b="1">
                <a:solidFill>
                  <a:srgbClr val="FF3300"/>
                </a:solidFill>
              </a:rPr>
              <a:t/>
            </a:r>
            <a:br>
              <a:rPr lang="en-US" altLang="pt-BR" sz="4000" b="1">
                <a:solidFill>
                  <a:srgbClr val="FF3300"/>
                </a:solidFill>
              </a:rPr>
            </a:br>
            <a:r>
              <a:rPr lang="en-US" altLang="pt-BR" sz="4000" b="1">
                <a:solidFill>
                  <a:srgbClr val="FF3300"/>
                </a:solidFill>
              </a:rPr>
              <a:t/>
            </a:r>
            <a:br>
              <a:rPr lang="en-US" altLang="pt-BR" sz="4000" b="1">
                <a:solidFill>
                  <a:srgbClr val="FF3300"/>
                </a:solidFill>
              </a:rPr>
            </a:br>
            <a:r>
              <a:rPr lang="en-US" altLang="pt-BR" sz="4000" b="1">
                <a:solidFill>
                  <a:srgbClr val="FF3300"/>
                </a:solidFill>
              </a:rPr>
              <a:t/>
            </a:r>
            <a:br>
              <a:rPr lang="en-US" altLang="pt-BR" sz="4000" b="1">
                <a:solidFill>
                  <a:srgbClr val="FF3300"/>
                </a:solidFill>
              </a:rPr>
            </a:br>
            <a:r>
              <a:rPr lang="en-US" altLang="pt-BR" sz="4000" b="1">
                <a:solidFill>
                  <a:srgbClr val="FF3300"/>
                </a:solidFill>
              </a:rPr>
              <a:t/>
            </a:r>
            <a:br>
              <a:rPr lang="en-US" altLang="pt-BR" sz="4000" b="1">
                <a:solidFill>
                  <a:srgbClr val="FF3300"/>
                </a:solidFill>
              </a:rPr>
            </a:br>
            <a:r>
              <a:rPr lang="en-US" altLang="pt-BR" sz="4000" b="1">
                <a:solidFill>
                  <a:srgbClr val="FF3300"/>
                </a:solidFill>
              </a:rPr>
              <a:t/>
            </a:r>
            <a:br>
              <a:rPr lang="en-US" altLang="pt-BR" sz="4000" b="1">
                <a:solidFill>
                  <a:srgbClr val="FF3300"/>
                </a:solidFill>
              </a:rPr>
            </a:br>
            <a:r>
              <a:rPr lang="en-US" altLang="pt-BR" sz="4000" b="1">
                <a:solidFill>
                  <a:srgbClr val="FF3300"/>
                </a:solidFill>
              </a:rPr>
              <a:t/>
            </a:r>
            <a:br>
              <a:rPr lang="en-US" altLang="pt-BR" sz="4000" b="1">
                <a:solidFill>
                  <a:srgbClr val="FF3300"/>
                </a:solidFill>
              </a:rPr>
            </a:br>
            <a:r>
              <a:rPr lang="en-US" altLang="pt-BR" sz="4000" b="1">
                <a:solidFill>
                  <a:srgbClr val="FF3300"/>
                </a:solidFill>
              </a:rPr>
              <a:t/>
            </a:r>
            <a:br>
              <a:rPr lang="en-US" altLang="pt-BR" sz="4000" b="1">
                <a:solidFill>
                  <a:srgbClr val="FF3300"/>
                </a:solidFill>
              </a:rPr>
            </a:br>
            <a:r>
              <a:rPr lang="en-US" altLang="pt-BR" sz="4000" b="1">
                <a:solidFill>
                  <a:srgbClr val="FF3300"/>
                </a:solidFill>
              </a:rPr>
              <a:t/>
            </a:r>
            <a:br>
              <a:rPr lang="en-US" altLang="pt-BR" sz="4000" b="1">
                <a:solidFill>
                  <a:srgbClr val="FF3300"/>
                </a:solidFill>
              </a:rPr>
            </a:br>
            <a:endParaRPr lang="en-US" altLang="pt-BR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-663529" y="-31179"/>
            <a:ext cx="8640763" cy="227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pt-BR" altLang="pt-BR" sz="4400" b="1" dirty="0" smtClean="0">
                <a:solidFill>
                  <a:srgbClr val="FF0000"/>
                </a:solidFill>
              </a:rPr>
              <a:t>Inteligência Emocional - </a:t>
            </a:r>
          </a:p>
          <a:p>
            <a:pPr algn="ctr" eaLnBrk="1" hangingPunct="1"/>
            <a:r>
              <a:rPr lang="pt-BR" altLang="pt-BR" sz="4400" b="1" dirty="0" smtClean="0">
                <a:solidFill>
                  <a:srgbClr val="FF0000"/>
                </a:solidFill>
              </a:rPr>
              <a:t>PERCEPÇÃO </a:t>
            </a:r>
            <a:r>
              <a:rPr lang="pt-BR" altLang="pt-BR" sz="4400" b="1" dirty="0">
                <a:solidFill>
                  <a:srgbClr val="FF0000"/>
                </a:solidFill>
              </a:rPr>
              <a:t>DO OUTRO:</a:t>
            </a:r>
            <a:br>
              <a:rPr lang="pt-BR" altLang="pt-BR" sz="4400" b="1" dirty="0">
                <a:solidFill>
                  <a:srgbClr val="FF0000"/>
                </a:solidFill>
              </a:rPr>
            </a:br>
            <a:r>
              <a:rPr lang="pt-BR" altLang="pt-BR" b="1" dirty="0"/>
              <a:t/>
            </a:r>
            <a:br>
              <a:rPr lang="pt-BR" altLang="pt-BR" b="1" dirty="0"/>
            </a:br>
            <a:r>
              <a:rPr lang="pt-BR" altLang="pt-BR" b="1" dirty="0"/>
              <a:t/>
            </a:r>
            <a:br>
              <a:rPr lang="pt-BR" altLang="pt-BR" b="1" dirty="0"/>
            </a:br>
            <a:endParaRPr lang="pt-BR" altLang="pt-BR" b="1" dirty="0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 rot="-207363">
            <a:off x="1847850" y="2578100"/>
            <a:ext cx="8864600" cy="29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pt-BR" altLang="pt-BR" sz="3600"/>
              <a:t/>
            </a:r>
            <a:br>
              <a:rPr lang="pt-BR" altLang="pt-BR" sz="3600"/>
            </a:br>
            <a:r>
              <a:rPr lang="pt-BR" altLang="pt-BR" sz="3600"/>
              <a:t>Perceber o outro é olhar, ver e enxergá-lo. </a:t>
            </a:r>
            <a:br>
              <a:rPr lang="pt-BR" altLang="pt-BR" sz="3600"/>
            </a:br>
            <a:r>
              <a:rPr lang="pt-BR" altLang="pt-BR" sz="3600"/>
              <a:t/>
            </a:r>
            <a:br>
              <a:rPr lang="pt-BR" altLang="pt-BR" sz="3600"/>
            </a:br>
            <a:r>
              <a:rPr lang="pt-BR" altLang="pt-BR" sz="3600"/>
              <a:t>Deixar de focar em nosso umbigo ou ego é crescer</a:t>
            </a:r>
            <a:r>
              <a:rPr lang="pt-BR" altLang="pt-BR" sz="4400"/>
              <a:t>.</a:t>
            </a:r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 flipH="1">
            <a:off x="1524001" y="1773239"/>
            <a:ext cx="8893175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 flipV="1">
            <a:off x="1847850" y="5876926"/>
            <a:ext cx="882015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1524000" y="2276476"/>
            <a:ext cx="323850" cy="4176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 flipH="1" flipV="1">
            <a:off x="10417176" y="1773239"/>
            <a:ext cx="250825" cy="410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98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724400" y="3505200"/>
            <a:ext cx="411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PT" altLang="pt-BR" sz="3200" b="1">
                <a:solidFill>
                  <a:srgbClr val="000099"/>
                </a:solidFill>
              </a:rPr>
              <a:t>ESTADO EMOCIONAL</a:t>
            </a:r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8112125" y="1557338"/>
            <a:ext cx="2209800" cy="1981200"/>
            <a:chOff x="960" y="2940"/>
            <a:chExt cx="2093" cy="1296"/>
          </a:xfrm>
        </p:grpSpPr>
        <p:sp>
          <p:nvSpPr>
            <p:cNvPr id="10244" name="Freeform 4" descr="Granito"/>
            <p:cNvSpPr>
              <a:spLocks/>
            </p:cNvSpPr>
            <p:nvPr/>
          </p:nvSpPr>
          <p:spPr bwMode="auto">
            <a:xfrm>
              <a:off x="960" y="3072"/>
              <a:ext cx="2016" cy="895"/>
            </a:xfrm>
            <a:custGeom>
              <a:avLst/>
              <a:gdLst>
                <a:gd name="T0" fmla="*/ 206 w 659"/>
                <a:gd name="T1" fmla="*/ 1149 h 1183"/>
                <a:gd name="T2" fmla="*/ 198 w 659"/>
                <a:gd name="T3" fmla="*/ 1132 h 1183"/>
                <a:gd name="T4" fmla="*/ 170 w 659"/>
                <a:gd name="T5" fmla="*/ 1095 h 1183"/>
                <a:gd name="T6" fmla="*/ 118 w 659"/>
                <a:gd name="T7" fmla="*/ 1052 h 1183"/>
                <a:gd name="T8" fmla="*/ 107 w 659"/>
                <a:gd name="T9" fmla="*/ 1017 h 1183"/>
                <a:gd name="T10" fmla="*/ 140 w 659"/>
                <a:gd name="T11" fmla="*/ 994 h 1183"/>
                <a:gd name="T12" fmla="*/ 132 w 659"/>
                <a:gd name="T13" fmla="*/ 967 h 1183"/>
                <a:gd name="T14" fmla="*/ 48 w 659"/>
                <a:gd name="T15" fmla="*/ 926 h 1183"/>
                <a:gd name="T16" fmla="*/ 36 w 659"/>
                <a:gd name="T17" fmla="*/ 898 h 1183"/>
                <a:gd name="T18" fmla="*/ 38 w 659"/>
                <a:gd name="T19" fmla="*/ 880 h 1183"/>
                <a:gd name="T20" fmla="*/ 46 w 659"/>
                <a:gd name="T21" fmla="*/ 856 h 1183"/>
                <a:gd name="T22" fmla="*/ 52 w 659"/>
                <a:gd name="T23" fmla="*/ 833 h 1183"/>
                <a:gd name="T24" fmla="*/ 74 w 659"/>
                <a:gd name="T25" fmla="*/ 808 h 1183"/>
                <a:gd name="T26" fmla="*/ 89 w 659"/>
                <a:gd name="T27" fmla="*/ 785 h 1183"/>
                <a:gd name="T28" fmla="*/ 81 w 659"/>
                <a:gd name="T29" fmla="*/ 765 h 1183"/>
                <a:gd name="T30" fmla="*/ 142 w 659"/>
                <a:gd name="T31" fmla="*/ 727 h 1183"/>
                <a:gd name="T32" fmla="*/ 107 w 659"/>
                <a:gd name="T33" fmla="*/ 708 h 1183"/>
                <a:gd name="T34" fmla="*/ 70 w 659"/>
                <a:gd name="T35" fmla="*/ 690 h 1183"/>
                <a:gd name="T36" fmla="*/ 62 w 659"/>
                <a:gd name="T37" fmla="*/ 657 h 1183"/>
                <a:gd name="T38" fmla="*/ 82 w 659"/>
                <a:gd name="T39" fmla="*/ 631 h 1183"/>
                <a:gd name="T40" fmla="*/ 47 w 659"/>
                <a:gd name="T41" fmla="*/ 604 h 1183"/>
                <a:gd name="T42" fmla="*/ 20 w 659"/>
                <a:gd name="T43" fmla="*/ 576 h 1183"/>
                <a:gd name="T44" fmla="*/ 32 w 659"/>
                <a:gd name="T45" fmla="*/ 554 h 1183"/>
                <a:gd name="T46" fmla="*/ 19 w 659"/>
                <a:gd name="T47" fmla="*/ 533 h 1183"/>
                <a:gd name="T48" fmla="*/ 55 w 659"/>
                <a:gd name="T49" fmla="*/ 506 h 1183"/>
                <a:gd name="T50" fmla="*/ 62 w 659"/>
                <a:gd name="T51" fmla="*/ 487 h 1183"/>
                <a:gd name="T52" fmla="*/ 73 w 659"/>
                <a:gd name="T53" fmla="*/ 461 h 1183"/>
                <a:gd name="T54" fmla="*/ 64 w 659"/>
                <a:gd name="T55" fmla="*/ 419 h 1183"/>
                <a:gd name="T56" fmla="*/ 143 w 659"/>
                <a:gd name="T57" fmla="*/ 392 h 1183"/>
                <a:gd name="T58" fmla="*/ 143 w 659"/>
                <a:gd name="T59" fmla="*/ 372 h 1183"/>
                <a:gd name="T60" fmla="*/ 169 w 659"/>
                <a:gd name="T61" fmla="*/ 353 h 1183"/>
                <a:gd name="T62" fmla="*/ 212 w 659"/>
                <a:gd name="T63" fmla="*/ 308 h 1183"/>
                <a:gd name="T64" fmla="*/ 179 w 659"/>
                <a:gd name="T65" fmla="*/ 284 h 1183"/>
                <a:gd name="T66" fmla="*/ 186 w 659"/>
                <a:gd name="T67" fmla="*/ 247 h 1183"/>
                <a:gd name="T68" fmla="*/ 202 w 659"/>
                <a:gd name="T69" fmla="*/ 206 h 1183"/>
                <a:gd name="T70" fmla="*/ 164 w 659"/>
                <a:gd name="T71" fmla="*/ 182 h 1183"/>
                <a:gd name="T72" fmla="*/ 194 w 659"/>
                <a:gd name="T73" fmla="*/ 140 h 1183"/>
                <a:gd name="T74" fmla="*/ 236 w 659"/>
                <a:gd name="T75" fmla="*/ 101 h 1183"/>
                <a:gd name="T76" fmla="*/ 417 w 659"/>
                <a:gd name="T77" fmla="*/ 61 h 1183"/>
                <a:gd name="T78" fmla="*/ 634 w 659"/>
                <a:gd name="T79" fmla="*/ 52 h 1183"/>
                <a:gd name="T80" fmla="*/ 656 w 659"/>
                <a:gd name="T81" fmla="*/ 102 h 1183"/>
                <a:gd name="T82" fmla="*/ 639 w 659"/>
                <a:gd name="T83" fmla="*/ 133 h 1183"/>
                <a:gd name="T84" fmla="*/ 634 w 659"/>
                <a:gd name="T85" fmla="*/ 171 h 1183"/>
                <a:gd name="T86" fmla="*/ 588 w 659"/>
                <a:gd name="T87" fmla="*/ 209 h 1183"/>
                <a:gd name="T88" fmla="*/ 604 w 659"/>
                <a:gd name="T89" fmla="*/ 229 h 1183"/>
                <a:gd name="T90" fmla="*/ 574 w 659"/>
                <a:gd name="T91" fmla="*/ 277 h 1183"/>
                <a:gd name="T92" fmla="*/ 551 w 659"/>
                <a:gd name="T93" fmla="*/ 306 h 1183"/>
                <a:gd name="T94" fmla="*/ 464 w 659"/>
                <a:gd name="T95" fmla="*/ 366 h 1183"/>
                <a:gd name="T96" fmla="*/ 532 w 659"/>
                <a:gd name="T97" fmla="*/ 379 h 1183"/>
                <a:gd name="T98" fmla="*/ 566 w 659"/>
                <a:gd name="T99" fmla="*/ 400 h 1183"/>
                <a:gd name="T100" fmla="*/ 511 w 659"/>
                <a:gd name="T101" fmla="*/ 442 h 1183"/>
                <a:gd name="T102" fmla="*/ 528 w 659"/>
                <a:gd name="T103" fmla="*/ 474 h 1183"/>
                <a:gd name="T104" fmla="*/ 518 w 659"/>
                <a:gd name="T105" fmla="*/ 506 h 1183"/>
                <a:gd name="T106" fmla="*/ 538 w 659"/>
                <a:gd name="T107" fmla="*/ 529 h 1183"/>
                <a:gd name="T108" fmla="*/ 544 w 659"/>
                <a:gd name="T109" fmla="*/ 552 h 1183"/>
                <a:gd name="T110" fmla="*/ 559 w 659"/>
                <a:gd name="T111" fmla="*/ 573 h 1183"/>
                <a:gd name="T112" fmla="*/ 559 w 659"/>
                <a:gd name="T113" fmla="*/ 596 h 1183"/>
                <a:gd name="T114" fmla="*/ 480 w 659"/>
                <a:gd name="T115" fmla="*/ 648 h 1183"/>
                <a:gd name="T116" fmla="*/ 544 w 659"/>
                <a:gd name="T117" fmla="*/ 661 h 1183"/>
                <a:gd name="T118" fmla="*/ 424 w 659"/>
                <a:gd name="T119" fmla="*/ 770 h 1183"/>
                <a:gd name="T120" fmla="*/ 306 w 659"/>
                <a:gd name="T121" fmla="*/ 1073 h 1183"/>
                <a:gd name="T122" fmla="*/ 547 w 659"/>
                <a:gd name="T123" fmla="*/ 1106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59" h="1183">
                  <a:moveTo>
                    <a:pt x="274" y="1183"/>
                  </a:moveTo>
                  <a:lnTo>
                    <a:pt x="269" y="1180"/>
                  </a:lnTo>
                  <a:lnTo>
                    <a:pt x="265" y="1177"/>
                  </a:lnTo>
                  <a:lnTo>
                    <a:pt x="259" y="1174"/>
                  </a:lnTo>
                  <a:lnTo>
                    <a:pt x="252" y="1172"/>
                  </a:lnTo>
                  <a:lnTo>
                    <a:pt x="247" y="1171"/>
                  </a:lnTo>
                  <a:lnTo>
                    <a:pt x="241" y="1170"/>
                  </a:lnTo>
                  <a:lnTo>
                    <a:pt x="237" y="1169"/>
                  </a:lnTo>
                  <a:lnTo>
                    <a:pt x="233" y="1168"/>
                  </a:lnTo>
                  <a:lnTo>
                    <a:pt x="235" y="1168"/>
                  </a:lnTo>
                  <a:lnTo>
                    <a:pt x="236" y="1166"/>
                  </a:lnTo>
                  <a:lnTo>
                    <a:pt x="236" y="1164"/>
                  </a:lnTo>
                  <a:lnTo>
                    <a:pt x="236" y="1163"/>
                  </a:lnTo>
                  <a:lnTo>
                    <a:pt x="246" y="1162"/>
                  </a:lnTo>
                  <a:lnTo>
                    <a:pt x="251" y="1161"/>
                  </a:lnTo>
                  <a:lnTo>
                    <a:pt x="256" y="1161"/>
                  </a:lnTo>
                  <a:lnTo>
                    <a:pt x="260" y="1160"/>
                  </a:lnTo>
                  <a:lnTo>
                    <a:pt x="254" y="1160"/>
                  </a:lnTo>
                  <a:lnTo>
                    <a:pt x="245" y="1160"/>
                  </a:lnTo>
                  <a:lnTo>
                    <a:pt x="237" y="1160"/>
                  </a:lnTo>
                  <a:lnTo>
                    <a:pt x="228" y="1159"/>
                  </a:lnTo>
                  <a:lnTo>
                    <a:pt x="220" y="1158"/>
                  </a:lnTo>
                  <a:lnTo>
                    <a:pt x="213" y="1155"/>
                  </a:lnTo>
                  <a:lnTo>
                    <a:pt x="208" y="1153"/>
                  </a:lnTo>
                  <a:lnTo>
                    <a:pt x="206" y="1149"/>
                  </a:lnTo>
                  <a:lnTo>
                    <a:pt x="210" y="1149"/>
                  </a:lnTo>
                  <a:lnTo>
                    <a:pt x="216" y="1148"/>
                  </a:lnTo>
                  <a:lnTo>
                    <a:pt x="220" y="1147"/>
                  </a:lnTo>
                  <a:lnTo>
                    <a:pt x="225" y="1147"/>
                  </a:lnTo>
                  <a:lnTo>
                    <a:pt x="225" y="1145"/>
                  </a:lnTo>
                  <a:lnTo>
                    <a:pt x="225" y="1145"/>
                  </a:lnTo>
                  <a:lnTo>
                    <a:pt x="226" y="1145"/>
                  </a:lnTo>
                  <a:lnTo>
                    <a:pt x="227" y="1144"/>
                  </a:lnTo>
                  <a:lnTo>
                    <a:pt x="222" y="1143"/>
                  </a:lnTo>
                  <a:lnTo>
                    <a:pt x="217" y="1143"/>
                  </a:lnTo>
                  <a:lnTo>
                    <a:pt x="212" y="1142"/>
                  </a:lnTo>
                  <a:lnTo>
                    <a:pt x="207" y="1142"/>
                  </a:lnTo>
                  <a:lnTo>
                    <a:pt x="202" y="1142"/>
                  </a:lnTo>
                  <a:lnTo>
                    <a:pt x="197" y="1142"/>
                  </a:lnTo>
                  <a:lnTo>
                    <a:pt x="192" y="1142"/>
                  </a:lnTo>
                  <a:lnTo>
                    <a:pt x="187" y="1142"/>
                  </a:lnTo>
                  <a:lnTo>
                    <a:pt x="187" y="1140"/>
                  </a:lnTo>
                  <a:lnTo>
                    <a:pt x="187" y="1139"/>
                  </a:lnTo>
                  <a:lnTo>
                    <a:pt x="187" y="1138"/>
                  </a:lnTo>
                  <a:lnTo>
                    <a:pt x="187" y="1137"/>
                  </a:lnTo>
                  <a:lnTo>
                    <a:pt x="196" y="1137"/>
                  </a:lnTo>
                  <a:lnTo>
                    <a:pt x="201" y="1137"/>
                  </a:lnTo>
                  <a:lnTo>
                    <a:pt x="203" y="1135"/>
                  </a:lnTo>
                  <a:lnTo>
                    <a:pt x="206" y="1134"/>
                  </a:lnTo>
                  <a:lnTo>
                    <a:pt x="198" y="1132"/>
                  </a:lnTo>
                  <a:lnTo>
                    <a:pt x="190" y="1131"/>
                  </a:lnTo>
                  <a:lnTo>
                    <a:pt x="182" y="1130"/>
                  </a:lnTo>
                  <a:lnTo>
                    <a:pt x="175" y="1129"/>
                  </a:lnTo>
                  <a:lnTo>
                    <a:pt x="170" y="1128"/>
                  </a:lnTo>
                  <a:lnTo>
                    <a:pt x="165" y="1124"/>
                  </a:lnTo>
                  <a:lnTo>
                    <a:pt x="161" y="1121"/>
                  </a:lnTo>
                  <a:lnTo>
                    <a:pt x="159" y="1114"/>
                  </a:lnTo>
                  <a:lnTo>
                    <a:pt x="163" y="1114"/>
                  </a:lnTo>
                  <a:lnTo>
                    <a:pt x="172" y="1114"/>
                  </a:lnTo>
                  <a:lnTo>
                    <a:pt x="180" y="1114"/>
                  </a:lnTo>
                  <a:lnTo>
                    <a:pt x="187" y="1112"/>
                  </a:lnTo>
                  <a:lnTo>
                    <a:pt x="180" y="1112"/>
                  </a:lnTo>
                  <a:lnTo>
                    <a:pt x="172" y="1111"/>
                  </a:lnTo>
                  <a:lnTo>
                    <a:pt x="165" y="1111"/>
                  </a:lnTo>
                  <a:lnTo>
                    <a:pt x="159" y="1109"/>
                  </a:lnTo>
                  <a:lnTo>
                    <a:pt x="153" y="1107"/>
                  </a:lnTo>
                  <a:lnTo>
                    <a:pt x="149" y="1104"/>
                  </a:lnTo>
                  <a:lnTo>
                    <a:pt x="145" y="1101"/>
                  </a:lnTo>
                  <a:lnTo>
                    <a:pt x="143" y="1095"/>
                  </a:lnTo>
                  <a:lnTo>
                    <a:pt x="145" y="1095"/>
                  </a:lnTo>
                  <a:lnTo>
                    <a:pt x="149" y="1095"/>
                  </a:lnTo>
                  <a:lnTo>
                    <a:pt x="153" y="1095"/>
                  </a:lnTo>
                  <a:lnTo>
                    <a:pt x="159" y="1095"/>
                  </a:lnTo>
                  <a:lnTo>
                    <a:pt x="165" y="1095"/>
                  </a:lnTo>
                  <a:lnTo>
                    <a:pt x="170" y="1095"/>
                  </a:lnTo>
                  <a:lnTo>
                    <a:pt x="174" y="1094"/>
                  </a:lnTo>
                  <a:lnTo>
                    <a:pt x="178" y="1093"/>
                  </a:lnTo>
                  <a:lnTo>
                    <a:pt x="177" y="1093"/>
                  </a:lnTo>
                  <a:lnTo>
                    <a:pt x="175" y="1093"/>
                  </a:lnTo>
                  <a:lnTo>
                    <a:pt x="175" y="1093"/>
                  </a:lnTo>
                  <a:lnTo>
                    <a:pt x="175" y="1092"/>
                  </a:lnTo>
                  <a:lnTo>
                    <a:pt x="165" y="1091"/>
                  </a:lnTo>
                  <a:lnTo>
                    <a:pt x="158" y="1091"/>
                  </a:lnTo>
                  <a:lnTo>
                    <a:pt x="150" y="1090"/>
                  </a:lnTo>
                  <a:lnTo>
                    <a:pt x="144" y="1089"/>
                  </a:lnTo>
                  <a:lnTo>
                    <a:pt x="139" y="1086"/>
                  </a:lnTo>
                  <a:lnTo>
                    <a:pt x="134" y="1083"/>
                  </a:lnTo>
                  <a:lnTo>
                    <a:pt x="131" y="1077"/>
                  </a:lnTo>
                  <a:lnTo>
                    <a:pt x="129" y="1070"/>
                  </a:lnTo>
                  <a:lnTo>
                    <a:pt x="140" y="1070"/>
                  </a:lnTo>
                  <a:lnTo>
                    <a:pt x="145" y="1070"/>
                  </a:lnTo>
                  <a:lnTo>
                    <a:pt x="149" y="1068"/>
                  </a:lnTo>
                  <a:lnTo>
                    <a:pt x="151" y="1066"/>
                  </a:lnTo>
                  <a:lnTo>
                    <a:pt x="144" y="1063"/>
                  </a:lnTo>
                  <a:lnTo>
                    <a:pt x="136" y="1062"/>
                  </a:lnTo>
                  <a:lnTo>
                    <a:pt x="128" y="1062"/>
                  </a:lnTo>
                  <a:lnTo>
                    <a:pt x="121" y="1062"/>
                  </a:lnTo>
                  <a:lnTo>
                    <a:pt x="119" y="1057"/>
                  </a:lnTo>
                  <a:lnTo>
                    <a:pt x="118" y="1054"/>
                  </a:lnTo>
                  <a:lnTo>
                    <a:pt x="118" y="1052"/>
                  </a:lnTo>
                  <a:lnTo>
                    <a:pt x="118" y="1047"/>
                  </a:lnTo>
                  <a:lnTo>
                    <a:pt x="122" y="1047"/>
                  </a:lnTo>
                  <a:lnTo>
                    <a:pt x="126" y="1046"/>
                  </a:lnTo>
                  <a:lnTo>
                    <a:pt x="130" y="1046"/>
                  </a:lnTo>
                  <a:lnTo>
                    <a:pt x="134" y="1045"/>
                  </a:lnTo>
                  <a:lnTo>
                    <a:pt x="139" y="1044"/>
                  </a:lnTo>
                  <a:lnTo>
                    <a:pt x="143" y="1044"/>
                  </a:lnTo>
                  <a:lnTo>
                    <a:pt x="147" y="1043"/>
                  </a:lnTo>
                  <a:lnTo>
                    <a:pt x="151" y="1043"/>
                  </a:lnTo>
                  <a:lnTo>
                    <a:pt x="151" y="1042"/>
                  </a:lnTo>
                  <a:lnTo>
                    <a:pt x="152" y="1041"/>
                  </a:lnTo>
                  <a:lnTo>
                    <a:pt x="153" y="1039"/>
                  </a:lnTo>
                  <a:lnTo>
                    <a:pt x="153" y="1039"/>
                  </a:lnTo>
                  <a:lnTo>
                    <a:pt x="149" y="1038"/>
                  </a:lnTo>
                  <a:lnTo>
                    <a:pt x="143" y="1038"/>
                  </a:lnTo>
                  <a:lnTo>
                    <a:pt x="139" y="1037"/>
                  </a:lnTo>
                  <a:lnTo>
                    <a:pt x="133" y="1037"/>
                  </a:lnTo>
                  <a:lnTo>
                    <a:pt x="129" y="1037"/>
                  </a:lnTo>
                  <a:lnTo>
                    <a:pt x="123" y="1037"/>
                  </a:lnTo>
                  <a:lnTo>
                    <a:pt x="119" y="1037"/>
                  </a:lnTo>
                  <a:lnTo>
                    <a:pt x="113" y="1037"/>
                  </a:lnTo>
                  <a:lnTo>
                    <a:pt x="111" y="1036"/>
                  </a:lnTo>
                  <a:lnTo>
                    <a:pt x="110" y="1033"/>
                  </a:lnTo>
                  <a:lnTo>
                    <a:pt x="109" y="1027"/>
                  </a:lnTo>
                  <a:lnTo>
                    <a:pt x="107" y="1017"/>
                  </a:lnTo>
                  <a:lnTo>
                    <a:pt x="111" y="1017"/>
                  </a:lnTo>
                  <a:lnTo>
                    <a:pt x="118" y="1017"/>
                  </a:lnTo>
                  <a:lnTo>
                    <a:pt x="124" y="1017"/>
                  </a:lnTo>
                  <a:lnTo>
                    <a:pt x="133" y="1016"/>
                  </a:lnTo>
                  <a:lnTo>
                    <a:pt x="142" y="1016"/>
                  </a:lnTo>
                  <a:lnTo>
                    <a:pt x="149" y="1015"/>
                  </a:lnTo>
                  <a:lnTo>
                    <a:pt x="155" y="1014"/>
                  </a:lnTo>
                  <a:lnTo>
                    <a:pt x="159" y="1013"/>
                  </a:lnTo>
                  <a:lnTo>
                    <a:pt x="152" y="1012"/>
                  </a:lnTo>
                  <a:lnTo>
                    <a:pt x="147" y="1012"/>
                  </a:lnTo>
                  <a:lnTo>
                    <a:pt x="140" y="1010"/>
                  </a:lnTo>
                  <a:lnTo>
                    <a:pt x="133" y="1010"/>
                  </a:lnTo>
                  <a:lnTo>
                    <a:pt x="126" y="1010"/>
                  </a:lnTo>
                  <a:lnTo>
                    <a:pt x="120" y="1010"/>
                  </a:lnTo>
                  <a:lnTo>
                    <a:pt x="114" y="1009"/>
                  </a:lnTo>
                  <a:lnTo>
                    <a:pt x="107" y="1009"/>
                  </a:lnTo>
                  <a:lnTo>
                    <a:pt x="107" y="1006"/>
                  </a:lnTo>
                  <a:lnTo>
                    <a:pt x="109" y="1003"/>
                  </a:lnTo>
                  <a:lnTo>
                    <a:pt x="110" y="999"/>
                  </a:lnTo>
                  <a:lnTo>
                    <a:pt x="110" y="996"/>
                  </a:lnTo>
                  <a:lnTo>
                    <a:pt x="116" y="996"/>
                  </a:lnTo>
                  <a:lnTo>
                    <a:pt x="122" y="995"/>
                  </a:lnTo>
                  <a:lnTo>
                    <a:pt x="129" y="995"/>
                  </a:lnTo>
                  <a:lnTo>
                    <a:pt x="134" y="994"/>
                  </a:lnTo>
                  <a:lnTo>
                    <a:pt x="140" y="994"/>
                  </a:lnTo>
                  <a:lnTo>
                    <a:pt x="147" y="993"/>
                  </a:lnTo>
                  <a:lnTo>
                    <a:pt x="152" y="993"/>
                  </a:lnTo>
                  <a:lnTo>
                    <a:pt x="159" y="993"/>
                  </a:lnTo>
                  <a:lnTo>
                    <a:pt x="159" y="991"/>
                  </a:lnTo>
                  <a:lnTo>
                    <a:pt x="159" y="991"/>
                  </a:lnTo>
                  <a:lnTo>
                    <a:pt x="160" y="990"/>
                  </a:lnTo>
                  <a:lnTo>
                    <a:pt x="161" y="989"/>
                  </a:lnTo>
                  <a:lnTo>
                    <a:pt x="152" y="989"/>
                  </a:lnTo>
                  <a:lnTo>
                    <a:pt x="143" y="989"/>
                  </a:lnTo>
                  <a:lnTo>
                    <a:pt x="133" y="990"/>
                  </a:lnTo>
                  <a:lnTo>
                    <a:pt x="125" y="989"/>
                  </a:lnTo>
                  <a:lnTo>
                    <a:pt x="116" y="988"/>
                  </a:lnTo>
                  <a:lnTo>
                    <a:pt x="110" y="985"/>
                  </a:lnTo>
                  <a:lnTo>
                    <a:pt x="105" y="979"/>
                  </a:lnTo>
                  <a:lnTo>
                    <a:pt x="102" y="972"/>
                  </a:lnTo>
                  <a:lnTo>
                    <a:pt x="107" y="972"/>
                  </a:lnTo>
                  <a:lnTo>
                    <a:pt x="113" y="972"/>
                  </a:lnTo>
                  <a:lnTo>
                    <a:pt x="121" y="972"/>
                  </a:lnTo>
                  <a:lnTo>
                    <a:pt x="130" y="971"/>
                  </a:lnTo>
                  <a:lnTo>
                    <a:pt x="138" y="971"/>
                  </a:lnTo>
                  <a:lnTo>
                    <a:pt x="145" y="970"/>
                  </a:lnTo>
                  <a:lnTo>
                    <a:pt x="151" y="969"/>
                  </a:lnTo>
                  <a:lnTo>
                    <a:pt x="157" y="968"/>
                  </a:lnTo>
                  <a:lnTo>
                    <a:pt x="145" y="967"/>
                  </a:lnTo>
                  <a:lnTo>
                    <a:pt x="132" y="967"/>
                  </a:lnTo>
                  <a:lnTo>
                    <a:pt x="120" y="967"/>
                  </a:lnTo>
                  <a:lnTo>
                    <a:pt x="106" y="966"/>
                  </a:lnTo>
                  <a:lnTo>
                    <a:pt x="93" y="964"/>
                  </a:lnTo>
                  <a:lnTo>
                    <a:pt x="82" y="960"/>
                  </a:lnTo>
                  <a:lnTo>
                    <a:pt x="73" y="955"/>
                  </a:lnTo>
                  <a:lnTo>
                    <a:pt x="66" y="947"/>
                  </a:lnTo>
                  <a:lnTo>
                    <a:pt x="73" y="947"/>
                  </a:lnTo>
                  <a:lnTo>
                    <a:pt x="78" y="947"/>
                  </a:lnTo>
                  <a:lnTo>
                    <a:pt x="85" y="947"/>
                  </a:lnTo>
                  <a:lnTo>
                    <a:pt x="92" y="947"/>
                  </a:lnTo>
                  <a:lnTo>
                    <a:pt x="99" y="947"/>
                  </a:lnTo>
                  <a:lnTo>
                    <a:pt x="105" y="947"/>
                  </a:lnTo>
                  <a:lnTo>
                    <a:pt x="111" y="947"/>
                  </a:lnTo>
                  <a:lnTo>
                    <a:pt x="118" y="947"/>
                  </a:lnTo>
                  <a:lnTo>
                    <a:pt x="118" y="945"/>
                  </a:lnTo>
                  <a:lnTo>
                    <a:pt x="115" y="942"/>
                  </a:lnTo>
                  <a:lnTo>
                    <a:pt x="111" y="941"/>
                  </a:lnTo>
                  <a:lnTo>
                    <a:pt x="103" y="940"/>
                  </a:lnTo>
                  <a:lnTo>
                    <a:pt x="94" y="940"/>
                  </a:lnTo>
                  <a:lnTo>
                    <a:pt x="83" y="939"/>
                  </a:lnTo>
                  <a:lnTo>
                    <a:pt x="71" y="939"/>
                  </a:lnTo>
                  <a:lnTo>
                    <a:pt x="57" y="938"/>
                  </a:lnTo>
                  <a:lnTo>
                    <a:pt x="53" y="932"/>
                  </a:lnTo>
                  <a:lnTo>
                    <a:pt x="51" y="928"/>
                  </a:lnTo>
                  <a:lnTo>
                    <a:pt x="48" y="926"/>
                  </a:lnTo>
                  <a:lnTo>
                    <a:pt x="47" y="921"/>
                  </a:lnTo>
                  <a:lnTo>
                    <a:pt x="53" y="921"/>
                  </a:lnTo>
                  <a:lnTo>
                    <a:pt x="57" y="921"/>
                  </a:lnTo>
                  <a:lnTo>
                    <a:pt x="63" y="921"/>
                  </a:lnTo>
                  <a:lnTo>
                    <a:pt x="67" y="921"/>
                  </a:lnTo>
                  <a:lnTo>
                    <a:pt x="73" y="921"/>
                  </a:lnTo>
                  <a:lnTo>
                    <a:pt x="77" y="921"/>
                  </a:lnTo>
                  <a:lnTo>
                    <a:pt x="83" y="921"/>
                  </a:lnTo>
                  <a:lnTo>
                    <a:pt x="87" y="921"/>
                  </a:lnTo>
                  <a:lnTo>
                    <a:pt x="89" y="920"/>
                  </a:lnTo>
                  <a:lnTo>
                    <a:pt x="89" y="920"/>
                  </a:lnTo>
                  <a:lnTo>
                    <a:pt x="89" y="920"/>
                  </a:lnTo>
                  <a:lnTo>
                    <a:pt x="89" y="920"/>
                  </a:lnTo>
                  <a:lnTo>
                    <a:pt x="83" y="918"/>
                  </a:lnTo>
                  <a:lnTo>
                    <a:pt x="77" y="916"/>
                  </a:lnTo>
                  <a:lnTo>
                    <a:pt x="71" y="914"/>
                  </a:lnTo>
                  <a:lnTo>
                    <a:pt x="65" y="914"/>
                  </a:lnTo>
                  <a:lnTo>
                    <a:pt x="58" y="914"/>
                  </a:lnTo>
                  <a:lnTo>
                    <a:pt x="53" y="913"/>
                  </a:lnTo>
                  <a:lnTo>
                    <a:pt x="47" y="913"/>
                  </a:lnTo>
                  <a:lnTo>
                    <a:pt x="42" y="912"/>
                  </a:lnTo>
                  <a:lnTo>
                    <a:pt x="39" y="908"/>
                  </a:lnTo>
                  <a:lnTo>
                    <a:pt x="38" y="905"/>
                  </a:lnTo>
                  <a:lnTo>
                    <a:pt x="37" y="902"/>
                  </a:lnTo>
                  <a:lnTo>
                    <a:pt x="36" y="898"/>
                  </a:lnTo>
                  <a:lnTo>
                    <a:pt x="42" y="898"/>
                  </a:lnTo>
                  <a:lnTo>
                    <a:pt x="46" y="898"/>
                  </a:lnTo>
                  <a:lnTo>
                    <a:pt x="52" y="898"/>
                  </a:lnTo>
                  <a:lnTo>
                    <a:pt x="56" y="898"/>
                  </a:lnTo>
                  <a:lnTo>
                    <a:pt x="62" y="898"/>
                  </a:lnTo>
                  <a:lnTo>
                    <a:pt x="66" y="898"/>
                  </a:lnTo>
                  <a:lnTo>
                    <a:pt x="72" y="899"/>
                  </a:lnTo>
                  <a:lnTo>
                    <a:pt x="76" y="899"/>
                  </a:lnTo>
                  <a:lnTo>
                    <a:pt x="76" y="898"/>
                  </a:lnTo>
                  <a:lnTo>
                    <a:pt x="77" y="898"/>
                  </a:lnTo>
                  <a:lnTo>
                    <a:pt x="77" y="898"/>
                  </a:lnTo>
                  <a:lnTo>
                    <a:pt x="77" y="897"/>
                  </a:lnTo>
                  <a:lnTo>
                    <a:pt x="67" y="895"/>
                  </a:lnTo>
                  <a:lnTo>
                    <a:pt x="60" y="894"/>
                  </a:lnTo>
                  <a:lnTo>
                    <a:pt x="54" y="894"/>
                  </a:lnTo>
                  <a:lnTo>
                    <a:pt x="49" y="893"/>
                  </a:lnTo>
                  <a:lnTo>
                    <a:pt x="45" y="892"/>
                  </a:lnTo>
                  <a:lnTo>
                    <a:pt x="42" y="892"/>
                  </a:lnTo>
                  <a:lnTo>
                    <a:pt x="38" y="891"/>
                  </a:lnTo>
                  <a:lnTo>
                    <a:pt x="34" y="890"/>
                  </a:lnTo>
                  <a:lnTo>
                    <a:pt x="34" y="888"/>
                  </a:lnTo>
                  <a:lnTo>
                    <a:pt x="34" y="884"/>
                  </a:lnTo>
                  <a:lnTo>
                    <a:pt x="34" y="882"/>
                  </a:lnTo>
                  <a:lnTo>
                    <a:pt x="34" y="880"/>
                  </a:lnTo>
                  <a:lnTo>
                    <a:pt x="38" y="880"/>
                  </a:lnTo>
                  <a:lnTo>
                    <a:pt x="43" y="879"/>
                  </a:lnTo>
                  <a:lnTo>
                    <a:pt x="47" y="879"/>
                  </a:lnTo>
                  <a:lnTo>
                    <a:pt x="52" y="878"/>
                  </a:lnTo>
                  <a:lnTo>
                    <a:pt x="56" y="878"/>
                  </a:lnTo>
                  <a:lnTo>
                    <a:pt x="60" y="876"/>
                  </a:lnTo>
                  <a:lnTo>
                    <a:pt x="64" y="876"/>
                  </a:lnTo>
                  <a:lnTo>
                    <a:pt x="68" y="875"/>
                  </a:lnTo>
                  <a:lnTo>
                    <a:pt x="68" y="875"/>
                  </a:lnTo>
                  <a:lnTo>
                    <a:pt x="68" y="874"/>
                  </a:lnTo>
                  <a:lnTo>
                    <a:pt x="68" y="874"/>
                  </a:lnTo>
                  <a:lnTo>
                    <a:pt x="70" y="874"/>
                  </a:lnTo>
                  <a:lnTo>
                    <a:pt x="65" y="872"/>
                  </a:lnTo>
                  <a:lnTo>
                    <a:pt x="60" y="871"/>
                  </a:lnTo>
                  <a:lnTo>
                    <a:pt x="55" y="870"/>
                  </a:lnTo>
                  <a:lnTo>
                    <a:pt x="51" y="870"/>
                  </a:lnTo>
                  <a:lnTo>
                    <a:pt x="45" y="870"/>
                  </a:lnTo>
                  <a:lnTo>
                    <a:pt x="41" y="871"/>
                  </a:lnTo>
                  <a:lnTo>
                    <a:pt x="37" y="871"/>
                  </a:lnTo>
                  <a:lnTo>
                    <a:pt x="34" y="871"/>
                  </a:lnTo>
                  <a:lnTo>
                    <a:pt x="34" y="868"/>
                  </a:lnTo>
                  <a:lnTo>
                    <a:pt x="35" y="863"/>
                  </a:lnTo>
                  <a:lnTo>
                    <a:pt x="36" y="860"/>
                  </a:lnTo>
                  <a:lnTo>
                    <a:pt x="36" y="856"/>
                  </a:lnTo>
                  <a:lnTo>
                    <a:pt x="41" y="856"/>
                  </a:lnTo>
                  <a:lnTo>
                    <a:pt x="46" y="856"/>
                  </a:lnTo>
                  <a:lnTo>
                    <a:pt x="51" y="856"/>
                  </a:lnTo>
                  <a:lnTo>
                    <a:pt x="55" y="856"/>
                  </a:lnTo>
                  <a:lnTo>
                    <a:pt x="60" y="856"/>
                  </a:lnTo>
                  <a:lnTo>
                    <a:pt x="64" y="856"/>
                  </a:lnTo>
                  <a:lnTo>
                    <a:pt x="70" y="856"/>
                  </a:lnTo>
                  <a:lnTo>
                    <a:pt x="74" y="856"/>
                  </a:lnTo>
                  <a:lnTo>
                    <a:pt x="74" y="855"/>
                  </a:lnTo>
                  <a:lnTo>
                    <a:pt x="74" y="854"/>
                  </a:lnTo>
                  <a:lnTo>
                    <a:pt x="74" y="853"/>
                  </a:lnTo>
                  <a:lnTo>
                    <a:pt x="74" y="852"/>
                  </a:lnTo>
                  <a:lnTo>
                    <a:pt x="70" y="852"/>
                  </a:lnTo>
                  <a:lnTo>
                    <a:pt x="64" y="852"/>
                  </a:lnTo>
                  <a:lnTo>
                    <a:pt x="60" y="852"/>
                  </a:lnTo>
                  <a:lnTo>
                    <a:pt x="54" y="852"/>
                  </a:lnTo>
                  <a:lnTo>
                    <a:pt x="49" y="852"/>
                  </a:lnTo>
                  <a:lnTo>
                    <a:pt x="44" y="852"/>
                  </a:lnTo>
                  <a:lnTo>
                    <a:pt x="39" y="852"/>
                  </a:lnTo>
                  <a:lnTo>
                    <a:pt x="34" y="852"/>
                  </a:lnTo>
                  <a:lnTo>
                    <a:pt x="34" y="847"/>
                  </a:lnTo>
                  <a:lnTo>
                    <a:pt x="35" y="843"/>
                  </a:lnTo>
                  <a:lnTo>
                    <a:pt x="36" y="839"/>
                  </a:lnTo>
                  <a:lnTo>
                    <a:pt x="36" y="834"/>
                  </a:lnTo>
                  <a:lnTo>
                    <a:pt x="42" y="834"/>
                  </a:lnTo>
                  <a:lnTo>
                    <a:pt x="46" y="833"/>
                  </a:lnTo>
                  <a:lnTo>
                    <a:pt x="52" y="833"/>
                  </a:lnTo>
                  <a:lnTo>
                    <a:pt x="57" y="833"/>
                  </a:lnTo>
                  <a:lnTo>
                    <a:pt x="63" y="833"/>
                  </a:lnTo>
                  <a:lnTo>
                    <a:pt x="68" y="833"/>
                  </a:lnTo>
                  <a:lnTo>
                    <a:pt x="74" y="833"/>
                  </a:lnTo>
                  <a:lnTo>
                    <a:pt x="80" y="833"/>
                  </a:lnTo>
                  <a:lnTo>
                    <a:pt x="80" y="832"/>
                  </a:lnTo>
                  <a:lnTo>
                    <a:pt x="81" y="831"/>
                  </a:lnTo>
                  <a:lnTo>
                    <a:pt x="82" y="830"/>
                  </a:lnTo>
                  <a:lnTo>
                    <a:pt x="83" y="830"/>
                  </a:lnTo>
                  <a:lnTo>
                    <a:pt x="76" y="830"/>
                  </a:lnTo>
                  <a:lnTo>
                    <a:pt x="71" y="828"/>
                  </a:lnTo>
                  <a:lnTo>
                    <a:pt x="65" y="828"/>
                  </a:lnTo>
                  <a:lnTo>
                    <a:pt x="60" y="827"/>
                  </a:lnTo>
                  <a:lnTo>
                    <a:pt x="53" y="827"/>
                  </a:lnTo>
                  <a:lnTo>
                    <a:pt x="47" y="826"/>
                  </a:lnTo>
                  <a:lnTo>
                    <a:pt x="42" y="826"/>
                  </a:lnTo>
                  <a:lnTo>
                    <a:pt x="36" y="826"/>
                  </a:lnTo>
                  <a:lnTo>
                    <a:pt x="37" y="823"/>
                  </a:lnTo>
                  <a:lnTo>
                    <a:pt x="39" y="818"/>
                  </a:lnTo>
                  <a:lnTo>
                    <a:pt x="41" y="814"/>
                  </a:lnTo>
                  <a:lnTo>
                    <a:pt x="42" y="811"/>
                  </a:lnTo>
                  <a:lnTo>
                    <a:pt x="54" y="810"/>
                  </a:lnTo>
                  <a:lnTo>
                    <a:pt x="63" y="810"/>
                  </a:lnTo>
                  <a:lnTo>
                    <a:pt x="68" y="808"/>
                  </a:lnTo>
                  <a:lnTo>
                    <a:pt x="74" y="808"/>
                  </a:lnTo>
                  <a:lnTo>
                    <a:pt x="77" y="808"/>
                  </a:lnTo>
                  <a:lnTo>
                    <a:pt x="80" y="808"/>
                  </a:lnTo>
                  <a:lnTo>
                    <a:pt x="81" y="807"/>
                  </a:lnTo>
                  <a:lnTo>
                    <a:pt x="83" y="807"/>
                  </a:lnTo>
                  <a:lnTo>
                    <a:pt x="83" y="806"/>
                  </a:lnTo>
                  <a:lnTo>
                    <a:pt x="83" y="805"/>
                  </a:lnTo>
                  <a:lnTo>
                    <a:pt x="83" y="804"/>
                  </a:lnTo>
                  <a:lnTo>
                    <a:pt x="83" y="804"/>
                  </a:lnTo>
                  <a:lnTo>
                    <a:pt x="78" y="804"/>
                  </a:lnTo>
                  <a:lnTo>
                    <a:pt x="73" y="803"/>
                  </a:lnTo>
                  <a:lnTo>
                    <a:pt x="68" y="803"/>
                  </a:lnTo>
                  <a:lnTo>
                    <a:pt x="64" y="803"/>
                  </a:lnTo>
                  <a:lnTo>
                    <a:pt x="60" y="803"/>
                  </a:lnTo>
                  <a:lnTo>
                    <a:pt x="55" y="803"/>
                  </a:lnTo>
                  <a:lnTo>
                    <a:pt x="51" y="803"/>
                  </a:lnTo>
                  <a:lnTo>
                    <a:pt x="46" y="803"/>
                  </a:lnTo>
                  <a:lnTo>
                    <a:pt x="49" y="794"/>
                  </a:lnTo>
                  <a:lnTo>
                    <a:pt x="54" y="789"/>
                  </a:lnTo>
                  <a:lnTo>
                    <a:pt x="60" y="788"/>
                  </a:lnTo>
                  <a:lnTo>
                    <a:pt x="67" y="788"/>
                  </a:lnTo>
                  <a:lnTo>
                    <a:pt x="74" y="791"/>
                  </a:lnTo>
                  <a:lnTo>
                    <a:pt x="82" y="791"/>
                  </a:lnTo>
                  <a:lnTo>
                    <a:pt x="89" y="791"/>
                  </a:lnTo>
                  <a:lnTo>
                    <a:pt x="94" y="787"/>
                  </a:lnTo>
                  <a:lnTo>
                    <a:pt x="89" y="785"/>
                  </a:lnTo>
                  <a:lnTo>
                    <a:pt x="83" y="784"/>
                  </a:lnTo>
                  <a:lnTo>
                    <a:pt x="78" y="784"/>
                  </a:lnTo>
                  <a:lnTo>
                    <a:pt x="73" y="784"/>
                  </a:lnTo>
                  <a:lnTo>
                    <a:pt x="68" y="784"/>
                  </a:lnTo>
                  <a:lnTo>
                    <a:pt x="64" y="784"/>
                  </a:lnTo>
                  <a:lnTo>
                    <a:pt x="60" y="784"/>
                  </a:lnTo>
                  <a:lnTo>
                    <a:pt x="55" y="784"/>
                  </a:lnTo>
                  <a:lnTo>
                    <a:pt x="56" y="782"/>
                  </a:lnTo>
                  <a:lnTo>
                    <a:pt x="57" y="778"/>
                  </a:lnTo>
                  <a:lnTo>
                    <a:pt x="57" y="776"/>
                  </a:lnTo>
                  <a:lnTo>
                    <a:pt x="57" y="774"/>
                  </a:lnTo>
                  <a:lnTo>
                    <a:pt x="62" y="774"/>
                  </a:lnTo>
                  <a:lnTo>
                    <a:pt x="70" y="773"/>
                  </a:lnTo>
                  <a:lnTo>
                    <a:pt x="78" y="772"/>
                  </a:lnTo>
                  <a:lnTo>
                    <a:pt x="89" y="770"/>
                  </a:lnTo>
                  <a:lnTo>
                    <a:pt x="99" y="769"/>
                  </a:lnTo>
                  <a:lnTo>
                    <a:pt x="106" y="768"/>
                  </a:lnTo>
                  <a:lnTo>
                    <a:pt x="113" y="767"/>
                  </a:lnTo>
                  <a:lnTo>
                    <a:pt x="115" y="766"/>
                  </a:lnTo>
                  <a:lnTo>
                    <a:pt x="110" y="766"/>
                  </a:lnTo>
                  <a:lnTo>
                    <a:pt x="104" y="766"/>
                  </a:lnTo>
                  <a:lnTo>
                    <a:pt x="99" y="766"/>
                  </a:lnTo>
                  <a:lnTo>
                    <a:pt x="93" y="765"/>
                  </a:lnTo>
                  <a:lnTo>
                    <a:pt x="87" y="765"/>
                  </a:lnTo>
                  <a:lnTo>
                    <a:pt x="81" y="765"/>
                  </a:lnTo>
                  <a:lnTo>
                    <a:pt x="75" y="765"/>
                  </a:lnTo>
                  <a:lnTo>
                    <a:pt x="70" y="765"/>
                  </a:lnTo>
                  <a:lnTo>
                    <a:pt x="72" y="757"/>
                  </a:lnTo>
                  <a:lnTo>
                    <a:pt x="76" y="751"/>
                  </a:lnTo>
                  <a:lnTo>
                    <a:pt x="84" y="749"/>
                  </a:lnTo>
                  <a:lnTo>
                    <a:pt x="93" y="747"/>
                  </a:lnTo>
                  <a:lnTo>
                    <a:pt x="103" y="747"/>
                  </a:lnTo>
                  <a:lnTo>
                    <a:pt x="112" y="746"/>
                  </a:lnTo>
                  <a:lnTo>
                    <a:pt x="121" y="745"/>
                  </a:lnTo>
                  <a:lnTo>
                    <a:pt x="129" y="743"/>
                  </a:lnTo>
                  <a:lnTo>
                    <a:pt x="124" y="743"/>
                  </a:lnTo>
                  <a:lnTo>
                    <a:pt x="119" y="743"/>
                  </a:lnTo>
                  <a:lnTo>
                    <a:pt x="114" y="743"/>
                  </a:lnTo>
                  <a:lnTo>
                    <a:pt x="110" y="743"/>
                  </a:lnTo>
                  <a:lnTo>
                    <a:pt x="105" y="743"/>
                  </a:lnTo>
                  <a:lnTo>
                    <a:pt x="101" y="743"/>
                  </a:lnTo>
                  <a:lnTo>
                    <a:pt x="95" y="743"/>
                  </a:lnTo>
                  <a:lnTo>
                    <a:pt x="91" y="743"/>
                  </a:lnTo>
                  <a:lnTo>
                    <a:pt x="94" y="737"/>
                  </a:lnTo>
                  <a:lnTo>
                    <a:pt x="100" y="733"/>
                  </a:lnTo>
                  <a:lnTo>
                    <a:pt x="107" y="729"/>
                  </a:lnTo>
                  <a:lnTo>
                    <a:pt x="115" y="728"/>
                  </a:lnTo>
                  <a:lnTo>
                    <a:pt x="124" y="727"/>
                  </a:lnTo>
                  <a:lnTo>
                    <a:pt x="133" y="727"/>
                  </a:lnTo>
                  <a:lnTo>
                    <a:pt x="142" y="727"/>
                  </a:lnTo>
                  <a:lnTo>
                    <a:pt x="149" y="727"/>
                  </a:lnTo>
                  <a:lnTo>
                    <a:pt x="142" y="726"/>
                  </a:lnTo>
                  <a:lnTo>
                    <a:pt x="136" y="726"/>
                  </a:lnTo>
                  <a:lnTo>
                    <a:pt x="131" y="725"/>
                  </a:lnTo>
                  <a:lnTo>
                    <a:pt x="125" y="725"/>
                  </a:lnTo>
                  <a:lnTo>
                    <a:pt x="119" y="725"/>
                  </a:lnTo>
                  <a:lnTo>
                    <a:pt x="113" y="725"/>
                  </a:lnTo>
                  <a:lnTo>
                    <a:pt x="107" y="724"/>
                  </a:lnTo>
                  <a:lnTo>
                    <a:pt x="101" y="724"/>
                  </a:lnTo>
                  <a:lnTo>
                    <a:pt x="102" y="721"/>
                  </a:lnTo>
                  <a:lnTo>
                    <a:pt x="102" y="718"/>
                  </a:lnTo>
                  <a:lnTo>
                    <a:pt x="102" y="716"/>
                  </a:lnTo>
                  <a:lnTo>
                    <a:pt x="102" y="714"/>
                  </a:lnTo>
                  <a:lnTo>
                    <a:pt x="113" y="714"/>
                  </a:lnTo>
                  <a:lnTo>
                    <a:pt x="122" y="712"/>
                  </a:lnTo>
                  <a:lnTo>
                    <a:pt x="129" y="712"/>
                  </a:lnTo>
                  <a:lnTo>
                    <a:pt x="133" y="712"/>
                  </a:lnTo>
                  <a:lnTo>
                    <a:pt x="136" y="711"/>
                  </a:lnTo>
                  <a:lnTo>
                    <a:pt x="140" y="711"/>
                  </a:lnTo>
                  <a:lnTo>
                    <a:pt x="142" y="710"/>
                  </a:lnTo>
                  <a:lnTo>
                    <a:pt x="145" y="709"/>
                  </a:lnTo>
                  <a:lnTo>
                    <a:pt x="136" y="709"/>
                  </a:lnTo>
                  <a:lnTo>
                    <a:pt x="126" y="709"/>
                  </a:lnTo>
                  <a:lnTo>
                    <a:pt x="118" y="709"/>
                  </a:lnTo>
                  <a:lnTo>
                    <a:pt x="107" y="708"/>
                  </a:lnTo>
                  <a:lnTo>
                    <a:pt x="99" y="707"/>
                  </a:lnTo>
                  <a:lnTo>
                    <a:pt x="90" y="706"/>
                  </a:lnTo>
                  <a:lnTo>
                    <a:pt x="82" y="703"/>
                  </a:lnTo>
                  <a:lnTo>
                    <a:pt x="74" y="701"/>
                  </a:lnTo>
                  <a:lnTo>
                    <a:pt x="74" y="699"/>
                  </a:lnTo>
                  <a:lnTo>
                    <a:pt x="74" y="698"/>
                  </a:lnTo>
                  <a:lnTo>
                    <a:pt x="74" y="698"/>
                  </a:lnTo>
                  <a:lnTo>
                    <a:pt x="74" y="697"/>
                  </a:lnTo>
                  <a:lnTo>
                    <a:pt x="78" y="696"/>
                  </a:lnTo>
                  <a:lnTo>
                    <a:pt x="83" y="696"/>
                  </a:lnTo>
                  <a:lnTo>
                    <a:pt x="87" y="695"/>
                  </a:lnTo>
                  <a:lnTo>
                    <a:pt x="92" y="695"/>
                  </a:lnTo>
                  <a:lnTo>
                    <a:pt x="97" y="693"/>
                  </a:lnTo>
                  <a:lnTo>
                    <a:pt x="102" y="693"/>
                  </a:lnTo>
                  <a:lnTo>
                    <a:pt x="107" y="693"/>
                  </a:lnTo>
                  <a:lnTo>
                    <a:pt x="113" y="693"/>
                  </a:lnTo>
                  <a:lnTo>
                    <a:pt x="113" y="693"/>
                  </a:lnTo>
                  <a:lnTo>
                    <a:pt x="113" y="692"/>
                  </a:lnTo>
                  <a:lnTo>
                    <a:pt x="114" y="691"/>
                  </a:lnTo>
                  <a:lnTo>
                    <a:pt x="115" y="691"/>
                  </a:lnTo>
                  <a:lnTo>
                    <a:pt x="106" y="691"/>
                  </a:lnTo>
                  <a:lnTo>
                    <a:pt x="97" y="691"/>
                  </a:lnTo>
                  <a:lnTo>
                    <a:pt x="87" y="691"/>
                  </a:lnTo>
                  <a:lnTo>
                    <a:pt x="78" y="691"/>
                  </a:lnTo>
                  <a:lnTo>
                    <a:pt x="70" y="690"/>
                  </a:lnTo>
                  <a:lnTo>
                    <a:pt x="63" y="687"/>
                  </a:lnTo>
                  <a:lnTo>
                    <a:pt x="57" y="682"/>
                  </a:lnTo>
                  <a:lnTo>
                    <a:pt x="55" y="676"/>
                  </a:lnTo>
                  <a:lnTo>
                    <a:pt x="58" y="676"/>
                  </a:lnTo>
                  <a:lnTo>
                    <a:pt x="63" y="677"/>
                  </a:lnTo>
                  <a:lnTo>
                    <a:pt x="68" y="677"/>
                  </a:lnTo>
                  <a:lnTo>
                    <a:pt x="75" y="677"/>
                  </a:lnTo>
                  <a:lnTo>
                    <a:pt x="82" y="678"/>
                  </a:lnTo>
                  <a:lnTo>
                    <a:pt x="87" y="678"/>
                  </a:lnTo>
                  <a:lnTo>
                    <a:pt x="93" y="677"/>
                  </a:lnTo>
                  <a:lnTo>
                    <a:pt x="96" y="676"/>
                  </a:lnTo>
                  <a:lnTo>
                    <a:pt x="94" y="674"/>
                  </a:lnTo>
                  <a:lnTo>
                    <a:pt x="91" y="673"/>
                  </a:lnTo>
                  <a:lnTo>
                    <a:pt x="89" y="673"/>
                  </a:lnTo>
                  <a:lnTo>
                    <a:pt x="85" y="672"/>
                  </a:lnTo>
                  <a:lnTo>
                    <a:pt x="81" y="671"/>
                  </a:lnTo>
                  <a:lnTo>
                    <a:pt x="74" y="671"/>
                  </a:lnTo>
                  <a:lnTo>
                    <a:pt x="65" y="670"/>
                  </a:lnTo>
                  <a:lnTo>
                    <a:pt x="53" y="669"/>
                  </a:lnTo>
                  <a:lnTo>
                    <a:pt x="53" y="666"/>
                  </a:lnTo>
                  <a:lnTo>
                    <a:pt x="53" y="662"/>
                  </a:lnTo>
                  <a:lnTo>
                    <a:pt x="53" y="660"/>
                  </a:lnTo>
                  <a:lnTo>
                    <a:pt x="53" y="657"/>
                  </a:lnTo>
                  <a:lnTo>
                    <a:pt x="57" y="657"/>
                  </a:lnTo>
                  <a:lnTo>
                    <a:pt x="62" y="657"/>
                  </a:lnTo>
                  <a:lnTo>
                    <a:pt x="66" y="656"/>
                  </a:lnTo>
                  <a:lnTo>
                    <a:pt x="71" y="654"/>
                  </a:lnTo>
                  <a:lnTo>
                    <a:pt x="75" y="654"/>
                  </a:lnTo>
                  <a:lnTo>
                    <a:pt x="80" y="653"/>
                  </a:lnTo>
                  <a:lnTo>
                    <a:pt x="84" y="652"/>
                  </a:lnTo>
                  <a:lnTo>
                    <a:pt x="89" y="652"/>
                  </a:lnTo>
                  <a:lnTo>
                    <a:pt x="90" y="652"/>
                  </a:lnTo>
                  <a:lnTo>
                    <a:pt x="91" y="651"/>
                  </a:lnTo>
                  <a:lnTo>
                    <a:pt x="91" y="650"/>
                  </a:lnTo>
                  <a:lnTo>
                    <a:pt x="91" y="650"/>
                  </a:lnTo>
                  <a:lnTo>
                    <a:pt x="86" y="650"/>
                  </a:lnTo>
                  <a:lnTo>
                    <a:pt x="83" y="649"/>
                  </a:lnTo>
                  <a:lnTo>
                    <a:pt x="78" y="649"/>
                  </a:lnTo>
                  <a:lnTo>
                    <a:pt x="74" y="649"/>
                  </a:lnTo>
                  <a:lnTo>
                    <a:pt x="70" y="649"/>
                  </a:lnTo>
                  <a:lnTo>
                    <a:pt x="66" y="649"/>
                  </a:lnTo>
                  <a:lnTo>
                    <a:pt x="62" y="648"/>
                  </a:lnTo>
                  <a:lnTo>
                    <a:pt x="57" y="648"/>
                  </a:lnTo>
                  <a:lnTo>
                    <a:pt x="57" y="642"/>
                  </a:lnTo>
                  <a:lnTo>
                    <a:pt x="58" y="639"/>
                  </a:lnTo>
                  <a:lnTo>
                    <a:pt x="60" y="637"/>
                  </a:lnTo>
                  <a:lnTo>
                    <a:pt x="63" y="633"/>
                  </a:lnTo>
                  <a:lnTo>
                    <a:pt x="70" y="633"/>
                  </a:lnTo>
                  <a:lnTo>
                    <a:pt x="76" y="632"/>
                  </a:lnTo>
                  <a:lnTo>
                    <a:pt x="82" y="631"/>
                  </a:lnTo>
                  <a:lnTo>
                    <a:pt x="89" y="631"/>
                  </a:lnTo>
                  <a:lnTo>
                    <a:pt x="89" y="628"/>
                  </a:lnTo>
                  <a:lnTo>
                    <a:pt x="83" y="625"/>
                  </a:lnTo>
                  <a:lnTo>
                    <a:pt x="74" y="624"/>
                  </a:lnTo>
                  <a:lnTo>
                    <a:pt x="66" y="623"/>
                  </a:lnTo>
                  <a:lnTo>
                    <a:pt x="66" y="622"/>
                  </a:lnTo>
                  <a:lnTo>
                    <a:pt x="66" y="621"/>
                  </a:lnTo>
                  <a:lnTo>
                    <a:pt x="66" y="620"/>
                  </a:lnTo>
                  <a:lnTo>
                    <a:pt x="66" y="619"/>
                  </a:lnTo>
                  <a:lnTo>
                    <a:pt x="85" y="618"/>
                  </a:lnTo>
                  <a:lnTo>
                    <a:pt x="100" y="616"/>
                  </a:lnTo>
                  <a:lnTo>
                    <a:pt x="111" y="616"/>
                  </a:lnTo>
                  <a:lnTo>
                    <a:pt x="118" y="615"/>
                  </a:lnTo>
                  <a:lnTo>
                    <a:pt x="123" y="615"/>
                  </a:lnTo>
                  <a:lnTo>
                    <a:pt x="126" y="615"/>
                  </a:lnTo>
                  <a:lnTo>
                    <a:pt x="129" y="614"/>
                  </a:lnTo>
                  <a:lnTo>
                    <a:pt x="131" y="614"/>
                  </a:lnTo>
                  <a:lnTo>
                    <a:pt x="121" y="613"/>
                  </a:lnTo>
                  <a:lnTo>
                    <a:pt x="110" y="612"/>
                  </a:lnTo>
                  <a:lnTo>
                    <a:pt x="97" y="612"/>
                  </a:lnTo>
                  <a:lnTo>
                    <a:pt x="86" y="611"/>
                  </a:lnTo>
                  <a:lnTo>
                    <a:pt x="75" y="610"/>
                  </a:lnTo>
                  <a:lnTo>
                    <a:pt x="65" y="609"/>
                  </a:lnTo>
                  <a:lnTo>
                    <a:pt x="55" y="606"/>
                  </a:lnTo>
                  <a:lnTo>
                    <a:pt x="47" y="604"/>
                  </a:lnTo>
                  <a:lnTo>
                    <a:pt x="47" y="603"/>
                  </a:lnTo>
                  <a:lnTo>
                    <a:pt x="47" y="602"/>
                  </a:lnTo>
                  <a:lnTo>
                    <a:pt x="47" y="601"/>
                  </a:lnTo>
                  <a:lnTo>
                    <a:pt x="47" y="600"/>
                  </a:lnTo>
                  <a:lnTo>
                    <a:pt x="52" y="600"/>
                  </a:lnTo>
                  <a:lnTo>
                    <a:pt x="57" y="600"/>
                  </a:lnTo>
                  <a:lnTo>
                    <a:pt x="62" y="600"/>
                  </a:lnTo>
                  <a:lnTo>
                    <a:pt x="66" y="599"/>
                  </a:lnTo>
                  <a:lnTo>
                    <a:pt x="71" y="599"/>
                  </a:lnTo>
                  <a:lnTo>
                    <a:pt x="74" y="597"/>
                  </a:lnTo>
                  <a:lnTo>
                    <a:pt x="78" y="597"/>
                  </a:lnTo>
                  <a:lnTo>
                    <a:pt x="83" y="596"/>
                  </a:lnTo>
                  <a:lnTo>
                    <a:pt x="83" y="596"/>
                  </a:lnTo>
                  <a:lnTo>
                    <a:pt x="84" y="596"/>
                  </a:lnTo>
                  <a:lnTo>
                    <a:pt x="85" y="596"/>
                  </a:lnTo>
                  <a:lnTo>
                    <a:pt x="85" y="595"/>
                  </a:lnTo>
                  <a:lnTo>
                    <a:pt x="73" y="594"/>
                  </a:lnTo>
                  <a:lnTo>
                    <a:pt x="63" y="594"/>
                  </a:lnTo>
                  <a:lnTo>
                    <a:pt x="52" y="594"/>
                  </a:lnTo>
                  <a:lnTo>
                    <a:pt x="43" y="593"/>
                  </a:lnTo>
                  <a:lnTo>
                    <a:pt x="34" y="592"/>
                  </a:lnTo>
                  <a:lnTo>
                    <a:pt x="26" y="589"/>
                  </a:lnTo>
                  <a:lnTo>
                    <a:pt x="19" y="584"/>
                  </a:lnTo>
                  <a:lnTo>
                    <a:pt x="14" y="576"/>
                  </a:lnTo>
                  <a:lnTo>
                    <a:pt x="20" y="576"/>
                  </a:lnTo>
                  <a:lnTo>
                    <a:pt x="26" y="576"/>
                  </a:lnTo>
                  <a:lnTo>
                    <a:pt x="33" y="576"/>
                  </a:lnTo>
                  <a:lnTo>
                    <a:pt x="39" y="576"/>
                  </a:lnTo>
                  <a:lnTo>
                    <a:pt x="46" y="577"/>
                  </a:lnTo>
                  <a:lnTo>
                    <a:pt x="53" y="577"/>
                  </a:lnTo>
                  <a:lnTo>
                    <a:pt x="60" y="577"/>
                  </a:lnTo>
                  <a:lnTo>
                    <a:pt x="66" y="577"/>
                  </a:lnTo>
                  <a:lnTo>
                    <a:pt x="66" y="576"/>
                  </a:lnTo>
                  <a:lnTo>
                    <a:pt x="66" y="575"/>
                  </a:lnTo>
                  <a:lnTo>
                    <a:pt x="67" y="574"/>
                  </a:lnTo>
                  <a:lnTo>
                    <a:pt x="68" y="573"/>
                  </a:lnTo>
                  <a:lnTo>
                    <a:pt x="61" y="572"/>
                  </a:lnTo>
                  <a:lnTo>
                    <a:pt x="53" y="572"/>
                  </a:lnTo>
                  <a:lnTo>
                    <a:pt x="45" y="571"/>
                  </a:lnTo>
                  <a:lnTo>
                    <a:pt x="38" y="570"/>
                  </a:lnTo>
                  <a:lnTo>
                    <a:pt x="31" y="570"/>
                  </a:lnTo>
                  <a:lnTo>
                    <a:pt x="23" y="568"/>
                  </a:lnTo>
                  <a:lnTo>
                    <a:pt x="16" y="567"/>
                  </a:lnTo>
                  <a:lnTo>
                    <a:pt x="8" y="566"/>
                  </a:lnTo>
                  <a:lnTo>
                    <a:pt x="8" y="563"/>
                  </a:lnTo>
                  <a:lnTo>
                    <a:pt x="7" y="560"/>
                  </a:lnTo>
                  <a:lnTo>
                    <a:pt x="6" y="557"/>
                  </a:lnTo>
                  <a:lnTo>
                    <a:pt x="6" y="554"/>
                  </a:lnTo>
                  <a:lnTo>
                    <a:pt x="20" y="554"/>
                  </a:lnTo>
                  <a:lnTo>
                    <a:pt x="32" y="554"/>
                  </a:lnTo>
                  <a:lnTo>
                    <a:pt x="39" y="554"/>
                  </a:lnTo>
                  <a:lnTo>
                    <a:pt x="45" y="554"/>
                  </a:lnTo>
                  <a:lnTo>
                    <a:pt x="48" y="554"/>
                  </a:lnTo>
                  <a:lnTo>
                    <a:pt x="52" y="554"/>
                  </a:lnTo>
                  <a:lnTo>
                    <a:pt x="53" y="554"/>
                  </a:lnTo>
                  <a:lnTo>
                    <a:pt x="55" y="554"/>
                  </a:lnTo>
                  <a:lnTo>
                    <a:pt x="55" y="553"/>
                  </a:lnTo>
                  <a:lnTo>
                    <a:pt x="55" y="552"/>
                  </a:lnTo>
                  <a:lnTo>
                    <a:pt x="55" y="551"/>
                  </a:lnTo>
                  <a:lnTo>
                    <a:pt x="55" y="551"/>
                  </a:lnTo>
                  <a:lnTo>
                    <a:pt x="48" y="551"/>
                  </a:lnTo>
                  <a:lnTo>
                    <a:pt x="42" y="549"/>
                  </a:lnTo>
                  <a:lnTo>
                    <a:pt x="35" y="549"/>
                  </a:lnTo>
                  <a:lnTo>
                    <a:pt x="28" y="548"/>
                  </a:lnTo>
                  <a:lnTo>
                    <a:pt x="22" y="547"/>
                  </a:lnTo>
                  <a:lnTo>
                    <a:pt x="15" y="547"/>
                  </a:lnTo>
                  <a:lnTo>
                    <a:pt x="7" y="546"/>
                  </a:lnTo>
                  <a:lnTo>
                    <a:pt x="0" y="546"/>
                  </a:lnTo>
                  <a:lnTo>
                    <a:pt x="0" y="544"/>
                  </a:lnTo>
                  <a:lnTo>
                    <a:pt x="2" y="541"/>
                  </a:lnTo>
                  <a:lnTo>
                    <a:pt x="3" y="538"/>
                  </a:lnTo>
                  <a:lnTo>
                    <a:pt x="3" y="536"/>
                  </a:lnTo>
                  <a:lnTo>
                    <a:pt x="8" y="535"/>
                  </a:lnTo>
                  <a:lnTo>
                    <a:pt x="14" y="534"/>
                  </a:lnTo>
                  <a:lnTo>
                    <a:pt x="19" y="533"/>
                  </a:lnTo>
                  <a:lnTo>
                    <a:pt x="25" y="532"/>
                  </a:lnTo>
                  <a:lnTo>
                    <a:pt x="31" y="532"/>
                  </a:lnTo>
                  <a:lnTo>
                    <a:pt x="36" y="531"/>
                  </a:lnTo>
                  <a:lnTo>
                    <a:pt x="42" y="529"/>
                  </a:lnTo>
                  <a:lnTo>
                    <a:pt x="47" y="528"/>
                  </a:lnTo>
                  <a:lnTo>
                    <a:pt x="48" y="528"/>
                  </a:lnTo>
                  <a:lnTo>
                    <a:pt x="49" y="527"/>
                  </a:lnTo>
                  <a:lnTo>
                    <a:pt x="49" y="527"/>
                  </a:lnTo>
                  <a:lnTo>
                    <a:pt x="49" y="527"/>
                  </a:lnTo>
                  <a:lnTo>
                    <a:pt x="43" y="527"/>
                  </a:lnTo>
                  <a:lnTo>
                    <a:pt x="37" y="527"/>
                  </a:lnTo>
                  <a:lnTo>
                    <a:pt x="31" y="527"/>
                  </a:lnTo>
                  <a:lnTo>
                    <a:pt x="25" y="527"/>
                  </a:lnTo>
                  <a:lnTo>
                    <a:pt x="19" y="527"/>
                  </a:lnTo>
                  <a:lnTo>
                    <a:pt x="13" y="527"/>
                  </a:lnTo>
                  <a:lnTo>
                    <a:pt x="7" y="527"/>
                  </a:lnTo>
                  <a:lnTo>
                    <a:pt x="0" y="527"/>
                  </a:lnTo>
                  <a:lnTo>
                    <a:pt x="3" y="519"/>
                  </a:lnTo>
                  <a:lnTo>
                    <a:pt x="7" y="514"/>
                  </a:lnTo>
                  <a:lnTo>
                    <a:pt x="13" y="512"/>
                  </a:lnTo>
                  <a:lnTo>
                    <a:pt x="19" y="509"/>
                  </a:lnTo>
                  <a:lnTo>
                    <a:pt x="28" y="509"/>
                  </a:lnTo>
                  <a:lnTo>
                    <a:pt x="36" y="509"/>
                  </a:lnTo>
                  <a:lnTo>
                    <a:pt x="46" y="508"/>
                  </a:lnTo>
                  <a:lnTo>
                    <a:pt x="55" y="506"/>
                  </a:lnTo>
                  <a:lnTo>
                    <a:pt x="48" y="506"/>
                  </a:lnTo>
                  <a:lnTo>
                    <a:pt x="43" y="506"/>
                  </a:lnTo>
                  <a:lnTo>
                    <a:pt x="36" y="506"/>
                  </a:lnTo>
                  <a:lnTo>
                    <a:pt x="31" y="506"/>
                  </a:lnTo>
                  <a:lnTo>
                    <a:pt x="25" y="506"/>
                  </a:lnTo>
                  <a:lnTo>
                    <a:pt x="18" y="506"/>
                  </a:lnTo>
                  <a:lnTo>
                    <a:pt x="13" y="505"/>
                  </a:lnTo>
                  <a:lnTo>
                    <a:pt x="6" y="505"/>
                  </a:lnTo>
                  <a:lnTo>
                    <a:pt x="7" y="503"/>
                  </a:lnTo>
                  <a:lnTo>
                    <a:pt x="8" y="499"/>
                  </a:lnTo>
                  <a:lnTo>
                    <a:pt x="8" y="497"/>
                  </a:lnTo>
                  <a:lnTo>
                    <a:pt x="8" y="494"/>
                  </a:lnTo>
                  <a:lnTo>
                    <a:pt x="16" y="493"/>
                  </a:lnTo>
                  <a:lnTo>
                    <a:pt x="23" y="493"/>
                  </a:lnTo>
                  <a:lnTo>
                    <a:pt x="31" y="491"/>
                  </a:lnTo>
                  <a:lnTo>
                    <a:pt x="37" y="491"/>
                  </a:lnTo>
                  <a:lnTo>
                    <a:pt x="45" y="490"/>
                  </a:lnTo>
                  <a:lnTo>
                    <a:pt x="52" y="490"/>
                  </a:lnTo>
                  <a:lnTo>
                    <a:pt x="60" y="489"/>
                  </a:lnTo>
                  <a:lnTo>
                    <a:pt x="66" y="489"/>
                  </a:lnTo>
                  <a:lnTo>
                    <a:pt x="66" y="488"/>
                  </a:lnTo>
                  <a:lnTo>
                    <a:pt x="67" y="487"/>
                  </a:lnTo>
                  <a:lnTo>
                    <a:pt x="68" y="487"/>
                  </a:lnTo>
                  <a:lnTo>
                    <a:pt x="68" y="487"/>
                  </a:lnTo>
                  <a:lnTo>
                    <a:pt x="62" y="487"/>
                  </a:lnTo>
                  <a:lnTo>
                    <a:pt x="55" y="486"/>
                  </a:lnTo>
                  <a:lnTo>
                    <a:pt x="48" y="486"/>
                  </a:lnTo>
                  <a:lnTo>
                    <a:pt x="42" y="485"/>
                  </a:lnTo>
                  <a:lnTo>
                    <a:pt x="34" y="484"/>
                  </a:lnTo>
                  <a:lnTo>
                    <a:pt x="27" y="484"/>
                  </a:lnTo>
                  <a:lnTo>
                    <a:pt x="20" y="483"/>
                  </a:lnTo>
                  <a:lnTo>
                    <a:pt x="14" y="483"/>
                  </a:lnTo>
                  <a:lnTo>
                    <a:pt x="15" y="480"/>
                  </a:lnTo>
                  <a:lnTo>
                    <a:pt x="15" y="478"/>
                  </a:lnTo>
                  <a:lnTo>
                    <a:pt x="16" y="476"/>
                  </a:lnTo>
                  <a:lnTo>
                    <a:pt x="17" y="472"/>
                  </a:lnTo>
                  <a:lnTo>
                    <a:pt x="26" y="472"/>
                  </a:lnTo>
                  <a:lnTo>
                    <a:pt x="35" y="471"/>
                  </a:lnTo>
                  <a:lnTo>
                    <a:pt x="44" y="470"/>
                  </a:lnTo>
                  <a:lnTo>
                    <a:pt x="53" y="469"/>
                  </a:lnTo>
                  <a:lnTo>
                    <a:pt x="62" y="468"/>
                  </a:lnTo>
                  <a:lnTo>
                    <a:pt x="70" y="467"/>
                  </a:lnTo>
                  <a:lnTo>
                    <a:pt x="78" y="466"/>
                  </a:lnTo>
                  <a:lnTo>
                    <a:pt x="87" y="465"/>
                  </a:lnTo>
                  <a:lnTo>
                    <a:pt x="89" y="464"/>
                  </a:lnTo>
                  <a:lnTo>
                    <a:pt x="89" y="462"/>
                  </a:lnTo>
                  <a:lnTo>
                    <a:pt x="89" y="461"/>
                  </a:lnTo>
                  <a:lnTo>
                    <a:pt x="89" y="460"/>
                  </a:lnTo>
                  <a:lnTo>
                    <a:pt x="81" y="460"/>
                  </a:lnTo>
                  <a:lnTo>
                    <a:pt x="73" y="461"/>
                  </a:lnTo>
                  <a:lnTo>
                    <a:pt x="65" y="461"/>
                  </a:lnTo>
                  <a:lnTo>
                    <a:pt x="58" y="461"/>
                  </a:lnTo>
                  <a:lnTo>
                    <a:pt x="51" y="461"/>
                  </a:lnTo>
                  <a:lnTo>
                    <a:pt x="43" y="462"/>
                  </a:lnTo>
                  <a:lnTo>
                    <a:pt x="35" y="462"/>
                  </a:lnTo>
                  <a:lnTo>
                    <a:pt x="27" y="464"/>
                  </a:lnTo>
                  <a:lnTo>
                    <a:pt x="31" y="452"/>
                  </a:lnTo>
                  <a:lnTo>
                    <a:pt x="38" y="446"/>
                  </a:lnTo>
                  <a:lnTo>
                    <a:pt x="47" y="442"/>
                  </a:lnTo>
                  <a:lnTo>
                    <a:pt x="58" y="442"/>
                  </a:lnTo>
                  <a:lnTo>
                    <a:pt x="70" y="442"/>
                  </a:lnTo>
                  <a:lnTo>
                    <a:pt x="82" y="442"/>
                  </a:lnTo>
                  <a:lnTo>
                    <a:pt x="93" y="441"/>
                  </a:lnTo>
                  <a:lnTo>
                    <a:pt x="102" y="438"/>
                  </a:lnTo>
                  <a:lnTo>
                    <a:pt x="94" y="438"/>
                  </a:lnTo>
                  <a:lnTo>
                    <a:pt x="87" y="438"/>
                  </a:lnTo>
                  <a:lnTo>
                    <a:pt x="80" y="438"/>
                  </a:lnTo>
                  <a:lnTo>
                    <a:pt x="72" y="438"/>
                  </a:lnTo>
                  <a:lnTo>
                    <a:pt x="65" y="438"/>
                  </a:lnTo>
                  <a:lnTo>
                    <a:pt x="57" y="438"/>
                  </a:lnTo>
                  <a:lnTo>
                    <a:pt x="49" y="438"/>
                  </a:lnTo>
                  <a:lnTo>
                    <a:pt x="42" y="438"/>
                  </a:lnTo>
                  <a:lnTo>
                    <a:pt x="45" y="429"/>
                  </a:lnTo>
                  <a:lnTo>
                    <a:pt x="53" y="422"/>
                  </a:lnTo>
                  <a:lnTo>
                    <a:pt x="64" y="419"/>
                  </a:lnTo>
                  <a:lnTo>
                    <a:pt x="76" y="417"/>
                  </a:lnTo>
                  <a:lnTo>
                    <a:pt x="90" y="417"/>
                  </a:lnTo>
                  <a:lnTo>
                    <a:pt x="103" y="417"/>
                  </a:lnTo>
                  <a:lnTo>
                    <a:pt x="115" y="418"/>
                  </a:lnTo>
                  <a:lnTo>
                    <a:pt x="124" y="418"/>
                  </a:lnTo>
                  <a:lnTo>
                    <a:pt x="124" y="416"/>
                  </a:lnTo>
                  <a:lnTo>
                    <a:pt x="124" y="414"/>
                  </a:lnTo>
                  <a:lnTo>
                    <a:pt x="124" y="413"/>
                  </a:lnTo>
                  <a:lnTo>
                    <a:pt x="124" y="412"/>
                  </a:lnTo>
                  <a:lnTo>
                    <a:pt x="116" y="412"/>
                  </a:lnTo>
                  <a:lnTo>
                    <a:pt x="109" y="412"/>
                  </a:lnTo>
                  <a:lnTo>
                    <a:pt x="101" y="413"/>
                  </a:lnTo>
                  <a:lnTo>
                    <a:pt x="93" y="413"/>
                  </a:lnTo>
                  <a:lnTo>
                    <a:pt x="85" y="413"/>
                  </a:lnTo>
                  <a:lnTo>
                    <a:pt x="76" y="414"/>
                  </a:lnTo>
                  <a:lnTo>
                    <a:pt x="68" y="414"/>
                  </a:lnTo>
                  <a:lnTo>
                    <a:pt x="61" y="414"/>
                  </a:lnTo>
                  <a:lnTo>
                    <a:pt x="63" y="407"/>
                  </a:lnTo>
                  <a:lnTo>
                    <a:pt x="71" y="401"/>
                  </a:lnTo>
                  <a:lnTo>
                    <a:pt x="82" y="398"/>
                  </a:lnTo>
                  <a:lnTo>
                    <a:pt x="94" y="397"/>
                  </a:lnTo>
                  <a:lnTo>
                    <a:pt x="109" y="395"/>
                  </a:lnTo>
                  <a:lnTo>
                    <a:pt x="122" y="395"/>
                  </a:lnTo>
                  <a:lnTo>
                    <a:pt x="134" y="394"/>
                  </a:lnTo>
                  <a:lnTo>
                    <a:pt x="143" y="392"/>
                  </a:lnTo>
                  <a:lnTo>
                    <a:pt x="136" y="392"/>
                  </a:lnTo>
                  <a:lnTo>
                    <a:pt x="130" y="392"/>
                  </a:lnTo>
                  <a:lnTo>
                    <a:pt x="122" y="391"/>
                  </a:lnTo>
                  <a:lnTo>
                    <a:pt x="115" y="391"/>
                  </a:lnTo>
                  <a:lnTo>
                    <a:pt x="109" y="390"/>
                  </a:lnTo>
                  <a:lnTo>
                    <a:pt x="102" y="390"/>
                  </a:lnTo>
                  <a:lnTo>
                    <a:pt x="95" y="389"/>
                  </a:lnTo>
                  <a:lnTo>
                    <a:pt x="87" y="389"/>
                  </a:lnTo>
                  <a:lnTo>
                    <a:pt x="91" y="382"/>
                  </a:lnTo>
                  <a:lnTo>
                    <a:pt x="99" y="378"/>
                  </a:lnTo>
                  <a:lnTo>
                    <a:pt x="112" y="377"/>
                  </a:lnTo>
                  <a:lnTo>
                    <a:pt x="126" y="375"/>
                  </a:lnTo>
                  <a:lnTo>
                    <a:pt x="143" y="375"/>
                  </a:lnTo>
                  <a:lnTo>
                    <a:pt x="160" y="377"/>
                  </a:lnTo>
                  <a:lnTo>
                    <a:pt x="175" y="375"/>
                  </a:lnTo>
                  <a:lnTo>
                    <a:pt x="189" y="374"/>
                  </a:lnTo>
                  <a:lnTo>
                    <a:pt x="189" y="373"/>
                  </a:lnTo>
                  <a:lnTo>
                    <a:pt x="189" y="373"/>
                  </a:lnTo>
                  <a:lnTo>
                    <a:pt x="189" y="373"/>
                  </a:lnTo>
                  <a:lnTo>
                    <a:pt x="189" y="373"/>
                  </a:lnTo>
                  <a:lnTo>
                    <a:pt x="175" y="373"/>
                  </a:lnTo>
                  <a:lnTo>
                    <a:pt x="165" y="373"/>
                  </a:lnTo>
                  <a:lnTo>
                    <a:pt x="157" y="373"/>
                  </a:lnTo>
                  <a:lnTo>
                    <a:pt x="150" y="373"/>
                  </a:lnTo>
                  <a:lnTo>
                    <a:pt x="143" y="372"/>
                  </a:lnTo>
                  <a:lnTo>
                    <a:pt x="135" y="372"/>
                  </a:lnTo>
                  <a:lnTo>
                    <a:pt x="126" y="371"/>
                  </a:lnTo>
                  <a:lnTo>
                    <a:pt x="115" y="370"/>
                  </a:lnTo>
                  <a:lnTo>
                    <a:pt x="115" y="369"/>
                  </a:lnTo>
                  <a:lnTo>
                    <a:pt x="115" y="368"/>
                  </a:lnTo>
                  <a:lnTo>
                    <a:pt x="115" y="366"/>
                  </a:lnTo>
                  <a:lnTo>
                    <a:pt x="115" y="366"/>
                  </a:lnTo>
                  <a:lnTo>
                    <a:pt x="123" y="362"/>
                  </a:lnTo>
                  <a:lnTo>
                    <a:pt x="134" y="359"/>
                  </a:lnTo>
                  <a:lnTo>
                    <a:pt x="149" y="358"/>
                  </a:lnTo>
                  <a:lnTo>
                    <a:pt x="163" y="358"/>
                  </a:lnTo>
                  <a:lnTo>
                    <a:pt x="178" y="358"/>
                  </a:lnTo>
                  <a:lnTo>
                    <a:pt x="193" y="358"/>
                  </a:lnTo>
                  <a:lnTo>
                    <a:pt x="206" y="359"/>
                  </a:lnTo>
                  <a:lnTo>
                    <a:pt x="217" y="359"/>
                  </a:lnTo>
                  <a:lnTo>
                    <a:pt x="217" y="356"/>
                  </a:lnTo>
                  <a:lnTo>
                    <a:pt x="217" y="355"/>
                  </a:lnTo>
                  <a:lnTo>
                    <a:pt x="217" y="353"/>
                  </a:lnTo>
                  <a:lnTo>
                    <a:pt x="217" y="352"/>
                  </a:lnTo>
                  <a:lnTo>
                    <a:pt x="207" y="353"/>
                  </a:lnTo>
                  <a:lnTo>
                    <a:pt x="198" y="353"/>
                  </a:lnTo>
                  <a:lnTo>
                    <a:pt x="191" y="353"/>
                  </a:lnTo>
                  <a:lnTo>
                    <a:pt x="184" y="353"/>
                  </a:lnTo>
                  <a:lnTo>
                    <a:pt x="178" y="353"/>
                  </a:lnTo>
                  <a:lnTo>
                    <a:pt x="169" y="353"/>
                  </a:lnTo>
                  <a:lnTo>
                    <a:pt x="159" y="352"/>
                  </a:lnTo>
                  <a:lnTo>
                    <a:pt x="145" y="351"/>
                  </a:lnTo>
                  <a:lnTo>
                    <a:pt x="150" y="343"/>
                  </a:lnTo>
                  <a:lnTo>
                    <a:pt x="159" y="337"/>
                  </a:lnTo>
                  <a:lnTo>
                    <a:pt x="171" y="335"/>
                  </a:lnTo>
                  <a:lnTo>
                    <a:pt x="187" y="333"/>
                  </a:lnTo>
                  <a:lnTo>
                    <a:pt x="201" y="333"/>
                  </a:lnTo>
                  <a:lnTo>
                    <a:pt x="217" y="333"/>
                  </a:lnTo>
                  <a:lnTo>
                    <a:pt x="231" y="333"/>
                  </a:lnTo>
                  <a:lnTo>
                    <a:pt x="244" y="332"/>
                  </a:lnTo>
                  <a:lnTo>
                    <a:pt x="239" y="331"/>
                  </a:lnTo>
                  <a:lnTo>
                    <a:pt x="236" y="330"/>
                  </a:lnTo>
                  <a:lnTo>
                    <a:pt x="231" y="330"/>
                  </a:lnTo>
                  <a:lnTo>
                    <a:pt x="228" y="329"/>
                  </a:lnTo>
                  <a:lnTo>
                    <a:pt x="222" y="329"/>
                  </a:lnTo>
                  <a:lnTo>
                    <a:pt x="216" y="329"/>
                  </a:lnTo>
                  <a:lnTo>
                    <a:pt x="207" y="329"/>
                  </a:lnTo>
                  <a:lnTo>
                    <a:pt x="194" y="329"/>
                  </a:lnTo>
                  <a:lnTo>
                    <a:pt x="197" y="316"/>
                  </a:lnTo>
                  <a:lnTo>
                    <a:pt x="202" y="314"/>
                  </a:lnTo>
                  <a:lnTo>
                    <a:pt x="208" y="314"/>
                  </a:lnTo>
                  <a:lnTo>
                    <a:pt x="213" y="310"/>
                  </a:lnTo>
                  <a:lnTo>
                    <a:pt x="213" y="310"/>
                  </a:lnTo>
                  <a:lnTo>
                    <a:pt x="213" y="308"/>
                  </a:lnTo>
                  <a:lnTo>
                    <a:pt x="212" y="308"/>
                  </a:lnTo>
                  <a:lnTo>
                    <a:pt x="211" y="308"/>
                  </a:lnTo>
                  <a:lnTo>
                    <a:pt x="204" y="307"/>
                  </a:lnTo>
                  <a:lnTo>
                    <a:pt x="199" y="307"/>
                  </a:lnTo>
                  <a:lnTo>
                    <a:pt x="193" y="306"/>
                  </a:lnTo>
                  <a:lnTo>
                    <a:pt x="188" y="305"/>
                  </a:lnTo>
                  <a:lnTo>
                    <a:pt x="183" y="303"/>
                  </a:lnTo>
                  <a:lnTo>
                    <a:pt x="179" y="301"/>
                  </a:lnTo>
                  <a:lnTo>
                    <a:pt x="175" y="296"/>
                  </a:lnTo>
                  <a:lnTo>
                    <a:pt x="173" y="292"/>
                  </a:lnTo>
                  <a:lnTo>
                    <a:pt x="178" y="292"/>
                  </a:lnTo>
                  <a:lnTo>
                    <a:pt x="182" y="292"/>
                  </a:lnTo>
                  <a:lnTo>
                    <a:pt x="187" y="292"/>
                  </a:lnTo>
                  <a:lnTo>
                    <a:pt x="191" y="292"/>
                  </a:lnTo>
                  <a:lnTo>
                    <a:pt x="196" y="292"/>
                  </a:lnTo>
                  <a:lnTo>
                    <a:pt x="199" y="292"/>
                  </a:lnTo>
                  <a:lnTo>
                    <a:pt x="203" y="292"/>
                  </a:lnTo>
                  <a:lnTo>
                    <a:pt x="208" y="292"/>
                  </a:lnTo>
                  <a:lnTo>
                    <a:pt x="209" y="291"/>
                  </a:lnTo>
                  <a:lnTo>
                    <a:pt x="210" y="289"/>
                  </a:lnTo>
                  <a:lnTo>
                    <a:pt x="211" y="288"/>
                  </a:lnTo>
                  <a:lnTo>
                    <a:pt x="211" y="287"/>
                  </a:lnTo>
                  <a:lnTo>
                    <a:pt x="199" y="286"/>
                  </a:lnTo>
                  <a:lnTo>
                    <a:pt x="190" y="285"/>
                  </a:lnTo>
                  <a:lnTo>
                    <a:pt x="183" y="285"/>
                  </a:lnTo>
                  <a:lnTo>
                    <a:pt x="179" y="284"/>
                  </a:lnTo>
                  <a:lnTo>
                    <a:pt x="175" y="284"/>
                  </a:lnTo>
                  <a:lnTo>
                    <a:pt x="173" y="284"/>
                  </a:lnTo>
                  <a:lnTo>
                    <a:pt x="170" y="283"/>
                  </a:lnTo>
                  <a:lnTo>
                    <a:pt x="168" y="283"/>
                  </a:lnTo>
                  <a:lnTo>
                    <a:pt x="168" y="281"/>
                  </a:lnTo>
                  <a:lnTo>
                    <a:pt x="168" y="277"/>
                  </a:lnTo>
                  <a:lnTo>
                    <a:pt x="168" y="274"/>
                  </a:lnTo>
                  <a:lnTo>
                    <a:pt x="168" y="270"/>
                  </a:lnTo>
                  <a:lnTo>
                    <a:pt x="175" y="269"/>
                  </a:lnTo>
                  <a:lnTo>
                    <a:pt x="183" y="268"/>
                  </a:lnTo>
                  <a:lnTo>
                    <a:pt x="192" y="268"/>
                  </a:lnTo>
                  <a:lnTo>
                    <a:pt x="200" y="268"/>
                  </a:lnTo>
                  <a:lnTo>
                    <a:pt x="200" y="267"/>
                  </a:lnTo>
                  <a:lnTo>
                    <a:pt x="201" y="266"/>
                  </a:lnTo>
                  <a:lnTo>
                    <a:pt x="202" y="265"/>
                  </a:lnTo>
                  <a:lnTo>
                    <a:pt x="202" y="264"/>
                  </a:lnTo>
                  <a:lnTo>
                    <a:pt x="194" y="264"/>
                  </a:lnTo>
                  <a:lnTo>
                    <a:pt x="188" y="263"/>
                  </a:lnTo>
                  <a:lnTo>
                    <a:pt x="180" y="262"/>
                  </a:lnTo>
                  <a:lnTo>
                    <a:pt x="172" y="260"/>
                  </a:lnTo>
                  <a:lnTo>
                    <a:pt x="172" y="258"/>
                  </a:lnTo>
                  <a:lnTo>
                    <a:pt x="173" y="256"/>
                  </a:lnTo>
                  <a:lnTo>
                    <a:pt x="175" y="254"/>
                  </a:lnTo>
                  <a:lnTo>
                    <a:pt x="179" y="248"/>
                  </a:lnTo>
                  <a:lnTo>
                    <a:pt x="186" y="247"/>
                  </a:lnTo>
                  <a:lnTo>
                    <a:pt x="192" y="246"/>
                  </a:lnTo>
                  <a:lnTo>
                    <a:pt x="199" y="245"/>
                  </a:lnTo>
                  <a:lnTo>
                    <a:pt x="206" y="245"/>
                  </a:lnTo>
                  <a:lnTo>
                    <a:pt x="206" y="244"/>
                  </a:lnTo>
                  <a:lnTo>
                    <a:pt x="206" y="241"/>
                  </a:lnTo>
                  <a:lnTo>
                    <a:pt x="206" y="240"/>
                  </a:lnTo>
                  <a:lnTo>
                    <a:pt x="206" y="238"/>
                  </a:lnTo>
                  <a:lnTo>
                    <a:pt x="203" y="239"/>
                  </a:lnTo>
                  <a:lnTo>
                    <a:pt x="202" y="239"/>
                  </a:lnTo>
                  <a:lnTo>
                    <a:pt x="199" y="239"/>
                  </a:lnTo>
                  <a:lnTo>
                    <a:pt x="194" y="238"/>
                  </a:lnTo>
                  <a:lnTo>
                    <a:pt x="196" y="227"/>
                  </a:lnTo>
                  <a:lnTo>
                    <a:pt x="193" y="221"/>
                  </a:lnTo>
                  <a:lnTo>
                    <a:pt x="190" y="217"/>
                  </a:lnTo>
                  <a:lnTo>
                    <a:pt x="189" y="211"/>
                  </a:lnTo>
                  <a:lnTo>
                    <a:pt x="192" y="211"/>
                  </a:lnTo>
                  <a:lnTo>
                    <a:pt x="197" y="211"/>
                  </a:lnTo>
                  <a:lnTo>
                    <a:pt x="203" y="210"/>
                  </a:lnTo>
                  <a:lnTo>
                    <a:pt x="217" y="208"/>
                  </a:lnTo>
                  <a:lnTo>
                    <a:pt x="217" y="208"/>
                  </a:lnTo>
                  <a:lnTo>
                    <a:pt x="217" y="207"/>
                  </a:lnTo>
                  <a:lnTo>
                    <a:pt x="218" y="207"/>
                  </a:lnTo>
                  <a:lnTo>
                    <a:pt x="219" y="207"/>
                  </a:lnTo>
                  <a:lnTo>
                    <a:pt x="211" y="207"/>
                  </a:lnTo>
                  <a:lnTo>
                    <a:pt x="202" y="206"/>
                  </a:lnTo>
                  <a:lnTo>
                    <a:pt x="193" y="206"/>
                  </a:lnTo>
                  <a:lnTo>
                    <a:pt x="184" y="206"/>
                  </a:lnTo>
                  <a:lnTo>
                    <a:pt x="177" y="205"/>
                  </a:lnTo>
                  <a:lnTo>
                    <a:pt x="170" y="201"/>
                  </a:lnTo>
                  <a:lnTo>
                    <a:pt x="165" y="198"/>
                  </a:lnTo>
                  <a:lnTo>
                    <a:pt x="162" y="192"/>
                  </a:lnTo>
                  <a:lnTo>
                    <a:pt x="169" y="192"/>
                  </a:lnTo>
                  <a:lnTo>
                    <a:pt x="177" y="192"/>
                  </a:lnTo>
                  <a:lnTo>
                    <a:pt x="183" y="191"/>
                  </a:lnTo>
                  <a:lnTo>
                    <a:pt x="191" y="191"/>
                  </a:lnTo>
                  <a:lnTo>
                    <a:pt x="199" y="190"/>
                  </a:lnTo>
                  <a:lnTo>
                    <a:pt x="207" y="189"/>
                  </a:lnTo>
                  <a:lnTo>
                    <a:pt x="216" y="187"/>
                  </a:lnTo>
                  <a:lnTo>
                    <a:pt x="225" y="185"/>
                  </a:lnTo>
                  <a:lnTo>
                    <a:pt x="223" y="183"/>
                  </a:lnTo>
                  <a:lnTo>
                    <a:pt x="222" y="182"/>
                  </a:lnTo>
                  <a:lnTo>
                    <a:pt x="222" y="181"/>
                  </a:lnTo>
                  <a:lnTo>
                    <a:pt x="222" y="181"/>
                  </a:lnTo>
                  <a:lnTo>
                    <a:pt x="215" y="181"/>
                  </a:lnTo>
                  <a:lnTo>
                    <a:pt x="206" y="182"/>
                  </a:lnTo>
                  <a:lnTo>
                    <a:pt x="198" y="182"/>
                  </a:lnTo>
                  <a:lnTo>
                    <a:pt x="189" y="182"/>
                  </a:lnTo>
                  <a:lnTo>
                    <a:pt x="181" y="182"/>
                  </a:lnTo>
                  <a:lnTo>
                    <a:pt x="172" y="182"/>
                  </a:lnTo>
                  <a:lnTo>
                    <a:pt x="164" y="182"/>
                  </a:lnTo>
                  <a:lnTo>
                    <a:pt x="157" y="182"/>
                  </a:lnTo>
                  <a:lnTo>
                    <a:pt x="157" y="177"/>
                  </a:lnTo>
                  <a:lnTo>
                    <a:pt x="158" y="173"/>
                  </a:lnTo>
                  <a:lnTo>
                    <a:pt x="159" y="171"/>
                  </a:lnTo>
                  <a:lnTo>
                    <a:pt x="161" y="167"/>
                  </a:lnTo>
                  <a:lnTo>
                    <a:pt x="167" y="167"/>
                  </a:lnTo>
                  <a:lnTo>
                    <a:pt x="174" y="166"/>
                  </a:lnTo>
                  <a:lnTo>
                    <a:pt x="181" y="166"/>
                  </a:lnTo>
                  <a:lnTo>
                    <a:pt x="189" y="166"/>
                  </a:lnTo>
                  <a:lnTo>
                    <a:pt x="197" y="164"/>
                  </a:lnTo>
                  <a:lnTo>
                    <a:pt x="204" y="162"/>
                  </a:lnTo>
                  <a:lnTo>
                    <a:pt x="212" y="161"/>
                  </a:lnTo>
                  <a:lnTo>
                    <a:pt x="219" y="158"/>
                  </a:lnTo>
                  <a:lnTo>
                    <a:pt x="212" y="158"/>
                  </a:lnTo>
                  <a:lnTo>
                    <a:pt x="207" y="158"/>
                  </a:lnTo>
                  <a:lnTo>
                    <a:pt x="200" y="158"/>
                  </a:lnTo>
                  <a:lnTo>
                    <a:pt x="194" y="158"/>
                  </a:lnTo>
                  <a:lnTo>
                    <a:pt x="189" y="158"/>
                  </a:lnTo>
                  <a:lnTo>
                    <a:pt x="182" y="158"/>
                  </a:lnTo>
                  <a:lnTo>
                    <a:pt x="177" y="158"/>
                  </a:lnTo>
                  <a:lnTo>
                    <a:pt x="170" y="158"/>
                  </a:lnTo>
                  <a:lnTo>
                    <a:pt x="174" y="149"/>
                  </a:lnTo>
                  <a:lnTo>
                    <a:pt x="180" y="143"/>
                  </a:lnTo>
                  <a:lnTo>
                    <a:pt x="187" y="141"/>
                  </a:lnTo>
                  <a:lnTo>
                    <a:pt x="194" y="140"/>
                  </a:lnTo>
                  <a:lnTo>
                    <a:pt x="202" y="140"/>
                  </a:lnTo>
                  <a:lnTo>
                    <a:pt x="211" y="140"/>
                  </a:lnTo>
                  <a:lnTo>
                    <a:pt x="220" y="139"/>
                  </a:lnTo>
                  <a:lnTo>
                    <a:pt x="230" y="135"/>
                  </a:lnTo>
                  <a:lnTo>
                    <a:pt x="225" y="134"/>
                  </a:lnTo>
                  <a:lnTo>
                    <a:pt x="218" y="133"/>
                  </a:lnTo>
                  <a:lnTo>
                    <a:pt x="212" y="133"/>
                  </a:lnTo>
                  <a:lnTo>
                    <a:pt x="208" y="133"/>
                  </a:lnTo>
                  <a:lnTo>
                    <a:pt x="203" y="133"/>
                  </a:lnTo>
                  <a:lnTo>
                    <a:pt x="199" y="133"/>
                  </a:lnTo>
                  <a:lnTo>
                    <a:pt x="194" y="133"/>
                  </a:lnTo>
                  <a:lnTo>
                    <a:pt x="191" y="133"/>
                  </a:lnTo>
                  <a:lnTo>
                    <a:pt x="193" y="127"/>
                  </a:lnTo>
                  <a:lnTo>
                    <a:pt x="198" y="122"/>
                  </a:lnTo>
                  <a:lnTo>
                    <a:pt x="203" y="120"/>
                  </a:lnTo>
                  <a:lnTo>
                    <a:pt x="210" y="118"/>
                  </a:lnTo>
                  <a:lnTo>
                    <a:pt x="217" y="118"/>
                  </a:lnTo>
                  <a:lnTo>
                    <a:pt x="225" y="116"/>
                  </a:lnTo>
                  <a:lnTo>
                    <a:pt x="231" y="114"/>
                  </a:lnTo>
                  <a:lnTo>
                    <a:pt x="238" y="110"/>
                  </a:lnTo>
                  <a:lnTo>
                    <a:pt x="236" y="110"/>
                  </a:lnTo>
                  <a:lnTo>
                    <a:pt x="235" y="109"/>
                  </a:lnTo>
                  <a:lnTo>
                    <a:pt x="232" y="108"/>
                  </a:lnTo>
                  <a:lnTo>
                    <a:pt x="230" y="105"/>
                  </a:lnTo>
                  <a:lnTo>
                    <a:pt x="236" y="101"/>
                  </a:lnTo>
                  <a:lnTo>
                    <a:pt x="244" y="99"/>
                  </a:lnTo>
                  <a:lnTo>
                    <a:pt x="252" y="98"/>
                  </a:lnTo>
                  <a:lnTo>
                    <a:pt x="262" y="96"/>
                  </a:lnTo>
                  <a:lnTo>
                    <a:pt x="273" y="96"/>
                  </a:lnTo>
                  <a:lnTo>
                    <a:pt x="283" y="98"/>
                  </a:lnTo>
                  <a:lnTo>
                    <a:pt x="291" y="98"/>
                  </a:lnTo>
                  <a:lnTo>
                    <a:pt x="300" y="99"/>
                  </a:lnTo>
                  <a:lnTo>
                    <a:pt x="302" y="96"/>
                  </a:lnTo>
                  <a:lnTo>
                    <a:pt x="302" y="95"/>
                  </a:lnTo>
                  <a:lnTo>
                    <a:pt x="303" y="93"/>
                  </a:lnTo>
                  <a:lnTo>
                    <a:pt x="304" y="92"/>
                  </a:lnTo>
                  <a:lnTo>
                    <a:pt x="303" y="65"/>
                  </a:lnTo>
                  <a:lnTo>
                    <a:pt x="306" y="42"/>
                  </a:lnTo>
                  <a:lnTo>
                    <a:pt x="313" y="23"/>
                  </a:lnTo>
                  <a:lnTo>
                    <a:pt x="324" y="8"/>
                  </a:lnTo>
                  <a:lnTo>
                    <a:pt x="337" y="0"/>
                  </a:lnTo>
                  <a:lnTo>
                    <a:pt x="354" y="2"/>
                  </a:lnTo>
                  <a:lnTo>
                    <a:pt x="373" y="10"/>
                  </a:lnTo>
                  <a:lnTo>
                    <a:pt x="395" y="31"/>
                  </a:lnTo>
                  <a:lnTo>
                    <a:pt x="402" y="44"/>
                  </a:lnTo>
                  <a:lnTo>
                    <a:pt x="405" y="52"/>
                  </a:lnTo>
                  <a:lnTo>
                    <a:pt x="409" y="56"/>
                  </a:lnTo>
                  <a:lnTo>
                    <a:pt x="411" y="61"/>
                  </a:lnTo>
                  <a:lnTo>
                    <a:pt x="414" y="61"/>
                  </a:lnTo>
                  <a:lnTo>
                    <a:pt x="417" y="61"/>
                  </a:lnTo>
                  <a:lnTo>
                    <a:pt x="420" y="61"/>
                  </a:lnTo>
                  <a:lnTo>
                    <a:pt x="423" y="61"/>
                  </a:lnTo>
                  <a:lnTo>
                    <a:pt x="438" y="51"/>
                  </a:lnTo>
                  <a:lnTo>
                    <a:pt x="455" y="42"/>
                  </a:lnTo>
                  <a:lnTo>
                    <a:pt x="473" y="33"/>
                  </a:lnTo>
                  <a:lnTo>
                    <a:pt x="493" y="26"/>
                  </a:lnTo>
                  <a:lnTo>
                    <a:pt x="513" y="20"/>
                  </a:lnTo>
                  <a:lnTo>
                    <a:pt x="533" y="17"/>
                  </a:lnTo>
                  <a:lnTo>
                    <a:pt x="552" y="16"/>
                  </a:lnTo>
                  <a:lnTo>
                    <a:pt x="569" y="19"/>
                  </a:lnTo>
                  <a:lnTo>
                    <a:pt x="570" y="20"/>
                  </a:lnTo>
                  <a:lnTo>
                    <a:pt x="571" y="23"/>
                  </a:lnTo>
                  <a:lnTo>
                    <a:pt x="572" y="24"/>
                  </a:lnTo>
                  <a:lnTo>
                    <a:pt x="572" y="26"/>
                  </a:lnTo>
                  <a:lnTo>
                    <a:pt x="572" y="24"/>
                  </a:lnTo>
                  <a:lnTo>
                    <a:pt x="574" y="23"/>
                  </a:lnTo>
                  <a:lnTo>
                    <a:pt x="575" y="20"/>
                  </a:lnTo>
                  <a:lnTo>
                    <a:pt x="576" y="19"/>
                  </a:lnTo>
                  <a:lnTo>
                    <a:pt x="584" y="22"/>
                  </a:lnTo>
                  <a:lnTo>
                    <a:pt x="593" y="24"/>
                  </a:lnTo>
                  <a:lnTo>
                    <a:pt x="601" y="27"/>
                  </a:lnTo>
                  <a:lnTo>
                    <a:pt x="612" y="32"/>
                  </a:lnTo>
                  <a:lnTo>
                    <a:pt x="620" y="37"/>
                  </a:lnTo>
                  <a:lnTo>
                    <a:pt x="628" y="44"/>
                  </a:lnTo>
                  <a:lnTo>
                    <a:pt x="634" y="52"/>
                  </a:lnTo>
                  <a:lnTo>
                    <a:pt x="637" y="62"/>
                  </a:lnTo>
                  <a:lnTo>
                    <a:pt x="636" y="63"/>
                  </a:lnTo>
                  <a:lnTo>
                    <a:pt x="635" y="65"/>
                  </a:lnTo>
                  <a:lnTo>
                    <a:pt x="633" y="66"/>
                  </a:lnTo>
                  <a:lnTo>
                    <a:pt x="630" y="68"/>
                  </a:lnTo>
                  <a:lnTo>
                    <a:pt x="635" y="68"/>
                  </a:lnTo>
                  <a:lnTo>
                    <a:pt x="638" y="68"/>
                  </a:lnTo>
                  <a:lnTo>
                    <a:pt x="642" y="68"/>
                  </a:lnTo>
                  <a:lnTo>
                    <a:pt x="645" y="68"/>
                  </a:lnTo>
                  <a:lnTo>
                    <a:pt x="647" y="73"/>
                  </a:lnTo>
                  <a:lnTo>
                    <a:pt x="648" y="75"/>
                  </a:lnTo>
                  <a:lnTo>
                    <a:pt x="648" y="79"/>
                  </a:lnTo>
                  <a:lnTo>
                    <a:pt x="647" y="83"/>
                  </a:lnTo>
                  <a:lnTo>
                    <a:pt x="642" y="85"/>
                  </a:lnTo>
                  <a:lnTo>
                    <a:pt x="638" y="86"/>
                  </a:lnTo>
                  <a:lnTo>
                    <a:pt x="637" y="86"/>
                  </a:lnTo>
                  <a:lnTo>
                    <a:pt x="636" y="87"/>
                  </a:lnTo>
                  <a:lnTo>
                    <a:pt x="639" y="87"/>
                  </a:lnTo>
                  <a:lnTo>
                    <a:pt x="644" y="89"/>
                  </a:lnTo>
                  <a:lnTo>
                    <a:pt x="648" y="90"/>
                  </a:lnTo>
                  <a:lnTo>
                    <a:pt x="653" y="91"/>
                  </a:lnTo>
                  <a:lnTo>
                    <a:pt x="653" y="93"/>
                  </a:lnTo>
                  <a:lnTo>
                    <a:pt x="655" y="96"/>
                  </a:lnTo>
                  <a:lnTo>
                    <a:pt x="656" y="100"/>
                  </a:lnTo>
                  <a:lnTo>
                    <a:pt x="656" y="102"/>
                  </a:lnTo>
                  <a:lnTo>
                    <a:pt x="653" y="103"/>
                  </a:lnTo>
                  <a:lnTo>
                    <a:pt x="648" y="104"/>
                  </a:lnTo>
                  <a:lnTo>
                    <a:pt x="643" y="106"/>
                  </a:lnTo>
                  <a:lnTo>
                    <a:pt x="638" y="109"/>
                  </a:lnTo>
                  <a:lnTo>
                    <a:pt x="639" y="110"/>
                  </a:lnTo>
                  <a:lnTo>
                    <a:pt x="641" y="110"/>
                  </a:lnTo>
                  <a:lnTo>
                    <a:pt x="641" y="111"/>
                  </a:lnTo>
                  <a:lnTo>
                    <a:pt x="641" y="113"/>
                  </a:lnTo>
                  <a:lnTo>
                    <a:pt x="645" y="113"/>
                  </a:lnTo>
                  <a:lnTo>
                    <a:pt x="649" y="112"/>
                  </a:lnTo>
                  <a:lnTo>
                    <a:pt x="654" y="111"/>
                  </a:lnTo>
                  <a:lnTo>
                    <a:pt x="659" y="111"/>
                  </a:lnTo>
                  <a:lnTo>
                    <a:pt x="659" y="114"/>
                  </a:lnTo>
                  <a:lnTo>
                    <a:pt x="659" y="118"/>
                  </a:lnTo>
                  <a:lnTo>
                    <a:pt x="659" y="121"/>
                  </a:lnTo>
                  <a:lnTo>
                    <a:pt x="659" y="124"/>
                  </a:lnTo>
                  <a:lnTo>
                    <a:pt x="657" y="125"/>
                  </a:lnTo>
                  <a:lnTo>
                    <a:pt x="654" y="125"/>
                  </a:lnTo>
                  <a:lnTo>
                    <a:pt x="647" y="127"/>
                  </a:lnTo>
                  <a:lnTo>
                    <a:pt x="634" y="129"/>
                  </a:lnTo>
                  <a:lnTo>
                    <a:pt x="634" y="131"/>
                  </a:lnTo>
                  <a:lnTo>
                    <a:pt x="634" y="132"/>
                  </a:lnTo>
                  <a:lnTo>
                    <a:pt x="634" y="132"/>
                  </a:lnTo>
                  <a:lnTo>
                    <a:pt x="634" y="133"/>
                  </a:lnTo>
                  <a:lnTo>
                    <a:pt x="639" y="133"/>
                  </a:lnTo>
                  <a:lnTo>
                    <a:pt x="645" y="133"/>
                  </a:lnTo>
                  <a:lnTo>
                    <a:pt x="652" y="133"/>
                  </a:lnTo>
                  <a:lnTo>
                    <a:pt x="659" y="133"/>
                  </a:lnTo>
                  <a:lnTo>
                    <a:pt x="658" y="139"/>
                  </a:lnTo>
                  <a:lnTo>
                    <a:pt x="655" y="143"/>
                  </a:lnTo>
                  <a:lnTo>
                    <a:pt x="648" y="147"/>
                  </a:lnTo>
                  <a:lnTo>
                    <a:pt x="642" y="149"/>
                  </a:lnTo>
                  <a:lnTo>
                    <a:pt x="634" y="151"/>
                  </a:lnTo>
                  <a:lnTo>
                    <a:pt x="626" y="152"/>
                  </a:lnTo>
                  <a:lnTo>
                    <a:pt x="619" y="153"/>
                  </a:lnTo>
                  <a:lnTo>
                    <a:pt x="614" y="154"/>
                  </a:lnTo>
                  <a:lnTo>
                    <a:pt x="617" y="156"/>
                  </a:lnTo>
                  <a:lnTo>
                    <a:pt x="622" y="157"/>
                  </a:lnTo>
                  <a:lnTo>
                    <a:pt x="626" y="157"/>
                  </a:lnTo>
                  <a:lnTo>
                    <a:pt x="633" y="156"/>
                  </a:lnTo>
                  <a:lnTo>
                    <a:pt x="638" y="156"/>
                  </a:lnTo>
                  <a:lnTo>
                    <a:pt x="645" y="156"/>
                  </a:lnTo>
                  <a:lnTo>
                    <a:pt x="651" y="154"/>
                  </a:lnTo>
                  <a:lnTo>
                    <a:pt x="656" y="154"/>
                  </a:lnTo>
                  <a:lnTo>
                    <a:pt x="656" y="157"/>
                  </a:lnTo>
                  <a:lnTo>
                    <a:pt x="656" y="160"/>
                  </a:lnTo>
                  <a:lnTo>
                    <a:pt x="655" y="163"/>
                  </a:lnTo>
                  <a:lnTo>
                    <a:pt x="655" y="166"/>
                  </a:lnTo>
                  <a:lnTo>
                    <a:pt x="643" y="169"/>
                  </a:lnTo>
                  <a:lnTo>
                    <a:pt x="634" y="171"/>
                  </a:lnTo>
                  <a:lnTo>
                    <a:pt x="627" y="172"/>
                  </a:lnTo>
                  <a:lnTo>
                    <a:pt x="622" y="173"/>
                  </a:lnTo>
                  <a:lnTo>
                    <a:pt x="618" y="175"/>
                  </a:lnTo>
                  <a:lnTo>
                    <a:pt x="615" y="176"/>
                  </a:lnTo>
                  <a:lnTo>
                    <a:pt x="612" y="177"/>
                  </a:lnTo>
                  <a:lnTo>
                    <a:pt x="608" y="178"/>
                  </a:lnTo>
                  <a:lnTo>
                    <a:pt x="610" y="179"/>
                  </a:lnTo>
                  <a:lnTo>
                    <a:pt x="612" y="179"/>
                  </a:lnTo>
                  <a:lnTo>
                    <a:pt x="615" y="179"/>
                  </a:lnTo>
                  <a:lnTo>
                    <a:pt x="618" y="179"/>
                  </a:lnTo>
                  <a:lnTo>
                    <a:pt x="623" y="179"/>
                  </a:lnTo>
                  <a:lnTo>
                    <a:pt x="630" y="178"/>
                  </a:lnTo>
                  <a:lnTo>
                    <a:pt x="639" y="177"/>
                  </a:lnTo>
                  <a:lnTo>
                    <a:pt x="653" y="175"/>
                  </a:lnTo>
                  <a:lnTo>
                    <a:pt x="649" y="183"/>
                  </a:lnTo>
                  <a:lnTo>
                    <a:pt x="644" y="189"/>
                  </a:lnTo>
                  <a:lnTo>
                    <a:pt x="635" y="195"/>
                  </a:lnTo>
                  <a:lnTo>
                    <a:pt x="625" y="197"/>
                  </a:lnTo>
                  <a:lnTo>
                    <a:pt x="615" y="200"/>
                  </a:lnTo>
                  <a:lnTo>
                    <a:pt x="605" y="201"/>
                  </a:lnTo>
                  <a:lnTo>
                    <a:pt x="595" y="202"/>
                  </a:lnTo>
                  <a:lnTo>
                    <a:pt x="588" y="204"/>
                  </a:lnTo>
                  <a:lnTo>
                    <a:pt x="588" y="206"/>
                  </a:lnTo>
                  <a:lnTo>
                    <a:pt x="588" y="207"/>
                  </a:lnTo>
                  <a:lnTo>
                    <a:pt x="588" y="209"/>
                  </a:lnTo>
                  <a:lnTo>
                    <a:pt x="588" y="210"/>
                  </a:lnTo>
                  <a:lnTo>
                    <a:pt x="594" y="208"/>
                  </a:lnTo>
                  <a:lnTo>
                    <a:pt x="600" y="207"/>
                  </a:lnTo>
                  <a:lnTo>
                    <a:pt x="607" y="206"/>
                  </a:lnTo>
                  <a:lnTo>
                    <a:pt x="614" y="205"/>
                  </a:lnTo>
                  <a:lnTo>
                    <a:pt x="620" y="204"/>
                  </a:lnTo>
                  <a:lnTo>
                    <a:pt x="627" y="202"/>
                  </a:lnTo>
                  <a:lnTo>
                    <a:pt x="635" y="202"/>
                  </a:lnTo>
                  <a:lnTo>
                    <a:pt x="642" y="201"/>
                  </a:lnTo>
                  <a:lnTo>
                    <a:pt x="641" y="206"/>
                  </a:lnTo>
                  <a:lnTo>
                    <a:pt x="639" y="209"/>
                  </a:lnTo>
                  <a:lnTo>
                    <a:pt x="638" y="212"/>
                  </a:lnTo>
                  <a:lnTo>
                    <a:pt x="637" y="216"/>
                  </a:lnTo>
                  <a:lnTo>
                    <a:pt x="629" y="218"/>
                  </a:lnTo>
                  <a:lnTo>
                    <a:pt x="622" y="220"/>
                  </a:lnTo>
                  <a:lnTo>
                    <a:pt x="614" y="222"/>
                  </a:lnTo>
                  <a:lnTo>
                    <a:pt x="607" y="224"/>
                  </a:lnTo>
                  <a:lnTo>
                    <a:pt x="599" y="226"/>
                  </a:lnTo>
                  <a:lnTo>
                    <a:pt x="591" y="228"/>
                  </a:lnTo>
                  <a:lnTo>
                    <a:pt x="584" y="229"/>
                  </a:lnTo>
                  <a:lnTo>
                    <a:pt x="577" y="231"/>
                  </a:lnTo>
                  <a:lnTo>
                    <a:pt x="584" y="231"/>
                  </a:lnTo>
                  <a:lnTo>
                    <a:pt x="590" y="230"/>
                  </a:lnTo>
                  <a:lnTo>
                    <a:pt x="597" y="230"/>
                  </a:lnTo>
                  <a:lnTo>
                    <a:pt x="604" y="229"/>
                  </a:lnTo>
                  <a:lnTo>
                    <a:pt x="609" y="229"/>
                  </a:lnTo>
                  <a:lnTo>
                    <a:pt x="616" y="228"/>
                  </a:lnTo>
                  <a:lnTo>
                    <a:pt x="623" y="228"/>
                  </a:lnTo>
                  <a:lnTo>
                    <a:pt x="629" y="227"/>
                  </a:lnTo>
                  <a:lnTo>
                    <a:pt x="625" y="235"/>
                  </a:lnTo>
                  <a:lnTo>
                    <a:pt x="618" y="240"/>
                  </a:lnTo>
                  <a:lnTo>
                    <a:pt x="609" y="245"/>
                  </a:lnTo>
                  <a:lnTo>
                    <a:pt x="599" y="247"/>
                  </a:lnTo>
                  <a:lnTo>
                    <a:pt x="589" y="249"/>
                  </a:lnTo>
                  <a:lnTo>
                    <a:pt x="579" y="250"/>
                  </a:lnTo>
                  <a:lnTo>
                    <a:pt x="569" y="254"/>
                  </a:lnTo>
                  <a:lnTo>
                    <a:pt x="561" y="257"/>
                  </a:lnTo>
                  <a:lnTo>
                    <a:pt x="568" y="257"/>
                  </a:lnTo>
                  <a:lnTo>
                    <a:pt x="574" y="256"/>
                  </a:lnTo>
                  <a:lnTo>
                    <a:pt x="580" y="256"/>
                  </a:lnTo>
                  <a:lnTo>
                    <a:pt x="588" y="255"/>
                  </a:lnTo>
                  <a:lnTo>
                    <a:pt x="595" y="254"/>
                  </a:lnTo>
                  <a:lnTo>
                    <a:pt x="603" y="253"/>
                  </a:lnTo>
                  <a:lnTo>
                    <a:pt x="610" y="252"/>
                  </a:lnTo>
                  <a:lnTo>
                    <a:pt x="618" y="250"/>
                  </a:lnTo>
                  <a:lnTo>
                    <a:pt x="615" y="257"/>
                  </a:lnTo>
                  <a:lnTo>
                    <a:pt x="608" y="263"/>
                  </a:lnTo>
                  <a:lnTo>
                    <a:pt x="598" y="268"/>
                  </a:lnTo>
                  <a:lnTo>
                    <a:pt x="586" y="273"/>
                  </a:lnTo>
                  <a:lnTo>
                    <a:pt x="574" y="277"/>
                  </a:lnTo>
                  <a:lnTo>
                    <a:pt x="562" y="281"/>
                  </a:lnTo>
                  <a:lnTo>
                    <a:pt x="551" y="284"/>
                  </a:lnTo>
                  <a:lnTo>
                    <a:pt x="544" y="287"/>
                  </a:lnTo>
                  <a:lnTo>
                    <a:pt x="550" y="287"/>
                  </a:lnTo>
                  <a:lnTo>
                    <a:pt x="558" y="286"/>
                  </a:lnTo>
                  <a:lnTo>
                    <a:pt x="565" y="285"/>
                  </a:lnTo>
                  <a:lnTo>
                    <a:pt x="572" y="283"/>
                  </a:lnTo>
                  <a:lnTo>
                    <a:pt x="580" y="281"/>
                  </a:lnTo>
                  <a:lnTo>
                    <a:pt x="588" y="278"/>
                  </a:lnTo>
                  <a:lnTo>
                    <a:pt x="595" y="277"/>
                  </a:lnTo>
                  <a:lnTo>
                    <a:pt x="603" y="275"/>
                  </a:lnTo>
                  <a:lnTo>
                    <a:pt x="598" y="284"/>
                  </a:lnTo>
                  <a:lnTo>
                    <a:pt x="590" y="289"/>
                  </a:lnTo>
                  <a:lnTo>
                    <a:pt x="580" y="294"/>
                  </a:lnTo>
                  <a:lnTo>
                    <a:pt x="568" y="296"/>
                  </a:lnTo>
                  <a:lnTo>
                    <a:pt x="556" y="298"/>
                  </a:lnTo>
                  <a:lnTo>
                    <a:pt x="545" y="301"/>
                  </a:lnTo>
                  <a:lnTo>
                    <a:pt x="533" y="304"/>
                  </a:lnTo>
                  <a:lnTo>
                    <a:pt x="523" y="308"/>
                  </a:lnTo>
                  <a:lnTo>
                    <a:pt x="525" y="308"/>
                  </a:lnTo>
                  <a:lnTo>
                    <a:pt x="527" y="308"/>
                  </a:lnTo>
                  <a:lnTo>
                    <a:pt x="530" y="308"/>
                  </a:lnTo>
                  <a:lnTo>
                    <a:pt x="535" y="308"/>
                  </a:lnTo>
                  <a:lnTo>
                    <a:pt x="541" y="307"/>
                  </a:lnTo>
                  <a:lnTo>
                    <a:pt x="551" y="306"/>
                  </a:lnTo>
                  <a:lnTo>
                    <a:pt x="566" y="304"/>
                  </a:lnTo>
                  <a:lnTo>
                    <a:pt x="585" y="301"/>
                  </a:lnTo>
                  <a:lnTo>
                    <a:pt x="578" y="311"/>
                  </a:lnTo>
                  <a:lnTo>
                    <a:pt x="567" y="317"/>
                  </a:lnTo>
                  <a:lnTo>
                    <a:pt x="552" y="323"/>
                  </a:lnTo>
                  <a:lnTo>
                    <a:pt x="537" y="326"/>
                  </a:lnTo>
                  <a:lnTo>
                    <a:pt x="522" y="329"/>
                  </a:lnTo>
                  <a:lnTo>
                    <a:pt x="508" y="331"/>
                  </a:lnTo>
                  <a:lnTo>
                    <a:pt x="498" y="334"/>
                  </a:lnTo>
                  <a:lnTo>
                    <a:pt x="491" y="339"/>
                  </a:lnTo>
                  <a:lnTo>
                    <a:pt x="499" y="337"/>
                  </a:lnTo>
                  <a:lnTo>
                    <a:pt x="507" y="336"/>
                  </a:lnTo>
                  <a:lnTo>
                    <a:pt x="515" y="335"/>
                  </a:lnTo>
                  <a:lnTo>
                    <a:pt x="522" y="333"/>
                  </a:lnTo>
                  <a:lnTo>
                    <a:pt x="530" y="333"/>
                  </a:lnTo>
                  <a:lnTo>
                    <a:pt x="538" y="332"/>
                  </a:lnTo>
                  <a:lnTo>
                    <a:pt x="546" y="332"/>
                  </a:lnTo>
                  <a:lnTo>
                    <a:pt x="555" y="332"/>
                  </a:lnTo>
                  <a:lnTo>
                    <a:pt x="546" y="341"/>
                  </a:lnTo>
                  <a:lnTo>
                    <a:pt x="535" y="347"/>
                  </a:lnTo>
                  <a:lnTo>
                    <a:pt x="521" y="353"/>
                  </a:lnTo>
                  <a:lnTo>
                    <a:pt x="507" y="358"/>
                  </a:lnTo>
                  <a:lnTo>
                    <a:pt x="492" y="361"/>
                  </a:lnTo>
                  <a:lnTo>
                    <a:pt x="478" y="364"/>
                  </a:lnTo>
                  <a:lnTo>
                    <a:pt x="464" y="366"/>
                  </a:lnTo>
                  <a:lnTo>
                    <a:pt x="452" y="370"/>
                  </a:lnTo>
                  <a:lnTo>
                    <a:pt x="452" y="370"/>
                  </a:lnTo>
                  <a:lnTo>
                    <a:pt x="452" y="370"/>
                  </a:lnTo>
                  <a:lnTo>
                    <a:pt x="451" y="370"/>
                  </a:lnTo>
                  <a:lnTo>
                    <a:pt x="450" y="371"/>
                  </a:lnTo>
                  <a:lnTo>
                    <a:pt x="459" y="371"/>
                  </a:lnTo>
                  <a:lnTo>
                    <a:pt x="471" y="370"/>
                  </a:lnTo>
                  <a:lnTo>
                    <a:pt x="486" y="365"/>
                  </a:lnTo>
                  <a:lnTo>
                    <a:pt x="502" y="362"/>
                  </a:lnTo>
                  <a:lnTo>
                    <a:pt x="518" y="359"/>
                  </a:lnTo>
                  <a:lnTo>
                    <a:pt x="532" y="358"/>
                  </a:lnTo>
                  <a:lnTo>
                    <a:pt x="545" y="360"/>
                  </a:lnTo>
                  <a:lnTo>
                    <a:pt x="551" y="366"/>
                  </a:lnTo>
                  <a:lnTo>
                    <a:pt x="546" y="368"/>
                  </a:lnTo>
                  <a:lnTo>
                    <a:pt x="539" y="370"/>
                  </a:lnTo>
                  <a:lnTo>
                    <a:pt x="533" y="371"/>
                  </a:lnTo>
                  <a:lnTo>
                    <a:pt x="527" y="373"/>
                  </a:lnTo>
                  <a:lnTo>
                    <a:pt x="520" y="375"/>
                  </a:lnTo>
                  <a:lnTo>
                    <a:pt x="515" y="378"/>
                  </a:lnTo>
                  <a:lnTo>
                    <a:pt x="508" y="379"/>
                  </a:lnTo>
                  <a:lnTo>
                    <a:pt x="502" y="381"/>
                  </a:lnTo>
                  <a:lnTo>
                    <a:pt x="509" y="381"/>
                  </a:lnTo>
                  <a:lnTo>
                    <a:pt x="517" y="380"/>
                  </a:lnTo>
                  <a:lnTo>
                    <a:pt x="525" y="380"/>
                  </a:lnTo>
                  <a:lnTo>
                    <a:pt x="532" y="379"/>
                  </a:lnTo>
                  <a:lnTo>
                    <a:pt x="540" y="378"/>
                  </a:lnTo>
                  <a:lnTo>
                    <a:pt x="549" y="377"/>
                  </a:lnTo>
                  <a:lnTo>
                    <a:pt x="557" y="374"/>
                  </a:lnTo>
                  <a:lnTo>
                    <a:pt x="566" y="373"/>
                  </a:lnTo>
                  <a:lnTo>
                    <a:pt x="566" y="377"/>
                  </a:lnTo>
                  <a:lnTo>
                    <a:pt x="566" y="381"/>
                  </a:lnTo>
                  <a:lnTo>
                    <a:pt x="566" y="385"/>
                  </a:lnTo>
                  <a:lnTo>
                    <a:pt x="566" y="389"/>
                  </a:lnTo>
                  <a:lnTo>
                    <a:pt x="561" y="391"/>
                  </a:lnTo>
                  <a:lnTo>
                    <a:pt x="556" y="392"/>
                  </a:lnTo>
                  <a:lnTo>
                    <a:pt x="550" y="393"/>
                  </a:lnTo>
                  <a:lnTo>
                    <a:pt x="546" y="393"/>
                  </a:lnTo>
                  <a:lnTo>
                    <a:pt x="540" y="393"/>
                  </a:lnTo>
                  <a:lnTo>
                    <a:pt x="536" y="394"/>
                  </a:lnTo>
                  <a:lnTo>
                    <a:pt x="531" y="397"/>
                  </a:lnTo>
                  <a:lnTo>
                    <a:pt x="528" y="400"/>
                  </a:lnTo>
                  <a:lnTo>
                    <a:pt x="531" y="400"/>
                  </a:lnTo>
                  <a:lnTo>
                    <a:pt x="535" y="400"/>
                  </a:lnTo>
                  <a:lnTo>
                    <a:pt x="539" y="400"/>
                  </a:lnTo>
                  <a:lnTo>
                    <a:pt x="545" y="400"/>
                  </a:lnTo>
                  <a:lnTo>
                    <a:pt x="549" y="400"/>
                  </a:lnTo>
                  <a:lnTo>
                    <a:pt x="555" y="400"/>
                  </a:lnTo>
                  <a:lnTo>
                    <a:pt x="560" y="400"/>
                  </a:lnTo>
                  <a:lnTo>
                    <a:pt x="566" y="400"/>
                  </a:lnTo>
                  <a:lnTo>
                    <a:pt x="566" y="400"/>
                  </a:lnTo>
                  <a:lnTo>
                    <a:pt x="566" y="402"/>
                  </a:lnTo>
                  <a:lnTo>
                    <a:pt x="566" y="403"/>
                  </a:lnTo>
                  <a:lnTo>
                    <a:pt x="566" y="404"/>
                  </a:lnTo>
                  <a:lnTo>
                    <a:pt x="560" y="406"/>
                  </a:lnTo>
                  <a:lnTo>
                    <a:pt x="552" y="409"/>
                  </a:lnTo>
                  <a:lnTo>
                    <a:pt x="542" y="411"/>
                  </a:lnTo>
                  <a:lnTo>
                    <a:pt x="532" y="414"/>
                  </a:lnTo>
                  <a:lnTo>
                    <a:pt x="523" y="418"/>
                  </a:lnTo>
                  <a:lnTo>
                    <a:pt x="515" y="421"/>
                  </a:lnTo>
                  <a:lnTo>
                    <a:pt x="509" y="424"/>
                  </a:lnTo>
                  <a:lnTo>
                    <a:pt x="506" y="427"/>
                  </a:lnTo>
                  <a:lnTo>
                    <a:pt x="507" y="427"/>
                  </a:lnTo>
                  <a:lnTo>
                    <a:pt x="508" y="427"/>
                  </a:lnTo>
                  <a:lnTo>
                    <a:pt x="510" y="427"/>
                  </a:lnTo>
                  <a:lnTo>
                    <a:pt x="515" y="426"/>
                  </a:lnTo>
                  <a:lnTo>
                    <a:pt x="520" y="424"/>
                  </a:lnTo>
                  <a:lnTo>
                    <a:pt x="529" y="423"/>
                  </a:lnTo>
                  <a:lnTo>
                    <a:pt x="542" y="421"/>
                  </a:lnTo>
                  <a:lnTo>
                    <a:pt x="559" y="418"/>
                  </a:lnTo>
                  <a:lnTo>
                    <a:pt x="557" y="424"/>
                  </a:lnTo>
                  <a:lnTo>
                    <a:pt x="551" y="429"/>
                  </a:lnTo>
                  <a:lnTo>
                    <a:pt x="542" y="433"/>
                  </a:lnTo>
                  <a:lnTo>
                    <a:pt x="532" y="437"/>
                  </a:lnTo>
                  <a:lnTo>
                    <a:pt x="521" y="439"/>
                  </a:lnTo>
                  <a:lnTo>
                    <a:pt x="511" y="442"/>
                  </a:lnTo>
                  <a:lnTo>
                    <a:pt x="501" y="446"/>
                  </a:lnTo>
                  <a:lnTo>
                    <a:pt x="494" y="449"/>
                  </a:lnTo>
                  <a:lnTo>
                    <a:pt x="500" y="448"/>
                  </a:lnTo>
                  <a:lnTo>
                    <a:pt x="507" y="447"/>
                  </a:lnTo>
                  <a:lnTo>
                    <a:pt x="513" y="446"/>
                  </a:lnTo>
                  <a:lnTo>
                    <a:pt x="521" y="445"/>
                  </a:lnTo>
                  <a:lnTo>
                    <a:pt x="528" y="443"/>
                  </a:lnTo>
                  <a:lnTo>
                    <a:pt x="533" y="442"/>
                  </a:lnTo>
                  <a:lnTo>
                    <a:pt x="539" y="441"/>
                  </a:lnTo>
                  <a:lnTo>
                    <a:pt x="542" y="441"/>
                  </a:lnTo>
                  <a:lnTo>
                    <a:pt x="533" y="452"/>
                  </a:lnTo>
                  <a:lnTo>
                    <a:pt x="525" y="460"/>
                  </a:lnTo>
                  <a:lnTo>
                    <a:pt x="516" y="465"/>
                  </a:lnTo>
                  <a:lnTo>
                    <a:pt x="507" y="468"/>
                  </a:lnTo>
                  <a:lnTo>
                    <a:pt x="497" y="471"/>
                  </a:lnTo>
                  <a:lnTo>
                    <a:pt x="487" y="474"/>
                  </a:lnTo>
                  <a:lnTo>
                    <a:pt x="473" y="476"/>
                  </a:lnTo>
                  <a:lnTo>
                    <a:pt x="459" y="479"/>
                  </a:lnTo>
                  <a:lnTo>
                    <a:pt x="469" y="479"/>
                  </a:lnTo>
                  <a:lnTo>
                    <a:pt x="479" y="478"/>
                  </a:lnTo>
                  <a:lnTo>
                    <a:pt x="488" y="476"/>
                  </a:lnTo>
                  <a:lnTo>
                    <a:pt x="498" y="475"/>
                  </a:lnTo>
                  <a:lnTo>
                    <a:pt x="508" y="474"/>
                  </a:lnTo>
                  <a:lnTo>
                    <a:pt x="518" y="474"/>
                  </a:lnTo>
                  <a:lnTo>
                    <a:pt x="528" y="474"/>
                  </a:lnTo>
                  <a:lnTo>
                    <a:pt x="539" y="476"/>
                  </a:lnTo>
                  <a:lnTo>
                    <a:pt x="533" y="479"/>
                  </a:lnTo>
                  <a:lnTo>
                    <a:pt x="525" y="483"/>
                  </a:lnTo>
                  <a:lnTo>
                    <a:pt x="516" y="485"/>
                  </a:lnTo>
                  <a:lnTo>
                    <a:pt x="510" y="487"/>
                  </a:lnTo>
                  <a:lnTo>
                    <a:pt x="516" y="487"/>
                  </a:lnTo>
                  <a:lnTo>
                    <a:pt x="522" y="487"/>
                  </a:lnTo>
                  <a:lnTo>
                    <a:pt x="528" y="487"/>
                  </a:lnTo>
                  <a:lnTo>
                    <a:pt x="532" y="486"/>
                  </a:lnTo>
                  <a:lnTo>
                    <a:pt x="538" y="486"/>
                  </a:lnTo>
                  <a:lnTo>
                    <a:pt x="544" y="485"/>
                  </a:lnTo>
                  <a:lnTo>
                    <a:pt x="549" y="485"/>
                  </a:lnTo>
                  <a:lnTo>
                    <a:pt x="555" y="486"/>
                  </a:lnTo>
                  <a:lnTo>
                    <a:pt x="556" y="487"/>
                  </a:lnTo>
                  <a:lnTo>
                    <a:pt x="557" y="488"/>
                  </a:lnTo>
                  <a:lnTo>
                    <a:pt x="558" y="489"/>
                  </a:lnTo>
                  <a:lnTo>
                    <a:pt x="558" y="490"/>
                  </a:lnTo>
                  <a:lnTo>
                    <a:pt x="556" y="494"/>
                  </a:lnTo>
                  <a:lnTo>
                    <a:pt x="551" y="496"/>
                  </a:lnTo>
                  <a:lnTo>
                    <a:pt x="546" y="498"/>
                  </a:lnTo>
                  <a:lnTo>
                    <a:pt x="540" y="499"/>
                  </a:lnTo>
                  <a:lnTo>
                    <a:pt x="533" y="500"/>
                  </a:lnTo>
                  <a:lnTo>
                    <a:pt x="528" y="502"/>
                  </a:lnTo>
                  <a:lnTo>
                    <a:pt x="522" y="504"/>
                  </a:lnTo>
                  <a:lnTo>
                    <a:pt x="518" y="506"/>
                  </a:lnTo>
                  <a:lnTo>
                    <a:pt x="520" y="506"/>
                  </a:lnTo>
                  <a:lnTo>
                    <a:pt x="522" y="506"/>
                  </a:lnTo>
                  <a:lnTo>
                    <a:pt x="526" y="506"/>
                  </a:lnTo>
                  <a:lnTo>
                    <a:pt x="529" y="505"/>
                  </a:lnTo>
                  <a:lnTo>
                    <a:pt x="535" y="505"/>
                  </a:lnTo>
                  <a:lnTo>
                    <a:pt x="542" y="504"/>
                  </a:lnTo>
                  <a:lnTo>
                    <a:pt x="554" y="503"/>
                  </a:lnTo>
                  <a:lnTo>
                    <a:pt x="568" y="502"/>
                  </a:lnTo>
                  <a:lnTo>
                    <a:pt x="569" y="505"/>
                  </a:lnTo>
                  <a:lnTo>
                    <a:pt x="569" y="507"/>
                  </a:lnTo>
                  <a:lnTo>
                    <a:pt x="569" y="512"/>
                  </a:lnTo>
                  <a:lnTo>
                    <a:pt x="569" y="516"/>
                  </a:lnTo>
                  <a:lnTo>
                    <a:pt x="564" y="517"/>
                  </a:lnTo>
                  <a:lnTo>
                    <a:pt x="559" y="518"/>
                  </a:lnTo>
                  <a:lnTo>
                    <a:pt x="554" y="519"/>
                  </a:lnTo>
                  <a:lnTo>
                    <a:pt x="549" y="520"/>
                  </a:lnTo>
                  <a:lnTo>
                    <a:pt x="544" y="522"/>
                  </a:lnTo>
                  <a:lnTo>
                    <a:pt x="538" y="524"/>
                  </a:lnTo>
                  <a:lnTo>
                    <a:pt x="533" y="525"/>
                  </a:lnTo>
                  <a:lnTo>
                    <a:pt x="528" y="527"/>
                  </a:lnTo>
                  <a:lnTo>
                    <a:pt x="528" y="528"/>
                  </a:lnTo>
                  <a:lnTo>
                    <a:pt x="528" y="528"/>
                  </a:lnTo>
                  <a:lnTo>
                    <a:pt x="528" y="529"/>
                  </a:lnTo>
                  <a:lnTo>
                    <a:pt x="528" y="532"/>
                  </a:lnTo>
                  <a:lnTo>
                    <a:pt x="538" y="529"/>
                  </a:lnTo>
                  <a:lnTo>
                    <a:pt x="545" y="528"/>
                  </a:lnTo>
                  <a:lnTo>
                    <a:pt x="551" y="526"/>
                  </a:lnTo>
                  <a:lnTo>
                    <a:pt x="556" y="526"/>
                  </a:lnTo>
                  <a:lnTo>
                    <a:pt x="560" y="525"/>
                  </a:lnTo>
                  <a:lnTo>
                    <a:pt x="565" y="525"/>
                  </a:lnTo>
                  <a:lnTo>
                    <a:pt x="569" y="524"/>
                  </a:lnTo>
                  <a:lnTo>
                    <a:pt x="576" y="524"/>
                  </a:lnTo>
                  <a:lnTo>
                    <a:pt x="577" y="527"/>
                  </a:lnTo>
                  <a:lnTo>
                    <a:pt x="577" y="529"/>
                  </a:lnTo>
                  <a:lnTo>
                    <a:pt x="577" y="532"/>
                  </a:lnTo>
                  <a:lnTo>
                    <a:pt x="577" y="536"/>
                  </a:lnTo>
                  <a:lnTo>
                    <a:pt x="577" y="537"/>
                  </a:lnTo>
                  <a:lnTo>
                    <a:pt x="576" y="538"/>
                  </a:lnTo>
                  <a:lnTo>
                    <a:pt x="574" y="539"/>
                  </a:lnTo>
                  <a:lnTo>
                    <a:pt x="570" y="541"/>
                  </a:lnTo>
                  <a:lnTo>
                    <a:pt x="565" y="542"/>
                  </a:lnTo>
                  <a:lnTo>
                    <a:pt x="557" y="544"/>
                  </a:lnTo>
                  <a:lnTo>
                    <a:pt x="546" y="547"/>
                  </a:lnTo>
                  <a:lnTo>
                    <a:pt x="531" y="551"/>
                  </a:lnTo>
                  <a:lnTo>
                    <a:pt x="532" y="551"/>
                  </a:lnTo>
                  <a:lnTo>
                    <a:pt x="532" y="552"/>
                  </a:lnTo>
                  <a:lnTo>
                    <a:pt x="533" y="553"/>
                  </a:lnTo>
                  <a:lnTo>
                    <a:pt x="535" y="554"/>
                  </a:lnTo>
                  <a:lnTo>
                    <a:pt x="539" y="553"/>
                  </a:lnTo>
                  <a:lnTo>
                    <a:pt x="544" y="552"/>
                  </a:lnTo>
                  <a:lnTo>
                    <a:pt x="549" y="551"/>
                  </a:lnTo>
                  <a:lnTo>
                    <a:pt x="555" y="548"/>
                  </a:lnTo>
                  <a:lnTo>
                    <a:pt x="561" y="548"/>
                  </a:lnTo>
                  <a:lnTo>
                    <a:pt x="567" y="548"/>
                  </a:lnTo>
                  <a:lnTo>
                    <a:pt x="572" y="548"/>
                  </a:lnTo>
                  <a:lnTo>
                    <a:pt x="577" y="551"/>
                  </a:lnTo>
                  <a:lnTo>
                    <a:pt x="577" y="553"/>
                  </a:lnTo>
                  <a:lnTo>
                    <a:pt x="577" y="554"/>
                  </a:lnTo>
                  <a:lnTo>
                    <a:pt x="577" y="556"/>
                  </a:lnTo>
                  <a:lnTo>
                    <a:pt x="577" y="558"/>
                  </a:lnTo>
                  <a:lnTo>
                    <a:pt x="569" y="562"/>
                  </a:lnTo>
                  <a:lnTo>
                    <a:pt x="562" y="564"/>
                  </a:lnTo>
                  <a:lnTo>
                    <a:pt x="555" y="566"/>
                  </a:lnTo>
                  <a:lnTo>
                    <a:pt x="547" y="567"/>
                  </a:lnTo>
                  <a:lnTo>
                    <a:pt x="539" y="568"/>
                  </a:lnTo>
                  <a:lnTo>
                    <a:pt x="532" y="570"/>
                  </a:lnTo>
                  <a:lnTo>
                    <a:pt x="526" y="572"/>
                  </a:lnTo>
                  <a:lnTo>
                    <a:pt x="520" y="574"/>
                  </a:lnTo>
                  <a:lnTo>
                    <a:pt x="523" y="575"/>
                  </a:lnTo>
                  <a:lnTo>
                    <a:pt x="527" y="575"/>
                  </a:lnTo>
                  <a:lnTo>
                    <a:pt x="531" y="575"/>
                  </a:lnTo>
                  <a:lnTo>
                    <a:pt x="535" y="575"/>
                  </a:lnTo>
                  <a:lnTo>
                    <a:pt x="541" y="575"/>
                  </a:lnTo>
                  <a:lnTo>
                    <a:pt x="548" y="574"/>
                  </a:lnTo>
                  <a:lnTo>
                    <a:pt x="559" y="573"/>
                  </a:lnTo>
                  <a:lnTo>
                    <a:pt x="572" y="571"/>
                  </a:lnTo>
                  <a:lnTo>
                    <a:pt x="572" y="575"/>
                  </a:lnTo>
                  <a:lnTo>
                    <a:pt x="571" y="577"/>
                  </a:lnTo>
                  <a:lnTo>
                    <a:pt x="570" y="580"/>
                  </a:lnTo>
                  <a:lnTo>
                    <a:pt x="569" y="584"/>
                  </a:lnTo>
                  <a:lnTo>
                    <a:pt x="562" y="585"/>
                  </a:lnTo>
                  <a:lnTo>
                    <a:pt x="556" y="587"/>
                  </a:lnTo>
                  <a:lnTo>
                    <a:pt x="549" y="589"/>
                  </a:lnTo>
                  <a:lnTo>
                    <a:pt x="544" y="590"/>
                  </a:lnTo>
                  <a:lnTo>
                    <a:pt x="537" y="592"/>
                  </a:lnTo>
                  <a:lnTo>
                    <a:pt x="530" y="593"/>
                  </a:lnTo>
                  <a:lnTo>
                    <a:pt x="523" y="595"/>
                  </a:lnTo>
                  <a:lnTo>
                    <a:pt x="517" y="596"/>
                  </a:lnTo>
                  <a:lnTo>
                    <a:pt x="516" y="597"/>
                  </a:lnTo>
                  <a:lnTo>
                    <a:pt x="516" y="599"/>
                  </a:lnTo>
                  <a:lnTo>
                    <a:pt x="516" y="599"/>
                  </a:lnTo>
                  <a:lnTo>
                    <a:pt x="517" y="600"/>
                  </a:lnTo>
                  <a:lnTo>
                    <a:pt x="522" y="600"/>
                  </a:lnTo>
                  <a:lnTo>
                    <a:pt x="528" y="600"/>
                  </a:lnTo>
                  <a:lnTo>
                    <a:pt x="533" y="599"/>
                  </a:lnTo>
                  <a:lnTo>
                    <a:pt x="538" y="597"/>
                  </a:lnTo>
                  <a:lnTo>
                    <a:pt x="544" y="597"/>
                  </a:lnTo>
                  <a:lnTo>
                    <a:pt x="549" y="596"/>
                  </a:lnTo>
                  <a:lnTo>
                    <a:pt x="554" y="596"/>
                  </a:lnTo>
                  <a:lnTo>
                    <a:pt x="559" y="596"/>
                  </a:lnTo>
                  <a:lnTo>
                    <a:pt x="554" y="605"/>
                  </a:lnTo>
                  <a:lnTo>
                    <a:pt x="547" y="611"/>
                  </a:lnTo>
                  <a:lnTo>
                    <a:pt x="539" y="614"/>
                  </a:lnTo>
                  <a:lnTo>
                    <a:pt x="532" y="615"/>
                  </a:lnTo>
                  <a:lnTo>
                    <a:pt x="525" y="616"/>
                  </a:lnTo>
                  <a:lnTo>
                    <a:pt x="518" y="616"/>
                  </a:lnTo>
                  <a:lnTo>
                    <a:pt x="512" y="618"/>
                  </a:lnTo>
                  <a:lnTo>
                    <a:pt x="508" y="620"/>
                  </a:lnTo>
                  <a:lnTo>
                    <a:pt x="512" y="622"/>
                  </a:lnTo>
                  <a:lnTo>
                    <a:pt x="519" y="622"/>
                  </a:lnTo>
                  <a:lnTo>
                    <a:pt x="527" y="622"/>
                  </a:lnTo>
                  <a:lnTo>
                    <a:pt x="536" y="622"/>
                  </a:lnTo>
                  <a:lnTo>
                    <a:pt x="536" y="622"/>
                  </a:lnTo>
                  <a:lnTo>
                    <a:pt x="536" y="622"/>
                  </a:lnTo>
                  <a:lnTo>
                    <a:pt x="536" y="623"/>
                  </a:lnTo>
                  <a:lnTo>
                    <a:pt x="536" y="623"/>
                  </a:lnTo>
                  <a:lnTo>
                    <a:pt x="529" y="631"/>
                  </a:lnTo>
                  <a:lnTo>
                    <a:pt x="521" y="637"/>
                  </a:lnTo>
                  <a:lnTo>
                    <a:pt x="512" y="640"/>
                  </a:lnTo>
                  <a:lnTo>
                    <a:pt x="503" y="641"/>
                  </a:lnTo>
                  <a:lnTo>
                    <a:pt x="496" y="642"/>
                  </a:lnTo>
                  <a:lnTo>
                    <a:pt x="487" y="643"/>
                  </a:lnTo>
                  <a:lnTo>
                    <a:pt x="479" y="644"/>
                  </a:lnTo>
                  <a:lnTo>
                    <a:pt x="471" y="648"/>
                  </a:lnTo>
                  <a:lnTo>
                    <a:pt x="480" y="648"/>
                  </a:lnTo>
                  <a:lnTo>
                    <a:pt x="489" y="647"/>
                  </a:lnTo>
                  <a:lnTo>
                    <a:pt x="500" y="644"/>
                  </a:lnTo>
                  <a:lnTo>
                    <a:pt x="511" y="643"/>
                  </a:lnTo>
                  <a:lnTo>
                    <a:pt x="521" y="643"/>
                  </a:lnTo>
                  <a:lnTo>
                    <a:pt x="531" y="643"/>
                  </a:lnTo>
                  <a:lnTo>
                    <a:pt x="540" y="644"/>
                  </a:lnTo>
                  <a:lnTo>
                    <a:pt x="547" y="648"/>
                  </a:lnTo>
                  <a:lnTo>
                    <a:pt x="547" y="649"/>
                  </a:lnTo>
                  <a:lnTo>
                    <a:pt x="547" y="650"/>
                  </a:lnTo>
                  <a:lnTo>
                    <a:pt x="547" y="651"/>
                  </a:lnTo>
                  <a:lnTo>
                    <a:pt x="547" y="652"/>
                  </a:lnTo>
                  <a:lnTo>
                    <a:pt x="531" y="657"/>
                  </a:lnTo>
                  <a:lnTo>
                    <a:pt x="520" y="659"/>
                  </a:lnTo>
                  <a:lnTo>
                    <a:pt x="512" y="661"/>
                  </a:lnTo>
                  <a:lnTo>
                    <a:pt x="507" y="663"/>
                  </a:lnTo>
                  <a:lnTo>
                    <a:pt x="503" y="664"/>
                  </a:lnTo>
                  <a:lnTo>
                    <a:pt x="501" y="666"/>
                  </a:lnTo>
                  <a:lnTo>
                    <a:pt x="500" y="667"/>
                  </a:lnTo>
                  <a:lnTo>
                    <a:pt x="499" y="668"/>
                  </a:lnTo>
                  <a:lnTo>
                    <a:pt x="506" y="668"/>
                  </a:lnTo>
                  <a:lnTo>
                    <a:pt x="513" y="667"/>
                  </a:lnTo>
                  <a:lnTo>
                    <a:pt x="521" y="666"/>
                  </a:lnTo>
                  <a:lnTo>
                    <a:pt x="528" y="663"/>
                  </a:lnTo>
                  <a:lnTo>
                    <a:pt x="536" y="662"/>
                  </a:lnTo>
                  <a:lnTo>
                    <a:pt x="544" y="661"/>
                  </a:lnTo>
                  <a:lnTo>
                    <a:pt x="551" y="660"/>
                  </a:lnTo>
                  <a:lnTo>
                    <a:pt x="559" y="660"/>
                  </a:lnTo>
                  <a:lnTo>
                    <a:pt x="561" y="662"/>
                  </a:lnTo>
                  <a:lnTo>
                    <a:pt x="564" y="664"/>
                  </a:lnTo>
                  <a:lnTo>
                    <a:pt x="565" y="667"/>
                  </a:lnTo>
                  <a:lnTo>
                    <a:pt x="566" y="671"/>
                  </a:lnTo>
                  <a:lnTo>
                    <a:pt x="559" y="673"/>
                  </a:lnTo>
                  <a:lnTo>
                    <a:pt x="551" y="676"/>
                  </a:lnTo>
                  <a:lnTo>
                    <a:pt x="545" y="678"/>
                  </a:lnTo>
                  <a:lnTo>
                    <a:pt x="538" y="679"/>
                  </a:lnTo>
                  <a:lnTo>
                    <a:pt x="532" y="680"/>
                  </a:lnTo>
                  <a:lnTo>
                    <a:pt x="527" y="682"/>
                  </a:lnTo>
                  <a:lnTo>
                    <a:pt x="521" y="685"/>
                  </a:lnTo>
                  <a:lnTo>
                    <a:pt x="517" y="687"/>
                  </a:lnTo>
                  <a:lnTo>
                    <a:pt x="520" y="689"/>
                  </a:lnTo>
                  <a:lnTo>
                    <a:pt x="526" y="690"/>
                  </a:lnTo>
                  <a:lnTo>
                    <a:pt x="532" y="690"/>
                  </a:lnTo>
                  <a:lnTo>
                    <a:pt x="539" y="690"/>
                  </a:lnTo>
                  <a:lnTo>
                    <a:pt x="533" y="695"/>
                  </a:lnTo>
                  <a:lnTo>
                    <a:pt x="520" y="703"/>
                  </a:lnTo>
                  <a:lnTo>
                    <a:pt x="501" y="717"/>
                  </a:lnTo>
                  <a:lnTo>
                    <a:pt x="480" y="731"/>
                  </a:lnTo>
                  <a:lnTo>
                    <a:pt x="459" y="747"/>
                  </a:lnTo>
                  <a:lnTo>
                    <a:pt x="439" y="760"/>
                  </a:lnTo>
                  <a:lnTo>
                    <a:pt x="424" y="770"/>
                  </a:lnTo>
                  <a:lnTo>
                    <a:pt x="415" y="777"/>
                  </a:lnTo>
                  <a:lnTo>
                    <a:pt x="405" y="778"/>
                  </a:lnTo>
                  <a:lnTo>
                    <a:pt x="394" y="779"/>
                  </a:lnTo>
                  <a:lnTo>
                    <a:pt x="384" y="782"/>
                  </a:lnTo>
                  <a:lnTo>
                    <a:pt x="374" y="784"/>
                  </a:lnTo>
                  <a:lnTo>
                    <a:pt x="364" y="787"/>
                  </a:lnTo>
                  <a:lnTo>
                    <a:pt x="355" y="792"/>
                  </a:lnTo>
                  <a:lnTo>
                    <a:pt x="348" y="798"/>
                  </a:lnTo>
                  <a:lnTo>
                    <a:pt x="343" y="807"/>
                  </a:lnTo>
                  <a:lnTo>
                    <a:pt x="344" y="814"/>
                  </a:lnTo>
                  <a:lnTo>
                    <a:pt x="345" y="821"/>
                  </a:lnTo>
                  <a:lnTo>
                    <a:pt x="347" y="830"/>
                  </a:lnTo>
                  <a:lnTo>
                    <a:pt x="348" y="839"/>
                  </a:lnTo>
                  <a:lnTo>
                    <a:pt x="322" y="864"/>
                  </a:lnTo>
                  <a:lnTo>
                    <a:pt x="299" y="891"/>
                  </a:lnTo>
                  <a:lnTo>
                    <a:pt x="281" y="918"/>
                  </a:lnTo>
                  <a:lnTo>
                    <a:pt x="269" y="946"/>
                  </a:lnTo>
                  <a:lnTo>
                    <a:pt x="265" y="975"/>
                  </a:lnTo>
                  <a:lnTo>
                    <a:pt x="268" y="1005"/>
                  </a:lnTo>
                  <a:lnTo>
                    <a:pt x="280" y="1036"/>
                  </a:lnTo>
                  <a:lnTo>
                    <a:pt x="304" y="1067"/>
                  </a:lnTo>
                  <a:lnTo>
                    <a:pt x="304" y="1068"/>
                  </a:lnTo>
                  <a:lnTo>
                    <a:pt x="305" y="1070"/>
                  </a:lnTo>
                  <a:lnTo>
                    <a:pt x="306" y="1071"/>
                  </a:lnTo>
                  <a:lnTo>
                    <a:pt x="306" y="1073"/>
                  </a:lnTo>
                  <a:lnTo>
                    <a:pt x="313" y="1075"/>
                  </a:lnTo>
                  <a:lnTo>
                    <a:pt x="319" y="1077"/>
                  </a:lnTo>
                  <a:lnTo>
                    <a:pt x="326" y="1081"/>
                  </a:lnTo>
                  <a:lnTo>
                    <a:pt x="333" y="1083"/>
                  </a:lnTo>
                  <a:lnTo>
                    <a:pt x="338" y="1086"/>
                  </a:lnTo>
                  <a:lnTo>
                    <a:pt x="345" y="1091"/>
                  </a:lnTo>
                  <a:lnTo>
                    <a:pt x="352" y="1095"/>
                  </a:lnTo>
                  <a:lnTo>
                    <a:pt x="358" y="1100"/>
                  </a:lnTo>
                  <a:lnTo>
                    <a:pt x="377" y="1097"/>
                  </a:lnTo>
                  <a:lnTo>
                    <a:pt x="397" y="1094"/>
                  </a:lnTo>
                  <a:lnTo>
                    <a:pt x="416" y="1091"/>
                  </a:lnTo>
                  <a:lnTo>
                    <a:pt x="435" y="1087"/>
                  </a:lnTo>
                  <a:lnTo>
                    <a:pt x="454" y="1083"/>
                  </a:lnTo>
                  <a:lnTo>
                    <a:pt x="474" y="1078"/>
                  </a:lnTo>
                  <a:lnTo>
                    <a:pt x="493" y="1073"/>
                  </a:lnTo>
                  <a:lnTo>
                    <a:pt x="513" y="1066"/>
                  </a:lnTo>
                  <a:lnTo>
                    <a:pt x="516" y="1066"/>
                  </a:lnTo>
                  <a:lnTo>
                    <a:pt x="517" y="1066"/>
                  </a:lnTo>
                  <a:lnTo>
                    <a:pt x="519" y="1066"/>
                  </a:lnTo>
                  <a:lnTo>
                    <a:pt x="520" y="1066"/>
                  </a:lnTo>
                  <a:lnTo>
                    <a:pt x="526" y="1074"/>
                  </a:lnTo>
                  <a:lnTo>
                    <a:pt x="532" y="1081"/>
                  </a:lnTo>
                  <a:lnTo>
                    <a:pt x="538" y="1090"/>
                  </a:lnTo>
                  <a:lnTo>
                    <a:pt x="544" y="1097"/>
                  </a:lnTo>
                  <a:lnTo>
                    <a:pt x="547" y="1106"/>
                  </a:lnTo>
                  <a:lnTo>
                    <a:pt x="549" y="1116"/>
                  </a:lnTo>
                  <a:lnTo>
                    <a:pt x="549" y="1126"/>
                  </a:lnTo>
                  <a:lnTo>
                    <a:pt x="546" y="1138"/>
                  </a:lnTo>
                  <a:lnTo>
                    <a:pt x="529" y="1141"/>
                  </a:lnTo>
                  <a:lnTo>
                    <a:pt x="512" y="1144"/>
                  </a:lnTo>
                  <a:lnTo>
                    <a:pt x="496" y="1148"/>
                  </a:lnTo>
                  <a:lnTo>
                    <a:pt x="479" y="1151"/>
                  </a:lnTo>
                  <a:lnTo>
                    <a:pt x="461" y="1155"/>
                  </a:lnTo>
                  <a:lnTo>
                    <a:pt x="444" y="1159"/>
                  </a:lnTo>
                  <a:lnTo>
                    <a:pt x="426" y="1162"/>
                  </a:lnTo>
                  <a:lnTo>
                    <a:pt x="409" y="1167"/>
                  </a:lnTo>
                  <a:lnTo>
                    <a:pt x="392" y="1170"/>
                  </a:lnTo>
                  <a:lnTo>
                    <a:pt x="374" y="1173"/>
                  </a:lnTo>
                  <a:lnTo>
                    <a:pt x="357" y="1176"/>
                  </a:lnTo>
                  <a:lnTo>
                    <a:pt x="339" y="1179"/>
                  </a:lnTo>
                  <a:lnTo>
                    <a:pt x="323" y="1180"/>
                  </a:lnTo>
                  <a:lnTo>
                    <a:pt x="306" y="1182"/>
                  </a:lnTo>
                  <a:lnTo>
                    <a:pt x="289" y="1183"/>
                  </a:lnTo>
                  <a:lnTo>
                    <a:pt x="274" y="1183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45" name="Freeform 5"/>
            <p:cNvSpPr>
              <a:spLocks/>
            </p:cNvSpPr>
            <p:nvPr/>
          </p:nvSpPr>
          <p:spPr bwMode="auto">
            <a:xfrm>
              <a:off x="2869" y="4225"/>
              <a:ext cx="11" cy="11"/>
            </a:xfrm>
            <a:custGeom>
              <a:avLst/>
              <a:gdLst>
                <a:gd name="T0" fmla="*/ 0 w 11"/>
                <a:gd name="T1" fmla="*/ 11 h 11"/>
                <a:gd name="T2" fmla="*/ 0 w 11"/>
                <a:gd name="T3" fmla="*/ 11 h 11"/>
                <a:gd name="T4" fmla="*/ 0 w 11"/>
                <a:gd name="T5" fmla="*/ 10 h 11"/>
                <a:gd name="T6" fmla="*/ 0 w 11"/>
                <a:gd name="T7" fmla="*/ 6 h 11"/>
                <a:gd name="T8" fmla="*/ 0 w 11"/>
                <a:gd name="T9" fmla="*/ 0 h 11"/>
                <a:gd name="T10" fmla="*/ 5 w 11"/>
                <a:gd name="T11" fmla="*/ 0 h 11"/>
                <a:gd name="T12" fmla="*/ 8 w 11"/>
                <a:gd name="T13" fmla="*/ 0 h 11"/>
                <a:gd name="T14" fmla="*/ 9 w 11"/>
                <a:gd name="T15" fmla="*/ 0 h 11"/>
                <a:gd name="T16" fmla="*/ 11 w 11"/>
                <a:gd name="T17" fmla="*/ 1 h 11"/>
                <a:gd name="T18" fmla="*/ 11 w 11"/>
                <a:gd name="T19" fmla="*/ 3 h 11"/>
                <a:gd name="T20" fmla="*/ 11 w 11"/>
                <a:gd name="T21" fmla="*/ 4 h 11"/>
                <a:gd name="T22" fmla="*/ 11 w 11"/>
                <a:gd name="T23" fmla="*/ 6 h 11"/>
                <a:gd name="T24" fmla="*/ 11 w 11"/>
                <a:gd name="T25" fmla="*/ 8 h 11"/>
                <a:gd name="T26" fmla="*/ 8 w 11"/>
                <a:gd name="T27" fmla="*/ 10 h 11"/>
                <a:gd name="T28" fmla="*/ 6 w 11"/>
                <a:gd name="T29" fmla="*/ 11 h 11"/>
                <a:gd name="T30" fmla="*/ 3 w 11"/>
                <a:gd name="T31" fmla="*/ 11 h 11"/>
                <a:gd name="T32" fmla="*/ 0 w 11"/>
                <a:gd name="T3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lnTo>
                    <a:pt x="0" y="11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8" y="10"/>
                  </a:lnTo>
                  <a:lnTo>
                    <a:pt x="6" y="11"/>
                  </a:lnTo>
                  <a:lnTo>
                    <a:pt x="3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46" name="Freeform 6"/>
            <p:cNvSpPr>
              <a:spLocks/>
            </p:cNvSpPr>
            <p:nvPr/>
          </p:nvSpPr>
          <p:spPr bwMode="auto">
            <a:xfrm>
              <a:off x="1308" y="4210"/>
              <a:ext cx="23" cy="19"/>
            </a:xfrm>
            <a:custGeom>
              <a:avLst/>
              <a:gdLst>
                <a:gd name="T0" fmla="*/ 14 w 23"/>
                <a:gd name="T1" fmla="*/ 19 h 19"/>
                <a:gd name="T2" fmla="*/ 3 w 23"/>
                <a:gd name="T3" fmla="*/ 13 h 19"/>
                <a:gd name="T4" fmla="*/ 0 w 23"/>
                <a:gd name="T5" fmla="*/ 6 h 19"/>
                <a:gd name="T6" fmla="*/ 5 w 23"/>
                <a:gd name="T7" fmla="*/ 1 h 19"/>
                <a:gd name="T8" fmla="*/ 18 w 23"/>
                <a:gd name="T9" fmla="*/ 0 h 19"/>
                <a:gd name="T10" fmla="*/ 20 w 23"/>
                <a:gd name="T11" fmla="*/ 4 h 19"/>
                <a:gd name="T12" fmla="*/ 22 w 23"/>
                <a:gd name="T13" fmla="*/ 8 h 19"/>
                <a:gd name="T14" fmla="*/ 23 w 23"/>
                <a:gd name="T15" fmla="*/ 14 h 19"/>
                <a:gd name="T16" fmla="*/ 22 w 23"/>
                <a:gd name="T17" fmla="*/ 19 h 19"/>
                <a:gd name="T18" fmla="*/ 21 w 23"/>
                <a:gd name="T19" fmla="*/ 19 h 19"/>
                <a:gd name="T20" fmla="*/ 19 w 23"/>
                <a:gd name="T21" fmla="*/ 19 h 19"/>
                <a:gd name="T22" fmla="*/ 17 w 23"/>
                <a:gd name="T23" fmla="*/ 19 h 19"/>
                <a:gd name="T24" fmla="*/ 14 w 23"/>
                <a:gd name="T2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19">
                  <a:moveTo>
                    <a:pt x="14" y="19"/>
                  </a:moveTo>
                  <a:lnTo>
                    <a:pt x="3" y="13"/>
                  </a:lnTo>
                  <a:lnTo>
                    <a:pt x="0" y="6"/>
                  </a:lnTo>
                  <a:lnTo>
                    <a:pt x="5" y="1"/>
                  </a:lnTo>
                  <a:lnTo>
                    <a:pt x="18" y="0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3" y="14"/>
                  </a:lnTo>
                  <a:lnTo>
                    <a:pt x="22" y="19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47" name="Freeform 7"/>
            <p:cNvSpPr>
              <a:spLocks/>
            </p:cNvSpPr>
            <p:nvPr/>
          </p:nvSpPr>
          <p:spPr bwMode="auto">
            <a:xfrm>
              <a:off x="2351" y="4053"/>
              <a:ext cx="79" cy="156"/>
            </a:xfrm>
            <a:custGeom>
              <a:avLst/>
              <a:gdLst>
                <a:gd name="T0" fmla="*/ 32 w 79"/>
                <a:gd name="T1" fmla="*/ 155 h 156"/>
                <a:gd name="T2" fmla="*/ 16 w 79"/>
                <a:gd name="T3" fmla="*/ 153 h 156"/>
                <a:gd name="T4" fmla="*/ 0 w 79"/>
                <a:gd name="T5" fmla="*/ 149 h 156"/>
                <a:gd name="T6" fmla="*/ 1 w 79"/>
                <a:gd name="T7" fmla="*/ 144 h 156"/>
                <a:gd name="T8" fmla="*/ 11 w 79"/>
                <a:gd name="T9" fmla="*/ 142 h 156"/>
                <a:gd name="T10" fmla="*/ 24 w 79"/>
                <a:gd name="T11" fmla="*/ 144 h 156"/>
                <a:gd name="T12" fmla="*/ 35 w 79"/>
                <a:gd name="T13" fmla="*/ 145 h 156"/>
                <a:gd name="T14" fmla="*/ 14 w 79"/>
                <a:gd name="T15" fmla="*/ 136 h 156"/>
                <a:gd name="T16" fmla="*/ 6 w 79"/>
                <a:gd name="T17" fmla="*/ 128 h 156"/>
                <a:gd name="T18" fmla="*/ 11 w 79"/>
                <a:gd name="T19" fmla="*/ 123 h 156"/>
                <a:gd name="T20" fmla="*/ 25 w 79"/>
                <a:gd name="T21" fmla="*/ 125 h 156"/>
                <a:gd name="T22" fmla="*/ 41 w 79"/>
                <a:gd name="T23" fmla="*/ 126 h 156"/>
                <a:gd name="T24" fmla="*/ 36 w 79"/>
                <a:gd name="T25" fmla="*/ 124 h 156"/>
                <a:gd name="T26" fmla="*/ 23 w 79"/>
                <a:gd name="T27" fmla="*/ 119 h 156"/>
                <a:gd name="T28" fmla="*/ 10 w 79"/>
                <a:gd name="T29" fmla="*/ 116 h 156"/>
                <a:gd name="T30" fmla="*/ 10 w 79"/>
                <a:gd name="T31" fmla="*/ 107 h 156"/>
                <a:gd name="T32" fmla="*/ 23 w 79"/>
                <a:gd name="T33" fmla="*/ 107 h 156"/>
                <a:gd name="T34" fmla="*/ 34 w 79"/>
                <a:gd name="T35" fmla="*/ 109 h 156"/>
                <a:gd name="T36" fmla="*/ 48 w 79"/>
                <a:gd name="T37" fmla="*/ 112 h 156"/>
                <a:gd name="T38" fmla="*/ 40 w 79"/>
                <a:gd name="T39" fmla="*/ 104 h 156"/>
                <a:gd name="T40" fmla="*/ 21 w 79"/>
                <a:gd name="T41" fmla="*/ 98 h 156"/>
                <a:gd name="T42" fmla="*/ 13 w 79"/>
                <a:gd name="T43" fmla="*/ 94 h 156"/>
                <a:gd name="T44" fmla="*/ 13 w 79"/>
                <a:gd name="T45" fmla="*/ 85 h 156"/>
                <a:gd name="T46" fmla="*/ 27 w 79"/>
                <a:gd name="T47" fmla="*/ 87 h 156"/>
                <a:gd name="T48" fmla="*/ 45 w 79"/>
                <a:gd name="T49" fmla="*/ 89 h 156"/>
                <a:gd name="T50" fmla="*/ 54 w 79"/>
                <a:gd name="T51" fmla="*/ 87 h 156"/>
                <a:gd name="T52" fmla="*/ 39 w 79"/>
                <a:gd name="T53" fmla="*/ 83 h 156"/>
                <a:gd name="T54" fmla="*/ 20 w 79"/>
                <a:gd name="T55" fmla="*/ 78 h 156"/>
                <a:gd name="T56" fmla="*/ 16 w 79"/>
                <a:gd name="T57" fmla="*/ 69 h 156"/>
                <a:gd name="T58" fmla="*/ 20 w 79"/>
                <a:gd name="T59" fmla="*/ 62 h 156"/>
                <a:gd name="T60" fmla="*/ 37 w 79"/>
                <a:gd name="T61" fmla="*/ 66 h 156"/>
                <a:gd name="T62" fmla="*/ 55 w 79"/>
                <a:gd name="T63" fmla="*/ 65 h 156"/>
                <a:gd name="T64" fmla="*/ 55 w 79"/>
                <a:gd name="T65" fmla="*/ 61 h 156"/>
                <a:gd name="T66" fmla="*/ 45 w 79"/>
                <a:gd name="T67" fmla="*/ 59 h 156"/>
                <a:gd name="T68" fmla="*/ 17 w 79"/>
                <a:gd name="T69" fmla="*/ 55 h 156"/>
                <a:gd name="T70" fmla="*/ 16 w 79"/>
                <a:gd name="T71" fmla="*/ 45 h 156"/>
                <a:gd name="T72" fmla="*/ 24 w 79"/>
                <a:gd name="T73" fmla="*/ 42 h 156"/>
                <a:gd name="T74" fmla="*/ 39 w 79"/>
                <a:gd name="T75" fmla="*/ 45 h 156"/>
                <a:gd name="T76" fmla="*/ 56 w 79"/>
                <a:gd name="T77" fmla="*/ 45 h 156"/>
                <a:gd name="T78" fmla="*/ 49 w 79"/>
                <a:gd name="T79" fmla="*/ 41 h 156"/>
                <a:gd name="T80" fmla="*/ 34 w 79"/>
                <a:gd name="T81" fmla="*/ 38 h 156"/>
                <a:gd name="T82" fmla="*/ 14 w 79"/>
                <a:gd name="T83" fmla="*/ 31 h 156"/>
                <a:gd name="T84" fmla="*/ 14 w 79"/>
                <a:gd name="T85" fmla="*/ 26 h 156"/>
                <a:gd name="T86" fmla="*/ 27 w 79"/>
                <a:gd name="T87" fmla="*/ 27 h 156"/>
                <a:gd name="T88" fmla="*/ 44 w 79"/>
                <a:gd name="T89" fmla="*/ 29 h 156"/>
                <a:gd name="T90" fmla="*/ 55 w 79"/>
                <a:gd name="T91" fmla="*/ 27 h 156"/>
                <a:gd name="T92" fmla="*/ 55 w 79"/>
                <a:gd name="T93" fmla="*/ 26 h 156"/>
                <a:gd name="T94" fmla="*/ 36 w 79"/>
                <a:gd name="T95" fmla="*/ 22 h 156"/>
                <a:gd name="T96" fmla="*/ 21 w 79"/>
                <a:gd name="T97" fmla="*/ 18 h 156"/>
                <a:gd name="T98" fmla="*/ 11 w 79"/>
                <a:gd name="T99" fmla="*/ 13 h 156"/>
                <a:gd name="T100" fmla="*/ 11 w 79"/>
                <a:gd name="T101" fmla="*/ 11 h 156"/>
                <a:gd name="T102" fmla="*/ 22 w 79"/>
                <a:gd name="T103" fmla="*/ 11 h 156"/>
                <a:gd name="T104" fmla="*/ 26 w 79"/>
                <a:gd name="T105" fmla="*/ 2 h 156"/>
                <a:gd name="T106" fmla="*/ 52 w 79"/>
                <a:gd name="T107" fmla="*/ 1 h 156"/>
                <a:gd name="T108" fmla="*/ 77 w 79"/>
                <a:gd name="T109" fmla="*/ 3 h 156"/>
                <a:gd name="T110" fmla="*/ 74 w 79"/>
                <a:gd name="T111" fmla="*/ 127 h 156"/>
                <a:gd name="T112" fmla="*/ 53 w 79"/>
                <a:gd name="T113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" h="156">
                  <a:moveTo>
                    <a:pt x="43" y="156"/>
                  </a:moveTo>
                  <a:lnTo>
                    <a:pt x="37" y="155"/>
                  </a:lnTo>
                  <a:lnTo>
                    <a:pt x="32" y="155"/>
                  </a:lnTo>
                  <a:lnTo>
                    <a:pt x="26" y="154"/>
                  </a:lnTo>
                  <a:lnTo>
                    <a:pt x="22" y="153"/>
                  </a:lnTo>
                  <a:lnTo>
                    <a:pt x="16" y="153"/>
                  </a:lnTo>
                  <a:lnTo>
                    <a:pt x="11" y="152"/>
                  </a:lnTo>
                  <a:lnTo>
                    <a:pt x="5" y="151"/>
                  </a:lnTo>
                  <a:lnTo>
                    <a:pt x="0" y="149"/>
                  </a:lnTo>
                  <a:lnTo>
                    <a:pt x="0" y="148"/>
                  </a:lnTo>
                  <a:lnTo>
                    <a:pt x="0" y="146"/>
                  </a:lnTo>
                  <a:lnTo>
                    <a:pt x="1" y="144"/>
                  </a:lnTo>
                  <a:lnTo>
                    <a:pt x="2" y="142"/>
                  </a:lnTo>
                  <a:lnTo>
                    <a:pt x="6" y="142"/>
                  </a:lnTo>
                  <a:lnTo>
                    <a:pt x="11" y="142"/>
                  </a:lnTo>
                  <a:lnTo>
                    <a:pt x="15" y="143"/>
                  </a:lnTo>
                  <a:lnTo>
                    <a:pt x="20" y="143"/>
                  </a:lnTo>
                  <a:lnTo>
                    <a:pt x="24" y="144"/>
                  </a:lnTo>
                  <a:lnTo>
                    <a:pt x="27" y="145"/>
                  </a:lnTo>
                  <a:lnTo>
                    <a:pt x="32" y="145"/>
                  </a:lnTo>
                  <a:lnTo>
                    <a:pt x="35" y="145"/>
                  </a:lnTo>
                  <a:lnTo>
                    <a:pt x="27" y="143"/>
                  </a:lnTo>
                  <a:lnTo>
                    <a:pt x="21" y="139"/>
                  </a:lnTo>
                  <a:lnTo>
                    <a:pt x="14" y="136"/>
                  </a:lnTo>
                  <a:lnTo>
                    <a:pt x="6" y="134"/>
                  </a:lnTo>
                  <a:lnTo>
                    <a:pt x="6" y="132"/>
                  </a:lnTo>
                  <a:lnTo>
                    <a:pt x="6" y="128"/>
                  </a:lnTo>
                  <a:lnTo>
                    <a:pt x="6" y="126"/>
                  </a:lnTo>
                  <a:lnTo>
                    <a:pt x="6" y="123"/>
                  </a:lnTo>
                  <a:lnTo>
                    <a:pt x="11" y="123"/>
                  </a:lnTo>
                  <a:lnTo>
                    <a:pt x="15" y="124"/>
                  </a:lnTo>
                  <a:lnTo>
                    <a:pt x="20" y="124"/>
                  </a:lnTo>
                  <a:lnTo>
                    <a:pt x="25" y="125"/>
                  </a:lnTo>
                  <a:lnTo>
                    <a:pt x="30" y="125"/>
                  </a:lnTo>
                  <a:lnTo>
                    <a:pt x="35" y="126"/>
                  </a:lnTo>
                  <a:lnTo>
                    <a:pt x="41" y="126"/>
                  </a:lnTo>
                  <a:lnTo>
                    <a:pt x="46" y="126"/>
                  </a:lnTo>
                  <a:lnTo>
                    <a:pt x="42" y="125"/>
                  </a:lnTo>
                  <a:lnTo>
                    <a:pt x="36" y="124"/>
                  </a:lnTo>
                  <a:lnTo>
                    <a:pt x="32" y="123"/>
                  </a:lnTo>
                  <a:lnTo>
                    <a:pt x="27" y="120"/>
                  </a:lnTo>
                  <a:lnTo>
                    <a:pt x="23" y="119"/>
                  </a:lnTo>
                  <a:lnTo>
                    <a:pt x="19" y="118"/>
                  </a:lnTo>
                  <a:lnTo>
                    <a:pt x="14" y="117"/>
                  </a:lnTo>
                  <a:lnTo>
                    <a:pt x="10" y="116"/>
                  </a:lnTo>
                  <a:lnTo>
                    <a:pt x="10" y="113"/>
                  </a:lnTo>
                  <a:lnTo>
                    <a:pt x="10" y="110"/>
                  </a:lnTo>
                  <a:lnTo>
                    <a:pt x="10" y="107"/>
                  </a:lnTo>
                  <a:lnTo>
                    <a:pt x="11" y="105"/>
                  </a:lnTo>
                  <a:lnTo>
                    <a:pt x="17" y="106"/>
                  </a:lnTo>
                  <a:lnTo>
                    <a:pt x="23" y="107"/>
                  </a:lnTo>
                  <a:lnTo>
                    <a:pt x="27" y="108"/>
                  </a:lnTo>
                  <a:lnTo>
                    <a:pt x="31" y="109"/>
                  </a:lnTo>
                  <a:lnTo>
                    <a:pt x="34" y="109"/>
                  </a:lnTo>
                  <a:lnTo>
                    <a:pt x="39" y="110"/>
                  </a:lnTo>
                  <a:lnTo>
                    <a:pt x="42" y="110"/>
                  </a:lnTo>
                  <a:lnTo>
                    <a:pt x="48" y="112"/>
                  </a:lnTo>
                  <a:lnTo>
                    <a:pt x="48" y="108"/>
                  </a:lnTo>
                  <a:lnTo>
                    <a:pt x="44" y="106"/>
                  </a:lnTo>
                  <a:lnTo>
                    <a:pt x="40" y="104"/>
                  </a:lnTo>
                  <a:lnTo>
                    <a:pt x="33" y="101"/>
                  </a:lnTo>
                  <a:lnTo>
                    <a:pt x="26" y="99"/>
                  </a:lnTo>
                  <a:lnTo>
                    <a:pt x="21" y="98"/>
                  </a:lnTo>
                  <a:lnTo>
                    <a:pt x="15" y="97"/>
                  </a:lnTo>
                  <a:lnTo>
                    <a:pt x="13" y="96"/>
                  </a:lnTo>
                  <a:lnTo>
                    <a:pt x="13" y="94"/>
                  </a:lnTo>
                  <a:lnTo>
                    <a:pt x="13" y="90"/>
                  </a:lnTo>
                  <a:lnTo>
                    <a:pt x="13" y="87"/>
                  </a:lnTo>
                  <a:lnTo>
                    <a:pt x="13" y="85"/>
                  </a:lnTo>
                  <a:lnTo>
                    <a:pt x="16" y="86"/>
                  </a:lnTo>
                  <a:lnTo>
                    <a:pt x="22" y="86"/>
                  </a:lnTo>
                  <a:lnTo>
                    <a:pt x="27" y="87"/>
                  </a:lnTo>
                  <a:lnTo>
                    <a:pt x="33" y="88"/>
                  </a:lnTo>
                  <a:lnTo>
                    <a:pt x="39" y="89"/>
                  </a:lnTo>
                  <a:lnTo>
                    <a:pt x="45" y="89"/>
                  </a:lnTo>
                  <a:lnTo>
                    <a:pt x="51" y="89"/>
                  </a:lnTo>
                  <a:lnTo>
                    <a:pt x="56" y="88"/>
                  </a:lnTo>
                  <a:lnTo>
                    <a:pt x="54" y="87"/>
                  </a:lnTo>
                  <a:lnTo>
                    <a:pt x="51" y="86"/>
                  </a:lnTo>
                  <a:lnTo>
                    <a:pt x="44" y="84"/>
                  </a:lnTo>
                  <a:lnTo>
                    <a:pt x="39" y="83"/>
                  </a:lnTo>
                  <a:lnTo>
                    <a:pt x="31" y="80"/>
                  </a:lnTo>
                  <a:lnTo>
                    <a:pt x="25" y="79"/>
                  </a:lnTo>
                  <a:lnTo>
                    <a:pt x="20" y="78"/>
                  </a:lnTo>
                  <a:lnTo>
                    <a:pt x="16" y="77"/>
                  </a:lnTo>
                  <a:lnTo>
                    <a:pt x="16" y="72"/>
                  </a:lnTo>
                  <a:lnTo>
                    <a:pt x="16" y="69"/>
                  </a:lnTo>
                  <a:lnTo>
                    <a:pt x="16" y="66"/>
                  </a:lnTo>
                  <a:lnTo>
                    <a:pt x="16" y="62"/>
                  </a:lnTo>
                  <a:lnTo>
                    <a:pt x="20" y="62"/>
                  </a:lnTo>
                  <a:lnTo>
                    <a:pt x="24" y="64"/>
                  </a:lnTo>
                  <a:lnTo>
                    <a:pt x="31" y="65"/>
                  </a:lnTo>
                  <a:lnTo>
                    <a:pt x="37" y="66"/>
                  </a:lnTo>
                  <a:lnTo>
                    <a:pt x="45" y="66"/>
                  </a:lnTo>
                  <a:lnTo>
                    <a:pt x="51" y="66"/>
                  </a:lnTo>
                  <a:lnTo>
                    <a:pt x="55" y="65"/>
                  </a:lnTo>
                  <a:lnTo>
                    <a:pt x="59" y="62"/>
                  </a:lnTo>
                  <a:lnTo>
                    <a:pt x="58" y="61"/>
                  </a:lnTo>
                  <a:lnTo>
                    <a:pt x="55" y="61"/>
                  </a:lnTo>
                  <a:lnTo>
                    <a:pt x="53" y="60"/>
                  </a:lnTo>
                  <a:lnTo>
                    <a:pt x="50" y="60"/>
                  </a:lnTo>
                  <a:lnTo>
                    <a:pt x="45" y="59"/>
                  </a:lnTo>
                  <a:lnTo>
                    <a:pt x="39" y="58"/>
                  </a:lnTo>
                  <a:lnTo>
                    <a:pt x="30" y="57"/>
                  </a:lnTo>
                  <a:lnTo>
                    <a:pt x="17" y="55"/>
                  </a:lnTo>
                  <a:lnTo>
                    <a:pt x="16" y="51"/>
                  </a:lnTo>
                  <a:lnTo>
                    <a:pt x="16" y="48"/>
                  </a:lnTo>
                  <a:lnTo>
                    <a:pt x="16" y="45"/>
                  </a:lnTo>
                  <a:lnTo>
                    <a:pt x="16" y="41"/>
                  </a:lnTo>
                  <a:lnTo>
                    <a:pt x="21" y="42"/>
                  </a:lnTo>
                  <a:lnTo>
                    <a:pt x="24" y="42"/>
                  </a:lnTo>
                  <a:lnTo>
                    <a:pt x="29" y="43"/>
                  </a:lnTo>
                  <a:lnTo>
                    <a:pt x="34" y="43"/>
                  </a:lnTo>
                  <a:lnTo>
                    <a:pt x="39" y="45"/>
                  </a:lnTo>
                  <a:lnTo>
                    <a:pt x="44" y="45"/>
                  </a:lnTo>
                  <a:lnTo>
                    <a:pt x="51" y="45"/>
                  </a:lnTo>
                  <a:lnTo>
                    <a:pt x="56" y="45"/>
                  </a:lnTo>
                  <a:lnTo>
                    <a:pt x="54" y="43"/>
                  </a:lnTo>
                  <a:lnTo>
                    <a:pt x="51" y="42"/>
                  </a:lnTo>
                  <a:lnTo>
                    <a:pt x="49" y="41"/>
                  </a:lnTo>
                  <a:lnTo>
                    <a:pt x="45" y="40"/>
                  </a:lnTo>
                  <a:lnTo>
                    <a:pt x="41" y="39"/>
                  </a:lnTo>
                  <a:lnTo>
                    <a:pt x="34" y="38"/>
                  </a:lnTo>
                  <a:lnTo>
                    <a:pt x="25" y="36"/>
                  </a:lnTo>
                  <a:lnTo>
                    <a:pt x="14" y="33"/>
                  </a:lnTo>
                  <a:lnTo>
                    <a:pt x="14" y="31"/>
                  </a:lnTo>
                  <a:lnTo>
                    <a:pt x="14" y="28"/>
                  </a:lnTo>
                  <a:lnTo>
                    <a:pt x="14" y="27"/>
                  </a:lnTo>
                  <a:lnTo>
                    <a:pt x="14" y="26"/>
                  </a:lnTo>
                  <a:lnTo>
                    <a:pt x="19" y="26"/>
                  </a:lnTo>
                  <a:lnTo>
                    <a:pt x="23" y="26"/>
                  </a:lnTo>
                  <a:lnTo>
                    <a:pt x="27" y="27"/>
                  </a:lnTo>
                  <a:lnTo>
                    <a:pt x="33" y="27"/>
                  </a:lnTo>
                  <a:lnTo>
                    <a:pt x="39" y="28"/>
                  </a:lnTo>
                  <a:lnTo>
                    <a:pt x="44" y="29"/>
                  </a:lnTo>
                  <a:lnTo>
                    <a:pt x="50" y="29"/>
                  </a:lnTo>
                  <a:lnTo>
                    <a:pt x="55" y="29"/>
                  </a:lnTo>
                  <a:lnTo>
                    <a:pt x="55" y="27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49" y="24"/>
                  </a:lnTo>
                  <a:lnTo>
                    <a:pt x="42" y="23"/>
                  </a:lnTo>
                  <a:lnTo>
                    <a:pt x="36" y="22"/>
                  </a:lnTo>
                  <a:lnTo>
                    <a:pt x="31" y="21"/>
                  </a:lnTo>
                  <a:lnTo>
                    <a:pt x="25" y="19"/>
                  </a:lnTo>
                  <a:lnTo>
                    <a:pt x="21" y="18"/>
                  </a:lnTo>
                  <a:lnTo>
                    <a:pt x="15" y="16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2" y="11"/>
                  </a:lnTo>
                  <a:lnTo>
                    <a:pt x="25" y="11"/>
                  </a:lnTo>
                  <a:lnTo>
                    <a:pt x="23" y="6"/>
                  </a:lnTo>
                  <a:lnTo>
                    <a:pt x="26" y="2"/>
                  </a:lnTo>
                  <a:lnTo>
                    <a:pt x="33" y="1"/>
                  </a:lnTo>
                  <a:lnTo>
                    <a:pt x="42" y="0"/>
                  </a:lnTo>
                  <a:lnTo>
                    <a:pt x="52" y="1"/>
                  </a:lnTo>
                  <a:lnTo>
                    <a:pt x="62" y="2"/>
                  </a:lnTo>
                  <a:lnTo>
                    <a:pt x="71" y="3"/>
                  </a:lnTo>
                  <a:lnTo>
                    <a:pt x="77" y="3"/>
                  </a:lnTo>
                  <a:lnTo>
                    <a:pt x="78" y="37"/>
                  </a:lnTo>
                  <a:lnTo>
                    <a:pt x="79" y="83"/>
                  </a:lnTo>
                  <a:lnTo>
                    <a:pt x="74" y="127"/>
                  </a:lnTo>
                  <a:lnTo>
                    <a:pt x="63" y="156"/>
                  </a:lnTo>
                  <a:lnTo>
                    <a:pt x="58" y="156"/>
                  </a:lnTo>
                  <a:lnTo>
                    <a:pt x="53" y="156"/>
                  </a:lnTo>
                  <a:lnTo>
                    <a:pt x="48" y="156"/>
                  </a:lnTo>
                  <a:lnTo>
                    <a:pt x="43" y="15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48" name="Freeform 8"/>
            <p:cNvSpPr>
              <a:spLocks/>
            </p:cNvSpPr>
            <p:nvPr/>
          </p:nvSpPr>
          <p:spPr bwMode="auto">
            <a:xfrm>
              <a:off x="1733" y="3811"/>
              <a:ext cx="622" cy="391"/>
            </a:xfrm>
            <a:custGeom>
              <a:avLst/>
              <a:gdLst>
                <a:gd name="T0" fmla="*/ 583 w 622"/>
                <a:gd name="T1" fmla="*/ 341 h 391"/>
                <a:gd name="T2" fmla="*/ 556 w 622"/>
                <a:gd name="T3" fmla="*/ 347 h 391"/>
                <a:gd name="T4" fmla="*/ 533 w 622"/>
                <a:gd name="T5" fmla="*/ 387 h 391"/>
                <a:gd name="T6" fmla="*/ 532 w 622"/>
                <a:gd name="T7" fmla="*/ 346 h 391"/>
                <a:gd name="T8" fmla="*/ 514 w 622"/>
                <a:gd name="T9" fmla="*/ 385 h 391"/>
                <a:gd name="T10" fmla="*/ 506 w 622"/>
                <a:gd name="T11" fmla="*/ 366 h 391"/>
                <a:gd name="T12" fmla="*/ 492 w 622"/>
                <a:gd name="T13" fmla="*/ 330 h 391"/>
                <a:gd name="T14" fmla="*/ 483 w 622"/>
                <a:gd name="T15" fmla="*/ 364 h 391"/>
                <a:gd name="T16" fmla="*/ 468 w 622"/>
                <a:gd name="T17" fmla="*/ 340 h 391"/>
                <a:gd name="T18" fmla="*/ 454 w 622"/>
                <a:gd name="T19" fmla="*/ 380 h 391"/>
                <a:gd name="T20" fmla="*/ 390 w 622"/>
                <a:gd name="T21" fmla="*/ 280 h 391"/>
                <a:gd name="T22" fmla="*/ 257 w 622"/>
                <a:gd name="T23" fmla="*/ 275 h 391"/>
                <a:gd name="T24" fmla="*/ 164 w 622"/>
                <a:gd name="T25" fmla="*/ 349 h 391"/>
                <a:gd name="T26" fmla="*/ 147 w 622"/>
                <a:gd name="T27" fmla="*/ 332 h 391"/>
                <a:gd name="T28" fmla="*/ 135 w 622"/>
                <a:gd name="T29" fmla="*/ 368 h 391"/>
                <a:gd name="T30" fmla="*/ 128 w 622"/>
                <a:gd name="T31" fmla="*/ 327 h 391"/>
                <a:gd name="T32" fmla="*/ 109 w 622"/>
                <a:gd name="T33" fmla="*/ 368 h 391"/>
                <a:gd name="T34" fmla="*/ 106 w 622"/>
                <a:gd name="T35" fmla="*/ 328 h 391"/>
                <a:gd name="T36" fmla="*/ 86 w 622"/>
                <a:gd name="T37" fmla="*/ 369 h 391"/>
                <a:gd name="T38" fmla="*/ 79 w 622"/>
                <a:gd name="T39" fmla="*/ 330 h 391"/>
                <a:gd name="T40" fmla="*/ 67 w 622"/>
                <a:gd name="T41" fmla="*/ 370 h 391"/>
                <a:gd name="T42" fmla="*/ 54 w 622"/>
                <a:gd name="T43" fmla="*/ 357 h 391"/>
                <a:gd name="T44" fmla="*/ 38 w 622"/>
                <a:gd name="T45" fmla="*/ 339 h 391"/>
                <a:gd name="T46" fmla="*/ 15 w 622"/>
                <a:gd name="T47" fmla="*/ 372 h 391"/>
                <a:gd name="T48" fmla="*/ 71 w 622"/>
                <a:gd name="T49" fmla="*/ 264 h 391"/>
                <a:gd name="T50" fmla="*/ 163 w 622"/>
                <a:gd name="T51" fmla="*/ 268 h 391"/>
                <a:gd name="T52" fmla="*/ 203 w 622"/>
                <a:gd name="T53" fmla="*/ 266 h 391"/>
                <a:gd name="T54" fmla="*/ 192 w 622"/>
                <a:gd name="T55" fmla="*/ 97 h 391"/>
                <a:gd name="T56" fmla="*/ 225 w 622"/>
                <a:gd name="T57" fmla="*/ 10 h 391"/>
                <a:gd name="T58" fmla="*/ 330 w 622"/>
                <a:gd name="T59" fmla="*/ 1 h 391"/>
                <a:gd name="T60" fmla="*/ 401 w 622"/>
                <a:gd name="T61" fmla="*/ 20 h 391"/>
                <a:gd name="T62" fmla="*/ 361 w 622"/>
                <a:gd name="T63" fmla="*/ 23 h 391"/>
                <a:gd name="T64" fmla="*/ 396 w 622"/>
                <a:gd name="T65" fmla="*/ 30 h 391"/>
                <a:gd name="T66" fmla="*/ 376 w 622"/>
                <a:gd name="T67" fmla="*/ 41 h 391"/>
                <a:gd name="T68" fmla="*/ 356 w 622"/>
                <a:gd name="T69" fmla="*/ 43 h 391"/>
                <a:gd name="T70" fmla="*/ 396 w 622"/>
                <a:gd name="T71" fmla="*/ 54 h 391"/>
                <a:gd name="T72" fmla="*/ 351 w 622"/>
                <a:gd name="T73" fmla="*/ 61 h 391"/>
                <a:gd name="T74" fmla="*/ 389 w 622"/>
                <a:gd name="T75" fmla="*/ 67 h 391"/>
                <a:gd name="T76" fmla="*/ 338 w 622"/>
                <a:gd name="T77" fmla="*/ 79 h 391"/>
                <a:gd name="T78" fmla="*/ 350 w 622"/>
                <a:gd name="T79" fmla="*/ 82 h 391"/>
                <a:gd name="T80" fmla="*/ 391 w 622"/>
                <a:gd name="T81" fmla="*/ 97 h 391"/>
                <a:gd name="T82" fmla="*/ 313 w 622"/>
                <a:gd name="T83" fmla="*/ 106 h 391"/>
                <a:gd name="T84" fmla="*/ 377 w 622"/>
                <a:gd name="T85" fmla="*/ 110 h 391"/>
                <a:gd name="T86" fmla="*/ 357 w 622"/>
                <a:gd name="T87" fmla="*/ 127 h 391"/>
                <a:gd name="T88" fmla="*/ 324 w 622"/>
                <a:gd name="T89" fmla="*/ 135 h 391"/>
                <a:gd name="T90" fmla="*/ 376 w 622"/>
                <a:gd name="T91" fmla="*/ 135 h 391"/>
                <a:gd name="T92" fmla="*/ 351 w 622"/>
                <a:gd name="T93" fmla="*/ 154 h 391"/>
                <a:gd name="T94" fmla="*/ 331 w 622"/>
                <a:gd name="T95" fmla="*/ 160 h 391"/>
                <a:gd name="T96" fmla="*/ 377 w 622"/>
                <a:gd name="T97" fmla="*/ 176 h 391"/>
                <a:gd name="T98" fmla="*/ 314 w 622"/>
                <a:gd name="T99" fmla="*/ 187 h 391"/>
                <a:gd name="T100" fmla="*/ 370 w 622"/>
                <a:gd name="T101" fmla="*/ 187 h 391"/>
                <a:gd name="T102" fmla="*/ 354 w 622"/>
                <a:gd name="T103" fmla="*/ 211 h 391"/>
                <a:gd name="T104" fmla="*/ 321 w 622"/>
                <a:gd name="T105" fmla="*/ 215 h 391"/>
                <a:gd name="T106" fmla="*/ 363 w 622"/>
                <a:gd name="T107" fmla="*/ 215 h 391"/>
                <a:gd name="T108" fmla="*/ 343 w 622"/>
                <a:gd name="T109" fmla="*/ 234 h 391"/>
                <a:gd name="T110" fmla="*/ 362 w 622"/>
                <a:gd name="T111" fmla="*/ 242 h 391"/>
                <a:gd name="T112" fmla="*/ 362 w 622"/>
                <a:gd name="T113" fmla="*/ 252 h 391"/>
                <a:gd name="T114" fmla="*/ 406 w 622"/>
                <a:gd name="T115" fmla="*/ 256 h 391"/>
                <a:gd name="T116" fmla="*/ 527 w 622"/>
                <a:gd name="T117" fmla="*/ 242 h 391"/>
                <a:gd name="T118" fmla="*/ 610 w 622"/>
                <a:gd name="T119" fmla="*/ 232 h 391"/>
                <a:gd name="T120" fmla="*/ 605 w 622"/>
                <a:gd name="T121" fmla="*/ 387 h 391"/>
                <a:gd name="T122" fmla="*/ 590 w 622"/>
                <a:gd name="T123" fmla="*/ 384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22" h="391">
                  <a:moveTo>
                    <a:pt x="583" y="390"/>
                  </a:moveTo>
                  <a:lnTo>
                    <a:pt x="581" y="390"/>
                  </a:lnTo>
                  <a:lnTo>
                    <a:pt x="579" y="390"/>
                  </a:lnTo>
                  <a:lnTo>
                    <a:pt x="576" y="390"/>
                  </a:lnTo>
                  <a:lnTo>
                    <a:pt x="575" y="390"/>
                  </a:lnTo>
                  <a:lnTo>
                    <a:pt x="579" y="372"/>
                  </a:lnTo>
                  <a:lnTo>
                    <a:pt x="582" y="357"/>
                  </a:lnTo>
                  <a:lnTo>
                    <a:pt x="583" y="341"/>
                  </a:lnTo>
                  <a:lnTo>
                    <a:pt x="584" y="327"/>
                  </a:lnTo>
                  <a:lnTo>
                    <a:pt x="582" y="346"/>
                  </a:lnTo>
                  <a:lnTo>
                    <a:pt x="577" y="367"/>
                  </a:lnTo>
                  <a:lnTo>
                    <a:pt x="569" y="383"/>
                  </a:lnTo>
                  <a:lnTo>
                    <a:pt x="552" y="388"/>
                  </a:lnTo>
                  <a:lnTo>
                    <a:pt x="553" y="376"/>
                  </a:lnTo>
                  <a:lnTo>
                    <a:pt x="555" y="361"/>
                  </a:lnTo>
                  <a:lnTo>
                    <a:pt x="556" y="347"/>
                  </a:lnTo>
                  <a:lnTo>
                    <a:pt x="555" y="336"/>
                  </a:lnTo>
                  <a:lnTo>
                    <a:pt x="551" y="347"/>
                  </a:lnTo>
                  <a:lnTo>
                    <a:pt x="548" y="359"/>
                  </a:lnTo>
                  <a:lnTo>
                    <a:pt x="546" y="374"/>
                  </a:lnTo>
                  <a:lnTo>
                    <a:pt x="542" y="387"/>
                  </a:lnTo>
                  <a:lnTo>
                    <a:pt x="538" y="387"/>
                  </a:lnTo>
                  <a:lnTo>
                    <a:pt x="536" y="387"/>
                  </a:lnTo>
                  <a:lnTo>
                    <a:pt x="533" y="387"/>
                  </a:lnTo>
                  <a:lnTo>
                    <a:pt x="531" y="387"/>
                  </a:lnTo>
                  <a:lnTo>
                    <a:pt x="533" y="371"/>
                  </a:lnTo>
                  <a:lnTo>
                    <a:pt x="534" y="362"/>
                  </a:lnTo>
                  <a:lnTo>
                    <a:pt x="534" y="355"/>
                  </a:lnTo>
                  <a:lnTo>
                    <a:pt x="535" y="346"/>
                  </a:lnTo>
                  <a:lnTo>
                    <a:pt x="534" y="346"/>
                  </a:lnTo>
                  <a:lnTo>
                    <a:pt x="533" y="346"/>
                  </a:lnTo>
                  <a:lnTo>
                    <a:pt x="532" y="346"/>
                  </a:lnTo>
                  <a:lnTo>
                    <a:pt x="531" y="346"/>
                  </a:lnTo>
                  <a:lnTo>
                    <a:pt x="529" y="355"/>
                  </a:lnTo>
                  <a:lnTo>
                    <a:pt x="527" y="365"/>
                  </a:lnTo>
                  <a:lnTo>
                    <a:pt x="524" y="375"/>
                  </a:lnTo>
                  <a:lnTo>
                    <a:pt x="519" y="385"/>
                  </a:lnTo>
                  <a:lnTo>
                    <a:pt x="517" y="385"/>
                  </a:lnTo>
                  <a:lnTo>
                    <a:pt x="516" y="385"/>
                  </a:lnTo>
                  <a:lnTo>
                    <a:pt x="514" y="385"/>
                  </a:lnTo>
                  <a:lnTo>
                    <a:pt x="512" y="385"/>
                  </a:lnTo>
                  <a:lnTo>
                    <a:pt x="512" y="366"/>
                  </a:lnTo>
                  <a:lnTo>
                    <a:pt x="515" y="347"/>
                  </a:lnTo>
                  <a:lnTo>
                    <a:pt x="517" y="329"/>
                  </a:lnTo>
                  <a:lnTo>
                    <a:pt x="514" y="313"/>
                  </a:lnTo>
                  <a:lnTo>
                    <a:pt x="513" y="330"/>
                  </a:lnTo>
                  <a:lnTo>
                    <a:pt x="511" y="348"/>
                  </a:lnTo>
                  <a:lnTo>
                    <a:pt x="506" y="366"/>
                  </a:lnTo>
                  <a:lnTo>
                    <a:pt x="500" y="384"/>
                  </a:lnTo>
                  <a:lnTo>
                    <a:pt x="497" y="384"/>
                  </a:lnTo>
                  <a:lnTo>
                    <a:pt x="495" y="384"/>
                  </a:lnTo>
                  <a:lnTo>
                    <a:pt x="492" y="384"/>
                  </a:lnTo>
                  <a:lnTo>
                    <a:pt x="488" y="385"/>
                  </a:lnTo>
                  <a:lnTo>
                    <a:pt x="488" y="367"/>
                  </a:lnTo>
                  <a:lnTo>
                    <a:pt x="490" y="348"/>
                  </a:lnTo>
                  <a:lnTo>
                    <a:pt x="492" y="330"/>
                  </a:lnTo>
                  <a:lnTo>
                    <a:pt x="492" y="313"/>
                  </a:lnTo>
                  <a:lnTo>
                    <a:pt x="492" y="313"/>
                  </a:lnTo>
                  <a:lnTo>
                    <a:pt x="490" y="312"/>
                  </a:lnTo>
                  <a:lnTo>
                    <a:pt x="489" y="312"/>
                  </a:lnTo>
                  <a:lnTo>
                    <a:pt x="488" y="312"/>
                  </a:lnTo>
                  <a:lnTo>
                    <a:pt x="487" y="329"/>
                  </a:lnTo>
                  <a:lnTo>
                    <a:pt x="486" y="347"/>
                  </a:lnTo>
                  <a:lnTo>
                    <a:pt x="483" y="364"/>
                  </a:lnTo>
                  <a:lnTo>
                    <a:pt x="478" y="381"/>
                  </a:lnTo>
                  <a:lnTo>
                    <a:pt x="476" y="381"/>
                  </a:lnTo>
                  <a:lnTo>
                    <a:pt x="474" y="383"/>
                  </a:lnTo>
                  <a:lnTo>
                    <a:pt x="473" y="384"/>
                  </a:lnTo>
                  <a:lnTo>
                    <a:pt x="469" y="384"/>
                  </a:lnTo>
                  <a:lnTo>
                    <a:pt x="469" y="371"/>
                  </a:lnTo>
                  <a:lnTo>
                    <a:pt x="469" y="356"/>
                  </a:lnTo>
                  <a:lnTo>
                    <a:pt x="468" y="340"/>
                  </a:lnTo>
                  <a:lnTo>
                    <a:pt x="466" y="328"/>
                  </a:lnTo>
                  <a:lnTo>
                    <a:pt x="463" y="337"/>
                  </a:lnTo>
                  <a:lnTo>
                    <a:pt x="463" y="350"/>
                  </a:lnTo>
                  <a:lnTo>
                    <a:pt x="463" y="365"/>
                  </a:lnTo>
                  <a:lnTo>
                    <a:pt x="461" y="380"/>
                  </a:lnTo>
                  <a:lnTo>
                    <a:pt x="459" y="380"/>
                  </a:lnTo>
                  <a:lnTo>
                    <a:pt x="457" y="380"/>
                  </a:lnTo>
                  <a:lnTo>
                    <a:pt x="454" y="380"/>
                  </a:lnTo>
                  <a:lnTo>
                    <a:pt x="451" y="380"/>
                  </a:lnTo>
                  <a:lnTo>
                    <a:pt x="448" y="360"/>
                  </a:lnTo>
                  <a:lnTo>
                    <a:pt x="442" y="342"/>
                  </a:lnTo>
                  <a:lnTo>
                    <a:pt x="436" y="327"/>
                  </a:lnTo>
                  <a:lnTo>
                    <a:pt x="428" y="312"/>
                  </a:lnTo>
                  <a:lnTo>
                    <a:pt x="418" y="300"/>
                  </a:lnTo>
                  <a:lnTo>
                    <a:pt x="406" y="289"/>
                  </a:lnTo>
                  <a:lnTo>
                    <a:pt x="390" y="280"/>
                  </a:lnTo>
                  <a:lnTo>
                    <a:pt x="372" y="271"/>
                  </a:lnTo>
                  <a:lnTo>
                    <a:pt x="357" y="270"/>
                  </a:lnTo>
                  <a:lnTo>
                    <a:pt x="340" y="269"/>
                  </a:lnTo>
                  <a:lnTo>
                    <a:pt x="323" y="269"/>
                  </a:lnTo>
                  <a:lnTo>
                    <a:pt x="306" y="269"/>
                  </a:lnTo>
                  <a:lnTo>
                    <a:pt x="290" y="270"/>
                  </a:lnTo>
                  <a:lnTo>
                    <a:pt x="273" y="272"/>
                  </a:lnTo>
                  <a:lnTo>
                    <a:pt x="257" y="275"/>
                  </a:lnTo>
                  <a:lnTo>
                    <a:pt x="242" y="280"/>
                  </a:lnTo>
                  <a:lnTo>
                    <a:pt x="227" y="285"/>
                  </a:lnTo>
                  <a:lnTo>
                    <a:pt x="214" y="292"/>
                  </a:lnTo>
                  <a:lnTo>
                    <a:pt x="202" y="300"/>
                  </a:lnTo>
                  <a:lnTo>
                    <a:pt x="189" y="310"/>
                  </a:lnTo>
                  <a:lnTo>
                    <a:pt x="179" y="321"/>
                  </a:lnTo>
                  <a:lnTo>
                    <a:pt x="170" y="335"/>
                  </a:lnTo>
                  <a:lnTo>
                    <a:pt x="164" y="349"/>
                  </a:lnTo>
                  <a:lnTo>
                    <a:pt x="158" y="366"/>
                  </a:lnTo>
                  <a:lnTo>
                    <a:pt x="156" y="367"/>
                  </a:lnTo>
                  <a:lnTo>
                    <a:pt x="155" y="368"/>
                  </a:lnTo>
                  <a:lnTo>
                    <a:pt x="153" y="368"/>
                  </a:lnTo>
                  <a:lnTo>
                    <a:pt x="150" y="368"/>
                  </a:lnTo>
                  <a:lnTo>
                    <a:pt x="148" y="349"/>
                  </a:lnTo>
                  <a:lnTo>
                    <a:pt x="147" y="338"/>
                  </a:lnTo>
                  <a:lnTo>
                    <a:pt x="147" y="332"/>
                  </a:lnTo>
                  <a:lnTo>
                    <a:pt x="146" y="328"/>
                  </a:lnTo>
                  <a:lnTo>
                    <a:pt x="146" y="338"/>
                  </a:lnTo>
                  <a:lnTo>
                    <a:pt x="145" y="347"/>
                  </a:lnTo>
                  <a:lnTo>
                    <a:pt x="144" y="357"/>
                  </a:lnTo>
                  <a:lnTo>
                    <a:pt x="144" y="366"/>
                  </a:lnTo>
                  <a:lnTo>
                    <a:pt x="140" y="367"/>
                  </a:lnTo>
                  <a:lnTo>
                    <a:pt x="138" y="368"/>
                  </a:lnTo>
                  <a:lnTo>
                    <a:pt x="135" y="368"/>
                  </a:lnTo>
                  <a:lnTo>
                    <a:pt x="131" y="368"/>
                  </a:lnTo>
                  <a:lnTo>
                    <a:pt x="130" y="352"/>
                  </a:lnTo>
                  <a:lnTo>
                    <a:pt x="130" y="342"/>
                  </a:lnTo>
                  <a:lnTo>
                    <a:pt x="130" y="336"/>
                  </a:lnTo>
                  <a:lnTo>
                    <a:pt x="131" y="327"/>
                  </a:lnTo>
                  <a:lnTo>
                    <a:pt x="129" y="327"/>
                  </a:lnTo>
                  <a:lnTo>
                    <a:pt x="128" y="327"/>
                  </a:lnTo>
                  <a:lnTo>
                    <a:pt x="128" y="327"/>
                  </a:lnTo>
                  <a:lnTo>
                    <a:pt x="127" y="327"/>
                  </a:lnTo>
                  <a:lnTo>
                    <a:pt x="125" y="337"/>
                  </a:lnTo>
                  <a:lnTo>
                    <a:pt x="124" y="347"/>
                  </a:lnTo>
                  <a:lnTo>
                    <a:pt x="121" y="357"/>
                  </a:lnTo>
                  <a:lnTo>
                    <a:pt x="120" y="368"/>
                  </a:lnTo>
                  <a:lnTo>
                    <a:pt x="117" y="368"/>
                  </a:lnTo>
                  <a:lnTo>
                    <a:pt x="114" y="368"/>
                  </a:lnTo>
                  <a:lnTo>
                    <a:pt x="109" y="368"/>
                  </a:lnTo>
                  <a:lnTo>
                    <a:pt x="106" y="368"/>
                  </a:lnTo>
                  <a:lnTo>
                    <a:pt x="106" y="357"/>
                  </a:lnTo>
                  <a:lnTo>
                    <a:pt x="106" y="347"/>
                  </a:lnTo>
                  <a:lnTo>
                    <a:pt x="107" y="338"/>
                  </a:lnTo>
                  <a:lnTo>
                    <a:pt x="109" y="328"/>
                  </a:lnTo>
                  <a:lnTo>
                    <a:pt x="108" y="328"/>
                  </a:lnTo>
                  <a:lnTo>
                    <a:pt x="107" y="328"/>
                  </a:lnTo>
                  <a:lnTo>
                    <a:pt x="106" y="328"/>
                  </a:lnTo>
                  <a:lnTo>
                    <a:pt x="105" y="328"/>
                  </a:lnTo>
                  <a:lnTo>
                    <a:pt x="102" y="338"/>
                  </a:lnTo>
                  <a:lnTo>
                    <a:pt x="100" y="348"/>
                  </a:lnTo>
                  <a:lnTo>
                    <a:pt x="98" y="358"/>
                  </a:lnTo>
                  <a:lnTo>
                    <a:pt x="97" y="369"/>
                  </a:lnTo>
                  <a:lnTo>
                    <a:pt x="92" y="369"/>
                  </a:lnTo>
                  <a:lnTo>
                    <a:pt x="89" y="369"/>
                  </a:lnTo>
                  <a:lnTo>
                    <a:pt x="86" y="369"/>
                  </a:lnTo>
                  <a:lnTo>
                    <a:pt x="82" y="369"/>
                  </a:lnTo>
                  <a:lnTo>
                    <a:pt x="82" y="359"/>
                  </a:lnTo>
                  <a:lnTo>
                    <a:pt x="82" y="349"/>
                  </a:lnTo>
                  <a:lnTo>
                    <a:pt x="82" y="340"/>
                  </a:lnTo>
                  <a:lnTo>
                    <a:pt x="82" y="330"/>
                  </a:lnTo>
                  <a:lnTo>
                    <a:pt x="81" y="330"/>
                  </a:lnTo>
                  <a:lnTo>
                    <a:pt x="80" y="330"/>
                  </a:lnTo>
                  <a:lnTo>
                    <a:pt x="79" y="330"/>
                  </a:lnTo>
                  <a:lnTo>
                    <a:pt x="79" y="330"/>
                  </a:lnTo>
                  <a:lnTo>
                    <a:pt x="77" y="338"/>
                  </a:lnTo>
                  <a:lnTo>
                    <a:pt x="76" y="347"/>
                  </a:lnTo>
                  <a:lnTo>
                    <a:pt x="74" y="357"/>
                  </a:lnTo>
                  <a:lnTo>
                    <a:pt x="74" y="368"/>
                  </a:lnTo>
                  <a:lnTo>
                    <a:pt x="72" y="369"/>
                  </a:lnTo>
                  <a:lnTo>
                    <a:pt x="70" y="369"/>
                  </a:lnTo>
                  <a:lnTo>
                    <a:pt x="67" y="370"/>
                  </a:lnTo>
                  <a:lnTo>
                    <a:pt x="61" y="371"/>
                  </a:lnTo>
                  <a:lnTo>
                    <a:pt x="61" y="360"/>
                  </a:lnTo>
                  <a:lnTo>
                    <a:pt x="62" y="349"/>
                  </a:lnTo>
                  <a:lnTo>
                    <a:pt x="63" y="338"/>
                  </a:lnTo>
                  <a:lnTo>
                    <a:pt x="63" y="327"/>
                  </a:lnTo>
                  <a:lnTo>
                    <a:pt x="59" y="335"/>
                  </a:lnTo>
                  <a:lnTo>
                    <a:pt x="57" y="345"/>
                  </a:lnTo>
                  <a:lnTo>
                    <a:pt x="54" y="357"/>
                  </a:lnTo>
                  <a:lnTo>
                    <a:pt x="52" y="369"/>
                  </a:lnTo>
                  <a:lnTo>
                    <a:pt x="49" y="369"/>
                  </a:lnTo>
                  <a:lnTo>
                    <a:pt x="45" y="369"/>
                  </a:lnTo>
                  <a:lnTo>
                    <a:pt x="41" y="370"/>
                  </a:lnTo>
                  <a:lnTo>
                    <a:pt x="38" y="371"/>
                  </a:lnTo>
                  <a:lnTo>
                    <a:pt x="38" y="360"/>
                  </a:lnTo>
                  <a:lnTo>
                    <a:pt x="38" y="349"/>
                  </a:lnTo>
                  <a:lnTo>
                    <a:pt x="38" y="339"/>
                  </a:lnTo>
                  <a:lnTo>
                    <a:pt x="38" y="328"/>
                  </a:lnTo>
                  <a:lnTo>
                    <a:pt x="33" y="336"/>
                  </a:lnTo>
                  <a:lnTo>
                    <a:pt x="31" y="348"/>
                  </a:lnTo>
                  <a:lnTo>
                    <a:pt x="30" y="361"/>
                  </a:lnTo>
                  <a:lnTo>
                    <a:pt x="30" y="372"/>
                  </a:lnTo>
                  <a:lnTo>
                    <a:pt x="24" y="372"/>
                  </a:lnTo>
                  <a:lnTo>
                    <a:pt x="20" y="372"/>
                  </a:lnTo>
                  <a:lnTo>
                    <a:pt x="15" y="372"/>
                  </a:lnTo>
                  <a:lnTo>
                    <a:pt x="11" y="372"/>
                  </a:lnTo>
                  <a:lnTo>
                    <a:pt x="3" y="345"/>
                  </a:lnTo>
                  <a:lnTo>
                    <a:pt x="1" y="317"/>
                  </a:lnTo>
                  <a:lnTo>
                    <a:pt x="0" y="289"/>
                  </a:lnTo>
                  <a:lnTo>
                    <a:pt x="0" y="261"/>
                  </a:lnTo>
                  <a:lnTo>
                    <a:pt x="27" y="262"/>
                  </a:lnTo>
                  <a:lnTo>
                    <a:pt x="51" y="263"/>
                  </a:lnTo>
                  <a:lnTo>
                    <a:pt x="71" y="264"/>
                  </a:lnTo>
                  <a:lnTo>
                    <a:pt x="89" y="264"/>
                  </a:lnTo>
                  <a:lnTo>
                    <a:pt x="105" y="265"/>
                  </a:lnTo>
                  <a:lnTo>
                    <a:pt x="118" y="266"/>
                  </a:lnTo>
                  <a:lnTo>
                    <a:pt x="130" y="266"/>
                  </a:lnTo>
                  <a:lnTo>
                    <a:pt x="140" y="266"/>
                  </a:lnTo>
                  <a:lnTo>
                    <a:pt x="148" y="266"/>
                  </a:lnTo>
                  <a:lnTo>
                    <a:pt x="156" y="268"/>
                  </a:lnTo>
                  <a:lnTo>
                    <a:pt x="163" y="268"/>
                  </a:lnTo>
                  <a:lnTo>
                    <a:pt x="169" y="268"/>
                  </a:lnTo>
                  <a:lnTo>
                    <a:pt x="175" y="268"/>
                  </a:lnTo>
                  <a:lnTo>
                    <a:pt x="182" y="268"/>
                  </a:lnTo>
                  <a:lnTo>
                    <a:pt x="188" y="268"/>
                  </a:lnTo>
                  <a:lnTo>
                    <a:pt x="196" y="268"/>
                  </a:lnTo>
                  <a:lnTo>
                    <a:pt x="198" y="268"/>
                  </a:lnTo>
                  <a:lnTo>
                    <a:pt x="201" y="268"/>
                  </a:lnTo>
                  <a:lnTo>
                    <a:pt x="203" y="266"/>
                  </a:lnTo>
                  <a:lnTo>
                    <a:pt x="208" y="264"/>
                  </a:lnTo>
                  <a:lnTo>
                    <a:pt x="207" y="252"/>
                  </a:lnTo>
                  <a:lnTo>
                    <a:pt x="205" y="231"/>
                  </a:lnTo>
                  <a:lnTo>
                    <a:pt x="202" y="202"/>
                  </a:lnTo>
                  <a:lnTo>
                    <a:pt x="196" y="164"/>
                  </a:lnTo>
                  <a:lnTo>
                    <a:pt x="195" y="141"/>
                  </a:lnTo>
                  <a:lnTo>
                    <a:pt x="194" y="119"/>
                  </a:lnTo>
                  <a:lnTo>
                    <a:pt x="192" y="97"/>
                  </a:lnTo>
                  <a:lnTo>
                    <a:pt x="192" y="76"/>
                  </a:lnTo>
                  <a:lnTo>
                    <a:pt x="189" y="63"/>
                  </a:lnTo>
                  <a:lnTo>
                    <a:pt x="186" y="48"/>
                  </a:lnTo>
                  <a:lnTo>
                    <a:pt x="185" y="32"/>
                  </a:lnTo>
                  <a:lnTo>
                    <a:pt x="184" y="23"/>
                  </a:lnTo>
                  <a:lnTo>
                    <a:pt x="198" y="18"/>
                  </a:lnTo>
                  <a:lnTo>
                    <a:pt x="212" y="13"/>
                  </a:lnTo>
                  <a:lnTo>
                    <a:pt x="225" y="10"/>
                  </a:lnTo>
                  <a:lnTo>
                    <a:pt x="238" y="6"/>
                  </a:lnTo>
                  <a:lnTo>
                    <a:pt x="252" y="3"/>
                  </a:lnTo>
                  <a:lnTo>
                    <a:pt x="265" y="2"/>
                  </a:lnTo>
                  <a:lnTo>
                    <a:pt x="277" y="0"/>
                  </a:lnTo>
                  <a:lnTo>
                    <a:pt x="291" y="0"/>
                  </a:lnTo>
                  <a:lnTo>
                    <a:pt x="304" y="0"/>
                  </a:lnTo>
                  <a:lnTo>
                    <a:pt x="316" y="0"/>
                  </a:lnTo>
                  <a:lnTo>
                    <a:pt x="330" y="1"/>
                  </a:lnTo>
                  <a:lnTo>
                    <a:pt x="343" y="2"/>
                  </a:lnTo>
                  <a:lnTo>
                    <a:pt x="358" y="4"/>
                  </a:lnTo>
                  <a:lnTo>
                    <a:pt x="371" y="8"/>
                  </a:lnTo>
                  <a:lnTo>
                    <a:pt x="387" y="11"/>
                  </a:lnTo>
                  <a:lnTo>
                    <a:pt x="401" y="14"/>
                  </a:lnTo>
                  <a:lnTo>
                    <a:pt x="401" y="15"/>
                  </a:lnTo>
                  <a:lnTo>
                    <a:pt x="401" y="18"/>
                  </a:lnTo>
                  <a:lnTo>
                    <a:pt x="401" y="20"/>
                  </a:lnTo>
                  <a:lnTo>
                    <a:pt x="401" y="22"/>
                  </a:lnTo>
                  <a:lnTo>
                    <a:pt x="390" y="22"/>
                  </a:lnTo>
                  <a:lnTo>
                    <a:pt x="382" y="22"/>
                  </a:lnTo>
                  <a:lnTo>
                    <a:pt x="376" y="22"/>
                  </a:lnTo>
                  <a:lnTo>
                    <a:pt x="371" y="22"/>
                  </a:lnTo>
                  <a:lnTo>
                    <a:pt x="367" y="22"/>
                  </a:lnTo>
                  <a:lnTo>
                    <a:pt x="364" y="22"/>
                  </a:lnTo>
                  <a:lnTo>
                    <a:pt x="361" y="23"/>
                  </a:lnTo>
                  <a:lnTo>
                    <a:pt x="358" y="23"/>
                  </a:lnTo>
                  <a:lnTo>
                    <a:pt x="369" y="24"/>
                  </a:lnTo>
                  <a:lnTo>
                    <a:pt x="377" y="25"/>
                  </a:lnTo>
                  <a:lnTo>
                    <a:pt x="383" y="27"/>
                  </a:lnTo>
                  <a:lnTo>
                    <a:pt x="388" y="28"/>
                  </a:lnTo>
                  <a:lnTo>
                    <a:pt x="391" y="29"/>
                  </a:lnTo>
                  <a:lnTo>
                    <a:pt x="393" y="29"/>
                  </a:lnTo>
                  <a:lnTo>
                    <a:pt x="396" y="30"/>
                  </a:lnTo>
                  <a:lnTo>
                    <a:pt x="398" y="31"/>
                  </a:lnTo>
                  <a:lnTo>
                    <a:pt x="398" y="32"/>
                  </a:lnTo>
                  <a:lnTo>
                    <a:pt x="398" y="34"/>
                  </a:lnTo>
                  <a:lnTo>
                    <a:pt x="398" y="35"/>
                  </a:lnTo>
                  <a:lnTo>
                    <a:pt x="398" y="38"/>
                  </a:lnTo>
                  <a:lnTo>
                    <a:pt x="392" y="40"/>
                  </a:lnTo>
                  <a:lnTo>
                    <a:pt x="385" y="41"/>
                  </a:lnTo>
                  <a:lnTo>
                    <a:pt x="376" y="41"/>
                  </a:lnTo>
                  <a:lnTo>
                    <a:pt x="366" y="41"/>
                  </a:lnTo>
                  <a:lnTo>
                    <a:pt x="356" y="40"/>
                  </a:lnTo>
                  <a:lnTo>
                    <a:pt x="347" y="40"/>
                  </a:lnTo>
                  <a:lnTo>
                    <a:pt x="338" y="40"/>
                  </a:lnTo>
                  <a:lnTo>
                    <a:pt x="331" y="41"/>
                  </a:lnTo>
                  <a:lnTo>
                    <a:pt x="339" y="41"/>
                  </a:lnTo>
                  <a:lnTo>
                    <a:pt x="348" y="42"/>
                  </a:lnTo>
                  <a:lnTo>
                    <a:pt x="356" y="43"/>
                  </a:lnTo>
                  <a:lnTo>
                    <a:pt x="363" y="44"/>
                  </a:lnTo>
                  <a:lnTo>
                    <a:pt x="372" y="46"/>
                  </a:lnTo>
                  <a:lnTo>
                    <a:pt x="380" y="47"/>
                  </a:lnTo>
                  <a:lnTo>
                    <a:pt x="388" y="48"/>
                  </a:lnTo>
                  <a:lnTo>
                    <a:pt x="396" y="49"/>
                  </a:lnTo>
                  <a:lnTo>
                    <a:pt x="396" y="51"/>
                  </a:lnTo>
                  <a:lnTo>
                    <a:pt x="396" y="53"/>
                  </a:lnTo>
                  <a:lnTo>
                    <a:pt x="396" y="54"/>
                  </a:lnTo>
                  <a:lnTo>
                    <a:pt x="396" y="57"/>
                  </a:lnTo>
                  <a:lnTo>
                    <a:pt x="392" y="59"/>
                  </a:lnTo>
                  <a:lnTo>
                    <a:pt x="387" y="60"/>
                  </a:lnTo>
                  <a:lnTo>
                    <a:pt x="380" y="61"/>
                  </a:lnTo>
                  <a:lnTo>
                    <a:pt x="372" y="61"/>
                  </a:lnTo>
                  <a:lnTo>
                    <a:pt x="364" y="61"/>
                  </a:lnTo>
                  <a:lnTo>
                    <a:pt x="358" y="61"/>
                  </a:lnTo>
                  <a:lnTo>
                    <a:pt x="351" y="61"/>
                  </a:lnTo>
                  <a:lnTo>
                    <a:pt x="347" y="61"/>
                  </a:lnTo>
                  <a:lnTo>
                    <a:pt x="352" y="62"/>
                  </a:lnTo>
                  <a:lnTo>
                    <a:pt x="358" y="62"/>
                  </a:lnTo>
                  <a:lnTo>
                    <a:pt x="364" y="63"/>
                  </a:lnTo>
                  <a:lnTo>
                    <a:pt x="370" y="64"/>
                  </a:lnTo>
                  <a:lnTo>
                    <a:pt x="377" y="64"/>
                  </a:lnTo>
                  <a:lnTo>
                    <a:pt x="383" y="66"/>
                  </a:lnTo>
                  <a:lnTo>
                    <a:pt x="389" y="67"/>
                  </a:lnTo>
                  <a:lnTo>
                    <a:pt x="396" y="68"/>
                  </a:lnTo>
                  <a:lnTo>
                    <a:pt x="393" y="76"/>
                  </a:lnTo>
                  <a:lnTo>
                    <a:pt x="387" y="80"/>
                  </a:lnTo>
                  <a:lnTo>
                    <a:pt x="379" y="82"/>
                  </a:lnTo>
                  <a:lnTo>
                    <a:pt x="369" y="82"/>
                  </a:lnTo>
                  <a:lnTo>
                    <a:pt x="359" y="81"/>
                  </a:lnTo>
                  <a:lnTo>
                    <a:pt x="348" y="80"/>
                  </a:lnTo>
                  <a:lnTo>
                    <a:pt x="338" y="79"/>
                  </a:lnTo>
                  <a:lnTo>
                    <a:pt x="329" y="80"/>
                  </a:lnTo>
                  <a:lnTo>
                    <a:pt x="329" y="80"/>
                  </a:lnTo>
                  <a:lnTo>
                    <a:pt x="329" y="80"/>
                  </a:lnTo>
                  <a:lnTo>
                    <a:pt x="328" y="81"/>
                  </a:lnTo>
                  <a:lnTo>
                    <a:pt x="328" y="82"/>
                  </a:lnTo>
                  <a:lnTo>
                    <a:pt x="335" y="82"/>
                  </a:lnTo>
                  <a:lnTo>
                    <a:pt x="342" y="82"/>
                  </a:lnTo>
                  <a:lnTo>
                    <a:pt x="350" y="82"/>
                  </a:lnTo>
                  <a:lnTo>
                    <a:pt x="358" y="82"/>
                  </a:lnTo>
                  <a:lnTo>
                    <a:pt x="366" y="82"/>
                  </a:lnTo>
                  <a:lnTo>
                    <a:pt x="373" y="83"/>
                  </a:lnTo>
                  <a:lnTo>
                    <a:pt x="382" y="85"/>
                  </a:lnTo>
                  <a:lnTo>
                    <a:pt x="391" y="87"/>
                  </a:lnTo>
                  <a:lnTo>
                    <a:pt x="391" y="90"/>
                  </a:lnTo>
                  <a:lnTo>
                    <a:pt x="391" y="93"/>
                  </a:lnTo>
                  <a:lnTo>
                    <a:pt x="391" y="97"/>
                  </a:lnTo>
                  <a:lnTo>
                    <a:pt x="391" y="101"/>
                  </a:lnTo>
                  <a:lnTo>
                    <a:pt x="383" y="101"/>
                  </a:lnTo>
                  <a:lnTo>
                    <a:pt x="372" y="101"/>
                  </a:lnTo>
                  <a:lnTo>
                    <a:pt x="360" y="101"/>
                  </a:lnTo>
                  <a:lnTo>
                    <a:pt x="347" y="101"/>
                  </a:lnTo>
                  <a:lnTo>
                    <a:pt x="333" y="102"/>
                  </a:lnTo>
                  <a:lnTo>
                    <a:pt x="322" y="104"/>
                  </a:lnTo>
                  <a:lnTo>
                    <a:pt x="313" y="106"/>
                  </a:lnTo>
                  <a:lnTo>
                    <a:pt x="309" y="109"/>
                  </a:lnTo>
                  <a:lnTo>
                    <a:pt x="318" y="109"/>
                  </a:lnTo>
                  <a:lnTo>
                    <a:pt x="327" y="108"/>
                  </a:lnTo>
                  <a:lnTo>
                    <a:pt x="337" y="108"/>
                  </a:lnTo>
                  <a:lnTo>
                    <a:pt x="347" y="107"/>
                  </a:lnTo>
                  <a:lnTo>
                    <a:pt x="357" y="108"/>
                  </a:lnTo>
                  <a:lnTo>
                    <a:pt x="367" y="108"/>
                  </a:lnTo>
                  <a:lnTo>
                    <a:pt x="377" y="110"/>
                  </a:lnTo>
                  <a:lnTo>
                    <a:pt x="387" y="112"/>
                  </a:lnTo>
                  <a:lnTo>
                    <a:pt x="387" y="121"/>
                  </a:lnTo>
                  <a:lnTo>
                    <a:pt x="387" y="126"/>
                  </a:lnTo>
                  <a:lnTo>
                    <a:pt x="386" y="128"/>
                  </a:lnTo>
                  <a:lnTo>
                    <a:pt x="383" y="129"/>
                  </a:lnTo>
                  <a:lnTo>
                    <a:pt x="374" y="128"/>
                  </a:lnTo>
                  <a:lnTo>
                    <a:pt x="366" y="127"/>
                  </a:lnTo>
                  <a:lnTo>
                    <a:pt x="357" y="127"/>
                  </a:lnTo>
                  <a:lnTo>
                    <a:pt x="347" y="127"/>
                  </a:lnTo>
                  <a:lnTo>
                    <a:pt x="338" y="127"/>
                  </a:lnTo>
                  <a:lnTo>
                    <a:pt x="329" y="129"/>
                  </a:lnTo>
                  <a:lnTo>
                    <a:pt x="321" y="130"/>
                  </a:lnTo>
                  <a:lnTo>
                    <a:pt x="313" y="134"/>
                  </a:lnTo>
                  <a:lnTo>
                    <a:pt x="315" y="135"/>
                  </a:lnTo>
                  <a:lnTo>
                    <a:pt x="319" y="135"/>
                  </a:lnTo>
                  <a:lnTo>
                    <a:pt x="324" y="135"/>
                  </a:lnTo>
                  <a:lnTo>
                    <a:pt x="335" y="133"/>
                  </a:lnTo>
                  <a:lnTo>
                    <a:pt x="341" y="133"/>
                  </a:lnTo>
                  <a:lnTo>
                    <a:pt x="347" y="133"/>
                  </a:lnTo>
                  <a:lnTo>
                    <a:pt x="352" y="133"/>
                  </a:lnTo>
                  <a:lnTo>
                    <a:pt x="359" y="134"/>
                  </a:lnTo>
                  <a:lnTo>
                    <a:pt x="364" y="134"/>
                  </a:lnTo>
                  <a:lnTo>
                    <a:pt x="370" y="135"/>
                  </a:lnTo>
                  <a:lnTo>
                    <a:pt x="376" y="135"/>
                  </a:lnTo>
                  <a:lnTo>
                    <a:pt x="382" y="136"/>
                  </a:lnTo>
                  <a:lnTo>
                    <a:pt x="383" y="145"/>
                  </a:lnTo>
                  <a:lnTo>
                    <a:pt x="383" y="148"/>
                  </a:lnTo>
                  <a:lnTo>
                    <a:pt x="382" y="150"/>
                  </a:lnTo>
                  <a:lnTo>
                    <a:pt x="380" y="152"/>
                  </a:lnTo>
                  <a:lnTo>
                    <a:pt x="370" y="153"/>
                  </a:lnTo>
                  <a:lnTo>
                    <a:pt x="361" y="153"/>
                  </a:lnTo>
                  <a:lnTo>
                    <a:pt x="351" y="154"/>
                  </a:lnTo>
                  <a:lnTo>
                    <a:pt x="342" y="154"/>
                  </a:lnTo>
                  <a:lnTo>
                    <a:pt x="332" y="155"/>
                  </a:lnTo>
                  <a:lnTo>
                    <a:pt x="323" y="156"/>
                  </a:lnTo>
                  <a:lnTo>
                    <a:pt x="314" y="157"/>
                  </a:lnTo>
                  <a:lnTo>
                    <a:pt x="305" y="159"/>
                  </a:lnTo>
                  <a:lnTo>
                    <a:pt x="313" y="160"/>
                  </a:lnTo>
                  <a:lnTo>
                    <a:pt x="322" y="160"/>
                  </a:lnTo>
                  <a:lnTo>
                    <a:pt x="331" y="160"/>
                  </a:lnTo>
                  <a:lnTo>
                    <a:pt x="341" y="160"/>
                  </a:lnTo>
                  <a:lnTo>
                    <a:pt x="351" y="160"/>
                  </a:lnTo>
                  <a:lnTo>
                    <a:pt x="361" y="159"/>
                  </a:lnTo>
                  <a:lnTo>
                    <a:pt x="371" y="159"/>
                  </a:lnTo>
                  <a:lnTo>
                    <a:pt x="380" y="159"/>
                  </a:lnTo>
                  <a:lnTo>
                    <a:pt x="379" y="165"/>
                  </a:lnTo>
                  <a:lnTo>
                    <a:pt x="378" y="170"/>
                  </a:lnTo>
                  <a:lnTo>
                    <a:pt x="377" y="176"/>
                  </a:lnTo>
                  <a:lnTo>
                    <a:pt x="376" y="182"/>
                  </a:lnTo>
                  <a:lnTo>
                    <a:pt x="370" y="182"/>
                  </a:lnTo>
                  <a:lnTo>
                    <a:pt x="361" y="182"/>
                  </a:lnTo>
                  <a:lnTo>
                    <a:pt x="352" y="182"/>
                  </a:lnTo>
                  <a:lnTo>
                    <a:pt x="342" y="183"/>
                  </a:lnTo>
                  <a:lnTo>
                    <a:pt x="331" y="184"/>
                  </a:lnTo>
                  <a:lnTo>
                    <a:pt x="322" y="185"/>
                  </a:lnTo>
                  <a:lnTo>
                    <a:pt x="314" y="187"/>
                  </a:lnTo>
                  <a:lnTo>
                    <a:pt x="309" y="189"/>
                  </a:lnTo>
                  <a:lnTo>
                    <a:pt x="315" y="189"/>
                  </a:lnTo>
                  <a:lnTo>
                    <a:pt x="324" y="188"/>
                  </a:lnTo>
                  <a:lnTo>
                    <a:pt x="334" y="187"/>
                  </a:lnTo>
                  <a:lnTo>
                    <a:pt x="344" y="186"/>
                  </a:lnTo>
                  <a:lnTo>
                    <a:pt x="353" y="185"/>
                  </a:lnTo>
                  <a:lnTo>
                    <a:pt x="362" y="185"/>
                  </a:lnTo>
                  <a:lnTo>
                    <a:pt x="370" y="187"/>
                  </a:lnTo>
                  <a:lnTo>
                    <a:pt x="376" y="193"/>
                  </a:lnTo>
                  <a:lnTo>
                    <a:pt x="374" y="200"/>
                  </a:lnTo>
                  <a:lnTo>
                    <a:pt x="374" y="204"/>
                  </a:lnTo>
                  <a:lnTo>
                    <a:pt x="373" y="206"/>
                  </a:lnTo>
                  <a:lnTo>
                    <a:pt x="372" y="207"/>
                  </a:lnTo>
                  <a:lnTo>
                    <a:pt x="367" y="208"/>
                  </a:lnTo>
                  <a:lnTo>
                    <a:pt x="360" y="210"/>
                  </a:lnTo>
                  <a:lnTo>
                    <a:pt x="354" y="211"/>
                  </a:lnTo>
                  <a:lnTo>
                    <a:pt x="348" y="211"/>
                  </a:lnTo>
                  <a:lnTo>
                    <a:pt x="341" y="212"/>
                  </a:lnTo>
                  <a:lnTo>
                    <a:pt x="334" y="212"/>
                  </a:lnTo>
                  <a:lnTo>
                    <a:pt x="328" y="212"/>
                  </a:lnTo>
                  <a:lnTo>
                    <a:pt x="321" y="212"/>
                  </a:lnTo>
                  <a:lnTo>
                    <a:pt x="321" y="213"/>
                  </a:lnTo>
                  <a:lnTo>
                    <a:pt x="321" y="214"/>
                  </a:lnTo>
                  <a:lnTo>
                    <a:pt x="321" y="215"/>
                  </a:lnTo>
                  <a:lnTo>
                    <a:pt x="321" y="216"/>
                  </a:lnTo>
                  <a:lnTo>
                    <a:pt x="328" y="216"/>
                  </a:lnTo>
                  <a:lnTo>
                    <a:pt x="334" y="216"/>
                  </a:lnTo>
                  <a:lnTo>
                    <a:pt x="340" y="216"/>
                  </a:lnTo>
                  <a:lnTo>
                    <a:pt x="347" y="215"/>
                  </a:lnTo>
                  <a:lnTo>
                    <a:pt x="352" y="215"/>
                  </a:lnTo>
                  <a:lnTo>
                    <a:pt x="358" y="215"/>
                  </a:lnTo>
                  <a:lnTo>
                    <a:pt x="363" y="215"/>
                  </a:lnTo>
                  <a:lnTo>
                    <a:pt x="369" y="215"/>
                  </a:lnTo>
                  <a:lnTo>
                    <a:pt x="369" y="220"/>
                  </a:lnTo>
                  <a:lnTo>
                    <a:pt x="370" y="224"/>
                  </a:lnTo>
                  <a:lnTo>
                    <a:pt x="370" y="230"/>
                  </a:lnTo>
                  <a:lnTo>
                    <a:pt x="368" y="234"/>
                  </a:lnTo>
                  <a:lnTo>
                    <a:pt x="360" y="234"/>
                  </a:lnTo>
                  <a:lnTo>
                    <a:pt x="352" y="234"/>
                  </a:lnTo>
                  <a:lnTo>
                    <a:pt x="343" y="234"/>
                  </a:lnTo>
                  <a:lnTo>
                    <a:pt x="335" y="235"/>
                  </a:lnTo>
                  <a:lnTo>
                    <a:pt x="335" y="236"/>
                  </a:lnTo>
                  <a:lnTo>
                    <a:pt x="335" y="237"/>
                  </a:lnTo>
                  <a:lnTo>
                    <a:pt x="335" y="240"/>
                  </a:lnTo>
                  <a:lnTo>
                    <a:pt x="337" y="241"/>
                  </a:lnTo>
                  <a:lnTo>
                    <a:pt x="345" y="242"/>
                  </a:lnTo>
                  <a:lnTo>
                    <a:pt x="354" y="242"/>
                  </a:lnTo>
                  <a:lnTo>
                    <a:pt x="362" y="242"/>
                  </a:lnTo>
                  <a:lnTo>
                    <a:pt x="369" y="242"/>
                  </a:lnTo>
                  <a:lnTo>
                    <a:pt x="369" y="244"/>
                  </a:lnTo>
                  <a:lnTo>
                    <a:pt x="369" y="246"/>
                  </a:lnTo>
                  <a:lnTo>
                    <a:pt x="368" y="250"/>
                  </a:lnTo>
                  <a:lnTo>
                    <a:pt x="368" y="252"/>
                  </a:lnTo>
                  <a:lnTo>
                    <a:pt x="366" y="252"/>
                  </a:lnTo>
                  <a:lnTo>
                    <a:pt x="363" y="252"/>
                  </a:lnTo>
                  <a:lnTo>
                    <a:pt x="362" y="252"/>
                  </a:lnTo>
                  <a:lnTo>
                    <a:pt x="361" y="253"/>
                  </a:lnTo>
                  <a:lnTo>
                    <a:pt x="361" y="253"/>
                  </a:lnTo>
                  <a:lnTo>
                    <a:pt x="361" y="255"/>
                  </a:lnTo>
                  <a:lnTo>
                    <a:pt x="361" y="256"/>
                  </a:lnTo>
                  <a:lnTo>
                    <a:pt x="361" y="258"/>
                  </a:lnTo>
                  <a:lnTo>
                    <a:pt x="376" y="258"/>
                  </a:lnTo>
                  <a:lnTo>
                    <a:pt x="390" y="256"/>
                  </a:lnTo>
                  <a:lnTo>
                    <a:pt x="406" y="256"/>
                  </a:lnTo>
                  <a:lnTo>
                    <a:pt x="420" y="255"/>
                  </a:lnTo>
                  <a:lnTo>
                    <a:pt x="436" y="253"/>
                  </a:lnTo>
                  <a:lnTo>
                    <a:pt x="450" y="252"/>
                  </a:lnTo>
                  <a:lnTo>
                    <a:pt x="466" y="250"/>
                  </a:lnTo>
                  <a:lnTo>
                    <a:pt x="482" y="249"/>
                  </a:lnTo>
                  <a:lnTo>
                    <a:pt x="497" y="246"/>
                  </a:lnTo>
                  <a:lnTo>
                    <a:pt x="512" y="244"/>
                  </a:lnTo>
                  <a:lnTo>
                    <a:pt x="527" y="242"/>
                  </a:lnTo>
                  <a:lnTo>
                    <a:pt x="543" y="240"/>
                  </a:lnTo>
                  <a:lnTo>
                    <a:pt x="558" y="237"/>
                  </a:lnTo>
                  <a:lnTo>
                    <a:pt x="574" y="235"/>
                  </a:lnTo>
                  <a:lnTo>
                    <a:pt x="589" y="233"/>
                  </a:lnTo>
                  <a:lnTo>
                    <a:pt x="604" y="231"/>
                  </a:lnTo>
                  <a:lnTo>
                    <a:pt x="606" y="231"/>
                  </a:lnTo>
                  <a:lnTo>
                    <a:pt x="608" y="231"/>
                  </a:lnTo>
                  <a:lnTo>
                    <a:pt x="610" y="232"/>
                  </a:lnTo>
                  <a:lnTo>
                    <a:pt x="613" y="233"/>
                  </a:lnTo>
                  <a:lnTo>
                    <a:pt x="619" y="261"/>
                  </a:lnTo>
                  <a:lnTo>
                    <a:pt x="622" y="290"/>
                  </a:lnTo>
                  <a:lnTo>
                    <a:pt x="621" y="321"/>
                  </a:lnTo>
                  <a:lnTo>
                    <a:pt x="616" y="354"/>
                  </a:lnTo>
                  <a:lnTo>
                    <a:pt x="614" y="367"/>
                  </a:lnTo>
                  <a:lnTo>
                    <a:pt x="611" y="378"/>
                  </a:lnTo>
                  <a:lnTo>
                    <a:pt x="605" y="387"/>
                  </a:lnTo>
                  <a:lnTo>
                    <a:pt x="594" y="391"/>
                  </a:lnTo>
                  <a:lnTo>
                    <a:pt x="598" y="377"/>
                  </a:lnTo>
                  <a:lnTo>
                    <a:pt x="601" y="361"/>
                  </a:lnTo>
                  <a:lnTo>
                    <a:pt x="603" y="347"/>
                  </a:lnTo>
                  <a:lnTo>
                    <a:pt x="604" y="332"/>
                  </a:lnTo>
                  <a:lnTo>
                    <a:pt x="602" y="343"/>
                  </a:lnTo>
                  <a:lnTo>
                    <a:pt x="596" y="364"/>
                  </a:lnTo>
                  <a:lnTo>
                    <a:pt x="590" y="384"/>
                  </a:lnTo>
                  <a:lnTo>
                    <a:pt x="583" y="390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49" name="Freeform 9"/>
            <p:cNvSpPr>
              <a:spLocks/>
            </p:cNvSpPr>
            <p:nvPr/>
          </p:nvSpPr>
          <p:spPr bwMode="auto">
            <a:xfrm>
              <a:off x="1641" y="4014"/>
              <a:ext cx="92" cy="178"/>
            </a:xfrm>
            <a:custGeom>
              <a:avLst/>
              <a:gdLst>
                <a:gd name="T0" fmla="*/ 0 w 92"/>
                <a:gd name="T1" fmla="*/ 118 h 178"/>
                <a:gd name="T2" fmla="*/ 6 w 92"/>
                <a:gd name="T3" fmla="*/ 24 h 178"/>
                <a:gd name="T4" fmla="*/ 10 w 92"/>
                <a:gd name="T5" fmla="*/ 0 h 178"/>
                <a:gd name="T6" fmla="*/ 23 w 92"/>
                <a:gd name="T7" fmla="*/ 2 h 178"/>
                <a:gd name="T8" fmla="*/ 45 w 92"/>
                <a:gd name="T9" fmla="*/ 7 h 178"/>
                <a:gd name="T10" fmla="*/ 63 w 92"/>
                <a:gd name="T11" fmla="*/ 9 h 178"/>
                <a:gd name="T12" fmla="*/ 92 w 92"/>
                <a:gd name="T13" fmla="*/ 9 h 178"/>
                <a:gd name="T14" fmla="*/ 91 w 92"/>
                <a:gd name="T15" fmla="*/ 18 h 178"/>
                <a:gd name="T16" fmla="*/ 75 w 92"/>
                <a:gd name="T17" fmla="*/ 23 h 178"/>
                <a:gd name="T18" fmla="*/ 64 w 92"/>
                <a:gd name="T19" fmla="*/ 27 h 178"/>
                <a:gd name="T20" fmla="*/ 88 w 92"/>
                <a:gd name="T21" fmla="*/ 31 h 178"/>
                <a:gd name="T22" fmla="*/ 84 w 92"/>
                <a:gd name="T23" fmla="*/ 46 h 178"/>
                <a:gd name="T24" fmla="*/ 75 w 92"/>
                <a:gd name="T25" fmla="*/ 52 h 178"/>
                <a:gd name="T26" fmla="*/ 62 w 92"/>
                <a:gd name="T27" fmla="*/ 51 h 178"/>
                <a:gd name="T28" fmla="*/ 51 w 92"/>
                <a:gd name="T29" fmla="*/ 51 h 178"/>
                <a:gd name="T30" fmla="*/ 61 w 92"/>
                <a:gd name="T31" fmla="*/ 57 h 178"/>
                <a:gd name="T32" fmla="*/ 74 w 92"/>
                <a:gd name="T33" fmla="*/ 60 h 178"/>
                <a:gd name="T34" fmla="*/ 84 w 92"/>
                <a:gd name="T35" fmla="*/ 63 h 178"/>
                <a:gd name="T36" fmla="*/ 84 w 92"/>
                <a:gd name="T37" fmla="*/ 65 h 178"/>
                <a:gd name="T38" fmla="*/ 72 w 92"/>
                <a:gd name="T39" fmla="*/ 71 h 178"/>
                <a:gd name="T40" fmla="*/ 58 w 92"/>
                <a:gd name="T41" fmla="*/ 74 h 178"/>
                <a:gd name="T42" fmla="*/ 52 w 92"/>
                <a:gd name="T43" fmla="*/ 76 h 178"/>
                <a:gd name="T44" fmla="*/ 64 w 92"/>
                <a:gd name="T45" fmla="*/ 80 h 178"/>
                <a:gd name="T46" fmla="*/ 78 w 92"/>
                <a:gd name="T47" fmla="*/ 81 h 178"/>
                <a:gd name="T48" fmla="*/ 82 w 92"/>
                <a:gd name="T49" fmla="*/ 86 h 178"/>
                <a:gd name="T50" fmla="*/ 76 w 92"/>
                <a:gd name="T51" fmla="*/ 94 h 178"/>
                <a:gd name="T52" fmla="*/ 52 w 92"/>
                <a:gd name="T53" fmla="*/ 95 h 178"/>
                <a:gd name="T54" fmla="*/ 54 w 92"/>
                <a:gd name="T55" fmla="*/ 98 h 178"/>
                <a:gd name="T56" fmla="*/ 72 w 92"/>
                <a:gd name="T57" fmla="*/ 101 h 178"/>
                <a:gd name="T58" fmla="*/ 84 w 92"/>
                <a:gd name="T59" fmla="*/ 105 h 178"/>
                <a:gd name="T60" fmla="*/ 84 w 92"/>
                <a:gd name="T61" fmla="*/ 114 h 178"/>
                <a:gd name="T62" fmla="*/ 69 w 92"/>
                <a:gd name="T63" fmla="*/ 118 h 178"/>
                <a:gd name="T64" fmla="*/ 68 w 92"/>
                <a:gd name="T65" fmla="*/ 124 h 178"/>
                <a:gd name="T66" fmla="*/ 84 w 92"/>
                <a:gd name="T67" fmla="*/ 127 h 178"/>
                <a:gd name="T68" fmla="*/ 85 w 92"/>
                <a:gd name="T69" fmla="*/ 133 h 178"/>
                <a:gd name="T70" fmla="*/ 81 w 92"/>
                <a:gd name="T71" fmla="*/ 135 h 178"/>
                <a:gd name="T72" fmla="*/ 67 w 92"/>
                <a:gd name="T73" fmla="*/ 137 h 178"/>
                <a:gd name="T74" fmla="*/ 52 w 92"/>
                <a:gd name="T75" fmla="*/ 142 h 178"/>
                <a:gd name="T76" fmla="*/ 65 w 92"/>
                <a:gd name="T77" fmla="*/ 146 h 178"/>
                <a:gd name="T78" fmla="*/ 82 w 92"/>
                <a:gd name="T79" fmla="*/ 146 h 178"/>
                <a:gd name="T80" fmla="*/ 88 w 92"/>
                <a:gd name="T81" fmla="*/ 152 h 178"/>
                <a:gd name="T82" fmla="*/ 84 w 92"/>
                <a:gd name="T83" fmla="*/ 161 h 178"/>
                <a:gd name="T84" fmla="*/ 69 w 92"/>
                <a:gd name="T85" fmla="*/ 164 h 178"/>
                <a:gd name="T86" fmla="*/ 54 w 92"/>
                <a:gd name="T87" fmla="*/ 164 h 178"/>
                <a:gd name="T88" fmla="*/ 53 w 92"/>
                <a:gd name="T89" fmla="*/ 166 h 178"/>
                <a:gd name="T90" fmla="*/ 56 w 92"/>
                <a:gd name="T91" fmla="*/ 175 h 178"/>
                <a:gd name="T92" fmla="*/ 35 w 92"/>
                <a:gd name="T93" fmla="*/ 177 h 178"/>
                <a:gd name="T94" fmla="*/ 14 w 92"/>
                <a:gd name="T95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2" h="178">
                  <a:moveTo>
                    <a:pt x="9" y="178"/>
                  </a:moveTo>
                  <a:lnTo>
                    <a:pt x="3" y="158"/>
                  </a:lnTo>
                  <a:lnTo>
                    <a:pt x="0" y="118"/>
                  </a:lnTo>
                  <a:lnTo>
                    <a:pt x="0" y="77"/>
                  </a:lnTo>
                  <a:lnTo>
                    <a:pt x="0" y="53"/>
                  </a:lnTo>
                  <a:lnTo>
                    <a:pt x="6" y="24"/>
                  </a:lnTo>
                  <a:lnTo>
                    <a:pt x="8" y="10"/>
                  </a:lnTo>
                  <a:lnTo>
                    <a:pt x="9" y="3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0" y="4"/>
                  </a:lnTo>
                  <a:lnTo>
                    <a:pt x="38" y="5"/>
                  </a:lnTo>
                  <a:lnTo>
                    <a:pt x="45" y="7"/>
                  </a:lnTo>
                  <a:lnTo>
                    <a:pt x="51" y="8"/>
                  </a:lnTo>
                  <a:lnTo>
                    <a:pt x="56" y="8"/>
                  </a:lnTo>
                  <a:lnTo>
                    <a:pt x="63" y="9"/>
                  </a:lnTo>
                  <a:lnTo>
                    <a:pt x="71" y="9"/>
                  </a:lnTo>
                  <a:lnTo>
                    <a:pt x="80" y="9"/>
                  </a:lnTo>
                  <a:lnTo>
                    <a:pt x="92" y="9"/>
                  </a:lnTo>
                  <a:lnTo>
                    <a:pt x="92" y="11"/>
                  </a:lnTo>
                  <a:lnTo>
                    <a:pt x="92" y="14"/>
                  </a:lnTo>
                  <a:lnTo>
                    <a:pt x="91" y="18"/>
                  </a:lnTo>
                  <a:lnTo>
                    <a:pt x="91" y="21"/>
                  </a:lnTo>
                  <a:lnTo>
                    <a:pt x="83" y="22"/>
                  </a:lnTo>
                  <a:lnTo>
                    <a:pt x="75" y="23"/>
                  </a:lnTo>
                  <a:lnTo>
                    <a:pt x="66" y="23"/>
                  </a:lnTo>
                  <a:lnTo>
                    <a:pt x="58" y="24"/>
                  </a:lnTo>
                  <a:lnTo>
                    <a:pt x="64" y="27"/>
                  </a:lnTo>
                  <a:lnTo>
                    <a:pt x="72" y="29"/>
                  </a:lnTo>
                  <a:lnTo>
                    <a:pt x="80" y="30"/>
                  </a:lnTo>
                  <a:lnTo>
                    <a:pt x="88" y="31"/>
                  </a:lnTo>
                  <a:lnTo>
                    <a:pt x="86" y="36"/>
                  </a:lnTo>
                  <a:lnTo>
                    <a:pt x="85" y="41"/>
                  </a:lnTo>
                  <a:lnTo>
                    <a:pt x="84" y="46"/>
                  </a:lnTo>
                  <a:lnTo>
                    <a:pt x="84" y="51"/>
                  </a:lnTo>
                  <a:lnTo>
                    <a:pt x="80" y="52"/>
                  </a:lnTo>
                  <a:lnTo>
                    <a:pt x="75" y="52"/>
                  </a:lnTo>
                  <a:lnTo>
                    <a:pt x="71" y="52"/>
                  </a:lnTo>
                  <a:lnTo>
                    <a:pt x="66" y="51"/>
                  </a:lnTo>
                  <a:lnTo>
                    <a:pt x="62" y="51"/>
                  </a:lnTo>
                  <a:lnTo>
                    <a:pt x="57" y="51"/>
                  </a:lnTo>
                  <a:lnTo>
                    <a:pt x="54" y="51"/>
                  </a:lnTo>
                  <a:lnTo>
                    <a:pt x="51" y="51"/>
                  </a:lnTo>
                  <a:lnTo>
                    <a:pt x="54" y="53"/>
                  </a:lnTo>
                  <a:lnTo>
                    <a:pt x="57" y="56"/>
                  </a:lnTo>
                  <a:lnTo>
                    <a:pt x="61" y="57"/>
                  </a:lnTo>
                  <a:lnTo>
                    <a:pt x="65" y="58"/>
                  </a:lnTo>
                  <a:lnTo>
                    <a:pt x="69" y="59"/>
                  </a:lnTo>
                  <a:lnTo>
                    <a:pt x="74" y="60"/>
                  </a:lnTo>
                  <a:lnTo>
                    <a:pt x="78" y="61"/>
                  </a:lnTo>
                  <a:lnTo>
                    <a:pt x="84" y="61"/>
                  </a:lnTo>
                  <a:lnTo>
                    <a:pt x="84" y="63"/>
                  </a:lnTo>
                  <a:lnTo>
                    <a:pt x="84" y="65"/>
                  </a:lnTo>
                  <a:lnTo>
                    <a:pt x="84" y="65"/>
                  </a:lnTo>
                  <a:lnTo>
                    <a:pt x="84" y="65"/>
                  </a:lnTo>
                  <a:lnTo>
                    <a:pt x="80" y="68"/>
                  </a:lnTo>
                  <a:lnTo>
                    <a:pt x="75" y="70"/>
                  </a:lnTo>
                  <a:lnTo>
                    <a:pt x="72" y="71"/>
                  </a:lnTo>
                  <a:lnTo>
                    <a:pt x="67" y="72"/>
                  </a:lnTo>
                  <a:lnTo>
                    <a:pt x="63" y="74"/>
                  </a:lnTo>
                  <a:lnTo>
                    <a:pt x="58" y="74"/>
                  </a:lnTo>
                  <a:lnTo>
                    <a:pt x="54" y="74"/>
                  </a:lnTo>
                  <a:lnTo>
                    <a:pt x="49" y="75"/>
                  </a:lnTo>
                  <a:lnTo>
                    <a:pt x="52" y="76"/>
                  </a:lnTo>
                  <a:lnTo>
                    <a:pt x="55" y="78"/>
                  </a:lnTo>
                  <a:lnTo>
                    <a:pt x="59" y="79"/>
                  </a:lnTo>
                  <a:lnTo>
                    <a:pt x="64" y="80"/>
                  </a:lnTo>
                  <a:lnTo>
                    <a:pt x="68" y="80"/>
                  </a:lnTo>
                  <a:lnTo>
                    <a:pt x="73" y="81"/>
                  </a:lnTo>
                  <a:lnTo>
                    <a:pt x="78" y="81"/>
                  </a:lnTo>
                  <a:lnTo>
                    <a:pt x="84" y="80"/>
                  </a:lnTo>
                  <a:lnTo>
                    <a:pt x="83" y="84"/>
                  </a:lnTo>
                  <a:lnTo>
                    <a:pt x="82" y="86"/>
                  </a:lnTo>
                  <a:lnTo>
                    <a:pt x="82" y="89"/>
                  </a:lnTo>
                  <a:lnTo>
                    <a:pt x="81" y="91"/>
                  </a:lnTo>
                  <a:lnTo>
                    <a:pt x="76" y="94"/>
                  </a:lnTo>
                  <a:lnTo>
                    <a:pt x="72" y="95"/>
                  </a:lnTo>
                  <a:lnTo>
                    <a:pt x="64" y="95"/>
                  </a:lnTo>
                  <a:lnTo>
                    <a:pt x="52" y="95"/>
                  </a:lnTo>
                  <a:lnTo>
                    <a:pt x="53" y="96"/>
                  </a:lnTo>
                  <a:lnTo>
                    <a:pt x="54" y="97"/>
                  </a:lnTo>
                  <a:lnTo>
                    <a:pt x="54" y="98"/>
                  </a:lnTo>
                  <a:lnTo>
                    <a:pt x="55" y="99"/>
                  </a:lnTo>
                  <a:lnTo>
                    <a:pt x="65" y="101"/>
                  </a:lnTo>
                  <a:lnTo>
                    <a:pt x="72" y="101"/>
                  </a:lnTo>
                  <a:lnTo>
                    <a:pt x="77" y="103"/>
                  </a:lnTo>
                  <a:lnTo>
                    <a:pt x="84" y="101"/>
                  </a:lnTo>
                  <a:lnTo>
                    <a:pt x="84" y="105"/>
                  </a:lnTo>
                  <a:lnTo>
                    <a:pt x="84" y="107"/>
                  </a:lnTo>
                  <a:lnTo>
                    <a:pt x="84" y="110"/>
                  </a:lnTo>
                  <a:lnTo>
                    <a:pt x="84" y="114"/>
                  </a:lnTo>
                  <a:lnTo>
                    <a:pt x="82" y="116"/>
                  </a:lnTo>
                  <a:lnTo>
                    <a:pt x="78" y="117"/>
                  </a:lnTo>
                  <a:lnTo>
                    <a:pt x="69" y="118"/>
                  </a:lnTo>
                  <a:lnTo>
                    <a:pt x="55" y="120"/>
                  </a:lnTo>
                  <a:lnTo>
                    <a:pt x="61" y="123"/>
                  </a:lnTo>
                  <a:lnTo>
                    <a:pt x="68" y="124"/>
                  </a:lnTo>
                  <a:lnTo>
                    <a:pt x="76" y="125"/>
                  </a:lnTo>
                  <a:lnTo>
                    <a:pt x="84" y="125"/>
                  </a:lnTo>
                  <a:lnTo>
                    <a:pt x="84" y="127"/>
                  </a:lnTo>
                  <a:lnTo>
                    <a:pt x="84" y="128"/>
                  </a:lnTo>
                  <a:lnTo>
                    <a:pt x="84" y="130"/>
                  </a:lnTo>
                  <a:lnTo>
                    <a:pt x="85" y="133"/>
                  </a:lnTo>
                  <a:lnTo>
                    <a:pt x="84" y="134"/>
                  </a:lnTo>
                  <a:lnTo>
                    <a:pt x="82" y="135"/>
                  </a:lnTo>
                  <a:lnTo>
                    <a:pt x="81" y="135"/>
                  </a:lnTo>
                  <a:lnTo>
                    <a:pt x="77" y="136"/>
                  </a:lnTo>
                  <a:lnTo>
                    <a:pt x="73" y="137"/>
                  </a:lnTo>
                  <a:lnTo>
                    <a:pt x="67" y="137"/>
                  </a:lnTo>
                  <a:lnTo>
                    <a:pt x="59" y="138"/>
                  </a:lnTo>
                  <a:lnTo>
                    <a:pt x="49" y="139"/>
                  </a:lnTo>
                  <a:lnTo>
                    <a:pt x="52" y="142"/>
                  </a:lnTo>
                  <a:lnTo>
                    <a:pt x="56" y="144"/>
                  </a:lnTo>
                  <a:lnTo>
                    <a:pt x="61" y="145"/>
                  </a:lnTo>
                  <a:lnTo>
                    <a:pt x="65" y="146"/>
                  </a:lnTo>
                  <a:lnTo>
                    <a:pt x="71" y="146"/>
                  </a:lnTo>
                  <a:lnTo>
                    <a:pt x="76" y="146"/>
                  </a:lnTo>
                  <a:lnTo>
                    <a:pt x="82" y="146"/>
                  </a:lnTo>
                  <a:lnTo>
                    <a:pt x="87" y="146"/>
                  </a:lnTo>
                  <a:lnTo>
                    <a:pt x="87" y="148"/>
                  </a:lnTo>
                  <a:lnTo>
                    <a:pt x="88" y="152"/>
                  </a:lnTo>
                  <a:lnTo>
                    <a:pt x="88" y="154"/>
                  </a:lnTo>
                  <a:lnTo>
                    <a:pt x="88" y="157"/>
                  </a:lnTo>
                  <a:lnTo>
                    <a:pt x="84" y="161"/>
                  </a:lnTo>
                  <a:lnTo>
                    <a:pt x="80" y="162"/>
                  </a:lnTo>
                  <a:lnTo>
                    <a:pt x="74" y="164"/>
                  </a:lnTo>
                  <a:lnTo>
                    <a:pt x="69" y="164"/>
                  </a:lnTo>
                  <a:lnTo>
                    <a:pt x="64" y="164"/>
                  </a:lnTo>
                  <a:lnTo>
                    <a:pt x="58" y="164"/>
                  </a:lnTo>
                  <a:lnTo>
                    <a:pt x="54" y="164"/>
                  </a:lnTo>
                  <a:lnTo>
                    <a:pt x="49" y="163"/>
                  </a:lnTo>
                  <a:lnTo>
                    <a:pt x="51" y="165"/>
                  </a:lnTo>
                  <a:lnTo>
                    <a:pt x="53" y="166"/>
                  </a:lnTo>
                  <a:lnTo>
                    <a:pt x="55" y="168"/>
                  </a:lnTo>
                  <a:lnTo>
                    <a:pt x="61" y="173"/>
                  </a:lnTo>
                  <a:lnTo>
                    <a:pt x="56" y="175"/>
                  </a:lnTo>
                  <a:lnTo>
                    <a:pt x="49" y="176"/>
                  </a:lnTo>
                  <a:lnTo>
                    <a:pt x="43" y="177"/>
                  </a:lnTo>
                  <a:lnTo>
                    <a:pt x="35" y="177"/>
                  </a:lnTo>
                  <a:lnTo>
                    <a:pt x="27" y="177"/>
                  </a:lnTo>
                  <a:lnTo>
                    <a:pt x="20" y="177"/>
                  </a:lnTo>
                  <a:lnTo>
                    <a:pt x="14" y="178"/>
                  </a:lnTo>
                  <a:lnTo>
                    <a:pt x="9" y="17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50" name="Freeform 10"/>
            <p:cNvSpPr>
              <a:spLocks/>
            </p:cNvSpPr>
            <p:nvPr/>
          </p:nvSpPr>
          <p:spPr bwMode="auto">
            <a:xfrm>
              <a:off x="1907" y="4088"/>
              <a:ext cx="261" cy="103"/>
            </a:xfrm>
            <a:custGeom>
              <a:avLst/>
              <a:gdLst>
                <a:gd name="T0" fmla="*/ 213 w 261"/>
                <a:gd name="T1" fmla="*/ 95 h 103"/>
                <a:gd name="T2" fmla="*/ 197 w 261"/>
                <a:gd name="T3" fmla="*/ 81 h 103"/>
                <a:gd name="T4" fmla="*/ 187 w 261"/>
                <a:gd name="T5" fmla="*/ 74 h 103"/>
                <a:gd name="T6" fmla="*/ 200 w 261"/>
                <a:gd name="T7" fmla="*/ 91 h 103"/>
                <a:gd name="T8" fmla="*/ 205 w 261"/>
                <a:gd name="T9" fmla="*/ 98 h 103"/>
                <a:gd name="T10" fmla="*/ 186 w 261"/>
                <a:gd name="T11" fmla="*/ 98 h 103"/>
                <a:gd name="T12" fmla="*/ 135 w 261"/>
                <a:gd name="T13" fmla="*/ 94 h 103"/>
                <a:gd name="T14" fmla="*/ 82 w 261"/>
                <a:gd name="T15" fmla="*/ 92 h 103"/>
                <a:gd name="T16" fmla="*/ 68 w 261"/>
                <a:gd name="T17" fmla="*/ 85 h 103"/>
                <a:gd name="T18" fmla="*/ 66 w 261"/>
                <a:gd name="T19" fmla="*/ 79 h 103"/>
                <a:gd name="T20" fmla="*/ 50 w 261"/>
                <a:gd name="T21" fmla="*/ 84 h 103"/>
                <a:gd name="T22" fmla="*/ 33 w 261"/>
                <a:gd name="T23" fmla="*/ 91 h 103"/>
                <a:gd name="T24" fmla="*/ 35 w 261"/>
                <a:gd name="T25" fmla="*/ 72 h 103"/>
                <a:gd name="T26" fmla="*/ 40 w 261"/>
                <a:gd name="T27" fmla="*/ 59 h 103"/>
                <a:gd name="T28" fmla="*/ 25 w 261"/>
                <a:gd name="T29" fmla="*/ 72 h 103"/>
                <a:gd name="T30" fmla="*/ 15 w 261"/>
                <a:gd name="T31" fmla="*/ 89 h 103"/>
                <a:gd name="T32" fmla="*/ 16 w 261"/>
                <a:gd name="T33" fmla="*/ 72 h 103"/>
                <a:gd name="T34" fmla="*/ 35 w 261"/>
                <a:gd name="T35" fmla="*/ 51 h 103"/>
                <a:gd name="T36" fmla="*/ 60 w 261"/>
                <a:gd name="T37" fmla="*/ 34 h 103"/>
                <a:gd name="T38" fmla="*/ 31 w 261"/>
                <a:gd name="T39" fmla="*/ 41 h 103"/>
                <a:gd name="T40" fmla="*/ 13 w 261"/>
                <a:gd name="T41" fmla="*/ 58 h 103"/>
                <a:gd name="T42" fmla="*/ 1 w 261"/>
                <a:gd name="T43" fmla="*/ 65 h 103"/>
                <a:gd name="T44" fmla="*/ 15 w 261"/>
                <a:gd name="T45" fmla="*/ 45 h 103"/>
                <a:gd name="T46" fmla="*/ 35 w 261"/>
                <a:gd name="T47" fmla="*/ 29 h 103"/>
                <a:gd name="T48" fmla="*/ 71 w 261"/>
                <a:gd name="T49" fmla="*/ 14 h 103"/>
                <a:gd name="T50" fmla="*/ 118 w 261"/>
                <a:gd name="T51" fmla="*/ 3 h 103"/>
                <a:gd name="T52" fmla="*/ 164 w 261"/>
                <a:gd name="T53" fmla="*/ 1 h 103"/>
                <a:gd name="T54" fmla="*/ 205 w 261"/>
                <a:gd name="T55" fmla="*/ 12 h 103"/>
                <a:gd name="T56" fmla="*/ 241 w 261"/>
                <a:gd name="T57" fmla="*/ 41 h 103"/>
                <a:gd name="T58" fmla="*/ 261 w 261"/>
                <a:gd name="T59" fmla="*/ 81 h 103"/>
                <a:gd name="T60" fmla="*/ 258 w 261"/>
                <a:gd name="T61" fmla="*/ 89 h 103"/>
                <a:gd name="T62" fmla="*/ 237 w 261"/>
                <a:gd name="T63" fmla="*/ 66 h 103"/>
                <a:gd name="T64" fmla="*/ 223 w 261"/>
                <a:gd name="T65" fmla="*/ 52 h 103"/>
                <a:gd name="T66" fmla="*/ 209 w 261"/>
                <a:gd name="T67" fmla="*/ 41 h 103"/>
                <a:gd name="T68" fmla="*/ 209 w 261"/>
                <a:gd name="T69" fmla="*/ 43 h 103"/>
                <a:gd name="T70" fmla="*/ 228 w 261"/>
                <a:gd name="T71" fmla="*/ 61 h 103"/>
                <a:gd name="T72" fmla="*/ 245 w 261"/>
                <a:gd name="T73" fmla="*/ 83 h 103"/>
                <a:gd name="T74" fmla="*/ 250 w 261"/>
                <a:gd name="T75" fmla="*/ 102 h 103"/>
                <a:gd name="T76" fmla="*/ 247 w 261"/>
                <a:gd name="T77" fmla="*/ 103 h 103"/>
                <a:gd name="T78" fmla="*/ 233 w 261"/>
                <a:gd name="T79" fmla="*/ 90 h 103"/>
                <a:gd name="T80" fmla="*/ 221 w 261"/>
                <a:gd name="T81" fmla="*/ 75 h 103"/>
                <a:gd name="T82" fmla="*/ 216 w 261"/>
                <a:gd name="T83" fmla="*/ 78 h 103"/>
                <a:gd name="T84" fmla="*/ 232 w 261"/>
                <a:gd name="T85" fmla="*/ 100 h 103"/>
                <a:gd name="T86" fmla="*/ 228 w 261"/>
                <a:gd name="T87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1" h="103">
                  <a:moveTo>
                    <a:pt x="225" y="103"/>
                  </a:moveTo>
                  <a:lnTo>
                    <a:pt x="219" y="100"/>
                  </a:lnTo>
                  <a:lnTo>
                    <a:pt x="213" y="95"/>
                  </a:lnTo>
                  <a:lnTo>
                    <a:pt x="207" y="90"/>
                  </a:lnTo>
                  <a:lnTo>
                    <a:pt x="202" y="85"/>
                  </a:lnTo>
                  <a:lnTo>
                    <a:pt x="197" y="81"/>
                  </a:lnTo>
                  <a:lnTo>
                    <a:pt x="193" y="78"/>
                  </a:lnTo>
                  <a:lnTo>
                    <a:pt x="189" y="75"/>
                  </a:lnTo>
                  <a:lnTo>
                    <a:pt x="187" y="74"/>
                  </a:lnTo>
                  <a:lnTo>
                    <a:pt x="194" y="82"/>
                  </a:lnTo>
                  <a:lnTo>
                    <a:pt x="198" y="87"/>
                  </a:lnTo>
                  <a:lnTo>
                    <a:pt x="200" y="91"/>
                  </a:lnTo>
                  <a:lnTo>
                    <a:pt x="205" y="97"/>
                  </a:lnTo>
                  <a:lnTo>
                    <a:pt x="205" y="97"/>
                  </a:lnTo>
                  <a:lnTo>
                    <a:pt x="205" y="98"/>
                  </a:lnTo>
                  <a:lnTo>
                    <a:pt x="204" y="99"/>
                  </a:lnTo>
                  <a:lnTo>
                    <a:pt x="203" y="99"/>
                  </a:lnTo>
                  <a:lnTo>
                    <a:pt x="186" y="98"/>
                  </a:lnTo>
                  <a:lnTo>
                    <a:pt x="169" y="97"/>
                  </a:lnTo>
                  <a:lnTo>
                    <a:pt x="153" y="95"/>
                  </a:lnTo>
                  <a:lnTo>
                    <a:pt x="135" y="94"/>
                  </a:lnTo>
                  <a:lnTo>
                    <a:pt x="118" y="94"/>
                  </a:lnTo>
                  <a:lnTo>
                    <a:pt x="100" y="93"/>
                  </a:lnTo>
                  <a:lnTo>
                    <a:pt x="82" y="92"/>
                  </a:lnTo>
                  <a:lnTo>
                    <a:pt x="64" y="91"/>
                  </a:lnTo>
                  <a:lnTo>
                    <a:pt x="67" y="89"/>
                  </a:lnTo>
                  <a:lnTo>
                    <a:pt x="68" y="85"/>
                  </a:lnTo>
                  <a:lnTo>
                    <a:pt x="70" y="82"/>
                  </a:lnTo>
                  <a:lnTo>
                    <a:pt x="71" y="78"/>
                  </a:lnTo>
                  <a:lnTo>
                    <a:pt x="66" y="79"/>
                  </a:lnTo>
                  <a:lnTo>
                    <a:pt x="60" y="80"/>
                  </a:lnTo>
                  <a:lnTo>
                    <a:pt x="55" y="82"/>
                  </a:lnTo>
                  <a:lnTo>
                    <a:pt x="50" y="84"/>
                  </a:lnTo>
                  <a:lnTo>
                    <a:pt x="44" y="88"/>
                  </a:lnTo>
                  <a:lnTo>
                    <a:pt x="39" y="90"/>
                  </a:lnTo>
                  <a:lnTo>
                    <a:pt x="33" y="91"/>
                  </a:lnTo>
                  <a:lnTo>
                    <a:pt x="27" y="91"/>
                  </a:lnTo>
                  <a:lnTo>
                    <a:pt x="31" y="80"/>
                  </a:lnTo>
                  <a:lnTo>
                    <a:pt x="35" y="72"/>
                  </a:lnTo>
                  <a:lnTo>
                    <a:pt x="41" y="65"/>
                  </a:lnTo>
                  <a:lnTo>
                    <a:pt x="49" y="59"/>
                  </a:lnTo>
                  <a:lnTo>
                    <a:pt x="40" y="59"/>
                  </a:lnTo>
                  <a:lnTo>
                    <a:pt x="33" y="61"/>
                  </a:lnTo>
                  <a:lnTo>
                    <a:pt x="29" y="66"/>
                  </a:lnTo>
                  <a:lnTo>
                    <a:pt x="25" y="72"/>
                  </a:lnTo>
                  <a:lnTo>
                    <a:pt x="22" y="78"/>
                  </a:lnTo>
                  <a:lnTo>
                    <a:pt x="19" y="84"/>
                  </a:lnTo>
                  <a:lnTo>
                    <a:pt x="15" y="89"/>
                  </a:lnTo>
                  <a:lnTo>
                    <a:pt x="10" y="91"/>
                  </a:lnTo>
                  <a:lnTo>
                    <a:pt x="13" y="81"/>
                  </a:lnTo>
                  <a:lnTo>
                    <a:pt x="16" y="72"/>
                  </a:lnTo>
                  <a:lnTo>
                    <a:pt x="22" y="64"/>
                  </a:lnTo>
                  <a:lnTo>
                    <a:pt x="29" y="58"/>
                  </a:lnTo>
                  <a:lnTo>
                    <a:pt x="35" y="51"/>
                  </a:lnTo>
                  <a:lnTo>
                    <a:pt x="43" y="44"/>
                  </a:lnTo>
                  <a:lnTo>
                    <a:pt x="51" y="39"/>
                  </a:lnTo>
                  <a:lnTo>
                    <a:pt x="60" y="34"/>
                  </a:lnTo>
                  <a:lnTo>
                    <a:pt x="49" y="35"/>
                  </a:lnTo>
                  <a:lnTo>
                    <a:pt x="39" y="37"/>
                  </a:lnTo>
                  <a:lnTo>
                    <a:pt x="31" y="41"/>
                  </a:lnTo>
                  <a:lnTo>
                    <a:pt x="25" y="45"/>
                  </a:lnTo>
                  <a:lnTo>
                    <a:pt x="19" y="51"/>
                  </a:lnTo>
                  <a:lnTo>
                    <a:pt x="13" y="58"/>
                  </a:lnTo>
                  <a:lnTo>
                    <a:pt x="8" y="64"/>
                  </a:lnTo>
                  <a:lnTo>
                    <a:pt x="0" y="73"/>
                  </a:lnTo>
                  <a:lnTo>
                    <a:pt x="1" y="65"/>
                  </a:lnTo>
                  <a:lnTo>
                    <a:pt x="4" y="59"/>
                  </a:lnTo>
                  <a:lnTo>
                    <a:pt x="9" y="52"/>
                  </a:lnTo>
                  <a:lnTo>
                    <a:pt x="15" y="45"/>
                  </a:lnTo>
                  <a:lnTo>
                    <a:pt x="22" y="40"/>
                  </a:lnTo>
                  <a:lnTo>
                    <a:pt x="29" y="34"/>
                  </a:lnTo>
                  <a:lnTo>
                    <a:pt x="35" y="29"/>
                  </a:lnTo>
                  <a:lnTo>
                    <a:pt x="41" y="24"/>
                  </a:lnTo>
                  <a:lnTo>
                    <a:pt x="55" y="18"/>
                  </a:lnTo>
                  <a:lnTo>
                    <a:pt x="71" y="14"/>
                  </a:lnTo>
                  <a:lnTo>
                    <a:pt x="87" y="10"/>
                  </a:lnTo>
                  <a:lnTo>
                    <a:pt x="102" y="5"/>
                  </a:lnTo>
                  <a:lnTo>
                    <a:pt x="118" y="3"/>
                  </a:lnTo>
                  <a:lnTo>
                    <a:pt x="134" y="1"/>
                  </a:lnTo>
                  <a:lnTo>
                    <a:pt x="148" y="0"/>
                  </a:lnTo>
                  <a:lnTo>
                    <a:pt x="164" y="1"/>
                  </a:lnTo>
                  <a:lnTo>
                    <a:pt x="178" y="3"/>
                  </a:lnTo>
                  <a:lnTo>
                    <a:pt x="192" y="6"/>
                  </a:lnTo>
                  <a:lnTo>
                    <a:pt x="205" y="12"/>
                  </a:lnTo>
                  <a:lnTo>
                    <a:pt x="218" y="20"/>
                  </a:lnTo>
                  <a:lnTo>
                    <a:pt x="229" y="30"/>
                  </a:lnTo>
                  <a:lnTo>
                    <a:pt x="241" y="41"/>
                  </a:lnTo>
                  <a:lnTo>
                    <a:pt x="250" y="55"/>
                  </a:lnTo>
                  <a:lnTo>
                    <a:pt x="258" y="72"/>
                  </a:lnTo>
                  <a:lnTo>
                    <a:pt x="261" y="81"/>
                  </a:lnTo>
                  <a:lnTo>
                    <a:pt x="261" y="85"/>
                  </a:lnTo>
                  <a:lnTo>
                    <a:pt x="261" y="88"/>
                  </a:lnTo>
                  <a:lnTo>
                    <a:pt x="258" y="89"/>
                  </a:lnTo>
                  <a:lnTo>
                    <a:pt x="250" y="80"/>
                  </a:lnTo>
                  <a:lnTo>
                    <a:pt x="243" y="72"/>
                  </a:lnTo>
                  <a:lnTo>
                    <a:pt x="237" y="66"/>
                  </a:lnTo>
                  <a:lnTo>
                    <a:pt x="233" y="62"/>
                  </a:lnTo>
                  <a:lnTo>
                    <a:pt x="227" y="58"/>
                  </a:lnTo>
                  <a:lnTo>
                    <a:pt x="223" y="52"/>
                  </a:lnTo>
                  <a:lnTo>
                    <a:pt x="217" y="46"/>
                  </a:lnTo>
                  <a:lnTo>
                    <a:pt x="209" y="40"/>
                  </a:lnTo>
                  <a:lnTo>
                    <a:pt x="209" y="41"/>
                  </a:lnTo>
                  <a:lnTo>
                    <a:pt x="209" y="42"/>
                  </a:lnTo>
                  <a:lnTo>
                    <a:pt x="209" y="43"/>
                  </a:lnTo>
                  <a:lnTo>
                    <a:pt x="209" y="43"/>
                  </a:lnTo>
                  <a:lnTo>
                    <a:pt x="215" y="49"/>
                  </a:lnTo>
                  <a:lnTo>
                    <a:pt x="222" y="54"/>
                  </a:lnTo>
                  <a:lnTo>
                    <a:pt x="228" y="61"/>
                  </a:lnTo>
                  <a:lnTo>
                    <a:pt x="234" y="68"/>
                  </a:lnTo>
                  <a:lnTo>
                    <a:pt x="239" y="75"/>
                  </a:lnTo>
                  <a:lnTo>
                    <a:pt x="245" y="83"/>
                  </a:lnTo>
                  <a:lnTo>
                    <a:pt x="248" y="92"/>
                  </a:lnTo>
                  <a:lnTo>
                    <a:pt x="251" y="102"/>
                  </a:lnTo>
                  <a:lnTo>
                    <a:pt x="250" y="102"/>
                  </a:lnTo>
                  <a:lnTo>
                    <a:pt x="248" y="102"/>
                  </a:lnTo>
                  <a:lnTo>
                    <a:pt x="247" y="103"/>
                  </a:lnTo>
                  <a:lnTo>
                    <a:pt x="247" y="103"/>
                  </a:lnTo>
                  <a:lnTo>
                    <a:pt x="242" y="100"/>
                  </a:lnTo>
                  <a:lnTo>
                    <a:pt x="237" y="95"/>
                  </a:lnTo>
                  <a:lnTo>
                    <a:pt x="233" y="90"/>
                  </a:lnTo>
                  <a:lnTo>
                    <a:pt x="228" y="84"/>
                  </a:lnTo>
                  <a:lnTo>
                    <a:pt x="224" y="80"/>
                  </a:lnTo>
                  <a:lnTo>
                    <a:pt x="221" y="75"/>
                  </a:lnTo>
                  <a:lnTo>
                    <a:pt x="216" y="72"/>
                  </a:lnTo>
                  <a:lnTo>
                    <a:pt x="212" y="70"/>
                  </a:lnTo>
                  <a:lnTo>
                    <a:pt x="216" y="78"/>
                  </a:lnTo>
                  <a:lnTo>
                    <a:pt x="222" y="85"/>
                  </a:lnTo>
                  <a:lnTo>
                    <a:pt x="226" y="93"/>
                  </a:lnTo>
                  <a:lnTo>
                    <a:pt x="232" y="100"/>
                  </a:lnTo>
                  <a:lnTo>
                    <a:pt x="232" y="102"/>
                  </a:lnTo>
                  <a:lnTo>
                    <a:pt x="231" y="103"/>
                  </a:lnTo>
                  <a:lnTo>
                    <a:pt x="228" y="103"/>
                  </a:lnTo>
                  <a:lnTo>
                    <a:pt x="225" y="10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51" name="Freeform 11"/>
            <p:cNvSpPr>
              <a:spLocks/>
            </p:cNvSpPr>
            <p:nvPr/>
          </p:nvSpPr>
          <p:spPr bwMode="auto">
            <a:xfrm>
              <a:off x="2789" y="4153"/>
              <a:ext cx="23" cy="27"/>
            </a:xfrm>
            <a:custGeom>
              <a:avLst/>
              <a:gdLst>
                <a:gd name="T0" fmla="*/ 5 w 23"/>
                <a:gd name="T1" fmla="*/ 27 h 27"/>
                <a:gd name="T2" fmla="*/ 0 w 23"/>
                <a:gd name="T3" fmla="*/ 20 h 27"/>
                <a:gd name="T4" fmla="*/ 0 w 23"/>
                <a:gd name="T5" fmla="*/ 14 h 27"/>
                <a:gd name="T6" fmla="*/ 2 w 23"/>
                <a:gd name="T7" fmla="*/ 7 h 27"/>
                <a:gd name="T8" fmla="*/ 5 w 23"/>
                <a:gd name="T9" fmla="*/ 1 h 27"/>
                <a:gd name="T10" fmla="*/ 9 w 23"/>
                <a:gd name="T11" fmla="*/ 0 h 27"/>
                <a:gd name="T12" fmla="*/ 11 w 23"/>
                <a:gd name="T13" fmla="*/ 0 h 27"/>
                <a:gd name="T14" fmla="*/ 15 w 23"/>
                <a:gd name="T15" fmla="*/ 1 h 27"/>
                <a:gd name="T16" fmla="*/ 23 w 23"/>
                <a:gd name="T17" fmla="*/ 4 h 27"/>
                <a:gd name="T18" fmla="*/ 21 w 23"/>
                <a:gd name="T19" fmla="*/ 10 h 27"/>
                <a:gd name="T20" fmla="*/ 17 w 23"/>
                <a:gd name="T21" fmla="*/ 18 h 27"/>
                <a:gd name="T22" fmla="*/ 11 w 23"/>
                <a:gd name="T23" fmla="*/ 25 h 27"/>
                <a:gd name="T24" fmla="*/ 5 w 23"/>
                <a:gd name="T2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7">
                  <a:moveTo>
                    <a:pt x="5" y="27"/>
                  </a:moveTo>
                  <a:lnTo>
                    <a:pt x="0" y="20"/>
                  </a:lnTo>
                  <a:lnTo>
                    <a:pt x="0" y="14"/>
                  </a:lnTo>
                  <a:lnTo>
                    <a:pt x="2" y="7"/>
                  </a:lnTo>
                  <a:lnTo>
                    <a:pt x="5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3" y="4"/>
                  </a:lnTo>
                  <a:lnTo>
                    <a:pt x="21" y="10"/>
                  </a:lnTo>
                  <a:lnTo>
                    <a:pt x="17" y="18"/>
                  </a:lnTo>
                  <a:lnTo>
                    <a:pt x="11" y="25"/>
                  </a:lnTo>
                  <a:lnTo>
                    <a:pt x="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52" name="Freeform 12"/>
            <p:cNvSpPr>
              <a:spLocks/>
            </p:cNvSpPr>
            <p:nvPr/>
          </p:nvSpPr>
          <p:spPr bwMode="auto">
            <a:xfrm>
              <a:off x="1242" y="3620"/>
              <a:ext cx="766" cy="540"/>
            </a:xfrm>
            <a:custGeom>
              <a:avLst/>
              <a:gdLst>
                <a:gd name="T0" fmla="*/ 36 w 766"/>
                <a:gd name="T1" fmla="*/ 491 h 540"/>
                <a:gd name="T2" fmla="*/ 26 w 766"/>
                <a:gd name="T3" fmla="*/ 505 h 540"/>
                <a:gd name="T4" fmla="*/ 30 w 766"/>
                <a:gd name="T5" fmla="*/ 351 h 540"/>
                <a:gd name="T6" fmla="*/ 100 w 766"/>
                <a:gd name="T7" fmla="*/ 248 h 540"/>
                <a:gd name="T8" fmla="*/ 162 w 766"/>
                <a:gd name="T9" fmla="*/ 244 h 540"/>
                <a:gd name="T10" fmla="*/ 174 w 766"/>
                <a:gd name="T11" fmla="*/ 237 h 540"/>
                <a:gd name="T12" fmla="*/ 186 w 766"/>
                <a:gd name="T13" fmla="*/ 225 h 540"/>
                <a:gd name="T14" fmla="*/ 189 w 766"/>
                <a:gd name="T15" fmla="*/ 216 h 540"/>
                <a:gd name="T16" fmla="*/ 242 w 766"/>
                <a:gd name="T17" fmla="*/ 201 h 540"/>
                <a:gd name="T18" fmla="*/ 224 w 766"/>
                <a:gd name="T19" fmla="*/ 189 h 540"/>
                <a:gd name="T20" fmla="*/ 278 w 766"/>
                <a:gd name="T21" fmla="*/ 185 h 540"/>
                <a:gd name="T22" fmla="*/ 253 w 766"/>
                <a:gd name="T23" fmla="*/ 172 h 540"/>
                <a:gd name="T24" fmla="*/ 297 w 766"/>
                <a:gd name="T25" fmla="*/ 165 h 540"/>
                <a:gd name="T26" fmla="*/ 284 w 766"/>
                <a:gd name="T27" fmla="*/ 153 h 540"/>
                <a:gd name="T28" fmla="*/ 340 w 766"/>
                <a:gd name="T29" fmla="*/ 148 h 540"/>
                <a:gd name="T30" fmla="*/ 309 w 766"/>
                <a:gd name="T31" fmla="*/ 136 h 540"/>
                <a:gd name="T32" fmla="*/ 364 w 766"/>
                <a:gd name="T33" fmla="*/ 128 h 540"/>
                <a:gd name="T34" fmla="*/ 315 w 766"/>
                <a:gd name="T35" fmla="*/ 124 h 540"/>
                <a:gd name="T36" fmla="*/ 404 w 766"/>
                <a:gd name="T37" fmla="*/ 113 h 540"/>
                <a:gd name="T38" fmla="*/ 359 w 766"/>
                <a:gd name="T39" fmla="*/ 107 h 540"/>
                <a:gd name="T40" fmla="*/ 403 w 766"/>
                <a:gd name="T41" fmla="*/ 95 h 540"/>
                <a:gd name="T42" fmla="*/ 433 w 766"/>
                <a:gd name="T43" fmla="*/ 90 h 540"/>
                <a:gd name="T44" fmla="*/ 406 w 766"/>
                <a:gd name="T45" fmla="*/ 80 h 540"/>
                <a:gd name="T46" fmla="*/ 457 w 766"/>
                <a:gd name="T47" fmla="*/ 70 h 540"/>
                <a:gd name="T48" fmla="*/ 417 w 766"/>
                <a:gd name="T49" fmla="*/ 65 h 540"/>
                <a:gd name="T50" fmla="*/ 445 w 766"/>
                <a:gd name="T51" fmla="*/ 53 h 540"/>
                <a:gd name="T52" fmla="*/ 452 w 766"/>
                <a:gd name="T53" fmla="*/ 41 h 540"/>
                <a:gd name="T54" fmla="*/ 591 w 766"/>
                <a:gd name="T55" fmla="*/ 11 h 540"/>
                <a:gd name="T56" fmla="*/ 694 w 766"/>
                <a:gd name="T57" fmla="*/ 56 h 540"/>
                <a:gd name="T58" fmla="*/ 739 w 766"/>
                <a:gd name="T59" fmla="*/ 7 h 540"/>
                <a:gd name="T60" fmla="*/ 727 w 766"/>
                <a:gd name="T61" fmla="*/ 97 h 540"/>
                <a:gd name="T62" fmla="*/ 550 w 766"/>
                <a:gd name="T63" fmla="*/ 154 h 540"/>
                <a:gd name="T64" fmla="*/ 454 w 766"/>
                <a:gd name="T65" fmla="*/ 144 h 540"/>
                <a:gd name="T66" fmla="*/ 402 w 766"/>
                <a:gd name="T67" fmla="*/ 204 h 540"/>
                <a:gd name="T68" fmla="*/ 282 w 766"/>
                <a:gd name="T69" fmla="*/ 257 h 540"/>
                <a:gd name="T70" fmla="*/ 180 w 766"/>
                <a:gd name="T71" fmla="*/ 264 h 540"/>
                <a:gd name="T72" fmla="*/ 142 w 766"/>
                <a:gd name="T73" fmla="*/ 269 h 540"/>
                <a:gd name="T74" fmla="*/ 122 w 766"/>
                <a:gd name="T75" fmla="*/ 262 h 540"/>
                <a:gd name="T76" fmla="*/ 160 w 766"/>
                <a:gd name="T77" fmla="*/ 282 h 540"/>
                <a:gd name="T78" fmla="*/ 214 w 766"/>
                <a:gd name="T79" fmla="*/ 281 h 540"/>
                <a:gd name="T80" fmla="*/ 260 w 766"/>
                <a:gd name="T81" fmla="*/ 360 h 540"/>
                <a:gd name="T82" fmla="*/ 313 w 766"/>
                <a:gd name="T83" fmla="*/ 439 h 540"/>
                <a:gd name="T84" fmla="*/ 270 w 766"/>
                <a:gd name="T85" fmla="*/ 411 h 540"/>
                <a:gd name="T86" fmla="*/ 302 w 766"/>
                <a:gd name="T87" fmla="*/ 452 h 540"/>
                <a:gd name="T88" fmla="*/ 259 w 766"/>
                <a:gd name="T89" fmla="*/ 430 h 540"/>
                <a:gd name="T90" fmla="*/ 293 w 766"/>
                <a:gd name="T91" fmla="*/ 466 h 540"/>
                <a:gd name="T92" fmla="*/ 228 w 766"/>
                <a:gd name="T93" fmla="*/ 433 h 540"/>
                <a:gd name="T94" fmla="*/ 274 w 766"/>
                <a:gd name="T95" fmla="*/ 475 h 540"/>
                <a:gd name="T96" fmla="*/ 221 w 766"/>
                <a:gd name="T97" fmla="*/ 460 h 540"/>
                <a:gd name="T98" fmla="*/ 258 w 766"/>
                <a:gd name="T99" fmla="*/ 497 h 540"/>
                <a:gd name="T100" fmla="*/ 190 w 766"/>
                <a:gd name="T101" fmla="*/ 468 h 540"/>
                <a:gd name="T102" fmla="*/ 228 w 766"/>
                <a:gd name="T103" fmla="*/ 507 h 540"/>
                <a:gd name="T104" fmla="*/ 163 w 766"/>
                <a:gd name="T105" fmla="*/ 470 h 540"/>
                <a:gd name="T106" fmla="*/ 197 w 766"/>
                <a:gd name="T107" fmla="*/ 513 h 540"/>
                <a:gd name="T108" fmla="*/ 126 w 766"/>
                <a:gd name="T109" fmla="*/ 482 h 540"/>
                <a:gd name="T110" fmla="*/ 141 w 766"/>
                <a:gd name="T111" fmla="*/ 530 h 540"/>
                <a:gd name="T112" fmla="*/ 131 w 766"/>
                <a:gd name="T113" fmla="*/ 533 h 540"/>
                <a:gd name="T114" fmla="*/ 74 w 766"/>
                <a:gd name="T115" fmla="*/ 500 h 540"/>
                <a:gd name="T116" fmla="*/ 92 w 766"/>
                <a:gd name="T117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66" h="540">
                  <a:moveTo>
                    <a:pt x="80" y="540"/>
                  </a:moveTo>
                  <a:lnTo>
                    <a:pt x="69" y="534"/>
                  </a:lnTo>
                  <a:lnTo>
                    <a:pt x="61" y="527"/>
                  </a:lnTo>
                  <a:lnTo>
                    <a:pt x="56" y="518"/>
                  </a:lnTo>
                  <a:lnTo>
                    <a:pt x="51" y="508"/>
                  </a:lnTo>
                  <a:lnTo>
                    <a:pt x="47" y="499"/>
                  </a:lnTo>
                  <a:lnTo>
                    <a:pt x="44" y="491"/>
                  </a:lnTo>
                  <a:lnTo>
                    <a:pt x="39" y="484"/>
                  </a:lnTo>
                  <a:lnTo>
                    <a:pt x="34" y="480"/>
                  </a:lnTo>
                  <a:lnTo>
                    <a:pt x="36" y="491"/>
                  </a:lnTo>
                  <a:lnTo>
                    <a:pt x="40" y="502"/>
                  </a:lnTo>
                  <a:lnTo>
                    <a:pt x="46" y="513"/>
                  </a:lnTo>
                  <a:lnTo>
                    <a:pt x="50" y="526"/>
                  </a:lnTo>
                  <a:lnTo>
                    <a:pt x="50" y="526"/>
                  </a:lnTo>
                  <a:lnTo>
                    <a:pt x="50" y="526"/>
                  </a:lnTo>
                  <a:lnTo>
                    <a:pt x="49" y="526"/>
                  </a:lnTo>
                  <a:lnTo>
                    <a:pt x="48" y="527"/>
                  </a:lnTo>
                  <a:lnTo>
                    <a:pt x="39" y="520"/>
                  </a:lnTo>
                  <a:lnTo>
                    <a:pt x="32" y="513"/>
                  </a:lnTo>
                  <a:lnTo>
                    <a:pt x="26" y="505"/>
                  </a:lnTo>
                  <a:lnTo>
                    <a:pt x="21" y="498"/>
                  </a:lnTo>
                  <a:lnTo>
                    <a:pt x="16" y="490"/>
                  </a:lnTo>
                  <a:lnTo>
                    <a:pt x="11" y="482"/>
                  </a:lnTo>
                  <a:lnTo>
                    <a:pt x="8" y="473"/>
                  </a:lnTo>
                  <a:lnTo>
                    <a:pt x="3" y="465"/>
                  </a:lnTo>
                  <a:lnTo>
                    <a:pt x="0" y="435"/>
                  </a:lnTo>
                  <a:lnTo>
                    <a:pt x="1" y="411"/>
                  </a:lnTo>
                  <a:lnTo>
                    <a:pt x="7" y="388"/>
                  </a:lnTo>
                  <a:lnTo>
                    <a:pt x="17" y="369"/>
                  </a:lnTo>
                  <a:lnTo>
                    <a:pt x="30" y="351"/>
                  </a:lnTo>
                  <a:lnTo>
                    <a:pt x="47" y="334"/>
                  </a:lnTo>
                  <a:lnTo>
                    <a:pt x="65" y="315"/>
                  </a:lnTo>
                  <a:lnTo>
                    <a:pt x="84" y="293"/>
                  </a:lnTo>
                  <a:lnTo>
                    <a:pt x="81" y="283"/>
                  </a:lnTo>
                  <a:lnTo>
                    <a:pt x="79" y="276"/>
                  </a:lnTo>
                  <a:lnTo>
                    <a:pt x="78" y="269"/>
                  </a:lnTo>
                  <a:lnTo>
                    <a:pt x="77" y="262"/>
                  </a:lnTo>
                  <a:lnTo>
                    <a:pt x="84" y="257"/>
                  </a:lnTo>
                  <a:lnTo>
                    <a:pt x="92" y="251"/>
                  </a:lnTo>
                  <a:lnTo>
                    <a:pt x="100" y="248"/>
                  </a:lnTo>
                  <a:lnTo>
                    <a:pt x="109" y="245"/>
                  </a:lnTo>
                  <a:lnTo>
                    <a:pt x="119" y="243"/>
                  </a:lnTo>
                  <a:lnTo>
                    <a:pt x="129" y="243"/>
                  </a:lnTo>
                  <a:lnTo>
                    <a:pt x="139" y="242"/>
                  </a:lnTo>
                  <a:lnTo>
                    <a:pt x="148" y="243"/>
                  </a:lnTo>
                  <a:lnTo>
                    <a:pt x="148" y="243"/>
                  </a:lnTo>
                  <a:lnTo>
                    <a:pt x="148" y="243"/>
                  </a:lnTo>
                  <a:lnTo>
                    <a:pt x="150" y="244"/>
                  </a:lnTo>
                  <a:lnTo>
                    <a:pt x="151" y="244"/>
                  </a:lnTo>
                  <a:lnTo>
                    <a:pt x="162" y="244"/>
                  </a:lnTo>
                  <a:lnTo>
                    <a:pt x="170" y="243"/>
                  </a:lnTo>
                  <a:lnTo>
                    <a:pt x="175" y="243"/>
                  </a:lnTo>
                  <a:lnTo>
                    <a:pt x="180" y="243"/>
                  </a:lnTo>
                  <a:lnTo>
                    <a:pt x="183" y="243"/>
                  </a:lnTo>
                  <a:lnTo>
                    <a:pt x="185" y="242"/>
                  </a:lnTo>
                  <a:lnTo>
                    <a:pt x="187" y="242"/>
                  </a:lnTo>
                  <a:lnTo>
                    <a:pt x="190" y="241"/>
                  </a:lnTo>
                  <a:lnTo>
                    <a:pt x="184" y="239"/>
                  </a:lnTo>
                  <a:lnTo>
                    <a:pt x="179" y="238"/>
                  </a:lnTo>
                  <a:lnTo>
                    <a:pt x="174" y="237"/>
                  </a:lnTo>
                  <a:lnTo>
                    <a:pt x="168" y="237"/>
                  </a:lnTo>
                  <a:lnTo>
                    <a:pt x="164" y="237"/>
                  </a:lnTo>
                  <a:lnTo>
                    <a:pt x="160" y="237"/>
                  </a:lnTo>
                  <a:lnTo>
                    <a:pt x="155" y="238"/>
                  </a:lnTo>
                  <a:lnTo>
                    <a:pt x="151" y="238"/>
                  </a:lnTo>
                  <a:lnTo>
                    <a:pt x="153" y="233"/>
                  </a:lnTo>
                  <a:lnTo>
                    <a:pt x="158" y="229"/>
                  </a:lnTo>
                  <a:lnTo>
                    <a:pt x="166" y="226"/>
                  </a:lnTo>
                  <a:lnTo>
                    <a:pt x="176" y="225"/>
                  </a:lnTo>
                  <a:lnTo>
                    <a:pt x="186" y="225"/>
                  </a:lnTo>
                  <a:lnTo>
                    <a:pt x="196" y="224"/>
                  </a:lnTo>
                  <a:lnTo>
                    <a:pt x="205" y="224"/>
                  </a:lnTo>
                  <a:lnTo>
                    <a:pt x="212" y="224"/>
                  </a:lnTo>
                  <a:lnTo>
                    <a:pt x="212" y="223"/>
                  </a:lnTo>
                  <a:lnTo>
                    <a:pt x="212" y="222"/>
                  </a:lnTo>
                  <a:lnTo>
                    <a:pt x="212" y="222"/>
                  </a:lnTo>
                  <a:lnTo>
                    <a:pt x="212" y="222"/>
                  </a:lnTo>
                  <a:lnTo>
                    <a:pt x="206" y="220"/>
                  </a:lnTo>
                  <a:lnTo>
                    <a:pt x="199" y="218"/>
                  </a:lnTo>
                  <a:lnTo>
                    <a:pt x="189" y="216"/>
                  </a:lnTo>
                  <a:lnTo>
                    <a:pt x="181" y="214"/>
                  </a:lnTo>
                  <a:lnTo>
                    <a:pt x="189" y="211"/>
                  </a:lnTo>
                  <a:lnTo>
                    <a:pt x="197" y="209"/>
                  </a:lnTo>
                  <a:lnTo>
                    <a:pt x="206" y="207"/>
                  </a:lnTo>
                  <a:lnTo>
                    <a:pt x="215" y="207"/>
                  </a:lnTo>
                  <a:lnTo>
                    <a:pt x="224" y="206"/>
                  </a:lnTo>
                  <a:lnTo>
                    <a:pt x="234" y="206"/>
                  </a:lnTo>
                  <a:lnTo>
                    <a:pt x="243" y="204"/>
                  </a:lnTo>
                  <a:lnTo>
                    <a:pt x="253" y="202"/>
                  </a:lnTo>
                  <a:lnTo>
                    <a:pt x="242" y="201"/>
                  </a:lnTo>
                  <a:lnTo>
                    <a:pt x="233" y="200"/>
                  </a:lnTo>
                  <a:lnTo>
                    <a:pt x="228" y="200"/>
                  </a:lnTo>
                  <a:lnTo>
                    <a:pt x="222" y="199"/>
                  </a:lnTo>
                  <a:lnTo>
                    <a:pt x="218" y="199"/>
                  </a:lnTo>
                  <a:lnTo>
                    <a:pt x="214" y="199"/>
                  </a:lnTo>
                  <a:lnTo>
                    <a:pt x="210" y="199"/>
                  </a:lnTo>
                  <a:lnTo>
                    <a:pt x="204" y="199"/>
                  </a:lnTo>
                  <a:lnTo>
                    <a:pt x="208" y="194"/>
                  </a:lnTo>
                  <a:lnTo>
                    <a:pt x="214" y="191"/>
                  </a:lnTo>
                  <a:lnTo>
                    <a:pt x="224" y="189"/>
                  </a:lnTo>
                  <a:lnTo>
                    <a:pt x="237" y="189"/>
                  </a:lnTo>
                  <a:lnTo>
                    <a:pt x="250" y="187"/>
                  </a:lnTo>
                  <a:lnTo>
                    <a:pt x="262" y="189"/>
                  </a:lnTo>
                  <a:lnTo>
                    <a:pt x="273" y="189"/>
                  </a:lnTo>
                  <a:lnTo>
                    <a:pt x="281" y="189"/>
                  </a:lnTo>
                  <a:lnTo>
                    <a:pt x="281" y="189"/>
                  </a:lnTo>
                  <a:lnTo>
                    <a:pt x="282" y="187"/>
                  </a:lnTo>
                  <a:lnTo>
                    <a:pt x="283" y="187"/>
                  </a:lnTo>
                  <a:lnTo>
                    <a:pt x="283" y="187"/>
                  </a:lnTo>
                  <a:lnTo>
                    <a:pt x="278" y="185"/>
                  </a:lnTo>
                  <a:lnTo>
                    <a:pt x="271" y="184"/>
                  </a:lnTo>
                  <a:lnTo>
                    <a:pt x="264" y="183"/>
                  </a:lnTo>
                  <a:lnTo>
                    <a:pt x="258" y="183"/>
                  </a:lnTo>
                  <a:lnTo>
                    <a:pt x="250" y="183"/>
                  </a:lnTo>
                  <a:lnTo>
                    <a:pt x="243" y="183"/>
                  </a:lnTo>
                  <a:lnTo>
                    <a:pt x="238" y="184"/>
                  </a:lnTo>
                  <a:lnTo>
                    <a:pt x="232" y="184"/>
                  </a:lnTo>
                  <a:lnTo>
                    <a:pt x="235" y="178"/>
                  </a:lnTo>
                  <a:lnTo>
                    <a:pt x="243" y="174"/>
                  </a:lnTo>
                  <a:lnTo>
                    <a:pt x="253" y="172"/>
                  </a:lnTo>
                  <a:lnTo>
                    <a:pt x="267" y="171"/>
                  </a:lnTo>
                  <a:lnTo>
                    <a:pt x="279" y="171"/>
                  </a:lnTo>
                  <a:lnTo>
                    <a:pt x="291" y="171"/>
                  </a:lnTo>
                  <a:lnTo>
                    <a:pt x="302" y="170"/>
                  </a:lnTo>
                  <a:lnTo>
                    <a:pt x="310" y="170"/>
                  </a:lnTo>
                  <a:lnTo>
                    <a:pt x="310" y="168"/>
                  </a:lnTo>
                  <a:lnTo>
                    <a:pt x="310" y="168"/>
                  </a:lnTo>
                  <a:lnTo>
                    <a:pt x="310" y="167"/>
                  </a:lnTo>
                  <a:lnTo>
                    <a:pt x="310" y="165"/>
                  </a:lnTo>
                  <a:lnTo>
                    <a:pt x="297" y="165"/>
                  </a:lnTo>
                  <a:lnTo>
                    <a:pt x="287" y="164"/>
                  </a:lnTo>
                  <a:lnTo>
                    <a:pt x="279" y="164"/>
                  </a:lnTo>
                  <a:lnTo>
                    <a:pt x="273" y="164"/>
                  </a:lnTo>
                  <a:lnTo>
                    <a:pt x="269" y="164"/>
                  </a:lnTo>
                  <a:lnTo>
                    <a:pt x="267" y="164"/>
                  </a:lnTo>
                  <a:lnTo>
                    <a:pt x="263" y="165"/>
                  </a:lnTo>
                  <a:lnTo>
                    <a:pt x="261" y="165"/>
                  </a:lnTo>
                  <a:lnTo>
                    <a:pt x="264" y="159"/>
                  </a:lnTo>
                  <a:lnTo>
                    <a:pt x="272" y="155"/>
                  </a:lnTo>
                  <a:lnTo>
                    <a:pt x="284" y="153"/>
                  </a:lnTo>
                  <a:lnTo>
                    <a:pt x="299" y="153"/>
                  </a:lnTo>
                  <a:lnTo>
                    <a:pt x="313" y="153"/>
                  </a:lnTo>
                  <a:lnTo>
                    <a:pt x="328" y="153"/>
                  </a:lnTo>
                  <a:lnTo>
                    <a:pt x="340" y="154"/>
                  </a:lnTo>
                  <a:lnTo>
                    <a:pt x="348" y="154"/>
                  </a:lnTo>
                  <a:lnTo>
                    <a:pt x="348" y="153"/>
                  </a:lnTo>
                  <a:lnTo>
                    <a:pt x="348" y="152"/>
                  </a:lnTo>
                  <a:lnTo>
                    <a:pt x="348" y="149"/>
                  </a:lnTo>
                  <a:lnTo>
                    <a:pt x="348" y="149"/>
                  </a:lnTo>
                  <a:lnTo>
                    <a:pt x="340" y="148"/>
                  </a:lnTo>
                  <a:lnTo>
                    <a:pt x="332" y="148"/>
                  </a:lnTo>
                  <a:lnTo>
                    <a:pt x="325" y="147"/>
                  </a:lnTo>
                  <a:lnTo>
                    <a:pt x="317" y="147"/>
                  </a:lnTo>
                  <a:lnTo>
                    <a:pt x="309" y="146"/>
                  </a:lnTo>
                  <a:lnTo>
                    <a:pt x="301" y="146"/>
                  </a:lnTo>
                  <a:lnTo>
                    <a:pt x="294" y="146"/>
                  </a:lnTo>
                  <a:lnTo>
                    <a:pt x="287" y="146"/>
                  </a:lnTo>
                  <a:lnTo>
                    <a:pt x="290" y="142"/>
                  </a:lnTo>
                  <a:lnTo>
                    <a:pt x="298" y="138"/>
                  </a:lnTo>
                  <a:lnTo>
                    <a:pt x="309" y="136"/>
                  </a:lnTo>
                  <a:lnTo>
                    <a:pt x="323" y="135"/>
                  </a:lnTo>
                  <a:lnTo>
                    <a:pt x="338" y="134"/>
                  </a:lnTo>
                  <a:lnTo>
                    <a:pt x="351" y="135"/>
                  </a:lnTo>
                  <a:lnTo>
                    <a:pt x="363" y="135"/>
                  </a:lnTo>
                  <a:lnTo>
                    <a:pt x="370" y="135"/>
                  </a:lnTo>
                  <a:lnTo>
                    <a:pt x="370" y="133"/>
                  </a:lnTo>
                  <a:lnTo>
                    <a:pt x="370" y="132"/>
                  </a:lnTo>
                  <a:lnTo>
                    <a:pt x="370" y="130"/>
                  </a:lnTo>
                  <a:lnTo>
                    <a:pt x="370" y="128"/>
                  </a:lnTo>
                  <a:lnTo>
                    <a:pt x="364" y="128"/>
                  </a:lnTo>
                  <a:lnTo>
                    <a:pt x="356" y="128"/>
                  </a:lnTo>
                  <a:lnTo>
                    <a:pt x="349" y="128"/>
                  </a:lnTo>
                  <a:lnTo>
                    <a:pt x="342" y="128"/>
                  </a:lnTo>
                  <a:lnTo>
                    <a:pt x="336" y="128"/>
                  </a:lnTo>
                  <a:lnTo>
                    <a:pt x="329" y="128"/>
                  </a:lnTo>
                  <a:lnTo>
                    <a:pt x="321" y="127"/>
                  </a:lnTo>
                  <a:lnTo>
                    <a:pt x="315" y="127"/>
                  </a:lnTo>
                  <a:lnTo>
                    <a:pt x="315" y="127"/>
                  </a:lnTo>
                  <a:lnTo>
                    <a:pt x="315" y="125"/>
                  </a:lnTo>
                  <a:lnTo>
                    <a:pt x="315" y="124"/>
                  </a:lnTo>
                  <a:lnTo>
                    <a:pt x="315" y="124"/>
                  </a:lnTo>
                  <a:lnTo>
                    <a:pt x="326" y="122"/>
                  </a:lnTo>
                  <a:lnTo>
                    <a:pt x="337" y="119"/>
                  </a:lnTo>
                  <a:lnTo>
                    <a:pt x="348" y="118"/>
                  </a:lnTo>
                  <a:lnTo>
                    <a:pt x="358" y="116"/>
                  </a:lnTo>
                  <a:lnTo>
                    <a:pt x="369" y="115"/>
                  </a:lnTo>
                  <a:lnTo>
                    <a:pt x="380" y="115"/>
                  </a:lnTo>
                  <a:lnTo>
                    <a:pt x="392" y="114"/>
                  </a:lnTo>
                  <a:lnTo>
                    <a:pt x="404" y="113"/>
                  </a:lnTo>
                  <a:lnTo>
                    <a:pt x="404" y="113"/>
                  </a:lnTo>
                  <a:lnTo>
                    <a:pt x="404" y="112"/>
                  </a:lnTo>
                  <a:lnTo>
                    <a:pt x="404" y="112"/>
                  </a:lnTo>
                  <a:lnTo>
                    <a:pt x="405" y="112"/>
                  </a:lnTo>
                  <a:lnTo>
                    <a:pt x="402" y="110"/>
                  </a:lnTo>
                  <a:lnTo>
                    <a:pt x="396" y="109"/>
                  </a:lnTo>
                  <a:lnTo>
                    <a:pt x="389" y="108"/>
                  </a:lnTo>
                  <a:lnTo>
                    <a:pt x="383" y="108"/>
                  </a:lnTo>
                  <a:lnTo>
                    <a:pt x="375" y="107"/>
                  </a:lnTo>
                  <a:lnTo>
                    <a:pt x="367" y="107"/>
                  </a:lnTo>
                  <a:lnTo>
                    <a:pt x="359" y="107"/>
                  </a:lnTo>
                  <a:lnTo>
                    <a:pt x="352" y="108"/>
                  </a:lnTo>
                  <a:lnTo>
                    <a:pt x="352" y="106"/>
                  </a:lnTo>
                  <a:lnTo>
                    <a:pt x="354" y="105"/>
                  </a:lnTo>
                  <a:lnTo>
                    <a:pt x="355" y="105"/>
                  </a:lnTo>
                  <a:lnTo>
                    <a:pt x="355" y="104"/>
                  </a:lnTo>
                  <a:lnTo>
                    <a:pt x="364" y="99"/>
                  </a:lnTo>
                  <a:lnTo>
                    <a:pt x="373" y="97"/>
                  </a:lnTo>
                  <a:lnTo>
                    <a:pt x="383" y="96"/>
                  </a:lnTo>
                  <a:lnTo>
                    <a:pt x="393" y="95"/>
                  </a:lnTo>
                  <a:lnTo>
                    <a:pt x="403" y="95"/>
                  </a:lnTo>
                  <a:lnTo>
                    <a:pt x="413" y="95"/>
                  </a:lnTo>
                  <a:lnTo>
                    <a:pt x="424" y="96"/>
                  </a:lnTo>
                  <a:lnTo>
                    <a:pt x="435" y="96"/>
                  </a:lnTo>
                  <a:lnTo>
                    <a:pt x="436" y="95"/>
                  </a:lnTo>
                  <a:lnTo>
                    <a:pt x="437" y="94"/>
                  </a:lnTo>
                  <a:lnTo>
                    <a:pt x="437" y="94"/>
                  </a:lnTo>
                  <a:lnTo>
                    <a:pt x="438" y="93"/>
                  </a:lnTo>
                  <a:lnTo>
                    <a:pt x="437" y="91"/>
                  </a:lnTo>
                  <a:lnTo>
                    <a:pt x="435" y="90"/>
                  </a:lnTo>
                  <a:lnTo>
                    <a:pt x="433" y="90"/>
                  </a:lnTo>
                  <a:lnTo>
                    <a:pt x="431" y="89"/>
                  </a:lnTo>
                  <a:lnTo>
                    <a:pt x="426" y="88"/>
                  </a:lnTo>
                  <a:lnTo>
                    <a:pt x="419" y="88"/>
                  </a:lnTo>
                  <a:lnTo>
                    <a:pt x="410" y="87"/>
                  </a:lnTo>
                  <a:lnTo>
                    <a:pt x="399" y="86"/>
                  </a:lnTo>
                  <a:lnTo>
                    <a:pt x="399" y="85"/>
                  </a:lnTo>
                  <a:lnTo>
                    <a:pt x="399" y="84"/>
                  </a:lnTo>
                  <a:lnTo>
                    <a:pt x="399" y="82"/>
                  </a:lnTo>
                  <a:lnTo>
                    <a:pt x="399" y="82"/>
                  </a:lnTo>
                  <a:lnTo>
                    <a:pt x="406" y="80"/>
                  </a:lnTo>
                  <a:lnTo>
                    <a:pt x="413" y="78"/>
                  </a:lnTo>
                  <a:lnTo>
                    <a:pt x="419" y="77"/>
                  </a:lnTo>
                  <a:lnTo>
                    <a:pt x="426" y="76"/>
                  </a:lnTo>
                  <a:lnTo>
                    <a:pt x="434" y="75"/>
                  </a:lnTo>
                  <a:lnTo>
                    <a:pt x="441" y="75"/>
                  </a:lnTo>
                  <a:lnTo>
                    <a:pt x="448" y="74"/>
                  </a:lnTo>
                  <a:lnTo>
                    <a:pt x="456" y="74"/>
                  </a:lnTo>
                  <a:lnTo>
                    <a:pt x="457" y="72"/>
                  </a:lnTo>
                  <a:lnTo>
                    <a:pt x="457" y="71"/>
                  </a:lnTo>
                  <a:lnTo>
                    <a:pt x="457" y="70"/>
                  </a:lnTo>
                  <a:lnTo>
                    <a:pt x="456" y="68"/>
                  </a:lnTo>
                  <a:lnTo>
                    <a:pt x="452" y="68"/>
                  </a:lnTo>
                  <a:lnTo>
                    <a:pt x="446" y="68"/>
                  </a:lnTo>
                  <a:lnTo>
                    <a:pt x="442" y="68"/>
                  </a:lnTo>
                  <a:lnTo>
                    <a:pt x="437" y="67"/>
                  </a:lnTo>
                  <a:lnTo>
                    <a:pt x="432" y="67"/>
                  </a:lnTo>
                  <a:lnTo>
                    <a:pt x="427" y="67"/>
                  </a:lnTo>
                  <a:lnTo>
                    <a:pt x="423" y="67"/>
                  </a:lnTo>
                  <a:lnTo>
                    <a:pt x="418" y="67"/>
                  </a:lnTo>
                  <a:lnTo>
                    <a:pt x="417" y="65"/>
                  </a:lnTo>
                  <a:lnTo>
                    <a:pt x="416" y="61"/>
                  </a:lnTo>
                  <a:lnTo>
                    <a:pt x="414" y="59"/>
                  </a:lnTo>
                  <a:lnTo>
                    <a:pt x="413" y="57"/>
                  </a:lnTo>
                  <a:lnTo>
                    <a:pt x="417" y="57"/>
                  </a:lnTo>
                  <a:lnTo>
                    <a:pt x="422" y="56"/>
                  </a:lnTo>
                  <a:lnTo>
                    <a:pt x="426" y="56"/>
                  </a:lnTo>
                  <a:lnTo>
                    <a:pt x="432" y="55"/>
                  </a:lnTo>
                  <a:lnTo>
                    <a:pt x="436" y="55"/>
                  </a:lnTo>
                  <a:lnTo>
                    <a:pt x="441" y="53"/>
                  </a:lnTo>
                  <a:lnTo>
                    <a:pt x="445" y="53"/>
                  </a:lnTo>
                  <a:lnTo>
                    <a:pt x="450" y="52"/>
                  </a:lnTo>
                  <a:lnTo>
                    <a:pt x="450" y="52"/>
                  </a:lnTo>
                  <a:lnTo>
                    <a:pt x="451" y="52"/>
                  </a:lnTo>
                  <a:lnTo>
                    <a:pt x="451" y="52"/>
                  </a:lnTo>
                  <a:lnTo>
                    <a:pt x="451" y="51"/>
                  </a:lnTo>
                  <a:lnTo>
                    <a:pt x="447" y="47"/>
                  </a:lnTo>
                  <a:lnTo>
                    <a:pt x="444" y="45"/>
                  </a:lnTo>
                  <a:lnTo>
                    <a:pt x="441" y="45"/>
                  </a:lnTo>
                  <a:lnTo>
                    <a:pt x="438" y="45"/>
                  </a:lnTo>
                  <a:lnTo>
                    <a:pt x="452" y="41"/>
                  </a:lnTo>
                  <a:lnTo>
                    <a:pt x="465" y="38"/>
                  </a:lnTo>
                  <a:lnTo>
                    <a:pt x="479" y="33"/>
                  </a:lnTo>
                  <a:lnTo>
                    <a:pt x="492" y="31"/>
                  </a:lnTo>
                  <a:lnTo>
                    <a:pt x="506" y="28"/>
                  </a:lnTo>
                  <a:lnTo>
                    <a:pt x="520" y="24"/>
                  </a:lnTo>
                  <a:lnTo>
                    <a:pt x="534" y="21"/>
                  </a:lnTo>
                  <a:lnTo>
                    <a:pt x="548" y="19"/>
                  </a:lnTo>
                  <a:lnTo>
                    <a:pt x="562" y="17"/>
                  </a:lnTo>
                  <a:lnTo>
                    <a:pt x="577" y="13"/>
                  </a:lnTo>
                  <a:lnTo>
                    <a:pt x="591" y="11"/>
                  </a:lnTo>
                  <a:lnTo>
                    <a:pt x="606" y="9"/>
                  </a:lnTo>
                  <a:lnTo>
                    <a:pt x="620" y="7"/>
                  </a:lnTo>
                  <a:lnTo>
                    <a:pt x="635" y="4"/>
                  </a:lnTo>
                  <a:lnTo>
                    <a:pt x="649" y="2"/>
                  </a:lnTo>
                  <a:lnTo>
                    <a:pt x="664" y="0"/>
                  </a:lnTo>
                  <a:lnTo>
                    <a:pt x="666" y="9"/>
                  </a:lnTo>
                  <a:lnTo>
                    <a:pt x="670" y="20"/>
                  </a:lnTo>
                  <a:lnTo>
                    <a:pt x="676" y="33"/>
                  </a:lnTo>
                  <a:lnTo>
                    <a:pt x="684" y="46"/>
                  </a:lnTo>
                  <a:lnTo>
                    <a:pt x="694" y="56"/>
                  </a:lnTo>
                  <a:lnTo>
                    <a:pt x="704" y="62"/>
                  </a:lnTo>
                  <a:lnTo>
                    <a:pt x="715" y="65"/>
                  </a:lnTo>
                  <a:lnTo>
                    <a:pt x="727" y="60"/>
                  </a:lnTo>
                  <a:lnTo>
                    <a:pt x="725" y="42"/>
                  </a:lnTo>
                  <a:lnTo>
                    <a:pt x="722" y="35"/>
                  </a:lnTo>
                  <a:lnTo>
                    <a:pt x="723" y="26"/>
                  </a:lnTo>
                  <a:lnTo>
                    <a:pt x="735" y="7"/>
                  </a:lnTo>
                  <a:lnTo>
                    <a:pt x="736" y="7"/>
                  </a:lnTo>
                  <a:lnTo>
                    <a:pt x="738" y="7"/>
                  </a:lnTo>
                  <a:lnTo>
                    <a:pt x="739" y="7"/>
                  </a:lnTo>
                  <a:lnTo>
                    <a:pt x="741" y="8"/>
                  </a:lnTo>
                  <a:lnTo>
                    <a:pt x="745" y="17"/>
                  </a:lnTo>
                  <a:lnTo>
                    <a:pt x="751" y="26"/>
                  </a:lnTo>
                  <a:lnTo>
                    <a:pt x="756" y="33"/>
                  </a:lnTo>
                  <a:lnTo>
                    <a:pt x="766" y="40"/>
                  </a:lnTo>
                  <a:lnTo>
                    <a:pt x="766" y="50"/>
                  </a:lnTo>
                  <a:lnTo>
                    <a:pt x="764" y="66"/>
                  </a:lnTo>
                  <a:lnTo>
                    <a:pt x="758" y="82"/>
                  </a:lnTo>
                  <a:lnTo>
                    <a:pt x="751" y="93"/>
                  </a:lnTo>
                  <a:lnTo>
                    <a:pt x="727" y="97"/>
                  </a:lnTo>
                  <a:lnTo>
                    <a:pt x="704" y="101"/>
                  </a:lnTo>
                  <a:lnTo>
                    <a:pt x="680" y="108"/>
                  </a:lnTo>
                  <a:lnTo>
                    <a:pt x="659" y="115"/>
                  </a:lnTo>
                  <a:lnTo>
                    <a:pt x="637" y="124"/>
                  </a:lnTo>
                  <a:lnTo>
                    <a:pt x="616" y="134"/>
                  </a:lnTo>
                  <a:lnTo>
                    <a:pt x="594" y="144"/>
                  </a:lnTo>
                  <a:lnTo>
                    <a:pt x="573" y="155"/>
                  </a:lnTo>
                  <a:lnTo>
                    <a:pt x="563" y="155"/>
                  </a:lnTo>
                  <a:lnTo>
                    <a:pt x="555" y="154"/>
                  </a:lnTo>
                  <a:lnTo>
                    <a:pt x="550" y="154"/>
                  </a:lnTo>
                  <a:lnTo>
                    <a:pt x="544" y="154"/>
                  </a:lnTo>
                  <a:lnTo>
                    <a:pt x="540" y="153"/>
                  </a:lnTo>
                  <a:lnTo>
                    <a:pt x="534" y="153"/>
                  </a:lnTo>
                  <a:lnTo>
                    <a:pt x="529" y="152"/>
                  </a:lnTo>
                  <a:lnTo>
                    <a:pt x="521" y="151"/>
                  </a:lnTo>
                  <a:lnTo>
                    <a:pt x="504" y="146"/>
                  </a:lnTo>
                  <a:lnTo>
                    <a:pt x="489" y="143"/>
                  </a:lnTo>
                  <a:lnTo>
                    <a:pt x="475" y="141"/>
                  </a:lnTo>
                  <a:lnTo>
                    <a:pt x="464" y="141"/>
                  </a:lnTo>
                  <a:lnTo>
                    <a:pt x="454" y="144"/>
                  </a:lnTo>
                  <a:lnTo>
                    <a:pt x="446" y="152"/>
                  </a:lnTo>
                  <a:lnTo>
                    <a:pt x="438" y="164"/>
                  </a:lnTo>
                  <a:lnTo>
                    <a:pt x="432" y="181"/>
                  </a:lnTo>
                  <a:lnTo>
                    <a:pt x="427" y="184"/>
                  </a:lnTo>
                  <a:lnTo>
                    <a:pt x="423" y="187"/>
                  </a:lnTo>
                  <a:lnTo>
                    <a:pt x="418" y="191"/>
                  </a:lnTo>
                  <a:lnTo>
                    <a:pt x="414" y="194"/>
                  </a:lnTo>
                  <a:lnTo>
                    <a:pt x="409" y="197"/>
                  </a:lnTo>
                  <a:lnTo>
                    <a:pt x="406" y="201"/>
                  </a:lnTo>
                  <a:lnTo>
                    <a:pt x="402" y="204"/>
                  </a:lnTo>
                  <a:lnTo>
                    <a:pt x="397" y="207"/>
                  </a:lnTo>
                  <a:lnTo>
                    <a:pt x="383" y="210"/>
                  </a:lnTo>
                  <a:lnTo>
                    <a:pt x="369" y="213"/>
                  </a:lnTo>
                  <a:lnTo>
                    <a:pt x="356" y="218"/>
                  </a:lnTo>
                  <a:lnTo>
                    <a:pt x="342" y="223"/>
                  </a:lnTo>
                  <a:lnTo>
                    <a:pt x="330" y="230"/>
                  </a:lnTo>
                  <a:lnTo>
                    <a:pt x="318" y="238"/>
                  </a:lnTo>
                  <a:lnTo>
                    <a:pt x="306" y="247"/>
                  </a:lnTo>
                  <a:lnTo>
                    <a:pt x="294" y="255"/>
                  </a:lnTo>
                  <a:lnTo>
                    <a:pt x="282" y="257"/>
                  </a:lnTo>
                  <a:lnTo>
                    <a:pt x="271" y="258"/>
                  </a:lnTo>
                  <a:lnTo>
                    <a:pt x="260" y="260"/>
                  </a:lnTo>
                  <a:lnTo>
                    <a:pt x="249" y="261"/>
                  </a:lnTo>
                  <a:lnTo>
                    <a:pt x="238" y="263"/>
                  </a:lnTo>
                  <a:lnTo>
                    <a:pt x="226" y="267"/>
                  </a:lnTo>
                  <a:lnTo>
                    <a:pt x="215" y="270"/>
                  </a:lnTo>
                  <a:lnTo>
                    <a:pt x="204" y="273"/>
                  </a:lnTo>
                  <a:lnTo>
                    <a:pt x="200" y="266"/>
                  </a:lnTo>
                  <a:lnTo>
                    <a:pt x="191" y="263"/>
                  </a:lnTo>
                  <a:lnTo>
                    <a:pt x="180" y="264"/>
                  </a:lnTo>
                  <a:lnTo>
                    <a:pt x="167" y="269"/>
                  </a:lnTo>
                  <a:lnTo>
                    <a:pt x="153" y="274"/>
                  </a:lnTo>
                  <a:lnTo>
                    <a:pt x="139" y="279"/>
                  </a:lnTo>
                  <a:lnTo>
                    <a:pt x="127" y="283"/>
                  </a:lnTo>
                  <a:lnTo>
                    <a:pt x="117" y="284"/>
                  </a:lnTo>
                  <a:lnTo>
                    <a:pt x="121" y="277"/>
                  </a:lnTo>
                  <a:lnTo>
                    <a:pt x="125" y="272"/>
                  </a:lnTo>
                  <a:lnTo>
                    <a:pt x="129" y="270"/>
                  </a:lnTo>
                  <a:lnTo>
                    <a:pt x="135" y="269"/>
                  </a:lnTo>
                  <a:lnTo>
                    <a:pt x="142" y="269"/>
                  </a:lnTo>
                  <a:lnTo>
                    <a:pt x="148" y="269"/>
                  </a:lnTo>
                  <a:lnTo>
                    <a:pt x="155" y="267"/>
                  </a:lnTo>
                  <a:lnTo>
                    <a:pt x="163" y="263"/>
                  </a:lnTo>
                  <a:lnTo>
                    <a:pt x="160" y="261"/>
                  </a:lnTo>
                  <a:lnTo>
                    <a:pt x="154" y="260"/>
                  </a:lnTo>
                  <a:lnTo>
                    <a:pt x="147" y="260"/>
                  </a:lnTo>
                  <a:lnTo>
                    <a:pt x="139" y="260"/>
                  </a:lnTo>
                  <a:lnTo>
                    <a:pt x="133" y="261"/>
                  </a:lnTo>
                  <a:lnTo>
                    <a:pt x="126" y="261"/>
                  </a:lnTo>
                  <a:lnTo>
                    <a:pt x="122" y="262"/>
                  </a:lnTo>
                  <a:lnTo>
                    <a:pt x="118" y="262"/>
                  </a:lnTo>
                  <a:lnTo>
                    <a:pt x="113" y="268"/>
                  </a:lnTo>
                  <a:lnTo>
                    <a:pt x="109" y="273"/>
                  </a:lnTo>
                  <a:lnTo>
                    <a:pt x="106" y="279"/>
                  </a:lnTo>
                  <a:lnTo>
                    <a:pt x="104" y="287"/>
                  </a:lnTo>
                  <a:lnTo>
                    <a:pt x="115" y="292"/>
                  </a:lnTo>
                  <a:lnTo>
                    <a:pt x="126" y="293"/>
                  </a:lnTo>
                  <a:lnTo>
                    <a:pt x="137" y="291"/>
                  </a:lnTo>
                  <a:lnTo>
                    <a:pt x="148" y="288"/>
                  </a:lnTo>
                  <a:lnTo>
                    <a:pt x="160" y="282"/>
                  </a:lnTo>
                  <a:lnTo>
                    <a:pt x="170" y="279"/>
                  </a:lnTo>
                  <a:lnTo>
                    <a:pt x="181" y="276"/>
                  </a:lnTo>
                  <a:lnTo>
                    <a:pt x="191" y="276"/>
                  </a:lnTo>
                  <a:lnTo>
                    <a:pt x="187" y="280"/>
                  </a:lnTo>
                  <a:lnTo>
                    <a:pt x="183" y="282"/>
                  </a:lnTo>
                  <a:lnTo>
                    <a:pt x="180" y="284"/>
                  </a:lnTo>
                  <a:lnTo>
                    <a:pt x="175" y="287"/>
                  </a:lnTo>
                  <a:lnTo>
                    <a:pt x="189" y="287"/>
                  </a:lnTo>
                  <a:lnTo>
                    <a:pt x="201" y="284"/>
                  </a:lnTo>
                  <a:lnTo>
                    <a:pt x="214" y="281"/>
                  </a:lnTo>
                  <a:lnTo>
                    <a:pt x="228" y="277"/>
                  </a:lnTo>
                  <a:lnTo>
                    <a:pt x="240" y="273"/>
                  </a:lnTo>
                  <a:lnTo>
                    <a:pt x="254" y="270"/>
                  </a:lnTo>
                  <a:lnTo>
                    <a:pt x="269" y="268"/>
                  </a:lnTo>
                  <a:lnTo>
                    <a:pt x="283" y="268"/>
                  </a:lnTo>
                  <a:lnTo>
                    <a:pt x="272" y="290"/>
                  </a:lnTo>
                  <a:lnTo>
                    <a:pt x="264" y="309"/>
                  </a:lnTo>
                  <a:lnTo>
                    <a:pt x="259" y="327"/>
                  </a:lnTo>
                  <a:lnTo>
                    <a:pt x="258" y="344"/>
                  </a:lnTo>
                  <a:lnTo>
                    <a:pt x="260" y="360"/>
                  </a:lnTo>
                  <a:lnTo>
                    <a:pt x="266" y="378"/>
                  </a:lnTo>
                  <a:lnTo>
                    <a:pt x="277" y="398"/>
                  </a:lnTo>
                  <a:lnTo>
                    <a:pt x="291" y="421"/>
                  </a:lnTo>
                  <a:lnTo>
                    <a:pt x="296" y="424"/>
                  </a:lnTo>
                  <a:lnTo>
                    <a:pt x="300" y="426"/>
                  </a:lnTo>
                  <a:lnTo>
                    <a:pt x="305" y="428"/>
                  </a:lnTo>
                  <a:lnTo>
                    <a:pt x="313" y="433"/>
                  </a:lnTo>
                  <a:lnTo>
                    <a:pt x="313" y="435"/>
                  </a:lnTo>
                  <a:lnTo>
                    <a:pt x="313" y="436"/>
                  </a:lnTo>
                  <a:lnTo>
                    <a:pt x="313" y="439"/>
                  </a:lnTo>
                  <a:lnTo>
                    <a:pt x="313" y="441"/>
                  </a:lnTo>
                  <a:lnTo>
                    <a:pt x="309" y="442"/>
                  </a:lnTo>
                  <a:lnTo>
                    <a:pt x="302" y="441"/>
                  </a:lnTo>
                  <a:lnTo>
                    <a:pt x="296" y="435"/>
                  </a:lnTo>
                  <a:lnTo>
                    <a:pt x="289" y="430"/>
                  </a:lnTo>
                  <a:lnTo>
                    <a:pt x="282" y="423"/>
                  </a:lnTo>
                  <a:lnTo>
                    <a:pt x="277" y="416"/>
                  </a:lnTo>
                  <a:lnTo>
                    <a:pt x="272" y="413"/>
                  </a:lnTo>
                  <a:lnTo>
                    <a:pt x="270" y="411"/>
                  </a:lnTo>
                  <a:lnTo>
                    <a:pt x="270" y="411"/>
                  </a:lnTo>
                  <a:lnTo>
                    <a:pt x="270" y="412"/>
                  </a:lnTo>
                  <a:lnTo>
                    <a:pt x="269" y="413"/>
                  </a:lnTo>
                  <a:lnTo>
                    <a:pt x="269" y="414"/>
                  </a:lnTo>
                  <a:lnTo>
                    <a:pt x="272" y="416"/>
                  </a:lnTo>
                  <a:lnTo>
                    <a:pt x="277" y="422"/>
                  </a:lnTo>
                  <a:lnTo>
                    <a:pt x="282" y="427"/>
                  </a:lnTo>
                  <a:lnTo>
                    <a:pt x="289" y="434"/>
                  </a:lnTo>
                  <a:lnTo>
                    <a:pt x="294" y="441"/>
                  </a:lnTo>
                  <a:lnTo>
                    <a:pt x="299" y="446"/>
                  </a:lnTo>
                  <a:lnTo>
                    <a:pt x="302" y="452"/>
                  </a:lnTo>
                  <a:lnTo>
                    <a:pt x="302" y="455"/>
                  </a:lnTo>
                  <a:lnTo>
                    <a:pt x="294" y="453"/>
                  </a:lnTo>
                  <a:lnTo>
                    <a:pt x="288" y="451"/>
                  </a:lnTo>
                  <a:lnTo>
                    <a:pt x="281" y="447"/>
                  </a:lnTo>
                  <a:lnTo>
                    <a:pt x="276" y="443"/>
                  </a:lnTo>
                  <a:lnTo>
                    <a:pt x="271" y="439"/>
                  </a:lnTo>
                  <a:lnTo>
                    <a:pt x="267" y="434"/>
                  </a:lnTo>
                  <a:lnTo>
                    <a:pt x="262" y="428"/>
                  </a:lnTo>
                  <a:lnTo>
                    <a:pt x="258" y="424"/>
                  </a:lnTo>
                  <a:lnTo>
                    <a:pt x="259" y="430"/>
                  </a:lnTo>
                  <a:lnTo>
                    <a:pt x="261" y="434"/>
                  </a:lnTo>
                  <a:lnTo>
                    <a:pt x="266" y="439"/>
                  </a:lnTo>
                  <a:lnTo>
                    <a:pt x="271" y="444"/>
                  </a:lnTo>
                  <a:lnTo>
                    <a:pt x="277" y="449"/>
                  </a:lnTo>
                  <a:lnTo>
                    <a:pt x="282" y="452"/>
                  </a:lnTo>
                  <a:lnTo>
                    <a:pt x="289" y="455"/>
                  </a:lnTo>
                  <a:lnTo>
                    <a:pt x="294" y="459"/>
                  </a:lnTo>
                  <a:lnTo>
                    <a:pt x="294" y="461"/>
                  </a:lnTo>
                  <a:lnTo>
                    <a:pt x="294" y="464"/>
                  </a:lnTo>
                  <a:lnTo>
                    <a:pt x="293" y="466"/>
                  </a:lnTo>
                  <a:lnTo>
                    <a:pt x="291" y="470"/>
                  </a:lnTo>
                  <a:lnTo>
                    <a:pt x="281" y="469"/>
                  </a:lnTo>
                  <a:lnTo>
                    <a:pt x="271" y="466"/>
                  </a:lnTo>
                  <a:lnTo>
                    <a:pt x="261" y="463"/>
                  </a:lnTo>
                  <a:lnTo>
                    <a:pt x="253" y="459"/>
                  </a:lnTo>
                  <a:lnTo>
                    <a:pt x="245" y="453"/>
                  </a:lnTo>
                  <a:lnTo>
                    <a:pt x="239" y="446"/>
                  </a:lnTo>
                  <a:lnTo>
                    <a:pt x="233" y="440"/>
                  </a:lnTo>
                  <a:lnTo>
                    <a:pt x="228" y="433"/>
                  </a:lnTo>
                  <a:lnTo>
                    <a:pt x="228" y="433"/>
                  </a:lnTo>
                  <a:lnTo>
                    <a:pt x="226" y="433"/>
                  </a:lnTo>
                  <a:lnTo>
                    <a:pt x="225" y="433"/>
                  </a:lnTo>
                  <a:lnTo>
                    <a:pt x="224" y="433"/>
                  </a:lnTo>
                  <a:lnTo>
                    <a:pt x="229" y="441"/>
                  </a:lnTo>
                  <a:lnTo>
                    <a:pt x="235" y="447"/>
                  </a:lnTo>
                  <a:lnTo>
                    <a:pt x="242" y="454"/>
                  </a:lnTo>
                  <a:lnTo>
                    <a:pt x="249" y="460"/>
                  </a:lnTo>
                  <a:lnTo>
                    <a:pt x="258" y="465"/>
                  </a:lnTo>
                  <a:lnTo>
                    <a:pt x="266" y="470"/>
                  </a:lnTo>
                  <a:lnTo>
                    <a:pt x="274" y="475"/>
                  </a:lnTo>
                  <a:lnTo>
                    <a:pt x="283" y="481"/>
                  </a:lnTo>
                  <a:lnTo>
                    <a:pt x="276" y="489"/>
                  </a:lnTo>
                  <a:lnTo>
                    <a:pt x="267" y="491"/>
                  </a:lnTo>
                  <a:lnTo>
                    <a:pt x="258" y="490"/>
                  </a:lnTo>
                  <a:lnTo>
                    <a:pt x="249" y="484"/>
                  </a:lnTo>
                  <a:lnTo>
                    <a:pt x="241" y="479"/>
                  </a:lnTo>
                  <a:lnTo>
                    <a:pt x="233" y="471"/>
                  </a:lnTo>
                  <a:lnTo>
                    <a:pt x="226" y="464"/>
                  </a:lnTo>
                  <a:lnTo>
                    <a:pt x="221" y="459"/>
                  </a:lnTo>
                  <a:lnTo>
                    <a:pt x="221" y="460"/>
                  </a:lnTo>
                  <a:lnTo>
                    <a:pt x="221" y="461"/>
                  </a:lnTo>
                  <a:lnTo>
                    <a:pt x="221" y="462"/>
                  </a:lnTo>
                  <a:lnTo>
                    <a:pt x="221" y="463"/>
                  </a:lnTo>
                  <a:lnTo>
                    <a:pt x="224" y="466"/>
                  </a:lnTo>
                  <a:lnTo>
                    <a:pt x="230" y="472"/>
                  </a:lnTo>
                  <a:lnTo>
                    <a:pt x="235" y="476"/>
                  </a:lnTo>
                  <a:lnTo>
                    <a:pt x="242" y="482"/>
                  </a:lnTo>
                  <a:lnTo>
                    <a:pt x="248" y="488"/>
                  </a:lnTo>
                  <a:lnTo>
                    <a:pt x="253" y="492"/>
                  </a:lnTo>
                  <a:lnTo>
                    <a:pt x="258" y="497"/>
                  </a:lnTo>
                  <a:lnTo>
                    <a:pt x="260" y="500"/>
                  </a:lnTo>
                  <a:lnTo>
                    <a:pt x="252" y="504"/>
                  </a:lnTo>
                  <a:lnTo>
                    <a:pt x="242" y="503"/>
                  </a:lnTo>
                  <a:lnTo>
                    <a:pt x="232" y="499"/>
                  </a:lnTo>
                  <a:lnTo>
                    <a:pt x="221" y="492"/>
                  </a:lnTo>
                  <a:lnTo>
                    <a:pt x="210" y="484"/>
                  </a:lnTo>
                  <a:lnTo>
                    <a:pt x="201" y="476"/>
                  </a:lnTo>
                  <a:lnTo>
                    <a:pt x="194" y="471"/>
                  </a:lnTo>
                  <a:lnTo>
                    <a:pt x="190" y="466"/>
                  </a:lnTo>
                  <a:lnTo>
                    <a:pt x="190" y="468"/>
                  </a:lnTo>
                  <a:lnTo>
                    <a:pt x="190" y="469"/>
                  </a:lnTo>
                  <a:lnTo>
                    <a:pt x="190" y="471"/>
                  </a:lnTo>
                  <a:lnTo>
                    <a:pt x="190" y="472"/>
                  </a:lnTo>
                  <a:lnTo>
                    <a:pt x="194" y="476"/>
                  </a:lnTo>
                  <a:lnTo>
                    <a:pt x="199" y="482"/>
                  </a:lnTo>
                  <a:lnTo>
                    <a:pt x="204" y="486"/>
                  </a:lnTo>
                  <a:lnTo>
                    <a:pt x="209" y="492"/>
                  </a:lnTo>
                  <a:lnTo>
                    <a:pt x="214" y="497"/>
                  </a:lnTo>
                  <a:lnTo>
                    <a:pt x="221" y="502"/>
                  </a:lnTo>
                  <a:lnTo>
                    <a:pt x="228" y="507"/>
                  </a:lnTo>
                  <a:lnTo>
                    <a:pt x="235" y="511"/>
                  </a:lnTo>
                  <a:lnTo>
                    <a:pt x="226" y="516"/>
                  </a:lnTo>
                  <a:lnTo>
                    <a:pt x="216" y="516"/>
                  </a:lnTo>
                  <a:lnTo>
                    <a:pt x="205" y="510"/>
                  </a:lnTo>
                  <a:lnTo>
                    <a:pt x="194" y="502"/>
                  </a:lnTo>
                  <a:lnTo>
                    <a:pt x="184" y="493"/>
                  </a:lnTo>
                  <a:lnTo>
                    <a:pt x="175" y="484"/>
                  </a:lnTo>
                  <a:lnTo>
                    <a:pt x="167" y="475"/>
                  </a:lnTo>
                  <a:lnTo>
                    <a:pt x="163" y="470"/>
                  </a:lnTo>
                  <a:lnTo>
                    <a:pt x="163" y="470"/>
                  </a:lnTo>
                  <a:lnTo>
                    <a:pt x="162" y="471"/>
                  </a:lnTo>
                  <a:lnTo>
                    <a:pt x="160" y="472"/>
                  </a:lnTo>
                  <a:lnTo>
                    <a:pt x="160" y="472"/>
                  </a:lnTo>
                  <a:lnTo>
                    <a:pt x="164" y="479"/>
                  </a:lnTo>
                  <a:lnTo>
                    <a:pt x="168" y="485"/>
                  </a:lnTo>
                  <a:lnTo>
                    <a:pt x="173" y="491"/>
                  </a:lnTo>
                  <a:lnTo>
                    <a:pt x="179" y="497"/>
                  </a:lnTo>
                  <a:lnTo>
                    <a:pt x="184" y="502"/>
                  </a:lnTo>
                  <a:lnTo>
                    <a:pt x="190" y="508"/>
                  </a:lnTo>
                  <a:lnTo>
                    <a:pt x="197" y="513"/>
                  </a:lnTo>
                  <a:lnTo>
                    <a:pt x="205" y="519"/>
                  </a:lnTo>
                  <a:lnTo>
                    <a:pt x="194" y="526"/>
                  </a:lnTo>
                  <a:lnTo>
                    <a:pt x="183" y="526"/>
                  </a:lnTo>
                  <a:lnTo>
                    <a:pt x="171" y="520"/>
                  </a:lnTo>
                  <a:lnTo>
                    <a:pt x="160" y="511"/>
                  </a:lnTo>
                  <a:lnTo>
                    <a:pt x="148" y="500"/>
                  </a:lnTo>
                  <a:lnTo>
                    <a:pt x="139" y="489"/>
                  </a:lnTo>
                  <a:lnTo>
                    <a:pt x="132" y="481"/>
                  </a:lnTo>
                  <a:lnTo>
                    <a:pt x="126" y="476"/>
                  </a:lnTo>
                  <a:lnTo>
                    <a:pt x="126" y="482"/>
                  </a:lnTo>
                  <a:lnTo>
                    <a:pt x="129" y="489"/>
                  </a:lnTo>
                  <a:lnTo>
                    <a:pt x="135" y="497"/>
                  </a:lnTo>
                  <a:lnTo>
                    <a:pt x="142" y="503"/>
                  </a:lnTo>
                  <a:lnTo>
                    <a:pt x="150" y="511"/>
                  </a:lnTo>
                  <a:lnTo>
                    <a:pt x="157" y="517"/>
                  </a:lnTo>
                  <a:lnTo>
                    <a:pt x="165" y="522"/>
                  </a:lnTo>
                  <a:lnTo>
                    <a:pt x="172" y="527"/>
                  </a:lnTo>
                  <a:lnTo>
                    <a:pt x="162" y="533"/>
                  </a:lnTo>
                  <a:lnTo>
                    <a:pt x="152" y="533"/>
                  </a:lnTo>
                  <a:lnTo>
                    <a:pt x="141" y="530"/>
                  </a:lnTo>
                  <a:lnTo>
                    <a:pt x="131" y="523"/>
                  </a:lnTo>
                  <a:lnTo>
                    <a:pt x="121" y="514"/>
                  </a:lnTo>
                  <a:lnTo>
                    <a:pt x="113" y="505"/>
                  </a:lnTo>
                  <a:lnTo>
                    <a:pt x="105" y="497"/>
                  </a:lnTo>
                  <a:lnTo>
                    <a:pt x="100" y="491"/>
                  </a:lnTo>
                  <a:lnTo>
                    <a:pt x="103" y="502"/>
                  </a:lnTo>
                  <a:lnTo>
                    <a:pt x="109" y="512"/>
                  </a:lnTo>
                  <a:lnTo>
                    <a:pt x="118" y="523"/>
                  </a:lnTo>
                  <a:lnTo>
                    <a:pt x="131" y="533"/>
                  </a:lnTo>
                  <a:lnTo>
                    <a:pt x="131" y="533"/>
                  </a:lnTo>
                  <a:lnTo>
                    <a:pt x="131" y="534"/>
                  </a:lnTo>
                  <a:lnTo>
                    <a:pt x="132" y="536"/>
                  </a:lnTo>
                  <a:lnTo>
                    <a:pt x="133" y="537"/>
                  </a:lnTo>
                  <a:lnTo>
                    <a:pt x="122" y="540"/>
                  </a:lnTo>
                  <a:lnTo>
                    <a:pt x="112" y="538"/>
                  </a:lnTo>
                  <a:lnTo>
                    <a:pt x="102" y="533"/>
                  </a:lnTo>
                  <a:lnTo>
                    <a:pt x="94" y="526"/>
                  </a:lnTo>
                  <a:lnTo>
                    <a:pt x="86" y="517"/>
                  </a:lnTo>
                  <a:lnTo>
                    <a:pt x="79" y="508"/>
                  </a:lnTo>
                  <a:lnTo>
                    <a:pt x="74" y="500"/>
                  </a:lnTo>
                  <a:lnTo>
                    <a:pt x="69" y="493"/>
                  </a:lnTo>
                  <a:lnTo>
                    <a:pt x="68" y="493"/>
                  </a:lnTo>
                  <a:lnTo>
                    <a:pt x="67" y="493"/>
                  </a:lnTo>
                  <a:lnTo>
                    <a:pt x="66" y="494"/>
                  </a:lnTo>
                  <a:lnTo>
                    <a:pt x="65" y="495"/>
                  </a:lnTo>
                  <a:lnTo>
                    <a:pt x="75" y="509"/>
                  </a:lnTo>
                  <a:lnTo>
                    <a:pt x="85" y="522"/>
                  </a:lnTo>
                  <a:lnTo>
                    <a:pt x="92" y="533"/>
                  </a:lnTo>
                  <a:lnTo>
                    <a:pt x="95" y="540"/>
                  </a:lnTo>
                  <a:lnTo>
                    <a:pt x="92" y="540"/>
                  </a:lnTo>
                  <a:lnTo>
                    <a:pt x="88" y="540"/>
                  </a:lnTo>
                  <a:lnTo>
                    <a:pt x="84" y="540"/>
                  </a:lnTo>
                  <a:lnTo>
                    <a:pt x="80" y="540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53" name="Freeform 13"/>
            <p:cNvSpPr>
              <a:spLocks/>
            </p:cNvSpPr>
            <p:nvPr/>
          </p:nvSpPr>
          <p:spPr bwMode="auto">
            <a:xfrm>
              <a:off x="1146" y="4132"/>
              <a:ext cx="24" cy="20"/>
            </a:xfrm>
            <a:custGeom>
              <a:avLst/>
              <a:gdLst>
                <a:gd name="T0" fmla="*/ 9 w 24"/>
                <a:gd name="T1" fmla="*/ 20 h 20"/>
                <a:gd name="T2" fmla="*/ 2 w 24"/>
                <a:gd name="T3" fmla="*/ 16 h 20"/>
                <a:gd name="T4" fmla="*/ 0 w 24"/>
                <a:gd name="T5" fmla="*/ 10 h 20"/>
                <a:gd name="T6" fmla="*/ 1 w 24"/>
                <a:gd name="T7" fmla="*/ 6 h 20"/>
                <a:gd name="T8" fmla="*/ 1 w 24"/>
                <a:gd name="T9" fmla="*/ 1 h 20"/>
                <a:gd name="T10" fmla="*/ 9 w 24"/>
                <a:gd name="T11" fmla="*/ 0 h 20"/>
                <a:gd name="T12" fmla="*/ 15 w 24"/>
                <a:gd name="T13" fmla="*/ 0 h 20"/>
                <a:gd name="T14" fmla="*/ 19 w 24"/>
                <a:gd name="T15" fmla="*/ 4 h 20"/>
                <a:gd name="T16" fmla="*/ 24 w 24"/>
                <a:gd name="T17" fmla="*/ 14 h 20"/>
                <a:gd name="T18" fmla="*/ 22 w 24"/>
                <a:gd name="T19" fmla="*/ 15 h 20"/>
                <a:gd name="T20" fmla="*/ 21 w 24"/>
                <a:gd name="T21" fmla="*/ 17 h 20"/>
                <a:gd name="T22" fmla="*/ 19 w 24"/>
                <a:gd name="T23" fmla="*/ 18 h 20"/>
                <a:gd name="T24" fmla="*/ 18 w 24"/>
                <a:gd name="T25" fmla="*/ 20 h 20"/>
                <a:gd name="T26" fmla="*/ 16 w 24"/>
                <a:gd name="T27" fmla="*/ 20 h 20"/>
                <a:gd name="T28" fmla="*/ 12 w 24"/>
                <a:gd name="T29" fmla="*/ 20 h 20"/>
                <a:gd name="T30" fmla="*/ 10 w 24"/>
                <a:gd name="T31" fmla="*/ 20 h 20"/>
                <a:gd name="T32" fmla="*/ 9 w 24"/>
                <a:gd name="T3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0">
                  <a:moveTo>
                    <a:pt x="9" y="20"/>
                  </a:moveTo>
                  <a:lnTo>
                    <a:pt x="2" y="16"/>
                  </a:lnTo>
                  <a:lnTo>
                    <a:pt x="0" y="10"/>
                  </a:lnTo>
                  <a:lnTo>
                    <a:pt x="1" y="6"/>
                  </a:lnTo>
                  <a:lnTo>
                    <a:pt x="1" y="1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9" y="4"/>
                  </a:lnTo>
                  <a:lnTo>
                    <a:pt x="24" y="14"/>
                  </a:lnTo>
                  <a:lnTo>
                    <a:pt x="22" y="15"/>
                  </a:lnTo>
                  <a:lnTo>
                    <a:pt x="21" y="17"/>
                  </a:lnTo>
                  <a:lnTo>
                    <a:pt x="19" y="18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2" y="20"/>
                  </a:lnTo>
                  <a:lnTo>
                    <a:pt x="10" y="20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54" name="Freeform 14"/>
            <p:cNvSpPr>
              <a:spLocks/>
            </p:cNvSpPr>
            <p:nvPr/>
          </p:nvSpPr>
          <p:spPr bwMode="auto">
            <a:xfrm>
              <a:off x="2952" y="4117"/>
              <a:ext cx="22" cy="19"/>
            </a:xfrm>
            <a:custGeom>
              <a:avLst/>
              <a:gdLst>
                <a:gd name="T0" fmla="*/ 1 w 22"/>
                <a:gd name="T1" fmla="*/ 19 h 19"/>
                <a:gd name="T2" fmla="*/ 1 w 22"/>
                <a:gd name="T3" fmla="*/ 15 h 19"/>
                <a:gd name="T4" fmla="*/ 1 w 22"/>
                <a:gd name="T5" fmla="*/ 12 h 19"/>
                <a:gd name="T6" fmla="*/ 0 w 22"/>
                <a:gd name="T7" fmla="*/ 10 h 19"/>
                <a:gd name="T8" fmla="*/ 0 w 22"/>
                <a:gd name="T9" fmla="*/ 6 h 19"/>
                <a:gd name="T10" fmla="*/ 5 w 22"/>
                <a:gd name="T11" fmla="*/ 4 h 19"/>
                <a:gd name="T12" fmla="*/ 9 w 22"/>
                <a:gd name="T13" fmla="*/ 2 h 19"/>
                <a:gd name="T14" fmla="*/ 13 w 22"/>
                <a:gd name="T15" fmla="*/ 1 h 19"/>
                <a:gd name="T16" fmla="*/ 20 w 22"/>
                <a:gd name="T17" fmla="*/ 0 h 19"/>
                <a:gd name="T18" fmla="*/ 20 w 22"/>
                <a:gd name="T19" fmla="*/ 2 h 19"/>
                <a:gd name="T20" fmla="*/ 20 w 22"/>
                <a:gd name="T21" fmla="*/ 4 h 19"/>
                <a:gd name="T22" fmla="*/ 21 w 22"/>
                <a:gd name="T23" fmla="*/ 6 h 19"/>
                <a:gd name="T24" fmla="*/ 22 w 22"/>
                <a:gd name="T25" fmla="*/ 7 h 19"/>
                <a:gd name="T26" fmla="*/ 16 w 22"/>
                <a:gd name="T27" fmla="*/ 13 h 19"/>
                <a:gd name="T28" fmla="*/ 12 w 22"/>
                <a:gd name="T29" fmla="*/ 16 h 19"/>
                <a:gd name="T30" fmla="*/ 7 w 22"/>
                <a:gd name="T31" fmla="*/ 17 h 19"/>
                <a:gd name="T32" fmla="*/ 1 w 22"/>
                <a:gd name="T3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9">
                  <a:moveTo>
                    <a:pt x="1" y="19"/>
                  </a:moveTo>
                  <a:lnTo>
                    <a:pt x="1" y="15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5" y="4"/>
                  </a:lnTo>
                  <a:lnTo>
                    <a:pt x="9" y="2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0" y="4"/>
                  </a:lnTo>
                  <a:lnTo>
                    <a:pt x="21" y="6"/>
                  </a:lnTo>
                  <a:lnTo>
                    <a:pt x="22" y="7"/>
                  </a:lnTo>
                  <a:lnTo>
                    <a:pt x="16" y="13"/>
                  </a:lnTo>
                  <a:lnTo>
                    <a:pt x="12" y="16"/>
                  </a:lnTo>
                  <a:lnTo>
                    <a:pt x="7" y="17"/>
                  </a:lnTo>
                  <a:lnTo>
                    <a:pt x="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55" name="Freeform 15"/>
            <p:cNvSpPr>
              <a:spLocks/>
            </p:cNvSpPr>
            <p:nvPr/>
          </p:nvSpPr>
          <p:spPr bwMode="auto">
            <a:xfrm>
              <a:off x="2064" y="3603"/>
              <a:ext cx="759" cy="491"/>
            </a:xfrm>
            <a:custGeom>
              <a:avLst/>
              <a:gdLst>
                <a:gd name="T0" fmla="*/ 672 w 759"/>
                <a:gd name="T1" fmla="*/ 435 h 491"/>
                <a:gd name="T2" fmla="*/ 589 w 759"/>
                <a:gd name="T3" fmla="*/ 487 h 491"/>
                <a:gd name="T4" fmla="*/ 604 w 759"/>
                <a:gd name="T5" fmla="*/ 462 h 491"/>
                <a:gd name="T6" fmla="*/ 612 w 759"/>
                <a:gd name="T7" fmla="*/ 448 h 491"/>
                <a:gd name="T8" fmla="*/ 546 w 759"/>
                <a:gd name="T9" fmla="*/ 474 h 491"/>
                <a:gd name="T10" fmla="*/ 604 w 759"/>
                <a:gd name="T11" fmla="*/ 420 h 491"/>
                <a:gd name="T12" fmla="*/ 531 w 759"/>
                <a:gd name="T13" fmla="*/ 470 h 491"/>
                <a:gd name="T14" fmla="*/ 546 w 759"/>
                <a:gd name="T15" fmla="*/ 439 h 491"/>
                <a:gd name="T16" fmla="*/ 554 w 759"/>
                <a:gd name="T17" fmla="*/ 420 h 491"/>
                <a:gd name="T18" fmla="*/ 488 w 759"/>
                <a:gd name="T19" fmla="*/ 451 h 491"/>
                <a:gd name="T20" fmla="*/ 554 w 759"/>
                <a:gd name="T21" fmla="*/ 381 h 491"/>
                <a:gd name="T22" fmla="*/ 475 w 759"/>
                <a:gd name="T23" fmla="*/ 447 h 491"/>
                <a:gd name="T24" fmla="*/ 501 w 759"/>
                <a:gd name="T25" fmla="*/ 365 h 491"/>
                <a:gd name="T26" fmla="*/ 447 w 759"/>
                <a:gd name="T27" fmla="*/ 242 h 491"/>
                <a:gd name="T28" fmla="*/ 525 w 759"/>
                <a:gd name="T29" fmla="*/ 220 h 491"/>
                <a:gd name="T30" fmla="*/ 624 w 759"/>
                <a:gd name="T31" fmla="*/ 236 h 491"/>
                <a:gd name="T32" fmla="*/ 611 w 759"/>
                <a:gd name="T33" fmla="*/ 213 h 491"/>
                <a:gd name="T34" fmla="*/ 578 w 759"/>
                <a:gd name="T35" fmla="*/ 220 h 491"/>
                <a:gd name="T36" fmla="*/ 492 w 759"/>
                <a:gd name="T37" fmla="*/ 217 h 491"/>
                <a:gd name="T38" fmla="*/ 399 w 759"/>
                <a:gd name="T39" fmla="*/ 226 h 491"/>
                <a:gd name="T40" fmla="*/ 332 w 759"/>
                <a:gd name="T41" fmla="*/ 204 h 491"/>
                <a:gd name="T42" fmla="*/ 260 w 759"/>
                <a:gd name="T43" fmla="*/ 173 h 491"/>
                <a:gd name="T44" fmla="*/ 184 w 759"/>
                <a:gd name="T45" fmla="*/ 172 h 491"/>
                <a:gd name="T46" fmla="*/ 90 w 759"/>
                <a:gd name="T47" fmla="*/ 130 h 491"/>
                <a:gd name="T48" fmla="*/ 4 w 759"/>
                <a:gd name="T49" fmla="*/ 62 h 491"/>
                <a:gd name="T50" fmla="*/ 22 w 759"/>
                <a:gd name="T51" fmla="*/ 57 h 491"/>
                <a:gd name="T52" fmla="*/ 54 w 759"/>
                <a:gd name="T53" fmla="*/ 41 h 491"/>
                <a:gd name="T54" fmla="*/ 130 w 759"/>
                <a:gd name="T55" fmla="*/ 1 h 491"/>
                <a:gd name="T56" fmla="*/ 235 w 759"/>
                <a:gd name="T57" fmla="*/ 12 h 491"/>
                <a:gd name="T58" fmla="*/ 253 w 759"/>
                <a:gd name="T59" fmla="*/ 40 h 491"/>
                <a:gd name="T60" fmla="*/ 254 w 759"/>
                <a:gd name="T61" fmla="*/ 45 h 491"/>
                <a:gd name="T62" fmla="*/ 264 w 759"/>
                <a:gd name="T63" fmla="*/ 56 h 491"/>
                <a:gd name="T64" fmla="*/ 300 w 759"/>
                <a:gd name="T65" fmla="*/ 63 h 491"/>
                <a:gd name="T66" fmla="*/ 273 w 759"/>
                <a:gd name="T67" fmla="*/ 76 h 491"/>
                <a:gd name="T68" fmla="*/ 328 w 759"/>
                <a:gd name="T69" fmla="*/ 79 h 491"/>
                <a:gd name="T70" fmla="*/ 303 w 759"/>
                <a:gd name="T71" fmla="*/ 92 h 491"/>
                <a:gd name="T72" fmla="*/ 322 w 759"/>
                <a:gd name="T73" fmla="*/ 92 h 491"/>
                <a:gd name="T74" fmla="*/ 336 w 759"/>
                <a:gd name="T75" fmla="*/ 106 h 491"/>
                <a:gd name="T76" fmla="*/ 380 w 759"/>
                <a:gd name="T77" fmla="*/ 113 h 491"/>
                <a:gd name="T78" fmla="*/ 346 w 759"/>
                <a:gd name="T79" fmla="*/ 130 h 491"/>
                <a:gd name="T80" fmla="*/ 413 w 759"/>
                <a:gd name="T81" fmla="*/ 131 h 491"/>
                <a:gd name="T82" fmla="*/ 382 w 759"/>
                <a:gd name="T83" fmla="*/ 147 h 491"/>
                <a:gd name="T84" fmla="*/ 445 w 759"/>
                <a:gd name="T85" fmla="*/ 147 h 491"/>
                <a:gd name="T86" fmla="*/ 413 w 759"/>
                <a:gd name="T87" fmla="*/ 165 h 491"/>
                <a:gd name="T88" fmla="*/ 474 w 759"/>
                <a:gd name="T89" fmla="*/ 164 h 491"/>
                <a:gd name="T90" fmla="*/ 443 w 759"/>
                <a:gd name="T91" fmla="*/ 180 h 491"/>
                <a:gd name="T92" fmla="*/ 498 w 759"/>
                <a:gd name="T93" fmla="*/ 179 h 491"/>
                <a:gd name="T94" fmla="*/ 474 w 759"/>
                <a:gd name="T95" fmla="*/ 195 h 491"/>
                <a:gd name="T96" fmla="*/ 553 w 759"/>
                <a:gd name="T97" fmla="*/ 179 h 491"/>
                <a:gd name="T98" fmla="*/ 545 w 759"/>
                <a:gd name="T99" fmla="*/ 191 h 491"/>
                <a:gd name="T100" fmla="*/ 559 w 759"/>
                <a:gd name="T101" fmla="*/ 193 h 491"/>
                <a:gd name="T102" fmla="*/ 590 w 759"/>
                <a:gd name="T103" fmla="*/ 199 h 491"/>
                <a:gd name="T104" fmla="*/ 657 w 759"/>
                <a:gd name="T105" fmla="*/ 239 h 491"/>
                <a:gd name="T106" fmla="*/ 757 w 759"/>
                <a:gd name="T107" fmla="*/ 378 h 491"/>
                <a:gd name="T108" fmla="*/ 684 w 759"/>
                <a:gd name="T109" fmla="*/ 481 h 491"/>
                <a:gd name="T110" fmla="*/ 706 w 759"/>
                <a:gd name="T111" fmla="*/ 444 h 491"/>
                <a:gd name="T112" fmla="*/ 618 w 759"/>
                <a:gd name="T113" fmla="*/ 49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59" h="491">
                  <a:moveTo>
                    <a:pt x="603" y="491"/>
                  </a:moveTo>
                  <a:lnTo>
                    <a:pt x="608" y="485"/>
                  </a:lnTo>
                  <a:lnTo>
                    <a:pt x="617" y="478"/>
                  </a:lnTo>
                  <a:lnTo>
                    <a:pt x="629" y="469"/>
                  </a:lnTo>
                  <a:lnTo>
                    <a:pt x="642" y="461"/>
                  </a:lnTo>
                  <a:lnTo>
                    <a:pt x="655" y="452"/>
                  </a:lnTo>
                  <a:lnTo>
                    <a:pt x="666" y="443"/>
                  </a:lnTo>
                  <a:lnTo>
                    <a:pt x="672" y="435"/>
                  </a:lnTo>
                  <a:lnTo>
                    <a:pt x="674" y="428"/>
                  </a:lnTo>
                  <a:lnTo>
                    <a:pt x="666" y="438"/>
                  </a:lnTo>
                  <a:lnTo>
                    <a:pt x="655" y="448"/>
                  </a:lnTo>
                  <a:lnTo>
                    <a:pt x="643" y="459"/>
                  </a:lnTo>
                  <a:lnTo>
                    <a:pt x="630" y="468"/>
                  </a:lnTo>
                  <a:lnTo>
                    <a:pt x="617" y="477"/>
                  </a:lnTo>
                  <a:lnTo>
                    <a:pt x="602" y="482"/>
                  </a:lnTo>
                  <a:lnTo>
                    <a:pt x="589" y="487"/>
                  </a:lnTo>
                  <a:lnTo>
                    <a:pt x="575" y="487"/>
                  </a:lnTo>
                  <a:lnTo>
                    <a:pt x="575" y="485"/>
                  </a:lnTo>
                  <a:lnTo>
                    <a:pt x="575" y="483"/>
                  </a:lnTo>
                  <a:lnTo>
                    <a:pt x="575" y="481"/>
                  </a:lnTo>
                  <a:lnTo>
                    <a:pt x="575" y="480"/>
                  </a:lnTo>
                  <a:lnTo>
                    <a:pt x="582" y="477"/>
                  </a:lnTo>
                  <a:lnTo>
                    <a:pt x="592" y="470"/>
                  </a:lnTo>
                  <a:lnTo>
                    <a:pt x="604" y="462"/>
                  </a:lnTo>
                  <a:lnTo>
                    <a:pt x="616" y="452"/>
                  </a:lnTo>
                  <a:lnTo>
                    <a:pt x="627" y="442"/>
                  </a:lnTo>
                  <a:lnTo>
                    <a:pt x="636" y="432"/>
                  </a:lnTo>
                  <a:lnTo>
                    <a:pt x="641" y="423"/>
                  </a:lnTo>
                  <a:lnTo>
                    <a:pt x="642" y="416"/>
                  </a:lnTo>
                  <a:lnTo>
                    <a:pt x="636" y="425"/>
                  </a:lnTo>
                  <a:lnTo>
                    <a:pt x="624" y="437"/>
                  </a:lnTo>
                  <a:lnTo>
                    <a:pt x="612" y="448"/>
                  </a:lnTo>
                  <a:lnTo>
                    <a:pt x="599" y="459"/>
                  </a:lnTo>
                  <a:lnTo>
                    <a:pt x="584" y="469"/>
                  </a:lnTo>
                  <a:lnTo>
                    <a:pt x="570" y="474"/>
                  </a:lnTo>
                  <a:lnTo>
                    <a:pt x="558" y="478"/>
                  </a:lnTo>
                  <a:lnTo>
                    <a:pt x="546" y="476"/>
                  </a:lnTo>
                  <a:lnTo>
                    <a:pt x="546" y="476"/>
                  </a:lnTo>
                  <a:lnTo>
                    <a:pt x="546" y="476"/>
                  </a:lnTo>
                  <a:lnTo>
                    <a:pt x="546" y="474"/>
                  </a:lnTo>
                  <a:lnTo>
                    <a:pt x="546" y="473"/>
                  </a:lnTo>
                  <a:lnTo>
                    <a:pt x="552" y="470"/>
                  </a:lnTo>
                  <a:lnTo>
                    <a:pt x="561" y="464"/>
                  </a:lnTo>
                  <a:lnTo>
                    <a:pt x="571" y="457"/>
                  </a:lnTo>
                  <a:lnTo>
                    <a:pt x="582" y="448"/>
                  </a:lnTo>
                  <a:lnTo>
                    <a:pt x="592" y="438"/>
                  </a:lnTo>
                  <a:lnTo>
                    <a:pt x="600" y="429"/>
                  </a:lnTo>
                  <a:lnTo>
                    <a:pt x="604" y="420"/>
                  </a:lnTo>
                  <a:lnTo>
                    <a:pt x="606" y="412"/>
                  </a:lnTo>
                  <a:lnTo>
                    <a:pt x="599" y="421"/>
                  </a:lnTo>
                  <a:lnTo>
                    <a:pt x="590" y="432"/>
                  </a:lnTo>
                  <a:lnTo>
                    <a:pt x="580" y="443"/>
                  </a:lnTo>
                  <a:lnTo>
                    <a:pt x="568" y="453"/>
                  </a:lnTo>
                  <a:lnTo>
                    <a:pt x="555" y="461"/>
                  </a:lnTo>
                  <a:lnTo>
                    <a:pt x="543" y="468"/>
                  </a:lnTo>
                  <a:lnTo>
                    <a:pt x="531" y="470"/>
                  </a:lnTo>
                  <a:lnTo>
                    <a:pt x="519" y="468"/>
                  </a:lnTo>
                  <a:lnTo>
                    <a:pt x="519" y="466"/>
                  </a:lnTo>
                  <a:lnTo>
                    <a:pt x="519" y="463"/>
                  </a:lnTo>
                  <a:lnTo>
                    <a:pt x="519" y="462"/>
                  </a:lnTo>
                  <a:lnTo>
                    <a:pt x="519" y="461"/>
                  </a:lnTo>
                  <a:lnTo>
                    <a:pt x="525" y="457"/>
                  </a:lnTo>
                  <a:lnTo>
                    <a:pt x="535" y="449"/>
                  </a:lnTo>
                  <a:lnTo>
                    <a:pt x="546" y="439"/>
                  </a:lnTo>
                  <a:lnTo>
                    <a:pt x="558" y="426"/>
                  </a:lnTo>
                  <a:lnTo>
                    <a:pt x="569" y="414"/>
                  </a:lnTo>
                  <a:lnTo>
                    <a:pt x="578" y="403"/>
                  </a:lnTo>
                  <a:lnTo>
                    <a:pt x="583" y="392"/>
                  </a:lnTo>
                  <a:lnTo>
                    <a:pt x="583" y="382"/>
                  </a:lnTo>
                  <a:lnTo>
                    <a:pt x="574" y="393"/>
                  </a:lnTo>
                  <a:lnTo>
                    <a:pt x="565" y="406"/>
                  </a:lnTo>
                  <a:lnTo>
                    <a:pt x="554" y="420"/>
                  </a:lnTo>
                  <a:lnTo>
                    <a:pt x="543" y="433"/>
                  </a:lnTo>
                  <a:lnTo>
                    <a:pt x="531" y="444"/>
                  </a:lnTo>
                  <a:lnTo>
                    <a:pt x="519" y="452"/>
                  </a:lnTo>
                  <a:lnTo>
                    <a:pt x="504" y="457"/>
                  </a:lnTo>
                  <a:lnTo>
                    <a:pt x="488" y="454"/>
                  </a:lnTo>
                  <a:lnTo>
                    <a:pt x="488" y="453"/>
                  </a:lnTo>
                  <a:lnTo>
                    <a:pt x="488" y="452"/>
                  </a:lnTo>
                  <a:lnTo>
                    <a:pt x="488" y="451"/>
                  </a:lnTo>
                  <a:lnTo>
                    <a:pt x="490" y="450"/>
                  </a:lnTo>
                  <a:lnTo>
                    <a:pt x="497" y="445"/>
                  </a:lnTo>
                  <a:lnTo>
                    <a:pt x="508" y="437"/>
                  </a:lnTo>
                  <a:lnTo>
                    <a:pt x="520" y="428"/>
                  </a:lnTo>
                  <a:lnTo>
                    <a:pt x="531" y="415"/>
                  </a:lnTo>
                  <a:lnTo>
                    <a:pt x="542" y="404"/>
                  </a:lnTo>
                  <a:lnTo>
                    <a:pt x="550" y="392"/>
                  </a:lnTo>
                  <a:lnTo>
                    <a:pt x="554" y="381"/>
                  </a:lnTo>
                  <a:lnTo>
                    <a:pt x="554" y="372"/>
                  </a:lnTo>
                  <a:lnTo>
                    <a:pt x="548" y="383"/>
                  </a:lnTo>
                  <a:lnTo>
                    <a:pt x="539" y="396"/>
                  </a:lnTo>
                  <a:lnTo>
                    <a:pt x="529" y="410"/>
                  </a:lnTo>
                  <a:lnTo>
                    <a:pt x="516" y="424"/>
                  </a:lnTo>
                  <a:lnTo>
                    <a:pt x="503" y="435"/>
                  </a:lnTo>
                  <a:lnTo>
                    <a:pt x="488" y="443"/>
                  </a:lnTo>
                  <a:lnTo>
                    <a:pt x="475" y="447"/>
                  </a:lnTo>
                  <a:lnTo>
                    <a:pt x="462" y="443"/>
                  </a:lnTo>
                  <a:lnTo>
                    <a:pt x="462" y="442"/>
                  </a:lnTo>
                  <a:lnTo>
                    <a:pt x="461" y="441"/>
                  </a:lnTo>
                  <a:lnTo>
                    <a:pt x="459" y="440"/>
                  </a:lnTo>
                  <a:lnTo>
                    <a:pt x="459" y="439"/>
                  </a:lnTo>
                  <a:lnTo>
                    <a:pt x="481" y="416"/>
                  </a:lnTo>
                  <a:lnTo>
                    <a:pt x="494" y="392"/>
                  </a:lnTo>
                  <a:lnTo>
                    <a:pt x="501" y="365"/>
                  </a:lnTo>
                  <a:lnTo>
                    <a:pt x="501" y="339"/>
                  </a:lnTo>
                  <a:lnTo>
                    <a:pt x="494" y="314"/>
                  </a:lnTo>
                  <a:lnTo>
                    <a:pt x="483" y="288"/>
                  </a:lnTo>
                  <a:lnTo>
                    <a:pt x="467" y="266"/>
                  </a:lnTo>
                  <a:lnTo>
                    <a:pt x="447" y="246"/>
                  </a:lnTo>
                  <a:lnTo>
                    <a:pt x="447" y="245"/>
                  </a:lnTo>
                  <a:lnTo>
                    <a:pt x="447" y="243"/>
                  </a:lnTo>
                  <a:lnTo>
                    <a:pt x="447" y="242"/>
                  </a:lnTo>
                  <a:lnTo>
                    <a:pt x="448" y="242"/>
                  </a:lnTo>
                  <a:lnTo>
                    <a:pt x="459" y="238"/>
                  </a:lnTo>
                  <a:lnTo>
                    <a:pt x="469" y="235"/>
                  </a:lnTo>
                  <a:lnTo>
                    <a:pt x="481" y="230"/>
                  </a:lnTo>
                  <a:lnTo>
                    <a:pt x="492" y="227"/>
                  </a:lnTo>
                  <a:lnTo>
                    <a:pt x="502" y="224"/>
                  </a:lnTo>
                  <a:lnTo>
                    <a:pt x="514" y="222"/>
                  </a:lnTo>
                  <a:lnTo>
                    <a:pt x="525" y="220"/>
                  </a:lnTo>
                  <a:lnTo>
                    <a:pt x="537" y="220"/>
                  </a:lnTo>
                  <a:lnTo>
                    <a:pt x="545" y="222"/>
                  </a:lnTo>
                  <a:lnTo>
                    <a:pt x="556" y="226"/>
                  </a:lnTo>
                  <a:lnTo>
                    <a:pt x="570" y="229"/>
                  </a:lnTo>
                  <a:lnTo>
                    <a:pt x="585" y="232"/>
                  </a:lnTo>
                  <a:lnTo>
                    <a:pt x="600" y="236"/>
                  </a:lnTo>
                  <a:lnTo>
                    <a:pt x="613" y="237"/>
                  </a:lnTo>
                  <a:lnTo>
                    <a:pt x="624" y="236"/>
                  </a:lnTo>
                  <a:lnTo>
                    <a:pt x="632" y="232"/>
                  </a:lnTo>
                  <a:lnTo>
                    <a:pt x="632" y="228"/>
                  </a:lnTo>
                  <a:lnTo>
                    <a:pt x="632" y="223"/>
                  </a:lnTo>
                  <a:lnTo>
                    <a:pt x="632" y="218"/>
                  </a:lnTo>
                  <a:lnTo>
                    <a:pt x="632" y="213"/>
                  </a:lnTo>
                  <a:lnTo>
                    <a:pt x="622" y="212"/>
                  </a:lnTo>
                  <a:lnTo>
                    <a:pt x="616" y="212"/>
                  </a:lnTo>
                  <a:lnTo>
                    <a:pt x="611" y="213"/>
                  </a:lnTo>
                  <a:lnTo>
                    <a:pt x="606" y="216"/>
                  </a:lnTo>
                  <a:lnTo>
                    <a:pt x="606" y="218"/>
                  </a:lnTo>
                  <a:lnTo>
                    <a:pt x="604" y="219"/>
                  </a:lnTo>
                  <a:lnTo>
                    <a:pt x="603" y="221"/>
                  </a:lnTo>
                  <a:lnTo>
                    <a:pt x="603" y="223"/>
                  </a:lnTo>
                  <a:lnTo>
                    <a:pt x="593" y="222"/>
                  </a:lnTo>
                  <a:lnTo>
                    <a:pt x="585" y="221"/>
                  </a:lnTo>
                  <a:lnTo>
                    <a:pt x="578" y="220"/>
                  </a:lnTo>
                  <a:lnTo>
                    <a:pt x="570" y="218"/>
                  </a:lnTo>
                  <a:lnTo>
                    <a:pt x="563" y="216"/>
                  </a:lnTo>
                  <a:lnTo>
                    <a:pt x="555" y="213"/>
                  </a:lnTo>
                  <a:lnTo>
                    <a:pt x="549" y="211"/>
                  </a:lnTo>
                  <a:lnTo>
                    <a:pt x="542" y="209"/>
                  </a:lnTo>
                  <a:lnTo>
                    <a:pt x="524" y="210"/>
                  </a:lnTo>
                  <a:lnTo>
                    <a:pt x="507" y="212"/>
                  </a:lnTo>
                  <a:lnTo>
                    <a:pt x="492" y="217"/>
                  </a:lnTo>
                  <a:lnTo>
                    <a:pt x="476" y="221"/>
                  </a:lnTo>
                  <a:lnTo>
                    <a:pt x="461" y="226"/>
                  </a:lnTo>
                  <a:lnTo>
                    <a:pt x="446" y="229"/>
                  </a:lnTo>
                  <a:lnTo>
                    <a:pt x="432" y="231"/>
                  </a:lnTo>
                  <a:lnTo>
                    <a:pt x="417" y="231"/>
                  </a:lnTo>
                  <a:lnTo>
                    <a:pt x="410" y="229"/>
                  </a:lnTo>
                  <a:lnTo>
                    <a:pt x="405" y="227"/>
                  </a:lnTo>
                  <a:lnTo>
                    <a:pt x="399" y="226"/>
                  </a:lnTo>
                  <a:lnTo>
                    <a:pt x="395" y="224"/>
                  </a:lnTo>
                  <a:lnTo>
                    <a:pt x="390" y="223"/>
                  </a:lnTo>
                  <a:lnTo>
                    <a:pt x="385" y="222"/>
                  </a:lnTo>
                  <a:lnTo>
                    <a:pt x="377" y="221"/>
                  </a:lnTo>
                  <a:lnTo>
                    <a:pt x="368" y="219"/>
                  </a:lnTo>
                  <a:lnTo>
                    <a:pt x="353" y="219"/>
                  </a:lnTo>
                  <a:lnTo>
                    <a:pt x="342" y="213"/>
                  </a:lnTo>
                  <a:lnTo>
                    <a:pt x="332" y="204"/>
                  </a:lnTo>
                  <a:lnTo>
                    <a:pt x="324" y="194"/>
                  </a:lnTo>
                  <a:lnTo>
                    <a:pt x="316" y="183"/>
                  </a:lnTo>
                  <a:lnTo>
                    <a:pt x="304" y="173"/>
                  </a:lnTo>
                  <a:lnTo>
                    <a:pt x="291" y="165"/>
                  </a:lnTo>
                  <a:lnTo>
                    <a:pt x="274" y="163"/>
                  </a:lnTo>
                  <a:lnTo>
                    <a:pt x="272" y="164"/>
                  </a:lnTo>
                  <a:lnTo>
                    <a:pt x="268" y="168"/>
                  </a:lnTo>
                  <a:lnTo>
                    <a:pt x="260" y="173"/>
                  </a:lnTo>
                  <a:lnTo>
                    <a:pt x="251" y="179"/>
                  </a:lnTo>
                  <a:lnTo>
                    <a:pt x="242" y="184"/>
                  </a:lnTo>
                  <a:lnTo>
                    <a:pt x="233" y="190"/>
                  </a:lnTo>
                  <a:lnTo>
                    <a:pt x="226" y="193"/>
                  </a:lnTo>
                  <a:lnTo>
                    <a:pt x="222" y="194"/>
                  </a:lnTo>
                  <a:lnTo>
                    <a:pt x="209" y="187"/>
                  </a:lnTo>
                  <a:lnTo>
                    <a:pt x="196" y="179"/>
                  </a:lnTo>
                  <a:lnTo>
                    <a:pt x="184" y="172"/>
                  </a:lnTo>
                  <a:lnTo>
                    <a:pt x="172" y="165"/>
                  </a:lnTo>
                  <a:lnTo>
                    <a:pt x="159" y="160"/>
                  </a:lnTo>
                  <a:lnTo>
                    <a:pt x="148" y="153"/>
                  </a:lnTo>
                  <a:lnTo>
                    <a:pt x="137" y="149"/>
                  </a:lnTo>
                  <a:lnTo>
                    <a:pt x="125" y="143"/>
                  </a:lnTo>
                  <a:lnTo>
                    <a:pt x="114" y="139"/>
                  </a:lnTo>
                  <a:lnTo>
                    <a:pt x="103" y="134"/>
                  </a:lnTo>
                  <a:lnTo>
                    <a:pt x="90" y="130"/>
                  </a:lnTo>
                  <a:lnTo>
                    <a:pt x="78" y="126"/>
                  </a:lnTo>
                  <a:lnTo>
                    <a:pt x="66" y="123"/>
                  </a:lnTo>
                  <a:lnTo>
                    <a:pt x="54" y="120"/>
                  </a:lnTo>
                  <a:lnTo>
                    <a:pt x="40" y="116"/>
                  </a:lnTo>
                  <a:lnTo>
                    <a:pt x="27" y="113"/>
                  </a:lnTo>
                  <a:lnTo>
                    <a:pt x="18" y="96"/>
                  </a:lnTo>
                  <a:lnTo>
                    <a:pt x="10" y="78"/>
                  </a:lnTo>
                  <a:lnTo>
                    <a:pt x="4" y="62"/>
                  </a:lnTo>
                  <a:lnTo>
                    <a:pt x="0" y="46"/>
                  </a:lnTo>
                  <a:lnTo>
                    <a:pt x="3" y="41"/>
                  </a:lnTo>
                  <a:lnTo>
                    <a:pt x="7" y="39"/>
                  </a:lnTo>
                  <a:lnTo>
                    <a:pt x="10" y="37"/>
                  </a:lnTo>
                  <a:lnTo>
                    <a:pt x="16" y="35"/>
                  </a:lnTo>
                  <a:lnTo>
                    <a:pt x="18" y="41"/>
                  </a:lnTo>
                  <a:lnTo>
                    <a:pt x="20" y="49"/>
                  </a:lnTo>
                  <a:lnTo>
                    <a:pt x="22" y="57"/>
                  </a:lnTo>
                  <a:lnTo>
                    <a:pt x="27" y="65"/>
                  </a:lnTo>
                  <a:lnTo>
                    <a:pt x="29" y="65"/>
                  </a:lnTo>
                  <a:lnTo>
                    <a:pt x="30" y="65"/>
                  </a:lnTo>
                  <a:lnTo>
                    <a:pt x="31" y="65"/>
                  </a:lnTo>
                  <a:lnTo>
                    <a:pt x="33" y="65"/>
                  </a:lnTo>
                  <a:lnTo>
                    <a:pt x="40" y="57"/>
                  </a:lnTo>
                  <a:lnTo>
                    <a:pt x="47" y="50"/>
                  </a:lnTo>
                  <a:lnTo>
                    <a:pt x="54" y="41"/>
                  </a:lnTo>
                  <a:lnTo>
                    <a:pt x="59" y="34"/>
                  </a:lnTo>
                  <a:lnTo>
                    <a:pt x="65" y="26"/>
                  </a:lnTo>
                  <a:lnTo>
                    <a:pt x="70" y="17"/>
                  </a:lnTo>
                  <a:lnTo>
                    <a:pt x="75" y="9"/>
                  </a:lnTo>
                  <a:lnTo>
                    <a:pt x="79" y="0"/>
                  </a:lnTo>
                  <a:lnTo>
                    <a:pt x="96" y="0"/>
                  </a:lnTo>
                  <a:lnTo>
                    <a:pt x="114" y="1"/>
                  </a:lnTo>
                  <a:lnTo>
                    <a:pt x="130" y="1"/>
                  </a:lnTo>
                  <a:lnTo>
                    <a:pt x="147" y="2"/>
                  </a:lnTo>
                  <a:lnTo>
                    <a:pt x="164" y="2"/>
                  </a:lnTo>
                  <a:lnTo>
                    <a:pt x="181" y="4"/>
                  </a:lnTo>
                  <a:lnTo>
                    <a:pt x="197" y="4"/>
                  </a:lnTo>
                  <a:lnTo>
                    <a:pt x="214" y="5"/>
                  </a:lnTo>
                  <a:lnTo>
                    <a:pt x="224" y="7"/>
                  </a:lnTo>
                  <a:lnTo>
                    <a:pt x="231" y="9"/>
                  </a:lnTo>
                  <a:lnTo>
                    <a:pt x="235" y="12"/>
                  </a:lnTo>
                  <a:lnTo>
                    <a:pt x="238" y="16"/>
                  </a:lnTo>
                  <a:lnTo>
                    <a:pt x="240" y="21"/>
                  </a:lnTo>
                  <a:lnTo>
                    <a:pt x="242" y="26"/>
                  </a:lnTo>
                  <a:lnTo>
                    <a:pt x="246" y="31"/>
                  </a:lnTo>
                  <a:lnTo>
                    <a:pt x="253" y="38"/>
                  </a:lnTo>
                  <a:lnTo>
                    <a:pt x="253" y="39"/>
                  </a:lnTo>
                  <a:lnTo>
                    <a:pt x="253" y="39"/>
                  </a:lnTo>
                  <a:lnTo>
                    <a:pt x="253" y="40"/>
                  </a:lnTo>
                  <a:lnTo>
                    <a:pt x="253" y="41"/>
                  </a:lnTo>
                  <a:lnTo>
                    <a:pt x="250" y="43"/>
                  </a:lnTo>
                  <a:lnTo>
                    <a:pt x="245" y="44"/>
                  </a:lnTo>
                  <a:lnTo>
                    <a:pt x="242" y="45"/>
                  </a:lnTo>
                  <a:lnTo>
                    <a:pt x="238" y="46"/>
                  </a:lnTo>
                  <a:lnTo>
                    <a:pt x="243" y="46"/>
                  </a:lnTo>
                  <a:lnTo>
                    <a:pt x="249" y="45"/>
                  </a:lnTo>
                  <a:lnTo>
                    <a:pt x="254" y="45"/>
                  </a:lnTo>
                  <a:lnTo>
                    <a:pt x="260" y="45"/>
                  </a:lnTo>
                  <a:lnTo>
                    <a:pt x="264" y="45"/>
                  </a:lnTo>
                  <a:lnTo>
                    <a:pt x="270" y="46"/>
                  </a:lnTo>
                  <a:lnTo>
                    <a:pt x="275" y="48"/>
                  </a:lnTo>
                  <a:lnTo>
                    <a:pt x="281" y="50"/>
                  </a:lnTo>
                  <a:lnTo>
                    <a:pt x="277" y="53"/>
                  </a:lnTo>
                  <a:lnTo>
                    <a:pt x="271" y="54"/>
                  </a:lnTo>
                  <a:lnTo>
                    <a:pt x="264" y="56"/>
                  </a:lnTo>
                  <a:lnTo>
                    <a:pt x="260" y="58"/>
                  </a:lnTo>
                  <a:lnTo>
                    <a:pt x="267" y="58"/>
                  </a:lnTo>
                  <a:lnTo>
                    <a:pt x="272" y="58"/>
                  </a:lnTo>
                  <a:lnTo>
                    <a:pt x="278" y="57"/>
                  </a:lnTo>
                  <a:lnTo>
                    <a:pt x="282" y="57"/>
                  </a:lnTo>
                  <a:lnTo>
                    <a:pt x="288" y="58"/>
                  </a:lnTo>
                  <a:lnTo>
                    <a:pt x="294" y="59"/>
                  </a:lnTo>
                  <a:lnTo>
                    <a:pt x="300" y="63"/>
                  </a:lnTo>
                  <a:lnTo>
                    <a:pt x="308" y="66"/>
                  </a:lnTo>
                  <a:lnTo>
                    <a:pt x="306" y="67"/>
                  </a:lnTo>
                  <a:lnTo>
                    <a:pt x="301" y="69"/>
                  </a:lnTo>
                  <a:lnTo>
                    <a:pt x="295" y="70"/>
                  </a:lnTo>
                  <a:lnTo>
                    <a:pt x="289" y="73"/>
                  </a:lnTo>
                  <a:lnTo>
                    <a:pt x="283" y="74"/>
                  </a:lnTo>
                  <a:lnTo>
                    <a:pt x="278" y="75"/>
                  </a:lnTo>
                  <a:lnTo>
                    <a:pt x="273" y="76"/>
                  </a:lnTo>
                  <a:lnTo>
                    <a:pt x="271" y="77"/>
                  </a:lnTo>
                  <a:lnTo>
                    <a:pt x="279" y="77"/>
                  </a:lnTo>
                  <a:lnTo>
                    <a:pt x="287" y="76"/>
                  </a:lnTo>
                  <a:lnTo>
                    <a:pt x="294" y="75"/>
                  </a:lnTo>
                  <a:lnTo>
                    <a:pt x="303" y="75"/>
                  </a:lnTo>
                  <a:lnTo>
                    <a:pt x="311" y="75"/>
                  </a:lnTo>
                  <a:lnTo>
                    <a:pt x="320" y="77"/>
                  </a:lnTo>
                  <a:lnTo>
                    <a:pt x="328" y="79"/>
                  </a:lnTo>
                  <a:lnTo>
                    <a:pt x="336" y="84"/>
                  </a:lnTo>
                  <a:lnTo>
                    <a:pt x="333" y="85"/>
                  </a:lnTo>
                  <a:lnTo>
                    <a:pt x="329" y="87"/>
                  </a:lnTo>
                  <a:lnTo>
                    <a:pt x="323" y="88"/>
                  </a:lnTo>
                  <a:lnTo>
                    <a:pt x="319" y="89"/>
                  </a:lnTo>
                  <a:lnTo>
                    <a:pt x="313" y="91"/>
                  </a:lnTo>
                  <a:lnTo>
                    <a:pt x="308" y="91"/>
                  </a:lnTo>
                  <a:lnTo>
                    <a:pt x="303" y="92"/>
                  </a:lnTo>
                  <a:lnTo>
                    <a:pt x="301" y="92"/>
                  </a:lnTo>
                  <a:lnTo>
                    <a:pt x="301" y="92"/>
                  </a:lnTo>
                  <a:lnTo>
                    <a:pt x="301" y="92"/>
                  </a:lnTo>
                  <a:lnTo>
                    <a:pt x="300" y="93"/>
                  </a:lnTo>
                  <a:lnTo>
                    <a:pt x="300" y="93"/>
                  </a:lnTo>
                  <a:lnTo>
                    <a:pt x="308" y="94"/>
                  </a:lnTo>
                  <a:lnTo>
                    <a:pt x="314" y="94"/>
                  </a:lnTo>
                  <a:lnTo>
                    <a:pt x="322" y="92"/>
                  </a:lnTo>
                  <a:lnTo>
                    <a:pt x="330" y="91"/>
                  </a:lnTo>
                  <a:lnTo>
                    <a:pt x="338" y="91"/>
                  </a:lnTo>
                  <a:lnTo>
                    <a:pt x="346" y="91"/>
                  </a:lnTo>
                  <a:lnTo>
                    <a:pt x="353" y="94"/>
                  </a:lnTo>
                  <a:lnTo>
                    <a:pt x="361" y="99"/>
                  </a:lnTo>
                  <a:lnTo>
                    <a:pt x="353" y="102"/>
                  </a:lnTo>
                  <a:lnTo>
                    <a:pt x="345" y="104"/>
                  </a:lnTo>
                  <a:lnTo>
                    <a:pt x="336" y="106"/>
                  </a:lnTo>
                  <a:lnTo>
                    <a:pt x="330" y="107"/>
                  </a:lnTo>
                  <a:lnTo>
                    <a:pt x="338" y="107"/>
                  </a:lnTo>
                  <a:lnTo>
                    <a:pt x="345" y="106"/>
                  </a:lnTo>
                  <a:lnTo>
                    <a:pt x="352" y="106"/>
                  </a:lnTo>
                  <a:lnTo>
                    <a:pt x="359" y="106"/>
                  </a:lnTo>
                  <a:lnTo>
                    <a:pt x="367" y="107"/>
                  </a:lnTo>
                  <a:lnTo>
                    <a:pt x="374" y="110"/>
                  </a:lnTo>
                  <a:lnTo>
                    <a:pt x="380" y="113"/>
                  </a:lnTo>
                  <a:lnTo>
                    <a:pt x="387" y="117"/>
                  </a:lnTo>
                  <a:lnTo>
                    <a:pt x="381" y="120"/>
                  </a:lnTo>
                  <a:lnTo>
                    <a:pt x="376" y="122"/>
                  </a:lnTo>
                  <a:lnTo>
                    <a:pt x="369" y="123"/>
                  </a:lnTo>
                  <a:lnTo>
                    <a:pt x="364" y="124"/>
                  </a:lnTo>
                  <a:lnTo>
                    <a:pt x="357" y="125"/>
                  </a:lnTo>
                  <a:lnTo>
                    <a:pt x="351" y="127"/>
                  </a:lnTo>
                  <a:lnTo>
                    <a:pt x="346" y="130"/>
                  </a:lnTo>
                  <a:lnTo>
                    <a:pt x="341" y="133"/>
                  </a:lnTo>
                  <a:lnTo>
                    <a:pt x="352" y="130"/>
                  </a:lnTo>
                  <a:lnTo>
                    <a:pt x="362" y="127"/>
                  </a:lnTo>
                  <a:lnTo>
                    <a:pt x="372" y="126"/>
                  </a:lnTo>
                  <a:lnTo>
                    <a:pt x="382" y="125"/>
                  </a:lnTo>
                  <a:lnTo>
                    <a:pt x="391" y="125"/>
                  </a:lnTo>
                  <a:lnTo>
                    <a:pt x="403" y="127"/>
                  </a:lnTo>
                  <a:lnTo>
                    <a:pt x="413" y="131"/>
                  </a:lnTo>
                  <a:lnTo>
                    <a:pt x="425" y="136"/>
                  </a:lnTo>
                  <a:lnTo>
                    <a:pt x="419" y="140"/>
                  </a:lnTo>
                  <a:lnTo>
                    <a:pt x="414" y="142"/>
                  </a:lnTo>
                  <a:lnTo>
                    <a:pt x="407" y="143"/>
                  </a:lnTo>
                  <a:lnTo>
                    <a:pt x="401" y="144"/>
                  </a:lnTo>
                  <a:lnTo>
                    <a:pt x="395" y="145"/>
                  </a:lnTo>
                  <a:lnTo>
                    <a:pt x="388" y="146"/>
                  </a:lnTo>
                  <a:lnTo>
                    <a:pt x="382" y="147"/>
                  </a:lnTo>
                  <a:lnTo>
                    <a:pt x="377" y="149"/>
                  </a:lnTo>
                  <a:lnTo>
                    <a:pt x="387" y="150"/>
                  </a:lnTo>
                  <a:lnTo>
                    <a:pt x="396" y="149"/>
                  </a:lnTo>
                  <a:lnTo>
                    <a:pt x="406" y="146"/>
                  </a:lnTo>
                  <a:lnTo>
                    <a:pt x="415" y="145"/>
                  </a:lnTo>
                  <a:lnTo>
                    <a:pt x="425" y="144"/>
                  </a:lnTo>
                  <a:lnTo>
                    <a:pt x="435" y="144"/>
                  </a:lnTo>
                  <a:lnTo>
                    <a:pt x="445" y="147"/>
                  </a:lnTo>
                  <a:lnTo>
                    <a:pt x="456" y="153"/>
                  </a:lnTo>
                  <a:lnTo>
                    <a:pt x="453" y="154"/>
                  </a:lnTo>
                  <a:lnTo>
                    <a:pt x="447" y="155"/>
                  </a:lnTo>
                  <a:lnTo>
                    <a:pt x="439" y="158"/>
                  </a:lnTo>
                  <a:lnTo>
                    <a:pt x="432" y="160"/>
                  </a:lnTo>
                  <a:lnTo>
                    <a:pt x="424" y="161"/>
                  </a:lnTo>
                  <a:lnTo>
                    <a:pt x="417" y="163"/>
                  </a:lnTo>
                  <a:lnTo>
                    <a:pt x="413" y="165"/>
                  </a:lnTo>
                  <a:lnTo>
                    <a:pt x="410" y="166"/>
                  </a:lnTo>
                  <a:lnTo>
                    <a:pt x="419" y="166"/>
                  </a:lnTo>
                  <a:lnTo>
                    <a:pt x="427" y="165"/>
                  </a:lnTo>
                  <a:lnTo>
                    <a:pt x="436" y="164"/>
                  </a:lnTo>
                  <a:lnTo>
                    <a:pt x="445" y="162"/>
                  </a:lnTo>
                  <a:lnTo>
                    <a:pt x="455" y="161"/>
                  </a:lnTo>
                  <a:lnTo>
                    <a:pt x="464" y="161"/>
                  </a:lnTo>
                  <a:lnTo>
                    <a:pt x="474" y="164"/>
                  </a:lnTo>
                  <a:lnTo>
                    <a:pt x="485" y="170"/>
                  </a:lnTo>
                  <a:lnTo>
                    <a:pt x="483" y="171"/>
                  </a:lnTo>
                  <a:lnTo>
                    <a:pt x="478" y="172"/>
                  </a:lnTo>
                  <a:lnTo>
                    <a:pt x="472" y="173"/>
                  </a:lnTo>
                  <a:lnTo>
                    <a:pt x="465" y="174"/>
                  </a:lnTo>
                  <a:lnTo>
                    <a:pt x="457" y="176"/>
                  </a:lnTo>
                  <a:lnTo>
                    <a:pt x="449" y="179"/>
                  </a:lnTo>
                  <a:lnTo>
                    <a:pt x="443" y="180"/>
                  </a:lnTo>
                  <a:lnTo>
                    <a:pt x="436" y="182"/>
                  </a:lnTo>
                  <a:lnTo>
                    <a:pt x="443" y="182"/>
                  </a:lnTo>
                  <a:lnTo>
                    <a:pt x="451" y="181"/>
                  </a:lnTo>
                  <a:lnTo>
                    <a:pt x="461" y="179"/>
                  </a:lnTo>
                  <a:lnTo>
                    <a:pt x="471" y="178"/>
                  </a:lnTo>
                  <a:lnTo>
                    <a:pt x="481" y="178"/>
                  </a:lnTo>
                  <a:lnTo>
                    <a:pt x="491" y="178"/>
                  </a:lnTo>
                  <a:lnTo>
                    <a:pt x="498" y="179"/>
                  </a:lnTo>
                  <a:lnTo>
                    <a:pt x="504" y="182"/>
                  </a:lnTo>
                  <a:lnTo>
                    <a:pt x="501" y="184"/>
                  </a:lnTo>
                  <a:lnTo>
                    <a:pt x="496" y="188"/>
                  </a:lnTo>
                  <a:lnTo>
                    <a:pt x="492" y="189"/>
                  </a:lnTo>
                  <a:lnTo>
                    <a:pt x="487" y="191"/>
                  </a:lnTo>
                  <a:lnTo>
                    <a:pt x="483" y="192"/>
                  </a:lnTo>
                  <a:lnTo>
                    <a:pt x="478" y="194"/>
                  </a:lnTo>
                  <a:lnTo>
                    <a:pt x="474" y="195"/>
                  </a:lnTo>
                  <a:lnTo>
                    <a:pt x="471" y="197"/>
                  </a:lnTo>
                  <a:lnTo>
                    <a:pt x="480" y="195"/>
                  </a:lnTo>
                  <a:lnTo>
                    <a:pt x="491" y="192"/>
                  </a:lnTo>
                  <a:lnTo>
                    <a:pt x="503" y="189"/>
                  </a:lnTo>
                  <a:lnTo>
                    <a:pt x="517" y="184"/>
                  </a:lnTo>
                  <a:lnTo>
                    <a:pt x="530" y="181"/>
                  </a:lnTo>
                  <a:lnTo>
                    <a:pt x="542" y="179"/>
                  </a:lnTo>
                  <a:lnTo>
                    <a:pt x="553" y="179"/>
                  </a:lnTo>
                  <a:lnTo>
                    <a:pt x="560" y="181"/>
                  </a:lnTo>
                  <a:lnTo>
                    <a:pt x="545" y="185"/>
                  </a:lnTo>
                  <a:lnTo>
                    <a:pt x="537" y="188"/>
                  </a:lnTo>
                  <a:lnTo>
                    <a:pt x="533" y="189"/>
                  </a:lnTo>
                  <a:lnTo>
                    <a:pt x="531" y="190"/>
                  </a:lnTo>
                  <a:lnTo>
                    <a:pt x="535" y="191"/>
                  </a:lnTo>
                  <a:lnTo>
                    <a:pt x="540" y="191"/>
                  </a:lnTo>
                  <a:lnTo>
                    <a:pt x="545" y="191"/>
                  </a:lnTo>
                  <a:lnTo>
                    <a:pt x="550" y="190"/>
                  </a:lnTo>
                  <a:lnTo>
                    <a:pt x="555" y="190"/>
                  </a:lnTo>
                  <a:lnTo>
                    <a:pt x="559" y="190"/>
                  </a:lnTo>
                  <a:lnTo>
                    <a:pt x="563" y="190"/>
                  </a:lnTo>
                  <a:lnTo>
                    <a:pt x="565" y="190"/>
                  </a:lnTo>
                  <a:lnTo>
                    <a:pt x="563" y="190"/>
                  </a:lnTo>
                  <a:lnTo>
                    <a:pt x="561" y="192"/>
                  </a:lnTo>
                  <a:lnTo>
                    <a:pt x="559" y="193"/>
                  </a:lnTo>
                  <a:lnTo>
                    <a:pt x="556" y="194"/>
                  </a:lnTo>
                  <a:lnTo>
                    <a:pt x="556" y="195"/>
                  </a:lnTo>
                  <a:lnTo>
                    <a:pt x="556" y="198"/>
                  </a:lnTo>
                  <a:lnTo>
                    <a:pt x="556" y="199"/>
                  </a:lnTo>
                  <a:lnTo>
                    <a:pt x="556" y="201"/>
                  </a:lnTo>
                  <a:lnTo>
                    <a:pt x="565" y="199"/>
                  </a:lnTo>
                  <a:lnTo>
                    <a:pt x="578" y="199"/>
                  </a:lnTo>
                  <a:lnTo>
                    <a:pt x="590" y="199"/>
                  </a:lnTo>
                  <a:lnTo>
                    <a:pt x="604" y="200"/>
                  </a:lnTo>
                  <a:lnTo>
                    <a:pt x="619" y="203"/>
                  </a:lnTo>
                  <a:lnTo>
                    <a:pt x="632" y="207"/>
                  </a:lnTo>
                  <a:lnTo>
                    <a:pt x="643" y="212"/>
                  </a:lnTo>
                  <a:lnTo>
                    <a:pt x="652" y="219"/>
                  </a:lnTo>
                  <a:lnTo>
                    <a:pt x="653" y="226"/>
                  </a:lnTo>
                  <a:lnTo>
                    <a:pt x="656" y="232"/>
                  </a:lnTo>
                  <a:lnTo>
                    <a:pt x="657" y="239"/>
                  </a:lnTo>
                  <a:lnTo>
                    <a:pt x="658" y="246"/>
                  </a:lnTo>
                  <a:lnTo>
                    <a:pt x="679" y="261"/>
                  </a:lnTo>
                  <a:lnTo>
                    <a:pt x="698" y="277"/>
                  </a:lnTo>
                  <a:lnTo>
                    <a:pt x="716" y="294"/>
                  </a:lnTo>
                  <a:lnTo>
                    <a:pt x="730" y="312"/>
                  </a:lnTo>
                  <a:lnTo>
                    <a:pt x="743" y="332"/>
                  </a:lnTo>
                  <a:lnTo>
                    <a:pt x="752" y="353"/>
                  </a:lnTo>
                  <a:lnTo>
                    <a:pt x="757" y="378"/>
                  </a:lnTo>
                  <a:lnTo>
                    <a:pt x="759" y="408"/>
                  </a:lnTo>
                  <a:lnTo>
                    <a:pt x="753" y="424"/>
                  </a:lnTo>
                  <a:lnTo>
                    <a:pt x="745" y="439"/>
                  </a:lnTo>
                  <a:lnTo>
                    <a:pt x="735" y="451"/>
                  </a:lnTo>
                  <a:lnTo>
                    <a:pt x="725" y="461"/>
                  </a:lnTo>
                  <a:lnTo>
                    <a:pt x="713" y="469"/>
                  </a:lnTo>
                  <a:lnTo>
                    <a:pt x="699" y="476"/>
                  </a:lnTo>
                  <a:lnTo>
                    <a:pt x="684" y="481"/>
                  </a:lnTo>
                  <a:lnTo>
                    <a:pt x="666" y="486"/>
                  </a:lnTo>
                  <a:lnTo>
                    <a:pt x="669" y="480"/>
                  </a:lnTo>
                  <a:lnTo>
                    <a:pt x="675" y="474"/>
                  </a:lnTo>
                  <a:lnTo>
                    <a:pt x="681" y="469"/>
                  </a:lnTo>
                  <a:lnTo>
                    <a:pt x="689" y="462"/>
                  </a:lnTo>
                  <a:lnTo>
                    <a:pt x="697" y="457"/>
                  </a:lnTo>
                  <a:lnTo>
                    <a:pt x="703" y="451"/>
                  </a:lnTo>
                  <a:lnTo>
                    <a:pt x="706" y="444"/>
                  </a:lnTo>
                  <a:lnTo>
                    <a:pt x="707" y="439"/>
                  </a:lnTo>
                  <a:lnTo>
                    <a:pt x="697" y="450"/>
                  </a:lnTo>
                  <a:lnTo>
                    <a:pt x="685" y="460"/>
                  </a:lnTo>
                  <a:lnTo>
                    <a:pt x="674" y="469"/>
                  </a:lnTo>
                  <a:lnTo>
                    <a:pt x="660" y="477"/>
                  </a:lnTo>
                  <a:lnTo>
                    <a:pt x="647" y="482"/>
                  </a:lnTo>
                  <a:lnTo>
                    <a:pt x="632" y="487"/>
                  </a:lnTo>
                  <a:lnTo>
                    <a:pt x="618" y="490"/>
                  </a:lnTo>
                  <a:lnTo>
                    <a:pt x="603" y="491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56" name="Freeform 16"/>
            <p:cNvSpPr>
              <a:spLocks/>
            </p:cNvSpPr>
            <p:nvPr/>
          </p:nvSpPr>
          <p:spPr bwMode="auto">
            <a:xfrm>
              <a:off x="2866" y="4067"/>
              <a:ext cx="9" cy="8"/>
            </a:xfrm>
            <a:custGeom>
              <a:avLst/>
              <a:gdLst>
                <a:gd name="T0" fmla="*/ 3 w 9"/>
                <a:gd name="T1" fmla="*/ 8 h 8"/>
                <a:gd name="T2" fmla="*/ 3 w 9"/>
                <a:gd name="T3" fmla="*/ 7 h 8"/>
                <a:gd name="T4" fmla="*/ 2 w 9"/>
                <a:gd name="T5" fmla="*/ 6 h 8"/>
                <a:gd name="T6" fmla="*/ 1 w 9"/>
                <a:gd name="T7" fmla="*/ 5 h 8"/>
                <a:gd name="T8" fmla="*/ 0 w 9"/>
                <a:gd name="T9" fmla="*/ 5 h 8"/>
                <a:gd name="T10" fmla="*/ 1 w 9"/>
                <a:gd name="T11" fmla="*/ 3 h 8"/>
                <a:gd name="T12" fmla="*/ 2 w 9"/>
                <a:gd name="T13" fmla="*/ 2 h 8"/>
                <a:gd name="T14" fmla="*/ 3 w 9"/>
                <a:gd name="T15" fmla="*/ 0 h 8"/>
                <a:gd name="T16" fmla="*/ 3 w 9"/>
                <a:gd name="T17" fmla="*/ 0 h 8"/>
                <a:gd name="T18" fmla="*/ 5 w 9"/>
                <a:gd name="T19" fmla="*/ 0 h 8"/>
                <a:gd name="T20" fmla="*/ 6 w 9"/>
                <a:gd name="T21" fmla="*/ 0 h 8"/>
                <a:gd name="T22" fmla="*/ 8 w 9"/>
                <a:gd name="T23" fmla="*/ 0 h 8"/>
                <a:gd name="T24" fmla="*/ 9 w 9"/>
                <a:gd name="T25" fmla="*/ 0 h 8"/>
                <a:gd name="T26" fmla="*/ 8 w 9"/>
                <a:gd name="T27" fmla="*/ 3 h 8"/>
                <a:gd name="T28" fmla="*/ 8 w 9"/>
                <a:gd name="T29" fmla="*/ 4 h 8"/>
                <a:gd name="T30" fmla="*/ 8 w 9"/>
                <a:gd name="T31" fmla="*/ 6 h 8"/>
                <a:gd name="T32" fmla="*/ 8 w 9"/>
                <a:gd name="T33" fmla="*/ 8 h 8"/>
                <a:gd name="T34" fmla="*/ 6 w 9"/>
                <a:gd name="T35" fmla="*/ 8 h 8"/>
                <a:gd name="T36" fmla="*/ 5 w 9"/>
                <a:gd name="T37" fmla="*/ 8 h 8"/>
                <a:gd name="T38" fmla="*/ 4 w 9"/>
                <a:gd name="T39" fmla="*/ 8 h 8"/>
                <a:gd name="T40" fmla="*/ 3 w 9"/>
                <a:gd name="T4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8">
                  <a:moveTo>
                    <a:pt x="3" y="8"/>
                  </a:moveTo>
                  <a:lnTo>
                    <a:pt x="3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6" y="8"/>
                  </a:lnTo>
                  <a:lnTo>
                    <a:pt x="5" y="8"/>
                  </a:lnTo>
                  <a:lnTo>
                    <a:pt x="4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57" name="Freeform 17"/>
            <p:cNvSpPr>
              <a:spLocks/>
            </p:cNvSpPr>
            <p:nvPr/>
          </p:nvSpPr>
          <p:spPr bwMode="auto">
            <a:xfrm>
              <a:off x="1741" y="3842"/>
              <a:ext cx="188" cy="227"/>
            </a:xfrm>
            <a:custGeom>
              <a:avLst/>
              <a:gdLst>
                <a:gd name="T0" fmla="*/ 155 w 188"/>
                <a:gd name="T1" fmla="*/ 227 h 227"/>
                <a:gd name="T2" fmla="*/ 135 w 188"/>
                <a:gd name="T3" fmla="*/ 225 h 227"/>
                <a:gd name="T4" fmla="*/ 114 w 188"/>
                <a:gd name="T5" fmla="*/ 224 h 227"/>
                <a:gd name="T6" fmla="*/ 95 w 188"/>
                <a:gd name="T7" fmla="*/ 223 h 227"/>
                <a:gd name="T8" fmla="*/ 75 w 188"/>
                <a:gd name="T9" fmla="*/ 222 h 227"/>
                <a:gd name="T10" fmla="*/ 56 w 188"/>
                <a:gd name="T11" fmla="*/ 221 h 227"/>
                <a:gd name="T12" fmla="*/ 37 w 188"/>
                <a:gd name="T13" fmla="*/ 221 h 227"/>
                <a:gd name="T14" fmla="*/ 19 w 188"/>
                <a:gd name="T15" fmla="*/ 220 h 227"/>
                <a:gd name="T16" fmla="*/ 0 w 188"/>
                <a:gd name="T17" fmla="*/ 219 h 227"/>
                <a:gd name="T18" fmla="*/ 0 w 188"/>
                <a:gd name="T19" fmla="*/ 202 h 227"/>
                <a:gd name="T20" fmla="*/ 2 w 188"/>
                <a:gd name="T21" fmla="*/ 189 h 227"/>
                <a:gd name="T22" fmla="*/ 6 w 188"/>
                <a:gd name="T23" fmla="*/ 177 h 227"/>
                <a:gd name="T24" fmla="*/ 15 w 188"/>
                <a:gd name="T25" fmla="*/ 165 h 227"/>
                <a:gd name="T26" fmla="*/ 16 w 188"/>
                <a:gd name="T27" fmla="*/ 162 h 227"/>
                <a:gd name="T28" fmla="*/ 17 w 188"/>
                <a:gd name="T29" fmla="*/ 157 h 227"/>
                <a:gd name="T30" fmla="*/ 19 w 188"/>
                <a:gd name="T31" fmla="*/ 154 h 227"/>
                <a:gd name="T32" fmla="*/ 19 w 188"/>
                <a:gd name="T33" fmla="*/ 151 h 227"/>
                <a:gd name="T34" fmla="*/ 34 w 188"/>
                <a:gd name="T35" fmla="*/ 144 h 227"/>
                <a:gd name="T36" fmla="*/ 42 w 188"/>
                <a:gd name="T37" fmla="*/ 136 h 227"/>
                <a:gd name="T38" fmla="*/ 46 w 188"/>
                <a:gd name="T39" fmla="*/ 127 h 227"/>
                <a:gd name="T40" fmla="*/ 49 w 188"/>
                <a:gd name="T41" fmla="*/ 113 h 227"/>
                <a:gd name="T42" fmla="*/ 56 w 188"/>
                <a:gd name="T43" fmla="*/ 105 h 227"/>
                <a:gd name="T44" fmla="*/ 62 w 188"/>
                <a:gd name="T45" fmla="*/ 99 h 227"/>
                <a:gd name="T46" fmla="*/ 65 w 188"/>
                <a:gd name="T47" fmla="*/ 92 h 227"/>
                <a:gd name="T48" fmla="*/ 68 w 188"/>
                <a:gd name="T49" fmla="*/ 83 h 227"/>
                <a:gd name="T50" fmla="*/ 77 w 188"/>
                <a:gd name="T51" fmla="*/ 78 h 227"/>
                <a:gd name="T52" fmla="*/ 84 w 188"/>
                <a:gd name="T53" fmla="*/ 77 h 227"/>
                <a:gd name="T54" fmla="*/ 93 w 188"/>
                <a:gd name="T55" fmla="*/ 77 h 227"/>
                <a:gd name="T56" fmla="*/ 101 w 188"/>
                <a:gd name="T57" fmla="*/ 77 h 227"/>
                <a:gd name="T58" fmla="*/ 109 w 188"/>
                <a:gd name="T59" fmla="*/ 76 h 227"/>
                <a:gd name="T60" fmla="*/ 117 w 188"/>
                <a:gd name="T61" fmla="*/ 74 h 227"/>
                <a:gd name="T62" fmla="*/ 124 w 188"/>
                <a:gd name="T63" fmla="*/ 68 h 227"/>
                <a:gd name="T64" fmla="*/ 131 w 188"/>
                <a:gd name="T65" fmla="*/ 59 h 227"/>
                <a:gd name="T66" fmla="*/ 131 w 188"/>
                <a:gd name="T67" fmla="*/ 46 h 227"/>
                <a:gd name="T68" fmla="*/ 131 w 188"/>
                <a:gd name="T69" fmla="*/ 35 h 227"/>
                <a:gd name="T70" fmla="*/ 132 w 188"/>
                <a:gd name="T71" fmla="*/ 26 h 227"/>
                <a:gd name="T72" fmla="*/ 133 w 188"/>
                <a:gd name="T73" fmla="*/ 19 h 227"/>
                <a:gd name="T74" fmla="*/ 138 w 188"/>
                <a:gd name="T75" fmla="*/ 13 h 227"/>
                <a:gd name="T76" fmla="*/ 143 w 188"/>
                <a:gd name="T77" fmla="*/ 8 h 227"/>
                <a:gd name="T78" fmla="*/ 153 w 188"/>
                <a:gd name="T79" fmla="*/ 4 h 227"/>
                <a:gd name="T80" fmla="*/ 166 w 188"/>
                <a:gd name="T81" fmla="*/ 0 h 227"/>
                <a:gd name="T82" fmla="*/ 174 w 188"/>
                <a:gd name="T83" fmla="*/ 55 h 227"/>
                <a:gd name="T84" fmla="*/ 180 w 188"/>
                <a:gd name="T85" fmla="*/ 109 h 227"/>
                <a:gd name="T86" fmla="*/ 185 w 188"/>
                <a:gd name="T87" fmla="*/ 166 h 227"/>
                <a:gd name="T88" fmla="*/ 188 w 188"/>
                <a:gd name="T89" fmla="*/ 223 h 227"/>
                <a:gd name="T90" fmla="*/ 186 w 188"/>
                <a:gd name="T91" fmla="*/ 224 h 227"/>
                <a:gd name="T92" fmla="*/ 184 w 188"/>
                <a:gd name="T93" fmla="*/ 225 h 227"/>
                <a:gd name="T94" fmla="*/ 181 w 188"/>
                <a:gd name="T95" fmla="*/ 225 h 227"/>
                <a:gd name="T96" fmla="*/ 179 w 188"/>
                <a:gd name="T97" fmla="*/ 227 h 227"/>
                <a:gd name="T98" fmla="*/ 175 w 188"/>
                <a:gd name="T99" fmla="*/ 227 h 227"/>
                <a:gd name="T100" fmla="*/ 170 w 188"/>
                <a:gd name="T101" fmla="*/ 227 h 227"/>
                <a:gd name="T102" fmla="*/ 164 w 188"/>
                <a:gd name="T103" fmla="*/ 227 h 227"/>
                <a:gd name="T104" fmla="*/ 155 w 188"/>
                <a:gd name="T105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8" h="227">
                  <a:moveTo>
                    <a:pt x="155" y="227"/>
                  </a:moveTo>
                  <a:lnTo>
                    <a:pt x="135" y="225"/>
                  </a:lnTo>
                  <a:lnTo>
                    <a:pt x="114" y="224"/>
                  </a:lnTo>
                  <a:lnTo>
                    <a:pt x="95" y="223"/>
                  </a:lnTo>
                  <a:lnTo>
                    <a:pt x="75" y="222"/>
                  </a:lnTo>
                  <a:lnTo>
                    <a:pt x="56" y="221"/>
                  </a:lnTo>
                  <a:lnTo>
                    <a:pt x="37" y="221"/>
                  </a:lnTo>
                  <a:lnTo>
                    <a:pt x="19" y="220"/>
                  </a:lnTo>
                  <a:lnTo>
                    <a:pt x="0" y="219"/>
                  </a:lnTo>
                  <a:lnTo>
                    <a:pt x="0" y="202"/>
                  </a:lnTo>
                  <a:lnTo>
                    <a:pt x="2" y="189"/>
                  </a:lnTo>
                  <a:lnTo>
                    <a:pt x="6" y="177"/>
                  </a:lnTo>
                  <a:lnTo>
                    <a:pt x="15" y="165"/>
                  </a:lnTo>
                  <a:lnTo>
                    <a:pt x="16" y="162"/>
                  </a:lnTo>
                  <a:lnTo>
                    <a:pt x="17" y="157"/>
                  </a:lnTo>
                  <a:lnTo>
                    <a:pt x="19" y="154"/>
                  </a:lnTo>
                  <a:lnTo>
                    <a:pt x="19" y="151"/>
                  </a:lnTo>
                  <a:lnTo>
                    <a:pt x="34" y="144"/>
                  </a:lnTo>
                  <a:lnTo>
                    <a:pt x="42" y="136"/>
                  </a:lnTo>
                  <a:lnTo>
                    <a:pt x="46" y="127"/>
                  </a:lnTo>
                  <a:lnTo>
                    <a:pt x="49" y="113"/>
                  </a:lnTo>
                  <a:lnTo>
                    <a:pt x="56" y="105"/>
                  </a:lnTo>
                  <a:lnTo>
                    <a:pt x="62" y="99"/>
                  </a:lnTo>
                  <a:lnTo>
                    <a:pt x="65" y="92"/>
                  </a:lnTo>
                  <a:lnTo>
                    <a:pt x="68" y="83"/>
                  </a:lnTo>
                  <a:lnTo>
                    <a:pt x="77" y="78"/>
                  </a:lnTo>
                  <a:lnTo>
                    <a:pt x="84" y="77"/>
                  </a:lnTo>
                  <a:lnTo>
                    <a:pt x="93" y="77"/>
                  </a:lnTo>
                  <a:lnTo>
                    <a:pt x="101" y="77"/>
                  </a:lnTo>
                  <a:lnTo>
                    <a:pt x="109" y="76"/>
                  </a:lnTo>
                  <a:lnTo>
                    <a:pt x="117" y="74"/>
                  </a:lnTo>
                  <a:lnTo>
                    <a:pt x="124" y="68"/>
                  </a:lnTo>
                  <a:lnTo>
                    <a:pt x="131" y="59"/>
                  </a:lnTo>
                  <a:lnTo>
                    <a:pt x="131" y="46"/>
                  </a:lnTo>
                  <a:lnTo>
                    <a:pt x="131" y="35"/>
                  </a:lnTo>
                  <a:lnTo>
                    <a:pt x="132" y="26"/>
                  </a:lnTo>
                  <a:lnTo>
                    <a:pt x="133" y="19"/>
                  </a:lnTo>
                  <a:lnTo>
                    <a:pt x="138" y="13"/>
                  </a:lnTo>
                  <a:lnTo>
                    <a:pt x="143" y="8"/>
                  </a:lnTo>
                  <a:lnTo>
                    <a:pt x="153" y="4"/>
                  </a:lnTo>
                  <a:lnTo>
                    <a:pt x="166" y="0"/>
                  </a:lnTo>
                  <a:lnTo>
                    <a:pt x="174" y="55"/>
                  </a:lnTo>
                  <a:lnTo>
                    <a:pt x="180" y="109"/>
                  </a:lnTo>
                  <a:lnTo>
                    <a:pt x="185" y="166"/>
                  </a:lnTo>
                  <a:lnTo>
                    <a:pt x="188" y="223"/>
                  </a:lnTo>
                  <a:lnTo>
                    <a:pt x="186" y="224"/>
                  </a:lnTo>
                  <a:lnTo>
                    <a:pt x="184" y="225"/>
                  </a:lnTo>
                  <a:lnTo>
                    <a:pt x="181" y="225"/>
                  </a:lnTo>
                  <a:lnTo>
                    <a:pt x="179" y="227"/>
                  </a:lnTo>
                  <a:lnTo>
                    <a:pt x="175" y="227"/>
                  </a:lnTo>
                  <a:lnTo>
                    <a:pt x="170" y="227"/>
                  </a:lnTo>
                  <a:lnTo>
                    <a:pt x="164" y="227"/>
                  </a:lnTo>
                  <a:lnTo>
                    <a:pt x="155" y="227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58" name="Freeform 18"/>
            <p:cNvSpPr>
              <a:spLocks/>
            </p:cNvSpPr>
            <p:nvPr/>
          </p:nvSpPr>
          <p:spPr bwMode="auto">
            <a:xfrm>
              <a:off x="1177" y="4048"/>
              <a:ext cx="12" cy="11"/>
            </a:xfrm>
            <a:custGeom>
              <a:avLst/>
              <a:gdLst>
                <a:gd name="T0" fmla="*/ 3 w 12"/>
                <a:gd name="T1" fmla="*/ 9 h 11"/>
                <a:gd name="T2" fmla="*/ 3 w 12"/>
                <a:gd name="T3" fmla="*/ 8 h 11"/>
                <a:gd name="T4" fmla="*/ 2 w 12"/>
                <a:gd name="T5" fmla="*/ 7 h 11"/>
                <a:gd name="T6" fmla="*/ 0 w 12"/>
                <a:gd name="T7" fmla="*/ 6 h 11"/>
                <a:gd name="T8" fmla="*/ 0 w 12"/>
                <a:gd name="T9" fmla="*/ 5 h 11"/>
                <a:gd name="T10" fmla="*/ 3 w 12"/>
                <a:gd name="T11" fmla="*/ 4 h 11"/>
                <a:gd name="T12" fmla="*/ 4 w 12"/>
                <a:gd name="T13" fmla="*/ 3 h 11"/>
                <a:gd name="T14" fmla="*/ 5 w 12"/>
                <a:gd name="T15" fmla="*/ 2 h 11"/>
                <a:gd name="T16" fmla="*/ 6 w 12"/>
                <a:gd name="T17" fmla="*/ 0 h 11"/>
                <a:gd name="T18" fmla="*/ 8 w 12"/>
                <a:gd name="T19" fmla="*/ 2 h 11"/>
                <a:gd name="T20" fmla="*/ 10 w 12"/>
                <a:gd name="T21" fmla="*/ 3 h 11"/>
                <a:gd name="T22" fmla="*/ 12 w 12"/>
                <a:gd name="T23" fmla="*/ 5 h 11"/>
                <a:gd name="T24" fmla="*/ 12 w 12"/>
                <a:gd name="T25" fmla="*/ 8 h 11"/>
                <a:gd name="T26" fmla="*/ 8 w 12"/>
                <a:gd name="T27" fmla="*/ 11 h 11"/>
                <a:gd name="T28" fmla="*/ 6 w 12"/>
                <a:gd name="T29" fmla="*/ 11 h 11"/>
                <a:gd name="T30" fmla="*/ 5 w 12"/>
                <a:gd name="T31" fmla="*/ 11 h 11"/>
                <a:gd name="T32" fmla="*/ 3 w 12"/>
                <a:gd name="T3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1">
                  <a:moveTo>
                    <a:pt x="3" y="9"/>
                  </a:moveTo>
                  <a:lnTo>
                    <a:pt x="3" y="8"/>
                  </a:lnTo>
                  <a:lnTo>
                    <a:pt x="2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5" y="2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3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59" name="Freeform 19"/>
            <p:cNvSpPr>
              <a:spLocks/>
            </p:cNvSpPr>
            <p:nvPr/>
          </p:nvSpPr>
          <p:spPr bwMode="auto">
            <a:xfrm>
              <a:off x="2112" y="3830"/>
              <a:ext cx="226" cy="230"/>
            </a:xfrm>
            <a:custGeom>
              <a:avLst/>
              <a:gdLst>
                <a:gd name="T0" fmla="*/ 6 w 226"/>
                <a:gd name="T1" fmla="*/ 229 h 230"/>
                <a:gd name="T2" fmla="*/ 2 w 226"/>
                <a:gd name="T3" fmla="*/ 225 h 230"/>
                <a:gd name="T4" fmla="*/ 7 w 226"/>
                <a:gd name="T5" fmla="*/ 166 h 230"/>
                <a:gd name="T6" fmla="*/ 23 w 226"/>
                <a:gd name="T7" fmla="*/ 54 h 230"/>
                <a:gd name="T8" fmla="*/ 38 w 226"/>
                <a:gd name="T9" fmla="*/ 2 h 230"/>
                <a:gd name="T10" fmla="*/ 60 w 226"/>
                <a:gd name="T11" fmla="*/ 11 h 230"/>
                <a:gd name="T12" fmla="*/ 85 w 226"/>
                <a:gd name="T13" fmla="*/ 23 h 230"/>
                <a:gd name="T14" fmla="*/ 105 w 226"/>
                <a:gd name="T15" fmla="*/ 38 h 230"/>
                <a:gd name="T16" fmla="*/ 107 w 226"/>
                <a:gd name="T17" fmla="*/ 56 h 230"/>
                <a:gd name="T18" fmla="*/ 109 w 226"/>
                <a:gd name="T19" fmla="*/ 74 h 230"/>
                <a:gd name="T20" fmla="*/ 119 w 226"/>
                <a:gd name="T21" fmla="*/ 91 h 230"/>
                <a:gd name="T22" fmla="*/ 133 w 226"/>
                <a:gd name="T23" fmla="*/ 110 h 230"/>
                <a:gd name="T24" fmla="*/ 143 w 226"/>
                <a:gd name="T25" fmla="*/ 121 h 230"/>
                <a:gd name="T26" fmla="*/ 150 w 226"/>
                <a:gd name="T27" fmla="*/ 122 h 230"/>
                <a:gd name="T28" fmla="*/ 161 w 226"/>
                <a:gd name="T29" fmla="*/ 122 h 230"/>
                <a:gd name="T30" fmla="*/ 172 w 226"/>
                <a:gd name="T31" fmla="*/ 122 h 230"/>
                <a:gd name="T32" fmla="*/ 178 w 226"/>
                <a:gd name="T33" fmla="*/ 135 h 230"/>
                <a:gd name="T34" fmla="*/ 188 w 226"/>
                <a:gd name="T35" fmla="*/ 150 h 230"/>
                <a:gd name="T36" fmla="*/ 202 w 226"/>
                <a:gd name="T37" fmla="*/ 167 h 230"/>
                <a:gd name="T38" fmla="*/ 208 w 226"/>
                <a:gd name="T39" fmla="*/ 183 h 230"/>
                <a:gd name="T40" fmla="*/ 215 w 226"/>
                <a:gd name="T41" fmla="*/ 188 h 230"/>
                <a:gd name="T42" fmla="*/ 217 w 226"/>
                <a:gd name="T43" fmla="*/ 187 h 230"/>
                <a:gd name="T44" fmla="*/ 219 w 226"/>
                <a:gd name="T45" fmla="*/ 188 h 230"/>
                <a:gd name="T46" fmla="*/ 219 w 226"/>
                <a:gd name="T47" fmla="*/ 193 h 230"/>
                <a:gd name="T48" fmla="*/ 222 w 226"/>
                <a:gd name="T49" fmla="*/ 193 h 230"/>
                <a:gd name="T50" fmla="*/ 225 w 226"/>
                <a:gd name="T51" fmla="*/ 193 h 230"/>
                <a:gd name="T52" fmla="*/ 226 w 226"/>
                <a:gd name="T53" fmla="*/ 194 h 230"/>
                <a:gd name="T54" fmla="*/ 226 w 226"/>
                <a:gd name="T55" fmla="*/ 198 h 230"/>
                <a:gd name="T56" fmla="*/ 225 w 226"/>
                <a:gd name="T57" fmla="*/ 202 h 230"/>
                <a:gd name="T58" fmla="*/ 220 w 226"/>
                <a:gd name="T59" fmla="*/ 204 h 230"/>
                <a:gd name="T60" fmla="*/ 204 w 226"/>
                <a:gd name="T61" fmla="*/ 206 h 230"/>
                <a:gd name="T62" fmla="*/ 169 w 226"/>
                <a:gd name="T63" fmla="*/ 212 h 230"/>
                <a:gd name="T64" fmla="*/ 126 w 226"/>
                <a:gd name="T65" fmla="*/ 217 h 230"/>
                <a:gd name="T66" fmla="*/ 92 w 226"/>
                <a:gd name="T67" fmla="*/ 221 h 230"/>
                <a:gd name="T68" fmla="*/ 58 w 226"/>
                <a:gd name="T69" fmla="*/ 224 h 230"/>
                <a:gd name="T70" fmla="*/ 24 w 226"/>
                <a:gd name="T71" fmla="*/ 22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6" h="230">
                  <a:moveTo>
                    <a:pt x="8" y="230"/>
                  </a:moveTo>
                  <a:lnTo>
                    <a:pt x="6" y="229"/>
                  </a:lnTo>
                  <a:lnTo>
                    <a:pt x="4" y="226"/>
                  </a:lnTo>
                  <a:lnTo>
                    <a:pt x="2" y="225"/>
                  </a:lnTo>
                  <a:lnTo>
                    <a:pt x="0" y="223"/>
                  </a:lnTo>
                  <a:lnTo>
                    <a:pt x="7" y="166"/>
                  </a:lnTo>
                  <a:lnTo>
                    <a:pt x="16" y="110"/>
                  </a:lnTo>
                  <a:lnTo>
                    <a:pt x="23" y="54"/>
                  </a:lnTo>
                  <a:lnTo>
                    <a:pt x="30" y="0"/>
                  </a:lnTo>
                  <a:lnTo>
                    <a:pt x="38" y="2"/>
                  </a:lnTo>
                  <a:lnTo>
                    <a:pt x="48" y="6"/>
                  </a:lnTo>
                  <a:lnTo>
                    <a:pt x="60" y="11"/>
                  </a:lnTo>
                  <a:lnTo>
                    <a:pt x="74" y="16"/>
                  </a:lnTo>
                  <a:lnTo>
                    <a:pt x="85" y="23"/>
                  </a:lnTo>
                  <a:lnTo>
                    <a:pt x="96" y="30"/>
                  </a:lnTo>
                  <a:lnTo>
                    <a:pt x="105" y="38"/>
                  </a:lnTo>
                  <a:lnTo>
                    <a:pt x="109" y="44"/>
                  </a:lnTo>
                  <a:lnTo>
                    <a:pt x="107" y="56"/>
                  </a:lnTo>
                  <a:lnTo>
                    <a:pt x="107" y="64"/>
                  </a:lnTo>
                  <a:lnTo>
                    <a:pt x="109" y="74"/>
                  </a:lnTo>
                  <a:lnTo>
                    <a:pt x="114" y="82"/>
                  </a:lnTo>
                  <a:lnTo>
                    <a:pt x="119" y="91"/>
                  </a:lnTo>
                  <a:lnTo>
                    <a:pt x="126" y="100"/>
                  </a:lnTo>
                  <a:lnTo>
                    <a:pt x="133" y="110"/>
                  </a:lnTo>
                  <a:lnTo>
                    <a:pt x="139" y="120"/>
                  </a:lnTo>
                  <a:lnTo>
                    <a:pt x="143" y="121"/>
                  </a:lnTo>
                  <a:lnTo>
                    <a:pt x="146" y="122"/>
                  </a:lnTo>
                  <a:lnTo>
                    <a:pt x="150" y="122"/>
                  </a:lnTo>
                  <a:lnTo>
                    <a:pt x="155" y="122"/>
                  </a:lnTo>
                  <a:lnTo>
                    <a:pt x="161" y="122"/>
                  </a:lnTo>
                  <a:lnTo>
                    <a:pt x="166" y="122"/>
                  </a:lnTo>
                  <a:lnTo>
                    <a:pt x="172" y="122"/>
                  </a:lnTo>
                  <a:lnTo>
                    <a:pt x="177" y="124"/>
                  </a:lnTo>
                  <a:lnTo>
                    <a:pt x="178" y="135"/>
                  </a:lnTo>
                  <a:lnTo>
                    <a:pt x="182" y="143"/>
                  </a:lnTo>
                  <a:lnTo>
                    <a:pt x="188" y="150"/>
                  </a:lnTo>
                  <a:lnTo>
                    <a:pt x="200" y="159"/>
                  </a:lnTo>
                  <a:lnTo>
                    <a:pt x="202" y="167"/>
                  </a:lnTo>
                  <a:lnTo>
                    <a:pt x="205" y="175"/>
                  </a:lnTo>
                  <a:lnTo>
                    <a:pt x="208" y="183"/>
                  </a:lnTo>
                  <a:lnTo>
                    <a:pt x="215" y="189"/>
                  </a:lnTo>
                  <a:lnTo>
                    <a:pt x="215" y="188"/>
                  </a:lnTo>
                  <a:lnTo>
                    <a:pt x="216" y="188"/>
                  </a:lnTo>
                  <a:lnTo>
                    <a:pt x="217" y="187"/>
                  </a:lnTo>
                  <a:lnTo>
                    <a:pt x="219" y="186"/>
                  </a:lnTo>
                  <a:lnTo>
                    <a:pt x="219" y="188"/>
                  </a:lnTo>
                  <a:lnTo>
                    <a:pt x="219" y="191"/>
                  </a:lnTo>
                  <a:lnTo>
                    <a:pt x="219" y="193"/>
                  </a:lnTo>
                  <a:lnTo>
                    <a:pt x="220" y="194"/>
                  </a:lnTo>
                  <a:lnTo>
                    <a:pt x="222" y="193"/>
                  </a:lnTo>
                  <a:lnTo>
                    <a:pt x="224" y="193"/>
                  </a:lnTo>
                  <a:lnTo>
                    <a:pt x="225" y="193"/>
                  </a:lnTo>
                  <a:lnTo>
                    <a:pt x="226" y="193"/>
                  </a:lnTo>
                  <a:lnTo>
                    <a:pt x="226" y="194"/>
                  </a:lnTo>
                  <a:lnTo>
                    <a:pt x="226" y="196"/>
                  </a:lnTo>
                  <a:lnTo>
                    <a:pt x="226" y="198"/>
                  </a:lnTo>
                  <a:lnTo>
                    <a:pt x="226" y="201"/>
                  </a:lnTo>
                  <a:lnTo>
                    <a:pt x="225" y="202"/>
                  </a:lnTo>
                  <a:lnTo>
                    <a:pt x="223" y="203"/>
                  </a:lnTo>
                  <a:lnTo>
                    <a:pt x="220" y="204"/>
                  </a:lnTo>
                  <a:lnTo>
                    <a:pt x="213" y="205"/>
                  </a:lnTo>
                  <a:lnTo>
                    <a:pt x="204" y="206"/>
                  </a:lnTo>
                  <a:lnTo>
                    <a:pt x="190" y="208"/>
                  </a:lnTo>
                  <a:lnTo>
                    <a:pt x="169" y="212"/>
                  </a:lnTo>
                  <a:lnTo>
                    <a:pt x="143" y="215"/>
                  </a:lnTo>
                  <a:lnTo>
                    <a:pt x="126" y="217"/>
                  </a:lnTo>
                  <a:lnTo>
                    <a:pt x="109" y="218"/>
                  </a:lnTo>
                  <a:lnTo>
                    <a:pt x="92" y="221"/>
                  </a:lnTo>
                  <a:lnTo>
                    <a:pt x="76" y="222"/>
                  </a:lnTo>
                  <a:lnTo>
                    <a:pt x="58" y="224"/>
                  </a:lnTo>
                  <a:lnTo>
                    <a:pt x="41" y="225"/>
                  </a:lnTo>
                  <a:lnTo>
                    <a:pt x="24" y="227"/>
                  </a:lnTo>
                  <a:lnTo>
                    <a:pt x="8" y="230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60" name="Freeform 20"/>
            <p:cNvSpPr>
              <a:spLocks/>
            </p:cNvSpPr>
            <p:nvPr/>
          </p:nvSpPr>
          <p:spPr bwMode="auto">
            <a:xfrm>
              <a:off x="2358" y="4053"/>
              <a:ext cx="10" cy="3"/>
            </a:xfrm>
            <a:custGeom>
              <a:avLst/>
              <a:gdLst>
                <a:gd name="T0" fmla="*/ 3 w 10"/>
                <a:gd name="T1" fmla="*/ 3 h 3"/>
                <a:gd name="T2" fmla="*/ 1 w 10"/>
                <a:gd name="T3" fmla="*/ 3 h 3"/>
                <a:gd name="T4" fmla="*/ 0 w 10"/>
                <a:gd name="T5" fmla="*/ 2 h 3"/>
                <a:gd name="T6" fmla="*/ 0 w 10"/>
                <a:gd name="T7" fmla="*/ 1 h 3"/>
                <a:gd name="T8" fmla="*/ 0 w 10"/>
                <a:gd name="T9" fmla="*/ 0 h 3"/>
                <a:gd name="T10" fmla="*/ 4 w 10"/>
                <a:gd name="T11" fmla="*/ 0 h 3"/>
                <a:gd name="T12" fmla="*/ 6 w 10"/>
                <a:gd name="T13" fmla="*/ 0 h 3"/>
                <a:gd name="T14" fmla="*/ 8 w 10"/>
                <a:gd name="T15" fmla="*/ 0 h 3"/>
                <a:gd name="T16" fmla="*/ 10 w 10"/>
                <a:gd name="T17" fmla="*/ 1 h 3"/>
                <a:gd name="T18" fmla="*/ 9 w 10"/>
                <a:gd name="T19" fmla="*/ 2 h 3"/>
                <a:gd name="T20" fmla="*/ 8 w 10"/>
                <a:gd name="T21" fmla="*/ 3 h 3"/>
                <a:gd name="T22" fmla="*/ 6 w 10"/>
                <a:gd name="T23" fmla="*/ 3 h 3"/>
                <a:gd name="T24" fmla="*/ 3 w 10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3">
                  <a:moveTo>
                    <a:pt x="3" y="3"/>
                  </a:move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6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61" name="Freeform 21"/>
            <p:cNvSpPr>
              <a:spLocks/>
            </p:cNvSpPr>
            <p:nvPr/>
          </p:nvSpPr>
          <p:spPr bwMode="auto">
            <a:xfrm>
              <a:off x="1514" y="3842"/>
              <a:ext cx="127" cy="204"/>
            </a:xfrm>
            <a:custGeom>
              <a:avLst/>
              <a:gdLst>
                <a:gd name="T0" fmla="*/ 64 w 127"/>
                <a:gd name="T1" fmla="*/ 201 h 204"/>
                <a:gd name="T2" fmla="*/ 50 w 127"/>
                <a:gd name="T3" fmla="*/ 193 h 204"/>
                <a:gd name="T4" fmla="*/ 40 w 127"/>
                <a:gd name="T5" fmla="*/ 185 h 204"/>
                <a:gd name="T6" fmla="*/ 31 w 127"/>
                <a:gd name="T7" fmla="*/ 176 h 204"/>
                <a:gd name="T8" fmla="*/ 27 w 127"/>
                <a:gd name="T9" fmla="*/ 172 h 204"/>
                <a:gd name="T10" fmla="*/ 26 w 127"/>
                <a:gd name="T11" fmla="*/ 172 h 204"/>
                <a:gd name="T12" fmla="*/ 34 w 127"/>
                <a:gd name="T13" fmla="*/ 182 h 204"/>
                <a:gd name="T14" fmla="*/ 44 w 127"/>
                <a:gd name="T15" fmla="*/ 194 h 204"/>
                <a:gd name="T16" fmla="*/ 53 w 127"/>
                <a:gd name="T17" fmla="*/ 203 h 204"/>
                <a:gd name="T18" fmla="*/ 50 w 127"/>
                <a:gd name="T19" fmla="*/ 203 h 204"/>
                <a:gd name="T20" fmla="*/ 33 w 127"/>
                <a:gd name="T21" fmla="*/ 195 h 204"/>
                <a:gd name="T22" fmla="*/ 9 w 127"/>
                <a:gd name="T23" fmla="*/ 166 h 204"/>
                <a:gd name="T24" fmla="*/ 0 w 127"/>
                <a:gd name="T25" fmla="*/ 128 h 204"/>
                <a:gd name="T26" fmla="*/ 4 w 127"/>
                <a:gd name="T27" fmla="*/ 90 h 204"/>
                <a:gd name="T28" fmla="*/ 16 w 127"/>
                <a:gd name="T29" fmla="*/ 64 h 204"/>
                <a:gd name="T30" fmla="*/ 40 w 127"/>
                <a:gd name="T31" fmla="*/ 38 h 204"/>
                <a:gd name="T32" fmla="*/ 69 w 127"/>
                <a:gd name="T33" fmla="*/ 15 h 204"/>
                <a:gd name="T34" fmla="*/ 99 w 127"/>
                <a:gd name="T35" fmla="*/ 1 h 204"/>
                <a:gd name="T36" fmla="*/ 99 w 127"/>
                <a:gd name="T37" fmla="*/ 16 h 204"/>
                <a:gd name="T38" fmla="*/ 75 w 127"/>
                <a:gd name="T39" fmla="*/ 46 h 204"/>
                <a:gd name="T40" fmla="*/ 60 w 127"/>
                <a:gd name="T41" fmla="*/ 77 h 204"/>
                <a:gd name="T42" fmla="*/ 63 w 127"/>
                <a:gd name="T43" fmla="*/ 114 h 204"/>
                <a:gd name="T44" fmla="*/ 78 w 127"/>
                <a:gd name="T45" fmla="*/ 142 h 204"/>
                <a:gd name="T46" fmla="*/ 89 w 127"/>
                <a:gd name="T47" fmla="*/ 153 h 204"/>
                <a:gd name="T48" fmla="*/ 101 w 127"/>
                <a:gd name="T49" fmla="*/ 162 h 204"/>
                <a:gd name="T50" fmla="*/ 116 w 127"/>
                <a:gd name="T51" fmla="*/ 167 h 204"/>
                <a:gd name="T52" fmla="*/ 127 w 127"/>
                <a:gd name="T53" fmla="*/ 172 h 204"/>
                <a:gd name="T54" fmla="*/ 125 w 127"/>
                <a:gd name="T55" fmla="*/ 177 h 204"/>
                <a:gd name="T56" fmla="*/ 117 w 127"/>
                <a:gd name="T57" fmla="*/ 181 h 204"/>
                <a:gd name="T58" fmla="*/ 101 w 127"/>
                <a:gd name="T59" fmla="*/ 175 h 204"/>
                <a:gd name="T60" fmla="*/ 86 w 127"/>
                <a:gd name="T61" fmla="*/ 165 h 204"/>
                <a:gd name="T62" fmla="*/ 76 w 127"/>
                <a:gd name="T63" fmla="*/ 154 h 204"/>
                <a:gd name="T64" fmla="*/ 70 w 127"/>
                <a:gd name="T65" fmla="*/ 150 h 204"/>
                <a:gd name="T66" fmla="*/ 68 w 127"/>
                <a:gd name="T67" fmla="*/ 150 h 204"/>
                <a:gd name="T68" fmla="*/ 73 w 127"/>
                <a:gd name="T69" fmla="*/ 154 h 204"/>
                <a:gd name="T70" fmla="*/ 83 w 127"/>
                <a:gd name="T71" fmla="*/ 164 h 204"/>
                <a:gd name="T72" fmla="*/ 95 w 127"/>
                <a:gd name="T73" fmla="*/ 174 h 204"/>
                <a:gd name="T74" fmla="*/ 108 w 127"/>
                <a:gd name="T75" fmla="*/ 185 h 204"/>
                <a:gd name="T76" fmla="*/ 109 w 127"/>
                <a:gd name="T77" fmla="*/ 193 h 204"/>
                <a:gd name="T78" fmla="*/ 89 w 127"/>
                <a:gd name="T79" fmla="*/ 186 h 204"/>
                <a:gd name="T80" fmla="*/ 67 w 127"/>
                <a:gd name="T81" fmla="*/ 173 h 204"/>
                <a:gd name="T82" fmla="*/ 51 w 127"/>
                <a:gd name="T83" fmla="*/ 162 h 204"/>
                <a:gd name="T84" fmla="*/ 54 w 127"/>
                <a:gd name="T85" fmla="*/ 167 h 204"/>
                <a:gd name="T86" fmla="*/ 70 w 127"/>
                <a:gd name="T87" fmla="*/ 183 h 204"/>
                <a:gd name="T88" fmla="*/ 88 w 127"/>
                <a:gd name="T89" fmla="*/ 193 h 204"/>
                <a:gd name="T90" fmla="*/ 94 w 127"/>
                <a:gd name="T91" fmla="*/ 196 h 204"/>
                <a:gd name="T92" fmla="*/ 91 w 127"/>
                <a:gd name="T93" fmla="*/ 203 h 204"/>
                <a:gd name="T94" fmla="*/ 77 w 127"/>
                <a:gd name="T9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7" h="204">
                  <a:moveTo>
                    <a:pt x="72" y="204"/>
                  </a:moveTo>
                  <a:lnTo>
                    <a:pt x="64" y="201"/>
                  </a:lnTo>
                  <a:lnTo>
                    <a:pt x="57" y="198"/>
                  </a:lnTo>
                  <a:lnTo>
                    <a:pt x="50" y="193"/>
                  </a:lnTo>
                  <a:lnTo>
                    <a:pt x="46" y="190"/>
                  </a:lnTo>
                  <a:lnTo>
                    <a:pt x="40" y="185"/>
                  </a:lnTo>
                  <a:lnTo>
                    <a:pt x="36" y="181"/>
                  </a:lnTo>
                  <a:lnTo>
                    <a:pt x="31" y="176"/>
                  </a:lnTo>
                  <a:lnTo>
                    <a:pt x="27" y="172"/>
                  </a:lnTo>
                  <a:lnTo>
                    <a:pt x="27" y="172"/>
                  </a:lnTo>
                  <a:lnTo>
                    <a:pt x="27" y="172"/>
                  </a:lnTo>
                  <a:lnTo>
                    <a:pt x="26" y="172"/>
                  </a:lnTo>
                  <a:lnTo>
                    <a:pt x="26" y="173"/>
                  </a:lnTo>
                  <a:lnTo>
                    <a:pt x="34" y="182"/>
                  </a:lnTo>
                  <a:lnTo>
                    <a:pt x="38" y="189"/>
                  </a:lnTo>
                  <a:lnTo>
                    <a:pt x="44" y="194"/>
                  </a:lnTo>
                  <a:lnTo>
                    <a:pt x="53" y="202"/>
                  </a:lnTo>
                  <a:lnTo>
                    <a:pt x="53" y="203"/>
                  </a:lnTo>
                  <a:lnTo>
                    <a:pt x="51" y="203"/>
                  </a:lnTo>
                  <a:lnTo>
                    <a:pt x="50" y="203"/>
                  </a:lnTo>
                  <a:lnTo>
                    <a:pt x="50" y="203"/>
                  </a:lnTo>
                  <a:lnTo>
                    <a:pt x="33" y="195"/>
                  </a:lnTo>
                  <a:lnTo>
                    <a:pt x="19" y="182"/>
                  </a:lnTo>
                  <a:lnTo>
                    <a:pt x="9" y="166"/>
                  </a:lnTo>
                  <a:lnTo>
                    <a:pt x="4" y="148"/>
                  </a:lnTo>
                  <a:lnTo>
                    <a:pt x="0" y="128"/>
                  </a:lnTo>
                  <a:lnTo>
                    <a:pt x="0" y="109"/>
                  </a:lnTo>
                  <a:lnTo>
                    <a:pt x="4" y="90"/>
                  </a:lnTo>
                  <a:lnTo>
                    <a:pt x="8" y="75"/>
                  </a:lnTo>
                  <a:lnTo>
                    <a:pt x="16" y="64"/>
                  </a:lnTo>
                  <a:lnTo>
                    <a:pt x="27" y="51"/>
                  </a:lnTo>
                  <a:lnTo>
                    <a:pt x="40" y="38"/>
                  </a:lnTo>
                  <a:lnTo>
                    <a:pt x="55" y="26"/>
                  </a:lnTo>
                  <a:lnTo>
                    <a:pt x="69" y="15"/>
                  </a:lnTo>
                  <a:lnTo>
                    <a:pt x="85" y="6"/>
                  </a:lnTo>
                  <a:lnTo>
                    <a:pt x="99" y="1"/>
                  </a:lnTo>
                  <a:lnTo>
                    <a:pt x="114" y="0"/>
                  </a:lnTo>
                  <a:lnTo>
                    <a:pt x="99" y="16"/>
                  </a:lnTo>
                  <a:lnTo>
                    <a:pt x="87" y="30"/>
                  </a:lnTo>
                  <a:lnTo>
                    <a:pt x="75" y="46"/>
                  </a:lnTo>
                  <a:lnTo>
                    <a:pt x="66" y="60"/>
                  </a:lnTo>
                  <a:lnTo>
                    <a:pt x="60" y="77"/>
                  </a:lnTo>
                  <a:lnTo>
                    <a:pt x="59" y="95"/>
                  </a:lnTo>
                  <a:lnTo>
                    <a:pt x="63" y="114"/>
                  </a:lnTo>
                  <a:lnTo>
                    <a:pt x="72" y="135"/>
                  </a:lnTo>
                  <a:lnTo>
                    <a:pt x="78" y="142"/>
                  </a:lnTo>
                  <a:lnTo>
                    <a:pt x="84" y="147"/>
                  </a:lnTo>
                  <a:lnTo>
                    <a:pt x="89" y="153"/>
                  </a:lnTo>
                  <a:lnTo>
                    <a:pt x="95" y="157"/>
                  </a:lnTo>
                  <a:lnTo>
                    <a:pt x="101" y="162"/>
                  </a:lnTo>
                  <a:lnTo>
                    <a:pt x="107" y="165"/>
                  </a:lnTo>
                  <a:lnTo>
                    <a:pt x="116" y="167"/>
                  </a:lnTo>
                  <a:lnTo>
                    <a:pt x="127" y="170"/>
                  </a:lnTo>
                  <a:lnTo>
                    <a:pt x="127" y="172"/>
                  </a:lnTo>
                  <a:lnTo>
                    <a:pt x="126" y="175"/>
                  </a:lnTo>
                  <a:lnTo>
                    <a:pt x="125" y="177"/>
                  </a:lnTo>
                  <a:lnTo>
                    <a:pt x="125" y="181"/>
                  </a:lnTo>
                  <a:lnTo>
                    <a:pt x="117" y="181"/>
                  </a:lnTo>
                  <a:lnTo>
                    <a:pt x="108" y="179"/>
                  </a:lnTo>
                  <a:lnTo>
                    <a:pt x="101" y="175"/>
                  </a:lnTo>
                  <a:lnTo>
                    <a:pt x="94" y="171"/>
                  </a:lnTo>
                  <a:lnTo>
                    <a:pt x="86" y="165"/>
                  </a:lnTo>
                  <a:lnTo>
                    <a:pt x="80" y="160"/>
                  </a:lnTo>
                  <a:lnTo>
                    <a:pt x="76" y="154"/>
                  </a:lnTo>
                  <a:lnTo>
                    <a:pt x="72" y="150"/>
                  </a:lnTo>
                  <a:lnTo>
                    <a:pt x="70" y="150"/>
                  </a:lnTo>
                  <a:lnTo>
                    <a:pt x="69" y="150"/>
                  </a:lnTo>
                  <a:lnTo>
                    <a:pt x="68" y="150"/>
                  </a:lnTo>
                  <a:lnTo>
                    <a:pt x="68" y="150"/>
                  </a:lnTo>
                  <a:lnTo>
                    <a:pt x="73" y="154"/>
                  </a:lnTo>
                  <a:lnTo>
                    <a:pt x="77" y="160"/>
                  </a:lnTo>
                  <a:lnTo>
                    <a:pt x="83" y="164"/>
                  </a:lnTo>
                  <a:lnTo>
                    <a:pt x="88" y="170"/>
                  </a:lnTo>
                  <a:lnTo>
                    <a:pt x="95" y="174"/>
                  </a:lnTo>
                  <a:lnTo>
                    <a:pt x="102" y="180"/>
                  </a:lnTo>
                  <a:lnTo>
                    <a:pt x="108" y="185"/>
                  </a:lnTo>
                  <a:lnTo>
                    <a:pt x="116" y="191"/>
                  </a:lnTo>
                  <a:lnTo>
                    <a:pt x="109" y="193"/>
                  </a:lnTo>
                  <a:lnTo>
                    <a:pt x="101" y="192"/>
                  </a:lnTo>
                  <a:lnTo>
                    <a:pt x="89" y="186"/>
                  </a:lnTo>
                  <a:lnTo>
                    <a:pt x="78" y="180"/>
                  </a:lnTo>
                  <a:lnTo>
                    <a:pt x="67" y="173"/>
                  </a:lnTo>
                  <a:lnTo>
                    <a:pt x="58" y="166"/>
                  </a:lnTo>
                  <a:lnTo>
                    <a:pt x="51" y="162"/>
                  </a:lnTo>
                  <a:lnTo>
                    <a:pt x="48" y="161"/>
                  </a:lnTo>
                  <a:lnTo>
                    <a:pt x="54" y="167"/>
                  </a:lnTo>
                  <a:lnTo>
                    <a:pt x="62" y="174"/>
                  </a:lnTo>
                  <a:lnTo>
                    <a:pt x="70" y="183"/>
                  </a:lnTo>
                  <a:lnTo>
                    <a:pt x="79" y="191"/>
                  </a:lnTo>
                  <a:lnTo>
                    <a:pt x="88" y="193"/>
                  </a:lnTo>
                  <a:lnTo>
                    <a:pt x="93" y="195"/>
                  </a:lnTo>
                  <a:lnTo>
                    <a:pt x="94" y="196"/>
                  </a:lnTo>
                  <a:lnTo>
                    <a:pt x="95" y="199"/>
                  </a:lnTo>
                  <a:lnTo>
                    <a:pt x="91" y="203"/>
                  </a:lnTo>
                  <a:lnTo>
                    <a:pt x="84" y="204"/>
                  </a:lnTo>
                  <a:lnTo>
                    <a:pt x="77" y="204"/>
                  </a:lnTo>
                  <a:lnTo>
                    <a:pt x="72" y="204"/>
                  </a:lnTo>
                  <a:close/>
                </a:path>
              </a:pathLst>
            </a:custGeom>
            <a:solidFill>
              <a:srgbClr val="66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62" name="Freeform 22"/>
            <p:cNvSpPr>
              <a:spLocks/>
            </p:cNvSpPr>
            <p:nvPr/>
          </p:nvSpPr>
          <p:spPr bwMode="auto">
            <a:xfrm>
              <a:off x="2268" y="3776"/>
              <a:ext cx="204" cy="268"/>
            </a:xfrm>
            <a:custGeom>
              <a:avLst/>
              <a:gdLst>
                <a:gd name="T0" fmla="*/ 100 w 204"/>
                <a:gd name="T1" fmla="*/ 266 h 268"/>
                <a:gd name="T2" fmla="*/ 93 w 204"/>
                <a:gd name="T3" fmla="*/ 261 h 268"/>
                <a:gd name="T4" fmla="*/ 93 w 204"/>
                <a:gd name="T5" fmla="*/ 257 h 268"/>
                <a:gd name="T6" fmla="*/ 137 w 204"/>
                <a:gd name="T7" fmla="*/ 251 h 268"/>
                <a:gd name="T8" fmla="*/ 165 w 204"/>
                <a:gd name="T9" fmla="*/ 231 h 268"/>
                <a:gd name="T10" fmla="*/ 185 w 204"/>
                <a:gd name="T11" fmla="*/ 200 h 268"/>
                <a:gd name="T12" fmla="*/ 176 w 204"/>
                <a:gd name="T13" fmla="*/ 198 h 268"/>
                <a:gd name="T14" fmla="*/ 147 w 204"/>
                <a:gd name="T15" fmla="*/ 232 h 268"/>
                <a:gd name="T16" fmla="*/ 112 w 204"/>
                <a:gd name="T17" fmla="*/ 243 h 268"/>
                <a:gd name="T18" fmla="*/ 73 w 204"/>
                <a:gd name="T19" fmla="*/ 235 h 268"/>
                <a:gd name="T20" fmla="*/ 63 w 204"/>
                <a:gd name="T21" fmla="*/ 221 h 268"/>
                <a:gd name="T22" fmla="*/ 110 w 204"/>
                <a:gd name="T23" fmla="*/ 219 h 268"/>
                <a:gd name="T24" fmla="*/ 138 w 204"/>
                <a:gd name="T25" fmla="*/ 199 h 268"/>
                <a:gd name="T26" fmla="*/ 160 w 204"/>
                <a:gd name="T27" fmla="*/ 164 h 268"/>
                <a:gd name="T28" fmla="*/ 170 w 204"/>
                <a:gd name="T29" fmla="*/ 153 h 268"/>
                <a:gd name="T30" fmla="*/ 163 w 204"/>
                <a:gd name="T31" fmla="*/ 147 h 268"/>
                <a:gd name="T32" fmla="*/ 147 w 204"/>
                <a:gd name="T33" fmla="*/ 162 h 268"/>
                <a:gd name="T34" fmla="*/ 132 w 204"/>
                <a:gd name="T35" fmla="*/ 189 h 268"/>
                <a:gd name="T36" fmla="*/ 108 w 204"/>
                <a:gd name="T37" fmla="*/ 209 h 268"/>
                <a:gd name="T38" fmla="*/ 76 w 204"/>
                <a:gd name="T39" fmla="*/ 208 h 268"/>
                <a:gd name="T40" fmla="*/ 37 w 204"/>
                <a:gd name="T41" fmla="*/ 198 h 268"/>
                <a:gd name="T42" fmla="*/ 49 w 204"/>
                <a:gd name="T43" fmla="*/ 179 h 268"/>
                <a:gd name="T44" fmla="*/ 87 w 204"/>
                <a:gd name="T45" fmla="*/ 161 h 268"/>
                <a:gd name="T46" fmla="*/ 114 w 204"/>
                <a:gd name="T47" fmla="*/ 126 h 268"/>
                <a:gd name="T48" fmla="*/ 129 w 204"/>
                <a:gd name="T49" fmla="*/ 103 h 268"/>
                <a:gd name="T50" fmla="*/ 119 w 204"/>
                <a:gd name="T51" fmla="*/ 97 h 268"/>
                <a:gd name="T52" fmla="*/ 99 w 204"/>
                <a:gd name="T53" fmla="*/ 136 h 268"/>
                <a:gd name="T54" fmla="*/ 71 w 204"/>
                <a:gd name="T55" fmla="*/ 158 h 268"/>
                <a:gd name="T56" fmla="*/ 41 w 204"/>
                <a:gd name="T57" fmla="*/ 166 h 268"/>
                <a:gd name="T58" fmla="*/ 8 w 204"/>
                <a:gd name="T59" fmla="*/ 154 h 268"/>
                <a:gd name="T60" fmla="*/ 0 w 204"/>
                <a:gd name="T61" fmla="*/ 133 h 268"/>
                <a:gd name="T62" fmla="*/ 20 w 204"/>
                <a:gd name="T63" fmla="*/ 122 h 268"/>
                <a:gd name="T64" fmla="*/ 45 w 204"/>
                <a:gd name="T65" fmla="*/ 108 h 268"/>
                <a:gd name="T66" fmla="*/ 61 w 204"/>
                <a:gd name="T67" fmla="*/ 84 h 268"/>
                <a:gd name="T68" fmla="*/ 70 w 204"/>
                <a:gd name="T69" fmla="*/ 25 h 268"/>
                <a:gd name="T70" fmla="*/ 66 w 204"/>
                <a:gd name="T71" fmla="*/ 24 h 268"/>
                <a:gd name="T72" fmla="*/ 61 w 204"/>
                <a:gd name="T73" fmla="*/ 39 h 268"/>
                <a:gd name="T74" fmla="*/ 49 w 204"/>
                <a:gd name="T75" fmla="*/ 49 h 268"/>
                <a:gd name="T76" fmla="*/ 32 w 204"/>
                <a:gd name="T77" fmla="*/ 33 h 268"/>
                <a:gd name="T78" fmla="*/ 32 w 204"/>
                <a:gd name="T79" fmla="*/ 29 h 268"/>
                <a:gd name="T80" fmla="*/ 64 w 204"/>
                <a:gd name="T81" fmla="*/ 7 h 268"/>
                <a:gd name="T82" fmla="*/ 93 w 204"/>
                <a:gd name="T83" fmla="*/ 5 h 268"/>
                <a:gd name="T84" fmla="*/ 123 w 204"/>
                <a:gd name="T85" fmla="*/ 46 h 268"/>
                <a:gd name="T86" fmla="*/ 136 w 204"/>
                <a:gd name="T87" fmla="*/ 56 h 268"/>
                <a:gd name="T88" fmla="*/ 147 w 204"/>
                <a:gd name="T89" fmla="*/ 64 h 268"/>
                <a:gd name="T90" fmla="*/ 162 w 204"/>
                <a:gd name="T91" fmla="*/ 84 h 268"/>
                <a:gd name="T92" fmla="*/ 168 w 204"/>
                <a:gd name="T93" fmla="*/ 103 h 268"/>
                <a:gd name="T94" fmla="*/ 191 w 204"/>
                <a:gd name="T95" fmla="*/ 140 h 268"/>
                <a:gd name="T96" fmla="*/ 204 w 204"/>
                <a:gd name="T97" fmla="*/ 187 h 268"/>
                <a:gd name="T98" fmla="*/ 191 w 204"/>
                <a:gd name="T99" fmla="*/ 236 h 268"/>
                <a:gd name="T100" fmla="*/ 167 w 204"/>
                <a:gd name="T101" fmla="*/ 262 h 268"/>
                <a:gd name="T102" fmla="*/ 134 w 204"/>
                <a:gd name="T103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4" h="268">
                  <a:moveTo>
                    <a:pt x="116" y="268"/>
                  </a:moveTo>
                  <a:lnTo>
                    <a:pt x="106" y="267"/>
                  </a:lnTo>
                  <a:lnTo>
                    <a:pt x="100" y="266"/>
                  </a:lnTo>
                  <a:lnTo>
                    <a:pt x="97" y="265"/>
                  </a:lnTo>
                  <a:lnTo>
                    <a:pt x="93" y="262"/>
                  </a:lnTo>
                  <a:lnTo>
                    <a:pt x="93" y="261"/>
                  </a:lnTo>
                  <a:lnTo>
                    <a:pt x="93" y="259"/>
                  </a:lnTo>
                  <a:lnTo>
                    <a:pt x="93" y="258"/>
                  </a:lnTo>
                  <a:lnTo>
                    <a:pt x="93" y="257"/>
                  </a:lnTo>
                  <a:lnTo>
                    <a:pt x="110" y="256"/>
                  </a:lnTo>
                  <a:lnTo>
                    <a:pt x="125" y="253"/>
                  </a:lnTo>
                  <a:lnTo>
                    <a:pt x="137" y="251"/>
                  </a:lnTo>
                  <a:lnTo>
                    <a:pt x="147" y="246"/>
                  </a:lnTo>
                  <a:lnTo>
                    <a:pt x="156" y="240"/>
                  </a:lnTo>
                  <a:lnTo>
                    <a:pt x="165" y="231"/>
                  </a:lnTo>
                  <a:lnTo>
                    <a:pt x="175" y="220"/>
                  </a:lnTo>
                  <a:lnTo>
                    <a:pt x="186" y="205"/>
                  </a:lnTo>
                  <a:lnTo>
                    <a:pt x="185" y="200"/>
                  </a:lnTo>
                  <a:lnTo>
                    <a:pt x="183" y="198"/>
                  </a:lnTo>
                  <a:lnTo>
                    <a:pt x="180" y="198"/>
                  </a:lnTo>
                  <a:lnTo>
                    <a:pt x="176" y="198"/>
                  </a:lnTo>
                  <a:lnTo>
                    <a:pt x="166" y="212"/>
                  </a:lnTo>
                  <a:lnTo>
                    <a:pt x="157" y="223"/>
                  </a:lnTo>
                  <a:lnTo>
                    <a:pt x="147" y="232"/>
                  </a:lnTo>
                  <a:lnTo>
                    <a:pt x="137" y="238"/>
                  </a:lnTo>
                  <a:lnTo>
                    <a:pt x="125" y="242"/>
                  </a:lnTo>
                  <a:lnTo>
                    <a:pt x="112" y="243"/>
                  </a:lnTo>
                  <a:lnTo>
                    <a:pt x="96" y="242"/>
                  </a:lnTo>
                  <a:lnTo>
                    <a:pt x="78" y="239"/>
                  </a:lnTo>
                  <a:lnTo>
                    <a:pt x="73" y="235"/>
                  </a:lnTo>
                  <a:lnTo>
                    <a:pt x="67" y="230"/>
                  </a:lnTo>
                  <a:lnTo>
                    <a:pt x="64" y="226"/>
                  </a:lnTo>
                  <a:lnTo>
                    <a:pt x="63" y="221"/>
                  </a:lnTo>
                  <a:lnTo>
                    <a:pt x="81" y="221"/>
                  </a:lnTo>
                  <a:lnTo>
                    <a:pt x="97" y="221"/>
                  </a:lnTo>
                  <a:lnTo>
                    <a:pt x="110" y="219"/>
                  </a:lnTo>
                  <a:lnTo>
                    <a:pt x="120" y="216"/>
                  </a:lnTo>
                  <a:lnTo>
                    <a:pt x="129" y="209"/>
                  </a:lnTo>
                  <a:lnTo>
                    <a:pt x="138" y="199"/>
                  </a:lnTo>
                  <a:lnTo>
                    <a:pt x="147" y="185"/>
                  </a:lnTo>
                  <a:lnTo>
                    <a:pt x="156" y="166"/>
                  </a:lnTo>
                  <a:lnTo>
                    <a:pt x="160" y="164"/>
                  </a:lnTo>
                  <a:lnTo>
                    <a:pt x="163" y="161"/>
                  </a:lnTo>
                  <a:lnTo>
                    <a:pt x="166" y="158"/>
                  </a:lnTo>
                  <a:lnTo>
                    <a:pt x="170" y="153"/>
                  </a:lnTo>
                  <a:lnTo>
                    <a:pt x="166" y="150"/>
                  </a:lnTo>
                  <a:lnTo>
                    <a:pt x="165" y="149"/>
                  </a:lnTo>
                  <a:lnTo>
                    <a:pt x="163" y="147"/>
                  </a:lnTo>
                  <a:lnTo>
                    <a:pt x="161" y="147"/>
                  </a:lnTo>
                  <a:lnTo>
                    <a:pt x="153" y="154"/>
                  </a:lnTo>
                  <a:lnTo>
                    <a:pt x="147" y="162"/>
                  </a:lnTo>
                  <a:lnTo>
                    <a:pt x="142" y="171"/>
                  </a:lnTo>
                  <a:lnTo>
                    <a:pt x="137" y="180"/>
                  </a:lnTo>
                  <a:lnTo>
                    <a:pt x="132" y="189"/>
                  </a:lnTo>
                  <a:lnTo>
                    <a:pt x="126" y="197"/>
                  </a:lnTo>
                  <a:lnTo>
                    <a:pt x="118" y="203"/>
                  </a:lnTo>
                  <a:lnTo>
                    <a:pt x="108" y="209"/>
                  </a:lnTo>
                  <a:lnTo>
                    <a:pt x="102" y="209"/>
                  </a:lnTo>
                  <a:lnTo>
                    <a:pt x="89" y="209"/>
                  </a:lnTo>
                  <a:lnTo>
                    <a:pt x="76" y="208"/>
                  </a:lnTo>
                  <a:lnTo>
                    <a:pt x="60" y="205"/>
                  </a:lnTo>
                  <a:lnTo>
                    <a:pt x="47" y="202"/>
                  </a:lnTo>
                  <a:lnTo>
                    <a:pt x="37" y="198"/>
                  </a:lnTo>
                  <a:lnTo>
                    <a:pt x="31" y="191"/>
                  </a:lnTo>
                  <a:lnTo>
                    <a:pt x="32" y="182"/>
                  </a:lnTo>
                  <a:lnTo>
                    <a:pt x="49" y="179"/>
                  </a:lnTo>
                  <a:lnTo>
                    <a:pt x="64" y="174"/>
                  </a:lnTo>
                  <a:lnTo>
                    <a:pt x="76" y="168"/>
                  </a:lnTo>
                  <a:lnTo>
                    <a:pt x="87" y="161"/>
                  </a:lnTo>
                  <a:lnTo>
                    <a:pt x="96" y="151"/>
                  </a:lnTo>
                  <a:lnTo>
                    <a:pt x="105" y="140"/>
                  </a:lnTo>
                  <a:lnTo>
                    <a:pt x="114" y="126"/>
                  </a:lnTo>
                  <a:lnTo>
                    <a:pt x="123" y="111"/>
                  </a:lnTo>
                  <a:lnTo>
                    <a:pt x="126" y="107"/>
                  </a:lnTo>
                  <a:lnTo>
                    <a:pt x="129" y="103"/>
                  </a:lnTo>
                  <a:lnTo>
                    <a:pt x="132" y="98"/>
                  </a:lnTo>
                  <a:lnTo>
                    <a:pt x="132" y="93"/>
                  </a:lnTo>
                  <a:lnTo>
                    <a:pt x="119" y="97"/>
                  </a:lnTo>
                  <a:lnTo>
                    <a:pt x="112" y="107"/>
                  </a:lnTo>
                  <a:lnTo>
                    <a:pt x="105" y="122"/>
                  </a:lnTo>
                  <a:lnTo>
                    <a:pt x="99" y="136"/>
                  </a:lnTo>
                  <a:lnTo>
                    <a:pt x="90" y="145"/>
                  </a:lnTo>
                  <a:lnTo>
                    <a:pt x="81" y="152"/>
                  </a:lnTo>
                  <a:lnTo>
                    <a:pt x="71" y="158"/>
                  </a:lnTo>
                  <a:lnTo>
                    <a:pt x="63" y="162"/>
                  </a:lnTo>
                  <a:lnTo>
                    <a:pt x="51" y="165"/>
                  </a:lnTo>
                  <a:lnTo>
                    <a:pt x="41" y="166"/>
                  </a:lnTo>
                  <a:lnTo>
                    <a:pt x="30" y="165"/>
                  </a:lnTo>
                  <a:lnTo>
                    <a:pt x="18" y="163"/>
                  </a:lnTo>
                  <a:lnTo>
                    <a:pt x="8" y="154"/>
                  </a:lnTo>
                  <a:lnTo>
                    <a:pt x="2" y="149"/>
                  </a:lnTo>
                  <a:lnTo>
                    <a:pt x="0" y="143"/>
                  </a:lnTo>
                  <a:lnTo>
                    <a:pt x="0" y="133"/>
                  </a:lnTo>
                  <a:lnTo>
                    <a:pt x="5" y="130"/>
                  </a:lnTo>
                  <a:lnTo>
                    <a:pt x="11" y="126"/>
                  </a:lnTo>
                  <a:lnTo>
                    <a:pt x="20" y="122"/>
                  </a:lnTo>
                  <a:lnTo>
                    <a:pt x="28" y="117"/>
                  </a:lnTo>
                  <a:lnTo>
                    <a:pt x="37" y="113"/>
                  </a:lnTo>
                  <a:lnTo>
                    <a:pt x="45" y="108"/>
                  </a:lnTo>
                  <a:lnTo>
                    <a:pt x="50" y="105"/>
                  </a:lnTo>
                  <a:lnTo>
                    <a:pt x="55" y="103"/>
                  </a:lnTo>
                  <a:lnTo>
                    <a:pt x="61" y="84"/>
                  </a:lnTo>
                  <a:lnTo>
                    <a:pt x="67" y="63"/>
                  </a:lnTo>
                  <a:lnTo>
                    <a:pt x="70" y="41"/>
                  </a:lnTo>
                  <a:lnTo>
                    <a:pt x="70" y="25"/>
                  </a:lnTo>
                  <a:lnTo>
                    <a:pt x="69" y="25"/>
                  </a:lnTo>
                  <a:lnTo>
                    <a:pt x="68" y="24"/>
                  </a:lnTo>
                  <a:lnTo>
                    <a:pt x="66" y="24"/>
                  </a:lnTo>
                  <a:lnTo>
                    <a:pt x="64" y="24"/>
                  </a:lnTo>
                  <a:lnTo>
                    <a:pt x="63" y="31"/>
                  </a:lnTo>
                  <a:lnTo>
                    <a:pt x="61" y="39"/>
                  </a:lnTo>
                  <a:lnTo>
                    <a:pt x="58" y="48"/>
                  </a:lnTo>
                  <a:lnTo>
                    <a:pt x="55" y="55"/>
                  </a:lnTo>
                  <a:lnTo>
                    <a:pt x="49" y="49"/>
                  </a:lnTo>
                  <a:lnTo>
                    <a:pt x="44" y="44"/>
                  </a:lnTo>
                  <a:lnTo>
                    <a:pt x="38" y="38"/>
                  </a:lnTo>
                  <a:lnTo>
                    <a:pt x="32" y="33"/>
                  </a:lnTo>
                  <a:lnTo>
                    <a:pt x="32" y="31"/>
                  </a:lnTo>
                  <a:lnTo>
                    <a:pt x="32" y="30"/>
                  </a:lnTo>
                  <a:lnTo>
                    <a:pt x="32" y="29"/>
                  </a:lnTo>
                  <a:lnTo>
                    <a:pt x="32" y="28"/>
                  </a:lnTo>
                  <a:lnTo>
                    <a:pt x="49" y="16"/>
                  </a:lnTo>
                  <a:lnTo>
                    <a:pt x="64" y="7"/>
                  </a:lnTo>
                  <a:lnTo>
                    <a:pt x="75" y="1"/>
                  </a:lnTo>
                  <a:lnTo>
                    <a:pt x="85" y="0"/>
                  </a:lnTo>
                  <a:lnTo>
                    <a:pt x="93" y="5"/>
                  </a:lnTo>
                  <a:lnTo>
                    <a:pt x="102" y="12"/>
                  </a:lnTo>
                  <a:lnTo>
                    <a:pt x="112" y="27"/>
                  </a:lnTo>
                  <a:lnTo>
                    <a:pt x="123" y="46"/>
                  </a:lnTo>
                  <a:lnTo>
                    <a:pt x="128" y="50"/>
                  </a:lnTo>
                  <a:lnTo>
                    <a:pt x="133" y="54"/>
                  </a:lnTo>
                  <a:lnTo>
                    <a:pt x="136" y="56"/>
                  </a:lnTo>
                  <a:lnTo>
                    <a:pt x="139" y="58"/>
                  </a:lnTo>
                  <a:lnTo>
                    <a:pt x="143" y="62"/>
                  </a:lnTo>
                  <a:lnTo>
                    <a:pt x="147" y="64"/>
                  </a:lnTo>
                  <a:lnTo>
                    <a:pt x="152" y="68"/>
                  </a:lnTo>
                  <a:lnTo>
                    <a:pt x="157" y="73"/>
                  </a:lnTo>
                  <a:lnTo>
                    <a:pt x="162" y="84"/>
                  </a:lnTo>
                  <a:lnTo>
                    <a:pt x="164" y="91"/>
                  </a:lnTo>
                  <a:lnTo>
                    <a:pt x="166" y="96"/>
                  </a:lnTo>
                  <a:lnTo>
                    <a:pt x="168" y="103"/>
                  </a:lnTo>
                  <a:lnTo>
                    <a:pt x="182" y="116"/>
                  </a:lnTo>
                  <a:lnTo>
                    <a:pt x="189" y="127"/>
                  </a:lnTo>
                  <a:lnTo>
                    <a:pt x="191" y="140"/>
                  </a:lnTo>
                  <a:lnTo>
                    <a:pt x="192" y="160"/>
                  </a:lnTo>
                  <a:lnTo>
                    <a:pt x="201" y="175"/>
                  </a:lnTo>
                  <a:lnTo>
                    <a:pt x="204" y="187"/>
                  </a:lnTo>
                  <a:lnTo>
                    <a:pt x="204" y="200"/>
                  </a:lnTo>
                  <a:lnTo>
                    <a:pt x="200" y="220"/>
                  </a:lnTo>
                  <a:lnTo>
                    <a:pt x="191" y="236"/>
                  </a:lnTo>
                  <a:lnTo>
                    <a:pt x="182" y="248"/>
                  </a:lnTo>
                  <a:lnTo>
                    <a:pt x="175" y="257"/>
                  </a:lnTo>
                  <a:lnTo>
                    <a:pt x="167" y="262"/>
                  </a:lnTo>
                  <a:lnTo>
                    <a:pt x="158" y="266"/>
                  </a:lnTo>
                  <a:lnTo>
                    <a:pt x="147" y="267"/>
                  </a:lnTo>
                  <a:lnTo>
                    <a:pt x="134" y="268"/>
                  </a:lnTo>
                  <a:lnTo>
                    <a:pt x="116" y="268"/>
                  </a:lnTo>
                  <a:close/>
                </a:path>
              </a:pathLst>
            </a:custGeom>
            <a:solidFill>
              <a:srgbClr val="F2D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63" name="Freeform 23"/>
            <p:cNvSpPr>
              <a:spLocks/>
            </p:cNvSpPr>
            <p:nvPr/>
          </p:nvSpPr>
          <p:spPr bwMode="auto">
            <a:xfrm>
              <a:off x="2438" y="3834"/>
              <a:ext cx="116" cy="210"/>
            </a:xfrm>
            <a:custGeom>
              <a:avLst/>
              <a:gdLst>
                <a:gd name="T0" fmla="*/ 56 w 116"/>
                <a:gd name="T1" fmla="*/ 204 h 210"/>
                <a:gd name="T2" fmla="*/ 68 w 116"/>
                <a:gd name="T3" fmla="*/ 191 h 210"/>
                <a:gd name="T4" fmla="*/ 83 w 116"/>
                <a:gd name="T5" fmla="*/ 177 h 210"/>
                <a:gd name="T6" fmla="*/ 92 w 116"/>
                <a:gd name="T7" fmla="*/ 160 h 210"/>
                <a:gd name="T8" fmla="*/ 84 w 116"/>
                <a:gd name="T9" fmla="*/ 160 h 210"/>
                <a:gd name="T10" fmla="*/ 71 w 116"/>
                <a:gd name="T11" fmla="*/ 175 h 210"/>
                <a:gd name="T12" fmla="*/ 58 w 116"/>
                <a:gd name="T13" fmla="*/ 191 h 210"/>
                <a:gd name="T14" fmla="*/ 40 w 116"/>
                <a:gd name="T15" fmla="*/ 202 h 210"/>
                <a:gd name="T16" fmla="*/ 31 w 116"/>
                <a:gd name="T17" fmla="*/ 197 h 210"/>
                <a:gd name="T18" fmla="*/ 43 w 116"/>
                <a:gd name="T19" fmla="*/ 182 h 210"/>
                <a:gd name="T20" fmla="*/ 59 w 116"/>
                <a:gd name="T21" fmla="*/ 166 h 210"/>
                <a:gd name="T22" fmla="*/ 70 w 116"/>
                <a:gd name="T23" fmla="*/ 150 h 210"/>
                <a:gd name="T24" fmla="*/ 55 w 116"/>
                <a:gd name="T25" fmla="*/ 159 h 210"/>
                <a:gd name="T26" fmla="*/ 43 w 116"/>
                <a:gd name="T27" fmla="*/ 174 h 210"/>
                <a:gd name="T28" fmla="*/ 40 w 116"/>
                <a:gd name="T29" fmla="*/ 178 h 210"/>
                <a:gd name="T30" fmla="*/ 39 w 116"/>
                <a:gd name="T31" fmla="*/ 177 h 210"/>
                <a:gd name="T32" fmla="*/ 40 w 116"/>
                <a:gd name="T33" fmla="*/ 171 h 210"/>
                <a:gd name="T34" fmla="*/ 41 w 116"/>
                <a:gd name="T35" fmla="*/ 160 h 210"/>
                <a:gd name="T36" fmla="*/ 53 w 116"/>
                <a:gd name="T37" fmla="*/ 132 h 210"/>
                <a:gd name="T38" fmla="*/ 56 w 116"/>
                <a:gd name="T39" fmla="*/ 92 h 210"/>
                <a:gd name="T40" fmla="*/ 43 w 116"/>
                <a:gd name="T41" fmla="*/ 55 h 210"/>
                <a:gd name="T42" fmla="*/ 17 w 116"/>
                <a:gd name="T43" fmla="*/ 23 h 210"/>
                <a:gd name="T44" fmla="*/ 2 w 116"/>
                <a:gd name="T45" fmla="*/ 6 h 210"/>
                <a:gd name="T46" fmla="*/ 0 w 116"/>
                <a:gd name="T47" fmla="*/ 2 h 210"/>
                <a:gd name="T48" fmla="*/ 24 w 116"/>
                <a:gd name="T49" fmla="*/ 6 h 210"/>
                <a:gd name="T50" fmla="*/ 62 w 116"/>
                <a:gd name="T51" fmla="*/ 23 h 210"/>
                <a:gd name="T52" fmla="*/ 89 w 116"/>
                <a:gd name="T53" fmla="*/ 47 h 210"/>
                <a:gd name="T54" fmla="*/ 108 w 116"/>
                <a:gd name="T55" fmla="*/ 84 h 210"/>
                <a:gd name="T56" fmla="*/ 116 w 116"/>
                <a:gd name="T57" fmla="*/ 126 h 210"/>
                <a:gd name="T58" fmla="*/ 110 w 116"/>
                <a:gd name="T59" fmla="*/ 159 h 210"/>
                <a:gd name="T60" fmla="*/ 97 w 116"/>
                <a:gd name="T61" fmla="*/ 185 h 210"/>
                <a:gd name="T62" fmla="*/ 72 w 116"/>
                <a:gd name="T63" fmla="*/ 20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210">
                  <a:moveTo>
                    <a:pt x="54" y="210"/>
                  </a:moveTo>
                  <a:lnTo>
                    <a:pt x="56" y="204"/>
                  </a:lnTo>
                  <a:lnTo>
                    <a:pt x="61" y="198"/>
                  </a:lnTo>
                  <a:lnTo>
                    <a:pt x="68" y="191"/>
                  </a:lnTo>
                  <a:lnTo>
                    <a:pt x="75" y="184"/>
                  </a:lnTo>
                  <a:lnTo>
                    <a:pt x="83" y="177"/>
                  </a:lnTo>
                  <a:lnTo>
                    <a:pt x="89" y="168"/>
                  </a:lnTo>
                  <a:lnTo>
                    <a:pt x="92" y="160"/>
                  </a:lnTo>
                  <a:lnTo>
                    <a:pt x="92" y="152"/>
                  </a:lnTo>
                  <a:lnTo>
                    <a:pt x="84" y="160"/>
                  </a:lnTo>
                  <a:lnTo>
                    <a:pt x="78" y="168"/>
                  </a:lnTo>
                  <a:lnTo>
                    <a:pt x="71" y="175"/>
                  </a:lnTo>
                  <a:lnTo>
                    <a:pt x="64" y="183"/>
                  </a:lnTo>
                  <a:lnTo>
                    <a:pt x="58" y="191"/>
                  </a:lnTo>
                  <a:lnTo>
                    <a:pt x="50" y="197"/>
                  </a:lnTo>
                  <a:lnTo>
                    <a:pt x="40" y="202"/>
                  </a:lnTo>
                  <a:lnTo>
                    <a:pt x="29" y="204"/>
                  </a:lnTo>
                  <a:lnTo>
                    <a:pt x="31" y="197"/>
                  </a:lnTo>
                  <a:lnTo>
                    <a:pt x="35" y="190"/>
                  </a:lnTo>
                  <a:lnTo>
                    <a:pt x="43" y="182"/>
                  </a:lnTo>
                  <a:lnTo>
                    <a:pt x="51" y="174"/>
                  </a:lnTo>
                  <a:lnTo>
                    <a:pt x="59" y="166"/>
                  </a:lnTo>
                  <a:lnTo>
                    <a:pt x="65" y="159"/>
                  </a:lnTo>
                  <a:lnTo>
                    <a:pt x="70" y="150"/>
                  </a:lnTo>
                  <a:lnTo>
                    <a:pt x="70" y="140"/>
                  </a:lnTo>
                  <a:lnTo>
                    <a:pt x="55" y="159"/>
                  </a:lnTo>
                  <a:lnTo>
                    <a:pt x="46" y="170"/>
                  </a:lnTo>
                  <a:lnTo>
                    <a:pt x="43" y="174"/>
                  </a:lnTo>
                  <a:lnTo>
                    <a:pt x="40" y="178"/>
                  </a:lnTo>
                  <a:lnTo>
                    <a:pt x="40" y="178"/>
                  </a:lnTo>
                  <a:lnTo>
                    <a:pt x="40" y="177"/>
                  </a:lnTo>
                  <a:lnTo>
                    <a:pt x="39" y="177"/>
                  </a:lnTo>
                  <a:lnTo>
                    <a:pt x="39" y="177"/>
                  </a:lnTo>
                  <a:lnTo>
                    <a:pt x="40" y="171"/>
                  </a:lnTo>
                  <a:lnTo>
                    <a:pt x="40" y="165"/>
                  </a:lnTo>
                  <a:lnTo>
                    <a:pt x="41" y="160"/>
                  </a:lnTo>
                  <a:lnTo>
                    <a:pt x="43" y="154"/>
                  </a:lnTo>
                  <a:lnTo>
                    <a:pt x="53" y="132"/>
                  </a:lnTo>
                  <a:lnTo>
                    <a:pt x="58" y="111"/>
                  </a:lnTo>
                  <a:lnTo>
                    <a:pt x="56" y="92"/>
                  </a:lnTo>
                  <a:lnTo>
                    <a:pt x="52" y="73"/>
                  </a:lnTo>
                  <a:lnTo>
                    <a:pt x="43" y="55"/>
                  </a:lnTo>
                  <a:lnTo>
                    <a:pt x="32" y="38"/>
                  </a:lnTo>
                  <a:lnTo>
                    <a:pt x="17" y="23"/>
                  </a:lnTo>
                  <a:lnTo>
                    <a:pt x="2" y="8"/>
                  </a:lnTo>
                  <a:lnTo>
                    <a:pt x="2" y="6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4" y="6"/>
                  </a:lnTo>
                  <a:lnTo>
                    <a:pt x="44" y="14"/>
                  </a:lnTo>
                  <a:lnTo>
                    <a:pt x="62" y="23"/>
                  </a:lnTo>
                  <a:lnTo>
                    <a:pt x="77" y="33"/>
                  </a:lnTo>
                  <a:lnTo>
                    <a:pt x="89" y="47"/>
                  </a:lnTo>
                  <a:lnTo>
                    <a:pt x="99" y="64"/>
                  </a:lnTo>
                  <a:lnTo>
                    <a:pt x="108" y="84"/>
                  </a:lnTo>
                  <a:lnTo>
                    <a:pt x="116" y="108"/>
                  </a:lnTo>
                  <a:lnTo>
                    <a:pt x="116" y="126"/>
                  </a:lnTo>
                  <a:lnTo>
                    <a:pt x="113" y="144"/>
                  </a:lnTo>
                  <a:lnTo>
                    <a:pt x="110" y="159"/>
                  </a:lnTo>
                  <a:lnTo>
                    <a:pt x="104" y="173"/>
                  </a:lnTo>
                  <a:lnTo>
                    <a:pt x="97" y="185"/>
                  </a:lnTo>
                  <a:lnTo>
                    <a:pt x="85" y="195"/>
                  </a:lnTo>
                  <a:lnTo>
                    <a:pt x="72" y="203"/>
                  </a:lnTo>
                  <a:lnTo>
                    <a:pt x="54" y="210"/>
                  </a:lnTo>
                  <a:close/>
                </a:path>
              </a:pathLst>
            </a:custGeom>
            <a:solidFill>
              <a:srgbClr val="66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64" name="Freeform 24"/>
            <p:cNvSpPr>
              <a:spLocks/>
            </p:cNvSpPr>
            <p:nvPr/>
          </p:nvSpPr>
          <p:spPr bwMode="auto">
            <a:xfrm>
              <a:off x="1620" y="3773"/>
              <a:ext cx="214" cy="241"/>
            </a:xfrm>
            <a:custGeom>
              <a:avLst/>
              <a:gdLst>
                <a:gd name="T0" fmla="*/ 57 w 214"/>
                <a:gd name="T1" fmla="*/ 235 h 241"/>
                <a:gd name="T2" fmla="*/ 25 w 214"/>
                <a:gd name="T3" fmla="*/ 216 h 241"/>
                <a:gd name="T4" fmla="*/ 0 w 214"/>
                <a:gd name="T5" fmla="*/ 181 h 241"/>
                <a:gd name="T6" fmla="*/ 1 w 214"/>
                <a:gd name="T7" fmla="*/ 144 h 241"/>
                <a:gd name="T8" fmla="*/ 14 w 214"/>
                <a:gd name="T9" fmla="*/ 107 h 241"/>
                <a:gd name="T10" fmla="*/ 25 w 214"/>
                <a:gd name="T11" fmla="*/ 80 h 241"/>
                <a:gd name="T12" fmla="*/ 37 w 214"/>
                <a:gd name="T13" fmla="*/ 54 h 241"/>
                <a:gd name="T14" fmla="*/ 58 w 214"/>
                <a:gd name="T15" fmla="*/ 37 h 241"/>
                <a:gd name="T16" fmla="*/ 74 w 214"/>
                <a:gd name="T17" fmla="*/ 9 h 241"/>
                <a:gd name="T18" fmla="*/ 83 w 214"/>
                <a:gd name="T19" fmla="*/ 0 h 241"/>
                <a:gd name="T20" fmla="*/ 106 w 214"/>
                <a:gd name="T21" fmla="*/ 0 h 241"/>
                <a:gd name="T22" fmla="*/ 131 w 214"/>
                <a:gd name="T23" fmla="*/ 5 h 241"/>
                <a:gd name="T24" fmla="*/ 155 w 214"/>
                <a:gd name="T25" fmla="*/ 10 h 241"/>
                <a:gd name="T26" fmla="*/ 173 w 214"/>
                <a:gd name="T27" fmla="*/ 12 h 241"/>
                <a:gd name="T28" fmla="*/ 174 w 214"/>
                <a:gd name="T29" fmla="*/ 15 h 241"/>
                <a:gd name="T30" fmla="*/ 162 w 214"/>
                <a:gd name="T31" fmla="*/ 25 h 241"/>
                <a:gd name="T32" fmla="*/ 147 w 214"/>
                <a:gd name="T33" fmla="*/ 37 h 241"/>
                <a:gd name="T34" fmla="*/ 137 w 214"/>
                <a:gd name="T35" fmla="*/ 36 h 241"/>
                <a:gd name="T36" fmla="*/ 133 w 214"/>
                <a:gd name="T37" fmla="*/ 24 h 241"/>
                <a:gd name="T38" fmla="*/ 125 w 214"/>
                <a:gd name="T39" fmla="*/ 25 h 241"/>
                <a:gd name="T40" fmla="*/ 135 w 214"/>
                <a:gd name="T41" fmla="*/ 58 h 241"/>
                <a:gd name="T42" fmla="*/ 165 w 214"/>
                <a:gd name="T43" fmla="*/ 90 h 241"/>
                <a:gd name="T44" fmla="*/ 212 w 214"/>
                <a:gd name="T45" fmla="*/ 110 h 241"/>
                <a:gd name="T46" fmla="*/ 213 w 214"/>
                <a:gd name="T47" fmla="*/ 115 h 241"/>
                <a:gd name="T48" fmla="*/ 174 w 214"/>
                <a:gd name="T49" fmla="*/ 142 h 241"/>
                <a:gd name="T50" fmla="*/ 123 w 214"/>
                <a:gd name="T51" fmla="*/ 110 h 241"/>
                <a:gd name="T52" fmla="*/ 79 w 214"/>
                <a:gd name="T53" fmla="*/ 85 h 241"/>
                <a:gd name="T54" fmla="*/ 98 w 214"/>
                <a:gd name="T55" fmla="*/ 107 h 241"/>
                <a:gd name="T56" fmla="*/ 133 w 214"/>
                <a:gd name="T57" fmla="*/ 135 h 241"/>
                <a:gd name="T58" fmla="*/ 157 w 214"/>
                <a:gd name="T59" fmla="*/ 150 h 241"/>
                <a:gd name="T60" fmla="*/ 176 w 214"/>
                <a:gd name="T61" fmla="*/ 155 h 241"/>
                <a:gd name="T62" fmla="*/ 153 w 214"/>
                <a:gd name="T63" fmla="*/ 173 h 241"/>
                <a:gd name="T64" fmla="*/ 116 w 214"/>
                <a:gd name="T65" fmla="*/ 166 h 241"/>
                <a:gd name="T66" fmla="*/ 92 w 214"/>
                <a:gd name="T67" fmla="*/ 154 h 241"/>
                <a:gd name="T68" fmla="*/ 74 w 214"/>
                <a:gd name="T69" fmla="*/ 140 h 241"/>
                <a:gd name="T70" fmla="*/ 56 w 214"/>
                <a:gd name="T71" fmla="*/ 134 h 241"/>
                <a:gd name="T72" fmla="*/ 46 w 214"/>
                <a:gd name="T73" fmla="*/ 134 h 241"/>
                <a:gd name="T74" fmla="*/ 49 w 214"/>
                <a:gd name="T75" fmla="*/ 142 h 241"/>
                <a:gd name="T76" fmla="*/ 79 w 214"/>
                <a:gd name="T77" fmla="*/ 161 h 241"/>
                <a:gd name="T78" fmla="*/ 117 w 214"/>
                <a:gd name="T79" fmla="*/ 178 h 241"/>
                <a:gd name="T80" fmla="*/ 142 w 214"/>
                <a:gd name="T81" fmla="*/ 184 h 241"/>
                <a:gd name="T82" fmla="*/ 157 w 214"/>
                <a:gd name="T83" fmla="*/ 190 h 241"/>
                <a:gd name="T84" fmla="*/ 151 w 214"/>
                <a:gd name="T85" fmla="*/ 204 h 241"/>
                <a:gd name="T86" fmla="*/ 117 w 214"/>
                <a:gd name="T87" fmla="*/ 207 h 241"/>
                <a:gd name="T88" fmla="*/ 87 w 214"/>
                <a:gd name="T89" fmla="*/ 206 h 241"/>
                <a:gd name="T90" fmla="*/ 63 w 214"/>
                <a:gd name="T91" fmla="*/ 194 h 241"/>
                <a:gd name="T92" fmla="*/ 45 w 214"/>
                <a:gd name="T93" fmla="*/ 178 h 241"/>
                <a:gd name="T94" fmla="*/ 28 w 214"/>
                <a:gd name="T95" fmla="*/ 168 h 241"/>
                <a:gd name="T96" fmla="*/ 20 w 214"/>
                <a:gd name="T97" fmla="*/ 169 h 241"/>
                <a:gd name="T98" fmla="*/ 21 w 214"/>
                <a:gd name="T99" fmla="*/ 174 h 241"/>
                <a:gd name="T100" fmla="*/ 34 w 214"/>
                <a:gd name="T101" fmla="*/ 182 h 241"/>
                <a:gd name="T102" fmla="*/ 66 w 214"/>
                <a:gd name="T103" fmla="*/ 207 h 241"/>
                <a:gd name="T104" fmla="*/ 96 w 214"/>
                <a:gd name="T105" fmla="*/ 217 h 241"/>
                <a:gd name="T106" fmla="*/ 126 w 214"/>
                <a:gd name="T107" fmla="*/ 227 h 241"/>
                <a:gd name="T108" fmla="*/ 116 w 214"/>
                <a:gd name="T109" fmla="*/ 240 h 241"/>
                <a:gd name="T110" fmla="*/ 98 w 214"/>
                <a:gd name="T111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4" h="241">
                  <a:moveTo>
                    <a:pt x="90" y="241"/>
                  </a:moveTo>
                  <a:lnTo>
                    <a:pt x="73" y="239"/>
                  </a:lnTo>
                  <a:lnTo>
                    <a:pt x="57" y="235"/>
                  </a:lnTo>
                  <a:lnTo>
                    <a:pt x="45" y="231"/>
                  </a:lnTo>
                  <a:lnTo>
                    <a:pt x="35" y="224"/>
                  </a:lnTo>
                  <a:lnTo>
                    <a:pt x="25" y="216"/>
                  </a:lnTo>
                  <a:lnTo>
                    <a:pt x="17" y="206"/>
                  </a:lnTo>
                  <a:lnTo>
                    <a:pt x="9" y="194"/>
                  </a:lnTo>
                  <a:lnTo>
                    <a:pt x="0" y="181"/>
                  </a:lnTo>
                  <a:lnTo>
                    <a:pt x="1" y="167"/>
                  </a:lnTo>
                  <a:lnTo>
                    <a:pt x="1" y="157"/>
                  </a:lnTo>
                  <a:lnTo>
                    <a:pt x="1" y="144"/>
                  </a:lnTo>
                  <a:lnTo>
                    <a:pt x="0" y="120"/>
                  </a:lnTo>
                  <a:lnTo>
                    <a:pt x="9" y="111"/>
                  </a:lnTo>
                  <a:lnTo>
                    <a:pt x="14" y="107"/>
                  </a:lnTo>
                  <a:lnTo>
                    <a:pt x="18" y="102"/>
                  </a:lnTo>
                  <a:lnTo>
                    <a:pt x="22" y="98"/>
                  </a:lnTo>
                  <a:lnTo>
                    <a:pt x="25" y="80"/>
                  </a:lnTo>
                  <a:lnTo>
                    <a:pt x="27" y="68"/>
                  </a:lnTo>
                  <a:lnTo>
                    <a:pt x="31" y="60"/>
                  </a:lnTo>
                  <a:lnTo>
                    <a:pt x="37" y="54"/>
                  </a:lnTo>
                  <a:lnTo>
                    <a:pt x="43" y="50"/>
                  </a:lnTo>
                  <a:lnTo>
                    <a:pt x="50" y="44"/>
                  </a:lnTo>
                  <a:lnTo>
                    <a:pt x="58" y="37"/>
                  </a:lnTo>
                  <a:lnTo>
                    <a:pt x="68" y="24"/>
                  </a:lnTo>
                  <a:lnTo>
                    <a:pt x="72" y="15"/>
                  </a:lnTo>
                  <a:lnTo>
                    <a:pt x="74" y="9"/>
                  </a:lnTo>
                  <a:lnTo>
                    <a:pt x="76" y="4"/>
                  </a:lnTo>
                  <a:lnTo>
                    <a:pt x="79" y="2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6" y="0"/>
                  </a:lnTo>
                  <a:lnTo>
                    <a:pt x="114" y="2"/>
                  </a:lnTo>
                  <a:lnTo>
                    <a:pt x="122" y="3"/>
                  </a:lnTo>
                  <a:lnTo>
                    <a:pt x="131" y="5"/>
                  </a:lnTo>
                  <a:lnTo>
                    <a:pt x="138" y="8"/>
                  </a:lnTo>
                  <a:lnTo>
                    <a:pt x="147" y="9"/>
                  </a:lnTo>
                  <a:lnTo>
                    <a:pt x="155" y="10"/>
                  </a:lnTo>
                  <a:lnTo>
                    <a:pt x="164" y="11"/>
                  </a:lnTo>
                  <a:lnTo>
                    <a:pt x="173" y="12"/>
                  </a:lnTo>
                  <a:lnTo>
                    <a:pt x="173" y="12"/>
                  </a:lnTo>
                  <a:lnTo>
                    <a:pt x="173" y="13"/>
                  </a:lnTo>
                  <a:lnTo>
                    <a:pt x="173" y="14"/>
                  </a:lnTo>
                  <a:lnTo>
                    <a:pt x="174" y="15"/>
                  </a:lnTo>
                  <a:lnTo>
                    <a:pt x="171" y="19"/>
                  </a:lnTo>
                  <a:lnTo>
                    <a:pt x="166" y="22"/>
                  </a:lnTo>
                  <a:lnTo>
                    <a:pt x="162" y="25"/>
                  </a:lnTo>
                  <a:lnTo>
                    <a:pt x="157" y="30"/>
                  </a:lnTo>
                  <a:lnTo>
                    <a:pt x="152" y="33"/>
                  </a:lnTo>
                  <a:lnTo>
                    <a:pt x="147" y="37"/>
                  </a:lnTo>
                  <a:lnTo>
                    <a:pt x="143" y="38"/>
                  </a:lnTo>
                  <a:lnTo>
                    <a:pt x="140" y="39"/>
                  </a:lnTo>
                  <a:lnTo>
                    <a:pt x="137" y="36"/>
                  </a:lnTo>
                  <a:lnTo>
                    <a:pt x="136" y="32"/>
                  </a:lnTo>
                  <a:lnTo>
                    <a:pt x="134" y="29"/>
                  </a:lnTo>
                  <a:lnTo>
                    <a:pt x="133" y="24"/>
                  </a:lnTo>
                  <a:lnTo>
                    <a:pt x="128" y="24"/>
                  </a:lnTo>
                  <a:lnTo>
                    <a:pt x="126" y="24"/>
                  </a:lnTo>
                  <a:lnTo>
                    <a:pt x="125" y="25"/>
                  </a:lnTo>
                  <a:lnTo>
                    <a:pt x="124" y="27"/>
                  </a:lnTo>
                  <a:lnTo>
                    <a:pt x="128" y="43"/>
                  </a:lnTo>
                  <a:lnTo>
                    <a:pt x="135" y="58"/>
                  </a:lnTo>
                  <a:lnTo>
                    <a:pt x="144" y="71"/>
                  </a:lnTo>
                  <a:lnTo>
                    <a:pt x="154" y="81"/>
                  </a:lnTo>
                  <a:lnTo>
                    <a:pt x="165" y="90"/>
                  </a:lnTo>
                  <a:lnTo>
                    <a:pt x="180" y="98"/>
                  </a:lnTo>
                  <a:lnTo>
                    <a:pt x="194" y="105"/>
                  </a:lnTo>
                  <a:lnTo>
                    <a:pt x="212" y="110"/>
                  </a:lnTo>
                  <a:lnTo>
                    <a:pt x="212" y="111"/>
                  </a:lnTo>
                  <a:lnTo>
                    <a:pt x="212" y="113"/>
                  </a:lnTo>
                  <a:lnTo>
                    <a:pt x="213" y="115"/>
                  </a:lnTo>
                  <a:lnTo>
                    <a:pt x="214" y="118"/>
                  </a:lnTo>
                  <a:lnTo>
                    <a:pt x="193" y="137"/>
                  </a:lnTo>
                  <a:lnTo>
                    <a:pt x="174" y="142"/>
                  </a:lnTo>
                  <a:lnTo>
                    <a:pt x="155" y="137"/>
                  </a:lnTo>
                  <a:lnTo>
                    <a:pt x="138" y="125"/>
                  </a:lnTo>
                  <a:lnTo>
                    <a:pt x="123" y="110"/>
                  </a:lnTo>
                  <a:lnTo>
                    <a:pt x="108" y="97"/>
                  </a:lnTo>
                  <a:lnTo>
                    <a:pt x="94" y="87"/>
                  </a:lnTo>
                  <a:lnTo>
                    <a:pt x="79" y="85"/>
                  </a:lnTo>
                  <a:lnTo>
                    <a:pt x="83" y="90"/>
                  </a:lnTo>
                  <a:lnTo>
                    <a:pt x="89" y="98"/>
                  </a:lnTo>
                  <a:lnTo>
                    <a:pt x="98" y="107"/>
                  </a:lnTo>
                  <a:lnTo>
                    <a:pt x="109" y="117"/>
                  </a:lnTo>
                  <a:lnTo>
                    <a:pt x="121" y="126"/>
                  </a:lnTo>
                  <a:lnTo>
                    <a:pt x="133" y="135"/>
                  </a:lnTo>
                  <a:lnTo>
                    <a:pt x="143" y="143"/>
                  </a:lnTo>
                  <a:lnTo>
                    <a:pt x="151" y="148"/>
                  </a:lnTo>
                  <a:lnTo>
                    <a:pt x="157" y="150"/>
                  </a:lnTo>
                  <a:lnTo>
                    <a:pt x="164" y="152"/>
                  </a:lnTo>
                  <a:lnTo>
                    <a:pt x="170" y="154"/>
                  </a:lnTo>
                  <a:lnTo>
                    <a:pt x="176" y="155"/>
                  </a:lnTo>
                  <a:lnTo>
                    <a:pt x="172" y="165"/>
                  </a:lnTo>
                  <a:lnTo>
                    <a:pt x="163" y="172"/>
                  </a:lnTo>
                  <a:lnTo>
                    <a:pt x="153" y="173"/>
                  </a:lnTo>
                  <a:lnTo>
                    <a:pt x="141" y="173"/>
                  </a:lnTo>
                  <a:lnTo>
                    <a:pt x="127" y="171"/>
                  </a:lnTo>
                  <a:lnTo>
                    <a:pt x="116" y="166"/>
                  </a:lnTo>
                  <a:lnTo>
                    <a:pt x="105" y="163"/>
                  </a:lnTo>
                  <a:lnTo>
                    <a:pt x="98" y="159"/>
                  </a:lnTo>
                  <a:lnTo>
                    <a:pt x="92" y="154"/>
                  </a:lnTo>
                  <a:lnTo>
                    <a:pt x="85" y="149"/>
                  </a:lnTo>
                  <a:lnTo>
                    <a:pt x="79" y="145"/>
                  </a:lnTo>
                  <a:lnTo>
                    <a:pt x="74" y="140"/>
                  </a:lnTo>
                  <a:lnTo>
                    <a:pt x="68" y="138"/>
                  </a:lnTo>
                  <a:lnTo>
                    <a:pt x="63" y="135"/>
                  </a:lnTo>
                  <a:lnTo>
                    <a:pt x="56" y="134"/>
                  </a:lnTo>
                  <a:lnTo>
                    <a:pt x="49" y="133"/>
                  </a:lnTo>
                  <a:lnTo>
                    <a:pt x="47" y="133"/>
                  </a:lnTo>
                  <a:lnTo>
                    <a:pt x="46" y="134"/>
                  </a:lnTo>
                  <a:lnTo>
                    <a:pt x="45" y="135"/>
                  </a:lnTo>
                  <a:lnTo>
                    <a:pt x="45" y="136"/>
                  </a:lnTo>
                  <a:lnTo>
                    <a:pt x="49" y="142"/>
                  </a:lnTo>
                  <a:lnTo>
                    <a:pt x="57" y="147"/>
                  </a:lnTo>
                  <a:lnTo>
                    <a:pt x="67" y="154"/>
                  </a:lnTo>
                  <a:lnTo>
                    <a:pt x="79" y="161"/>
                  </a:lnTo>
                  <a:lnTo>
                    <a:pt x="92" y="167"/>
                  </a:lnTo>
                  <a:lnTo>
                    <a:pt x="105" y="173"/>
                  </a:lnTo>
                  <a:lnTo>
                    <a:pt x="117" y="178"/>
                  </a:lnTo>
                  <a:lnTo>
                    <a:pt x="127" y="182"/>
                  </a:lnTo>
                  <a:lnTo>
                    <a:pt x="134" y="183"/>
                  </a:lnTo>
                  <a:lnTo>
                    <a:pt x="142" y="184"/>
                  </a:lnTo>
                  <a:lnTo>
                    <a:pt x="151" y="185"/>
                  </a:lnTo>
                  <a:lnTo>
                    <a:pt x="158" y="185"/>
                  </a:lnTo>
                  <a:lnTo>
                    <a:pt x="157" y="190"/>
                  </a:lnTo>
                  <a:lnTo>
                    <a:pt x="156" y="194"/>
                  </a:lnTo>
                  <a:lnTo>
                    <a:pt x="153" y="200"/>
                  </a:lnTo>
                  <a:lnTo>
                    <a:pt x="151" y="204"/>
                  </a:lnTo>
                  <a:lnTo>
                    <a:pt x="140" y="205"/>
                  </a:lnTo>
                  <a:lnTo>
                    <a:pt x="128" y="207"/>
                  </a:lnTo>
                  <a:lnTo>
                    <a:pt x="117" y="207"/>
                  </a:lnTo>
                  <a:lnTo>
                    <a:pt x="107" y="208"/>
                  </a:lnTo>
                  <a:lnTo>
                    <a:pt x="97" y="207"/>
                  </a:lnTo>
                  <a:lnTo>
                    <a:pt x="87" y="206"/>
                  </a:lnTo>
                  <a:lnTo>
                    <a:pt x="77" y="203"/>
                  </a:lnTo>
                  <a:lnTo>
                    <a:pt x="68" y="200"/>
                  </a:lnTo>
                  <a:lnTo>
                    <a:pt x="63" y="194"/>
                  </a:lnTo>
                  <a:lnTo>
                    <a:pt x="57" y="188"/>
                  </a:lnTo>
                  <a:lnTo>
                    <a:pt x="51" y="183"/>
                  </a:lnTo>
                  <a:lnTo>
                    <a:pt x="45" y="178"/>
                  </a:lnTo>
                  <a:lnTo>
                    <a:pt x="39" y="174"/>
                  </a:lnTo>
                  <a:lnTo>
                    <a:pt x="34" y="171"/>
                  </a:lnTo>
                  <a:lnTo>
                    <a:pt x="28" y="168"/>
                  </a:lnTo>
                  <a:lnTo>
                    <a:pt x="21" y="167"/>
                  </a:lnTo>
                  <a:lnTo>
                    <a:pt x="21" y="168"/>
                  </a:lnTo>
                  <a:lnTo>
                    <a:pt x="20" y="169"/>
                  </a:lnTo>
                  <a:lnTo>
                    <a:pt x="19" y="171"/>
                  </a:lnTo>
                  <a:lnTo>
                    <a:pt x="19" y="172"/>
                  </a:lnTo>
                  <a:lnTo>
                    <a:pt x="21" y="174"/>
                  </a:lnTo>
                  <a:lnTo>
                    <a:pt x="25" y="176"/>
                  </a:lnTo>
                  <a:lnTo>
                    <a:pt x="28" y="179"/>
                  </a:lnTo>
                  <a:lnTo>
                    <a:pt x="34" y="182"/>
                  </a:lnTo>
                  <a:lnTo>
                    <a:pt x="46" y="193"/>
                  </a:lnTo>
                  <a:lnTo>
                    <a:pt x="56" y="202"/>
                  </a:lnTo>
                  <a:lnTo>
                    <a:pt x="66" y="207"/>
                  </a:lnTo>
                  <a:lnTo>
                    <a:pt x="75" y="212"/>
                  </a:lnTo>
                  <a:lnTo>
                    <a:pt x="85" y="215"/>
                  </a:lnTo>
                  <a:lnTo>
                    <a:pt x="96" y="217"/>
                  </a:lnTo>
                  <a:lnTo>
                    <a:pt x="111" y="219"/>
                  </a:lnTo>
                  <a:lnTo>
                    <a:pt x="128" y="220"/>
                  </a:lnTo>
                  <a:lnTo>
                    <a:pt x="126" y="227"/>
                  </a:lnTo>
                  <a:lnTo>
                    <a:pt x="124" y="234"/>
                  </a:lnTo>
                  <a:lnTo>
                    <a:pt x="121" y="238"/>
                  </a:lnTo>
                  <a:lnTo>
                    <a:pt x="116" y="240"/>
                  </a:lnTo>
                  <a:lnTo>
                    <a:pt x="112" y="241"/>
                  </a:lnTo>
                  <a:lnTo>
                    <a:pt x="106" y="241"/>
                  </a:lnTo>
                  <a:lnTo>
                    <a:pt x="98" y="241"/>
                  </a:lnTo>
                  <a:lnTo>
                    <a:pt x="90" y="241"/>
                  </a:lnTo>
                  <a:close/>
                </a:path>
              </a:pathLst>
            </a:custGeom>
            <a:solidFill>
              <a:srgbClr val="F2D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65" name="Freeform 25"/>
            <p:cNvSpPr>
              <a:spLocks/>
            </p:cNvSpPr>
            <p:nvPr/>
          </p:nvSpPr>
          <p:spPr bwMode="auto">
            <a:xfrm>
              <a:off x="1587" y="3857"/>
              <a:ext cx="52" cy="143"/>
            </a:xfrm>
            <a:custGeom>
              <a:avLst/>
              <a:gdLst>
                <a:gd name="T0" fmla="*/ 44 w 52"/>
                <a:gd name="T1" fmla="*/ 143 h 143"/>
                <a:gd name="T2" fmla="*/ 25 w 52"/>
                <a:gd name="T3" fmla="*/ 133 h 143"/>
                <a:gd name="T4" fmla="*/ 13 w 52"/>
                <a:gd name="T5" fmla="*/ 121 h 143"/>
                <a:gd name="T6" fmla="*/ 4 w 52"/>
                <a:gd name="T7" fmla="*/ 108 h 143"/>
                <a:gd name="T8" fmla="*/ 0 w 52"/>
                <a:gd name="T9" fmla="*/ 93 h 143"/>
                <a:gd name="T10" fmla="*/ 0 w 52"/>
                <a:gd name="T11" fmla="*/ 78 h 143"/>
                <a:gd name="T12" fmla="*/ 3 w 52"/>
                <a:gd name="T13" fmla="*/ 62 h 143"/>
                <a:gd name="T14" fmla="*/ 9 w 52"/>
                <a:gd name="T15" fmla="*/ 45 h 143"/>
                <a:gd name="T16" fmla="*/ 18 w 52"/>
                <a:gd name="T17" fmla="*/ 30 h 143"/>
                <a:gd name="T18" fmla="*/ 23 w 52"/>
                <a:gd name="T19" fmla="*/ 21 h 143"/>
                <a:gd name="T20" fmla="*/ 30 w 52"/>
                <a:gd name="T21" fmla="*/ 11 h 143"/>
                <a:gd name="T22" fmla="*/ 36 w 52"/>
                <a:gd name="T23" fmla="*/ 3 h 143"/>
                <a:gd name="T24" fmla="*/ 44 w 52"/>
                <a:gd name="T25" fmla="*/ 0 h 143"/>
                <a:gd name="T26" fmla="*/ 42 w 52"/>
                <a:gd name="T27" fmla="*/ 11 h 143"/>
                <a:gd name="T28" fmla="*/ 35 w 52"/>
                <a:gd name="T29" fmla="*/ 18 h 143"/>
                <a:gd name="T30" fmla="*/ 28 w 52"/>
                <a:gd name="T31" fmla="*/ 26 h 143"/>
                <a:gd name="T32" fmla="*/ 21 w 52"/>
                <a:gd name="T33" fmla="*/ 36 h 143"/>
                <a:gd name="T34" fmla="*/ 22 w 52"/>
                <a:gd name="T35" fmla="*/ 53 h 143"/>
                <a:gd name="T36" fmla="*/ 22 w 52"/>
                <a:gd name="T37" fmla="*/ 62 h 143"/>
                <a:gd name="T38" fmla="*/ 22 w 52"/>
                <a:gd name="T39" fmla="*/ 70 h 143"/>
                <a:gd name="T40" fmla="*/ 22 w 52"/>
                <a:gd name="T41" fmla="*/ 79 h 143"/>
                <a:gd name="T42" fmla="*/ 21 w 52"/>
                <a:gd name="T43" fmla="*/ 88 h 143"/>
                <a:gd name="T44" fmla="*/ 22 w 52"/>
                <a:gd name="T45" fmla="*/ 97 h 143"/>
                <a:gd name="T46" fmla="*/ 25 w 52"/>
                <a:gd name="T47" fmla="*/ 104 h 143"/>
                <a:gd name="T48" fmla="*/ 31 w 52"/>
                <a:gd name="T49" fmla="*/ 111 h 143"/>
                <a:gd name="T50" fmla="*/ 36 w 52"/>
                <a:gd name="T51" fmla="*/ 118 h 143"/>
                <a:gd name="T52" fmla="*/ 43 w 52"/>
                <a:gd name="T53" fmla="*/ 126 h 143"/>
                <a:gd name="T54" fmla="*/ 49 w 52"/>
                <a:gd name="T55" fmla="*/ 133 h 143"/>
                <a:gd name="T56" fmla="*/ 52 w 52"/>
                <a:gd name="T57" fmla="*/ 142 h 143"/>
                <a:gd name="T58" fmla="*/ 50 w 52"/>
                <a:gd name="T59" fmla="*/ 142 h 143"/>
                <a:gd name="T60" fmla="*/ 49 w 52"/>
                <a:gd name="T61" fmla="*/ 142 h 143"/>
                <a:gd name="T62" fmla="*/ 47 w 52"/>
                <a:gd name="T63" fmla="*/ 142 h 143"/>
                <a:gd name="T64" fmla="*/ 44 w 52"/>
                <a:gd name="T6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2" h="143">
                  <a:moveTo>
                    <a:pt x="44" y="143"/>
                  </a:moveTo>
                  <a:lnTo>
                    <a:pt x="25" y="133"/>
                  </a:lnTo>
                  <a:lnTo>
                    <a:pt x="13" y="121"/>
                  </a:lnTo>
                  <a:lnTo>
                    <a:pt x="4" y="108"/>
                  </a:lnTo>
                  <a:lnTo>
                    <a:pt x="0" y="93"/>
                  </a:lnTo>
                  <a:lnTo>
                    <a:pt x="0" y="78"/>
                  </a:lnTo>
                  <a:lnTo>
                    <a:pt x="3" y="62"/>
                  </a:lnTo>
                  <a:lnTo>
                    <a:pt x="9" y="45"/>
                  </a:lnTo>
                  <a:lnTo>
                    <a:pt x="18" y="30"/>
                  </a:lnTo>
                  <a:lnTo>
                    <a:pt x="23" y="21"/>
                  </a:lnTo>
                  <a:lnTo>
                    <a:pt x="30" y="11"/>
                  </a:lnTo>
                  <a:lnTo>
                    <a:pt x="36" y="3"/>
                  </a:lnTo>
                  <a:lnTo>
                    <a:pt x="44" y="0"/>
                  </a:lnTo>
                  <a:lnTo>
                    <a:pt x="42" y="11"/>
                  </a:lnTo>
                  <a:lnTo>
                    <a:pt x="35" y="18"/>
                  </a:lnTo>
                  <a:lnTo>
                    <a:pt x="28" y="26"/>
                  </a:lnTo>
                  <a:lnTo>
                    <a:pt x="21" y="36"/>
                  </a:lnTo>
                  <a:lnTo>
                    <a:pt x="22" y="53"/>
                  </a:lnTo>
                  <a:lnTo>
                    <a:pt x="22" y="62"/>
                  </a:lnTo>
                  <a:lnTo>
                    <a:pt x="22" y="70"/>
                  </a:lnTo>
                  <a:lnTo>
                    <a:pt x="22" y="79"/>
                  </a:lnTo>
                  <a:lnTo>
                    <a:pt x="21" y="88"/>
                  </a:lnTo>
                  <a:lnTo>
                    <a:pt x="22" y="97"/>
                  </a:lnTo>
                  <a:lnTo>
                    <a:pt x="25" y="104"/>
                  </a:lnTo>
                  <a:lnTo>
                    <a:pt x="31" y="111"/>
                  </a:lnTo>
                  <a:lnTo>
                    <a:pt x="36" y="118"/>
                  </a:lnTo>
                  <a:lnTo>
                    <a:pt x="43" y="126"/>
                  </a:lnTo>
                  <a:lnTo>
                    <a:pt x="49" y="133"/>
                  </a:lnTo>
                  <a:lnTo>
                    <a:pt x="52" y="142"/>
                  </a:lnTo>
                  <a:lnTo>
                    <a:pt x="50" y="142"/>
                  </a:lnTo>
                  <a:lnTo>
                    <a:pt x="49" y="142"/>
                  </a:lnTo>
                  <a:lnTo>
                    <a:pt x="47" y="142"/>
                  </a:lnTo>
                  <a:lnTo>
                    <a:pt x="44" y="14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66" name="Freeform 26"/>
            <p:cNvSpPr>
              <a:spLocks/>
            </p:cNvSpPr>
            <p:nvPr/>
          </p:nvSpPr>
          <p:spPr bwMode="auto">
            <a:xfrm>
              <a:off x="2441" y="3861"/>
              <a:ext cx="43" cy="86"/>
            </a:xfrm>
            <a:custGeom>
              <a:avLst/>
              <a:gdLst>
                <a:gd name="T0" fmla="*/ 40 w 43"/>
                <a:gd name="T1" fmla="*/ 86 h 86"/>
                <a:gd name="T2" fmla="*/ 33 w 43"/>
                <a:gd name="T3" fmla="*/ 75 h 86"/>
                <a:gd name="T4" fmla="*/ 31 w 43"/>
                <a:gd name="T5" fmla="*/ 66 h 86"/>
                <a:gd name="T6" fmla="*/ 30 w 43"/>
                <a:gd name="T7" fmla="*/ 58 h 86"/>
                <a:gd name="T8" fmla="*/ 29 w 43"/>
                <a:gd name="T9" fmla="*/ 48 h 86"/>
                <a:gd name="T10" fmla="*/ 22 w 43"/>
                <a:gd name="T11" fmla="*/ 32 h 86"/>
                <a:gd name="T12" fmla="*/ 13 w 43"/>
                <a:gd name="T13" fmla="*/ 21 h 86"/>
                <a:gd name="T14" fmla="*/ 4 w 43"/>
                <a:gd name="T15" fmla="*/ 11 h 86"/>
                <a:gd name="T16" fmla="*/ 0 w 43"/>
                <a:gd name="T17" fmla="*/ 0 h 86"/>
                <a:gd name="T18" fmla="*/ 9 w 43"/>
                <a:gd name="T19" fmla="*/ 4 h 86"/>
                <a:gd name="T20" fmla="*/ 18 w 43"/>
                <a:gd name="T21" fmla="*/ 14 h 86"/>
                <a:gd name="T22" fmla="*/ 27 w 43"/>
                <a:gd name="T23" fmla="*/ 29 h 86"/>
                <a:gd name="T24" fmla="*/ 34 w 43"/>
                <a:gd name="T25" fmla="*/ 45 h 86"/>
                <a:gd name="T26" fmla="*/ 40 w 43"/>
                <a:gd name="T27" fmla="*/ 59 h 86"/>
                <a:gd name="T28" fmla="*/ 43 w 43"/>
                <a:gd name="T29" fmla="*/ 73 h 86"/>
                <a:gd name="T30" fmla="*/ 43 w 43"/>
                <a:gd name="T31" fmla="*/ 83 h 86"/>
                <a:gd name="T32" fmla="*/ 40 w 43"/>
                <a:gd name="T3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86">
                  <a:moveTo>
                    <a:pt x="40" y="86"/>
                  </a:moveTo>
                  <a:lnTo>
                    <a:pt x="33" y="75"/>
                  </a:lnTo>
                  <a:lnTo>
                    <a:pt x="31" y="66"/>
                  </a:lnTo>
                  <a:lnTo>
                    <a:pt x="30" y="58"/>
                  </a:lnTo>
                  <a:lnTo>
                    <a:pt x="29" y="48"/>
                  </a:lnTo>
                  <a:lnTo>
                    <a:pt x="22" y="32"/>
                  </a:lnTo>
                  <a:lnTo>
                    <a:pt x="13" y="21"/>
                  </a:lnTo>
                  <a:lnTo>
                    <a:pt x="4" y="11"/>
                  </a:lnTo>
                  <a:lnTo>
                    <a:pt x="0" y="0"/>
                  </a:lnTo>
                  <a:lnTo>
                    <a:pt x="9" y="4"/>
                  </a:lnTo>
                  <a:lnTo>
                    <a:pt x="18" y="14"/>
                  </a:lnTo>
                  <a:lnTo>
                    <a:pt x="27" y="29"/>
                  </a:lnTo>
                  <a:lnTo>
                    <a:pt x="34" y="45"/>
                  </a:lnTo>
                  <a:lnTo>
                    <a:pt x="40" y="59"/>
                  </a:lnTo>
                  <a:lnTo>
                    <a:pt x="43" y="73"/>
                  </a:lnTo>
                  <a:lnTo>
                    <a:pt x="43" y="83"/>
                  </a:lnTo>
                  <a:lnTo>
                    <a:pt x="40" y="8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67" name="Freeform 27"/>
            <p:cNvSpPr>
              <a:spLocks/>
            </p:cNvSpPr>
            <p:nvPr/>
          </p:nvSpPr>
          <p:spPr bwMode="auto">
            <a:xfrm>
              <a:off x="2229" y="3880"/>
              <a:ext cx="38" cy="64"/>
            </a:xfrm>
            <a:custGeom>
              <a:avLst/>
              <a:gdLst>
                <a:gd name="T0" fmla="*/ 33 w 38"/>
                <a:gd name="T1" fmla="*/ 64 h 64"/>
                <a:gd name="T2" fmla="*/ 28 w 38"/>
                <a:gd name="T3" fmla="*/ 58 h 64"/>
                <a:gd name="T4" fmla="*/ 21 w 38"/>
                <a:gd name="T5" fmla="*/ 51 h 64"/>
                <a:gd name="T6" fmla="*/ 16 w 38"/>
                <a:gd name="T7" fmla="*/ 42 h 64"/>
                <a:gd name="T8" fmla="*/ 11 w 38"/>
                <a:gd name="T9" fmla="*/ 33 h 64"/>
                <a:gd name="T10" fmla="*/ 7 w 38"/>
                <a:gd name="T11" fmla="*/ 24 h 64"/>
                <a:gd name="T12" fmla="*/ 3 w 38"/>
                <a:gd name="T13" fmla="*/ 14 h 64"/>
                <a:gd name="T14" fmla="*/ 1 w 38"/>
                <a:gd name="T15" fmla="*/ 7 h 64"/>
                <a:gd name="T16" fmla="*/ 0 w 38"/>
                <a:gd name="T17" fmla="*/ 0 h 64"/>
                <a:gd name="T18" fmla="*/ 2 w 38"/>
                <a:gd name="T19" fmla="*/ 0 h 64"/>
                <a:gd name="T20" fmla="*/ 4 w 38"/>
                <a:gd name="T21" fmla="*/ 0 h 64"/>
                <a:gd name="T22" fmla="*/ 6 w 38"/>
                <a:gd name="T23" fmla="*/ 0 h 64"/>
                <a:gd name="T24" fmla="*/ 8 w 38"/>
                <a:gd name="T25" fmla="*/ 0 h 64"/>
                <a:gd name="T26" fmla="*/ 19 w 38"/>
                <a:gd name="T27" fmla="*/ 10 h 64"/>
                <a:gd name="T28" fmla="*/ 26 w 38"/>
                <a:gd name="T29" fmla="*/ 18 h 64"/>
                <a:gd name="T30" fmla="*/ 28 w 38"/>
                <a:gd name="T31" fmla="*/ 29 h 64"/>
                <a:gd name="T32" fmla="*/ 29 w 38"/>
                <a:gd name="T33" fmla="*/ 48 h 64"/>
                <a:gd name="T34" fmla="*/ 31 w 38"/>
                <a:gd name="T35" fmla="*/ 50 h 64"/>
                <a:gd name="T36" fmla="*/ 35 w 38"/>
                <a:gd name="T37" fmla="*/ 54 h 64"/>
                <a:gd name="T38" fmla="*/ 37 w 38"/>
                <a:gd name="T39" fmla="*/ 58 h 64"/>
                <a:gd name="T40" fmla="*/ 38 w 38"/>
                <a:gd name="T41" fmla="*/ 64 h 64"/>
                <a:gd name="T42" fmla="*/ 37 w 38"/>
                <a:gd name="T43" fmla="*/ 64 h 64"/>
                <a:gd name="T44" fmla="*/ 36 w 38"/>
                <a:gd name="T45" fmla="*/ 64 h 64"/>
                <a:gd name="T46" fmla="*/ 35 w 38"/>
                <a:gd name="T47" fmla="*/ 64 h 64"/>
                <a:gd name="T48" fmla="*/ 33 w 38"/>
                <a:gd name="T4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64">
                  <a:moveTo>
                    <a:pt x="33" y="64"/>
                  </a:moveTo>
                  <a:lnTo>
                    <a:pt x="28" y="58"/>
                  </a:lnTo>
                  <a:lnTo>
                    <a:pt x="21" y="51"/>
                  </a:lnTo>
                  <a:lnTo>
                    <a:pt x="16" y="42"/>
                  </a:lnTo>
                  <a:lnTo>
                    <a:pt x="11" y="33"/>
                  </a:lnTo>
                  <a:lnTo>
                    <a:pt x="7" y="24"/>
                  </a:lnTo>
                  <a:lnTo>
                    <a:pt x="3" y="14"/>
                  </a:lnTo>
                  <a:lnTo>
                    <a:pt x="1" y="7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9" y="10"/>
                  </a:lnTo>
                  <a:lnTo>
                    <a:pt x="26" y="18"/>
                  </a:lnTo>
                  <a:lnTo>
                    <a:pt x="28" y="29"/>
                  </a:lnTo>
                  <a:lnTo>
                    <a:pt x="29" y="48"/>
                  </a:lnTo>
                  <a:lnTo>
                    <a:pt x="31" y="50"/>
                  </a:lnTo>
                  <a:lnTo>
                    <a:pt x="35" y="54"/>
                  </a:lnTo>
                  <a:lnTo>
                    <a:pt x="37" y="58"/>
                  </a:lnTo>
                  <a:lnTo>
                    <a:pt x="38" y="64"/>
                  </a:lnTo>
                  <a:lnTo>
                    <a:pt x="37" y="64"/>
                  </a:lnTo>
                  <a:lnTo>
                    <a:pt x="36" y="64"/>
                  </a:lnTo>
                  <a:lnTo>
                    <a:pt x="35" y="64"/>
                  </a:lnTo>
                  <a:lnTo>
                    <a:pt x="33" y="64"/>
                  </a:lnTo>
                  <a:close/>
                </a:path>
              </a:pathLst>
            </a:custGeom>
            <a:solidFill>
              <a:srgbClr val="F2D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68" name="Freeform 28"/>
            <p:cNvSpPr>
              <a:spLocks/>
            </p:cNvSpPr>
            <p:nvPr/>
          </p:nvSpPr>
          <p:spPr bwMode="auto">
            <a:xfrm>
              <a:off x="2942" y="3907"/>
              <a:ext cx="22" cy="21"/>
            </a:xfrm>
            <a:custGeom>
              <a:avLst/>
              <a:gdLst>
                <a:gd name="T0" fmla="*/ 4 w 22"/>
                <a:gd name="T1" fmla="*/ 21 h 21"/>
                <a:gd name="T2" fmla="*/ 3 w 22"/>
                <a:gd name="T3" fmla="*/ 21 h 21"/>
                <a:gd name="T4" fmla="*/ 3 w 22"/>
                <a:gd name="T5" fmla="*/ 19 h 21"/>
                <a:gd name="T6" fmla="*/ 2 w 22"/>
                <a:gd name="T7" fmla="*/ 15 h 21"/>
                <a:gd name="T8" fmla="*/ 0 w 22"/>
                <a:gd name="T9" fmla="*/ 6 h 21"/>
                <a:gd name="T10" fmla="*/ 4 w 22"/>
                <a:gd name="T11" fmla="*/ 4 h 21"/>
                <a:gd name="T12" fmla="*/ 6 w 22"/>
                <a:gd name="T13" fmla="*/ 2 h 21"/>
                <a:gd name="T14" fmla="*/ 9 w 22"/>
                <a:gd name="T15" fmla="*/ 1 h 21"/>
                <a:gd name="T16" fmla="*/ 13 w 22"/>
                <a:gd name="T17" fmla="*/ 0 h 21"/>
                <a:gd name="T18" fmla="*/ 14 w 22"/>
                <a:gd name="T19" fmla="*/ 2 h 21"/>
                <a:gd name="T20" fmla="*/ 16 w 22"/>
                <a:gd name="T21" fmla="*/ 3 h 21"/>
                <a:gd name="T22" fmla="*/ 20 w 22"/>
                <a:gd name="T23" fmla="*/ 5 h 21"/>
                <a:gd name="T24" fmla="*/ 22 w 22"/>
                <a:gd name="T25" fmla="*/ 6 h 21"/>
                <a:gd name="T26" fmla="*/ 22 w 22"/>
                <a:gd name="T27" fmla="*/ 8 h 21"/>
                <a:gd name="T28" fmla="*/ 22 w 22"/>
                <a:gd name="T29" fmla="*/ 9 h 21"/>
                <a:gd name="T30" fmla="*/ 22 w 22"/>
                <a:gd name="T31" fmla="*/ 11 h 21"/>
                <a:gd name="T32" fmla="*/ 22 w 22"/>
                <a:gd name="T33" fmla="*/ 13 h 21"/>
                <a:gd name="T34" fmla="*/ 16 w 22"/>
                <a:gd name="T35" fmla="*/ 16 h 21"/>
                <a:gd name="T36" fmla="*/ 13 w 22"/>
                <a:gd name="T37" fmla="*/ 19 h 21"/>
                <a:gd name="T38" fmla="*/ 9 w 22"/>
                <a:gd name="T39" fmla="*/ 21 h 21"/>
                <a:gd name="T40" fmla="*/ 4 w 22"/>
                <a:gd name="T4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21">
                  <a:moveTo>
                    <a:pt x="4" y="21"/>
                  </a:moveTo>
                  <a:lnTo>
                    <a:pt x="3" y="21"/>
                  </a:lnTo>
                  <a:lnTo>
                    <a:pt x="3" y="19"/>
                  </a:lnTo>
                  <a:lnTo>
                    <a:pt x="2" y="15"/>
                  </a:lnTo>
                  <a:lnTo>
                    <a:pt x="0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4" y="2"/>
                  </a:lnTo>
                  <a:lnTo>
                    <a:pt x="16" y="3"/>
                  </a:lnTo>
                  <a:lnTo>
                    <a:pt x="20" y="5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22" y="11"/>
                  </a:lnTo>
                  <a:lnTo>
                    <a:pt x="22" y="13"/>
                  </a:lnTo>
                  <a:lnTo>
                    <a:pt x="16" y="16"/>
                  </a:lnTo>
                  <a:lnTo>
                    <a:pt x="13" y="19"/>
                  </a:lnTo>
                  <a:lnTo>
                    <a:pt x="9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69" name="Freeform 29"/>
            <p:cNvSpPr>
              <a:spLocks/>
            </p:cNvSpPr>
            <p:nvPr/>
          </p:nvSpPr>
          <p:spPr bwMode="auto">
            <a:xfrm>
              <a:off x="1835" y="3868"/>
              <a:ext cx="26" cy="41"/>
            </a:xfrm>
            <a:custGeom>
              <a:avLst/>
              <a:gdLst>
                <a:gd name="T0" fmla="*/ 0 w 26"/>
                <a:gd name="T1" fmla="*/ 41 h 41"/>
                <a:gd name="T2" fmla="*/ 5 w 26"/>
                <a:gd name="T3" fmla="*/ 31 h 41"/>
                <a:gd name="T4" fmla="*/ 8 w 26"/>
                <a:gd name="T5" fmla="*/ 23 h 41"/>
                <a:gd name="T6" fmla="*/ 12 w 26"/>
                <a:gd name="T7" fmla="*/ 16 h 41"/>
                <a:gd name="T8" fmla="*/ 14 w 26"/>
                <a:gd name="T9" fmla="*/ 7 h 41"/>
                <a:gd name="T10" fmla="*/ 18 w 26"/>
                <a:gd name="T11" fmla="*/ 4 h 41"/>
                <a:gd name="T12" fmla="*/ 22 w 26"/>
                <a:gd name="T13" fmla="*/ 2 h 41"/>
                <a:gd name="T14" fmla="*/ 24 w 26"/>
                <a:gd name="T15" fmla="*/ 1 h 41"/>
                <a:gd name="T16" fmla="*/ 26 w 26"/>
                <a:gd name="T17" fmla="*/ 0 h 41"/>
                <a:gd name="T18" fmla="*/ 26 w 26"/>
                <a:gd name="T19" fmla="*/ 20 h 41"/>
                <a:gd name="T20" fmla="*/ 24 w 26"/>
                <a:gd name="T21" fmla="*/ 32 h 41"/>
                <a:gd name="T22" fmla="*/ 17 w 26"/>
                <a:gd name="T23" fmla="*/ 38 h 41"/>
                <a:gd name="T24" fmla="*/ 0 w 26"/>
                <a:gd name="T2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1">
                  <a:moveTo>
                    <a:pt x="0" y="41"/>
                  </a:moveTo>
                  <a:lnTo>
                    <a:pt x="5" y="31"/>
                  </a:lnTo>
                  <a:lnTo>
                    <a:pt x="8" y="23"/>
                  </a:lnTo>
                  <a:lnTo>
                    <a:pt x="12" y="16"/>
                  </a:lnTo>
                  <a:lnTo>
                    <a:pt x="14" y="7"/>
                  </a:lnTo>
                  <a:lnTo>
                    <a:pt x="18" y="4"/>
                  </a:lnTo>
                  <a:lnTo>
                    <a:pt x="22" y="2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6" y="20"/>
                  </a:lnTo>
                  <a:lnTo>
                    <a:pt x="24" y="32"/>
                  </a:lnTo>
                  <a:lnTo>
                    <a:pt x="17" y="38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2D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70" name="Freeform 30"/>
            <p:cNvSpPr>
              <a:spLocks/>
            </p:cNvSpPr>
            <p:nvPr/>
          </p:nvSpPr>
          <p:spPr bwMode="auto">
            <a:xfrm>
              <a:off x="2855" y="3887"/>
              <a:ext cx="7" cy="7"/>
            </a:xfrm>
            <a:custGeom>
              <a:avLst/>
              <a:gdLst>
                <a:gd name="T0" fmla="*/ 1 w 7"/>
                <a:gd name="T1" fmla="*/ 7 h 7"/>
                <a:gd name="T2" fmla="*/ 0 w 7"/>
                <a:gd name="T3" fmla="*/ 6 h 7"/>
                <a:gd name="T4" fmla="*/ 0 w 7"/>
                <a:gd name="T5" fmla="*/ 5 h 7"/>
                <a:gd name="T6" fmla="*/ 0 w 7"/>
                <a:gd name="T7" fmla="*/ 3 h 7"/>
                <a:gd name="T8" fmla="*/ 0 w 7"/>
                <a:gd name="T9" fmla="*/ 1 h 7"/>
                <a:gd name="T10" fmla="*/ 2 w 7"/>
                <a:gd name="T11" fmla="*/ 1 h 7"/>
                <a:gd name="T12" fmla="*/ 4 w 7"/>
                <a:gd name="T13" fmla="*/ 0 h 7"/>
                <a:gd name="T14" fmla="*/ 5 w 7"/>
                <a:gd name="T15" fmla="*/ 0 h 7"/>
                <a:gd name="T16" fmla="*/ 7 w 7"/>
                <a:gd name="T17" fmla="*/ 0 h 7"/>
                <a:gd name="T18" fmla="*/ 6 w 7"/>
                <a:gd name="T19" fmla="*/ 4 h 7"/>
                <a:gd name="T20" fmla="*/ 5 w 7"/>
                <a:gd name="T21" fmla="*/ 6 h 7"/>
                <a:gd name="T22" fmla="*/ 3 w 7"/>
                <a:gd name="T23" fmla="*/ 7 h 7"/>
                <a:gd name="T24" fmla="*/ 1 w 7"/>
                <a:gd name="T2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7">
                  <a:moveTo>
                    <a:pt x="1" y="7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6" y="4"/>
                  </a:lnTo>
                  <a:lnTo>
                    <a:pt x="5" y="6"/>
                  </a:lnTo>
                  <a:lnTo>
                    <a:pt x="3" y="7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71" name="Freeform 31"/>
            <p:cNvSpPr>
              <a:spLocks/>
            </p:cNvSpPr>
            <p:nvPr/>
          </p:nvSpPr>
          <p:spPr bwMode="auto">
            <a:xfrm>
              <a:off x="1872" y="3840"/>
              <a:ext cx="556" cy="170"/>
            </a:xfrm>
            <a:custGeom>
              <a:avLst/>
              <a:gdLst>
                <a:gd name="T0" fmla="*/ 516 w 556"/>
                <a:gd name="T1" fmla="*/ 142 h 170"/>
                <a:gd name="T2" fmla="*/ 485 w 556"/>
                <a:gd name="T3" fmla="*/ 158 h 170"/>
                <a:gd name="T4" fmla="*/ 494 w 556"/>
                <a:gd name="T5" fmla="*/ 128 h 170"/>
                <a:gd name="T6" fmla="*/ 473 w 556"/>
                <a:gd name="T7" fmla="*/ 145 h 170"/>
                <a:gd name="T8" fmla="*/ 474 w 556"/>
                <a:gd name="T9" fmla="*/ 115 h 170"/>
                <a:gd name="T10" fmla="*/ 451 w 556"/>
                <a:gd name="T11" fmla="*/ 119 h 170"/>
                <a:gd name="T12" fmla="*/ 454 w 556"/>
                <a:gd name="T13" fmla="*/ 103 h 170"/>
                <a:gd name="T14" fmla="*/ 436 w 556"/>
                <a:gd name="T15" fmla="*/ 121 h 170"/>
                <a:gd name="T16" fmla="*/ 441 w 556"/>
                <a:gd name="T17" fmla="*/ 89 h 170"/>
                <a:gd name="T18" fmla="*/ 427 w 556"/>
                <a:gd name="T19" fmla="*/ 106 h 170"/>
                <a:gd name="T20" fmla="*/ 412 w 556"/>
                <a:gd name="T21" fmla="*/ 99 h 170"/>
                <a:gd name="T22" fmla="*/ 403 w 556"/>
                <a:gd name="T23" fmla="*/ 96 h 170"/>
                <a:gd name="T24" fmla="*/ 391 w 556"/>
                <a:gd name="T25" fmla="*/ 92 h 170"/>
                <a:gd name="T26" fmla="*/ 391 w 556"/>
                <a:gd name="T27" fmla="*/ 70 h 170"/>
                <a:gd name="T28" fmla="*/ 374 w 556"/>
                <a:gd name="T29" fmla="*/ 92 h 170"/>
                <a:gd name="T30" fmla="*/ 363 w 556"/>
                <a:gd name="T31" fmla="*/ 64 h 170"/>
                <a:gd name="T32" fmla="*/ 355 w 556"/>
                <a:gd name="T33" fmla="*/ 63 h 170"/>
                <a:gd name="T34" fmla="*/ 338 w 556"/>
                <a:gd name="T35" fmla="*/ 83 h 170"/>
                <a:gd name="T36" fmla="*/ 330 w 556"/>
                <a:gd name="T37" fmla="*/ 58 h 170"/>
                <a:gd name="T38" fmla="*/ 314 w 556"/>
                <a:gd name="T39" fmla="*/ 51 h 170"/>
                <a:gd name="T40" fmla="*/ 306 w 556"/>
                <a:gd name="T41" fmla="*/ 54 h 170"/>
                <a:gd name="T42" fmla="*/ 293 w 556"/>
                <a:gd name="T43" fmla="*/ 74 h 170"/>
                <a:gd name="T44" fmla="*/ 289 w 556"/>
                <a:gd name="T45" fmla="*/ 43 h 170"/>
                <a:gd name="T46" fmla="*/ 278 w 556"/>
                <a:gd name="T47" fmla="*/ 73 h 170"/>
                <a:gd name="T48" fmla="*/ 262 w 556"/>
                <a:gd name="T49" fmla="*/ 40 h 170"/>
                <a:gd name="T50" fmla="*/ 253 w 556"/>
                <a:gd name="T51" fmla="*/ 68 h 170"/>
                <a:gd name="T52" fmla="*/ 238 w 556"/>
                <a:gd name="T53" fmla="*/ 65 h 170"/>
                <a:gd name="T54" fmla="*/ 228 w 556"/>
                <a:gd name="T55" fmla="*/ 65 h 170"/>
                <a:gd name="T56" fmla="*/ 210 w 556"/>
                <a:gd name="T57" fmla="*/ 70 h 170"/>
                <a:gd name="T58" fmla="*/ 201 w 556"/>
                <a:gd name="T59" fmla="*/ 46 h 170"/>
                <a:gd name="T60" fmla="*/ 200 w 556"/>
                <a:gd name="T61" fmla="*/ 82 h 170"/>
                <a:gd name="T62" fmla="*/ 185 w 556"/>
                <a:gd name="T63" fmla="*/ 61 h 170"/>
                <a:gd name="T64" fmla="*/ 179 w 556"/>
                <a:gd name="T65" fmla="*/ 63 h 170"/>
                <a:gd name="T66" fmla="*/ 184 w 556"/>
                <a:gd name="T67" fmla="*/ 87 h 170"/>
                <a:gd name="T68" fmla="*/ 173 w 556"/>
                <a:gd name="T69" fmla="*/ 82 h 170"/>
                <a:gd name="T70" fmla="*/ 164 w 556"/>
                <a:gd name="T71" fmla="*/ 84 h 170"/>
                <a:gd name="T72" fmla="*/ 154 w 556"/>
                <a:gd name="T73" fmla="*/ 92 h 170"/>
                <a:gd name="T74" fmla="*/ 140 w 556"/>
                <a:gd name="T75" fmla="*/ 82 h 170"/>
                <a:gd name="T76" fmla="*/ 141 w 556"/>
                <a:gd name="T77" fmla="*/ 99 h 170"/>
                <a:gd name="T78" fmla="*/ 117 w 556"/>
                <a:gd name="T79" fmla="*/ 91 h 170"/>
                <a:gd name="T80" fmla="*/ 124 w 556"/>
                <a:gd name="T81" fmla="*/ 113 h 170"/>
                <a:gd name="T82" fmla="*/ 96 w 556"/>
                <a:gd name="T83" fmla="*/ 102 h 170"/>
                <a:gd name="T84" fmla="*/ 104 w 556"/>
                <a:gd name="T85" fmla="*/ 122 h 170"/>
                <a:gd name="T86" fmla="*/ 74 w 556"/>
                <a:gd name="T87" fmla="*/ 113 h 170"/>
                <a:gd name="T88" fmla="*/ 75 w 556"/>
                <a:gd name="T89" fmla="*/ 121 h 170"/>
                <a:gd name="T90" fmla="*/ 86 w 556"/>
                <a:gd name="T91" fmla="*/ 134 h 170"/>
                <a:gd name="T92" fmla="*/ 56 w 556"/>
                <a:gd name="T93" fmla="*/ 125 h 170"/>
                <a:gd name="T94" fmla="*/ 42 w 556"/>
                <a:gd name="T95" fmla="*/ 122 h 170"/>
                <a:gd name="T96" fmla="*/ 63 w 556"/>
                <a:gd name="T97" fmla="*/ 136 h 170"/>
                <a:gd name="T98" fmla="*/ 72 w 556"/>
                <a:gd name="T99" fmla="*/ 145 h 170"/>
                <a:gd name="T100" fmla="*/ 16 w 556"/>
                <a:gd name="T101" fmla="*/ 128 h 170"/>
                <a:gd name="T102" fmla="*/ 96 w 556"/>
                <a:gd name="T103" fmla="*/ 36 h 170"/>
                <a:gd name="T104" fmla="*/ 319 w 556"/>
                <a:gd name="T105" fmla="*/ 3 h 170"/>
                <a:gd name="T106" fmla="*/ 527 w 556"/>
                <a:gd name="T107" fmla="*/ 96 h 170"/>
                <a:gd name="T108" fmla="*/ 531 w 556"/>
                <a:gd name="T109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56" h="170">
                  <a:moveTo>
                    <a:pt x="503" y="170"/>
                  </a:moveTo>
                  <a:lnTo>
                    <a:pt x="508" y="160"/>
                  </a:lnTo>
                  <a:lnTo>
                    <a:pt x="514" y="151"/>
                  </a:lnTo>
                  <a:lnTo>
                    <a:pt x="519" y="142"/>
                  </a:lnTo>
                  <a:lnTo>
                    <a:pt x="522" y="134"/>
                  </a:lnTo>
                  <a:lnTo>
                    <a:pt x="516" y="142"/>
                  </a:lnTo>
                  <a:lnTo>
                    <a:pt x="509" y="151"/>
                  </a:lnTo>
                  <a:lnTo>
                    <a:pt x="501" y="158"/>
                  </a:lnTo>
                  <a:lnTo>
                    <a:pt x="491" y="161"/>
                  </a:lnTo>
                  <a:lnTo>
                    <a:pt x="489" y="160"/>
                  </a:lnTo>
                  <a:lnTo>
                    <a:pt x="488" y="159"/>
                  </a:lnTo>
                  <a:lnTo>
                    <a:pt x="485" y="158"/>
                  </a:lnTo>
                  <a:lnTo>
                    <a:pt x="484" y="156"/>
                  </a:lnTo>
                  <a:lnTo>
                    <a:pt x="487" y="147"/>
                  </a:lnTo>
                  <a:lnTo>
                    <a:pt x="492" y="139"/>
                  </a:lnTo>
                  <a:lnTo>
                    <a:pt x="497" y="131"/>
                  </a:lnTo>
                  <a:lnTo>
                    <a:pt x="500" y="122"/>
                  </a:lnTo>
                  <a:lnTo>
                    <a:pt x="494" y="128"/>
                  </a:lnTo>
                  <a:lnTo>
                    <a:pt x="489" y="134"/>
                  </a:lnTo>
                  <a:lnTo>
                    <a:pt x="483" y="140"/>
                  </a:lnTo>
                  <a:lnTo>
                    <a:pt x="478" y="146"/>
                  </a:lnTo>
                  <a:lnTo>
                    <a:pt x="477" y="145"/>
                  </a:lnTo>
                  <a:lnTo>
                    <a:pt x="474" y="145"/>
                  </a:lnTo>
                  <a:lnTo>
                    <a:pt x="473" y="145"/>
                  </a:lnTo>
                  <a:lnTo>
                    <a:pt x="471" y="145"/>
                  </a:lnTo>
                  <a:lnTo>
                    <a:pt x="472" y="135"/>
                  </a:lnTo>
                  <a:lnTo>
                    <a:pt x="474" y="127"/>
                  </a:lnTo>
                  <a:lnTo>
                    <a:pt x="478" y="119"/>
                  </a:lnTo>
                  <a:lnTo>
                    <a:pt x="481" y="111"/>
                  </a:lnTo>
                  <a:lnTo>
                    <a:pt x="474" y="115"/>
                  </a:lnTo>
                  <a:lnTo>
                    <a:pt x="470" y="122"/>
                  </a:lnTo>
                  <a:lnTo>
                    <a:pt x="465" y="130"/>
                  </a:lnTo>
                  <a:lnTo>
                    <a:pt x="459" y="137"/>
                  </a:lnTo>
                  <a:lnTo>
                    <a:pt x="452" y="130"/>
                  </a:lnTo>
                  <a:lnTo>
                    <a:pt x="450" y="125"/>
                  </a:lnTo>
                  <a:lnTo>
                    <a:pt x="451" y="119"/>
                  </a:lnTo>
                  <a:lnTo>
                    <a:pt x="454" y="115"/>
                  </a:lnTo>
                  <a:lnTo>
                    <a:pt x="459" y="110"/>
                  </a:lnTo>
                  <a:lnTo>
                    <a:pt x="461" y="106"/>
                  </a:lnTo>
                  <a:lnTo>
                    <a:pt x="462" y="102"/>
                  </a:lnTo>
                  <a:lnTo>
                    <a:pt x="459" y="99"/>
                  </a:lnTo>
                  <a:lnTo>
                    <a:pt x="454" y="103"/>
                  </a:lnTo>
                  <a:lnTo>
                    <a:pt x="451" y="109"/>
                  </a:lnTo>
                  <a:lnTo>
                    <a:pt x="448" y="116"/>
                  </a:lnTo>
                  <a:lnTo>
                    <a:pt x="443" y="122"/>
                  </a:lnTo>
                  <a:lnTo>
                    <a:pt x="441" y="122"/>
                  </a:lnTo>
                  <a:lnTo>
                    <a:pt x="440" y="122"/>
                  </a:lnTo>
                  <a:lnTo>
                    <a:pt x="436" y="121"/>
                  </a:lnTo>
                  <a:lnTo>
                    <a:pt x="432" y="119"/>
                  </a:lnTo>
                  <a:lnTo>
                    <a:pt x="433" y="112"/>
                  </a:lnTo>
                  <a:lnTo>
                    <a:pt x="436" y="104"/>
                  </a:lnTo>
                  <a:lnTo>
                    <a:pt x="440" y="97"/>
                  </a:lnTo>
                  <a:lnTo>
                    <a:pt x="443" y="89"/>
                  </a:lnTo>
                  <a:lnTo>
                    <a:pt x="441" y="89"/>
                  </a:lnTo>
                  <a:lnTo>
                    <a:pt x="440" y="89"/>
                  </a:lnTo>
                  <a:lnTo>
                    <a:pt x="439" y="89"/>
                  </a:lnTo>
                  <a:lnTo>
                    <a:pt x="436" y="89"/>
                  </a:lnTo>
                  <a:lnTo>
                    <a:pt x="434" y="94"/>
                  </a:lnTo>
                  <a:lnTo>
                    <a:pt x="431" y="100"/>
                  </a:lnTo>
                  <a:lnTo>
                    <a:pt x="427" y="106"/>
                  </a:lnTo>
                  <a:lnTo>
                    <a:pt x="425" y="112"/>
                  </a:lnTo>
                  <a:lnTo>
                    <a:pt x="421" y="111"/>
                  </a:lnTo>
                  <a:lnTo>
                    <a:pt x="417" y="111"/>
                  </a:lnTo>
                  <a:lnTo>
                    <a:pt x="415" y="110"/>
                  </a:lnTo>
                  <a:lnTo>
                    <a:pt x="411" y="108"/>
                  </a:lnTo>
                  <a:lnTo>
                    <a:pt x="412" y="99"/>
                  </a:lnTo>
                  <a:lnTo>
                    <a:pt x="414" y="91"/>
                  </a:lnTo>
                  <a:lnTo>
                    <a:pt x="416" y="82"/>
                  </a:lnTo>
                  <a:lnTo>
                    <a:pt x="417" y="74"/>
                  </a:lnTo>
                  <a:lnTo>
                    <a:pt x="412" y="79"/>
                  </a:lnTo>
                  <a:lnTo>
                    <a:pt x="407" y="87"/>
                  </a:lnTo>
                  <a:lnTo>
                    <a:pt x="403" y="96"/>
                  </a:lnTo>
                  <a:lnTo>
                    <a:pt x="398" y="103"/>
                  </a:lnTo>
                  <a:lnTo>
                    <a:pt x="395" y="102"/>
                  </a:lnTo>
                  <a:lnTo>
                    <a:pt x="393" y="101"/>
                  </a:lnTo>
                  <a:lnTo>
                    <a:pt x="392" y="100"/>
                  </a:lnTo>
                  <a:lnTo>
                    <a:pt x="390" y="99"/>
                  </a:lnTo>
                  <a:lnTo>
                    <a:pt x="391" y="92"/>
                  </a:lnTo>
                  <a:lnTo>
                    <a:pt x="391" y="84"/>
                  </a:lnTo>
                  <a:lnTo>
                    <a:pt x="392" y="78"/>
                  </a:lnTo>
                  <a:lnTo>
                    <a:pt x="394" y="70"/>
                  </a:lnTo>
                  <a:lnTo>
                    <a:pt x="393" y="70"/>
                  </a:lnTo>
                  <a:lnTo>
                    <a:pt x="392" y="70"/>
                  </a:lnTo>
                  <a:lnTo>
                    <a:pt x="391" y="70"/>
                  </a:lnTo>
                  <a:lnTo>
                    <a:pt x="391" y="70"/>
                  </a:lnTo>
                  <a:lnTo>
                    <a:pt x="386" y="73"/>
                  </a:lnTo>
                  <a:lnTo>
                    <a:pt x="384" y="79"/>
                  </a:lnTo>
                  <a:lnTo>
                    <a:pt x="382" y="84"/>
                  </a:lnTo>
                  <a:lnTo>
                    <a:pt x="379" y="92"/>
                  </a:lnTo>
                  <a:lnTo>
                    <a:pt x="374" y="92"/>
                  </a:lnTo>
                  <a:lnTo>
                    <a:pt x="368" y="90"/>
                  </a:lnTo>
                  <a:lnTo>
                    <a:pt x="364" y="89"/>
                  </a:lnTo>
                  <a:lnTo>
                    <a:pt x="361" y="88"/>
                  </a:lnTo>
                  <a:lnTo>
                    <a:pt x="361" y="80"/>
                  </a:lnTo>
                  <a:lnTo>
                    <a:pt x="362" y="72"/>
                  </a:lnTo>
                  <a:lnTo>
                    <a:pt x="363" y="64"/>
                  </a:lnTo>
                  <a:lnTo>
                    <a:pt x="364" y="58"/>
                  </a:lnTo>
                  <a:lnTo>
                    <a:pt x="362" y="58"/>
                  </a:lnTo>
                  <a:lnTo>
                    <a:pt x="361" y="58"/>
                  </a:lnTo>
                  <a:lnTo>
                    <a:pt x="358" y="58"/>
                  </a:lnTo>
                  <a:lnTo>
                    <a:pt x="357" y="58"/>
                  </a:lnTo>
                  <a:lnTo>
                    <a:pt x="355" y="63"/>
                  </a:lnTo>
                  <a:lnTo>
                    <a:pt x="353" y="70"/>
                  </a:lnTo>
                  <a:lnTo>
                    <a:pt x="352" y="75"/>
                  </a:lnTo>
                  <a:lnTo>
                    <a:pt x="349" y="82"/>
                  </a:lnTo>
                  <a:lnTo>
                    <a:pt x="344" y="83"/>
                  </a:lnTo>
                  <a:lnTo>
                    <a:pt x="340" y="83"/>
                  </a:lnTo>
                  <a:lnTo>
                    <a:pt x="338" y="83"/>
                  </a:lnTo>
                  <a:lnTo>
                    <a:pt x="334" y="81"/>
                  </a:lnTo>
                  <a:lnTo>
                    <a:pt x="334" y="68"/>
                  </a:lnTo>
                  <a:lnTo>
                    <a:pt x="335" y="60"/>
                  </a:lnTo>
                  <a:lnTo>
                    <a:pt x="336" y="53"/>
                  </a:lnTo>
                  <a:lnTo>
                    <a:pt x="335" y="46"/>
                  </a:lnTo>
                  <a:lnTo>
                    <a:pt x="330" y="58"/>
                  </a:lnTo>
                  <a:lnTo>
                    <a:pt x="326" y="69"/>
                  </a:lnTo>
                  <a:lnTo>
                    <a:pt x="320" y="78"/>
                  </a:lnTo>
                  <a:lnTo>
                    <a:pt x="311" y="78"/>
                  </a:lnTo>
                  <a:lnTo>
                    <a:pt x="313" y="69"/>
                  </a:lnTo>
                  <a:lnTo>
                    <a:pt x="313" y="60"/>
                  </a:lnTo>
                  <a:lnTo>
                    <a:pt x="314" y="51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3" y="42"/>
                  </a:lnTo>
                  <a:lnTo>
                    <a:pt x="310" y="43"/>
                  </a:lnTo>
                  <a:lnTo>
                    <a:pt x="309" y="43"/>
                  </a:lnTo>
                  <a:lnTo>
                    <a:pt x="306" y="54"/>
                  </a:lnTo>
                  <a:lnTo>
                    <a:pt x="304" y="61"/>
                  </a:lnTo>
                  <a:lnTo>
                    <a:pt x="303" y="68"/>
                  </a:lnTo>
                  <a:lnTo>
                    <a:pt x="301" y="77"/>
                  </a:lnTo>
                  <a:lnTo>
                    <a:pt x="298" y="75"/>
                  </a:lnTo>
                  <a:lnTo>
                    <a:pt x="296" y="74"/>
                  </a:lnTo>
                  <a:lnTo>
                    <a:pt x="293" y="74"/>
                  </a:lnTo>
                  <a:lnTo>
                    <a:pt x="290" y="74"/>
                  </a:lnTo>
                  <a:lnTo>
                    <a:pt x="290" y="68"/>
                  </a:lnTo>
                  <a:lnTo>
                    <a:pt x="290" y="60"/>
                  </a:lnTo>
                  <a:lnTo>
                    <a:pt x="290" y="51"/>
                  </a:lnTo>
                  <a:lnTo>
                    <a:pt x="290" y="43"/>
                  </a:lnTo>
                  <a:lnTo>
                    <a:pt x="289" y="43"/>
                  </a:lnTo>
                  <a:lnTo>
                    <a:pt x="288" y="42"/>
                  </a:lnTo>
                  <a:lnTo>
                    <a:pt x="287" y="42"/>
                  </a:lnTo>
                  <a:lnTo>
                    <a:pt x="287" y="42"/>
                  </a:lnTo>
                  <a:lnTo>
                    <a:pt x="282" y="54"/>
                  </a:lnTo>
                  <a:lnTo>
                    <a:pt x="281" y="65"/>
                  </a:lnTo>
                  <a:lnTo>
                    <a:pt x="278" y="73"/>
                  </a:lnTo>
                  <a:lnTo>
                    <a:pt x="264" y="74"/>
                  </a:lnTo>
                  <a:lnTo>
                    <a:pt x="264" y="65"/>
                  </a:lnTo>
                  <a:lnTo>
                    <a:pt x="264" y="56"/>
                  </a:lnTo>
                  <a:lnTo>
                    <a:pt x="264" y="49"/>
                  </a:lnTo>
                  <a:lnTo>
                    <a:pt x="264" y="40"/>
                  </a:lnTo>
                  <a:lnTo>
                    <a:pt x="262" y="40"/>
                  </a:lnTo>
                  <a:lnTo>
                    <a:pt x="261" y="40"/>
                  </a:lnTo>
                  <a:lnTo>
                    <a:pt x="259" y="41"/>
                  </a:lnTo>
                  <a:lnTo>
                    <a:pt x="257" y="42"/>
                  </a:lnTo>
                  <a:lnTo>
                    <a:pt x="256" y="50"/>
                  </a:lnTo>
                  <a:lnTo>
                    <a:pt x="255" y="59"/>
                  </a:lnTo>
                  <a:lnTo>
                    <a:pt x="253" y="68"/>
                  </a:lnTo>
                  <a:lnTo>
                    <a:pt x="252" y="77"/>
                  </a:lnTo>
                  <a:lnTo>
                    <a:pt x="249" y="75"/>
                  </a:lnTo>
                  <a:lnTo>
                    <a:pt x="246" y="74"/>
                  </a:lnTo>
                  <a:lnTo>
                    <a:pt x="242" y="74"/>
                  </a:lnTo>
                  <a:lnTo>
                    <a:pt x="238" y="74"/>
                  </a:lnTo>
                  <a:lnTo>
                    <a:pt x="238" y="65"/>
                  </a:lnTo>
                  <a:lnTo>
                    <a:pt x="238" y="56"/>
                  </a:lnTo>
                  <a:lnTo>
                    <a:pt x="237" y="49"/>
                  </a:lnTo>
                  <a:lnTo>
                    <a:pt x="237" y="40"/>
                  </a:lnTo>
                  <a:lnTo>
                    <a:pt x="230" y="45"/>
                  </a:lnTo>
                  <a:lnTo>
                    <a:pt x="228" y="54"/>
                  </a:lnTo>
                  <a:lnTo>
                    <a:pt x="228" y="65"/>
                  </a:lnTo>
                  <a:lnTo>
                    <a:pt x="227" y="77"/>
                  </a:lnTo>
                  <a:lnTo>
                    <a:pt x="224" y="79"/>
                  </a:lnTo>
                  <a:lnTo>
                    <a:pt x="221" y="79"/>
                  </a:lnTo>
                  <a:lnTo>
                    <a:pt x="218" y="79"/>
                  </a:lnTo>
                  <a:lnTo>
                    <a:pt x="211" y="78"/>
                  </a:lnTo>
                  <a:lnTo>
                    <a:pt x="210" y="70"/>
                  </a:lnTo>
                  <a:lnTo>
                    <a:pt x="209" y="62"/>
                  </a:lnTo>
                  <a:lnTo>
                    <a:pt x="208" y="54"/>
                  </a:lnTo>
                  <a:lnTo>
                    <a:pt x="207" y="46"/>
                  </a:lnTo>
                  <a:lnTo>
                    <a:pt x="204" y="46"/>
                  </a:lnTo>
                  <a:lnTo>
                    <a:pt x="203" y="46"/>
                  </a:lnTo>
                  <a:lnTo>
                    <a:pt x="201" y="46"/>
                  </a:lnTo>
                  <a:lnTo>
                    <a:pt x="200" y="46"/>
                  </a:lnTo>
                  <a:lnTo>
                    <a:pt x="200" y="55"/>
                  </a:lnTo>
                  <a:lnTo>
                    <a:pt x="200" y="64"/>
                  </a:lnTo>
                  <a:lnTo>
                    <a:pt x="201" y="73"/>
                  </a:lnTo>
                  <a:lnTo>
                    <a:pt x="202" y="82"/>
                  </a:lnTo>
                  <a:lnTo>
                    <a:pt x="200" y="82"/>
                  </a:lnTo>
                  <a:lnTo>
                    <a:pt x="199" y="82"/>
                  </a:lnTo>
                  <a:lnTo>
                    <a:pt x="197" y="83"/>
                  </a:lnTo>
                  <a:lnTo>
                    <a:pt x="195" y="84"/>
                  </a:lnTo>
                  <a:lnTo>
                    <a:pt x="192" y="75"/>
                  </a:lnTo>
                  <a:lnTo>
                    <a:pt x="189" y="68"/>
                  </a:lnTo>
                  <a:lnTo>
                    <a:pt x="185" y="61"/>
                  </a:lnTo>
                  <a:lnTo>
                    <a:pt x="184" y="54"/>
                  </a:lnTo>
                  <a:lnTo>
                    <a:pt x="183" y="55"/>
                  </a:lnTo>
                  <a:lnTo>
                    <a:pt x="182" y="55"/>
                  </a:lnTo>
                  <a:lnTo>
                    <a:pt x="180" y="56"/>
                  </a:lnTo>
                  <a:lnTo>
                    <a:pt x="178" y="58"/>
                  </a:lnTo>
                  <a:lnTo>
                    <a:pt x="179" y="63"/>
                  </a:lnTo>
                  <a:lnTo>
                    <a:pt x="180" y="70"/>
                  </a:lnTo>
                  <a:lnTo>
                    <a:pt x="182" y="77"/>
                  </a:lnTo>
                  <a:lnTo>
                    <a:pt x="185" y="84"/>
                  </a:lnTo>
                  <a:lnTo>
                    <a:pt x="184" y="86"/>
                  </a:lnTo>
                  <a:lnTo>
                    <a:pt x="184" y="86"/>
                  </a:lnTo>
                  <a:lnTo>
                    <a:pt x="184" y="87"/>
                  </a:lnTo>
                  <a:lnTo>
                    <a:pt x="184" y="88"/>
                  </a:lnTo>
                  <a:lnTo>
                    <a:pt x="182" y="88"/>
                  </a:lnTo>
                  <a:lnTo>
                    <a:pt x="181" y="88"/>
                  </a:lnTo>
                  <a:lnTo>
                    <a:pt x="179" y="89"/>
                  </a:lnTo>
                  <a:lnTo>
                    <a:pt x="177" y="89"/>
                  </a:lnTo>
                  <a:lnTo>
                    <a:pt x="173" y="82"/>
                  </a:lnTo>
                  <a:lnTo>
                    <a:pt x="169" y="77"/>
                  </a:lnTo>
                  <a:lnTo>
                    <a:pt x="164" y="72"/>
                  </a:lnTo>
                  <a:lnTo>
                    <a:pt x="161" y="70"/>
                  </a:lnTo>
                  <a:lnTo>
                    <a:pt x="161" y="74"/>
                  </a:lnTo>
                  <a:lnTo>
                    <a:pt x="162" y="79"/>
                  </a:lnTo>
                  <a:lnTo>
                    <a:pt x="164" y="84"/>
                  </a:lnTo>
                  <a:lnTo>
                    <a:pt x="167" y="92"/>
                  </a:lnTo>
                  <a:lnTo>
                    <a:pt x="165" y="93"/>
                  </a:lnTo>
                  <a:lnTo>
                    <a:pt x="164" y="93"/>
                  </a:lnTo>
                  <a:lnTo>
                    <a:pt x="162" y="94"/>
                  </a:lnTo>
                  <a:lnTo>
                    <a:pt x="158" y="96"/>
                  </a:lnTo>
                  <a:lnTo>
                    <a:pt x="154" y="92"/>
                  </a:lnTo>
                  <a:lnTo>
                    <a:pt x="151" y="88"/>
                  </a:lnTo>
                  <a:lnTo>
                    <a:pt x="146" y="84"/>
                  </a:lnTo>
                  <a:lnTo>
                    <a:pt x="143" y="81"/>
                  </a:lnTo>
                  <a:lnTo>
                    <a:pt x="141" y="81"/>
                  </a:lnTo>
                  <a:lnTo>
                    <a:pt x="140" y="81"/>
                  </a:lnTo>
                  <a:lnTo>
                    <a:pt x="140" y="82"/>
                  </a:lnTo>
                  <a:lnTo>
                    <a:pt x="140" y="84"/>
                  </a:lnTo>
                  <a:lnTo>
                    <a:pt x="142" y="88"/>
                  </a:lnTo>
                  <a:lnTo>
                    <a:pt x="143" y="90"/>
                  </a:lnTo>
                  <a:lnTo>
                    <a:pt x="145" y="93"/>
                  </a:lnTo>
                  <a:lnTo>
                    <a:pt x="146" y="97"/>
                  </a:lnTo>
                  <a:lnTo>
                    <a:pt x="141" y="99"/>
                  </a:lnTo>
                  <a:lnTo>
                    <a:pt x="136" y="100"/>
                  </a:lnTo>
                  <a:lnTo>
                    <a:pt x="132" y="99"/>
                  </a:lnTo>
                  <a:lnTo>
                    <a:pt x="129" y="97"/>
                  </a:lnTo>
                  <a:lnTo>
                    <a:pt x="124" y="94"/>
                  </a:lnTo>
                  <a:lnTo>
                    <a:pt x="121" y="92"/>
                  </a:lnTo>
                  <a:lnTo>
                    <a:pt x="117" y="91"/>
                  </a:lnTo>
                  <a:lnTo>
                    <a:pt x="113" y="91"/>
                  </a:lnTo>
                  <a:lnTo>
                    <a:pt x="115" y="93"/>
                  </a:lnTo>
                  <a:lnTo>
                    <a:pt x="117" y="97"/>
                  </a:lnTo>
                  <a:lnTo>
                    <a:pt x="122" y="101"/>
                  </a:lnTo>
                  <a:lnTo>
                    <a:pt x="131" y="108"/>
                  </a:lnTo>
                  <a:lnTo>
                    <a:pt x="124" y="113"/>
                  </a:lnTo>
                  <a:lnTo>
                    <a:pt x="119" y="115"/>
                  </a:lnTo>
                  <a:lnTo>
                    <a:pt x="113" y="113"/>
                  </a:lnTo>
                  <a:lnTo>
                    <a:pt x="109" y="111"/>
                  </a:lnTo>
                  <a:lnTo>
                    <a:pt x="104" y="108"/>
                  </a:lnTo>
                  <a:lnTo>
                    <a:pt x="100" y="104"/>
                  </a:lnTo>
                  <a:lnTo>
                    <a:pt x="96" y="102"/>
                  </a:lnTo>
                  <a:lnTo>
                    <a:pt x="93" y="102"/>
                  </a:lnTo>
                  <a:lnTo>
                    <a:pt x="94" y="106"/>
                  </a:lnTo>
                  <a:lnTo>
                    <a:pt x="97" y="110"/>
                  </a:lnTo>
                  <a:lnTo>
                    <a:pt x="102" y="116"/>
                  </a:lnTo>
                  <a:lnTo>
                    <a:pt x="105" y="122"/>
                  </a:lnTo>
                  <a:lnTo>
                    <a:pt x="104" y="122"/>
                  </a:lnTo>
                  <a:lnTo>
                    <a:pt x="103" y="123"/>
                  </a:lnTo>
                  <a:lnTo>
                    <a:pt x="101" y="125"/>
                  </a:lnTo>
                  <a:lnTo>
                    <a:pt x="98" y="126"/>
                  </a:lnTo>
                  <a:lnTo>
                    <a:pt x="90" y="122"/>
                  </a:lnTo>
                  <a:lnTo>
                    <a:pt x="82" y="118"/>
                  </a:lnTo>
                  <a:lnTo>
                    <a:pt x="74" y="113"/>
                  </a:lnTo>
                  <a:lnTo>
                    <a:pt x="67" y="111"/>
                  </a:lnTo>
                  <a:lnTo>
                    <a:pt x="67" y="111"/>
                  </a:lnTo>
                  <a:lnTo>
                    <a:pt x="67" y="112"/>
                  </a:lnTo>
                  <a:lnTo>
                    <a:pt x="66" y="113"/>
                  </a:lnTo>
                  <a:lnTo>
                    <a:pt x="65" y="115"/>
                  </a:lnTo>
                  <a:lnTo>
                    <a:pt x="75" y="121"/>
                  </a:lnTo>
                  <a:lnTo>
                    <a:pt x="83" y="127"/>
                  </a:lnTo>
                  <a:lnTo>
                    <a:pt x="86" y="130"/>
                  </a:lnTo>
                  <a:lnTo>
                    <a:pt x="90" y="132"/>
                  </a:lnTo>
                  <a:lnTo>
                    <a:pt x="87" y="134"/>
                  </a:lnTo>
                  <a:lnTo>
                    <a:pt x="86" y="134"/>
                  </a:lnTo>
                  <a:lnTo>
                    <a:pt x="86" y="134"/>
                  </a:lnTo>
                  <a:lnTo>
                    <a:pt x="86" y="135"/>
                  </a:lnTo>
                  <a:lnTo>
                    <a:pt x="80" y="134"/>
                  </a:lnTo>
                  <a:lnTo>
                    <a:pt x="73" y="131"/>
                  </a:lnTo>
                  <a:lnTo>
                    <a:pt x="67" y="129"/>
                  </a:lnTo>
                  <a:lnTo>
                    <a:pt x="61" y="127"/>
                  </a:lnTo>
                  <a:lnTo>
                    <a:pt x="56" y="125"/>
                  </a:lnTo>
                  <a:lnTo>
                    <a:pt x="51" y="122"/>
                  </a:lnTo>
                  <a:lnTo>
                    <a:pt x="46" y="120"/>
                  </a:lnTo>
                  <a:lnTo>
                    <a:pt x="42" y="119"/>
                  </a:lnTo>
                  <a:lnTo>
                    <a:pt x="42" y="119"/>
                  </a:lnTo>
                  <a:lnTo>
                    <a:pt x="42" y="121"/>
                  </a:lnTo>
                  <a:lnTo>
                    <a:pt x="42" y="122"/>
                  </a:lnTo>
                  <a:lnTo>
                    <a:pt x="42" y="123"/>
                  </a:lnTo>
                  <a:lnTo>
                    <a:pt x="46" y="126"/>
                  </a:lnTo>
                  <a:lnTo>
                    <a:pt x="51" y="128"/>
                  </a:lnTo>
                  <a:lnTo>
                    <a:pt x="54" y="131"/>
                  </a:lnTo>
                  <a:lnTo>
                    <a:pt x="58" y="134"/>
                  </a:lnTo>
                  <a:lnTo>
                    <a:pt x="63" y="136"/>
                  </a:lnTo>
                  <a:lnTo>
                    <a:pt x="67" y="138"/>
                  </a:lnTo>
                  <a:lnTo>
                    <a:pt x="71" y="140"/>
                  </a:lnTo>
                  <a:lnTo>
                    <a:pt x="75" y="142"/>
                  </a:lnTo>
                  <a:lnTo>
                    <a:pt x="74" y="142"/>
                  </a:lnTo>
                  <a:lnTo>
                    <a:pt x="73" y="144"/>
                  </a:lnTo>
                  <a:lnTo>
                    <a:pt x="72" y="145"/>
                  </a:lnTo>
                  <a:lnTo>
                    <a:pt x="72" y="146"/>
                  </a:lnTo>
                  <a:lnTo>
                    <a:pt x="61" y="145"/>
                  </a:lnTo>
                  <a:lnTo>
                    <a:pt x="49" y="141"/>
                  </a:lnTo>
                  <a:lnTo>
                    <a:pt x="37" y="138"/>
                  </a:lnTo>
                  <a:lnTo>
                    <a:pt x="26" y="134"/>
                  </a:lnTo>
                  <a:lnTo>
                    <a:pt x="16" y="128"/>
                  </a:lnTo>
                  <a:lnTo>
                    <a:pt x="8" y="120"/>
                  </a:lnTo>
                  <a:lnTo>
                    <a:pt x="3" y="111"/>
                  </a:lnTo>
                  <a:lnTo>
                    <a:pt x="0" y="100"/>
                  </a:lnTo>
                  <a:lnTo>
                    <a:pt x="30" y="75"/>
                  </a:lnTo>
                  <a:lnTo>
                    <a:pt x="63" y="54"/>
                  </a:lnTo>
                  <a:lnTo>
                    <a:pt x="96" y="36"/>
                  </a:lnTo>
                  <a:lnTo>
                    <a:pt x="132" y="22"/>
                  </a:lnTo>
                  <a:lnTo>
                    <a:pt x="169" y="12"/>
                  </a:lnTo>
                  <a:lnTo>
                    <a:pt x="206" y="4"/>
                  </a:lnTo>
                  <a:lnTo>
                    <a:pt x="243" y="0"/>
                  </a:lnTo>
                  <a:lnTo>
                    <a:pt x="281" y="0"/>
                  </a:lnTo>
                  <a:lnTo>
                    <a:pt x="319" y="3"/>
                  </a:lnTo>
                  <a:lnTo>
                    <a:pt x="357" y="10"/>
                  </a:lnTo>
                  <a:lnTo>
                    <a:pt x="393" y="20"/>
                  </a:lnTo>
                  <a:lnTo>
                    <a:pt x="429" y="33"/>
                  </a:lnTo>
                  <a:lnTo>
                    <a:pt x="463" y="50"/>
                  </a:lnTo>
                  <a:lnTo>
                    <a:pt x="497" y="71"/>
                  </a:lnTo>
                  <a:lnTo>
                    <a:pt x="527" y="96"/>
                  </a:lnTo>
                  <a:lnTo>
                    <a:pt x="556" y="123"/>
                  </a:lnTo>
                  <a:lnTo>
                    <a:pt x="551" y="135"/>
                  </a:lnTo>
                  <a:lnTo>
                    <a:pt x="547" y="144"/>
                  </a:lnTo>
                  <a:lnTo>
                    <a:pt x="542" y="150"/>
                  </a:lnTo>
                  <a:lnTo>
                    <a:pt x="537" y="155"/>
                  </a:lnTo>
                  <a:lnTo>
                    <a:pt x="531" y="159"/>
                  </a:lnTo>
                  <a:lnTo>
                    <a:pt x="523" y="164"/>
                  </a:lnTo>
                  <a:lnTo>
                    <a:pt x="514" y="167"/>
                  </a:lnTo>
                  <a:lnTo>
                    <a:pt x="503" y="17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72" name="Freeform 32"/>
            <p:cNvSpPr>
              <a:spLocks/>
            </p:cNvSpPr>
            <p:nvPr/>
          </p:nvSpPr>
          <p:spPr bwMode="auto">
            <a:xfrm>
              <a:off x="1166" y="3874"/>
              <a:ext cx="17" cy="13"/>
            </a:xfrm>
            <a:custGeom>
              <a:avLst/>
              <a:gdLst>
                <a:gd name="T0" fmla="*/ 6 w 17"/>
                <a:gd name="T1" fmla="*/ 13 h 13"/>
                <a:gd name="T2" fmla="*/ 1 w 17"/>
                <a:gd name="T3" fmla="*/ 9 h 13"/>
                <a:gd name="T4" fmla="*/ 0 w 17"/>
                <a:gd name="T5" fmla="*/ 7 h 13"/>
                <a:gd name="T6" fmla="*/ 0 w 17"/>
                <a:gd name="T7" fmla="*/ 5 h 13"/>
                <a:gd name="T8" fmla="*/ 0 w 17"/>
                <a:gd name="T9" fmla="*/ 1 h 13"/>
                <a:gd name="T10" fmla="*/ 10 w 17"/>
                <a:gd name="T11" fmla="*/ 0 h 13"/>
                <a:gd name="T12" fmla="*/ 17 w 17"/>
                <a:gd name="T13" fmla="*/ 4 h 13"/>
                <a:gd name="T14" fmla="*/ 16 w 17"/>
                <a:gd name="T15" fmla="*/ 9 h 13"/>
                <a:gd name="T16" fmla="*/ 6 w 17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3">
                  <a:moveTo>
                    <a:pt x="6" y="13"/>
                  </a:moveTo>
                  <a:lnTo>
                    <a:pt x="1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1"/>
                  </a:lnTo>
                  <a:lnTo>
                    <a:pt x="10" y="0"/>
                  </a:lnTo>
                  <a:lnTo>
                    <a:pt x="17" y="4"/>
                  </a:lnTo>
                  <a:lnTo>
                    <a:pt x="16" y="9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73" name="Freeform 33"/>
            <p:cNvSpPr>
              <a:spLocks/>
            </p:cNvSpPr>
            <p:nvPr/>
          </p:nvSpPr>
          <p:spPr bwMode="auto">
            <a:xfrm>
              <a:off x="1327" y="3784"/>
              <a:ext cx="22" cy="19"/>
            </a:xfrm>
            <a:custGeom>
              <a:avLst/>
              <a:gdLst>
                <a:gd name="T0" fmla="*/ 5 w 22"/>
                <a:gd name="T1" fmla="*/ 19 h 19"/>
                <a:gd name="T2" fmla="*/ 1 w 22"/>
                <a:gd name="T3" fmla="*/ 14 h 19"/>
                <a:gd name="T4" fmla="*/ 0 w 22"/>
                <a:gd name="T5" fmla="*/ 9 h 19"/>
                <a:gd name="T6" fmla="*/ 2 w 22"/>
                <a:gd name="T7" fmla="*/ 6 h 19"/>
                <a:gd name="T8" fmla="*/ 3 w 22"/>
                <a:gd name="T9" fmla="*/ 2 h 19"/>
                <a:gd name="T10" fmla="*/ 7 w 22"/>
                <a:gd name="T11" fmla="*/ 1 h 19"/>
                <a:gd name="T12" fmla="*/ 11 w 22"/>
                <a:gd name="T13" fmla="*/ 0 h 19"/>
                <a:gd name="T14" fmla="*/ 17 w 22"/>
                <a:gd name="T15" fmla="*/ 1 h 19"/>
                <a:gd name="T16" fmla="*/ 22 w 22"/>
                <a:gd name="T17" fmla="*/ 4 h 19"/>
                <a:gd name="T18" fmla="*/ 22 w 22"/>
                <a:gd name="T19" fmla="*/ 7 h 19"/>
                <a:gd name="T20" fmla="*/ 22 w 22"/>
                <a:gd name="T21" fmla="*/ 8 h 19"/>
                <a:gd name="T22" fmla="*/ 22 w 22"/>
                <a:gd name="T23" fmla="*/ 10 h 19"/>
                <a:gd name="T24" fmla="*/ 22 w 22"/>
                <a:gd name="T25" fmla="*/ 12 h 19"/>
                <a:gd name="T26" fmla="*/ 19 w 22"/>
                <a:gd name="T27" fmla="*/ 17 h 19"/>
                <a:gd name="T28" fmla="*/ 14 w 22"/>
                <a:gd name="T29" fmla="*/ 19 h 19"/>
                <a:gd name="T30" fmla="*/ 9 w 22"/>
                <a:gd name="T31" fmla="*/ 19 h 19"/>
                <a:gd name="T32" fmla="*/ 5 w 22"/>
                <a:gd name="T3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9">
                  <a:moveTo>
                    <a:pt x="5" y="19"/>
                  </a:moveTo>
                  <a:lnTo>
                    <a:pt x="1" y="14"/>
                  </a:lnTo>
                  <a:lnTo>
                    <a:pt x="0" y="9"/>
                  </a:lnTo>
                  <a:lnTo>
                    <a:pt x="2" y="6"/>
                  </a:lnTo>
                  <a:lnTo>
                    <a:pt x="3" y="2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7" y="1"/>
                  </a:lnTo>
                  <a:lnTo>
                    <a:pt x="22" y="4"/>
                  </a:lnTo>
                  <a:lnTo>
                    <a:pt x="22" y="7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74" name="Freeform 34"/>
            <p:cNvSpPr>
              <a:spLocks/>
            </p:cNvSpPr>
            <p:nvPr/>
          </p:nvSpPr>
          <p:spPr bwMode="auto">
            <a:xfrm>
              <a:off x="3023" y="3785"/>
              <a:ext cx="12" cy="15"/>
            </a:xfrm>
            <a:custGeom>
              <a:avLst/>
              <a:gdLst>
                <a:gd name="T0" fmla="*/ 1 w 12"/>
                <a:gd name="T1" fmla="*/ 15 h 15"/>
                <a:gd name="T2" fmla="*/ 0 w 12"/>
                <a:gd name="T3" fmla="*/ 13 h 15"/>
                <a:gd name="T4" fmla="*/ 0 w 12"/>
                <a:gd name="T5" fmla="*/ 12 h 15"/>
                <a:gd name="T6" fmla="*/ 0 w 12"/>
                <a:gd name="T7" fmla="*/ 10 h 15"/>
                <a:gd name="T8" fmla="*/ 0 w 12"/>
                <a:gd name="T9" fmla="*/ 8 h 15"/>
                <a:gd name="T10" fmla="*/ 2 w 12"/>
                <a:gd name="T11" fmla="*/ 6 h 15"/>
                <a:gd name="T12" fmla="*/ 4 w 12"/>
                <a:gd name="T13" fmla="*/ 3 h 15"/>
                <a:gd name="T14" fmla="*/ 8 w 12"/>
                <a:gd name="T15" fmla="*/ 2 h 15"/>
                <a:gd name="T16" fmla="*/ 11 w 12"/>
                <a:gd name="T17" fmla="*/ 0 h 15"/>
                <a:gd name="T18" fmla="*/ 11 w 12"/>
                <a:gd name="T19" fmla="*/ 1 h 15"/>
                <a:gd name="T20" fmla="*/ 12 w 12"/>
                <a:gd name="T21" fmla="*/ 1 h 15"/>
                <a:gd name="T22" fmla="*/ 12 w 12"/>
                <a:gd name="T23" fmla="*/ 2 h 15"/>
                <a:gd name="T24" fmla="*/ 12 w 12"/>
                <a:gd name="T25" fmla="*/ 3 h 15"/>
                <a:gd name="T26" fmla="*/ 12 w 12"/>
                <a:gd name="T27" fmla="*/ 5 h 15"/>
                <a:gd name="T28" fmla="*/ 12 w 12"/>
                <a:gd name="T29" fmla="*/ 7 h 15"/>
                <a:gd name="T30" fmla="*/ 12 w 12"/>
                <a:gd name="T31" fmla="*/ 9 h 15"/>
                <a:gd name="T32" fmla="*/ 12 w 12"/>
                <a:gd name="T33" fmla="*/ 11 h 15"/>
                <a:gd name="T34" fmla="*/ 10 w 12"/>
                <a:gd name="T35" fmla="*/ 12 h 15"/>
                <a:gd name="T36" fmla="*/ 7 w 12"/>
                <a:gd name="T37" fmla="*/ 13 h 15"/>
                <a:gd name="T38" fmla="*/ 4 w 12"/>
                <a:gd name="T39" fmla="*/ 15 h 15"/>
                <a:gd name="T40" fmla="*/ 1 w 12"/>
                <a:gd name="T4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5">
                  <a:moveTo>
                    <a:pt x="1" y="15"/>
                  </a:moveTo>
                  <a:lnTo>
                    <a:pt x="0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3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10" y="12"/>
                  </a:lnTo>
                  <a:lnTo>
                    <a:pt x="7" y="13"/>
                  </a:lnTo>
                  <a:lnTo>
                    <a:pt x="4" y="15"/>
                  </a:lnTo>
                  <a:lnTo>
                    <a:pt x="1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75" name="Freeform 35"/>
            <p:cNvSpPr>
              <a:spLocks/>
            </p:cNvSpPr>
            <p:nvPr/>
          </p:nvSpPr>
          <p:spPr bwMode="auto">
            <a:xfrm>
              <a:off x="2703" y="3747"/>
              <a:ext cx="9" cy="16"/>
            </a:xfrm>
            <a:custGeom>
              <a:avLst/>
              <a:gdLst>
                <a:gd name="T0" fmla="*/ 1 w 9"/>
                <a:gd name="T1" fmla="*/ 16 h 16"/>
                <a:gd name="T2" fmla="*/ 0 w 9"/>
                <a:gd name="T3" fmla="*/ 16 h 16"/>
                <a:gd name="T4" fmla="*/ 0 w 9"/>
                <a:gd name="T5" fmla="*/ 15 h 16"/>
                <a:gd name="T6" fmla="*/ 0 w 9"/>
                <a:gd name="T7" fmla="*/ 12 h 16"/>
                <a:gd name="T8" fmla="*/ 0 w 9"/>
                <a:gd name="T9" fmla="*/ 8 h 16"/>
                <a:gd name="T10" fmla="*/ 2 w 9"/>
                <a:gd name="T11" fmla="*/ 6 h 16"/>
                <a:gd name="T12" fmla="*/ 3 w 9"/>
                <a:gd name="T13" fmla="*/ 3 h 16"/>
                <a:gd name="T14" fmla="*/ 4 w 9"/>
                <a:gd name="T15" fmla="*/ 2 h 16"/>
                <a:gd name="T16" fmla="*/ 9 w 9"/>
                <a:gd name="T17" fmla="*/ 0 h 16"/>
                <a:gd name="T18" fmla="*/ 9 w 9"/>
                <a:gd name="T19" fmla="*/ 5 h 16"/>
                <a:gd name="T20" fmla="*/ 8 w 9"/>
                <a:gd name="T21" fmla="*/ 11 h 16"/>
                <a:gd name="T22" fmla="*/ 6 w 9"/>
                <a:gd name="T23" fmla="*/ 16 h 16"/>
                <a:gd name="T24" fmla="*/ 1 w 9"/>
                <a:gd name="T2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6">
                  <a:moveTo>
                    <a:pt x="1" y="16"/>
                  </a:moveTo>
                  <a:lnTo>
                    <a:pt x="0" y="16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6"/>
                  </a:lnTo>
                  <a:lnTo>
                    <a:pt x="3" y="3"/>
                  </a:lnTo>
                  <a:lnTo>
                    <a:pt x="4" y="2"/>
                  </a:lnTo>
                  <a:lnTo>
                    <a:pt x="9" y="0"/>
                  </a:lnTo>
                  <a:lnTo>
                    <a:pt x="9" y="5"/>
                  </a:lnTo>
                  <a:lnTo>
                    <a:pt x="8" y="11"/>
                  </a:lnTo>
                  <a:lnTo>
                    <a:pt x="6" y="16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76" name="Freeform 36"/>
            <p:cNvSpPr>
              <a:spLocks/>
            </p:cNvSpPr>
            <p:nvPr/>
          </p:nvSpPr>
          <p:spPr bwMode="auto">
            <a:xfrm>
              <a:off x="2009" y="3657"/>
              <a:ext cx="63" cy="56"/>
            </a:xfrm>
            <a:custGeom>
              <a:avLst/>
              <a:gdLst>
                <a:gd name="T0" fmla="*/ 3 w 63"/>
                <a:gd name="T1" fmla="*/ 56 h 56"/>
                <a:gd name="T2" fmla="*/ 0 w 63"/>
                <a:gd name="T3" fmla="*/ 47 h 56"/>
                <a:gd name="T4" fmla="*/ 4 w 63"/>
                <a:gd name="T5" fmla="*/ 30 h 56"/>
                <a:gd name="T6" fmla="*/ 8 w 63"/>
                <a:gd name="T7" fmla="*/ 13 h 56"/>
                <a:gd name="T8" fmla="*/ 11 w 63"/>
                <a:gd name="T9" fmla="*/ 3 h 56"/>
                <a:gd name="T10" fmla="*/ 19 w 63"/>
                <a:gd name="T11" fmla="*/ 3 h 56"/>
                <a:gd name="T12" fmla="*/ 27 w 63"/>
                <a:gd name="T13" fmla="*/ 2 h 56"/>
                <a:gd name="T14" fmla="*/ 36 w 63"/>
                <a:gd name="T15" fmla="*/ 1 h 56"/>
                <a:gd name="T16" fmla="*/ 44 w 63"/>
                <a:gd name="T17" fmla="*/ 0 h 56"/>
                <a:gd name="T18" fmla="*/ 49 w 63"/>
                <a:gd name="T19" fmla="*/ 11 h 56"/>
                <a:gd name="T20" fmla="*/ 57 w 63"/>
                <a:gd name="T21" fmla="*/ 27 h 56"/>
                <a:gd name="T22" fmla="*/ 63 w 63"/>
                <a:gd name="T23" fmla="*/ 42 h 56"/>
                <a:gd name="T24" fmla="*/ 63 w 63"/>
                <a:gd name="T25" fmla="*/ 56 h 56"/>
                <a:gd name="T26" fmla="*/ 56 w 63"/>
                <a:gd name="T27" fmla="*/ 56 h 56"/>
                <a:gd name="T28" fmla="*/ 48 w 63"/>
                <a:gd name="T29" fmla="*/ 56 h 56"/>
                <a:gd name="T30" fmla="*/ 40 w 63"/>
                <a:gd name="T31" fmla="*/ 56 h 56"/>
                <a:gd name="T32" fmla="*/ 33 w 63"/>
                <a:gd name="T33" fmla="*/ 56 h 56"/>
                <a:gd name="T34" fmla="*/ 26 w 63"/>
                <a:gd name="T35" fmla="*/ 56 h 56"/>
                <a:gd name="T36" fmla="*/ 18 w 63"/>
                <a:gd name="T37" fmla="*/ 56 h 56"/>
                <a:gd name="T38" fmla="*/ 10 w 63"/>
                <a:gd name="T39" fmla="*/ 56 h 56"/>
                <a:gd name="T40" fmla="*/ 3 w 63"/>
                <a:gd name="T4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" h="56">
                  <a:moveTo>
                    <a:pt x="3" y="56"/>
                  </a:moveTo>
                  <a:lnTo>
                    <a:pt x="0" y="47"/>
                  </a:lnTo>
                  <a:lnTo>
                    <a:pt x="4" y="30"/>
                  </a:lnTo>
                  <a:lnTo>
                    <a:pt x="8" y="13"/>
                  </a:lnTo>
                  <a:lnTo>
                    <a:pt x="11" y="3"/>
                  </a:lnTo>
                  <a:lnTo>
                    <a:pt x="19" y="3"/>
                  </a:lnTo>
                  <a:lnTo>
                    <a:pt x="27" y="2"/>
                  </a:lnTo>
                  <a:lnTo>
                    <a:pt x="36" y="1"/>
                  </a:lnTo>
                  <a:lnTo>
                    <a:pt x="44" y="0"/>
                  </a:lnTo>
                  <a:lnTo>
                    <a:pt x="49" y="11"/>
                  </a:lnTo>
                  <a:lnTo>
                    <a:pt x="57" y="27"/>
                  </a:lnTo>
                  <a:lnTo>
                    <a:pt x="63" y="42"/>
                  </a:lnTo>
                  <a:lnTo>
                    <a:pt x="63" y="56"/>
                  </a:lnTo>
                  <a:lnTo>
                    <a:pt x="56" y="56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33" y="56"/>
                  </a:lnTo>
                  <a:lnTo>
                    <a:pt x="26" y="56"/>
                  </a:lnTo>
                  <a:lnTo>
                    <a:pt x="18" y="56"/>
                  </a:lnTo>
                  <a:lnTo>
                    <a:pt x="10" y="56"/>
                  </a:lnTo>
                  <a:lnTo>
                    <a:pt x="3" y="5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77" name="Freeform 37"/>
            <p:cNvSpPr>
              <a:spLocks/>
            </p:cNvSpPr>
            <p:nvPr/>
          </p:nvSpPr>
          <p:spPr bwMode="auto">
            <a:xfrm>
              <a:off x="1416" y="3676"/>
              <a:ext cx="26" cy="19"/>
            </a:xfrm>
            <a:custGeom>
              <a:avLst/>
              <a:gdLst>
                <a:gd name="T0" fmla="*/ 9 w 26"/>
                <a:gd name="T1" fmla="*/ 19 h 19"/>
                <a:gd name="T2" fmla="*/ 7 w 26"/>
                <a:gd name="T3" fmla="*/ 18 h 19"/>
                <a:gd name="T4" fmla="*/ 6 w 26"/>
                <a:gd name="T5" fmla="*/ 16 h 19"/>
                <a:gd name="T6" fmla="*/ 3 w 26"/>
                <a:gd name="T7" fmla="*/ 15 h 19"/>
                <a:gd name="T8" fmla="*/ 0 w 26"/>
                <a:gd name="T9" fmla="*/ 14 h 19"/>
                <a:gd name="T10" fmla="*/ 3 w 26"/>
                <a:gd name="T11" fmla="*/ 6 h 19"/>
                <a:gd name="T12" fmla="*/ 7 w 26"/>
                <a:gd name="T13" fmla="*/ 2 h 19"/>
                <a:gd name="T14" fmla="*/ 11 w 26"/>
                <a:gd name="T15" fmla="*/ 0 h 19"/>
                <a:gd name="T16" fmla="*/ 19 w 26"/>
                <a:gd name="T17" fmla="*/ 0 h 19"/>
                <a:gd name="T18" fmla="*/ 20 w 26"/>
                <a:gd name="T19" fmla="*/ 1 h 19"/>
                <a:gd name="T20" fmla="*/ 22 w 26"/>
                <a:gd name="T21" fmla="*/ 2 h 19"/>
                <a:gd name="T22" fmla="*/ 23 w 26"/>
                <a:gd name="T23" fmla="*/ 4 h 19"/>
                <a:gd name="T24" fmla="*/ 26 w 26"/>
                <a:gd name="T25" fmla="*/ 6 h 19"/>
                <a:gd name="T26" fmla="*/ 25 w 26"/>
                <a:gd name="T27" fmla="*/ 14 h 19"/>
                <a:gd name="T28" fmla="*/ 21 w 26"/>
                <a:gd name="T29" fmla="*/ 18 h 19"/>
                <a:gd name="T30" fmla="*/ 17 w 26"/>
                <a:gd name="T31" fmla="*/ 19 h 19"/>
                <a:gd name="T32" fmla="*/ 9 w 26"/>
                <a:gd name="T3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9">
                  <a:moveTo>
                    <a:pt x="9" y="19"/>
                  </a:moveTo>
                  <a:lnTo>
                    <a:pt x="7" y="18"/>
                  </a:lnTo>
                  <a:lnTo>
                    <a:pt x="6" y="16"/>
                  </a:lnTo>
                  <a:lnTo>
                    <a:pt x="3" y="15"/>
                  </a:lnTo>
                  <a:lnTo>
                    <a:pt x="0" y="14"/>
                  </a:lnTo>
                  <a:lnTo>
                    <a:pt x="3" y="6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2" y="2"/>
                  </a:lnTo>
                  <a:lnTo>
                    <a:pt x="23" y="4"/>
                  </a:lnTo>
                  <a:lnTo>
                    <a:pt x="26" y="6"/>
                  </a:lnTo>
                  <a:lnTo>
                    <a:pt x="25" y="14"/>
                  </a:lnTo>
                  <a:lnTo>
                    <a:pt x="21" y="18"/>
                  </a:lnTo>
                  <a:lnTo>
                    <a:pt x="17" y="19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78" name="Freeform 38"/>
            <p:cNvSpPr>
              <a:spLocks/>
            </p:cNvSpPr>
            <p:nvPr/>
          </p:nvSpPr>
          <p:spPr bwMode="auto">
            <a:xfrm>
              <a:off x="1557" y="3686"/>
              <a:ext cx="7" cy="9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8 h 9"/>
                <a:gd name="T4" fmla="*/ 2 w 7"/>
                <a:gd name="T5" fmla="*/ 6 h 9"/>
                <a:gd name="T6" fmla="*/ 1 w 7"/>
                <a:gd name="T7" fmla="*/ 5 h 9"/>
                <a:gd name="T8" fmla="*/ 0 w 7"/>
                <a:gd name="T9" fmla="*/ 5 h 9"/>
                <a:gd name="T10" fmla="*/ 1 w 7"/>
                <a:gd name="T11" fmla="*/ 3 h 9"/>
                <a:gd name="T12" fmla="*/ 2 w 7"/>
                <a:gd name="T13" fmla="*/ 2 h 9"/>
                <a:gd name="T14" fmla="*/ 3 w 7"/>
                <a:gd name="T15" fmla="*/ 1 h 9"/>
                <a:gd name="T16" fmla="*/ 3 w 7"/>
                <a:gd name="T17" fmla="*/ 0 h 9"/>
                <a:gd name="T18" fmla="*/ 4 w 7"/>
                <a:gd name="T19" fmla="*/ 0 h 9"/>
                <a:gd name="T20" fmla="*/ 5 w 7"/>
                <a:gd name="T21" fmla="*/ 0 h 9"/>
                <a:gd name="T22" fmla="*/ 6 w 7"/>
                <a:gd name="T23" fmla="*/ 1 h 9"/>
                <a:gd name="T24" fmla="*/ 7 w 7"/>
                <a:gd name="T25" fmla="*/ 1 h 9"/>
                <a:gd name="T26" fmla="*/ 7 w 7"/>
                <a:gd name="T27" fmla="*/ 2 h 9"/>
                <a:gd name="T28" fmla="*/ 7 w 7"/>
                <a:gd name="T29" fmla="*/ 4 h 9"/>
                <a:gd name="T30" fmla="*/ 7 w 7"/>
                <a:gd name="T31" fmla="*/ 6 h 9"/>
                <a:gd name="T32" fmla="*/ 7 w 7"/>
                <a:gd name="T33" fmla="*/ 9 h 9"/>
                <a:gd name="T34" fmla="*/ 6 w 7"/>
                <a:gd name="T35" fmla="*/ 9 h 9"/>
                <a:gd name="T36" fmla="*/ 5 w 7"/>
                <a:gd name="T37" fmla="*/ 9 h 9"/>
                <a:gd name="T38" fmla="*/ 4 w 7"/>
                <a:gd name="T39" fmla="*/ 9 h 9"/>
                <a:gd name="T40" fmla="*/ 3 w 7"/>
                <a:gd name="T4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8"/>
                  </a:lnTo>
                  <a:lnTo>
                    <a:pt x="2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6"/>
                  </a:lnTo>
                  <a:lnTo>
                    <a:pt x="7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79" name="Freeform 39"/>
            <p:cNvSpPr>
              <a:spLocks/>
            </p:cNvSpPr>
            <p:nvPr/>
          </p:nvSpPr>
          <p:spPr bwMode="auto">
            <a:xfrm>
              <a:off x="2587" y="3677"/>
              <a:ext cx="9" cy="10"/>
            </a:xfrm>
            <a:custGeom>
              <a:avLst/>
              <a:gdLst>
                <a:gd name="T0" fmla="*/ 0 w 9"/>
                <a:gd name="T1" fmla="*/ 10 h 10"/>
                <a:gd name="T2" fmla="*/ 0 w 9"/>
                <a:gd name="T3" fmla="*/ 9 h 10"/>
                <a:gd name="T4" fmla="*/ 0 w 9"/>
                <a:gd name="T5" fmla="*/ 8 h 10"/>
                <a:gd name="T6" fmla="*/ 0 w 9"/>
                <a:gd name="T7" fmla="*/ 5 h 10"/>
                <a:gd name="T8" fmla="*/ 0 w 9"/>
                <a:gd name="T9" fmla="*/ 3 h 10"/>
                <a:gd name="T10" fmla="*/ 1 w 9"/>
                <a:gd name="T11" fmla="*/ 2 h 10"/>
                <a:gd name="T12" fmla="*/ 2 w 9"/>
                <a:gd name="T13" fmla="*/ 2 h 10"/>
                <a:gd name="T14" fmla="*/ 4 w 9"/>
                <a:gd name="T15" fmla="*/ 1 h 10"/>
                <a:gd name="T16" fmla="*/ 7 w 9"/>
                <a:gd name="T17" fmla="*/ 0 h 10"/>
                <a:gd name="T18" fmla="*/ 8 w 9"/>
                <a:gd name="T19" fmla="*/ 1 h 10"/>
                <a:gd name="T20" fmla="*/ 9 w 9"/>
                <a:gd name="T21" fmla="*/ 3 h 10"/>
                <a:gd name="T22" fmla="*/ 9 w 9"/>
                <a:gd name="T23" fmla="*/ 5 h 10"/>
                <a:gd name="T24" fmla="*/ 8 w 9"/>
                <a:gd name="T25" fmla="*/ 10 h 10"/>
                <a:gd name="T26" fmla="*/ 7 w 9"/>
                <a:gd name="T27" fmla="*/ 10 h 10"/>
                <a:gd name="T28" fmla="*/ 4 w 9"/>
                <a:gd name="T29" fmla="*/ 10 h 10"/>
                <a:gd name="T30" fmla="*/ 2 w 9"/>
                <a:gd name="T31" fmla="*/ 10 h 10"/>
                <a:gd name="T32" fmla="*/ 0 w 9"/>
                <a:gd name="T3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10">
                  <a:moveTo>
                    <a:pt x="0" y="10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3"/>
                  </a:lnTo>
                  <a:lnTo>
                    <a:pt x="9" y="5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80" name="Freeform 40"/>
            <p:cNvSpPr>
              <a:spLocks/>
            </p:cNvSpPr>
            <p:nvPr/>
          </p:nvSpPr>
          <p:spPr bwMode="auto">
            <a:xfrm>
              <a:off x="1913" y="3552"/>
              <a:ext cx="91" cy="120"/>
            </a:xfrm>
            <a:custGeom>
              <a:avLst/>
              <a:gdLst>
                <a:gd name="T0" fmla="*/ 28 w 91"/>
                <a:gd name="T1" fmla="*/ 114 h 120"/>
                <a:gd name="T2" fmla="*/ 14 w 91"/>
                <a:gd name="T3" fmla="*/ 95 h 120"/>
                <a:gd name="T4" fmla="*/ 3 w 91"/>
                <a:gd name="T5" fmla="*/ 75 h 120"/>
                <a:gd name="T6" fmla="*/ 0 w 91"/>
                <a:gd name="T7" fmla="*/ 55 h 120"/>
                <a:gd name="T8" fmla="*/ 5 w 91"/>
                <a:gd name="T9" fmla="*/ 46 h 120"/>
                <a:gd name="T10" fmla="*/ 8 w 91"/>
                <a:gd name="T11" fmla="*/ 46 h 120"/>
                <a:gd name="T12" fmla="*/ 12 w 91"/>
                <a:gd name="T13" fmla="*/ 53 h 120"/>
                <a:gd name="T14" fmla="*/ 18 w 91"/>
                <a:gd name="T15" fmla="*/ 71 h 120"/>
                <a:gd name="T16" fmla="*/ 25 w 91"/>
                <a:gd name="T17" fmla="*/ 82 h 120"/>
                <a:gd name="T18" fmla="*/ 28 w 91"/>
                <a:gd name="T19" fmla="*/ 82 h 120"/>
                <a:gd name="T20" fmla="*/ 24 w 91"/>
                <a:gd name="T21" fmla="*/ 69 h 120"/>
                <a:gd name="T22" fmla="*/ 17 w 91"/>
                <a:gd name="T23" fmla="*/ 44 h 120"/>
                <a:gd name="T24" fmla="*/ 17 w 91"/>
                <a:gd name="T25" fmla="*/ 31 h 120"/>
                <a:gd name="T26" fmla="*/ 21 w 91"/>
                <a:gd name="T27" fmla="*/ 30 h 120"/>
                <a:gd name="T28" fmla="*/ 26 w 91"/>
                <a:gd name="T29" fmla="*/ 38 h 120"/>
                <a:gd name="T30" fmla="*/ 35 w 91"/>
                <a:gd name="T31" fmla="*/ 58 h 120"/>
                <a:gd name="T32" fmla="*/ 41 w 91"/>
                <a:gd name="T33" fmla="*/ 55 h 120"/>
                <a:gd name="T34" fmla="*/ 33 w 91"/>
                <a:gd name="T35" fmla="*/ 32 h 120"/>
                <a:gd name="T36" fmla="*/ 33 w 91"/>
                <a:gd name="T37" fmla="*/ 20 h 120"/>
                <a:gd name="T38" fmla="*/ 37 w 91"/>
                <a:gd name="T39" fmla="*/ 18 h 120"/>
                <a:gd name="T40" fmla="*/ 44 w 91"/>
                <a:gd name="T41" fmla="*/ 24 h 120"/>
                <a:gd name="T42" fmla="*/ 54 w 91"/>
                <a:gd name="T43" fmla="*/ 38 h 120"/>
                <a:gd name="T44" fmla="*/ 62 w 91"/>
                <a:gd name="T45" fmla="*/ 40 h 120"/>
                <a:gd name="T46" fmla="*/ 52 w 91"/>
                <a:gd name="T47" fmla="*/ 19 h 120"/>
                <a:gd name="T48" fmla="*/ 58 w 91"/>
                <a:gd name="T49" fmla="*/ 4 h 120"/>
                <a:gd name="T50" fmla="*/ 65 w 91"/>
                <a:gd name="T51" fmla="*/ 0 h 120"/>
                <a:gd name="T52" fmla="*/ 73 w 91"/>
                <a:gd name="T53" fmla="*/ 7 h 120"/>
                <a:gd name="T54" fmla="*/ 84 w 91"/>
                <a:gd name="T55" fmla="*/ 21 h 120"/>
                <a:gd name="T56" fmla="*/ 87 w 91"/>
                <a:gd name="T57" fmla="*/ 37 h 120"/>
                <a:gd name="T58" fmla="*/ 75 w 91"/>
                <a:gd name="T59" fmla="*/ 52 h 120"/>
                <a:gd name="T60" fmla="*/ 58 w 91"/>
                <a:gd name="T61" fmla="*/ 71 h 120"/>
                <a:gd name="T62" fmla="*/ 44 w 91"/>
                <a:gd name="T63" fmla="*/ 89 h 120"/>
                <a:gd name="T64" fmla="*/ 39 w 91"/>
                <a:gd name="T65" fmla="*/ 106 h 120"/>
                <a:gd name="T66" fmla="*/ 41 w 91"/>
                <a:gd name="T67" fmla="*/ 116 h 120"/>
                <a:gd name="T68" fmla="*/ 38 w 91"/>
                <a:gd name="T69" fmla="*/ 120 h 120"/>
                <a:gd name="T70" fmla="*/ 37 w 91"/>
                <a:gd name="T7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" h="120">
                  <a:moveTo>
                    <a:pt x="35" y="120"/>
                  </a:moveTo>
                  <a:lnTo>
                    <a:pt x="28" y="114"/>
                  </a:lnTo>
                  <a:lnTo>
                    <a:pt x="21" y="105"/>
                  </a:lnTo>
                  <a:lnTo>
                    <a:pt x="14" y="95"/>
                  </a:lnTo>
                  <a:lnTo>
                    <a:pt x="8" y="85"/>
                  </a:lnTo>
                  <a:lnTo>
                    <a:pt x="3" y="75"/>
                  </a:lnTo>
                  <a:lnTo>
                    <a:pt x="0" y="65"/>
                  </a:lnTo>
                  <a:lnTo>
                    <a:pt x="0" y="55"/>
                  </a:lnTo>
                  <a:lnTo>
                    <a:pt x="4" y="46"/>
                  </a:lnTo>
                  <a:lnTo>
                    <a:pt x="5" y="46"/>
                  </a:lnTo>
                  <a:lnTo>
                    <a:pt x="7" y="46"/>
                  </a:lnTo>
                  <a:lnTo>
                    <a:pt x="8" y="46"/>
                  </a:lnTo>
                  <a:lnTo>
                    <a:pt x="9" y="46"/>
                  </a:lnTo>
                  <a:lnTo>
                    <a:pt x="12" y="53"/>
                  </a:lnTo>
                  <a:lnTo>
                    <a:pt x="15" y="62"/>
                  </a:lnTo>
                  <a:lnTo>
                    <a:pt x="18" y="71"/>
                  </a:lnTo>
                  <a:lnTo>
                    <a:pt x="24" y="82"/>
                  </a:lnTo>
                  <a:lnTo>
                    <a:pt x="25" y="82"/>
                  </a:lnTo>
                  <a:lnTo>
                    <a:pt x="27" y="82"/>
                  </a:lnTo>
                  <a:lnTo>
                    <a:pt x="28" y="82"/>
                  </a:lnTo>
                  <a:lnTo>
                    <a:pt x="31" y="84"/>
                  </a:lnTo>
                  <a:lnTo>
                    <a:pt x="24" y="69"/>
                  </a:lnTo>
                  <a:lnTo>
                    <a:pt x="19" y="57"/>
                  </a:lnTo>
                  <a:lnTo>
                    <a:pt x="17" y="44"/>
                  </a:lnTo>
                  <a:lnTo>
                    <a:pt x="16" y="32"/>
                  </a:lnTo>
                  <a:lnTo>
                    <a:pt x="17" y="31"/>
                  </a:lnTo>
                  <a:lnTo>
                    <a:pt x="18" y="30"/>
                  </a:lnTo>
                  <a:lnTo>
                    <a:pt x="21" y="30"/>
                  </a:lnTo>
                  <a:lnTo>
                    <a:pt x="24" y="30"/>
                  </a:lnTo>
                  <a:lnTo>
                    <a:pt x="26" y="38"/>
                  </a:lnTo>
                  <a:lnTo>
                    <a:pt x="31" y="48"/>
                  </a:lnTo>
                  <a:lnTo>
                    <a:pt x="35" y="58"/>
                  </a:lnTo>
                  <a:lnTo>
                    <a:pt x="43" y="65"/>
                  </a:lnTo>
                  <a:lnTo>
                    <a:pt x="41" y="55"/>
                  </a:lnTo>
                  <a:lnTo>
                    <a:pt x="37" y="43"/>
                  </a:lnTo>
                  <a:lnTo>
                    <a:pt x="33" y="32"/>
                  </a:lnTo>
                  <a:lnTo>
                    <a:pt x="31" y="22"/>
                  </a:lnTo>
                  <a:lnTo>
                    <a:pt x="33" y="20"/>
                  </a:lnTo>
                  <a:lnTo>
                    <a:pt x="35" y="18"/>
                  </a:lnTo>
                  <a:lnTo>
                    <a:pt x="37" y="18"/>
                  </a:lnTo>
                  <a:lnTo>
                    <a:pt x="39" y="18"/>
                  </a:lnTo>
                  <a:lnTo>
                    <a:pt x="44" y="24"/>
                  </a:lnTo>
                  <a:lnTo>
                    <a:pt x="48" y="31"/>
                  </a:lnTo>
                  <a:lnTo>
                    <a:pt x="54" y="38"/>
                  </a:lnTo>
                  <a:lnTo>
                    <a:pt x="62" y="46"/>
                  </a:lnTo>
                  <a:lnTo>
                    <a:pt x="62" y="40"/>
                  </a:lnTo>
                  <a:lnTo>
                    <a:pt x="57" y="30"/>
                  </a:lnTo>
                  <a:lnTo>
                    <a:pt x="52" y="19"/>
                  </a:lnTo>
                  <a:lnTo>
                    <a:pt x="49" y="10"/>
                  </a:lnTo>
                  <a:lnTo>
                    <a:pt x="58" y="4"/>
                  </a:lnTo>
                  <a:lnTo>
                    <a:pt x="63" y="1"/>
                  </a:lnTo>
                  <a:lnTo>
                    <a:pt x="65" y="0"/>
                  </a:lnTo>
                  <a:lnTo>
                    <a:pt x="68" y="0"/>
                  </a:lnTo>
                  <a:lnTo>
                    <a:pt x="73" y="7"/>
                  </a:lnTo>
                  <a:lnTo>
                    <a:pt x="78" y="14"/>
                  </a:lnTo>
                  <a:lnTo>
                    <a:pt x="84" y="21"/>
                  </a:lnTo>
                  <a:lnTo>
                    <a:pt x="91" y="30"/>
                  </a:lnTo>
                  <a:lnTo>
                    <a:pt x="87" y="37"/>
                  </a:lnTo>
                  <a:lnTo>
                    <a:pt x="82" y="43"/>
                  </a:lnTo>
                  <a:lnTo>
                    <a:pt x="75" y="52"/>
                  </a:lnTo>
                  <a:lnTo>
                    <a:pt x="67" y="61"/>
                  </a:lnTo>
                  <a:lnTo>
                    <a:pt x="58" y="71"/>
                  </a:lnTo>
                  <a:lnTo>
                    <a:pt x="51" y="80"/>
                  </a:lnTo>
                  <a:lnTo>
                    <a:pt x="44" y="89"/>
                  </a:lnTo>
                  <a:lnTo>
                    <a:pt x="38" y="97"/>
                  </a:lnTo>
                  <a:lnTo>
                    <a:pt x="39" y="106"/>
                  </a:lnTo>
                  <a:lnTo>
                    <a:pt x="41" y="111"/>
                  </a:lnTo>
                  <a:lnTo>
                    <a:pt x="41" y="116"/>
                  </a:lnTo>
                  <a:lnTo>
                    <a:pt x="39" y="120"/>
                  </a:lnTo>
                  <a:lnTo>
                    <a:pt x="38" y="120"/>
                  </a:lnTo>
                  <a:lnTo>
                    <a:pt x="38" y="120"/>
                  </a:lnTo>
                  <a:lnTo>
                    <a:pt x="37" y="120"/>
                  </a:lnTo>
                  <a:lnTo>
                    <a:pt x="35" y="120"/>
                  </a:lnTo>
                  <a:close/>
                </a:path>
              </a:pathLst>
            </a:custGeom>
            <a:solidFill>
              <a:srgbClr val="66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81" name="Freeform 41"/>
            <p:cNvSpPr>
              <a:spLocks/>
            </p:cNvSpPr>
            <p:nvPr/>
          </p:nvSpPr>
          <p:spPr bwMode="auto">
            <a:xfrm>
              <a:off x="1170" y="3646"/>
              <a:ext cx="15" cy="19"/>
            </a:xfrm>
            <a:custGeom>
              <a:avLst/>
              <a:gdLst>
                <a:gd name="T0" fmla="*/ 5 w 15"/>
                <a:gd name="T1" fmla="*/ 19 h 19"/>
                <a:gd name="T2" fmla="*/ 3 w 15"/>
                <a:gd name="T3" fmla="*/ 17 h 19"/>
                <a:gd name="T4" fmla="*/ 2 w 15"/>
                <a:gd name="T5" fmla="*/ 16 h 19"/>
                <a:gd name="T6" fmla="*/ 1 w 15"/>
                <a:gd name="T7" fmla="*/ 15 h 19"/>
                <a:gd name="T8" fmla="*/ 0 w 15"/>
                <a:gd name="T9" fmla="*/ 14 h 19"/>
                <a:gd name="T10" fmla="*/ 0 w 15"/>
                <a:gd name="T11" fmla="*/ 12 h 19"/>
                <a:gd name="T12" fmla="*/ 0 w 15"/>
                <a:gd name="T13" fmla="*/ 9 h 19"/>
                <a:gd name="T14" fmla="*/ 0 w 15"/>
                <a:gd name="T15" fmla="*/ 6 h 19"/>
                <a:gd name="T16" fmla="*/ 0 w 15"/>
                <a:gd name="T17" fmla="*/ 3 h 19"/>
                <a:gd name="T18" fmla="*/ 1 w 15"/>
                <a:gd name="T19" fmla="*/ 1 h 19"/>
                <a:gd name="T20" fmla="*/ 3 w 15"/>
                <a:gd name="T21" fmla="*/ 0 h 19"/>
                <a:gd name="T22" fmla="*/ 5 w 15"/>
                <a:gd name="T23" fmla="*/ 0 h 19"/>
                <a:gd name="T24" fmla="*/ 10 w 15"/>
                <a:gd name="T25" fmla="*/ 0 h 19"/>
                <a:gd name="T26" fmla="*/ 12 w 15"/>
                <a:gd name="T27" fmla="*/ 2 h 19"/>
                <a:gd name="T28" fmla="*/ 14 w 15"/>
                <a:gd name="T29" fmla="*/ 5 h 19"/>
                <a:gd name="T30" fmla="*/ 15 w 15"/>
                <a:gd name="T31" fmla="*/ 11 h 19"/>
                <a:gd name="T32" fmla="*/ 13 w 15"/>
                <a:gd name="T33" fmla="*/ 17 h 19"/>
                <a:gd name="T34" fmla="*/ 11 w 15"/>
                <a:gd name="T35" fmla="*/ 17 h 19"/>
                <a:gd name="T36" fmla="*/ 10 w 15"/>
                <a:gd name="T37" fmla="*/ 17 h 19"/>
                <a:gd name="T38" fmla="*/ 7 w 15"/>
                <a:gd name="T39" fmla="*/ 17 h 19"/>
                <a:gd name="T40" fmla="*/ 5 w 15"/>
                <a:gd name="T4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19">
                  <a:moveTo>
                    <a:pt x="5" y="19"/>
                  </a:moveTo>
                  <a:lnTo>
                    <a:pt x="3" y="17"/>
                  </a:lnTo>
                  <a:lnTo>
                    <a:pt x="2" y="16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4" y="5"/>
                  </a:lnTo>
                  <a:lnTo>
                    <a:pt x="15" y="11"/>
                  </a:lnTo>
                  <a:lnTo>
                    <a:pt x="13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7" y="17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82" name="Freeform 42"/>
            <p:cNvSpPr>
              <a:spLocks/>
            </p:cNvSpPr>
            <p:nvPr/>
          </p:nvSpPr>
          <p:spPr bwMode="auto">
            <a:xfrm>
              <a:off x="2049" y="3540"/>
              <a:ext cx="86" cy="117"/>
            </a:xfrm>
            <a:custGeom>
              <a:avLst/>
              <a:gdLst>
                <a:gd name="T0" fmla="*/ 44 w 86"/>
                <a:gd name="T1" fmla="*/ 104 h 117"/>
                <a:gd name="T2" fmla="*/ 35 w 86"/>
                <a:gd name="T3" fmla="*/ 84 h 117"/>
                <a:gd name="T4" fmla="*/ 22 w 86"/>
                <a:gd name="T5" fmla="*/ 67 h 117"/>
                <a:gd name="T6" fmla="*/ 7 w 86"/>
                <a:gd name="T7" fmla="*/ 52 h 117"/>
                <a:gd name="T8" fmla="*/ 2 w 86"/>
                <a:gd name="T9" fmla="*/ 38 h 117"/>
                <a:gd name="T10" fmla="*/ 9 w 86"/>
                <a:gd name="T11" fmla="*/ 27 h 117"/>
                <a:gd name="T12" fmla="*/ 15 w 86"/>
                <a:gd name="T13" fmla="*/ 16 h 117"/>
                <a:gd name="T14" fmla="*/ 17 w 86"/>
                <a:gd name="T15" fmla="*/ 5 h 117"/>
                <a:gd name="T16" fmla="*/ 22 w 86"/>
                <a:gd name="T17" fmla="*/ 1 h 117"/>
                <a:gd name="T18" fmla="*/ 29 w 86"/>
                <a:gd name="T19" fmla="*/ 4 h 117"/>
                <a:gd name="T20" fmla="*/ 31 w 86"/>
                <a:gd name="T21" fmla="*/ 16 h 117"/>
                <a:gd name="T22" fmla="*/ 17 w 86"/>
                <a:gd name="T23" fmla="*/ 36 h 117"/>
                <a:gd name="T24" fmla="*/ 22 w 86"/>
                <a:gd name="T25" fmla="*/ 39 h 117"/>
                <a:gd name="T26" fmla="*/ 34 w 86"/>
                <a:gd name="T27" fmla="*/ 22 h 117"/>
                <a:gd name="T28" fmla="*/ 43 w 86"/>
                <a:gd name="T29" fmla="*/ 14 h 117"/>
                <a:gd name="T30" fmla="*/ 46 w 86"/>
                <a:gd name="T31" fmla="*/ 15 h 117"/>
                <a:gd name="T32" fmla="*/ 47 w 86"/>
                <a:gd name="T33" fmla="*/ 27 h 117"/>
                <a:gd name="T34" fmla="*/ 36 w 86"/>
                <a:gd name="T35" fmla="*/ 48 h 117"/>
                <a:gd name="T36" fmla="*/ 27 w 86"/>
                <a:gd name="T37" fmla="*/ 54 h 117"/>
                <a:gd name="T38" fmla="*/ 27 w 86"/>
                <a:gd name="T39" fmla="*/ 56 h 117"/>
                <a:gd name="T40" fmla="*/ 35 w 86"/>
                <a:gd name="T41" fmla="*/ 54 h 117"/>
                <a:gd name="T42" fmla="*/ 48 w 86"/>
                <a:gd name="T43" fmla="*/ 36 h 117"/>
                <a:gd name="T44" fmla="*/ 55 w 86"/>
                <a:gd name="T45" fmla="*/ 27 h 117"/>
                <a:gd name="T46" fmla="*/ 58 w 86"/>
                <a:gd name="T47" fmla="*/ 27 h 117"/>
                <a:gd name="T48" fmla="*/ 62 w 86"/>
                <a:gd name="T49" fmla="*/ 29 h 117"/>
                <a:gd name="T50" fmla="*/ 65 w 86"/>
                <a:gd name="T51" fmla="*/ 32 h 117"/>
                <a:gd name="T52" fmla="*/ 63 w 86"/>
                <a:gd name="T53" fmla="*/ 45 h 117"/>
                <a:gd name="T54" fmla="*/ 50 w 86"/>
                <a:gd name="T55" fmla="*/ 64 h 117"/>
                <a:gd name="T56" fmla="*/ 53 w 86"/>
                <a:gd name="T57" fmla="*/ 71 h 117"/>
                <a:gd name="T58" fmla="*/ 69 w 86"/>
                <a:gd name="T59" fmla="*/ 51 h 117"/>
                <a:gd name="T60" fmla="*/ 77 w 86"/>
                <a:gd name="T61" fmla="*/ 42 h 117"/>
                <a:gd name="T62" fmla="*/ 82 w 86"/>
                <a:gd name="T63" fmla="*/ 45 h 117"/>
                <a:gd name="T64" fmla="*/ 85 w 86"/>
                <a:gd name="T65" fmla="*/ 58 h 117"/>
                <a:gd name="T66" fmla="*/ 79 w 86"/>
                <a:gd name="T67" fmla="*/ 75 h 117"/>
                <a:gd name="T68" fmla="*/ 67 w 86"/>
                <a:gd name="T69" fmla="*/ 93 h 117"/>
                <a:gd name="T70" fmla="*/ 56 w 86"/>
                <a:gd name="T71" fmla="*/ 110 h 117"/>
                <a:gd name="T72" fmla="*/ 51 w 86"/>
                <a:gd name="T73" fmla="*/ 116 h 117"/>
                <a:gd name="T74" fmla="*/ 48 w 86"/>
                <a:gd name="T7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117">
                  <a:moveTo>
                    <a:pt x="47" y="116"/>
                  </a:moveTo>
                  <a:lnTo>
                    <a:pt x="44" y="104"/>
                  </a:lnTo>
                  <a:lnTo>
                    <a:pt x="41" y="94"/>
                  </a:lnTo>
                  <a:lnTo>
                    <a:pt x="35" y="84"/>
                  </a:lnTo>
                  <a:lnTo>
                    <a:pt x="28" y="75"/>
                  </a:lnTo>
                  <a:lnTo>
                    <a:pt x="22" y="67"/>
                  </a:lnTo>
                  <a:lnTo>
                    <a:pt x="15" y="59"/>
                  </a:lnTo>
                  <a:lnTo>
                    <a:pt x="7" y="52"/>
                  </a:lnTo>
                  <a:lnTo>
                    <a:pt x="0" y="45"/>
                  </a:lnTo>
                  <a:lnTo>
                    <a:pt x="2" y="38"/>
                  </a:lnTo>
                  <a:lnTo>
                    <a:pt x="5" y="32"/>
                  </a:lnTo>
                  <a:lnTo>
                    <a:pt x="9" y="27"/>
                  </a:lnTo>
                  <a:lnTo>
                    <a:pt x="15" y="22"/>
                  </a:lnTo>
                  <a:lnTo>
                    <a:pt x="15" y="16"/>
                  </a:lnTo>
                  <a:lnTo>
                    <a:pt x="16" y="11"/>
                  </a:lnTo>
                  <a:lnTo>
                    <a:pt x="17" y="5"/>
                  </a:lnTo>
                  <a:lnTo>
                    <a:pt x="18" y="0"/>
                  </a:lnTo>
                  <a:lnTo>
                    <a:pt x="22" y="1"/>
                  </a:lnTo>
                  <a:lnTo>
                    <a:pt x="25" y="2"/>
                  </a:lnTo>
                  <a:lnTo>
                    <a:pt x="29" y="4"/>
                  </a:lnTo>
                  <a:lnTo>
                    <a:pt x="34" y="4"/>
                  </a:lnTo>
                  <a:lnTo>
                    <a:pt x="31" y="16"/>
                  </a:lnTo>
                  <a:lnTo>
                    <a:pt x="24" y="27"/>
                  </a:lnTo>
                  <a:lnTo>
                    <a:pt x="17" y="36"/>
                  </a:lnTo>
                  <a:lnTo>
                    <a:pt x="15" y="44"/>
                  </a:lnTo>
                  <a:lnTo>
                    <a:pt x="22" y="39"/>
                  </a:lnTo>
                  <a:lnTo>
                    <a:pt x="28" y="30"/>
                  </a:lnTo>
                  <a:lnTo>
                    <a:pt x="34" y="22"/>
                  </a:lnTo>
                  <a:lnTo>
                    <a:pt x="38" y="15"/>
                  </a:lnTo>
                  <a:lnTo>
                    <a:pt x="43" y="14"/>
                  </a:lnTo>
                  <a:lnTo>
                    <a:pt x="45" y="14"/>
                  </a:lnTo>
                  <a:lnTo>
                    <a:pt x="46" y="15"/>
                  </a:lnTo>
                  <a:lnTo>
                    <a:pt x="48" y="16"/>
                  </a:lnTo>
                  <a:lnTo>
                    <a:pt x="47" y="27"/>
                  </a:lnTo>
                  <a:lnTo>
                    <a:pt x="43" y="39"/>
                  </a:lnTo>
                  <a:lnTo>
                    <a:pt x="36" y="48"/>
                  </a:lnTo>
                  <a:lnTo>
                    <a:pt x="27" y="53"/>
                  </a:lnTo>
                  <a:lnTo>
                    <a:pt x="27" y="54"/>
                  </a:lnTo>
                  <a:lnTo>
                    <a:pt x="27" y="55"/>
                  </a:lnTo>
                  <a:lnTo>
                    <a:pt x="27" y="56"/>
                  </a:lnTo>
                  <a:lnTo>
                    <a:pt x="27" y="58"/>
                  </a:lnTo>
                  <a:lnTo>
                    <a:pt x="35" y="54"/>
                  </a:lnTo>
                  <a:lnTo>
                    <a:pt x="43" y="46"/>
                  </a:lnTo>
                  <a:lnTo>
                    <a:pt x="48" y="36"/>
                  </a:lnTo>
                  <a:lnTo>
                    <a:pt x="53" y="27"/>
                  </a:lnTo>
                  <a:lnTo>
                    <a:pt x="55" y="27"/>
                  </a:lnTo>
                  <a:lnTo>
                    <a:pt x="57" y="27"/>
                  </a:lnTo>
                  <a:lnTo>
                    <a:pt x="58" y="27"/>
                  </a:lnTo>
                  <a:lnTo>
                    <a:pt x="60" y="27"/>
                  </a:lnTo>
                  <a:lnTo>
                    <a:pt x="62" y="29"/>
                  </a:lnTo>
                  <a:lnTo>
                    <a:pt x="64" y="31"/>
                  </a:lnTo>
                  <a:lnTo>
                    <a:pt x="65" y="32"/>
                  </a:lnTo>
                  <a:lnTo>
                    <a:pt x="67" y="34"/>
                  </a:lnTo>
                  <a:lnTo>
                    <a:pt x="63" y="45"/>
                  </a:lnTo>
                  <a:lnTo>
                    <a:pt x="56" y="54"/>
                  </a:lnTo>
                  <a:lnTo>
                    <a:pt x="50" y="64"/>
                  </a:lnTo>
                  <a:lnTo>
                    <a:pt x="45" y="75"/>
                  </a:lnTo>
                  <a:lnTo>
                    <a:pt x="53" y="71"/>
                  </a:lnTo>
                  <a:lnTo>
                    <a:pt x="62" y="62"/>
                  </a:lnTo>
                  <a:lnTo>
                    <a:pt x="69" y="51"/>
                  </a:lnTo>
                  <a:lnTo>
                    <a:pt x="74" y="42"/>
                  </a:lnTo>
                  <a:lnTo>
                    <a:pt x="77" y="42"/>
                  </a:lnTo>
                  <a:lnTo>
                    <a:pt x="80" y="43"/>
                  </a:lnTo>
                  <a:lnTo>
                    <a:pt x="82" y="45"/>
                  </a:lnTo>
                  <a:lnTo>
                    <a:pt x="86" y="49"/>
                  </a:lnTo>
                  <a:lnTo>
                    <a:pt x="85" y="58"/>
                  </a:lnTo>
                  <a:lnTo>
                    <a:pt x="83" y="67"/>
                  </a:lnTo>
                  <a:lnTo>
                    <a:pt x="79" y="75"/>
                  </a:lnTo>
                  <a:lnTo>
                    <a:pt x="73" y="84"/>
                  </a:lnTo>
                  <a:lnTo>
                    <a:pt x="67" y="93"/>
                  </a:lnTo>
                  <a:lnTo>
                    <a:pt x="62" y="102"/>
                  </a:lnTo>
                  <a:lnTo>
                    <a:pt x="56" y="110"/>
                  </a:lnTo>
                  <a:lnTo>
                    <a:pt x="52" y="117"/>
                  </a:lnTo>
                  <a:lnTo>
                    <a:pt x="51" y="116"/>
                  </a:lnTo>
                  <a:lnTo>
                    <a:pt x="50" y="116"/>
                  </a:lnTo>
                  <a:lnTo>
                    <a:pt x="48" y="116"/>
                  </a:lnTo>
                  <a:lnTo>
                    <a:pt x="47" y="116"/>
                  </a:lnTo>
                  <a:close/>
                </a:path>
              </a:pathLst>
            </a:custGeom>
            <a:solidFill>
              <a:srgbClr val="66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83" name="Freeform 43"/>
            <p:cNvSpPr>
              <a:spLocks/>
            </p:cNvSpPr>
            <p:nvPr/>
          </p:nvSpPr>
          <p:spPr bwMode="auto">
            <a:xfrm>
              <a:off x="2775" y="3627"/>
              <a:ext cx="19" cy="25"/>
            </a:xfrm>
            <a:custGeom>
              <a:avLst/>
              <a:gdLst>
                <a:gd name="T0" fmla="*/ 4 w 19"/>
                <a:gd name="T1" fmla="*/ 25 h 25"/>
                <a:gd name="T2" fmla="*/ 0 w 19"/>
                <a:gd name="T3" fmla="*/ 19 h 25"/>
                <a:gd name="T4" fmla="*/ 2 w 19"/>
                <a:gd name="T5" fmla="*/ 12 h 25"/>
                <a:gd name="T6" fmla="*/ 3 w 19"/>
                <a:gd name="T7" fmla="*/ 5 h 25"/>
                <a:gd name="T8" fmla="*/ 5 w 19"/>
                <a:gd name="T9" fmla="*/ 1 h 25"/>
                <a:gd name="T10" fmla="*/ 7 w 19"/>
                <a:gd name="T11" fmla="*/ 1 h 25"/>
                <a:gd name="T12" fmla="*/ 10 w 19"/>
                <a:gd name="T13" fmla="*/ 0 h 25"/>
                <a:gd name="T14" fmla="*/ 13 w 19"/>
                <a:gd name="T15" fmla="*/ 0 h 25"/>
                <a:gd name="T16" fmla="*/ 16 w 19"/>
                <a:gd name="T17" fmla="*/ 0 h 25"/>
                <a:gd name="T18" fmla="*/ 18 w 19"/>
                <a:gd name="T19" fmla="*/ 4 h 25"/>
                <a:gd name="T20" fmla="*/ 19 w 19"/>
                <a:gd name="T21" fmla="*/ 7 h 25"/>
                <a:gd name="T22" fmla="*/ 19 w 19"/>
                <a:gd name="T23" fmla="*/ 12 h 25"/>
                <a:gd name="T24" fmla="*/ 19 w 19"/>
                <a:gd name="T25" fmla="*/ 19 h 25"/>
                <a:gd name="T26" fmla="*/ 14 w 19"/>
                <a:gd name="T27" fmla="*/ 21 h 25"/>
                <a:gd name="T28" fmla="*/ 10 w 19"/>
                <a:gd name="T29" fmla="*/ 22 h 25"/>
                <a:gd name="T30" fmla="*/ 7 w 19"/>
                <a:gd name="T31" fmla="*/ 24 h 25"/>
                <a:gd name="T32" fmla="*/ 4 w 19"/>
                <a:gd name="T3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25">
                  <a:moveTo>
                    <a:pt x="4" y="25"/>
                  </a:moveTo>
                  <a:lnTo>
                    <a:pt x="0" y="19"/>
                  </a:lnTo>
                  <a:lnTo>
                    <a:pt x="2" y="12"/>
                  </a:lnTo>
                  <a:lnTo>
                    <a:pt x="3" y="5"/>
                  </a:lnTo>
                  <a:lnTo>
                    <a:pt x="5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4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10" y="22"/>
                  </a:lnTo>
                  <a:lnTo>
                    <a:pt x="7" y="24"/>
                  </a:lnTo>
                  <a:lnTo>
                    <a:pt x="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84" name="Freeform 44"/>
            <p:cNvSpPr>
              <a:spLocks/>
            </p:cNvSpPr>
            <p:nvPr/>
          </p:nvSpPr>
          <p:spPr bwMode="auto">
            <a:xfrm>
              <a:off x="1989" y="3590"/>
              <a:ext cx="78" cy="59"/>
            </a:xfrm>
            <a:custGeom>
              <a:avLst/>
              <a:gdLst>
                <a:gd name="T0" fmla="*/ 27 w 78"/>
                <a:gd name="T1" fmla="*/ 59 h 59"/>
                <a:gd name="T2" fmla="*/ 15 w 78"/>
                <a:gd name="T3" fmla="*/ 52 h 59"/>
                <a:gd name="T4" fmla="*/ 7 w 78"/>
                <a:gd name="T5" fmla="*/ 43 h 59"/>
                <a:gd name="T6" fmla="*/ 2 w 78"/>
                <a:gd name="T7" fmla="*/ 34 h 59"/>
                <a:gd name="T8" fmla="*/ 0 w 78"/>
                <a:gd name="T9" fmla="*/ 25 h 59"/>
                <a:gd name="T10" fmla="*/ 5 w 78"/>
                <a:gd name="T11" fmla="*/ 20 h 59"/>
                <a:gd name="T12" fmla="*/ 9 w 78"/>
                <a:gd name="T13" fmla="*/ 14 h 59"/>
                <a:gd name="T14" fmla="*/ 15 w 78"/>
                <a:gd name="T15" fmla="*/ 9 h 59"/>
                <a:gd name="T16" fmla="*/ 21 w 78"/>
                <a:gd name="T17" fmla="*/ 4 h 59"/>
                <a:gd name="T18" fmla="*/ 28 w 78"/>
                <a:gd name="T19" fmla="*/ 1 h 59"/>
                <a:gd name="T20" fmla="*/ 35 w 78"/>
                <a:gd name="T21" fmla="*/ 0 h 59"/>
                <a:gd name="T22" fmla="*/ 44 w 78"/>
                <a:gd name="T23" fmla="*/ 0 h 59"/>
                <a:gd name="T24" fmla="*/ 53 w 78"/>
                <a:gd name="T25" fmla="*/ 3 h 59"/>
                <a:gd name="T26" fmla="*/ 50 w 78"/>
                <a:gd name="T27" fmla="*/ 10 h 59"/>
                <a:gd name="T28" fmla="*/ 44 w 78"/>
                <a:gd name="T29" fmla="*/ 13 h 59"/>
                <a:gd name="T30" fmla="*/ 36 w 78"/>
                <a:gd name="T31" fmla="*/ 17 h 59"/>
                <a:gd name="T32" fmla="*/ 29 w 78"/>
                <a:gd name="T33" fmla="*/ 19 h 59"/>
                <a:gd name="T34" fmla="*/ 34 w 78"/>
                <a:gd name="T35" fmla="*/ 19 h 59"/>
                <a:gd name="T36" fmla="*/ 38 w 78"/>
                <a:gd name="T37" fmla="*/ 18 h 59"/>
                <a:gd name="T38" fmla="*/ 42 w 78"/>
                <a:gd name="T39" fmla="*/ 17 h 59"/>
                <a:gd name="T40" fmla="*/ 46 w 78"/>
                <a:gd name="T41" fmla="*/ 17 h 59"/>
                <a:gd name="T42" fmla="*/ 49 w 78"/>
                <a:gd name="T43" fmla="*/ 15 h 59"/>
                <a:gd name="T44" fmla="*/ 54 w 78"/>
                <a:gd name="T45" fmla="*/ 14 h 59"/>
                <a:gd name="T46" fmla="*/ 58 w 78"/>
                <a:gd name="T47" fmla="*/ 14 h 59"/>
                <a:gd name="T48" fmla="*/ 64 w 78"/>
                <a:gd name="T49" fmla="*/ 14 h 59"/>
                <a:gd name="T50" fmla="*/ 53 w 78"/>
                <a:gd name="T51" fmla="*/ 23 h 59"/>
                <a:gd name="T52" fmla="*/ 46 w 78"/>
                <a:gd name="T53" fmla="*/ 28 h 59"/>
                <a:gd name="T54" fmla="*/ 42 w 78"/>
                <a:gd name="T55" fmla="*/ 30 h 59"/>
                <a:gd name="T56" fmla="*/ 37 w 78"/>
                <a:gd name="T57" fmla="*/ 32 h 59"/>
                <a:gd name="T58" fmla="*/ 37 w 78"/>
                <a:gd name="T59" fmla="*/ 33 h 59"/>
                <a:gd name="T60" fmla="*/ 36 w 78"/>
                <a:gd name="T61" fmla="*/ 34 h 59"/>
                <a:gd name="T62" fmla="*/ 35 w 78"/>
                <a:gd name="T63" fmla="*/ 35 h 59"/>
                <a:gd name="T64" fmla="*/ 35 w 78"/>
                <a:gd name="T65" fmla="*/ 37 h 59"/>
                <a:gd name="T66" fmla="*/ 39 w 78"/>
                <a:gd name="T67" fmla="*/ 35 h 59"/>
                <a:gd name="T68" fmla="*/ 44 w 78"/>
                <a:gd name="T69" fmla="*/ 34 h 59"/>
                <a:gd name="T70" fmla="*/ 48 w 78"/>
                <a:gd name="T71" fmla="*/ 31 h 59"/>
                <a:gd name="T72" fmla="*/ 53 w 78"/>
                <a:gd name="T73" fmla="*/ 29 h 59"/>
                <a:gd name="T74" fmla="*/ 57 w 78"/>
                <a:gd name="T75" fmla="*/ 27 h 59"/>
                <a:gd name="T76" fmla="*/ 62 w 78"/>
                <a:gd name="T77" fmla="*/ 24 h 59"/>
                <a:gd name="T78" fmla="*/ 66 w 78"/>
                <a:gd name="T79" fmla="*/ 23 h 59"/>
                <a:gd name="T80" fmla="*/ 71 w 78"/>
                <a:gd name="T81" fmla="*/ 22 h 59"/>
                <a:gd name="T82" fmla="*/ 72 w 78"/>
                <a:gd name="T83" fmla="*/ 23 h 59"/>
                <a:gd name="T84" fmla="*/ 72 w 78"/>
                <a:gd name="T85" fmla="*/ 24 h 59"/>
                <a:gd name="T86" fmla="*/ 72 w 78"/>
                <a:gd name="T87" fmla="*/ 25 h 59"/>
                <a:gd name="T88" fmla="*/ 73 w 78"/>
                <a:gd name="T89" fmla="*/ 27 h 59"/>
                <a:gd name="T90" fmla="*/ 68 w 78"/>
                <a:gd name="T91" fmla="*/ 33 h 59"/>
                <a:gd name="T92" fmla="*/ 62 w 78"/>
                <a:gd name="T93" fmla="*/ 38 h 59"/>
                <a:gd name="T94" fmla="*/ 55 w 78"/>
                <a:gd name="T95" fmla="*/ 41 h 59"/>
                <a:gd name="T96" fmla="*/ 48 w 78"/>
                <a:gd name="T97" fmla="*/ 46 h 59"/>
                <a:gd name="T98" fmla="*/ 54 w 78"/>
                <a:gd name="T99" fmla="*/ 48 h 59"/>
                <a:gd name="T100" fmla="*/ 63 w 78"/>
                <a:gd name="T101" fmla="*/ 44 h 59"/>
                <a:gd name="T102" fmla="*/ 72 w 78"/>
                <a:gd name="T103" fmla="*/ 40 h 59"/>
                <a:gd name="T104" fmla="*/ 78 w 78"/>
                <a:gd name="T105" fmla="*/ 37 h 59"/>
                <a:gd name="T106" fmla="*/ 75 w 78"/>
                <a:gd name="T107" fmla="*/ 44 h 59"/>
                <a:gd name="T108" fmla="*/ 71 w 78"/>
                <a:gd name="T109" fmla="*/ 51 h 59"/>
                <a:gd name="T110" fmla="*/ 64 w 78"/>
                <a:gd name="T111" fmla="*/ 54 h 59"/>
                <a:gd name="T112" fmla="*/ 57 w 78"/>
                <a:gd name="T113" fmla="*/ 58 h 59"/>
                <a:gd name="T114" fmla="*/ 49 w 78"/>
                <a:gd name="T115" fmla="*/ 59 h 59"/>
                <a:gd name="T116" fmla="*/ 42 w 78"/>
                <a:gd name="T117" fmla="*/ 59 h 59"/>
                <a:gd name="T118" fmla="*/ 34 w 78"/>
                <a:gd name="T119" fmla="*/ 59 h 59"/>
                <a:gd name="T120" fmla="*/ 27 w 78"/>
                <a:gd name="T12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8" h="59">
                  <a:moveTo>
                    <a:pt x="27" y="59"/>
                  </a:moveTo>
                  <a:lnTo>
                    <a:pt x="15" y="52"/>
                  </a:lnTo>
                  <a:lnTo>
                    <a:pt x="7" y="43"/>
                  </a:lnTo>
                  <a:lnTo>
                    <a:pt x="2" y="34"/>
                  </a:lnTo>
                  <a:lnTo>
                    <a:pt x="0" y="25"/>
                  </a:lnTo>
                  <a:lnTo>
                    <a:pt x="5" y="20"/>
                  </a:lnTo>
                  <a:lnTo>
                    <a:pt x="9" y="14"/>
                  </a:lnTo>
                  <a:lnTo>
                    <a:pt x="15" y="9"/>
                  </a:lnTo>
                  <a:lnTo>
                    <a:pt x="21" y="4"/>
                  </a:lnTo>
                  <a:lnTo>
                    <a:pt x="28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53" y="3"/>
                  </a:lnTo>
                  <a:lnTo>
                    <a:pt x="50" y="10"/>
                  </a:lnTo>
                  <a:lnTo>
                    <a:pt x="44" y="13"/>
                  </a:lnTo>
                  <a:lnTo>
                    <a:pt x="36" y="17"/>
                  </a:lnTo>
                  <a:lnTo>
                    <a:pt x="29" y="19"/>
                  </a:lnTo>
                  <a:lnTo>
                    <a:pt x="34" y="19"/>
                  </a:lnTo>
                  <a:lnTo>
                    <a:pt x="38" y="18"/>
                  </a:lnTo>
                  <a:lnTo>
                    <a:pt x="42" y="17"/>
                  </a:lnTo>
                  <a:lnTo>
                    <a:pt x="46" y="17"/>
                  </a:lnTo>
                  <a:lnTo>
                    <a:pt x="49" y="15"/>
                  </a:lnTo>
                  <a:lnTo>
                    <a:pt x="54" y="14"/>
                  </a:lnTo>
                  <a:lnTo>
                    <a:pt x="58" y="14"/>
                  </a:lnTo>
                  <a:lnTo>
                    <a:pt x="64" y="14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42" y="30"/>
                  </a:lnTo>
                  <a:lnTo>
                    <a:pt x="37" y="32"/>
                  </a:lnTo>
                  <a:lnTo>
                    <a:pt x="37" y="33"/>
                  </a:lnTo>
                  <a:lnTo>
                    <a:pt x="36" y="34"/>
                  </a:lnTo>
                  <a:lnTo>
                    <a:pt x="35" y="35"/>
                  </a:lnTo>
                  <a:lnTo>
                    <a:pt x="35" y="37"/>
                  </a:lnTo>
                  <a:lnTo>
                    <a:pt x="39" y="35"/>
                  </a:lnTo>
                  <a:lnTo>
                    <a:pt x="44" y="34"/>
                  </a:lnTo>
                  <a:lnTo>
                    <a:pt x="48" y="31"/>
                  </a:lnTo>
                  <a:lnTo>
                    <a:pt x="53" y="29"/>
                  </a:lnTo>
                  <a:lnTo>
                    <a:pt x="57" y="27"/>
                  </a:lnTo>
                  <a:lnTo>
                    <a:pt x="62" y="24"/>
                  </a:lnTo>
                  <a:lnTo>
                    <a:pt x="66" y="23"/>
                  </a:lnTo>
                  <a:lnTo>
                    <a:pt x="71" y="22"/>
                  </a:lnTo>
                  <a:lnTo>
                    <a:pt x="72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3" y="27"/>
                  </a:lnTo>
                  <a:lnTo>
                    <a:pt x="68" y="33"/>
                  </a:lnTo>
                  <a:lnTo>
                    <a:pt x="62" y="38"/>
                  </a:lnTo>
                  <a:lnTo>
                    <a:pt x="55" y="41"/>
                  </a:lnTo>
                  <a:lnTo>
                    <a:pt x="48" y="46"/>
                  </a:lnTo>
                  <a:lnTo>
                    <a:pt x="54" y="48"/>
                  </a:lnTo>
                  <a:lnTo>
                    <a:pt x="63" y="44"/>
                  </a:lnTo>
                  <a:lnTo>
                    <a:pt x="72" y="40"/>
                  </a:lnTo>
                  <a:lnTo>
                    <a:pt x="78" y="37"/>
                  </a:lnTo>
                  <a:lnTo>
                    <a:pt x="75" y="44"/>
                  </a:lnTo>
                  <a:lnTo>
                    <a:pt x="71" y="51"/>
                  </a:lnTo>
                  <a:lnTo>
                    <a:pt x="64" y="54"/>
                  </a:lnTo>
                  <a:lnTo>
                    <a:pt x="57" y="58"/>
                  </a:lnTo>
                  <a:lnTo>
                    <a:pt x="49" y="59"/>
                  </a:lnTo>
                  <a:lnTo>
                    <a:pt x="42" y="59"/>
                  </a:lnTo>
                  <a:lnTo>
                    <a:pt x="34" y="59"/>
                  </a:lnTo>
                  <a:lnTo>
                    <a:pt x="27" y="5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85" name="Freeform 45"/>
            <p:cNvSpPr>
              <a:spLocks/>
            </p:cNvSpPr>
            <p:nvPr/>
          </p:nvSpPr>
          <p:spPr bwMode="auto">
            <a:xfrm>
              <a:off x="1589" y="3638"/>
              <a:ext cx="8" cy="9"/>
            </a:xfrm>
            <a:custGeom>
              <a:avLst/>
              <a:gdLst>
                <a:gd name="T0" fmla="*/ 1 w 8"/>
                <a:gd name="T1" fmla="*/ 8 h 9"/>
                <a:gd name="T2" fmla="*/ 0 w 8"/>
                <a:gd name="T3" fmla="*/ 6 h 9"/>
                <a:gd name="T4" fmla="*/ 0 w 8"/>
                <a:gd name="T5" fmla="*/ 5 h 9"/>
                <a:gd name="T6" fmla="*/ 0 w 8"/>
                <a:gd name="T7" fmla="*/ 3 h 9"/>
                <a:gd name="T8" fmla="*/ 0 w 8"/>
                <a:gd name="T9" fmla="*/ 1 h 9"/>
                <a:gd name="T10" fmla="*/ 1 w 8"/>
                <a:gd name="T11" fmla="*/ 0 h 9"/>
                <a:gd name="T12" fmla="*/ 2 w 8"/>
                <a:gd name="T13" fmla="*/ 0 h 9"/>
                <a:gd name="T14" fmla="*/ 4 w 8"/>
                <a:gd name="T15" fmla="*/ 0 h 9"/>
                <a:gd name="T16" fmla="*/ 8 w 8"/>
                <a:gd name="T17" fmla="*/ 0 h 9"/>
                <a:gd name="T18" fmla="*/ 8 w 8"/>
                <a:gd name="T19" fmla="*/ 1 h 9"/>
                <a:gd name="T20" fmla="*/ 8 w 8"/>
                <a:gd name="T21" fmla="*/ 3 h 9"/>
                <a:gd name="T22" fmla="*/ 8 w 8"/>
                <a:gd name="T23" fmla="*/ 4 h 9"/>
                <a:gd name="T24" fmla="*/ 8 w 8"/>
                <a:gd name="T25" fmla="*/ 6 h 9"/>
                <a:gd name="T26" fmla="*/ 4 w 8"/>
                <a:gd name="T27" fmla="*/ 8 h 9"/>
                <a:gd name="T28" fmla="*/ 2 w 8"/>
                <a:gd name="T29" fmla="*/ 9 h 9"/>
                <a:gd name="T30" fmla="*/ 1 w 8"/>
                <a:gd name="T31" fmla="*/ 9 h 9"/>
                <a:gd name="T32" fmla="*/ 1 w 8"/>
                <a:gd name="T3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9">
                  <a:moveTo>
                    <a:pt x="1" y="8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6"/>
                  </a:lnTo>
                  <a:lnTo>
                    <a:pt x="4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86" name="Freeform 46"/>
            <p:cNvSpPr>
              <a:spLocks/>
            </p:cNvSpPr>
            <p:nvPr/>
          </p:nvSpPr>
          <p:spPr bwMode="auto">
            <a:xfrm>
              <a:off x="2953" y="3582"/>
              <a:ext cx="30" cy="27"/>
            </a:xfrm>
            <a:custGeom>
              <a:avLst/>
              <a:gdLst>
                <a:gd name="T0" fmla="*/ 8 w 30"/>
                <a:gd name="T1" fmla="*/ 27 h 27"/>
                <a:gd name="T2" fmla="*/ 6 w 30"/>
                <a:gd name="T3" fmla="*/ 26 h 27"/>
                <a:gd name="T4" fmla="*/ 5 w 30"/>
                <a:gd name="T5" fmla="*/ 26 h 27"/>
                <a:gd name="T6" fmla="*/ 3 w 30"/>
                <a:gd name="T7" fmla="*/ 25 h 27"/>
                <a:gd name="T8" fmla="*/ 2 w 30"/>
                <a:gd name="T9" fmla="*/ 23 h 27"/>
                <a:gd name="T10" fmla="*/ 1 w 30"/>
                <a:gd name="T11" fmla="*/ 21 h 27"/>
                <a:gd name="T12" fmla="*/ 0 w 30"/>
                <a:gd name="T13" fmla="*/ 19 h 27"/>
                <a:gd name="T14" fmla="*/ 0 w 30"/>
                <a:gd name="T15" fmla="*/ 18 h 27"/>
                <a:gd name="T16" fmla="*/ 0 w 30"/>
                <a:gd name="T17" fmla="*/ 16 h 27"/>
                <a:gd name="T18" fmla="*/ 6 w 30"/>
                <a:gd name="T19" fmla="*/ 8 h 27"/>
                <a:gd name="T20" fmla="*/ 12 w 30"/>
                <a:gd name="T21" fmla="*/ 2 h 27"/>
                <a:gd name="T22" fmla="*/ 19 w 30"/>
                <a:gd name="T23" fmla="*/ 0 h 27"/>
                <a:gd name="T24" fmla="*/ 30 w 30"/>
                <a:gd name="T25" fmla="*/ 3 h 27"/>
                <a:gd name="T26" fmla="*/ 29 w 30"/>
                <a:gd name="T27" fmla="*/ 12 h 27"/>
                <a:gd name="T28" fmla="*/ 24 w 30"/>
                <a:gd name="T29" fmla="*/ 19 h 27"/>
                <a:gd name="T30" fmla="*/ 18 w 30"/>
                <a:gd name="T31" fmla="*/ 23 h 27"/>
                <a:gd name="T32" fmla="*/ 8 w 30"/>
                <a:gd name="T3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27">
                  <a:moveTo>
                    <a:pt x="8" y="27"/>
                  </a:moveTo>
                  <a:lnTo>
                    <a:pt x="6" y="26"/>
                  </a:lnTo>
                  <a:lnTo>
                    <a:pt x="5" y="26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30" y="3"/>
                  </a:lnTo>
                  <a:lnTo>
                    <a:pt x="29" y="12"/>
                  </a:lnTo>
                  <a:lnTo>
                    <a:pt x="24" y="19"/>
                  </a:lnTo>
                  <a:lnTo>
                    <a:pt x="18" y="23"/>
                  </a:lnTo>
                  <a:lnTo>
                    <a:pt x="8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87" name="Freeform 47"/>
            <p:cNvSpPr>
              <a:spLocks/>
            </p:cNvSpPr>
            <p:nvPr/>
          </p:nvSpPr>
          <p:spPr bwMode="auto">
            <a:xfrm>
              <a:off x="1625" y="3593"/>
              <a:ext cx="10" cy="10"/>
            </a:xfrm>
            <a:custGeom>
              <a:avLst/>
              <a:gdLst>
                <a:gd name="T0" fmla="*/ 3 w 10"/>
                <a:gd name="T1" fmla="*/ 10 h 10"/>
                <a:gd name="T2" fmla="*/ 2 w 10"/>
                <a:gd name="T3" fmla="*/ 9 h 10"/>
                <a:gd name="T4" fmla="*/ 1 w 10"/>
                <a:gd name="T5" fmla="*/ 8 h 10"/>
                <a:gd name="T6" fmla="*/ 0 w 10"/>
                <a:gd name="T7" fmla="*/ 7 h 10"/>
                <a:gd name="T8" fmla="*/ 0 w 10"/>
                <a:gd name="T9" fmla="*/ 7 h 10"/>
                <a:gd name="T10" fmla="*/ 0 w 10"/>
                <a:gd name="T11" fmla="*/ 5 h 10"/>
                <a:gd name="T12" fmla="*/ 1 w 10"/>
                <a:gd name="T13" fmla="*/ 3 h 10"/>
                <a:gd name="T14" fmla="*/ 2 w 10"/>
                <a:gd name="T15" fmla="*/ 1 h 10"/>
                <a:gd name="T16" fmla="*/ 3 w 10"/>
                <a:gd name="T17" fmla="*/ 0 h 10"/>
                <a:gd name="T18" fmla="*/ 3 w 10"/>
                <a:gd name="T19" fmla="*/ 0 h 10"/>
                <a:gd name="T20" fmla="*/ 4 w 10"/>
                <a:gd name="T21" fmla="*/ 0 h 10"/>
                <a:gd name="T22" fmla="*/ 5 w 10"/>
                <a:gd name="T23" fmla="*/ 0 h 10"/>
                <a:gd name="T24" fmla="*/ 6 w 10"/>
                <a:gd name="T25" fmla="*/ 0 h 10"/>
                <a:gd name="T26" fmla="*/ 6 w 10"/>
                <a:gd name="T27" fmla="*/ 1 h 10"/>
                <a:gd name="T28" fmla="*/ 7 w 10"/>
                <a:gd name="T29" fmla="*/ 3 h 10"/>
                <a:gd name="T30" fmla="*/ 9 w 10"/>
                <a:gd name="T31" fmla="*/ 5 h 10"/>
                <a:gd name="T32" fmla="*/ 10 w 10"/>
                <a:gd name="T33" fmla="*/ 7 h 10"/>
                <a:gd name="T34" fmla="*/ 7 w 10"/>
                <a:gd name="T35" fmla="*/ 9 h 10"/>
                <a:gd name="T36" fmla="*/ 6 w 10"/>
                <a:gd name="T37" fmla="*/ 10 h 10"/>
                <a:gd name="T38" fmla="*/ 5 w 10"/>
                <a:gd name="T39" fmla="*/ 10 h 10"/>
                <a:gd name="T40" fmla="*/ 3 w 10"/>
                <a:gd name="T4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" h="10">
                  <a:moveTo>
                    <a:pt x="3" y="10"/>
                  </a:moveTo>
                  <a:lnTo>
                    <a:pt x="2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7" y="3"/>
                  </a:lnTo>
                  <a:lnTo>
                    <a:pt x="9" y="5"/>
                  </a:lnTo>
                  <a:lnTo>
                    <a:pt x="10" y="7"/>
                  </a:lnTo>
                  <a:lnTo>
                    <a:pt x="7" y="9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88" name="Freeform 48"/>
            <p:cNvSpPr>
              <a:spLocks/>
            </p:cNvSpPr>
            <p:nvPr/>
          </p:nvSpPr>
          <p:spPr bwMode="auto">
            <a:xfrm>
              <a:off x="2964" y="3590"/>
              <a:ext cx="12" cy="10"/>
            </a:xfrm>
            <a:custGeom>
              <a:avLst/>
              <a:gdLst>
                <a:gd name="T0" fmla="*/ 0 w 12"/>
                <a:gd name="T1" fmla="*/ 10 h 10"/>
                <a:gd name="T2" fmla="*/ 1 w 12"/>
                <a:gd name="T3" fmla="*/ 4 h 10"/>
                <a:gd name="T4" fmla="*/ 3 w 12"/>
                <a:gd name="T5" fmla="*/ 2 h 10"/>
                <a:gd name="T6" fmla="*/ 7 w 12"/>
                <a:gd name="T7" fmla="*/ 1 h 10"/>
                <a:gd name="T8" fmla="*/ 12 w 12"/>
                <a:gd name="T9" fmla="*/ 0 h 10"/>
                <a:gd name="T10" fmla="*/ 10 w 12"/>
                <a:gd name="T11" fmla="*/ 4 h 10"/>
                <a:gd name="T12" fmla="*/ 8 w 12"/>
                <a:gd name="T13" fmla="*/ 6 h 10"/>
                <a:gd name="T14" fmla="*/ 4 w 12"/>
                <a:gd name="T15" fmla="*/ 9 h 10"/>
                <a:gd name="T16" fmla="*/ 0 w 12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0">
                  <a:moveTo>
                    <a:pt x="0" y="10"/>
                  </a:moveTo>
                  <a:lnTo>
                    <a:pt x="1" y="4"/>
                  </a:lnTo>
                  <a:lnTo>
                    <a:pt x="3" y="2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9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89" name="Freeform 49"/>
            <p:cNvSpPr>
              <a:spLocks/>
            </p:cNvSpPr>
            <p:nvPr/>
          </p:nvSpPr>
          <p:spPr bwMode="auto">
            <a:xfrm>
              <a:off x="1681" y="3574"/>
              <a:ext cx="7" cy="11"/>
            </a:xfrm>
            <a:custGeom>
              <a:avLst/>
              <a:gdLst>
                <a:gd name="T0" fmla="*/ 0 w 7"/>
                <a:gd name="T1" fmla="*/ 11 h 11"/>
                <a:gd name="T2" fmla="*/ 0 w 7"/>
                <a:gd name="T3" fmla="*/ 9 h 11"/>
                <a:gd name="T4" fmla="*/ 0 w 7"/>
                <a:gd name="T5" fmla="*/ 7 h 11"/>
                <a:gd name="T6" fmla="*/ 0 w 7"/>
                <a:gd name="T7" fmla="*/ 5 h 11"/>
                <a:gd name="T8" fmla="*/ 0 w 7"/>
                <a:gd name="T9" fmla="*/ 2 h 11"/>
                <a:gd name="T10" fmla="*/ 3 w 7"/>
                <a:gd name="T11" fmla="*/ 1 h 11"/>
                <a:gd name="T12" fmla="*/ 4 w 7"/>
                <a:gd name="T13" fmla="*/ 0 h 11"/>
                <a:gd name="T14" fmla="*/ 5 w 7"/>
                <a:gd name="T15" fmla="*/ 1 h 11"/>
                <a:gd name="T16" fmla="*/ 7 w 7"/>
                <a:gd name="T17" fmla="*/ 2 h 11"/>
                <a:gd name="T18" fmla="*/ 7 w 7"/>
                <a:gd name="T19" fmla="*/ 5 h 11"/>
                <a:gd name="T20" fmla="*/ 7 w 7"/>
                <a:gd name="T21" fmla="*/ 7 h 11"/>
                <a:gd name="T22" fmla="*/ 7 w 7"/>
                <a:gd name="T23" fmla="*/ 9 h 11"/>
                <a:gd name="T24" fmla="*/ 7 w 7"/>
                <a:gd name="T25" fmla="*/ 11 h 11"/>
                <a:gd name="T26" fmla="*/ 5 w 7"/>
                <a:gd name="T27" fmla="*/ 11 h 11"/>
                <a:gd name="T28" fmla="*/ 4 w 7"/>
                <a:gd name="T29" fmla="*/ 11 h 11"/>
                <a:gd name="T30" fmla="*/ 2 w 7"/>
                <a:gd name="T31" fmla="*/ 11 h 11"/>
                <a:gd name="T32" fmla="*/ 0 w 7"/>
                <a:gd name="T3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11">
                  <a:moveTo>
                    <a:pt x="0" y="11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5" y="1"/>
                  </a:lnTo>
                  <a:lnTo>
                    <a:pt x="7" y="2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9"/>
                  </a:lnTo>
                  <a:lnTo>
                    <a:pt x="7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90" name="Freeform 50"/>
            <p:cNvSpPr>
              <a:spLocks/>
            </p:cNvSpPr>
            <p:nvPr/>
          </p:nvSpPr>
          <p:spPr bwMode="auto">
            <a:xfrm>
              <a:off x="1367" y="3559"/>
              <a:ext cx="27" cy="20"/>
            </a:xfrm>
            <a:custGeom>
              <a:avLst/>
              <a:gdLst>
                <a:gd name="T0" fmla="*/ 14 w 27"/>
                <a:gd name="T1" fmla="*/ 20 h 20"/>
                <a:gd name="T2" fmla="*/ 7 w 27"/>
                <a:gd name="T3" fmla="*/ 17 h 20"/>
                <a:gd name="T4" fmla="*/ 2 w 27"/>
                <a:gd name="T5" fmla="*/ 15 h 20"/>
                <a:gd name="T6" fmla="*/ 1 w 27"/>
                <a:gd name="T7" fmla="*/ 14 h 20"/>
                <a:gd name="T8" fmla="*/ 0 w 27"/>
                <a:gd name="T9" fmla="*/ 12 h 20"/>
                <a:gd name="T10" fmla="*/ 4 w 27"/>
                <a:gd name="T11" fmla="*/ 6 h 20"/>
                <a:gd name="T12" fmla="*/ 8 w 27"/>
                <a:gd name="T13" fmla="*/ 3 h 20"/>
                <a:gd name="T14" fmla="*/ 11 w 27"/>
                <a:gd name="T15" fmla="*/ 1 h 20"/>
                <a:gd name="T16" fmla="*/ 19 w 27"/>
                <a:gd name="T17" fmla="*/ 0 h 20"/>
                <a:gd name="T18" fmla="*/ 21 w 27"/>
                <a:gd name="T19" fmla="*/ 2 h 20"/>
                <a:gd name="T20" fmla="*/ 22 w 27"/>
                <a:gd name="T21" fmla="*/ 4 h 20"/>
                <a:gd name="T22" fmla="*/ 25 w 27"/>
                <a:gd name="T23" fmla="*/ 5 h 20"/>
                <a:gd name="T24" fmla="*/ 27 w 27"/>
                <a:gd name="T25" fmla="*/ 7 h 20"/>
                <a:gd name="T26" fmla="*/ 27 w 27"/>
                <a:gd name="T27" fmla="*/ 10 h 20"/>
                <a:gd name="T28" fmla="*/ 27 w 27"/>
                <a:gd name="T29" fmla="*/ 13 h 20"/>
                <a:gd name="T30" fmla="*/ 27 w 27"/>
                <a:gd name="T31" fmla="*/ 16 h 20"/>
                <a:gd name="T32" fmla="*/ 27 w 27"/>
                <a:gd name="T33" fmla="*/ 19 h 20"/>
                <a:gd name="T34" fmla="*/ 26 w 27"/>
                <a:gd name="T35" fmla="*/ 20 h 20"/>
                <a:gd name="T36" fmla="*/ 25 w 27"/>
                <a:gd name="T37" fmla="*/ 20 h 20"/>
                <a:gd name="T38" fmla="*/ 21 w 27"/>
                <a:gd name="T39" fmla="*/ 20 h 20"/>
                <a:gd name="T40" fmla="*/ 14 w 27"/>
                <a:gd name="T4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20">
                  <a:moveTo>
                    <a:pt x="14" y="20"/>
                  </a:moveTo>
                  <a:lnTo>
                    <a:pt x="7" y="17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4" y="6"/>
                  </a:lnTo>
                  <a:lnTo>
                    <a:pt x="8" y="3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2" y="4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7" y="10"/>
                  </a:lnTo>
                  <a:lnTo>
                    <a:pt x="27" y="13"/>
                  </a:lnTo>
                  <a:lnTo>
                    <a:pt x="27" y="16"/>
                  </a:lnTo>
                  <a:lnTo>
                    <a:pt x="27" y="19"/>
                  </a:lnTo>
                  <a:lnTo>
                    <a:pt x="26" y="20"/>
                  </a:lnTo>
                  <a:lnTo>
                    <a:pt x="25" y="20"/>
                  </a:lnTo>
                  <a:lnTo>
                    <a:pt x="21" y="2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91" name="Freeform 51"/>
            <p:cNvSpPr>
              <a:spLocks/>
            </p:cNvSpPr>
            <p:nvPr/>
          </p:nvSpPr>
          <p:spPr bwMode="auto">
            <a:xfrm>
              <a:off x="1853" y="3151"/>
              <a:ext cx="237" cy="427"/>
            </a:xfrm>
            <a:custGeom>
              <a:avLst/>
              <a:gdLst>
                <a:gd name="T0" fmla="*/ 154 w 237"/>
                <a:gd name="T1" fmla="*/ 418 h 427"/>
                <a:gd name="T2" fmla="*/ 142 w 237"/>
                <a:gd name="T3" fmla="*/ 400 h 427"/>
                <a:gd name="T4" fmla="*/ 134 w 237"/>
                <a:gd name="T5" fmla="*/ 383 h 427"/>
                <a:gd name="T6" fmla="*/ 126 w 237"/>
                <a:gd name="T7" fmla="*/ 365 h 427"/>
                <a:gd name="T8" fmla="*/ 115 w 237"/>
                <a:gd name="T9" fmla="*/ 349 h 427"/>
                <a:gd name="T10" fmla="*/ 103 w 237"/>
                <a:gd name="T11" fmla="*/ 338 h 427"/>
                <a:gd name="T12" fmla="*/ 89 w 237"/>
                <a:gd name="T13" fmla="*/ 328 h 427"/>
                <a:gd name="T14" fmla="*/ 77 w 237"/>
                <a:gd name="T15" fmla="*/ 318 h 427"/>
                <a:gd name="T16" fmla="*/ 67 w 237"/>
                <a:gd name="T17" fmla="*/ 290 h 427"/>
                <a:gd name="T18" fmla="*/ 59 w 237"/>
                <a:gd name="T19" fmla="*/ 245 h 427"/>
                <a:gd name="T20" fmla="*/ 53 w 237"/>
                <a:gd name="T21" fmla="*/ 200 h 427"/>
                <a:gd name="T22" fmla="*/ 44 w 237"/>
                <a:gd name="T23" fmla="*/ 156 h 427"/>
                <a:gd name="T24" fmla="*/ 30 w 237"/>
                <a:gd name="T25" fmla="*/ 134 h 427"/>
                <a:gd name="T26" fmla="*/ 16 w 237"/>
                <a:gd name="T27" fmla="*/ 130 h 427"/>
                <a:gd name="T28" fmla="*/ 6 w 237"/>
                <a:gd name="T29" fmla="*/ 123 h 427"/>
                <a:gd name="T30" fmla="*/ 1 w 237"/>
                <a:gd name="T31" fmla="*/ 112 h 427"/>
                <a:gd name="T32" fmla="*/ 5 w 237"/>
                <a:gd name="T33" fmla="*/ 100 h 427"/>
                <a:gd name="T34" fmla="*/ 12 w 237"/>
                <a:gd name="T35" fmla="*/ 93 h 427"/>
                <a:gd name="T36" fmla="*/ 24 w 237"/>
                <a:gd name="T37" fmla="*/ 101 h 427"/>
                <a:gd name="T38" fmla="*/ 28 w 237"/>
                <a:gd name="T39" fmla="*/ 110 h 427"/>
                <a:gd name="T40" fmla="*/ 36 w 237"/>
                <a:gd name="T41" fmla="*/ 114 h 427"/>
                <a:gd name="T42" fmla="*/ 48 w 237"/>
                <a:gd name="T43" fmla="*/ 113 h 427"/>
                <a:gd name="T44" fmla="*/ 58 w 237"/>
                <a:gd name="T45" fmla="*/ 110 h 427"/>
                <a:gd name="T46" fmla="*/ 62 w 237"/>
                <a:gd name="T47" fmla="*/ 100 h 427"/>
                <a:gd name="T48" fmla="*/ 62 w 237"/>
                <a:gd name="T49" fmla="*/ 83 h 427"/>
                <a:gd name="T50" fmla="*/ 63 w 237"/>
                <a:gd name="T51" fmla="*/ 63 h 427"/>
                <a:gd name="T52" fmla="*/ 68 w 237"/>
                <a:gd name="T53" fmla="*/ 50 h 427"/>
                <a:gd name="T54" fmla="*/ 78 w 237"/>
                <a:gd name="T55" fmla="*/ 45 h 427"/>
                <a:gd name="T56" fmla="*/ 83 w 237"/>
                <a:gd name="T57" fmla="*/ 24 h 427"/>
                <a:gd name="T58" fmla="*/ 88 w 237"/>
                <a:gd name="T59" fmla="*/ 5 h 427"/>
                <a:gd name="T60" fmla="*/ 105 w 237"/>
                <a:gd name="T61" fmla="*/ 7 h 427"/>
                <a:gd name="T62" fmla="*/ 108 w 237"/>
                <a:gd name="T63" fmla="*/ 21 h 427"/>
                <a:gd name="T64" fmla="*/ 115 w 237"/>
                <a:gd name="T65" fmla="*/ 28 h 427"/>
                <a:gd name="T66" fmla="*/ 125 w 237"/>
                <a:gd name="T67" fmla="*/ 25 h 427"/>
                <a:gd name="T68" fmla="*/ 135 w 237"/>
                <a:gd name="T69" fmla="*/ 21 h 427"/>
                <a:gd name="T70" fmla="*/ 144 w 237"/>
                <a:gd name="T71" fmla="*/ 18 h 427"/>
                <a:gd name="T72" fmla="*/ 154 w 237"/>
                <a:gd name="T73" fmla="*/ 23 h 427"/>
                <a:gd name="T74" fmla="*/ 164 w 237"/>
                <a:gd name="T75" fmla="*/ 35 h 427"/>
                <a:gd name="T76" fmla="*/ 172 w 237"/>
                <a:gd name="T77" fmla="*/ 52 h 427"/>
                <a:gd name="T78" fmla="*/ 176 w 237"/>
                <a:gd name="T79" fmla="*/ 69 h 427"/>
                <a:gd name="T80" fmla="*/ 183 w 237"/>
                <a:gd name="T81" fmla="*/ 83 h 427"/>
                <a:gd name="T82" fmla="*/ 196 w 237"/>
                <a:gd name="T83" fmla="*/ 83 h 427"/>
                <a:gd name="T84" fmla="*/ 208 w 237"/>
                <a:gd name="T85" fmla="*/ 67 h 427"/>
                <a:gd name="T86" fmla="*/ 208 w 237"/>
                <a:gd name="T87" fmla="*/ 50 h 427"/>
                <a:gd name="T88" fmla="*/ 219 w 237"/>
                <a:gd name="T89" fmla="*/ 47 h 427"/>
                <a:gd name="T90" fmla="*/ 228 w 237"/>
                <a:gd name="T91" fmla="*/ 60 h 427"/>
                <a:gd name="T92" fmla="*/ 223 w 237"/>
                <a:gd name="T93" fmla="*/ 75 h 427"/>
                <a:gd name="T94" fmla="*/ 211 w 237"/>
                <a:gd name="T95" fmla="*/ 91 h 427"/>
                <a:gd name="T96" fmla="*/ 205 w 237"/>
                <a:gd name="T97" fmla="*/ 120 h 427"/>
                <a:gd name="T98" fmla="*/ 212 w 237"/>
                <a:gd name="T99" fmla="*/ 166 h 427"/>
                <a:gd name="T100" fmla="*/ 224 w 237"/>
                <a:gd name="T101" fmla="*/ 214 h 427"/>
                <a:gd name="T102" fmla="*/ 234 w 237"/>
                <a:gd name="T103" fmla="*/ 254 h 427"/>
                <a:gd name="T104" fmla="*/ 234 w 237"/>
                <a:gd name="T105" fmla="*/ 286 h 427"/>
                <a:gd name="T106" fmla="*/ 215 w 237"/>
                <a:gd name="T107" fmla="*/ 316 h 427"/>
                <a:gd name="T108" fmla="*/ 199 w 237"/>
                <a:gd name="T109" fmla="*/ 347 h 427"/>
                <a:gd name="T110" fmla="*/ 203 w 237"/>
                <a:gd name="T111" fmla="*/ 380 h 427"/>
                <a:gd name="T112" fmla="*/ 201 w 237"/>
                <a:gd name="T113" fmla="*/ 406 h 427"/>
                <a:gd name="T114" fmla="*/ 182 w 237"/>
                <a:gd name="T115" fmla="*/ 424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7" h="427">
                  <a:moveTo>
                    <a:pt x="163" y="427"/>
                  </a:moveTo>
                  <a:lnTo>
                    <a:pt x="154" y="418"/>
                  </a:lnTo>
                  <a:lnTo>
                    <a:pt x="147" y="409"/>
                  </a:lnTo>
                  <a:lnTo>
                    <a:pt x="142" y="400"/>
                  </a:lnTo>
                  <a:lnTo>
                    <a:pt x="137" y="391"/>
                  </a:lnTo>
                  <a:lnTo>
                    <a:pt x="134" y="383"/>
                  </a:lnTo>
                  <a:lnTo>
                    <a:pt x="130" y="374"/>
                  </a:lnTo>
                  <a:lnTo>
                    <a:pt x="126" y="365"/>
                  </a:lnTo>
                  <a:lnTo>
                    <a:pt x="121" y="355"/>
                  </a:lnTo>
                  <a:lnTo>
                    <a:pt x="115" y="349"/>
                  </a:lnTo>
                  <a:lnTo>
                    <a:pt x="108" y="344"/>
                  </a:lnTo>
                  <a:lnTo>
                    <a:pt x="103" y="338"/>
                  </a:lnTo>
                  <a:lnTo>
                    <a:pt x="96" y="334"/>
                  </a:lnTo>
                  <a:lnTo>
                    <a:pt x="89" y="328"/>
                  </a:lnTo>
                  <a:lnTo>
                    <a:pt x="84" y="323"/>
                  </a:lnTo>
                  <a:lnTo>
                    <a:pt x="77" y="318"/>
                  </a:lnTo>
                  <a:lnTo>
                    <a:pt x="72" y="313"/>
                  </a:lnTo>
                  <a:lnTo>
                    <a:pt x="67" y="290"/>
                  </a:lnTo>
                  <a:lnTo>
                    <a:pt x="63" y="267"/>
                  </a:lnTo>
                  <a:lnTo>
                    <a:pt x="59" y="245"/>
                  </a:lnTo>
                  <a:lnTo>
                    <a:pt x="56" y="222"/>
                  </a:lnTo>
                  <a:lnTo>
                    <a:pt x="53" y="200"/>
                  </a:lnTo>
                  <a:lnTo>
                    <a:pt x="49" y="178"/>
                  </a:lnTo>
                  <a:lnTo>
                    <a:pt x="44" y="156"/>
                  </a:lnTo>
                  <a:lnTo>
                    <a:pt x="38" y="136"/>
                  </a:lnTo>
                  <a:lnTo>
                    <a:pt x="30" y="134"/>
                  </a:lnTo>
                  <a:lnTo>
                    <a:pt x="23" y="132"/>
                  </a:lnTo>
                  <a:lnTo>
                    <a:pt x="16" y="130"/>
                  </a:lnTo>
                  <a:lnTo>
                    <a:pt x="11" y="126"/>
                  </a:lnTo>
                  <a:lnTo>
                    <a:pt x="6" y="123"/>
                  </a:lnTo>
                  <a:lnTo>
                    <a:pt x="4" y="118"/>
                  </a:lnTo>
                  <a:lnTo>
                    <a:pt x="1" y="112"/>
                  </a:lnTo>
                  <a:lnTo>
                    <a:pt x="0" y="103"/>
                  </a:lnTo>
                  <a:lnTo>
                    <a:pt x="5" y="100"/>
                  </a:lnTo>
                  <a:lnTo>
                    <a:pt x="8" y="95"/>
                  </a:lnTo>
                  <a:lnTo>
                    <a:pt x="12" y="93"/>
                  </a:lnTo>
                  <a:lnTo>
                    <a:pt x="19" y="92"/>
                  </a:lnTo>
                  <a:lnTo>
                    <a:pt x="24" y="101"/>
                  </a:lnTo>
                  <a:lnTo>
                    <a:pt x="27" y="106"/>
                  </a:lnTo>
                  <a:lnTo>
                    <a:pt x="28" y="110"/>
                  </a:lnTo>
                  <a:lnTo>
                    <a:pt x="30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48" y="113"/>
                  </a:lnTo>
                  <a:lnTo>
                    <a:pt x="54" y="112"/>
                  </a:lnTo>
                  <a:lnTo>
                    <a:pt x="58" y="110"/>
                  </a:lnTo>
                  <a:lnTo>
                    <a:pt x="60" y="105"/>
                  </a:lnTo>
                  <a:lnTo>
                    <a:pt x="62" y="100"/>
                  </a:lnTo>
                  <a:lnTo>
                    <a:pt x="60" y="92"/>
                  </a:lnTo>
                  <a:lnTo>
                    <a:pt x="62" y="83"/>
                  </a:lnTo>
                  <a:lnTo>
                    <a:pt x="62" y="73"/>
                  </a:lnTo>
                  <a:lnTo>
                    <a:pt x="63" y="63"/>
                  </a:lnTo>
                  <a:lnTo>
                    <a:pt x="64" y="54"/>
                  </a:lnTo>
                  <a:lnTo>
                    <a:pt x="68" y="50"/>
                  </a:lnTo>
                  <a:lnTo>
                    <a:pt x="73" y="48"/>
                  </a:lnTo>
                  <a:lnTo>
                    <a:pt x="78" y="45"/>
                  </a:lnTo>
                  <a:lnTo>
                    <a:pt x="84" y="43"/>
                  </a:lnTo>
                  <a:lnTo>
                    <a:pt x="83" y="24"/>
                  </a:lnTo>
                  <a:lnTo>
                    <a:pt x="83" y="11"/>
                  </a:lnTo>
                  <a:lnTo>
                    <a:pt x="88" y="5"/>
                  </a:lnTo>
                  <a:lnTo>
                    <a:pt x="102" y="0"/>
                  </a:lnTo>
                  <a:lnTo>
                    <a:pt x="105" y="7"/>
                  </a:lnTo>
                  <a:lnTo>
                    <a:pt x="106" y="14"/>
                  </a:lnTo>
                  <a:lnTo>
                    <a:pt x="108" y="21"/>
                  </a:lnTo>
                  <a:lnTo>
                    <a:pt x="111" y="28"/>
                  </a:lnTo>
                  <a:lnTo>
                    <a:pt x="115" y="28"/>
                  </a:lnTo>
                  <a:lnTo>
                    <a:pt x="121" y="27"/>
                  </a:lnTo>
                  <a:lnTo>
                    <a:pt x="125" y="25"/>
                  </a:lnTo>
                  <a:lnTo>
                    <a:pt x="130" y="24"/>
                  </a:lnTo>
                  <a:lnTo>
                    <a:pt x="135" y="21"/>
                  </a:lnTo>
                  <a:lnTo>
                    <a:pt x="140" y="19"/>
                  </a:lnTo>
                  <a:lnTo>
                    <a:pt x="144" y="18"/>
                  </a:lnTo>
                  <a:lnTo>
                    <a:pt x="149" y="17"/>
                  </a:lnTo>
                  <a:lnTo>
                    <a:pt x="154" y="23"/>
                  </a:lnTo>
                  <a:lnTo>
                    <a:pt x="160" y="28"/>
                  </a:lnTo>
                  <a:lnTo>
                    <a:pt x="164" y="35"/>
                  </a:lnTo>
                  <a:lnTo>
                    <a:pt x="170" y="43"/>
                  </a:lnTo>
                  <a:lnTo>
                    <a:pt x="172" y="52"/>
                  </a:lnTo>
                  <a:lnTo>
                    <a:pt x="174" y="60"/>
                  </a:lnTo>
                  <a:lnTo>
                    <a:pt x="176" y="69"/>
                  </a:lnTo>
                  <a:lnTo>
                    <a:pt x="180" y="77"/>
                  </a:lnTo>
                  <a:lnTo>
                    <a:pt x="183" y="83"/>
                  </a:lnTo>
                  <a:lnTo>
                    <a:pt x="189" y="85"/>
                  </a:lnTo>
                  <a:lnTo>
                    <a:pt x="196" y="83"/>
                  </a:lnTo>
                  <a:lnTo>
                    <a:pt x="207" y="76"/>
                  </a:lnTo>
                  <a:lnTo>
                    <a:pt x="208" y="67"/>
                  </a:lnTo>
                  <a:lnTo>
                    <a:pt x="208" y="59"/>
                  </a:lnTo>
                  <a:lnTo>
                    <a:pt x="208" y="50"/>
                  </a:lnTo>
                  <a:lnTo>
                    <a:pt x="208" y="43"/>
                  </a:lnTo>
                  <a:lnTo>
                    <a:pt x="219" y="47"/>
                  </a:lnTo>
                  <a:lnTo>
                    <a:pt x="224" y="54"/>
                  </a:lnTo>
                  <a:lnTo>
                    <a:pt x="228" y="60"/>
                  </a:lnTo>
                  <a:lnTo>
                    <a:pt x="227" y="67"/>
                  </a:lnTo>
                  <a:lnTo>
                    <a:pt x="223" y="75"/>
                  </a:lnTo>
                  <a:lnTo>
                    <a:pt x="218" y="83"/>
                  </a:lnTo>
                  <a:lnTo>
                    <a:pt x="211" y="91"/>
                  </a:lnTo>
                  <a:lnTo>
                    <a:pt x="204" y="98"/>
                  </a:lnTo>
                  <a:lnTo>
                    <a:pt x="205" y="120"/>
                  </a:lnTo>
                  <a:lnTo>
                    <a:pt x="209" y="143"/>
                  </a:lnTo>
                  <a:lnTo>
                    <a:pt x="212" y="166"/>
                  </a:lnTo>
                  <a:lnTo>
                    <a:pt x="217" y="190"/>
                  </a:lnTo>
                  <a:lnTo>
                    <a:pt x="224" y="214"/>
                  </a:lnTo>
                  <a:lnTo>
                    <a:pt x="230" y="236"/>
                  </a:lnTo>
                  <a:lnTo>
                    <a:pt x="234" y="254"/>
                  </a:lnTo>
                  <a:lnTo>
                    <a:pt x="237" y="270"/>
                  </a:lnTo>
                  <a:lnTo>
                    <a:pt x="234" y="286"/>
                  </a:lnTo>
                  <a:lnTo>
                    <a:pt x="228" y="300"/>
                  </a:lnTo>
                  <a:lnTo>
                    <a:pt x="215" y="316"/>
                  </a:lnTo>
                  <a:lnTo>
                    <a:pt x="196" y="333"/>
                  </a:lnTo>
                  <a:lnTo>
                    <a:pt x="199" y="347"/>
                  </a:lnTo>
                  <a:lnTo>
                    <a:pt x="201" y="363"/>
                  </a:lnTo>
                  <a:lnTo>
                    <a:pt x="203" y="380"/>
                  </a:lnTo>
                  <a:lnTo>
                    <a:pt x="203" y="394"/>
                  </a:lnTo>
                  <a:lnTo>
                    <a:pt x="201" y="406"/>
                  </a:lnTo>
                  <a:lnTo>
                    <a:pt x="193" y="418"/>
                  </a:lnTo>
                  <a:lnTo>
                    <a:pt x="182" y="424"/>
                  </a:lnTo>
                  <a:lnTo>
                    <a:pt x="163" y="427"/>
                  </a:lnTo>
                  <a:close/>
                </a:path>
              </a:pathLst>
            </a:custGeom>
            <a:solidFill>
              <a:srgbClr val="F2D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92" name="Freeform 52"/>
            <p:cNvSpPr>
              <a:spLocks/>
            </p:cNvSpPr>
            <p:nvPr/>
          </p:nvSpPr>
          <p:spPr bwMode="auto">
            <a:xfrm>
              <a:off x="1564" y="3554"/>
              <a:ext cx="10" cy="9"/>
            </a:xfrm>
            <a:custGeom>
              <a:avLst/>
              <a:gdLst>
                <a:gd name="T0" fmla="*/ 4 w 10"/>
                <a:gd name="T1" fmla="*/ 9 h 9"/>
                <a:gd name="T2" fmla="*/ 4 w 10"/>
                <a:gd name="T3" fmla="*/ 8 h 9"/>
                <a:gd name="T4" fmla="*/ 3 w 10"/>
                <a:gd name="T5" fmla="*/ 6 h 9"/>
                <a:gd name="T6" fmla="*/ 1 w 10"/>
                <a:gd name="T7" fmla="*/ 3 h 9"/>
                <a:gd name="T8" fmla="*/ 0 w 10"/>
                <a:gd name="T9" fmla="*/ 1 h 9"/>
                <a:gd name="T10" fmla="*/ 3 w 10"/>
                <a:gd name="T11" fmla="*/ 0 h 9"/>
                <a:gd name="T12" fmla="*/ 4 w 10"/>
                <a:gd name="T13" fmla="*/ 0 h 9"/>
                <a:gd name="T14" fmla="*/ 6 w 10"/>
                <a:gd name="T15" fmla="*/ 0 h 9"/>
                <a:gd name="T16" fmla="*/ 10 w 10"/>
                <a:gd name="T17" fmla="*/ 0 h 9"/>
                <a:gd name="T18" fmla="*/ 9 w 10"/>
                <a:gd name="T19" fmla="*/ 1 h 9"/>
                <a:gd name="T20" fmla="*/ 8 w 10"/>
                <a:gd name="T21" fmla="*/ 3 h 9"/>
                <a:gd name="T22" fmla="*/ 8 w 10"/>
                <a:gd name="T23" fmla="*/ 6 h 9"/>
                <a:gd name="T24" fmla="*/ 8 w 10"/>
                <a:gd name="T25" fmla="*/ 9 h 9"/>
                <a:gd name="T26" fmla="*/ 7 w 10"/>
                <a:gd name="T27" fmla="*/ 9 h 9"/>
                <a:gd name="T28" fmla="*/ 6 w 10"/>
                <a:gd name="T29" fmla="*/ 9 h 9"/>
                <a:gd name="T30" fmla="*/ 5 w 10"/>
                <a:gd name="T31" fmla="*/ 9 h 9"/>
                <a:gd name="T32" fmla="*/ 4 w 10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9">
                  <a:moveTo>
                    <a:pt x="4" y="9"/>
                  </a:moveTo>
                  <a:lnTo>
                    <a:pt x="4" y="8"/>
                  </a:lnTo>
                  <a:lnTo>
                    <a:pt x="3" y="6"/>
                  </a:lnTo>
                  <a:lnTo>
                    <a:pt x="1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8" y="3"/>
                  </a:lnTo>
                  <a:lnTo>
                    <a:pt x="8" y="6"/>
                  </a:lnTo>
                  <a:lnTo>
                    <a:pt x="8" y="9"/>
                  </a:lnTo>
                  <a:lnTo>
                    <a:pt x="7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93" name="Freeform 53"/>
            <p:cNvSpPr>
              <a:spLocks/>
            </p:cNvSpPr>
            <p:nvPr/>
          </p:nvSpPr>
          <p:spPr bwMode="auto">
            <a:xfrm>
              <a:off x="2463" y="3475"/>
              <a:ext cx="7" cy="8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7 h 8"/>
                <a:gd name="T4" fmla="*/ 2 w 7"/>
                <a:gd name="T5" fmla="*/ 5 h 8"/>
                <a:gd name="T6" fmla="*/ 0 w 7"/>
                <a:gd name="T7" fmla="*/ 5 h 8"/>
                <a:gd name="T8" fmla="*/ 0 w 7"/>
                <a:gd name="T9" fmla="*/ 5 h 8"/>
                <a:gd name="T10" fmla="*/ 0 w 7"/>
                <a:gd name="T11" fmla="*/ 4 h 8"/>
                <a:gd name="T12" fmla="*/ 0 w 7"/>
                <a:gd name="T13" fmla="*/ 2 h 8"/>
                <a:gd name="T14" fmla="*/ 0 w 7"/>
                <a:gd name="T15" fmla="*/ 1 h 8"/>
                <a:gd name="T16" fmla="*/ 0 w 7"/>
                <a:gd name="T17" fmla="*/ 0 h 8"/>
                <a:gd name="T18" fmla="*/ 2 w 7"/>
                <a:gd name="T19" fmla="*/ 0 h 8"/>
                <a:gd name="T20" fmla="*/ 4 w 7"/>
                <a:gd name="T21" fmla="*/ 0 h 8"/>
                <a:gd name="T22" fmla="*/ 6 w 7"/>
                <a:gd name="T23" fmla="*/ 0 h 8"/>
                <a:gd name="T24" fmla="*/ 7 w 7"/>
                <a:gd name="T25" fmla="*/ 1 h 8"/>
                <a:gd name="T26" fmla="*/ 7 w 7"/>
                <a:gd name="T27" fmla="*/ 4 h 8"/>
                <a:gd name="T28" fmla="*/ 7 w 7"/>
                <a:gd name="T29" fmla="*/ 7 h 8"/>
                <a:gd name="T30" fmla="*/ 6 w 7"/>
                <a:gd name="T31" fmla="*/ 8 h 8"/>
                <a:gd name="T32" fmla="*/ 4 w 7"/>
                <a:gd name="T3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7" y="4"/>
                  </a:lnTo>
                  <a:lnTo>
                    <a:pt x="7" y="7"/>
                  </a:lnTo>
                  <a:lnTo>
                    <a:pt x="6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94" name="Freeform 54"/>
            <p:cNvSpPr>
              <a:spLocks/>
            </p:cNvSpPr>
            <p:nvPr/>
          </p:nvSpPr>
          <p:spPr bwMode="auto">
            <a:xfrm>
              <a:off x="2673" y="3444"/>
              <a:ext cx="23" cy="22"/>
            </a:xfrm>
            <a:custGeom>
              <a:avLst/>
              <a:gdLst>
                <a:gd name="T0" fmla="*/ 3 w 23"/>
                <a:gd name="T1" fmla="*/ 22 h 22"/>
                <a:gd name="T2" fmla="*/ 0 w 23"/>
                <a:gd name="T3" fmla="*/ 13 h 22"/>
                <a:gd name="T4" fmla="*/ 3 w 23"/>
                <a:gd name="T5" fmla="*/ 4 h 22"/>
                <a:gd name="T6" fmla="*/ 11 w 23"/>
                <a:gd name="T7" fmla="*/ 0 h 22"/>
                <a:gd name="T8" fmla="*/ 23 w 23"/>
                <a:gd name="T9" fmla="*/ 3 h 22"/>
                <a:gd name="T10" fmla="*/ 22 w 23"/>
                <a:gd name="T11" fmla="*/ 12 h 22"/>
                <a:gd name="T12" fmla="*/ 18 w 23"/>
                <a:gd name="T13" fmla="*/ 17 h 22"/>
                <a:gd name="T14" fmla="*/ 11 w 23"/>
                <a:gd name="T15" fmla="*/ 21 h 22"/>
                <a:gd name="T16" fmla="*/ 3 w 23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2">
                  <a:moveTo>
                    <a:pt x="3" y="22"/>
                  </a:moveTo>
                  <a:lnTo>
                    <a:pt x="0" y="13"/>
                  </a:lnTo>
                  <a:lnTo>
                    <a:pt x="3" y="4"/>
                  </a:lnTo>
                  <a:lnTo>
                    <a:pt x="11" y="0"/>
                  </a:lnTo>
                  <a:lnTo>
                    <a:pt x="23" y="3"/>
                  </a:lnTo>
                  <a:lnTo>
                    <a:pt x="22" y="12"/>
                  </a:lnTo>
                  <a:lnTo>
                    <a:pt x="18" y="17"/>
                  </a:lnTo>
                  <a:lnTo>
                    <a:pt x="11" y="21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95" name="Freeform 55"/>
            <p:cNvSpPr>
              <a:spLocks/>
            </p:cNvSpPr>
            <p:nvPr/>
          </p:nvSpPr>
          <p:spPr bwMode="auto">
            <a:xfrm>
              <a:off x="1289" y="3449"/>
              <a:ext cx="18" cy="16"/>
            </a:xfrm>
            <a:custGeom>
              <a:avLst/>
              <a:gdLst>
                <a:gd name="T0" fmla="*/ 9 w 18"/>
                <a:gd name="T1" fmla="*/ 16 h 16"/>
                <a:gd name="T2" fmla="*/ 7 w 18"/>
                <a:gd name="T3" fmla="*/ 15 h 16"/>
                <a:gd name="T4" fmla="*/ 4 w 18"/>
                <a:gd name="T5" fmla="*/ 14 h 16"/>
                <a:gd name="T6" fmla="*/ 2 w 18"/>
                <a:gd name="T7" fmla="*/ 11 h 16"/>
                <a:gd name="T8" fmla="*/ 0 w 18"/>
                <a:gd name="T9" fmla="*/ 11 h 16"/>
                <a:gd name="T10" fmla="*/ 1 w 18"/>
                <a:gd name="T11" fmla="*/ 7 h 16"/>
                <a:gd name="T12" fmla="*/ 2 w 18"/>
                <a:gd name="T13" fmla="*/ 4 h 16"/>
                <a:gd name="T14" fmla="*/ 3 w 18"/>
                <a:gd name="T15" fmla="*/ 2 h 16"/>
                <a:gd name="T16" fmla="*/ 6 w 18"/>
                <a:gd name="T17" fmla="*/ 0 h 16"/>
                <a:gd name="T18" fmla="*/ 7 w 18"/>
                <a:gd name="T19" fmla="*/ 0 h 16"/>
                <a:gd name="T20" fmla="*/ 8 w 18"/>
                <a:gd name="T21" fmla="*/ 0 h 16"/>
                <a:gd name="T22" fmla="*/ 10 w 18"/>
                <a:gd name="T23" fmla="*/ 0 h 16"/>
                <a:gd name="T24" fmla="*/ 12 w 18"/>
                <a:gd name="T25" fmla="*/ 0 h 16"/>
                <a:gd name="T26" fmla="*/ 14 w 18"/>
                <a:gd name="T27" fmla="*/ 2 h 16"/>
                <a:gd name="T28" fmla="*/ 17 w 18"/>
                <a:gd name="T29" fmla="*/ 5 h 16"/>
                <a:gd name="T30" fmla="*/ 17 w 18"/>
                <a:gd name="T31" fmla="*/ 7 h 16"/>
                <a:gd name="T32" fmla="*/ 18 w 18"/>
                <a:gd name="T33" fmla="*/ 11 h 16"/>
                <a:gd name="T34" fmla="*/ 17 w 18"/>
                <a:gd name="T35" fmla="*/ 14 h 16"/>
                <a:gd name="T36" fmla="*/ 16 w 18"/>
                <a:gd name="T37" fmla="*/ 15 h 16"/>
                <a:gd name="T38" fmla="*/ 13 w 18"/>
                <a:gd name="T39" fmla="*/ 15 h 16"/>
                <a:gd name="T40" fmla="*/ 9 w 18"/>
                <a:gd name="T4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16">
                  <a:moveTo>
                    <a:pt x="9" y="16"/>
                  </a:moveTo>
                  <a:lnTo>
                    <a:pt x="7" y="15"/>
                  </a:lnTo>
                  <a:lnTo>
                    <a:pt x="4" y="14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1" y="7"/>
                  </a:lnTo>
                  <a:lnTo>
                    <a:pt x="2" y="4"/>
                  </a:lnTo>
                  <a:lnTo>
                    <a:pt x="3" y="2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7" y="5"/>
                  </a:lnTo>
                  <a:lnTo>
                    <a:pt x="17" y="7"/>
                  </a:lnTo>
                  <a:lnTo>
                    <a:pt x="18" y="11"/>
                  </a:lnTo>
                  <a:lnTo>
                    <a:pt x="17" y="14"/>
                  </a:lnTo>
                  <a:lnTo>
                    <a:pt x="16" y="15"/>
                  </a:lnTo>
                  <a:lnTo>
                    <a:pt x="13" y="15"/>
                  </a:lnTo>
                  <a:lnTo>
                    <a:pt x="9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96" name="Freeform 56"/>
            <p:cNvSpPr>
              <a:spLocks/>
            </p:cNvSpPr>
            <p:nvPr/>
          </p:nvSpPr>
          <p:spPr bwMode="auto">
            <a:xfrm>
              <a:off x="2915" y="3446"/>
              <a:ext cx="15" cy="15"/>
            </a:xfrm>
            <a:custGeom>
              <a:avLst/>
              <a:gdLst>
                <a:gd name="T0" fmla="*/ 0 w 15"/>
                <a:gd name="T1" fmla="*/ 15 h 15"/>
                <a:gd name="T2" fmla="*/ 0 w 15"/>
                <a:gd name="T3" fmla="*/ 7 h 15"/>
                <a:gd name="T4" fmla="*/ 1 w 15"/>
                <a:gd name="T5" fmla="*/ 3 h 15"/>
                <a:gd name="T6" fmla="*/ 4 w 15"/>
                <a:gd name="T7" fmla="*/ 1 h 15"/>
                <a:gd name="T8" fmla="*/ 12 w 15"/>
                <a:gd name="T9" fmla="*/ 0 h 15"/>
                <a:gd name="T10" fmla="*/ 14 w 15"/>
                <a:gd name="T11" fmla="*/ 1 h 15"/>
                <a:gd name="T12" fmla="*/ 15 w 15"/>
                <a:gd name="T13" fmla="*/ 3 h 15"/>
                <a:gd name="T14" fmla="*/ 15 w 15"/>
                <a:gd name="T15" fmla="*/ 7 h 15"/>
                <a:gd name="T16" fmla="*/ 14 w 15"/>
                <a:gd name="T17" fmla="*/ 11 h 15"/>
                <a:gd name="T18" fmla="*/ 10 w 15"/>
                <a:gd name="T19" fmla="*/ 13 h 15"/>
                <a:gd name="T20" fmla="*/ 7 w 15"/>
                <a:gd name="T21" fmla="*/ 14 h 15"/>
                <a:gd name="T22" fmla="*/ 3 w 15"/>
                <a:gd name="T23" fmla="*/ 15 h 15"/>
                <a:gd name="T24" fmla="*/ 0 w 15"/>
                <a:gd name="T2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5">
                  <a:moveTo>
                    <a:pt x="0" y="15"/>
                  </a:moveTo>
                  <a:lnTo>
                    <a:pt x="0" y="7"/>
                  </a:lnTo>
                  <a:lnTo>
                    <a:pt x="1" y="3"/>
                  </a:lnTo>
                  <a:lnTo>
                    <a:pt x="4" y="1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5" y="7"/>
                  </a:lnTo>
                  <a:lnTo>
                    <a:pt x="14" y="11"/>
                  </a:lnTo>
                  <a:lnTo>
                    <a:pt x="10" y="13"/>
                  </a:lnTo>
                  <a:lnTo>
                    <a:pt x="7" y="14"/>
                  </a:lnTo>
                  <a:lnTo>
                    <a:pt x="3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97" name="Freeform 57"/>
            <p:cNvSpPr>
              <a:spLocks/>
            </p:cNvSpPr>
            <p:nvPr/>
          </p:nvSpPr>
          <p:spPr bwMode="auto">
            <a:xfrm>
              <a:off x="1923" y="3349"/>
              <a:ext cx="152" cy="109"/>
            </a:xfrm>
            <a:custGeom>
              <a:avLst/>
              <a:gdLst>
                <a:gd name="T0" fmla="*/ 17 w 152"/>
                <a:gd name="T1" fmla="*/ 109 h 109"/>
                <a:gd name="T2" fmla="*/ 7 w 152"/>
                <a:gd name="T3" fmla="*/ 93 h 109"/>
                <a:gd name="T4" fmla="*/ 2 w 152"/>
                <a:gd name="T5" fmla="*/ 73 h 109"/>
                <a:gd name="T6" fmla="*/ 0 w 152"/>
                <a:gd name="T7" fmla="*/ 53 h 109"/>
                <a:gd name="T8" fmla="*/ 6 w 152"/>
                <a:gd name="T9" fmla="*/ 38 h 109"/>
                <a:gd name="T10" fmla="*/ 23 w 152"/>
                <a:gd name="T11" fmla="*/ 25 h 109"/>
                <a:gd name="T12" fmla="*/ 39 w 152"/>
                <a:gd name="T13" fmla="*/ 15 h 109"/>
                <a:gd name="T14" fmla="*/ 55 w 152"/>
                <a:gd name="T15" fmla="*/ 8 h 109"/>
                <a:gd name="T16" fmla="*/ 72 w 152"/>
                <a:gd name="T17" fmla="*/ 2 h 109"/>
                <a:gd name="T18" fmla="*/ 89 w 152"/>
                <a:gd name="T19" fmla="*/ 0 h 109"/>
                <a:gd name="T20" fmla="*/ 105 w 152"/>
                <a:gd name="T21" fmla="*/ 1 h 109"/>
                <a:gd name="T22" fmla="*/ 124 w 152"/>
                <a:gd name="T23" fmla="*/ 6 h 109"/>
                <a:gd name="T24" fmla="*/ 144 w 152"/>
                <a:gd name="T25" fmla="*/ 16 h 109"/>
                <a:gd name="T26" fmla="*/ 149 w 152"/>
                <a:gd name="T27" fmla="*/ 33 h 109"/>
                <a:gd name="T28" fmla="*/ 152 w 152"/>
                <a:gd name="T29" fmla="*/ 56 h 109"/>
                <a:gd name="T30" fmla="*/ 152 w 152"/>
                <a:gd name="T31" fmla="*/ 78 h 109"/>
                <a:gd name="T32" fmla="*/ 147 w 152"/>
                <a:gd name="T33" fmla="*/ 97 h 109"/>
                <a:gd name="T34" fmla="*/ 143 w 152"/>
                <a:gd name="T35" fmla="*/ 96 h 109"/>
                <a:gd name="T36" fmla="*/ 141 w 152"/>
                <a:gd name="T37" fmla="*/ 96 h 109"/>
                <a:gd name="T38" fmla="*/ 138 w 152"/>
                <a:gd name="T39" fmla="*/ 96 h 109"/>
                <a:gd name="T40" fmla="*/ 134 w 152"/>
                <a:gd name="T41" fmla="*/ 96 h 109"/>
                <a:gd name="T42" fmla="*/ 116 w 152"/>
                <a:gd name="T43" fmla="*/ 85 h 109"/>
                <a:gd name="T44" fmla="*/ 102 w 152"/>
                <a:gd name="T45" fmla="*/ 77 h 109"/>
                <a:gd name="T46" fmla="*/ 89 w 152"/>
                <a:gd name="T47" fmla="*/ 73 h 109"/>
                <a:gd name="T48" fmla="*/ 77 w 152"/>
                <a:gd name="T49" fmla="*/ 74 h 109"/>
                <a:gd name="T50" fmla="*/ 66 w 152"/>
                <a:gd name="T51" fmla="*/ 79 h 109"/>
                <a:gd name="T52" fmla="*/ 55 w 152"/>
                <a:gd name="T53" fmla="*/ 86 h 109"/>
                <a:gd name="T54" fmla="*/ 43 w 152"/>
                <a:gd name="T55" fmla="*/ 96 h 109"/>
                <a:gd name="T56" fmla="*/ 29 w 152"/>
                <a:gd name="T57" fmla="*/ 109 h 109"/>
                <a:gd name="T58" fmla="*/ 26 w 152"/>
                <a:gd name="T59" fmla="*/ 109 h 109"/>
                <a:gd name="T60" fmla="*/ 23 w 152"/>
                <a:gd name="T61" fmla="*/ 109 h 109"/>
                <a:gd name="T62" fmla="*/ 19 w 152"/>
                <a:gd name="T63" fmla="*/ 109 h 109"/>
                <a:gd name="T64" fmla="*/ 17 w 152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" h="109">
                  <a:moveTo>
                    <a:pt x="17" y="109"/>
                  </a:moveTo>
                  <a:lnTo>
                    <a:pt x="7" y="93"/>
                  </a:lnTo>
                  <a:lnTo>
                    <a:pt x="2" y="73"/>
                  </a:lnTo>
                  <a:lnTo>
                    <a:pt x="0" y="53"/>
                  </a:lnTo>
                  <a:lnTo>
                    <a:pt x="6" y="38"/>
                  </a:lnTo>
                  <a:lnTo>
                    <a:pt x="23" y="25"/>
                  </a:lnTo>
                  <a:lnTo>
                    <a:pt x="39" y="15"/>
                  </a:lnTo>
                  <a:lnTo>
                    <a:pt x="55" y="8"/>
                  </a:lnTo>
                  <a:lnTo>
                    <a:pt x="72" y="2"/>
                  </a:lnTo>
                  <a:lnTo>
                    <a:pt x="89" y="0"/>
                  </a:lnTo>
                  <a:lnTo>
                    <a:pt x="105" y="1"/>
                  </a:lnTo>
                  <a:lnTo>
                    <a:pt x="124" y="6"/>
                  </a:lnTo>
                  <a:lnTo>
                    <a:pt x="144" y="16"/>
                  </a:lnTo>
                  <a:lnTo>
                    <a:pt x="149" y="33"/>
                  </a:lnTo>
                  <a:lnTo>
                    <a:pt x="152" y="56"/>
                  </a:lnTo>
                  <a:lnTo>
                    <a:pt x="152" y="78"/>
                  </a:lnTo>
                  <a:lnTo>
                    <a:pt x="147" y="97"/>
                  </a:lnTo>
                  <a:lnTo>
                    <a:pt x="143" y="96"/>
                  </a:lnTo>
                  <a:lnTo>
                    <a:pt x="141" y="96"/>
                  </a:lnTo>
                  <a:lnTo>
                    <a:pt x="138" y="96"/>
                  </a:lnTo>
                  <a:lnTo>
                    <a:pt x="134" y="96"/>
                  </a:lnTo>
                  <a:lnTo>
                    <a:pt x="116" y="85"/>
                  </a:lnTo>
                  <a:lnTo>
                    <a:pt x="102" y="77"/>
                  </a:lnTo>
                  <a:lnTo>
                    <a:pt x="89" y="73"/>
                  </a:lnTo>
                  <a:lnTo>
                    <a:pt x="77" y="74"/>
                  </a:lnTo>
                  <a:lnTo>
                    <a:pt x="66" y="79"/>
                  </a:lnTo>
                  <a:lnTo>
                    <a:pt x="55" y="86"/>
                  </a:lnTo>
                  <a:lnTo>
                    <a:pt x="43" y="96"/>
                  </a:lnTo>
                  <a:lnTo>
                    <a:pt x="29" y="109"/>
                  </a:lnTo>
                  <a:lnTo>
                    <a:pt x="26" y="109"/>
                  </a:lnTo>
                  <a:lnTo>
                    <a:pt x="23" y="109"/>
                  </a:lnTo>
                  <a:lnTo>
                    <a:pt x="19" y="109"/>
                  </a:lnTo>
                  <a:lnTo>
                    <a:pt x="17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98" name="Freeform 58"/>
            <p:cNvSpPr>
              <a:spLocks/>
            </p:cNvSpPr>
            <p:nvPr/>
          </p:nvSpPr>
          <p:spPr bwMode="auto">
            <a:xfrm>
              <a:off x="1934" y="3389"/>
              <a:ext cx="22" cy="57"/>
            </a:xfrm>
            <a:custGeom>
              <a:avLst/>
              <a:gdLst>
                <a:gd name="T0" fmla="*/ 10 w 22"/>
                <a:gd name="T1" fmla="*/ 57 h 57"/>
                <a:gd name="T2" fmla="*/ 5 w 22"/>
                <a:gd name="T3" fmla="*/ 43 h 57"/>
                <a:gd name="T4" fmla="*/ 3 w 22"/>
                <a:gd name="T5" fmla="*/ 32 h 57"/>
                <a:gd name="T6" fmla="*/ 1 w 22"/>
                <a:gd name="T7" fmla="*/ 21 h 57"/>
                <a:gd name="T8" fmla="*/ 0 w 22"/>
                <a:gd name="T9" fmla="*/ 9 h 57"/>
                <a:gd name="T10" fmla="*/ 3 w 22"/>
                <a:gd name="T11" fmla="*/ 5 h 57"/>
                <a:gd name="T12" fmla="*/ 6 w 22"/>
                <a:gd name="T13" fmla="*/ 4 h 57"/>
                <a:gd name="T14" fmla="*/ 8 w 22"/>
                <a:gd name="T15" fmla="*/ 2 h 57"/>
                <a:gd name="T16" fmla="*/ 14 w 22"/>
                <a:gd name="T17" fmla="*/ 0 h 57"/>
                <a:gd name="T18" fmla="*/ 18 w 22"/>
                <a:gd name="T19" fmla="*/ 16 h 57"/>
                <a:gd name="T20" fmla="*/ 22 w 22"/>
                <a:gd name="T21" fmla="*/ 32 h 57"/>
                <a:gd name="T22" fmla="*/ 21 w 22"/>
                <a:gd name="T23" fmla="*/ 47 h 57"/>
                <a:gd name="T24" fmla="*/ 10 w 22"/>
                <a:gd name="T2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7">
                  <a:moveTo>
                    <a:pt x="10" y="57"/>
                  </a:moveTo>
                  <a:lnTo>
                    <a:pt x="5" y="43"/>
                  </a:lnTo>
                  <a:lnTo>
                    <a:pt x="3" y="32"/>
                  </a:lnTo>
                  <a:lnTo>
                    <a:pt x="1" y="21"/>
                  </a:lnTo>
                  <a:lnTo>
                    <a:pt x="0" y="9"/>
                  </a:lnTo>
                  <a:lnTo>
                    <a:pt x="3" y="5"/>
                  </a:lnTo>
                  <a:lnTo>
                    <a:pt x="6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22" y="32"/>
                  </a:lnTo>
                  <a:lnTo>
                    <a:pt x="21" y="47"/>
                  </a:lnTo>
                  <a:lnTo>
                    <a:pt x="1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99" name="Freeform 59"/>
            <p:cNvSpPr>
              <a:spLocks/>
            </p:cNvSpPr>
            <p:nvPr/>
          </p:nvSpPr>
          <p:spPr bwMode="auto">
            <a:xfrm>
              <a:off x="2042" y="3368"/>
              <a:ext cx="22" cy="62"/>
            </a:xfrm>
            <a:custGeom>
              <a:avLst/>
              <a:gdLst>
                <a:gd name="T0" fmla="*/ 19 w 22"/>
                <a:gd name="T1" fmla="*/ 62 h 62"/>
                <a:gd name="T2" fmla="*/ 15 w 22"/>
                <a:gd name="T3" fmla="*/ 61 h 62"/>
                <a:gd name="T4" fmla="*/ 12 w 22"/>
                <a:gd name="T5" fmla="*/ 59 h 62"/>
                <a:gd name="T6" fmla="*/ 7 w 22"/>
                <a:gd name="T7" fmla="*/ 58 h 62"/>
                <a:gd name="T8" fmla="*/ 4 w 22"/>
                <a:gd name="T9" fmla="*/ 55 h 62"/>
                <a:gd name="T10" fmla="*/ 2 w 22"/>
                <a:gd name="T11" fmla="*/ 44 h 62"/>
                <a:gd name="T12" fmla="*/ 1 w 22"/>
                <a:gd name="T13" fmla="*/ 34 h 62"/>
                <a:gd name="T14" fmla="*/ 1 w 22"/>
                <a:gd name="T15" fmla="*/ 21 h 62"/>
                <a:gd name="T16" fmla="*/ 0 w 22"/>
                <a:gd name="T17" fmla="*/ 0 h 62"/>
                <a:gd name="T18" fmla="*/ 16 w 22"/>
                <a:gd name="T19" fmla="*/ 10 h 62"/>
                <a:gd name="T20" fmla="*/ 22 w 22"/>
                <a:gd name="T21" fmla="*/ 31 h 62"/>
                <a:gd name="T22" fmla="*/ 22 w 22"/>
                <a:gd name="T23" fmla="*/ 52 h 62"/>
                <a:gd name="T24" fmla="*/ 19 w 22"/>
                <a:gd name="T2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62">
                  <a:moveTo>
                    <a:pt x="19" y="62"/>
                  </a:moveTo>
                  <a:lnTo>
                    <a:pt x="15" y="61"/>
                  </a:lnTo>
                  <a:lnTo>
                    <a:pt x="12" y="59"/>
                  </a:lnTo>
                  <a:lnTo>
                    <a:pt x="7" y="58"/>
                  </a:lnTo>
                  <a:lnTo>
                    <a:pt x="4" y="55"/>
                  </a:lnTo>
                  <a:lnTo>
                    <a:pt x="2" y="44"/>
                  </a:lnTo>
                  <a:lnTo>
                    <a:pt x="1" y="34"/>
                  </a:lnTo>
                  <a:lnTo>
                    <a:pt x="1" y="21"/>
                  </a:lnTo>
                  <a:lnTo>
                    <a:pt x="0" y="0"/>
                  </a:lnTo>
                  <a:lnTo>
                    <a:pt x="16" y="10"/>
                  </a:lnTo>
                  <a:lnTo>
                    <a:pt x="22" y="31"/>
                  </a:lnTo>
                  <a:lnTo>
                    <a:pt x="22" y="52"/>
                  </a:lnTo>
                  <a:lnTo>
                    <a:pt x="19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00" name="Freeform 60"/>
            <p:cNvSpPr>
              <a:spLocks/>
            </p:cNvSpPr>
            <p:nvPr/>
          </p:nvSpPr>
          <p:spPr bwMode="auto">
            <a:xfrm>
              <a:off x="1958" y="3368"/>
              <a:ext cx="31" cy="59"/>
            </a:xfrm>
            <a:custGeom>
              <a:avLst/>
              <a:gdLst>
                <a:gd name="T0" fmla="*/ 9 w 31"/>
                <a:gd name="T1" fmla="*/ 59 h 59"/>
                <a:gd name="T2" fmla="*/ 6 w 31"/>
                <a:gd name="T3" fmla="*/ 47 h 59"/>
                <a:gd name="T4" fmla="*/ 3 w 31"/>
                <a:gd name="T5" fmla="*/ 35 h 59"/>
                <a:gd name="T6" fmla="*/ 1 w 31"/>
                <a:gd name="T7" fmla="*/ 23 h 59"/>
                <a:gd name="T8" fmla="*/ 0 w 31"/>
                <a:gd name="T9" fmla="*/ 10 h 59"/>
                <a:gd name="T10" fmla="*/ 6 w 31"/>
                <a:gd name="T11" fmla="*/ 8 h 59"/>
                <a:gd name="T12" fmla="*/ 11 w 31"/>
                <a:gd name="T13" fmla="*/ 4 h 59"/>
                <a:gd name="T14" fmla="*/ 17 w 31"/>
                <a:gd name="T15" fmla="*/ 2 h 59"/>
                <a:gd name="T16" fmla="*/ 25 w 31"/>
                <a:gd name="T17" fmla="*/ 0 h 59"/>
                <a:gd name="T18" fmla="*/ 26 w 31"/>
                <a:gd name="T19" fmla="*/ 12 h 59"/>
                <a:gd name="T20" fmla="*/ 28 w 31"/>
                <a:gd name="T21" fmla="*/ 23 h 59"/>
                <a:gd name="T22" fmla="*/ 29 w 31"/>
                <a:gd name="T23" fmla="*/ 34 h 59"/>
                <a:gd name="T24" fmla="*/ 31 w 31"/>
                <a:gd name="T25" fmla="*/ 47 h 59"/>
                <a:gd name="T26" fmla="*/ 26 w 31"/>
                <a:gd name="T27" fmla="*/ 50 h 59"/>
                <a:gd name="T28" fmla="*/ 20 w 31"/>
                <a:gd name="T29" fmla="*/ 54 h 59"/>
                <a:gd name="T30" fmla="*/ 15 w 31"/>
                <a:gd name="T31" fmla="*/ 58 h 59"/>
                <a:gd name="T32" fmla="*/ 9 w 31"/>
                <a:gd name="T3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59">
                  <a:moveTo>
                    <a:pt x="9" y="59"/>
                  </a:moveTo>
                  <a:lnTo>
                    <a:pt x="6" y="47"/>
                  </a:lnTo>
                  <a:lnTo>
                    <a:pt x="3" y="35"/>
                  </a:lnTo>
                  <a:lnTo>
                    <a:pt x="1" y="23"/>
                  </a:lnTo>
                  <a:lnTo>
                    <a:pt x="0" y="10"/>
                  </a:lnTo>
                  <a:lnTo>
                    <a:pt x="6" y="8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5" y="0"/>
                  </a:lnTo>
                  <a:lnTo>
                    <a:pt x="26" y="12"/>
                  </a:lnTo>
                  <a:lnTo>
                    <a:pt x="28" y="23"/>
                  </a:lnTo>
                  <a:lnTo>
                    <a:pt x="29" y="34"/>
                  </a:lnTo>
                  <a:lnTo>
                    <a:pt x="31" y="47"/>
                  </a:lnTo>
                  <a:lnTo>
                    <a:pt x="26" y="50"/>
                  </a:lnTo>
                  <a:lnTo>
                    <a:pt x="20" y="54"/>
                  </a:lnTo>
                  <a:lnTo>
                    <a:pt x="15" y="58"/>
                  </a:lnTo>
                  <a:lnTo>
                    <a:pt x="9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01" name="Freeform 61"/>
            <p:cNvSpPr>
              <a:spLocks/>
            </p:cNvSpPr>
            <p:nvPr/>
          </p:nvSpPr>
          <p:spPr bwMode="auto">
            <a:xfrm>
              <a:off x="1997" y="3360"/>
              <a:ext cx="35" cy="52"/>
            </a:xfrm>
            <a:custGeom>
              <a:avLst/>
              <a:gdLst>
                <a:gd name="T0" fmla="*/ 34 w 35"/>
                <a:gd name="T1" fmla="*/ 52 h 52"/>
                <a:gd name="T2" fmla="*/ 27 w 35"/>
                <a:gd name="T3" fmla="*/ 50 h 52"/>
                <a:gd name="T4" fmla="*/ 21 w 35"/>
                <a:gd name="T5" fmla="*/ 49 h 52"/>
                <a:gd name="T6" fmla="*/ 15 w 35"/>
                <a:gd name="T7" fmla="*/ 49 h 52"/>
                <a:gd name="T8" fmla="*/ 5 w 35"/>
                <a:gd name="T9" fmla="*/ 49 h 52"/>
                <a:gd name="T10" fmla="*/ 2 w 35"/>
                <a:gd name="T11" fmla="*/ 36 h 52"/>
                <a:gd name="T12" fmla="*/ 1 w 35"/>
                <a:gd name="T13" fmla="*/ 24 h 52"/>
                <a:gd name="T14" fmla="*/ 0 w 35"/>
                <a:gd name="T15" fmla="*/ 14 h 52"/>
                <a:gd name="T16" fmla="*/ 0 w 35"/>
                <a:gd name="T17" fmla="*/ 3 h 52"/>
                <a:gd name="T18" fmla="*/ 7 w 35"/>
                <a:gd name="T19" fmla="*/ 1 h 52"/>
                <a:gd name="T20" fmla="*/ 12 w 35"/>
                <a:gd name="T21" fmla="*/ 0 h 52"/>
                <a:gd name="T22" fmla="*/ 19 w 35"/>
                <a:gd name="T23" fmla="*/ 0 h 52"/>
                <a:gd name="T24" fmla="*/ 30 w 35"/>
                <a:gd name="T25" fmla="*/ 0 h 52"/>
                <a:gd name="T26" fmla="*/ 32 w 35"/>
                <a:gd name="T27" fmla="*/ 9 h 52"/>
                <a:gd name="T28" fmla="*/ 34 w 35"/>
                <a:gd name="T29" fmla="*/ 24 h 52"/>
                <a:gd name="T30" fmla="*/ 34 w 35"/>
                <a:gd name="T31" fmla="*/ 40 h 52"/>
                <a:gd name="T32" fmla="*/ 35 w 35"/>
                <a:gd name="T33" fmla="*/ 52 h 52"/>
                <a:gd name="T34" fmla="*/ 34 w 35"/>
                <a:gd name="T35" fmla="*/ 52 h 52"/>
                <a:gd name="T36" fmla="*/ 34 w 35"/>
                <a:gd name="T37" fmla="*/ 52 h 52"/>
                <a:gd name="T38" fmla="*/ 34 w 35"/>
                <a:gd name="T39" fmla="*/ 52 h 52"/>
                <a:gd name="T40" fmla="*/ 34 w 35"/>
                <a:gd name="T4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52">
                  <a:moveTo>
                    <a:pt x="34" y="52"/>
                  </a:moveTo>
                  <a:lnTo>
                    <a:pt x="27" y="50"/>
                  </a:lnTo>
                  <a:lnTo>
                    <a:pt x="21" y="49"/>
                  </a:lnTo>
                  <a:lnTo>
                    <a:pt x="15" y="49"/>
                  </a:lnTo>
                  <a:lnTo>
                    <a:pt x="5" y="49"/>
                  </a:lnTo>
                  <a:lnTo>
                    <a:pt x="2" y="36"/>
                  </a:lnTo>
                  <a:lnTo>
                    <a:pt x="1" y="24"/>
                  </a:lnTo>
                  <a:lnTo>
                    <a:pt x="0" y="14"/>
                  </a:lnTo>
                  <a:lnTo>
                    <a:pt x="0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32" y="9"/>
                  </a:lnTo>
                  <a:lnTo>
                    <a:pt x="34" y="24"/>
                  </a:lnTo>
                  <a:lnTo>
                    <a:pt x="34" y="40"/>
                  </a:lnTo>
                  <a:lnTo>
                    <a:pt x="35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02" name="Freeform 62"/>
            <p:cNvSpPr>
              <a:spLocks/>
            </p:cNvSpPr>
            <p:nvPr/>
          </p:nvSpPr>
          <p:spPr bwMode="auto">
            <a:xfrm>
              <a:off x="3033" y="3373"/>
              <a:ext cx="20" cy="16"/>
            </a:xfrm>
            <a:custGeom>
              <a:avLst/>
              <a:gdLst>
                <a:gd name="T0" fmla="*/ 6 w 20"/>
                <a:gd name="T1" fmla="*/ 16 h 16"/>
                <a:gd name="T2" fmla="*/ 3 w 20"/>
                <a:gd name="T3" fmla="*/ 16 h 16"/>
                <a:gd name="T4" fmla="*/ 2 w 20"/>
                <a:gd name="T5" fmla="*/ 16 h 16"/>
                <a:gd name="T6" fmla="*/ 2 w 20"/>
                <a:gd name="T7" fmla="*/ 15 h 16"/>
                <a:gd name="T8" fmla="*/ 1 w 20"/>
                <a:gd name="T9" fmla="*/ 14 h 16"/>
                <a:gd name="T10" fmla="*/ 0 w 20"/>
                <a:gd name="T11" fmla="*/ 10 h 16"/>
                <a:gd name="T12" fmla="*/ 0 w 20"/>
                <a:gd name="T13" fmla="*/ 8 h 16"/>
                <a:gd name="T14" fmla="*/ 0 w 20"/>
                <a:gd name="T15" fmla="*/ 6 h 16"/>
                <a:gd name="T16" fmla="*/ 2 w 20"/>
                <a:gd name="T17" fmla="*/ 4 h 16"/>
                <a:gd name="T18" fmla="*/ 9 w 20"/>
                <a:gd name="T19" fmla="*/ 1 h 16"/>
                <a:gd name="T20" fmla="*/ 13 w 20"/>
                <a:gd name="T21" fmla="*/ 0 h 16"/>
                <a:gd name="T22" fmla="*/ 17 w 20"/>
                <a:gd name="T23" fmla="*/ 0 h 16"/>
                <a:gd name="T24" fmla="*/ 20 w 20"/>
                <a:gd name="T25" fmla="*/ 1 h 16"/>
                <a:gd name="T26" fmla="*/ 20 w 20"/>
                <a:gd name="T27" fmla="*/ 3 h 16"/>
                <a:gd name="T28" fmla="*/ 20 w 20"/>
                <a:gd name="T29" fmla="*/ 5 h 16"/>
                <a:gd name="T30" fmla="*/ 20 w 20"/>
                <a:gd name="T31" fmla="*/ 6 h 16"/>
                <a:gd name="T32" fmla="*/ 20 w 20"/>
                <a:gd name="T33" fmla="*/ 8 h 16"/>
                <a:gd name="T34" fmla="*/ 16 w 20"/>
                <a:gd name="T35" fmla="*/ 11 h 16"/>
                <a:gd name="T36" fmla="*/ 12 w 20"/>
                <a:gd name="T37" fmla="*/ 14 h 16"/>
                <a:gd name="T38" fmla="*/ 9 w 20"/>
                <a:gd name="T39" fmla="*/ 15 h 16"/>
                <a:gd name="T40" fmla="*/ 6 w 20"/>
                <a:gd name="T4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16">
                  <a:moveTo>
                    <a:pt x="6" y="16"/>
                  </a:moveTo>
                  <a:lnTo>
                    <a:pt x="3" y="16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5"/>
                  </a:lnTo>
                  <a:lnTo>
                    <a:pt x="20" y="6"/>
                  </a:lnTo>
                  <a:lnTo>
                    <a:pt x="20" y="8"/>
                  </a:lnTo>
                  <a:lnTo>
                    <a:pt x="16" y="11"/>
                  </a:lnTo>
                  <a:lnTo>
                    <a:pt x="12" y="14"/>
                  </a:lnTo>
                  <a:lnTo>
                    <a:pt x="9" y="15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03" name="Freeform 63"/>
            <p:cNvSpPr>
              <a:spLocks/>
            </p:cNvSpPr>
            <p:nvPr/>
          </p:nvSpPr>
          <p:spPr bwMode="auto">
            <a:xfrm>
              <a:off x="2809" y="3360"/>
              <a:ext cx="12" cy="10"/>
            </a:xfrm>
            <a:custGeom>
              <a:avLst/>
              <a:gdLst>
                <a:gd name="T0" fmla="*/ 4 w 12"/>
                <a:gd name="T1" fmla="*/ 10 h 10"/>
                <a:gd name="T2" fmla="*/ 3 w 12"/>
                <a:gd name="T3" fmla="*/ 9 h 10"/>
                <a:gd name="T4" fmla="*/ 2 w 12"/>
                <a:gd name="T5" fmla="*/ 8 h 10"/>
                <a:gd name="T6" fmla="*/ 1 w 12"/>
                <a:gd name="T7" fmla="*/ 7 h 10"/>
                <a:gd name="T8" fmla="*/ 0 w 12"/>
                <a:gd name="T9" fmla="*/ 7 h 10"/>
                <a:gd name="T10" fmla="*/ 2 w 12"/>
                <a:gd name="T11" fmla="*/ 4 h 10"/>
                <a:gd name="T12" fmla="*/ 4 w 12"/>
                <a:gd name="T13" fmla="*/ 3 h 10"/>
                <a:gd name="T14" fmla="*/ 5 w 12"/>
                <a:gd name="T15" fmla="*/ 2 h 10"/>
                <a:gd name="T16" fmla="*/ 8 w 12"/>
                <a:gd name="T17" fmla="*/ 0 h 10"/>
                <a:gd name="T18" fmla="*/ 10 w 12"/>
                <a:gd name="T19" fmla="*/ 2 h 10"/>
                <a:gd name="T20" fmla="*/ 11 w 12"/>
                <a:gd name="T21" fmla="*/ 3 h 10"/>
                <a:gd name="T22" fmla="*/ 12 w 12"/>
                <a:gd name="T23" fmla="*/ 4 h 10"/>
                <a:gd name="T24" fmla="*/ 12 w 12"/>
                <a:gd name="T25" fmla="*/ 7 h 10"/>
                <a:gd name="T26" fmla="*/ 11 w 12"/>
                <a:gd name="T27" fmla="*/ 9 h 10"/>
                <a:gd name="T28" fmla="*/ 9 w 12"/>
                <a:gd name="T29" fmla="*/ 10 h 10"/>
                <a:gd name="T30" fmla="*/ 7 w 12"/>
                <a:gd name="T31" fmla="*/ 10 h 10"/>
                <a:gd name="T32" fmla="*/ 4 w 12"/>
                <a:gd name="T3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0">
                  <a:moveTo>
                    <a:pt x="4" y="10"/>
                  </a:moveTo>
                  <a:lnTo>
                    <a:pt x="3" y="9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7"/>
                  </a:lnTo>
                  <a:lnTo>
                    <a:pt x="2" y="4"/>
                  </a:lnTo>
                  <a:lnTo>
                    <a:pt x="4" y="3"/>
                  </a:lnTo>
                  <a:lnTo>
                    <a:pt x="5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2" y="7"/>
                  </a:lnTo>
                  <a:lnTo>
                    <a:pt x="11" y="9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04" name="Freeform 64"/>
            <p:cNvSpPr>
              <a:spLocks/>
            </p:cNvSpPr>
            <p:nvPr/>
          </p:nvSpPr>
          <p:spPr bwMode="auto">
            <a:xfrm>
              <a:off x="1646" y="3314"/>
              <a:ext cx="173" cy="37"/>
            </a:xfrm>
            <a:custGeom>
              <a:avLst/>
              <a:gdLst>
                <a:gd name="T0" fmla="*/ 132 w 173"/>
                <a:gd name="T1" fmla="*/ 37 h 37"/>
                <a:gd name="T2" fmla="*/ 120 w 173"/>
                <a:gd name="T3" fmla="*/ 28 h 37"/>
                <a:gd name="T4" fmla="*/ 110 w 173"/>
                <a:gd name="T5" fmla="*/ 21 h 37"/>
                <a:gd name="T6" fmla="*/ 102 w 173"/>
                <a:gd name="T7" fmla="*/ 16 h 37"/>
                <a:gd name="T8" fmla="*/ 96 w 173"/>
                <a:gd name="T9" fmla="*/ 12 h 37"/>
                <a:gd name="T10" fmla="*/ 89 w 173"/>
                <a:gd name="T11" fmla="*/ 12 h 37"/>
                <a:gd name="T12" fmla="*/ 82 w 173"/>
                <a:gd name="T13" fmla="*/ 14 h 37"/>
                <a:gd name="T14" fmla="*/ 75 w 173"/>
                <a:gd name="T15" fmla="*/ 18 h 37"/>
                <a:gd name="T16" fmla="*/ 66 w 173"/>
                <a:gd name="T17" fmla="*/ 26 h 37"/>
                <a:gd name="T18" fmla="*/ 57 w 173"/>
                <a:gd name="T19" fmla="*/ 25 h 37"/>
                <a:gd name="T20" fmla="*/ 48 w 173"/>
                <a:gd name="T21" fmla="*/ 22 h 37"/>
                <a:gd name="T22" fmla="*/ 40 w 173"/>
                <a:gd name="T23" fmla="*/ 19 h 37"/>
                <a:gd name="T24" fmla="*/ 32 w 173"/>
                <a:gd name="T25" fmla="*/ 16 h 37"/>
                <a:gd name="T26" fmla="*/ 24 w 173"/>
                <a:gd name="T27" fmla="*/ 12 h 37"/>
                <a:gd name="T28" fmla="*/ 17 w 173"/>
                <a:gd name="T29" fmla="*/ 9 h 37"/>
                <a:gd name="T30" fmla="*/ 8 w 173"/>
                <a:gd name="T31" fmla="*/ 7 h 37"/>
                <a:gd name="T32" fmla="*/ 0 w 173"/>
                <a:gd name="T33" fmla="*/ 5 h 37"/>
                <a:gd name="T34" fmla="*/ 0 w 173"/>
                <a:gd name="T35" fmla="*/ 3 h 37"/>
                <a:gd name="T36" fmla="*/ 1 w 173"/>
                <a:gd name="T37" fmla="*/ 2 h 37"/>
                <a:gd name="T38" fmla="*/ 1 w 173"/>
                <a:gd name="T39" fmla="*/ 0 h 37"/>
                <a:gd name="T40" fmla="*/ 1 w 173"/>
                <a:gd name="T41" fmla="*/ 0 h 37"/>
                <a:gd name="T42" fmla="*/ 9 w 173"/>
                <a:gd name="T43" fmla="*/ 0 h 37"/>
                <a:gd name="T44" fmla="*/ 17 w 173"/>
                <a:gd name="T45" fmla="*/ 1 h 37"/>
                <a:gd name="T46" fmla="*/ 23 w 173"/>
                <a:gd name="T47" fmla="*/ 3 h 37"/>
                <a:gd name="T48" fmla="*/ 31 w 173"/>
                <a:gd name="T49" fmla="*/ 7 h 37"/>
                <a:gd name="T50" fmla="*/ 39 w 173"/>
                <a:gd name="T51" fmla="*/ 10 h 37"/>
                <a:gd name="T52" fmla="*/ 47 w 173"/>
                <a:gd name="T53" fmla="*/ 12 h 37"/>
                <a:gd name="T54" fmla="*/ 54 w 173"/>
                <a:gd name="T55" fmla="*/ 15 h 37"/>
                <a:gd name="T56" fmla="*/ 64 w 173"/>
                <a:gd name="T57" fmla="*/ 16 h 37"/>
                <a:gd name="T58" fmla="*/ 73 w 173"/>
                <a:gd name="T59" fmla="*/ 9 h 37"/>
                <a:gd name="T60" fmla="*/ 81 w 173"/>
                <a:gd name="T61" fmla="*/ 5 h 37"/>
                <a:gd name="T62" fmla="*/ 88 w 173"/>
                <a:gd name="T63" fmla="*/ 2 h 37"/>
                <a:gd name="T64" fmla="*/ 95 w 173"/>
                <a:gd name="T65" fmla="*/ 3 h 37"/>
                <a:gd name="T66" fmla="*/ 101 w 173"/>
                <a:gd name="T67" fmla="*/ 6 h 37"/>
                <a:gd name="T68" fmla="*/ 109 w 173"/>
                <a:gd name="T69" fmla="*/ 10 h 37"/>
                <a:gd name="T70" fmla="*/ 118 w 173"/>
                <a:gd name="T71" fmla="*/ 17 h 37"/>
                <a:gd name="T72" fmla="*/ 129 w 173"/>
                <a:gd name="T73" fmla="*/ 24 h 37"/>
                <a:gd name="T74" fmla="*/ 135 w 173"/>
                <a:gd name="T75" fmla="*/ 22 h 37"/>
                <a:gd name="T76" fmla="*/ 139 w 173"/>
                <a:gd name="T77" fmla="*/ 20 h 37"/>
                <a:gd name="T78" fmla="*/ 145 w 173"/>
                <a:gd name="T79" fmla="*/ 17 h 37"/>
                <a:gd name="T80" fmla="*/ 149 w 173"/>
                <a:gd name="T81" fmla="*/ 14 h 37"/>
                <a:gd name="T82" fmla="*/ 155 w 173"/>
                <a:gd name="T83" fmla="*/ 9 h 37"/>
                <a:gd name="T84" fmla="*/ 160 w 173"/>
                <a:gd name="T85" fmla="*/ 6 h 37"/>
                <a:gd name="T86" fmla="*/ 166 w 173"/>
                <a:gd name="T87" fmla="*/ 2 h 37"/>
                <a:gd name="T88" fmla="*/ 173 w 173"/>
                <a:gd name="T89" fmla="*/ 0 h 37"/>
                <a:gd name="T90" fmla="*/ 169 w 173"/>
                <a:gd name="T91" fmla="*/ 5 h 37"/>
                <a:gd name="T92" fmla="*/ 165 w 173"/>
                <a:gd name="T93" fmla="*/ 10 h 37"/>
                <a:gd name="T94" fmla="*/ 159 w 173"/>
                <a:gd name="T95" fmla="*/ 16 h 37"/>
                <a:gd name="T96" fmla="*/ 155 w 173"/>
                <a:gd name="T97" fmla="*/ 21 h 37"/>
                <a:gd name="T98" fmla="*/ 148 w 173"/>
                <a:gd name="T99" fmla="*/ 27 h 37"/>
                <a:gd name="T100" fmla="*/ 143 w 173"/>
                <a:gd name="T101" fmla="*/ 31 h 37"/>
                <a:gd name="T102" fmla="*/ 137 w 173"/>
                <a:gd name="T103" fmla="*/ 35 h 37"/>
                <a:gd name="T104" fmla="*/ 132 w 173"/>
                <a:gd name="T10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3" h="37">
                  <a:moveTo>
                    <a:pt x="132" y="37"/>
                  </a:moveTo>
                  <a:lnTo>
                    <a:pt x="120" y="28"/>
                  </a:lnTo>
                  <a:lnTo>
                    <a:pt x="110" y="21"/>
                  </a:lnTo>
                  <a:lnTo>
                    <a:pt x="102" y="16"/>
                  </a:lnTo>
                  <a:lnTo>
                    <a:pt x="96" y="12"/>
                  </a:lnTo>
                  <a:lnTo>
                    <a:pt x="89" y="12"/>
                  </a:lnTo>
                  <a:lnTo>
                    <a:pt x="82" y="14"/>
                  </a:lnTo>
                  <a:lnTo>
                    <a:pt x="75" y="18"/>
                  </a:lnTo>
                  <a:lnTo>
                    <a:pt x="66" y="26"/>
                  </a:lnTo>
                  <a:lnTo>
                    <a:pt x="57" y="25"/>
                  </a:lnTo>
                  <a:lnTo>
                    <a:pt x="48" y="22"/>
                  </a:lnTo>
                  <a:lnTo>
                    <a:pt x="40" y="19"/>
                  </a:lnTo>
                  <a:lnTo>
                    <a:pt x="32" y="16"/>
                  </a:lnTo>
                  <a:lnTo>
                    <a:pt x="24" y="12"/>
                  </a:lnTo>
                  <a:lnTo>
                    <a:pt x="17" y="9"/>
                  </a:lnTo>
                  <a:lnTo>
                    <a:pt x="8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9" y="0"/>
                  </a:lnTo>
                  <a:lnTo>
                    <a:pt x="17" y="1"/>
                  </a:lnTo>
                  <a:lnTo>
                    <a:pt x="23" y="3"/>
                  </a:lnTo>
                  <a:lnTo>
                    <a:pt x="31" y="7"/>
                  </a:lnTo>
                  <a:lnTo>
                    <a:pt x="39" y="10"/>
                  </a:lnTo>
                  <a:lnTo>
                    <a:pt x="47" y="12"/>
                  </a:lnTo>
                  <a:lnTo>
                    <a:pt x="54" y="15"/>
                  </a:lnTo>
                  <a:lnTo>
                    <a:pt x="64" y="16"/>
                  </a:lnTo>
                  <a:lnTo>
                    <a:pt x="73" y="9"/>
                  </a:lnTo>
                  <a:lnTo>
                    <a:pt x="81" y="5"/>
                  </a:lnTo>
                  <a:lnTo>
                    <a:pt x="88" y="2"/>
                  </a:lnTo>
                  <a:lnTo>
                    <a:pt x="95" y="3"/>
                  </a:lnTo>
                  <a:lnTo>
                    <a:pt x="101" y="6"/>
                  </a:lnTo>
                  <a:lnTo>
                    <a:pt x="109" y="10"/>
                  </a:lnTo>
                  <a:lnTo>
                    <a:pt x="118" y="17"/>
                  </a:lnTo>
                  <a:lnTo>
                    <a:pt x="129" y="24"/>
                  </a:lnTo>
                  <a:lnTo>
                    <a:pt x="135" y="22"/>
                  </a:lnTo>
                  <a:lnTo>
                    <a:pt x="139" y="20"/>
                  </a:lnTo>
                  <a:lnTo>
                    <a:pt x="145" y="17"/>
                  </a:lnTo>
                  <a:lnTo>
                    <a:pt x="149" y="14"/>
                  </a:lnTo>
                  <a:lnTo>
                    <a:pt x="155" y="9"/>
                  </a:lnTo>
                  <a:lnTo>
                    <a:pt x="160" y="6"/>
                  </a:lnTo>
                  <a:lnTo>
                    <a:pt x="166" y="2"/>
                  </a:lnTo>
                  <a:lnTo>
                    <a:pt x="173" y="0"/>
                  </a:lnTo>
                  <a:lnTo>
                    <a:pt x="169" y="5"/>
                  </a:lnTo>
                  <a:lnTo>
                    <a:pt x="165" y="10"/>
                  </a:lnTo>
                  <a:lnTo>
                    <a:pt x="159" y="16"/>
                  </a:lnTo>
                  <a:lnTo>
                    <a:pt x="155" y="21"/>
                  </a:lnTo>
                  <a:lnTo>
                    <a:pt x="148" y="27"/>
                  </a:lnTo>
                  <a:lnTo>
                    <a:pt x="143" y="31"/>
                  </a:lnTo>
                  <a:lnTo>
                    <a:pt x="137" y="35"/>
                  </a:lnTo>
                  <a:lnTo>
                    <a:pt x="13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05" name="Freeform 65"/>
            <p:cNvSpPr>
              <a:spLocks/>
            </p:cNvSpPr>
            <p:nvPr/>
          </p:nvSpPr>
          <p:spPr bwMode="auto">
            <a:xfrm>
              <a:off x="1969" y="3224"/>
              <a:ext cx="21" cy="108"/>
            </a:xfrm>
            <a:custGeom>
              <a:avLst/>
              <a:gdLst>
                <a:gd name="T0" fmla="*/ 17 w 21"/>
                <a:gd name="T1" fmla="*/ 108 h 108"/>
                <a:gd name="T2" fmla="*/ 8 w 21"/>
                <a:gd name="T3" fmla="*/ 82 h 108"/>
                <a:gd name="T4" fmla="*/ 2 w 21"/>
                <a:gd name="T5" fmla="*/ 52 h 108"/>
                <a:gd name="T6" fmla="*/ 0 w 21"/>
                <a:gd name="T7" fmla="*/ 23 h 108"/>
                <a:gd name="T8" fmla="*/ 0 w 21"/>
                <a:gd name="T9" fmla="*/ 0 h 108"/>
                <a:gd name="T10" fmla="*/ 1 w 21"/>
                <a:gd name="T11" fmla="*/ 0 h 108"/>
                <a:gd name="T12" fmla="*/ 4 w 21"/>
                <a:gd name="T13" fmla="*/ 0 h 108"/>
                <a:gd name="T14" fmla="*/ 5 w 21"/>
                <a:gd name="T15" fmla="*/ 0 h 108"/>
                <a:gd name="T16" fmla="*/ 6 w 21"/>
                <a:gd name="T17" fmla="*/ 0 h 108"/>
                <a:gd name="T18" fmla="*/ 10 w 21"/>
                <a:gd name="T19" fmla="*/ 20 h 108"/>
                <a:gd name="T20" fmla="*/ 17 w 21"/>
                <a:gd name="T21" fmla="*/ 56 h 108"/>
                <a:gd name="T22" fmla="*/ 21 w 21"/>
                <a:gd name="T23" fmla="*/ 90 h 108"/>
                <a:gd name="T24" fmla="*/ 20 w 21"/>
                <a:gd name="T25" fmla="*/ 108 h 108"/>
                <a:gd name="T26" fmla="*/ 20 w 21"/>
                <a:gd name="T27" fmla="*/ 108 h 108"/>
                <a:gd name="T28" fmla="*/ 19 w 21"/>
                <a:gd name="T29" fmla="*/ 108 h 108"/>
                <a:gd name="T30" fmla="*/ 17 w 21"/>
                <a:gd name="T31" fmla="*/ 108 h 108"/>
                <a:gd name="T32" fmla="*/ 17 w 21"/>
                <a:gd name="T33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108">
                  <a:moveTo>
                    <a:pt x="17" y="108"/>
                  </a:moveTo>
                  <a:lnTo>
                    <a:pt x="8" y="82"/>
                  </a:lnTo>
                  <a:lnTo>
                    <a:pt x="2" y="52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10" y="20"/>
                  </a:lnTo>
                  <a:lnTo>
                    <a:pt x="17" y="56"/>
                  </a:lnTo>
                  <a:lnTo>
                    <a:pt x="21" y="90"/>
                  </a:lnTo>
                  <a:lnTo>
                    <a:pt x="20" y="108"/>
                  </a:lnTo>
                  <a:lnTo>
                    <a:pt x="20" y="108"/>
                  </a:lnTo>
                  <a:lnTo>
                    <a:pt x="19" y="108"/>
                  </a:lnTo>
                  <a:lnTo>
                    <a:pt x="17" y="108"/>
                  </a:lnTo>
                  <a:lnTo>
                    <a:pt x="17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06" name="Freeform 66"/>
            <p:cNvSpPr>
              <a:spLocks/>
            </p:cNvSpPr>
            <p:nvPr/>
          </p:nvSpPr>
          <p:spPr bwMode="auto">
            <a:xfrm>
              <a:off x="2131" y="3205"/>
              <a:ext cx="242" cy="72"/>
            </a:xfrm>
            <a:custGeom>
              <a:avLst/>
              <a:gdLst>
                <a:gd name="T0" fmla="*/ 8 w 242"/>
                <a:gd name="T1" fmla="*/ 66 h 72"/>
                <a:gd name="T2" fmla="*/ 0 w 242"/>
                <a:gd name="T3" fmla="*/ 54 h 72"/>
                <a:gd name="T4" fmla="*/ 3 w 242"/>
                <a:gd name="T5" fmla="*/ 50 h 72"/>
                <a:gd name="T6" fmla="*/ 12 w 242"/>
                <a:gd name="T7" fmla="*/ 56 h 72"/>
                <a:gd name="T8" fmla="*/ 23 w 242"/>
                <a:gd name="T9" fmla="*/ 61 h 72"/>
                <a:gd name="T10" fmla="*/ 41 w 242"/>
                <a:gd name="T11" fmla="*/ 50 h 72"/>
                <a:gd name="T12" fmla="*/ 58 w 242"/>
                <a:gd name="T13" fmla="*/ 33 h 72"/>
                <a:gd name="T14" fmla="*/ 71 w 242"/>
                <a:gd name="T15" fmla="*/ 18 h 72"/>
                <a:gd name="T16" fmla="*/ 91 w 242"/>
                <a:gd name="T17" fmla="*/ 11 h 72"/>
                <a:gd name="T18" fmla="*/ 111 w 242"/>
                <a:gd name="T19" fmla="*/ 21 h 72"/>
                <a:gd name="T20" fmla="*/ 128 w 242"/>
                <a:gd name="T21" fmla="*/ 33 h 72"/>
                <a:gd name="T22" fmla="*/ 153 w 242"/>
                <a:gd name="T23" fmla="*/ 31 h 72"/>
                <a:gd name="T24" fmla="*/ 175 w 242"/>
                <a:gd name="T25" fmla="*/ 16 h 72"/>
                <a:gd name="T26" fmla="*/ 195 w 242"/>
                <a:gd name="T27" fmla="*/ 9 h 72"/>
                <a:gd name="T28" fmla="*/ 218 w 242"/>
                <a:gd name="T29" fmla="*/ 2 h 72"/>
                <a:gd name="T30" fmla="*/ 237 w 242"/>
                <a:gd name="T31" fmla="*/ 1 h 72"/>
                <a:gd name="T32" fmla="*/ 234 w 242"/>
                <a:gd name="T33" fmla="*/ 6 h 72"/>
                <a:gd name="T34" fmla="*/ 220 w 242"/>
                <a:gd name="T35" fmla="*/ 11 h 72"/>
                <a:gd name="T36" fmla="*/ 205 w 242"/>
                <a:gd name="T37" fmla="*/ 14 h 72"/>
                <a:gd name="T38" fmla="*/ 192 w 242"/>
                <a:gd name="T39" fmla="*/ 18 h 72"/>
                <a:gd name="T40" fmla="*/ 179 w 242"/>
                <a:gd name="T41" fmla="*/ 25 h 72"/>
                <a:gd name="T42" fmla="*/ 167 w 242"/>
                <a:gd name="T43" fmla="*/ 34 h 72"/>
                <a:gd name="T44" fmla="*/ 154 w 242"/>
                <a:gd name="T45" fmla="*/ 42 h 72"/>
                <a:gd name="T46" fmla="*/ 140 w 242"/>
                <a:gd name="T47" fmla="*/ 48 h 72"/>
                <a:gd name="T48" fmla="*/ 128 w 242"/>
                <a:gd name="T49" fmla="*/ 42 h 72"/>
                <a:gd name="T50" fmla="*/ 116 w 242"/>
                <a:gd name="T51" fmla="*/ 32 h 72"/>
                <a:gd name="T52" fmla="*/ 104 w 242"/>
                <a:gd name="T53" fmla="*/ 24 h 72"/>
                <a:gd name="T54" fmla="*/ 91 w 242"/>
                <a:gd name="T55" fmla="*/ 20 h 72"/>
                <a:gd name="T56" fmla="*/ 77 w 242"/>
                <a:gd name="T57" fmla="*/ 25 h 72"/>
                <a:gd name="T58" fmla="*/ 61 w 242"/>
                <a:gd name="T59" fmla="*/ 42 h 72"/>
                <a:gd name="T60" fmla="*/ 43 w 242"/>
                <a:gd name="T61" fmla="*/ 59 h 72"/>
                <a:gd name="T62" fmla="*/ 24 w 242"/>
                <a:gd name="T63" fmla="*/ 7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72">
                  <a:moveTo>
                    <a:pt x="15" y="72"/>
                  </a:moveTo>
                  <a:lnTo>
                    <a:pt x="8" y="66"/>
                  </a:lnTo>
                  <a:lnTo>
                    <a:pt x="3" y="60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3" y="50"/>
                  </a:lnTo>
                  <a:lnTo>
                    <a:pt x="8" y="52"/>
                  </a:lnTo>
                  <a:lnTo>
                    <a:pt x="12" y="56"/>
                  </a:lnTo>
                  <a:lnTo>
                    <a:pt x="15" y="62"/>
                  </a:lnTo>
                  <a:lnTo>
                    <a:pt x="23" y="61"/>
                  </a:lnTo>
                  <a:lnTo>
                    <a:pt x="32" y="57"/>
                  </a:lnTo>
                  <a:lnTo>
                    <a:pt x="41" y="50"/>
                  </a:lnTo>
                  <a:lnTo>
                    <a:pt x="50" y="42"/>
                  </a:lnTo>
                  <a:lnTo>
                    <a:pt x="58" y="33"/>
                  </a:lnTo>
                  <a:lnTo>
                    <a:pt x="65" y="25"/>
                  </a:lnTo>
                  <a:lnTo>
                    <a:pt x="71" y="18"/>
                  </a:lnTo>
                  <a:lnTo>
                    <a:pt x="77" y="11"/>
                  </a:lnTo>
                  <a:lnTo>
                    <a:pt x="91" y="11"/>
                  </a:lnTo>
                  <a:lnTo>
                    <a:pt x="102" y="14"/>
                  </a:lnTo>
                  <a:lnTo>
                    <a:pt x="111" y="21"/>
                  </a:lnTo>
                  <a:lnTo>
                    <a:pt x="120" y="28"/>
                  </a:lnTo>
                  <a:lnTo>
                    <a:pt x="128" y="33"/>
                  </a:lnTo>
                  <a:lnTo>
                    <a:pt x="139" y="35"/>
                  </a:lnTo>
                  <a:lnTo>
                    <a:pt x="153" y="31"/>
                  </a:lnTo>
                  <a:lnTo>
                    <a:pt x="169" y="19"/>
                  </a:lnTo>
                  <a:lnTo>
                    <a:pt x="175" y="16"/>
                  </a:lnTo>
                  <a:lnTo>
                    <a:pt x="184" y="13"/>
                  </a:lnTo>
                  <a:lnTo>
                    <a:pt x="195" y="9"/>
                  </a:lnTo>
                  <a:lnTo>
                    <a:pt x="207" y="4"/>
                  </a:lnTo>
                  <a:lnTo>
                    <a:pt x="218" y="2"/>
                  </a:lnTo>
                  <a:lnTo>
                    <a:pt x="228" y="0"/>
                  </a:lnTo>
                  <a:lnTo>
                    <a:pt x="237" y="1"/>
                  </a:lnTo>
                  <a:lnTo>
                    <a:pt x="242" y="4"/>
                  </a:lnTo>
                  <a:lnTo>
                    <a:pt x="234" y="6"/>
                  </a:lnTo>
                  <a:lnTo>
                    <a:pt x="227" y="9"/>
                  </a:lnTo>
                  <a:lnTo>
                    <a:pt x="220" y="11"/>
                  </a:lnTo>
                  <a:lnTo>
                    <a:pt x="213" y="12"/>
                  </a:lnTo>
                  <a:lnTo>
                    <a:pt x="205" y="14"/>
                  </a:lnTo>
                  <a:lnTo>
                    <a:pt x="198" y="15"/>
                  </a:lnTo>
                  <a:lnTo>
                    <a:pt x="192" y="18"/>
                  </a:lnTo>
                  <a:lnTo>
                    <a:pt x="185" y="21"/>
                  </a:lnTo>
                  <a:lnTo>
                    <a:pt x="179" y="25"/>
                  </a:lnTo>
                  <a:lnTo>
                    <a:pt x="173" y="30"/>
                  </a:lnTo>
                  <a:lnTo>
                    <a:pt x="167" y="34"/>
                  </a:lnTo>
                  <a:lnTo>
                    <a:pt x="160" y="39"/>
                  </a:lnTo>
                  <a:lnTo>
                    <a:pt x="154" y="42"/>
                  </a:lnTo>
                  <a:lnTo>
                    <a:pt x="147" y="46"/>
                  </a:lnTo>
                  <a:lnTo>
                    <a:pt x="140" y="48"/>
                  </a:lnTo>
                  <a:lnTo>
                    <a:pt x="135" y="48"/>
                  </a:lnTo>
                  <a:lnTo>
                    <a:pt x="128" y="42"/>
                  </a:lnTo>
                  <a:lnTo>
                    <a:pt x="121" y="37"/>
                  </a:lnTo>
                  <a:lnTo>
                    <a:pt x="116" y="32"/>
                  </a:lnTo>
                  <a:lnTo>
                    <a:pt x="110" y="28"/>
                  </a:lnTo>
                  <a:lnTo>
                    <a:pt x="104" y="24"/>
                  </a:lnTo>
                  <a:lnTo>
                    <a:pt x="98" y="21"/>
                  </a:lnTo>
                  <a:lnTo>
                    <a:pt x="91" y="20"/>
                  </a:lnTo>
                  <a:lnTo>
                    <a:pt x="84" y="19"/>
                  </a:lnTo>
                  <a:lnTo>
                    <a:pt x="77" y="25"/>
                  </a:lnTo>
                  <a:lnTo>
                    <a:pt x="70" y="33"/>
                  </a:lnTo>
                  <a:lnTo>
                    <a:pt x="61" y="42"/>
                  </a:lnTo>
                  <a:lnTo>
                    <a:pt x="52" y="51"/>
                  </a:lnTo>
                  <a:lnTo>
                    <a:pt x="43" y="59"/>
                  </a:lnTo>
                  <a:lnTo>
                    <a:pt x="33" y="66"/>
                  </a:lnTo>
                  <a:lnTo>
                    <a:pt x="24" y="70"/>
                  </a:lnTo>
                  <a:lnTo>
                    <a:pt x="15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07" name="Freeform 67"/>
            <p:cNvSpPr>
              <a:spLocks/>
            </p:cNvSpPr>
            <p:nvPr/>
          </p:nvSpPr>
          <p:spPr bwMode="auto">
            <a:xfrm>
              <a:off x="1402" y="3264"/>
              <a:ext cx="12" cy="12"/>
            </a:xfrm>
            <a:custGeom>
              <a:avLst/>
              <a:gdLst>
                <a:gd name="T0" fmla="*/ 7 w 12"/>
                <a:gd name="T1" fmla="*/ 11 h 12"/>
                <a:gd name="T2" fmla="*/ 3 w 12"/>
                <a:gd name="T3" fmla="*/ 9 h 12"/>
                <a:gd name="T4" fmla="*/ 1 w 12"/>
                <a:gd name="T5" fmla="*/ 8 h 12"/>
                <a:gd name="T6" fmla="*/ 0 w 12"/>
                <a:gd name="T7" fmla="*/ 7 h 12"/>
                <a:gd name="T8" fmla="*/ 0 w 12"/>
                <a:gd name="T9" fmla="*/ 4 h 12"/>
                <a:gd name="T10" fmla="*/ 2 w 12"/>
                <a:gd name="T11" fmla="*/ 2 h 12"/>
                <a:gd name="T12" fmla="*/ 4 w 12"/>
                <a:gd name="T13" fmla="*/ 0 h 12"/>
                <a:gd name="T14" fmla="*/ 7 w 12"/>
                <a:gd name="T15" fmla="*/ 0 h 12"/>
                <a:gd name="T16" fmla="*/ 12 w 12"/>
                <a:gd name="T17" fmla="*/ 3 h 12"/>
                <a:gd name="T18" fmla="*/ 11 w 12"/>
                <a:gd name="T19" fmla="*/ 8 h 12"/>
                <a:gd name="T20" fmla="*/ 11 w 12"/>
                <a:gd name="T21" fmla="*/ 11 h 12"/>
                <a:gd name="T22" fmla="*/ 10 w 12"/>
                <a:gd name="T23" fmla="*/ 12 h 12"/>
                <a:gd name="T24" fmla="*/ 7 w 12"/>
                <a:gd name="T2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2">
                  <a:moveTo>
                    <a:pt x="7" y="11"/>
                  </a:moveTo>
                  <a:lnTo>
                    <a:pt x="3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12" y="3"/>
                  </a:lnTo>
                  <a:lnTo>
                    <a:pt x="11" y="8"/>
                  </a:lnTo>
                  <a:lnTo>
                    <a:pt x="11" y="11"/>
                  </a:lnTo>
                  <a:lnTo>
                    <a:pt x="10" y="12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08" name="Freeform 68"/>
            <p:cNvSpPr>
              <a:spLocks/>
            </p:cNvSpPr>
            <p:nvPr/>
          </p:nvSpPr>
          <p:spPr bwMode="auto">
            <a:xfrm>
              <a:off x="2712" y="3261"/>
              <a:ext cx="13" cy="11"/>
            </a:xfrm>
            <a:custGeom>
              <a:avLst/>
              <a:gdLst>
                <a:gd name="T0" fmla="*/ 3 w 13"/>
                <a:gd name="T1" fmla="*/ 8 h 11"/>
                <a:gd name="T2" fmla="*/ 1 w 13"/>
                <a:gd name="T3" fmla="*/ 7 h 11"/>
                <a:gd name="T4" fmla="*/ 0 w 13"/>
                <a:gd name="T5" fmla="*/ 6 h 11"/>
                <a:gd name="T6" fmla="*/ 0 w 13"/>
                <a:gd name="T7" fmla="*/ 4 h 11"/>
                <a:gd name="T8" fmla="*/ 0 w 13"/>
                <a:gd name="T9" fmla="*/ 1 h 11"/>
                <a:gd name="T10" fmla="*/ 2 w 13"/>
                <a:gd name="T11" fmla="*/ 0 h 11"/>
                <a:gd name="T12" fmla="*/ 3 w 13"/>
                <a:gd name="T13" fmla="*/ 0 h 11"/>
                <a:gd name="T14" fmla="*/ 5 w 13"/>
                <a:gd name="T15" fmla="*/ 0 h 11"/>
                <a:gd name="T16" fmla="*/ 10 w 13"/>
                <a:gd name="T17" fmla="*/ 0 h 11"/>
                <a:gd name="T18" fmla="*/ 11 w 13"/>
                <a:gd name="T19" fmla="*/ 2 h 11"/>
                <a:gd name="T20" fmla="*/ 11 w 13"/>
                <a:gd name="T21" fmla="*/ 3 h 11"/>
                <a:gd name="T22" fmla="*/ 12 w 13"/>
                <a:gd name="T23" fmla="*/ 6 h 11"/>
                <a:gd name="T24" fmla="*/ 13 w 13"/>
                <a:gd name="T25" fmla="*/ 11 h 11"/>
                <a:gd name="T26" fmla="*/ 11 w 13"/>
                <a:gd name="T27" fmla="*/ 11 h 11"/>
                <a:gd name="T28" fmla="*/ 9 w 13"/>
                <a:gd name="T29" fmla="*/ 10 h 11"/>
                <a:gd name="T30" fmla="*/ 5 w 13"/>
                <a:gd name="T31" fmla="*/ 8 h 11"/>
                <a:gd name="T32" fmla="*/ 3 w 13"/>
                <a:gd name="T3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1">
                  <a:moveTo>
                    <a:pt x="3" y="8"/>
                  </a:moveTo>
                  <a:lnTo>
                    <a:pt x="1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2" y="6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9" y="10"/>
                  </a:lnTo>
                  <a:lnTo>
                    <a:pt x="5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09" name="Freeform 69"/>
            <p:cNvSpPr>
              <a:spLocks/>
            </p:cNvSpPr>
            <p:nvPr/>
          </p:nvSpPr>
          <p:spPr bwMode="auto">
            <a:xfrm>
              <a:off x="1238" y="3253"/>
              <a:ext cx="7" cy="9"/>
            </a:xfrm>
            <a:custGeom>
              <a:avLst/>
              <a:gdLst>
                <a:gd name="T0" fmla="*/ 3 w 7"/>
                <a:gd name="T1" fmla="*/ 8 h 9"/>
                <a:gd name="T2" fmla="*/ 2 w 7"/>
                <a:gd name="T3" fmla="*/ 5 h 9"/>
                <a:gd name="T4" fmla="*/ 2 w 7"/>
                <a:gd name="T5" fmla="*/ 4 h 9"/>
                <a:gd name="T6" fmla="*/ 1 w 7"/>
                <a:gd name="T7" fmla="*/ 3 h 9"/>
                <a:gd name="T8" fmla="*/ 0 w 7"/>
                <a:gd name="T9" fmla="*/ 1 h 9"/>
                <a:gd name="T10" fmla="*/ 2 w 7"/>
                <a:gd name="T11" fmla="*/ 0 h 9"/>
                <a:gd name="T12" fmla="*/ 3 w 7"/>
                <a:gd name="T13" fmla="*/ 0 h 9"/>
                <a:gd name="T14" fmla="*/ 4 w 7"/>
                <a:gd name="T15" fmla="*/ 0 h 9"/>
                <a:gd name="T16" fmla="*/ 5 w 7"/>
                <a:gd name="T17" fmla="*/ 0 h 9"/>
                <a:gd name="T18" fmla="*/ 6 w 7"/>
                <a:gd name="T19" fmla="*/ 1 h 9"/>
                <a:gd name="T20" fmla="*/ 7 w 7"/>
                <a:gd name="T21" fmla="*/ 2 h 9"/>
                <a:gd name="T22" fmla="*/ 7 w 7"/>
                <a:gd name="T23" fmla="*/ 4 h 9"/>
                <a:gd name="T24" fmla="*/ 7 w 7"/>
                <a:gd name="T25" fmla="*/ 8 h 9"/>
                <a:gd name="T26" fmla="*/ 6 w 7"/>
                <a:gd name="T27" fmla="*/ 9 h 9"/>
                <a:gd name="T28" fmla="*/ 5 w 7"/>
                <a:gd name="T29" fmla="*/ 9 h 9"/>
                <a:gd name="T30" fmla="*/ 4 w 7"/>
                <a:gd name="T31" fmla="*/ 9 h 9"/>
                <a:gd name="T32" fmla="*/ 3 w 7"/>
                <a:gd name="T3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9">
                  <a:moveTo>
                    <a:pt x="3" y="8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8"/>
                  </a:lnTo>
                  <a:lnTo>
                    <a:pt x="6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10" name="Freeform 70"/>
            <p:cNvSpPr>
              <a:spLocks/>
            </p:cNvSpPr>
            <p:nvPr/>
          </p:nvSpPr>
          <p:spPr bwMode="auto">
            <a:xfrm>
              <a:off x="1503" y="3249"/>
              <a:ext cx="8" cy="8"/>
            </a:xfrm>
            <a:custGeom>
              <a:avLst/>
              <a:gdLst>
                <a:gd name="T0" fmla="*/ 3 w 8"/>
                <a:gd name="T1" fmla="*/ 8 h 8"/>
                <a:gd name="T2" fmla="*/ 1 w 8"/>
                <a:gd name="T3" fmla="*/ 6 h 8"/>
                <a:gd name="T4" fmla="*/ 0 w 8"/>
                <a:gd name="T5" fmla="*/ 5 h 8"/>
                <a:gd name="T6" fmla="*/ 0 w 8"/>
                <a:gd name="T7" fmla="*/ 3 h 8"/>
                <a:gd name="T8" fmla="*/ 0 w 8"/>
                <a:gd name="T9" fmla="*/ 0 h 8"/>
                <a:gd name="T10" fmla="*/ 1 w 8"/>
                <a:gd name="T11" fmla="*/ 0 h 8"/>
                <a:gd name="T12" fmla="*/ 3 w 8"/>
                <a:gd name="T13" fmla="*/ 0 h 8"/>
                <a:gd name="T14" fmla="*/ 6 w 8"/>
                <a:gd name="T15" fmla="*/ 0 h 8"/>
                <a:gd name="T16" fmla="*/ 8 w 8"/>
                <a:gd name="T17" fmla="*/ 0 h 8"/>
                <a:gd name="T18" fmla="*/ 8 w 8"/>
                <a:gd name="T19" fmla="*/ 3 h 8"/>
                <a:gd name="T20" fmla="*/ 8 w 8"/>
                <a:gd name="T21" fmla="*/ 4 h 8"/>
                <a:gd name="T22" fmla="*/ 8 w 8"/>
                <a:gd name="T23" fmla="*/ 6 h 8"/>
                <a:gd name="T24" fmla="*/ 8 w 8"/>
                <a:gd name="T25" fmla="*/ 8 h 8"/>
                <a:gd name="T26" fmla="*/ 7 w 8"/>
                <a:gd name="T27" fmla="*/ 8 h 8"/>
                <a:gd name="T28" fmla="*/ 6 w 8"/>
                <a:gd name="T29" fmla="*/ 8 h 8"/>
                <a:gd name="T30" fmla="*/ 3 w 8"/>
                <a:gd name="T31" fmla="*/ 8 h 8"/>
                <a:gd name="T32" fmla="*/ 3 w 8"/>
                <a:gd name="T3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8">
                  <a:moveTo>
                    <a:pt x="3" y="8"/>
                  </a:move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11" name="Freeform 71"/>
            <p:cNvSpPr>
              <a:spLocks/>
            </p:cNvSpPr>
            <p:nvPr/>
          </p:nvSpPr>
          <p:spPr bwMode="auto">
            <a:xfrm>
              <a:off x="1829" y="3076"/>
              <a:ext cx="254" cy="180"/>
            </a:xfrm>
            <a:custGeom>
              <a:avLst/>
              <a:gdLst>
                <a:gd name="T0" fmla="*/ 58 w 254"/>
                <a:gd name="T1" fmla="*/ 173 h 180"/>
                <a:gd name="T2" fmla="*/ 50 w 254"/>
                <a:gd name="T3" fmla="*/ 160 h 180"/>
                <a:gd name="T4" fmla="*/ 44 w 254"/>
                <a:gd name="T5" fmla="*/ 154 h 180"/>
                <a:gd name="T6" fmla="*/ 42 w 254"/>
                <a:gd name="T7" fmla="*/ 152 h 180"/>
                <a:gd name="T8" fmla="*/ 34 w 254"/>
                <a:gd name="T9" fmla="*/ 157 h 180"/>
                <a:gd name="T10" fmla="*/ 23 w 254"/>
                <a:gd name="T11" fmla="*/ 167 h 180"/>
                <a:gd name="T12" fmla="*/ 7 w 254"/>
                <a:gd name="T13" fmla="*/ 166 h 180"/>
                <a:gd name="T14" fmla="*/ 0 w 254"/>
                <a:gd name="T15" fmla="*/ 145 h 180"/>
                <a:gd name="T16" fmla="*/ 6 w 254"/>
                <a:gd name="T17" fmla="*/ 134 h 180"/>
                <a:gd name="T18" fmla="*/ 14 w 254"/>
                <a:gd name="T19" fmla="*/ 131 h 180"/>
                <a:gd name="T20" fmla="*/ 23 w 254"/>
                <a:gd name="T21" fmla="*/ 125 h 180"/>
                <a:gd name="T22" fmla="*/ 31 w 254"/>
                <a:gd name="T23" fmla="*/ 122 h 180"/>
                <a:gd name="T24" fmla="*/ 41 w 254"/>
                <a:gd name="T25" fmla="*/ 99 h 180"/>
                <a:gd name="T26" fmla="*/ 44 w 254"/>
                <a:gd name="T27" fmla="*/ 60 h 180"/>
                <a:gd name="T28" fmla="*/ 52 w 254"/>
                <a:gd name="T29" fmla="*/ 34 h 180"/>
                <a:gd name="T30" fmla="*/ 80 w 254"/>
                <a:gd name="T31" fmla="*/ 33 h 180"/>
                <a:gd name="T32" fmla="*/ 110 w 254"/>
                <a:gd name="T33" fmla="*/ 45 h 180"/>
                <a:gd name="T34" fmla="*/ 118 w 254"/>
                <a:gd name="T35" fmla="*/ 43 h 180"/>
                <a:gd name="T36" fmla="*/ 126 w 254"/>
                <a:gd name="T37" fmla="*/ 28 h 180"/>
                <a:gd name="T38" fmla="*/ 138 w 254"/>
                <a:gd name="T39" fmla="*/ 12 h 180"/>
                <a:gd name="T40" fmla="*/ 155 w 254"/>
                <a:gd name="T41" fmla="*/ 4 h 180"/>
                <a:gd name="T42" fmla="*/ 176 w 254"/>
                <a:gd name="T43" fmla="*/ 0 h 180"/>
                <a:gd name="T44" fmla="*/ 193 w 254"/>
                <a:gd name="T45" fmla="*/ 16 h 180"/>
                <a:gd name="T46" fmla="*/ 203 w 254"/>
                <a:gd name="T47" fmla="*/ 50 h 180"/>
                <a:gd name="T48" fmla="*/ 212 w 254"/>
                <a:gd name="T49" fmla="*/ 72 h 180"/>
                <a:gd name="T50" fmla="*/ 229 w 254"/>
                <a:gd name="T51" fmla="*/ 80 h 180"/>
                <a:gd name="T52" fmla="*/ 246 w 254"/>
                <a:gd name="T53" fmla="*/ 89 h 180"/>
                <a:gd name="T54" fmla="*/ 254 w 254"/>
                <a:gd name="T55" fmla="*/ 102 h 180"/>
                <a:gd name="T56" fmla="*/ 242 w 254"/>
                <a:gd name="T57" fmla="*/ 110 h 180"/>
                <a:gd name="T58" fmla="*/ 228 w 254"/>
                <a:gd name="T59" fmla="*/ 104 h 180"/>
                <a:gd name="T60" fmla="*/ 220 w 254"/>
                <a:gd name="T61" fmla="*/ 114 h 180"/>
                <a:gd name="T62" fmla="*/ 220 w 254"/>
                <a:gd name="T63" fmla="*/ 134 h 180"/>
                <a:gd name="T64" fmla="*/ 218 w 254"/>
                <a:gd name="T65" fmla="*/ 143 h 180"/>
                <a:gd name="T66" fmla="*/ 214 w 254"/>
                <a:gd name="T67" fmla="*/ 143 h 180"/>
                <a:gd name="T68" fmla="*/ 210 w 254"/>
                <a:gd name="T69" fmla="*/ 134 h 180"/>
                <a:gd name="T70" fmla="*/ 203 w 254"/>
                <a:gd name="T71" fmla="*/ 113 h 180"/>
                <a:gd name="T72" fmla="*/ 191 w 254"/>
                <a:gd name="T73" fmla="*/ 94 h 180"/>
                <a:gd name="T74" fmla="*/ 177 w 254"/>
                <a:gd name="T75" fmla="*/ 82 h 180"/>
                <a:gd name="T76" fmla="*/ 160 w 254"/>
                <a:gd name="T77" fmla="*/ 84 h 180"/>
                <a:gd name="T78" fmla="*/ 148 w 254"/>
                <a:gd name="T79" fmla="*/ 90 h 180"/>
                <a:gd name="T80" fmla="*/ 139 w 254"/>
                <a:gd name="T81" fmla="*/ 80 h 180"/>
                <a:gd name="T82" fmla="*/ 135 w 254"/>
                <a:gd name="T83" fmla="*/ 67 h 180"/>
                <a:gd name="T84" fmla="*/ 118 w 254"/>
                <a:gd name="T85" fmla="*/ 63 h 180"/>
                <a:gd name="T86" fmla="*/ 105 w 254"/>
                <a:gd name="T87" fmla="*/ 68 h 180"/>
                <a:gd name="T88" fmla="*/ 100 w 254"/>
                <a:gd name="T89" fmla="*/ 82 h 180"/>
                <a:gd name="T90" fmla="*/ 100 w 254"/>
                <a:gd name="T91" fmla="*/ 99 h 180"/>
                <a:gd name="T92" fmla="*/ 89 w 254"/>
                <a:gd name="T93" fmla="*/ 115 h 180"/>
                <a:gd name="T94" fmla="*/ 78 w 254"/>
                <a:gd name="T95" fmla="*/ 127 h 180"/>
                <a:gd name="T96" fmla="*/ 74 w 254"/>
                <a:gd name="T97" fmla="*/ 140 h 180"/>
                <a:gd name="T98" fmla="*/ 74 w 254"/>
                <a:gd name="T99" fmla="*/ 162 h 180"/>
                <a:gd name="T100" fmla="*/ 69 w 254"/>
                <a:gd name="T101" fmla="*/ 179 h 180"/>
                <a:gd name="T102" fmla="*/ 64 w 254"/>
                <a:gd name="T103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4" h="180">
                  <a:moveTo>
                    <a:pt x="62" y="180"/>
                  </a:moveTo>
                  <a:lnTo>
                    <a:pt x="58" y="173"/>
                  </a:lnTo>
                  <a:lnTo>
                    <a:pt x="53" y="167"/>
                  </a:lnTo>
                  <a:lnTo>
                    <a:pt x="50" y="160"/>
                  </a:lnTo>
                  <a:lnTo>
                    <a:pt x="47" y="154"/>
                  </a:lnTo>
                  <a:lnTo>
                    <a:pt x="44" y="154"/>
                  </a:lnTo>
                  <a:lnTo>
                    <a:pt x="43" y="153"/>
                  </a:lnTo>
                  <a:lnTo>
                    <a:pt x="42" y="152"/>
                  </a:lnTo>
                  <a:lnTo>
                    <a:pt x="40" y="152"/>
                  </a:lnTo>
                  <a:lnTo>
                    <a:pt x="34" y="157"/>
                  </a:lnTo>
                  <a:lnTo>
                    <a:pt x="29" y="162"/>
                  </a:lnTo>
                  <a:lnTo>
                    <a:pt x="23" y="167"/>
                  </a:lnTo>
                  <a:lnTo>
                    <a:pt x="18" y="171"/>
                  </a:lnTo>
                  <a:lnTo>
                    <a:pt x="7" y="166"/>
                  </a:lnTo>
                  <a:lnTo>
                    <a:pt x="2" y="156"/>
                  </a:lnTo>
                  <a:lnTo>
                    <a:pt x="0" y="145"/>
                  </a:lnTo>
                  <a:lnTo>
                    <a:pt x="2" y="137"/>
                  </a:lnTo>
                  <a:lnTo>
                    <a:pt x="6" y="134"/>
                  </a:lnTo>
                  <a:lnTo>
                    <a:pt x="11" y="133"/>
                  </a:lnTo>
                  <a:lnTo>
                    <a:pt x="14" y="131"/>
                  </a:lnTo>
                  <a:lnTo>
                    <a:pt x="19" y="128"/>
                  </a:lnTo>
                  <a:lnTo>
                    <a:pt x="23" y="125"/>
                  </a:lnTo>
                  <a:lnTo>
                    <a:pt x="28" y="123"/>
                  </a:lnTo>
                  <a:lnTo>
                    <a:pt x="31" y="122"/>
                  </a:lnTo>
                  <a:lnTo>
                    <a:pt x="35" y="120"/>
                  </a:lnTo>
                  <a:lnTo>
                    <a:pt x="41" y="99"/>
                  </a:lnTo>
                  <a:lnTo>
                    <a:pt x="43" y="79"/>
                  </a:lnTo>
                  <a:lnTo>
                    <a:pt x="44" y="60"/>
                  </a:lnTo>
                  <a:lnTo>
                    <a:pt x="47" y="45"/>
                  </a:lnTo>
                  <a:lnTo>
                    <a:pt x="52" y="34"/>
                  </a:lnTo>
                  <a:lnTo>
                    <a:pt x="62" y="29"/>
                  </a:lnTo>
                  <a:lnTo>
                    <a:pt x="80" y="33"/>
                  </a:lnTo>
                  <a:lnTo>
                    <a:pt x="107" y="45"/>
                  </a:lnTo>
                  <a:lnTo>
                    <a:pt x="110" y="45"/>
                  </a:lnTo>
                  <a:lnTo>
                    <a:pt x="113" y="44"/>
                  </a:lnTo>
                  <a:lnTo>
                    <a:pt x="118" y="43"/>
                  </a:lnTo>
                  <a:lnTo>
                    <a:pt x="122" y="41"/>
                  </a:lnTo>
                  <a:lnTo>
                    <a:pt x="126" y="28"/>
                  </a:lnTo>
                  <a:lnTo>
                    <a:pt x="131" y="18"/>
                  </a:lnTo>
                  <a:lnTo>
                    <a:pt x="138" y="12"/>
                  </a:lnTo>
                  <a:lnTo>
                    <a:pt x="146" y="7"/>
                  </a:lnTo>
                  <a:lnTo>
                    <a:pt x="155" y="4"/>
                  </a:lnTo>
                  <a:lnTo>
                    <a:pt x="165" y="2"/>
                  </a:lnTo>
                  <a:lnTo>
                    <a:pt x="176" y="0"/>
                  </a:lnTo>
                  <a:lnTo>
                    <a:pt x="187" y="0"/>
                  </a:lnTo>
                  <a:lnTo>
                    <a:pt x="193" y="16"/>
                  </a:lnTo>
                  <a:lnTo>
                    <a:pt x="197" y="32"/>
                  </a:lnTo>
                  <a:lnTo>
                    <a:pt x="203" y="50"/>
                  </a:lnTo>
                  <a:lnTo>
                    <a:pt x="206" y="67"/>
                  </a:lnTo>
                  <a:lnTo>
                    <a:pt x="212" y="72"/>
                  </a:lnTo>
                  <a:lnTo>
                    <a:pt x="219" y="75"/>
                  </a:lnTo>
                  <a:lnTo>
                    <a:pt x="229" y="80"/>
                  </a:lnTo>
                  <a:lnTo>
                    <a:pt x="238" y="84"/>
                  </a:lnTo>
                  <a:lnTo>
                    <a:pt x="246" y="89"/>
                  </a:lnTo>
                  <a:lnTo>
                    <a:pt x="252" y="94"/>
                  </a:lnTo>
                  <a:lnTo>
                    <a:pt x="254" y="102"/>
                  </a:lnTo>
                  <a:lnTo>
                    <a:pt x="252" y="111"/>
                  </a:lnTo>
                  <a:lnTo>
                    <a:pt x="242" y="110"/>
                  </a:lnTo>
                  <a:lnTo>
                    <a:pt x="235" y="106"/>
                  </a:lnTo>
                  <a:lnTo>
                    <a:pt x="228" y="104"/>
                  </a:lnTo>
                  <a:lnTo>
                    <a:pt x="220" y="103"/>
                  </a:lnTo>
                  <a:lnTo>
                    <a:pt x="220" y="114"/>
                  </a:lnTo>
                  <a:lnTo>
                    <a:pt x="220" y="124"/>
                  </a:lnTo>
                  <a:lnTo>
                    <a:pt x="220" y="134"/>
                  </a:lnTo>
                  <a:lnTo>
                    <a:pt x="220" y="143"/>
                  </a:lnTo>
                  <a:lnTo>
                    <a:pt x="218" y="143"/>
                  </a:lnTo>
                  <a:lnTo>
                    <a:pt x="216" y="143"/>
                  </a:lnTo>
                  <a:lnTo>
                    <a:pt x="214" y="143"/>
                  </a:lnTo>
                  <a:lnTo>
                    <a:pt x="213" y="144"/>
                  </a:lnTo>
                  <a:lnTo>
                    <a:pt x="210" y="134"/>
                  </a:lnTo>
                  <a:lnTo>
                    <a:pt x="206" y="123"/>
                  </a:lnTo>
                  <a:lnTo>
                    <a:pt x="203" y="113"/>
                  </a:lnTo>
                  <a:lnTo>
                    <a:pt x="197" y="103"/>
                  </a:lnTo>
                  <a:lnTo>
                    <a:pt x="191" y="94"/>
                  </a:lnTo>
                  <a:lnTo>
                    <a:pt x="185" y="87"/>
                  </a:lnTo>
                  <a:lnTo>
                    <a:pt x="177" y="82"/>
                  </a:lnTo>
                  <a:lnTo>
                    <a:pt x="168" y="80"/>
                  </a:lnTo>
                  <a:lnTo>
                    <a:pt x="160" y="84"/>
                  </a:lnTo>
                  <a:lnTo>
                    <a:pt x="155" y="87"/>
                  </a:lnTo>
                  <a:lnTo>
                    <a:pt x="148" y="90"/>
                  </a:lnTo>
                  <a:lnTo>
                    <a:pt x="141" y="91"/>
                  </a:lnTo>
                  <a:lnTo>
                    <a:pt x="139" y="80"/>
                  </a:lnTo>
                  <a:lnTo>
                    <a:pt x="137" y="73"/>
                  </a:lnTo>
                  <a:lnTo>
                    <a:pt x="135" y="67"/>
                  </a:lnTo>
                  <a:lnTo>
                    <a:pt x="130" y="62"/>
                  </a:lnTo>
                  <a:lnTo>
                    <a:pt x="118" y="63"/>
                  </a:lnTo>
                  <a:lnTo>
                    <a:pt x="110" y="65"/>
                  </a:lnTo>
                  <a:lnTo>
                    <a:pt x="105" y="68"/>
                  </a:lnTo>
                  <a:lnTo>
                    <a:pt x="101" y="74"/>
                  </a:lnTo>
                  <a:lnTo>
                    <a:pt x="100" y="82"/>
                  </a:lnTo>
                  <a:lnTo>
                    <a:pt x="100" y="90"/>
                  </a:lnTo>
                  <a:lnTo>
                    <a:pt x="100" y="99"/>
                  </a:lnTo>
                  <a:lnTo>
                    <a:pt x="100" y="110"/>
                  </a:lnTo>
                  <a:lnTo>
                    <a:pt x="89" y="115"/>
                  </a:lnTo>
                  <a:lnTo>
                    <a:pt x="82" y="121"/>
                  </a:lnTo>
                  <a:lnTo>
                    <a:pt x="78" y="127"/>
                  </a:lnTo>
                  <a:lnTo>
                    <a:pt x="76" y="132"/>
                  </a:lnTo>
                  <a:lnTo>
                    <a:pt x="74" y="140"/>
                  </a:lnTo>
                  <a:lnTo>
                    <a:pt x="74" y="150"/>
                  </a:lnTo>
                  <a:lnTo>
                    <a:pt x="74" y="162"/>
                  </a:lnTo>
                  <a:lnTo>
                    <a:pt x="73" y="177"/>
                  </a:lnTo>
                  <a:lnTo>
                    <a:pt x="69" y="179"/>
                  </a:lnTo>
                  <a:lnTo>
                    <a:pt x="67" y="180"/>
                  </a:lnTo>
                  <a:lnTo>
                    <a:pt x="64" y="180"/>
                  </a:lnTo>
                  <a:lnTo>
                    <a:pt x="62" y="180"/>
                  </a:lnTo>
                  <a:close/>
                </a:path>
              </a:pathLst>
            </a:custGeom>
            <a:solidFill>
              <a:srgbClr val="B57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12" name="Freeform 72"/>
            <p:cNvSpPr>
              <a:spLocks/>
            </p:cNvSpPr>
            <p:nvPr/>
          </p:nvSpPr>
          <p:spPr bwMode="auto">
            <a:xfrm>
              <a:off x="2880" y="3220"/>
              <a:ext cx="27" cy="29"/>
            </a:xfrm>
            <a:custGeom>
              <a:avLst/>
              <a:gdLst>
                <a:gd name="T0" fmla="*/ 4 w 27"/>
                <a:gd name="T1" fmla="*/ 29 h 29"/>
                <a:gd name="T2" fmla="*/ 0 w 27"/>
                <a:gd name="T3" fmla="*/ 17 h 29"/>
                <a:gd name="T4" fmla="*/ 1 w 27"/>
                <a:gd name="T5" fmla="*/ 9 h 29"/>
                <a:gd name="T6" fmla="*/ 7 w 27"/>
                <a:gd name="T7" fmla="*/ 4 h 29"/>
                <a:gd name="T8" fmla="*/ 17 w 27"/>
                <a:gd name="T9" fmla="*/ 0 h 29"/>
                <a:gd name="T10" fmla="*/ 21 w 27"/>
                <a:gd name="T11" fmla="*/ 5 h 29"/>
                <a:gd name="T12" fmla="*/ 24 w 27"/>
                <a:gd name="T13" fmla="*/ 7 h 29"/>
                <a:gd name="T14" fmla="*/ 26 w 27"/>
                <a:gd name="T15" fmla="*/ 10 h 29"/>
                <a:gd name="T16" fmla="*/ 27 w 27"/>
                <a:gd name="T17" fmla="*/ 15 h 29"/>
                <a:gd name="T18" fmla="*/ 23 w 27"/>
                <a:gd name="T19" fmla="*/ 20 h 29"/>
                <a:gd name="T20" fmla="*/ 17 w 27"/>
                <a:gd name="T21" fmla="*/ 25 h 29"/>
                <a:gd name="T22" fmla="*/ 11 w 27"/>
                <a:gd name="T23" fmla="*/ 28 h 29"/>
                <a:gd name="T24" fmla="*/ 4 w 27"/>
                <a:gd name="T2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29">
                  <a:moveTo>
                    <a:pt x="4" y="29"/>
                  </a:moveTo>
                  <a:lnTo>
                    <a:pt x="0" y="17"/>
                  </a:lnTo>
                  <a:lnTo>
                    <a:pt x="1" y="9"/>
                  </a:lnTo>
                  <a:lnTo>
                    <a:pt x="7" y="4"/>
                  </a:lnTo>
                  <a:lnTo>
                    <a:pt x="17" y="0"/>
                  </a:lnTo>
                  <a:lnTo>
                    <a:pt x="21" y="5"/>
                  </a:lnTo>
                  <a:lnTo>
                    <a:pt x="24" y="7"/>
                  </a:lnTo>
                  <a:lnTo>
                    <a:pt x="26" y="10"/>
                  </a:lnTo>
                  <a:lnTo>
                    <a:pt x="27" y="15"/>
                  </a:lnTo>
                  <a:lnTo>
                    <a:pt x="23" y="20"/>
                  </a:lnTo>
                  <a:lnTo>
                    <a:pt x="17" y="25"/>
                  </a:lnTo>
                  <a:lnTo>
                    <a:pt x="11" y="28"/>
                  </a:lnTo>
                  <a:lnTo>
                    <a:pt x="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13" name="Freeform 73"/>
            <p:cNvSpPr>
              <a:spLocks/>
            </p:cNvSpPr>
            <p:nvPr/>
          </p:nvSpPr>
          <p:spPr bwMode="auto">
            <a:xfrm>
              <a:off x="2915" y="3126"/>
              <a:ext cx="11" cy="7"/>
            </a:xfrm>
            <a:custGeom>
              <a:avLst/>
              <a:gdLst>
                <a:gd name="T0" fmla="*/ 4 w 11"/>
                <a:gd name="T1" fmla="*/ 7 h 7"/>
                <a:gd name="T2" fmla="*/ 3 w 11"/>
                <a:gd name="T3" fmla="*/ 6 h 7"/>
                <a:gd name="T4" fmla="*/ 2 w 11"/>
                <a:gd name="T5" fmla="*/ 5 h 7"/>
                <a:gd name="T6" fmla="*/ 1 w 11"/>
                <a:gd name="T7" fmla="*/ 3 h 7"/>
                <a:gd name="T8" fmla="*/ 0 w 11"/>
                <a:gd name="T9" fmla="*/ 3 h 7"/>
                <a:gd name="T10" fmla="*/ 2 w 11"/>
                <a:gd name="T11" fmla="*/ 1 h 7"/>
                <a:gd name="T12" fmla="*/ 3 w 11"/>
                <a:gd name="T13" fmla="*/ 0 h 7"/>
                <a:gd name="T14" fmla="*/ 5 w 11"/>
                <a:gd name="T15" fmla="*/ 0 h 7"/>
                <a:gd name="T16" fmla="*/ 10 w 11"/>
                <a:gd name="T17" fmla="*/ 0 h 7"/>
                <a:gd name="T18" fmla="*/ 11 w 11"/>
                <a:gd name="T19" fmla="*/ 1 h 7"/>
                <a:gd name="T20" fmla="*/ 11 w 11"/>
                <a:gd name="T21" fmla="*/ 2 h 7"/>
                <a:gd name="T22" fmla="*/ 11 w 11"/>
                <a:gd name="T23" fmla="*/ 4 h 7"/>
                <a:gd name="T24" fmla="*/ 11 w 11"/>
                <a:gd name="T25" fmla="*/ 7 h 7"/>
                <a:gd name="T26" fmla="*/ 10 w 11"/>
                <a:gd name="T27" fmla="*/ 7 h 7"/>
                <a:gd name="T28" fmla="*/ 9 w 11"/>
                <a:gd name="T29" fmla="*/ 7 h 7"/>
                <a:gd name="T30" fmla="*/ 7 w 11"/>
                <a:gd name="T31" fmla="*/ 7 h 7"/>
                <a:gd name="T32" fmla="*/ 4 w 11"/>
                <a:gd name="T3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7">
                  <a:moveTo>
                    <a:pt x="4" y="7"/>
                  </a:moveTo>
                  <a:lnTo>
                    <a:pt x="3" y="6"/>
                  </a:lnTo>
                  <a:lnTo>
                    <a:pt x="2" y="5"/>
                  </a:lnTo>
                  <a:lnTo>
                    <a:pt x="1" y="3"/>
                  </a:lnTo>
                  <a:lnTo>
                    <a:pt x="0" y="3"/>
                  </a:ln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9" y="7"/>
                  </a:lnTo>
                  <a:lnTo>
                    <a:pt x="7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14" name="Freeform 74"/>
            <p:cNvSpPr>
              <a:spLocks/>
            </p:cNvSpPr>
            <p:nvPr/>
          </p:nvSpPr>
          <p:spPr bwMode="auto">
            <a:xfrm>
              <a:off x="2097" y="2984"/>
              <a:ext cx="173" cy="134"/>
            </a:xfrm>
            <a:custGeom>
              <a:avLst/>
              <a:gdLst>
                <a:gd name="T0" fmla="*/ 34 w 173"/>
                <a:gd name="T1" fmla="*/ 131 h 134"/>
                <a:gd name="T2" fmla="*/ 23 w 173"/>
                <a:gd name="T3" fmla="*/ 125 h 134"/>
                <a:gd name="T4" fmla="*/ 13 w 173"/>
                <a:gd name="T5" fmla="*/ 118 h 134"/>
                <a:gd name="T6" fmla="*/ 4 w 173"/>
                <a:gd name="T7" fmla="*/ 111 h 134"/>
                <a:gd name="T8" fmla="*/ 0 w 173"/>
                <a:gd name="T9" fmla="*/ 107 h 134"/>
                <a:gd name="T10" fmla="*/ 0 w 173"/>
                <a:gd name="T11" fmla="*/ 107 h 134"/>
                <a:gd name="T12" fmla="*/ 5 w 173"/>
                <a:gd name="T13" fmla="*/ 108 h 134"/>
                <a:gd name="T14" fmla="*/ 14 w 173"/>
                <a:gd name="T15" fmla="*/ 111 h 134"/>
                <a:gd name="T16" fmla="*/ 23 w 173"/>
                <a:gd name="T17" fmla="*/ 116 h 134"/>
                <a:gd name="T18" fmla="*/ 35 w 173"/>
                <a:gd name="T19" fmla="*/ 120 h 134"/>
                <a:gd name="T20" fmla="*/ 48 w 173"/>
                <a:gd name="T21" fmla="*/ 110 h 134"/>
                <a:gd name="T22" fmla="*/ 60 w 173"/>
                <a:gd name="T23" fmla="*/ 82 h 134"/>
                <a:gd name="T24" fmla="*/ 73 w 173"/>
                <a:gd name="T25" fmla="*/ 69 h 134"/>
                <a:gd name="T26" fmla="*/ 81 w 173"/>
                <a:gd name="T27" fmla="*/ 68 h 134"/>
                <a:gd name="T28" fmla="*/ 90 w 173"/>
                <a:gd name="T29" fmla="*/ 66 h 134"/>
                <a:gd name="T30" fmla="*/ 103 w 173"/>
                <a:gd name="T31" fmla="*/ 65 h 134"/>
                <a:gd name="T32" fmla="*/ 114 w 173"/>
                <a:gd name="T33" fmla="*/ 61 h 134"/>
                <a:gd name="T34" fmla="*/ 114 w 173"/>
                <a:gd name="T35" fmla="*/ 50 h 134"/>
                <a:gd name="T36" fmla="*/ 119 w 173"/>
                <a:gd name="T37" fmla="*/ 30 h 134"/>
                <a:gd name="T38" fmla="*/ 133 w 173"/>
                <a:gd name="T39" fmla="*/ 17 h 134"/>
                <a:gd name="T40" fmla="*/ 150 w 173"/>
                <a:gd name="T41" fmla="*/ 4 h 134"/>
                <a:gd name="T42" fmla="*/ 165 w 173"/>
                <a:gd name="T43" fmla="*/ 0 h 134"/>
                <a:gd name="T44" fmla="*/ 168 w 173"/>
                <a:gd name="T45" fmla="*/ 5 h 134"/>
                <a:gd name="T46" fmla="*/ 160 w 173"/>
                <a:gd name="T47" fmla="*/ 11 h 134"/>
                <a:gd name="T48" fmla="*/ 151 w 173"/>
                <a:gd name="T49" fmla="*/ 18 h 134"/>
                <a:gd name="T50" fmla="*/ 138 w 173"/>
                <a:gd name="T51" fmla="*/ 28 h 134"/>
                <a:gd name="T52" fmla="*/ 128 w 173"/>
                <a:gd name="T53" fmla="*/ 44 h 134"/>
                <a:gd name="T54" fmla="*/ 125 w 173"/>
                <a:gd name="T55" fmla="*/ 63 h 134"/>
                <a:gd name="T56" fmla="*/ 106 w 173"/>
                <a:gd name="T57" fmla="*/ 75 h 134"/>
                <a:gd name="T58" fmla="*/ 82 w 173"/>
                <a:gd name="T59" fmla="*/ 78 h 134"/>
                <a:gd name="T60" fmla="*/ 70 w 173"/>
                <a:gd name="T61" fmla="*/ 88 h 134"/>
                <a:gd name="T62" fmla="*/ 60 w 173"/>
                <a:gd name="T63" fmla="*/ 109 h 134"/>
                <a:gd name="T64" fmla="*/ 51 w 173"/>
                <a:gd name="T65" fmla="*/ 129 h 134"/>
                <a:gd name="T66" fmla="*/ 44 w 173"/>
                <a:gd name="T67" fmla="*/ 13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3" h="134">
                  <a:moveTo>
                    <a:pt x="41" y="134"/>
                  </a:moveTo>
                  <a:lnTo>
                    <a:pt x="34" y="131"/>
                  </a:lnTo>
                  <a:lnTo>
                    <a:pt x="27" y="128"/>
                  </a:lnTo>
                  <a:lnTo>
                    <a:pt x="23" y="125"/>
                  </a:lnTo>
                  <a:lnTo>
                    <a:pt x="17" y="121"/>
                  </a:lnTo>
                  <a:lnTo>
                    <a:pt x="13" y="118"/>
                  </a:lnTo>
                  <a:lnTo>
                    <a:pt x="8" y="115"/>
                  </a:lnTo>
                  <a:lnTo>
                    <a:pt x="4" y="111"/>
                  </a:lnTo>
                  <a:lnTo>
                    <a:pt x="0" y="10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" y="108"/>
                  </a:lnTo>
                  <a:lnTo>
                    <a:pt x="9" y="109"/>
                  </a:lnTo>
                  <a:lnTo>
                    <a:pt x="14" y="111"/>
                  </a:lnTo>
                  <a:lnTo>
                    <a:pt x="18" y="114"/>
                  </a:lnTo>
                  <a:lnTo>
                    <a:pt x="23" y="116"/>
                  </a:lnTo>
                  <a:lnTo>
                    <a:pt x="28" y="118"/>
                  </a:lnTo>
                  <a:lnTo>
                    <a:pt x="35" y="120"/>
                  </a:lnTo>
                  <a:lnTo>
                    <a:pt x="42" y="121"/>
                  </a:lnTo>
                  <a:lnTo>
                    <a:pt x="48" y="110"/>
                  </a:lnTo>
                  <a:lnTo>
                    <a:pt x="54" y="96"/>
                  </a:lnTo>
                  <a:lnTo>
                    <a:pt x="60" y="82"/>
                  </a:lnTo>
                  <a:lnTo>
                    <a:pt x="67" y="70"/>
                  </a:lnTo>
                  <a:lnTo>
                    <a:pt x="73" y="69"/>
                  </a:lnTo>
                  <a:lnTo>
                    <a:pt x="77" y="68"/>
                  </a:lnTo>
                  <a:lnTo>
                    <a:pt x="81" y="68"/>
                  </a:lnTo>
                  <a:lnTo>
                    <a:pt x="85" y="67"/>
                  </a:lnTo>
                  <a:lnTo>
                    <a:pt x="90" y="66"/>
                  </a:lnTo>
                  <a:lnTo>
                    <a:pt x="95" y="66"/>
                  </a:lnTo>
                  <a:lnTo>
                    <a:pt x="103" y="65"/>
                  </a:lnTo>
                  <a:lnTo>
                    <a:pt x="113" y="63"/>
                  </a:lnTo>
                  <a:lnTo>
                    <a:pt x="114" y="61"/>
                  </a:lnTo>
                  <a:lnTo>
                    <a:pt x="114" y="58"/>
                  </a:lnTo>
                  <a:lnTo>
                    <a:pt x="114" y="50"/>
                  </a:lnTo>
                  <a:lnTo>
                    <a:pt x="114" y="35"/>
                  </a:lnTo>
                  <a:lnTo>
                    <a:pt x="119" y="30"/>
                  </a:lnTo>
                  <a:lnTo>
                    <a:pt x="125" y="23"/>
                  </a:lnTo>
                  <a:lnTo>
                    <a:pt x="133" y="17"/>
                  </a:lnTo>
                  <a:lnTo>
                    <a:pt x="141" y="10"/>
                  </a:lnTo>
                  <a:lnTo>
                    <a:pt x="150" y="4"/>
                  </a:lnTo>
                  <a:lnTo>
                    <a:pt x="158" y="1"/>
                  </a:lnTo>
                  <a:lnTo>
                    <a:pt x="165" y="0"/>
                  </a:lnTo>
                  <a:lnTo>
                    <a:pt x="173" y="1"/>
                  </a:lnTo>
                  <a:lnTo>
                    <a:pt x="168" y="5"/>
                  </a:lnTo>
                  <a:lnTo>
                    <a:pt x="163" y="9"/>
                  </a:lnTo>
                  <a:lnTo>
                    <a:pt x="160" y="11"/>
                  </a:lnTo>
                  <a:lnTo>
                    <a:pt x="155" y="14"/>
                  </a:lnTo>
                  <a:lnTo>
                    <a:pt x="151" y="18"/>
                  </a:lnTo>
                  <a:lnTo>
                    <a:pt x="145" y="22"/>
                  </a:lnTo>
                  <a:lnTo>
                    <a:pt x="138" y="28"/>
                  </a:lnTo>
                  <a:lnTo>
                    <a:pt x="128" y="35"/>
                  </a:lnTo>
                  <a:lnTo>
                    <a:pt x="128" y="44"/>
                  </a:lnTo>
                  <a:lnTo>
                    <a:pt x="126" y="54"/>
                  </a:lnTo>
                  <a:lnTo>
                    <a:pt x="125" y="63"/>
                  </a:lnTo>
                  <a:lnTo>
                    <a:pt x="124" y="73"/>
                  </a:lnTo>
                  <a:lnTo>
                    <a:pt x="106" y="75"/>
                  </a:lnTo>
                  <a:lnTo>
                    <a:pt x="92" y="76"/>
                  </a:lnTo>
                  <a:lnTo>
                    <a:pt x="82" y="78"/>
                  </a:lnTo>
                  <a:lnTo>
                    <a:pt x="75" y="81"/>
                  </a:lnTo>
                  <a:lnTo>
                    <a:pt x="70" y="88"/>
                  </a:lnTo>
                  <a:lnTo>
                    <a:pt x="65" y="96"/>
                  </a:lnTo>
                  <a:lnTo>
                    <a:pt x="60" y="109"/>
                  </a:lnTo>
                  <a:lnTo>
                    <a:pt x="54" y="126"/>
                  </a:lnTo>
                  <a:lnTo>
                    <a:pt x="51" y="129"/>
                  </a:lnTo>
                  <a:lnTo>
                    <a:pt x="47" y="131"/>
                  </a:lnTo>
                  <a:lnTo>
                    <a:pt x="44" y="133"/>
                  </a:lnTo>
                  <a:lnTo>
                    <a:pt x="41" y="1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15" name="Freeform 75"/>
            <p:cNvSpPr>
              <a:spLocks/>
            </p:cNvSpPr>
            <p:nvPr/>
          </p:nvSpPr>
          <p:spPr bwMode="auto">
            <a:xfrm>
              <a:off x="1666" y="3012"/>
              <a:ext cx="158" cy="101"/>
            </a:xfrm>
            <a:custGeom>
              <a:avLst/>
              <a:gdLst>
                <a:gd name="T0" fmla="*/ 109 w 158"/>
                <a:gd name="T1" fmla="*/ 101 h 101"/>
                <a:gd name="T2" fmla="*/ 104 w 158"/>
                <a:gd name="T3" fmla="*/ 88 h 101"/>
                <a:gd name="T4" fmla="*/ 101 w 158"/>
                <a:gd name="T5" fmla="*/ 73 h 101"/>
                <a:gd name="T6" fmla="*/ 98 w 158"/>
                <a:gd name="T7" fmla="*/ 61 h 101"/>
                <a:gd name="T8" fmla="*/ 89 w 158"/>
                <a:gd name="T9" fmla="*/ 53 h 101"/>
                <a:gd name="T10" fmla="*/ 81 w 158"/>
                <a:gd name="T11" fmla="*/ 52 h 101"/>
                <a:gd name="T12" fmla="*/ 73 w 158"/>
                <a:gd name="T13" fmla="*/ 51 h 101"/>
                <a:gd name="T14" fmla="*/ 65 w 158"/>
                <a:gd name="T15" fmla="*/ 50 h 101"/>
                <a:gd name="T16" fmla="*/ 57 w 158"/>
                <a:gd name="T17" fmla="*/ 49 h 101"/>
                <a:gd name="T18" fmla="*/ 49 w 158"/>
                <a:gd name="T19" fmla="*/ 48 h 101"/>
                <a:gd name="T20" fmla="*/ 42 w 158"/>
                <a:gd name="T21" fmla="*/ 47 h 101"/>
                <a:gd name="T22" fmla="*/ 36 w 158"/>
                <a:gd name="T23" fmla="*/ 44 h 101"/>
                <a:gd name="T24" fmla="*/ 30 w 158"/>
                <a:gd name="T25" fmla="*/ 42 h 101"/>
                <a:gd name="T26" fmla="*/ 23 w 158"/>
                <a:gd name="T27" fmla="*/ 29 h 101"/>
                <a:gd name="T28" fmla="*/ 15 w 158"/>
                <a:gd name="T29" fmla="*/ 19 h 101"/>
                <a:gd name="T30" fmla="*/ 8 w 158"/>
                <a:gd name="T31" fmla="*/ 10 h 101"/>
                <a:gd name="T32" fmla="*/ 0 w 158"/>
                <a:gd name="T33" fmla="*/ 3 h 101"/>
                <a:gd name="T34" fmla="*/ 2 w 158"/>
                <a:gd name="T35" fmla="*/ 2 h 101"/>
                <a:gd name="T36" fmla="*/ 5 w 158"/>
                <a:gd name="T37" fmla="*/ 1 h 101"/>
                <a:gd name="T38" fmla="*/ 8 w 158"/>
                <a:gd name="T39" fmla="*/ 0 h 101"/>
                <a:gd name="T40" fmla="*/ 10 w 158"/>
                <a:gd name="T41" fmla="*/ 0 h 101"/>
                <a:gd name="T42" fmla="*/ 18 w 158"/>
                <a:gd name="T43" fmla="*/ 7 h 101"/>
                <a:gd name="T44" fmla="*/ 26 w 158"/>
                <a:gd name="T45" fmla="*/ 14 h 101"/>
                <a:gd name="T46" fmla="*/ 31 w 158"/>
                <a:gd name="T47" fmla="*/ 23 h 101"/>
                <a:gd name="T48" fmla="*/ 38 w 158"/>
                <a:gd name="T49" fmla="*/ 35 h 101"/>
                <a:gd name="T50" fmla="*/ 55 w 158"/>
                <a:gd name="T51" fmla="*/ 43 h 101"/>
                <a:gd name="T52" fmla="*/ 68 w 158"/>
                <a:gd name="T53" fmla="*/ 45 h 101"/>
                <a:gd name="T54" fmla="*/ 79 w 158"/>
                <a:gd name="T55" fmla="*/ 47 h 101"/>
                <a:gd name="T56" fmla="*/ 89 w 158"/>
                <a:gd name="T57" fmla="*/ 47 h 101"/>
                <a:gd name="T58" fmla="*/ 97 w 158"/>
                <a:gd name="T59" fmla="*/ 49 h 101"/>
                <a:gd name="T60" fmla="*/ 105 w 158"/>
                <a:gd name="T61" fmla="*/ 55 h 101"/>
                <a:gd name="T62" fmla="*/ 110 w 158"/>
                <a:gd name="T63" fmla="*/ 69 h 101"/>
                <a:gd name="T64" fmla="*/ 117 w 158"/>
                <a:gd name="T65" fmla="*/ 90 h 101"/>
                <a:gd name="T66" fmla="*/ 123 w 158"/>
                <a:gd name="T67" fmla="*/ 89 h 101"/>
                <a:gd name="T68" fmla="*/ 128 w 158"/>
                <a:gd name="T69" fmla="*/ 87 h 101"/>
                <a:gd name="T70" fmla="*/ 133 w 158"/>
                <a:gd name="T71" fmla="*/ 84 h 101"/>
                <a:gd name="T72" fmla="*/ 138 w 158"/>
                <a:gd name="T73" fmla="*/ 83 h 101"/>
                <a:gd name="T74" fmla="*/ 143 w 158"/>
                <a:gd name="T75" fmla="*/ 82 h 101"/>
                <a:gd name="T76" fmla="*/ 148 w 158"/>
                <a:gd name="T77" fmla="*/ 82 h 101"/>
                <a:gd name="T78" fmla="*/ 153 w 158"/>
                <a:gd name="T79" fmla="*/ 83 h 101"/>
                <a:gd name="T80" fmla="*/ 158 w 158"/>
                <a:gd name="T81" fmla="*/ 86 h 101"/>
                <a:gd name="T82" fmla="*/ 153 w 158"/>
                <a:gd name="T83" fmla="*/ 89 h 101"/>
                <a:gd name="T84" fmla="*/ 147 w 158"/>
                <a:gd name="T85" fmla="*/ 92 h 101"/>
                <a:gd name="T86" fmla="*/ 141 w 158"/>
                <a:gd name="T87" fmla="*/ 95 h 101"/>
                <a:gd name="T88" fmla="*/ 135 w 158"/>
                <a:gd name="T89" fmla="*/ 97 h 101"/>
                <a:gd name="T90" fmla="*/ 128 w 158"/>
                <a:gd name="T91" fmla="*/ 99 h 101"/>
                <a:gd name="T92" fmla="*/ 121 w 158"/>
                <a:gd name="T93" fmla="*/ 100 h 101"/>
                <a:gd name="T94" fmla="*/ 115 w 158"/>
                <a:gd name="T95" fmla="*/ 101 h 101"/>
                <a:gd name="T96" fmla="*/ 109 w 158"/>
                <a:gd name="T9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01">
                  <a:moveTo>
                    <a:pt x="109" y="101"/>
                  </a:moveTo>
                  <a:lnTo>
                    <a:pt x="104" y="88"/>
                  </a:lnTo>
                  <a:lnTo>
                    <a:pt x="101" y="73"/>
                  </a:lnTo>
                  <a:lnTo>
                    <a:pt x="98" y="61"/>
                  </a:lnTo>
                  <a:lnTo>
                    <a:pt x="89" y="53"/>
                  </a:lnTo>
                  <a:lnTo>
                    <a:pt x="81" y="52"/>
                  </a:lnTo>
                  <a:lnTo>
                    <a:pt x="73" y="51"/>
                  </a:lnTo>
                  <a:lnTo>
                    <a:pt x="65" y="50"/>
                  </a:lnTo>
                  <a:lnTo>
                    <a:pt x="57" y="49"/>
                  </a:lnTo>
                  <a:lnTo>
                    <a:pt x="49" y="48"/>
                  </a:lnTo>
                  <a:lnTo>
                    <a:pt x="42" y="47"/>
                  </a:lnTo>
                  <a:lnTo>
                    <a:pt x="36" y="44"/>
                  </a:lnTo>
                  <a:lnTo>
                    <a:pt x="30" y="42"/>
                  </a:lnTo>
                  <a:lnTo>
                    <a:pt x="23" y="29"/>
                  </a:lnTo>
                  <a:lnTo>
                    <a:pt x="15" y="19"/>
                  </a:lnTo>
                  <a:lnTo>
                    <a:pt x="8" y="10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1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8" y="7"/>
                  </a:lnTo>
                  <a:lnTo>
                    <a:pt x="26" y="14"/>
                  </a:lnTo>
                  <a:lnTo>
                    <a:pt x="31" y="23"/>
                  </a:lnTo>
                  <a:lnTo>
                    <a:pt x="38" y="35"/>
                  </a:lnTo>
                  <a:lnTo>
                    <a:pt x="55" y="43"/>
                  </a:lnTo>
                  <a:lnTo>
                    <a:pt x="68" y="45"/>
                  </a:lnTo>
                  <a:lnTo>
                    <a:pt x="79" y="47"/>
                  </a:lnTo>
                  <a:lnTo>
                    <a:pt x="89" y="47"/>
                  </a:lnTo>
                  <a:lnTo>
                    <a:pt x="97" y="49"/>
                  </a:lnTo>
                  <a:lnTo>
                    <a:pt x="105" y="55"/>
                  </a:lnTo>
                  <a:lnTo>
                    <a:pt x="110" y="69"/>
                  </a:lnTo>
                  <a:lnTo>
                    <a:pt x="117" y="90"/>
                  </a:lnTo>
                  <a:lnTo>
                    <a:pt x="123" y="89"/>
                  </a:lnTo>
                  <a:lnTo>
                    <a:pt x="128" y="87"/>
                  </a:lnTo>
                  <a:lnTo>
                    <a:pt x="133" y="84"/>
                  </a:lnTo>
                  <a:lnTo>
                    <a:pt x="138" y="83"/>
                  </a:lnTo>
                  <a:lnTo>
                    <a:pt x="143" y="82"/>
                  </a:lnTo>
                  <a:lnTo>
                    <a:pt x="148" y="82"/>
                  </a:lnTo>
                  <a:lnTo>
                    <a:pt x="153" y="83"/>
                  </a:lnTo>
                  <a:lnTo>
                    <a:pt x="158" y="86"/>
                  </a:lnTo>
                  <a:lnTo>
                    <a:pt x="153" y="89"/>
                  </a:lnTo>
                  <a:lnTo>
                    <a:pt x="147" y="92"/>
                  </a:lnTo>
                  <a:lnTo>
                    <a:pt x="141" y="95"/>
                  </a:lnTo>
                  <a:lnTo>
                    <a:pt x="135" y="97"/>
                  </a:lnTo>
                  <a:lnTo>
                    <a:pt x="128" y="99"/>
                  </a:lnTo>
                  <a:lnTo>
                    <a:pt x="121" y="100"/>
                  </a:lnTo>
                  <a:lnTo>
                    <a:pt x="115" y="101"/>
                  </a:lnTo>
                  <a:lnTo>
                    <a:pt x="109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16" name="Freeform 76"/>
            <p:cNvSpPr>
              <a:spLocks/>
            </p:cNvSpPr>
            <p:nvPr/>
          </p:nvSpPr>
          <p:spPr bwMode="auto">
            <a:xfrm>
              <a:off x="2688" y="3056"/>
              <a:ext cx="24" cy="27"/>
            </a:xfrm>
            <a:custGeom>
              <a:avLst/>
              <a:gdLst>
                <a:gd name="T0" fmla="*/ 5 w 24"/>
                <a:gd name="T1" fmla="*/ 27 h 27"/>
                <a:gd name="T2" fmla="*/ 2 w 24"/>
                <a:gd name="T3" fmla="*/ 24 h 27"/>
                <a:gd name="T4" fmla="*/ 0 w 24"/>
                <a:gd name="T5" fmla="*/ 18 h 27"/>
                <a:gd name="T6" fmla="*/ 0 w 24"/>
                <a:gd name="T7" fmla="*/ 13 h 27"/>
                <a:gd name="T8" fmla="*/ 0 w 24"/>
                <a:gd name="T9" fmla="*/ 9 h 27"/>
                <a:gd name="T10" fmla="*/ 5 w 24"/>
                <a:gd name="T11" fmla="*/ 5 h 27"/>
                <a:gd name="T12" fmla="*/ 8 w 24"/>
                <a:gd name="T13" fmla="*/ 3 h 27"/>
                <a:gd name="T14" fmla="*/ 12 w 24"/>
                <a:gd name="T15" fmla="*/ 1 h 27"/>
                <a:gd name="T16" fmla="*/ 18 w 24"/>
                <a:gd name="T17" fmla="*/ 0 h 27"/>
                <a:gd name="T18" fmla="*/ 21 w 24"/>
                <a:gd name="T19" fmla="*/ 4 h 27"/>
                <a:gd name="T20" fmla="*/ 22 w 24"/>
                <a:gd name="T21" fmla="*/ 6 h 27"/>
                <a:gd name="T22" fmla="*/ 24 w 24"/>
                <a:gd name="T23" fmla="*/ 10 h 27"/>
                <a:gd name="T24" fmla="*/ 24 w 24"/>
                <a:gd name="T25" fmla="*/ 17 h 27"/>
                <a:gd name="T26" fmla="*/ 18 w 24"/>
                <a:gd name="T27" fmla="*/ 23 h 27"/>
                <a:gd name="T28" fmla="*/ 15 w 24"/>
                <a:gd name="T29" fmla="*/ 26 h 27"/>
                <a:gd name="T30" fmla="*/ 11 w 24"/>
                <a:gd name="T31" fmla="*/ 27 h 27"/>
                <a:gd name="T32" fmla="*/ 5 w 24"/>
                <a:gd name="T3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7">
                  <a:moveTo>
                    <a:pt x="5" y="27"/>
                  </a:moveTo>
                  <a:lnTo>
                    <a:pt x="2" y="24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9"/>
                  </a:lnTo>
                  <a:lnTo>
                    <a:pt x="5" y="5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8" y="0"/>
                  </a:lnTo>
                  <a:lnTo>
                    <a:pt x="21" y="4"/>
                  </a:lnTo>
                  <a:lnTo>
                    <a:pt x="22" y="6"/>
                  </a:lnTo>
                  <a:lnTo>
                    <a:pt x="24" y="10"/>
                  </a:lnTo>
                  <a:lnTo>
                    <a:pt x="24" y="17"/>
                  </a:lnTo>
                  <a:lnTo>
                    <a:pt x="18" y="23"/>
                  </a:lnTo>
                  <a:lnTo>
                    <a:pt x="15" y="26"/>
                  </a:lnTo>
                  <a:lnTo>
                    <a:pt x="11" y="27"/>
                  </a:lnTo>
                  <a:lnTo>
                    <a:pt x="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17" name="Freeform 77"/>
            <p:cNvSpPr>
              <a:spLocks/>
            </p:cNvSpPr>
            <p:nvPr/>
          </p:nvSpPr>
          <p:spPr bwMode="auto">
            <a:xfrm>
              <a:off x="2632" y="2940"/>
              <a:ext cx="23" cy="20"/>
            </a:xfrm>
            <a:custGeom>
              <a:avLst/>
              <a:gdLst>
                <a:gd name="T0" fmla="*/ 5 w 23"/>
                <a:gd name="T1" fmla="*/ 20 h 20"/>
                <a:gd name="T2" fmla="*/ 0 w 23"/>
                <a:gd name="T3" fmla="*/ 14 h 20"/>
                <a:gd name="T4" fmla="*/ 3 w 23"/>
                <a:gd name="T5" fmla="*/ 7 h 20"/>
                <a:gd name="T6" fmla="*/ 12 w 23"/>
                <a:gd name="T7" fmla="*/ 2 h 20"/>
                <a:gd name="T8" fmla="*/ 20 w 23"/>
                <a:gd name="T9" fmla="*/ 0 h 20"/>
                <a:gd name="T10" fmla="*/ 22 w 23"/>
                <a:gd name="T11" fmla="*/ 1 h 20"/>
                <a:gd name="T12" fmla="*/ 23 w 23"/>
                <a:gd name="T13" fmla="*/ 2 h 20"/>
                <a:gd name="T14" fmla="*/ 23 w 23"/>
                <a:gd name="T15" fmla="*/ 6 h 20"/>
                <a:gd name="T16" fmla="*/ 23 w 23"/>
                <a:gd name="T17" fmla="*/ 11 h 20"/>
                <a:gd name="T18" fmla="*/ 19 w 23"/>
                <a:gd name="T19" fmla="*/ 16 h 20"/>
                <a:gd name="T20" fmla="*/ 14 w 23"/>
                <a:gd name="T21" fmla="*/ 18 h 20"/>
                <a:gd name="T22" fmla="*/ 11 w 23"/>
                <a:gd name="T23" fmla="*/ 19 h 20"/>
                <a:gd name="T24" fmla="*/ 5 w 23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0">
                  <a:moveTo>
                    <a:pt x="5" y="20"/>
                  </a:moveTo>
                  <a:lnTo>
                    <a:pt x="0" y="14"/>
                  </a:lnTo>
                  <a:lnTo>
                    <a:pt x="3" y="7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3" y="6"/>
                  </a:lnTo>
                  <a:lnTo>
                    <a:pt x="23" y="11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11" y="19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318" name="Group 78"/>
          <p:cNvGrpSpPr>
            <a:grpSpLocks/>
          </p:cNvGrpSpPr>
          <p:nvPr/>
        </p:nvGrpSpPr>
        <p:grpSpPr bwMode="auto">
          <a:xfrm>
            <a:off x="2286000" y="1905001"/>
            <a:ext cx="2362200" cy="2036763"/>
            <a:chOff x="2368" y="432"/>
            <a:chExt cx="1822" cy="1907"/>
          </a:xfrm>
        </p:grpSpPr>
        <p:sp>
          <p:nvSpPr>
            <p:cNvPr id="10319" name="Freeform 79"/>
            <p:cNvSpPr>
              <a:spLocks/>
            </p:cNvSpPr>
            <p:nvPr/>
          </p:nvSpPr>
          <p:spPr bwMode="auto">
            <a:xfrm>
              <a:off x="3721" y="447"/>
              <a:ext cx="159" cy="619"/>
            </a:xfrm>
            <a:custGeom>
              <a:avLst/>
              <a:gdLst>
                <a:gd name="T0" fmla="*/ 0 w 407"/>
                <a:gd name="T1" fmla="*/ 1230 h 1238"/>
                <a:gd name="T2" fmla="*/ 55 w 407"/>
                <a:gd name="T3" fmla="*/ 1238 h 1238"/>
                <a:gd name="T4" fmla="*/ 112 w 407"/>
                <a:gd name="T5" fmla="*/ 1188 h 1238"/>
                <a:gd name="T6" fmla="*/ 162 w 407"/>
                <a:gd name="T7" fmla="*/ 1084 h 1238"/>
                <a:gd name="T8" fmla="*/ 232 w 407"/>
                <a:gd name="T9" fmla="*/ 985 h 1238"/>
                <a:gd name="T10" fmla="*/ 266 w 407"/>
                <a:gd name="T11" fmla="*/ 915 h 1238"/>
                <a:gd name="T12" fmla="*/ 266 w 407"/>
                <a:gd name="T13" fmla="*/ 858 h 1238"/>
                <a:gd name="T14" fmla="*/ 302 w 407"/>
                <a:gd name="T15" fmla="*/ 808 h 1238"/>
                <a:gd name="T16" fmla="*/ 316 w 407"/>
                <a:gd name="T17" fmla="*/ 668 h 1238"/>
                <a:gd name="T18" fmla="*/ 357 w 407"/>
                <a:gd name="T19" fmla="*/ 584 h 1238"/>
                <a:gd name="T20" fmla="*/ 365 w 407"/>
                <a:gd name="T21" fmla="*/ 514 h 1238"/>
                <a:gd name="T22" fmla="*/ 352 w 407"/>
                <a:gd name="T23" fmla="*/ 415 h 1238"/>
                <a:gd name="T24" fmla="*/ 378 w 407"/>
                <a:gd name="T25" fmla="*/ 344 h 1238"/>
                <a:gd name="T26" fmla="*/ 407 w 407"/>
                <a:gd name="T27" fmla="*/ 266 h 1238"/>
                <a:gd name="T28" fmla="*/ 394 w 407"/>
                <a:gd name="T29" fmla="*/ 183 h 1238"/>
                <a:gd name="T30" fmla="*/ 394 w 407"/>
                <a:gd name="T31" fmla="*/ 112 h 1238"/>
                <a:gd name="T32" fmla="*/ 401 w 407"/>
                <a:gd name="T33" fmla="*/ 42 h 1238"/>
                <a:gd name="T34" fmla="*/ 365 w 407"/>
                <a:gd name="T35" fmla="*/ 0 h 1238"/>
                <a:gd name="T36" fmla="*/ 337 w 407"/>
                <a:gd name="T37" fmla="*/ 42 h 1238"/>
                <a:gd name="T38" fmla="*/ 323 w 407"/>
                <a:gd name="T39" fmla="*/ 133 h 1238"/>
                <a:gd name="T40" fmla="*/ 337 w 407"/>
                <a:gd name="T41" fmla="*/ 225 h 1238"/>
                <a:gd name="T42" fmla="*/ 323 w 407"/>
                <a:gd name="T43" fmla="*/ 303 h 1238"/>
                <a:gd name="T44" fmla="*/ 295 w 407"/>
                <a:gd name="T45" fmla="*/ 386 h 1238"/>
                <a:gd name="T46" fmla="*/ 287 w 407"/>
                <a:gd name="T47" fmla="*/ 472 h 1238"/>
                <a:gd name="T48" fmla="*/ 281 w 407"/>
                <a:gd name="T49" fmla="*/ 548 h 1238"/>
                <a:gd name="T50" fmla="*/ 238 w 407"/>
                <a:gd name="T51" fmla="*/ 612 h 1238"/>
                <a:gd name="T52" fmla="*/ 232 w 407"/>
                <a:gd name="T53" fmla="*/ 704 h 1238"/>
                <a:gd name="T54" fmla="*/ 238 w 407"/>
                <a:gd name="T55" fmla="*/ 766 h 1238"/>
                <a:gd name="T56" fmla="*/ 190 w 407"/>
                <a:gd name="T57" fmla="*/ 844 h 1238"/>
                <a:gd name="T58" fmla="*/ 169 w 407"/>
                <a:gd name="T59" fmla="*/ 915 h 1238"/>
                <a:gd name="T60" fmla="*/ 154 w 407"/>
                <a:gd name="T61" fmla="*/ 985 h 1238"/>
                <a:gd name="T62" fmla="*/ 99 w 407"/>
                <a:gd name="T63" fmla="*/ 1055 h 1238"/>
                <a:gd name="T64" fmla="*/ 63 w 407"/>
                <a:gd name="T65" fmla="*/ 1090 h 1238"/>
                <a:gd name="T66" fmla="*/ 49 w 407"/>
                <a:gd name="T67" fmla="*/ 1154 h 1238"/>
                <a:gd name="T68" fmla="*/ 0 w 407"/>
                <a:gd name="T69" fmla="*/ 1196 h 1238"/>
                <a:gd name="T70" fmla="*/ 0 w 407"/>
                <a:gd name="T71" fmla="*/ 1230 h 1238"/>
                <a:gd name="T72" fmla="*/ 0 w 407"/>
                <a:gd name="T73" fmla="*/ 1230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7" h="1238">
                  <a:moveTo>
                    <a:pt x="0" y="1230"/>
                  </a:moveTo>
                  <a:lnTo>
                    <a:pt x="55" y="1238"/>
                  </a:lnTo>
                  <a:lnTo>
                    <a:pt x="112" y="1188"/>
                  </a:lnTo>
                  <a:lnTo>
                    <a:pt x="162" y="1084"/>
                  </a:lnTo>
                  <a:lnTo>
                    <a:pt x="232" y="985"/>
                  </a:lnTo>
                  <a:lnTo>
                    <a:pt x="266" y="915"/>
                  </a:lnTo>
                  <a:lnTo>
                    <a:pt x="266" y="858"/>
                  </a:lnTo>
                  <a:lnTo>
                    <a:pt x="302" y="808"/>
                  </a:lnTo>
                  <a:lnTo>
                    <a:pt x="316" y="668"/>
                  </a:lnTo>
                  <a:lnTo>
                    <a:pt x="357" y="584"/>
                  </a:lnTo>
                  <a:lnTo>
                    <a:pt x="365" y="514"/>
                  </a:lnTo>
                  <a:lnTo>
                    <a:pt x="352" y="415"/>
                  </a:lnTo>
                  <a:lnTo>
                    <a:pt x="378" y="344"/>
                  </a:lnTo>
                  <a:lnTo>
                    <a:pt x="407" y="266"/>
                  </a:lnTo>
                  <a:lnTo>
                    <a:pt x="394" y="183"/>
                  </a:lnTo>
                  <a:lnTo>
                    <a:pt x="394" y="112"/>
                  </a:lnTo>
                  <a:lnTo>
                    <a:pt x="401" y="42"/>
                  </a:lnTo>
                  <a:lnTo>
                    <a:pt x="365" y="0"/>
                  </a:lnTo>
                  <a:lnTo>
                    <a:pt x="337" y="42"/>
                  </a:lnTo>
                  <a:lnTo>
                    <a:pt x="323" y="133"/>
                  </a:lnTo>
                  <a:lnTo>
                    <a:pt x="337" y="225"/>
                  </a:lnTo>
                  <a:lnTo>
                    <a:pt x="323" y="303"/>
                  </a:lnTo>
                  <a:lnTo>
                    <a:pt x="295" y="386"/>
                  </a:lnTo>
                  <a:lnTo>
                    <a:pt x="287" y="472"/>
                  </a:lnTo>
                  <a:lnTo>
                    <a:pt x="281" y="548"/>
                  </a:lnTo>
                  <a:lnTo>
                    <a:pt x="238" y="612"/>
                  </a:lnTo>
                  <a:lnTo>
                    <a:pt x="232" y="704"/>
                  </a:lnTo>
                  <a:lnTo>
                    <a:pt x="238" y="766"/>
                  </a:lnTo>
                  <a:lnTo>
                    <a:pt x="190" y="844"/>
                  </a:lnTo>
                  <a:lnTo>
                    <a:pt x="169" y="915"/>
                  </a:lnTo>
                  <a:lnTo>
                    <a:pt x="154" y="985"/>
                  </a:lnTo>
                  <a:lnTo>
                    <a:pt x="99" y="1055"/>
                  </a:lnTo>
                  <a:lnTo>
                    <a:pt x="63" y="1090"/>
                  </a:lnTo>
                  <a:lnTo>
                    <a:pt x="49" y="1154"/>
                  </a:lnTo>
                  <a:lnTo>
                    <a:pt x="0" y="1196"/>
                  </a:lnTo>
                  <a:lnTo>
                    <a:pt x="0" y="1230"/>
                  </a:lnTo>
                  <a:lnTo>
                    <a:pt x="0" y="12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20" name="Freeform 80"/>
            <p:cNvSpPr>
              <a:spLocks/>
            </p:cNvSpPr>
            <p:nvPr/>
          </p:nvSpPr>
          <p:spPr bwMode="auto">
            <a:xfrm>
              <a:off x="2415" y="474"/>
              <a:ext cx="1718" cy="1844"/>
            </a:xfrm>
            <a:custGeom>
              <a:avLst/>
              <a:gdLst>
                <a:gd name="T0" fmla="*/ 57 w 1304"/>
                <a:gd name="T1" fmla="*/ 435 h 1224"/>
                <a:gd name="T2" fmla="*/ 0 w 1304"/>
                <a:gd name="T3" fmla="*/ 589 h 1224"/>
                <a:gd name="T4" fmla="*/ 22 w 1304"/>
                <a:gd name="T5" fmla="*/ 823 h 1224"/>
                <a:gd name="T6" fmla="*/ 114 w 1304"/>
                <a:gd name="T7" fmla="*/ 1030 h 1224"/>
                <a:gd name="T8" fmla="*/ 355 w 1304"/>
                <a:gd name="T9" fmla="*/ 1167 h 1224"/>
                <a:gd name="T10" fmla="*/ 714 w 1304"/>
                <a:gd name="T11" fmla="*/ 1224 h 1224"/>
                <a:gd name="T12" fmla="*/ 971 w 1304"/>
                <a:gd name="T13" fmla="*/ 1127 h 1224"/>
                <a:gd name="T14" fmla="*/ 1224 w 1304"/>
                <a:gd name="T15" fmla="*/ 897 h 1224"/>
                <a:gd name="T16" fmla="*/ 1292 w 1304"/>
                <a:gd name="T17" fmla="*/ 652 h 1224"/>
                <a:gd name="T18" fmla="*/ 1304 w 1304"/>
                <a:gd name="T19" fmla="*/ 452 h 1224"/>
                <a:gd name="T20" fmla="*/ 1247 w 1304"/>
                <a:gd name="T21" fmla="*/ 290 h 1224"/>
                <a:gd name="T22" fmla="*/ 1085 w 1304"/>
                <a:gd name="T23" fmla="*/ 148 h 1224"/>
                <a:gd name="T24" fmla="*/ 897 w 1304"/>
                <a:gd name="T25" fmla="*/ 39 h 1224"/>
                <a:gd name="T26" fmla="*/ 686 w 1304"/>
                <a:gd name="T27" fmla="*/ 0 h 1224"/>
                <a:gd name="T28" fmla="*/ 481 w 1304"/>
                <a:gd name="T29" fmla="*/ 17 h 1224"/>
                <a:gd name="T30" fmla="*/ 281 w 1304"/>
                <a:gd name="T31" fmla="*/ 119 h 1224"/>
                <a:gd name="T32" fmla="*/ 137 w 1304"/>
                <a:gd name="T33" fmla="*/ 256 h 1224"/>
                <a:gd name="T34" fmla="*/ 57 w 1304"/>
                <a:gd name="T35" fmla="*/ 435 h 1224"/>
                <a:gd name="T36" fmla="*/ 57 w 1304"/>
                <a:gd name="T37" fmla="*/ 435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04" h="1224">
                  <a:moveTo>
                    <a:pt x="57" y="435"/>
                  </a:moveTo>
                  <a:lnTo>
                    <a:pt x="0" y="589"/>
                  </a:lnTo>
                  <a:lnTo>
                    <a:pt x="22" y="823"/>
                  </a:lnTo>
                  <a:lnTo>
                    <a:pt x="114" y="1030"/>
                  </a:lnTo>
                  <a:lnTo>
                    <a:pt x="355" y="1167"/>
                  </a:lnTo>
                  <a:lnTo>
                    <a:pt x="714" y="1224"/>
                  </a:lnTo>
                  <a:lnTo>
                    <a:pt x="971" y="1127"/>
                  </a:lnTo>
                  <a:lnTo>
                    <a:pt x="1224" y="897"/>
                  </a:lnTo>
                  <a:lnTo>
                    <a:pt x="1292" y="652"/>
                  </a:lnTo>
                  <a:lnTo>
                    <a:pt x="1304" y="452"/>
                  </a:lnTo>
                  <a:lnTo>
                    <a:pt x="1247" y="290"/>
                  </a:lnTo>
                  <a:lnTo>
                    <a:pt x="1085" y="148"/>
                  </a:lnTo>
                  <a:lnTo>
                    <a:pt x="897" y="39"/>
                  </a:lnTo>
                  <a:lnTo>
                    <a:pt x="686" y="0"/>
                  </a:lnTo>
                  <a:lnTo>
                    <a:pt x="481" y="17"/>
                  </a:lnTo>
                  <a:lnTo>
                    <a:pt x="281" y="119"/>
                  </a:lnTo>
                  <a:lnTo>
                    <a:pt x="137" y="256"/>
                  </a:lnTo>
                  <a:lnTo>
                    <a:pt x="57" y="435"/>
                  </a:lnTo>
                  <a:lnTo>
                    <a:pt x="57" y="43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21" name="Freeform 81"/>
            <p:cNvSpPr>
              <a:spLocks/>
            </p:cNvSpPr>
            <p:nvPr/>
          </p:nvSpPr>
          <p:spPr bwMode="auto">
            <a:xfrm>
              <a:off x="3048" y="1008"/>
              <a:ext cx="449" cy="629"/>
            </a:xfrm>
            <a:custGeom>
              <a:avLst/>
              <a:gdLst>
                <a:gd name="T0" fmla="*/ 239 w 342"/>
                <a:gd name="T1" fmla="*/ 0 h 313"/>
                <a:gd name="T2" fmla="*/ 79 w 342"/>
                <a:gd name="T3" fmla="*/ 17 h 313"/>
                <a:gd name="T4" fmla="*/ 17 w 342"/>
                <a:gd name="T5" fmla="*/ 91 h 313"/>
                <a:gd name="T6" fmla="*/ 0 w 342"/>
                <a:gd name="T7" fmla="*/ 194 h 313"/>
                <a:gd name="T8" fmla="*/ 68 w 342"/>
                <a:gd name="T9" fmla="*/ 302 h 313"/>
                <a:gd name="T10" fmla="*/ 211 w 342"/>
                <a:gd name="T11" fmla="*/ 313 h 313"/>
                <a:gd name="T12" fmla="*/ 325 w 342"/>
                <a:gd name="T13" fmla="*/ 228 h 313"/>
                <a:gd name="T14" fmla="*/ 342 w 342"/>
                <a:gd name="T15" fmla="*/ 136 h 313"/>
                <a:gd name="T16" fmla="*/ 325 w 342"/>
                <a:gd name="T17" fmla="*/ 57 h 313"/>
                <a:gd name="T18" fmla="*/ 239 w 342"/>
                <a:gd name="T19" fmla="*/ 0 h 313"/>
                <a:gd name="T20" fmla="*/ 239 w 342"/>
                <a:gd name="T2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2" h="313">
                  <a:moveTo>
                    <a:pt x="239" y="0"/>
                  </a:moveTo>
                  <a:lnTo>
                    <a:pt x="79" y="17"/>
                  </a:lnTo>
                  <a:lnTo>
                    <a:pt x="17" y="91"/>
                  </a:lnTo>
                  <a:lnTo>
                    <a:pt x="0" y="194"/>
                  </a:lnTo>
                  <a:lnTo>
                    <a:pt x="68" y="302"/>
                  </a:lnTo>
                  <a:lnTo>
                    <a:pt x="211" y="313"/>
                  </a:lnTo>
                  <a:lnTo>
                    <a:pt x="325" y="228"/>
                  </a:lnTo>
                  <a:lnTo>
                    <a:pt x="342" y="136"/>
                  </a:lnTo>
                  <a:lnTo>
                    <a:pt x="325" y="57"/>
                  </a:lnTo>
                  <a:lnTo>
                    <a:pt x="239" y="0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22" name="Freeform 82"/>
            <p:cNvSpPr>
              <a:spLocks/>
            </p:cNvSpPr>
            <p:nvPr/>
          </p:nvSpPr>
          <p:spPr bwMode="auto">
            <a:xfrm>
              <a:off x="2368" y="432"/>
              <a:ext cx="1719" cy="1907"/>
            </a:xfrm>
            <a:custGeom>
              <a:avLst/>
              <a:gdLst>
                <a:gd name="T0" fmla="*/ 1285 w 1305"/>
                <a:gd name="T1" fmla="*/ 717 h 1266"/>
                <a:gd name="T2" fmla="*/ 1229 w 1305"/>
                <a:gd name="T3" fmla="*/ 857 h 1266"/>
                <a:gd name="T4" fmla="*/ 1144 w 1305"/>
                <a:gd name="T5" fmla="*/ 969 h 1266"/>
                <a:gd name="T6" fmla="*/ 1060 w 1305"/>
                <a:gd name="T7" fmla="*/ 1040 h 1266"/>
                <a:gd name="T8" fmla="*/ 961 w 1305"/>
                <a:gd name="T9" fmla="*/ 1104 h 1266"/>
                <a:gd name="T10" fmla="*/ 864 w 1305"/>
                <a:gd name="T11" fmla="*/ 1146 h 1266"/>
                <a:gd name="T12" fmla="*/ 779 w 1305"/>
                <a:gd name="T13" fmla="*/ 1175 h 1266"/>
                <a:gd name="T14" fmla="*/ 631 w 1305"/>
                <a:gd name="T15" fmla="*/ 1188 h 1266"/>
                <a:gd name="T16" fmla="*/ 513 w 1305"/>
                <a:gd name="T17" fmla="*/ 1167 h 1266"/>
                <a:gd name="T18" fmla="*/ 385 w 1305"/>
                <a:gd name="T19" fmla="*/ 1139 h 1266"/>
                <a:gd name="T20" fmla="*/ 273 w 1305"/>
                <a:gd name="T21" fmla="*/ 1089 h 1266"/>
                <a:gd name="T22" fmla="*/ 190 w 1305"/>
                <a:gd name="T23" fmla="*/ 1026 h 1266"/>
                <a:gd name="T24" fmla="*/ 125 w 1305"/>
                <a:gd name="T25" fmla="*/ 935 h 1266"/>
                <a:gd name="T26" fmla="*/ 97 w 1305"/>
                <a:gd name="T27" fmla="*/ 836 h 1266"/>
                <a:gd name="T28" fmla="*/ 83 w 1305"/>
                <a:gd name="T29" fmla="*/ 724 h 1266"/>
                <a:gd name="T30" fmla="*/ 97 w 1305"/>
                <a:gd name="T31" fmla="*/ 591 h 1266"/>
                <a:gd name="T32" fmla="*/ 133 w 1305"/>
                <a:gd name="T33" fmla="*/ 450 h 1266"/>
                <a:gd name="T34" fmla="*/ 195 w 1305"/>
                <a:gd name="T35" fmla="*/ 331 h 1266"/>
                <a:gd name="T36" fmla="*/ 260 w 1305"/>
                <a:gd name="T37" fmla="*/ 245 h 1266"/>
                <a:gd name="T38" fmla="*/ 357 w 1305"/>
                <a:gd name="T39" fmla="*/ 161 h 1266"/>
                <a:gd name="T40" fmla="*/ 456 w 1305"/>
                <a:gd name="T41" fmla="*/ 104 h 1266"/>
                <a:gd name="T42" fmla="*/ 568 w 1305"/>
                <a:gd name="T43" fmla="*/ 70 h 1266"/>
                <a:gd name="T44" fmla="*/ 674 w 1305"/>
                <a:gd name="T45" fmla="*/ 63 h 1266"/>
                <a:gd name="T46" fmla="*/ 766 w 1305"/>
                <a:gd name="T47" fmla="*/ 55 h 1266"/>
                <a:gd name="T48" fmla="*/ 750 w 1305"/>
                <a:gd name="T49" fmla="*/ 13 h 1266"/>
                <a:gd name="T50" fmla="*/ 596 w 1305"/>
                <a:gd name="T51" fmla="*/ 0 h 1266"/>
                <a:gd name="T52" fmla="*/ 492 w 1305"/>
                <a:gd name="T53" fmla="*/ 21 h 1266"/>
                <a:gd name="T54" fmla="*/ 344 w 1305"/>
                <a:gd name="T55" fmla="*/ 97 h 1266"/>
                <a:gd name="T56" fmla="*/ 195 w 1305"/>
                <a:gd name="T57" fmla="*/ 209 h 1266"/>
                <a:gd name="T58" fmla="*/ 104 w 1305"/>
                <a:gd name="T59" fmla="*/ 317 h 1266"/>
                <a:gd name="T60" fmla="*/ 30 w 1305"/>
                <a:gd name="T61" fmla="*/ 485 h 1266"/>
                <a:gd name="T62" fmla="*/ 0 w 1305"/>
                <a:gd name="T63" fmla="*/ 688 h 1266"/>
                <a:gd name="T64" fmla="*/ 7 w 1305"/>
                <a:gd name="T65" fmla="*/ 836 h 1266"/>
                <a:gd name="T66" fmla="*/ 41 w 1305"/>
                <a:gd name="T67" fmla="*/ 954 h 1266"/>
                <a:gd name="T68" fmla="*/ 146 w 1305"/>
                <a:gd name="T69" fmla="*/ 1089 h 1266"/>
                <a:gd name="T70" fmla="*/ 252 w 1305"/>
                <a:gd name="T71" fmla="*/ 1175 h 1266"/>
                <a:gd name="T72" fmla="*/ 399 w 1305"/>
                <a:gd name="T73" fmla="*/ 1230 h 1266"/>
                <a:gd name="T74" fmla="*/ 576 w 1305"/>
                <a:gd name="T75" fmla="*/ 1266 h 1266"/>
                <a:gd name="T76" fmla="*/ 758 w 1305"/>
                <a:gd name="T77" fmla="*/ 1266 h 1266"/>
                <a:gd name="T78" fmla="*/ 920 w 1305"/>
                <a:gd name="T79" fmla="*/ 1230 h 1266"/>
                <a:gd name="T80" fmla="*/ 1074 w 1305"/>
                <a:gd name="T81" fmla="*/ 1146 h 1266"/>
                <a:gd name="T82" fmla="*/ 1193 w 1305"/>
                <a:gd name="T83" fmla="*/ 1047 h 1266"/>
                <a:gd name="T84" fmla="*/ 1271 w 1305"/>
                <a:gd name="T85" fmla="*/ 948 h 1266"/>
                <a:gd name="T86" fmla="*/ 1292 w 1305"/>
                <a:gd name="T87" fmla="*/ 815 h 1266"/>
                <a:gd name="T88" fmla="*/ 1305 w 1305"/>
                <a:gd name="T89" fmla="*/ 753 h 1266"/>
                <a:gd name="T90" fmla="*/ 1285 w 1305"/>
                <a:gd name="T91" fmla="*/ 717 h 1266"/>
                <a:gd name="T92" fmla="*/ 1285 w 1305"/>
                <a:gd name="T93" fmla="*/ 717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5" h="1266">
                  <a:moveTo>
                    <a:pt x="1285" y="717"/>
                  </a:moveTo>
                  <a:lnTo>
                    <a:pt x="1229" y="857"/>
                  </a:lnTo>
                  <a:lnTo>
                    <a:pt x="1144" y="969"/>
                  </a:lnTo>
                  <a:lnTo>
                    <a:pt x="1060" y="1040"/>
                  </a:lnTo>
                  <a:lnTo>
                    <a:pt x="961" y="1104"/>
                  </a:lnTo>
                  <a:lnTo>
                    <a:pt x="864" y="1146"/>
                  </a:lnTo>
                  <a:lnTo>
                    <a:pt x="779" y="1175"/>
                  </a:lnTo>
                  <a:lnTo>
                    <a:pt x="631" y="1188"/>
                  </a:lnTo>
                  <a:lnTo>
                    <a:pt x="513" y="1167"/>
                  </a:lnTo>
                  <a:lnTo>
                    <a:pt x="385" y="1139"/>
                  </a:lnTo>
                  <a:lnTo>
                    <a:pt x="273" y="1089"/>
                  </a:lnTo>
                  <a:lnTo>
                    <a:pt x="190" y="1026"/>
                  </a:lnTo>
                  <a:lnTo>
                    <a:pt x="125" y="935"/>
                  </a:lnTo>
                  <a:lnTo>
                    <a:pt x="97" y="836"/>
                  </a:lnTo>
                  <a:lnTo>
                    <a:pt x="83" y="724"/>
                  </a:lnTo>
                  <a:lnTo>
                    <a:pt x="97" y="591"/>
                  </a:lnTo>
                  <a:lnTo>
                    <a:pt x="133" y="450"/>
                  </a:lnTo>
                  <a:lnTo>
                    <a:pt x="195" y="331"/>
                  </a:lnTo>
                  <a:lnTo>
                    <a:pt x="260" y="245"/>
                  </a:lnTo>
                  <a:lnTo>
                    <a:pt x="357" y="161"/>
                  </a:lnTo>
                  <a:lnTo>
                    <a:pt x="456" y="104"/>
                  </a:lnTo>
                  <a:lnTo>
                    <a:pt x="568" y="70"/>
                  </a:lnTo>
                  <a:lnTo>
                    <a:pt x="674" y="63"/>
                  </a:lnTo>
                  <a:lnTo>
                    <a:pt x="766" y="55"/>
                  </a:lnTo>
                  <a:lnTo>
                    <a:pt x="750" y="13"/>
                  </a:lnTo>
                  <a:lnTo>
                    <a:pt x="596" y="0"/>
                  </a:lnTo>
                  <a:lnTo>
                    <a:pt x="492" y="21"/>
                  </a:lnTo>
                  <a:lnTo>
                    <a:pt x="344" y="97"/>
                  </a:lnTo>
                  <a:lnTo>
                    <a:pt x="195" y="209"/>
                  </a:lnTo>
                  <a:lnTo>
                    <a:pt x="104" y="317"/>
                  </a:lnTo>
                  <a:lnTo>
                    <a:pt x="30" y="485"/>
                  </a:lnTo>
                  <a:lnTo>
                    <a:pt x="0" y="688"/>
                  </a:lnTo>
                  <a:lnTo>
                    <a:pt x="7" y="836"/>
                  </a:lnTo>
                  <a:lnTo>
                    <a:pt x="41" y="954"/>
                  </a:lnTo>
                  <a:lnTo>
                    <a:pt x="146" y="1089"/>
                  </a:lnTo>
                  <a:lnTo>
                    <a:pt x="252" y="1175"/>
                  </a:lnTo>
                  <a:lnTo>
                    <a:pt x="399" y="1230"/>
                  </a:lnTo>
                  <a:lnTo>
                    <a:pt x="576" y="1266"/>
                  </a:lnTo>
                  <a:lnTo>
                    <a:pt x="758" y="1266"/>
                  </a:lnTo>
                  <a:lnTo>
                    <a:pt x="920" y="1230"/>
                  </a:lnTo>
                  <a:lnTo>
                    <a:pt x="1074" y="1146"/>
                  </a:lnTo>
                  <a:lnTo>
                    <a:pt x="1193" y="1047"/>
                  </a:lnTo>
                  <a:lnTo>
                    <a:pt x="1271" y="948"/>
                  </a:lnTo>
                  <a:lnTo>
                    <a:pt x="1292" y="815"/>
                  </a:lnTo>
                  <a:lnTo>
                    <a:pt x="1305" y="753"/>
                  </a:lnTo>
                  <a:lnTo>
                    <a:pt x="1285" y="717"/>
                  </a:lnTo>
                  <a:lnTo>
                    <a:pt x="1285" y="7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23" name="Freeform 83"/>
            <p:cNvSpPr>
              <a:spLocks/>
            </p:cNvSpPr>
            <p:nvPr/>
          </p:nvSpPr>
          <p:spPr bwMode="auto">
            <a:xfrm>
              <a:off x="3569" y="495"/>
              <a:ext cx="621" cy="904"/>
            </a:xfrm>
            <a:custGeom>
              <a:avLst/>
              <a:gdLst>
                <a:gd name="T0" fmla="*/ 401 w 471"/>
                <a:gd name="T1" fmla="*/ 549 h 599"/>
                <a:gd name="T2" fmla="*/ 388 w 471"/>
                <a:gd name="T3" fmla="*/ 429 h 599"/>
                <a:gd name="T4" fmla="*/ 346 w 471"/>
                <a:gd name="T5" fmla="*/ 315 h 599"/>
                <a:gd name="T6" fmla="*/ 276 w 471"/>
                <a:gd name="T7" fmla="*/ 232 h 599"/>
                <a:gd name="T8" fmla="*/ 177 w 471"/>
                <a:gd name="T9" fmla="*/ 161 h 599"/>
                <a:gd name="T10" fmla="*/ 65 w 471"/>
                <a:gd name="T11" fmla="*/ 104 h 599"/>
                <a:gd name="T12" fmla="*/ 8 w 471"/>
                <a:gd name="T13" fmla="*/ 55 h 599"/>
                <a:gd name="T14" fmla="*/ 0 w 471"/>
                <a:gd name="T15" fmla="*/ 0 h 599"/>
                <a:gd name="T16" fmla="*/ 135 w 471"/>
                <a:gd name="T17" fmla="*/ 55 h 599"/>
                <a:gd name="T18" fmla="*/ 211 w 471"/>
                <a:gd name="T19" fmla="*/ 104 h 599"/>
                <a:gd name="T20" fmla="*/ 297 w 471"/>
                <a:gd name="T21" fmla="*/ 161 h 599"/>
                <a:gd name="T22" fmla="*/ 373 w 471"/>
                <a:gd name="T23" fmla="*/ 245 h 599"/>
                <a:gd name="T24" fmla="*/ 437 w 471"/>
                <a:gd name="T25" fmla="*/ 351 h 599"/>
                <a:gd name="T26" fmla="*/ 471 w 471"/>
                <a:gd name="T27" fmla="*/ 500 h 599"/>
                <a:gd name="T28" fmla="*/ 430 w 471"/>
                <a:gd name="T29" fmla="*/ 599 h 599"/>
                <a:gd name="T30" fmla="*/ 401 w 471"/>
                <a:gd name="T31" fmla="*/ 549 h 599"/>
                <a:gd name="T32" fmla="*/ 401 w 471"/>
                <a:gd name="T33" fmla="*/ 54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1" h="599">
                  <a:moveTo>
                    <a:pt x="401" y="549"/>
                  </a:moveTo>
                  <a:lnTo>
                    <a:pt x="388" y="429"/>
                  </a:lnTo>
                  <a:lnTo>
                    <a:pt x="346" y="315"/>
                  </a:lnTo>
                  <a:lnTo>
                    <a:pt x="276" y="232"/>
                  </a:lnTo>
                  <a:lnTo>
                    <a:pt x="177" y="161"/>
                  </a:lnTo>
                  <a:lnTo>
                    <a:pt x="65" y="104"/>
                  </a:lnTo>
                  <a:lnTo>
                    <a:pt x="8" y="55"/>
                  </a:lnTo>
                  <a:lnTo>
                    <a:pt x="0" y="0"/>
                  </a:lnTo>
                  <a:lnTo>
                    <a:pt x="135" y="55"/>
                  </a:lnTo>
                  <a:lnTo>
                    <a:pt x="211" y="104"/>
                  </a:lnTo>
                  <a:lnTo>
                    <a:pt x="297" y="161"/>
                  </a:lnTo>
                  <a:lnTo>
                    <a:pt x="373" y="245"/>
                  </a:lnTo>
                  <a:lnTo>
                    <a:pt x="437" y="351"/>
                  </a:lnTo>
                  <a:lnTo>
                    <a:pt x="471" y="500"/>
                  </a:lnTo>
                  <a:lnTo>
                    <a:pt x="430" y="599"/>
                  </a:lnTo>
                  <a:lnTo>
                    <a:pt x="401" y="549"/>
                  </a:lnTo>
                  <a:lnTo>
                    <a:pt x="401" y="5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24" name="Freeform 84"/>
            <p:cNvSpPr>
              <a:spLocks/>
            </p:cNvSpPr>
            <p:nvPr/>
          </p:nvSpPr>
          <p:spPr bwMode="auto">
            <a:xfrm>
              <a:off x="3477" y="857"/>
              <a:ext cx="342" cy="412"/>
            </a:xfrm>
            <a:custGeom>
              <a:avLst/>
              <a:gdLst>
                <a:gd name="T0" fmla="*/ 211 w 260"/>
                <a:gd name="T1" fmla="*/ 274 h 274"/>
                <a:gd name="T2" fmla="*/ 184 w 260"/>
                <a:gd name="T3" fmla="*/ 211 h 274"/>
                <a:gd name="T4" fmla="*/ 119 w 260"/>
                <a:gd name="T5" fmla="*/ 133 h 274"/>
                <a:gd name="T6" fmla="*/ 36 w 260"/>
                <a:gd name="T7" fmla="*/ 76 h 274"/>
                <a:gd name="T8" fmla="*/ 7 w 260"/>
                <a:gd name="T9" fmla="*/ 34 h 274"/>
                <a:gd name="T10" fmla="*/ 0 w 260"/>
                <a:gd name="T11" fmla="*/ 0 h 274"/>
                <a:gd name="T12" fmla="*/ 49 w 260"/>
                <a:gd name="T13" fmla="*/ 0 h 274"/>
                <a:gd name="T14" fmla="*/ 163 w 260"/>
                <a:gd name="T15" fmla="*/ 71 h 274"/>
                <a:gd name="T16" fmla="*/ 226 w 260"/>
                <a:gd name="T17" fmla="*/ 149 h 274"/>
                <a:gd name="T18" fmla="*/ 260 w 260"/>
                <a:gd name="T19" fmla="*/ 274 h 274"/>
                <a:gd name="T20" fmla="*/ 211 w 260"/>
                <a:gd name="T21" fmla="*/ 274 h 274"/>
                <a:gd name="T22" fmla="*/ 211 w 260"/>
                <a:gd name="T23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0" h="274">
                  <a:moveTo>
                    <a:pt x="211" y="274"/>
                  </a:moveTo>
                  <a:lnTo>
                    <a:pt x="184" y="211"/>
                  </a:lnTo>
                  <a:lnTo>
                    <a:pt x="119" y="133"/>
                  </a:lnTo>
                  <a:lnTo>
                    <a:pt x="36" y="76"/>
                  </a:lnTo>
                  <a:lnTo>
                    <a:pt x="7" y="34"/>
                  </a:lnTo>
                  <a:lnTo>
                    <a:pt x="0" y="0"/>
                  </a:lnTo>
                  <a:lnTo>
                    <a:pt x="49" y="0"/>
                  </a:lnTo>
                  <a:lnTo>
                    <a:pt x="163" y="71"/>
                  </a:lnTo>
                  <a:lnTo>
                    <a:pt x="226" y="149"/>
                  </a:lnTo>
                  <a:lnTo>
                    <a:pt x="260" y="274"/>
                  </a:lnTo>
                  <a:lnTo>
                    <a:pt x="211" y="274"/>
                  </a:lnTo>
                  <a:lnTo>
                    <a:pt x="211" y="2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25" name="Freeform 85"/>
            <p:cNvSpPr>
              <a:spLocks/>
            </p:cNvSpPr>
            <p:nvPr/>
          </p:nvSpPr>
          <p:spPr bwMode="auto">
            <a:xfrm>
              <a:off x="2718" y="793"/>
              <a:ext cx="1046" cy="1187"/>
            </a:xfrm>
            <a:custGeom>
              <a:avLst/>
              <a:gdLst>
                <a:gd name="T0" fmla="*/ 781 w 794"/>
                <a:gd name="T1" fmla="*/ 472 h 787"/>
                <a:gd name="T2" fmla="*/ 724 w 794"/>
                <a:gd name="T3" fmla="*/ 555 h 787"/>
                <a:gd name="T4" fmla="*/ 654 w 794"/>
                <a:gd name="T5" fmla="*/ 639 h 787"/>
                <a:gd name="T6" fmla="*/ 549 w 794"/>
                <a:gd name="T7" fmla="*/ 696 h 787"/>
                <a:gd name="T8" fmla="*/ 435 w 794"/>
                <a:gd name="T9" fmla="*/ 725 h 787"/>
                <a:gd name="T10" fmla="*/ 310 w 794"/>
                <a:gd name="T11" fmla="*/ 708 h 787"/>
                <a:gd name="T12" fmla="*/ 190 w 794"/>
                <a:gd name="T13" fmla="*/ 654 h 787"/>
                <a:gd name="T14" fmla="*/ 116 w 794"/>
                <a:gd name="T15" fmla="*/ 605 h 787"/>
                <a:gd name="T16" fmla="*/ 78 w 794"/>
                <a:gd name="T17" fmla="*/ 514 h 787"/>
                <a:gd name="T18" fmla="*/ 62 w 794"/>
                <a:gd name="T19" fmla="*/ 386 h 787"/>
                <a:gd name="T20" fmla="*/ 104 w 794"/>
                <a:gd name="T21" fmla="*/ 249 h 787"/>
                <a:gd name="T22" fmla="*/ 156 w 794"/>
                <a:gd name="T23" fmla="*/ 164 h 787"/>
                <a:gd name="T24" fmla="*/ 235 w 794"/>
                <a:gd name="T25" fmla="*/ 107 h 787"/>
                <a:gd name="T26" fmla="*/ 323 w 794"/>
                <a:gd name="T27" fmla="*/ 71 h 787"/>
                <a:gd name="T28" fmla="*/ 437 w 794"/>
                <a:gd name="T29" fmla="*/ 63 h 787"/>
                <a:gd name="T30" fmla="*/ 513 w 794"/>
                <a:gd name="T31" fmla="*/ 63 h 787"/>
                <a:gd name="T32" fmla="*/ 541 w 794"/>
                <a:gd name="T33" fmla="*/ 21 h 787"/>
                <a:gd name="T34" fmla="*/ 458 w 794"/>
                <a:gd name="T35" fmla="*/ 0 h 787"/>
                <a:gd name="T36" fmla="*/ 296 w 794"/>
                <a:gd name="T37" fmla="*/ 21 h 787"/>
                <a:gd name="T38" fmla="*/ 176 w 794"/>
                <a:gd name="T39" fmla="*/ 63 h 787"/>
                <a:gd name="T40" fmla="*/ 78 w 794"/>
                <a:gd name="T41" fmla="*/ 154 h 787"/>
                <a:gd name="T42" fmla="*/ 15 w 794"/>
                <a:gd name="T43" fmla="*/ 303 h 787"/>
                <a:gd name="T44" fmla="*/ 0 w 794"/>
                <a:gd name="T45" fmla="*/ 428 h 787"/>
                <a:gd name="T46" fmla="*/ 28 w 794"/>
                <a:gd name="T47" fmla="*/ 555 h 787"/>
                <a:gd name="T48" fmla="*/ 62 w 794"/>
                <a:gd name="T49" fmla="*/ 626 h 787"/>
                <a:gd name="T50" fmla="*/ 119 w 794"/>
                <a:gd name="T51" fmla="*/ 683 h 787"/>
                <a:gd name="T52" fmla="*/ 197 w 794"/>
                <a:gd name="T53" fmla="*/ 730 h 787"/>
                <a:gd name="T54" fmla="*/ 296 w 794"/>
                <a:gd name="T55" fmla="*/ 766 h 787"/>
                <a:gd name="T56" fmla="*/ 429 w 794"/>
                <a:gd name="T57" fmla="*/ 787 h 787"/>
                <a:gd name="T58" fmla="*/ 538 w 794"/>
                <a:gd name="T59" fmla="*/ 765 h 787"/>
                <a:gd name="T60" fmla="*/ 612 w 794"/>
                <a:gd name="T61" fmla="*/ 738 h 787"/>
                <a:gd name="T62" fmla="*/ 675 w 794"/>
                <a:gd name="T63" fmla="*/ 696 h 787"/>
                <a:gd name="T64" fmla="*/ 752 w 794"/>
                <a:gd name="T65" fmla="*/ 618 h 787"/>
                <a:gd name="T66" fmla="*/ 794 w 794"/>
                <a:gd name="T67" fmla="*/ 540 h 787"/>
                <a:gd name="T68" fmla="*/ 781 w 794"/>
                <a:gd name="T69" fmla="*/ 472 h 787"/>
                <a:gd name="T70" fmla="*/ 781 w 794"/>
                <a:gd name="T71" fmla="*/ 472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4" h="787">
                  <a:moveTo>
                    <a:pt x="781" y="472"/>
                  </a:moveTo>
                  <a:lnTo>
                    <a:pt x="724" y="555"/>
                  </a:lnTo>
                  <a:lnTo>
                    <a:pt x="654" y="639"/>
                  </a:lnTo>
                  <a:lnTo>
                    <a:pt x="549" y="696"/>
                  </a:lnTo>
                  <a:lnTo>
                    <a:pt x="435" y="725"/>
                  </a:lnTo>
                  <a:lnTo>
                    <a:pt x="310" y="708"/>
                  </a:lnTo>
                  <a:lnTo>
                    <a:pt x="190" y="654"/>
                  </a:lnTo>
                  <a:lnTo>
                    <a:pt x="116" y="605"/>
                  </a:lnTo>
                  <a:lnTo>
                    <a:pt x="78" y="514"/>
                  </a:lnTo>
                  <a:lnTo>
                    <a:pt x="62" y="386"/>
                  </a:lnTo>
                  <a:lnTo>
                    <a:pt x="104" y="249"/>
                  </a:lnTo>
                  <a:lnTo>
                    <a:pt x="156" y="164"/>
                  </a:lnTo>
                  <a:lnTo>
                    <a:pt x="235" y="107"/>
                  </a:lnTo>
                  <a:lnTo>
                    <a:pt x="323" y="71"/>
                  </a:lnTo>
                  <a:lnTo>
                    <a:pt x="437" y="63"/>
                  </a:lnTo>
                  <a:lnTo>
                    <a:pt x="513" y="63"/>
                  </a:lnTo>
                  <a:lnTo>
                    <a:pt x="541" y="21"/>
                  </a:lnTo>
                  <a:lnTo>
                    <a:pt x="458" y="0"/>
                  </a:lnTo>
                  <a:lnTo>
                    <a:pt x="296" y="21"/>
                  </a:lnTo>
                  <a:lnTo>
                    <a:pt x="176" y="63"/>
                  </a:lnTo>
                  <a:lnTo>
                    <a:pt x="78" y="154"/>
                  </a:lnTo>
                  <a:lnTo>
                    <a:pt x="15" y="303"/>
                  </a:lnTo>
                  <a:lnTo>
                    <a:pt x="0" y="428"/>
                  </a:lnTo>
                  <a:lnTo>
                    <a:pt x="28" y="555"/>
                  </a:lnTo>
                  <a:lnTo>
                    <a:pt x="62" y="626"/>
                  </a:lnTo>
                  <a:lnTo>
                    <a:pt x="119" y="683"/>
                  </a:lnTo>
                  <a:lnTo>
                    <a:pt x="197" y="730"/>
                  </a:lnTo>
                  <a:lnTo>
                    <a:pt x="296" y="766"/>
                  </a:lnTo>
                  <a:lnTo>
                    <a:pt x="429" y="787"/>
                  </a:lnTo>
                  <a:lnTo>
                    <a:pt x="538" y="765"/>
                  </a:lnTo>
                  <a:lnTo>
                    <a:pt x="612" y="738"/>
                  </a:lnTo>
                  <a:lnTo>
                    <a:pt x="675" y="696"/>
                  </a:lnTo>
                  <a:lnTo>
                    <a:pt x="752" y="618"/>
                  </a:lnTo>
                  <a:lnTo>
                    <a:pt x="794" y="540"/>
                  </a:lnTo>
                  <a:lnTo>
                    <a:pt x="781" y="472"/>
                  </a:lnTo>
                  <a:lnTo>
                    <a:pt x="781" y="4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26" name="Freeform 86"/>
            <p:cNvSpPr>
              <a:spLocks/>
            </p:cNvSpPr>
            <p:nvPr/>
          </p:nvSpPr>
          <p:spPr bwMode="auto">
            <a:xfrm>
              <a:off x="2788" y="1802"/>
              <a:ext cx="1096" cy="507"/>
            </a:xfrm>
            <a:custGeom>
              <a:avLst/>
              <a:gdLst>
                <a:gd name="T0" fmla="*/ 1051 w 2796"/>
                <a:gd name="T1" fmla="*/ 0 h 1013"/>
                <a:gd name="T2" fmla="*/ 835 w 2796"/>
                <a:gd name="T3" fmla="*/ 247 h 1013"/>
                <a:gd name="T4" fmla="*/ 396 w 2796"/>
                <a:gd name="T5" fmla="*/ 543 h 1013"/>
                <a:gd name="T6" fmla="*/ 86 w 2796"/>
                <a:gd name="T7" fmla="*/ 767 h 1013"/>
                <a:gd name="T8" fmla="*/ 0 w 2796"/>
                <a:gd name="T9" fmla="*/ 910 h 1013"/>
                <a:gd name="T10" fmla="*/ 57 w 2796"/>
                <a:gd name="T11" fmla="*/ 990 h 1013"/>
                <a:gd name="T12" fmla="*/ 441 w 2796"/>
                <a:gd name="T13" fmla="*/ 996 h 1013"/>
                <a:gd name="T14" fmla="*/ 1131 w 2796"/>
                <a:gd name="T15" fmla="*/ 1001 h 1013"/>
                <a:gd name="T16" fmla="*/ 1544 w 2796"/>
                <a:gd name="T17" fmla="*/ 1013 h 1013"/>
                <a:gd name="T18" fmla="*/ 2378 w 2796"/>
                <a:gd name="T19" fmla="*/ 967 h 1013"/>
                <a:gd name="T20" fmla="*/ 2796 w 2796"/>
                <a:gd name="T21" fmla="*/ 950 h 1013"/>
                <a:gd name="T22" fmla="*/ 2663 w 2796"/>
                <a:gd name="T23" fmla="*/ 767 h 1013"/>
                <a:gd name="T24" fmla="*/ 2435 w 2796"/>
                <a:gd name="T25" fmla="*/ 537 h 1013"/>
                <a:gd name="T26" fmla="*/ 1829 w 2796"/>
                <a:gd name="T27" fmla="*/ 216 h 1013"/>
                <a:gd name="T28" fmla="*/ 1544 w 2796"/>
                <a:gd name="T29" fmla="*/ 108 h 1013"/>
                <a:gd name="T30" fmla="*/ 1051 w 2796"/>
                <a:gd name="T31" fmla="*/ 0 h 1013"/>
                <a:gd name="T32" fmla="*/ 1051 w 2796"/>
                <a:gd name="T33" fmla="*/ 0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96" h="1013">
                  <a:moveTo>
                    <a:pt x="1051" y="0"/>
                  </a:moveTo>
                  <a:lnTo>
                    <a:pt x="835" y="247"/>
                  </a:lnTo>
                  <a:lnTo>
                    <a:pt x="396" y="543"/>
                  </a:lnTo>
                  <a:lnTo>
                    <a:pt x="86" y="767"/>
                  </a:lnTo>
                  <a:lnTo>
                    <a:pt x="0" y="910"/>
                  </a:lnTo>
                  <a:lnTo>
                    <a:pt x="57" y="990"/>
                  </a:lnTo>
                  <a:lnTo>
                    <a:pt x="441" y="996"/>
                  </a:lnTo>
                  <a:lnTo>
                    <a:pt x="1131" y="1001"/>
                  </a:lnTo>
                  <a:lnTo>
                    <a:pt x="1544" y="1013"/>
                  </a:lnTo>
                  <a:lnTo>
                    <a:pt x="2378" y="967"/>
                  </a:lnTo>
                  <a:lnTo>
                    <a:pt x="2796" y="950"/>
                  </a:lnTo>
                  <a:lnTo>
                    <a:pt x="2663" y="767"/>
                  </a:lnTo>
                  <a:lnTo>
                    <a:pt x="2435" y="537"/>
                  </a:lnTo>
                  <a:lnTo>
                    <a:pt x="1829" y="216"/>
                  </a:lnTo>
                  <a:lnTo>
                    <a:pt x="1544" y="108"/>
                  </a:lnTo>
                  <a:lnTo>
                    <a:pt x="1051" y="0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27" name="Freeform 87"/>
            <p:cNvSpPr>
              <a:spLocks/>
            </p:cNvSpPr>
            <p:nvPr/>
          </p:nvSpPr>
          <p:spPr bwMode="auto">
            <a:xfrm>
              <a:off x="3186" y="1856"/>
              <a:ext cx="404" cy="453"/>
            </a:xfrm>
            <a:custGeom>
              <a:avLst/>
              <a:gdLst>
                <a:gd name="T0" fmla="*/ 0 w 1030"/>
                <a:gd name="T1" fmla="*/ 0 h 905"/>
                <a:gd name="T2" fmla="*/ 99 w 1030"/>
                <a:gd name="T3" fmla="*/ 327 h 905"/>
                <a:gd name="T4" fmla="*/ 213 w 1030"/>
                <a:gd name="T5" fmla="*/ 688 h 905"/>
                <a:gd name="T6" fmla="*/ 230 w 1030"/>
                <a:gd name="T7" fmla="*/ 893 h 905"/>
                <a:gd name="T8" fmla="*/ 709 w 1030"/>
                <a:gd name="T9" fmla="*/ 905 h 905"/>
                <a:gd name="T10" fmla="*/ 1030 w 1030"/>
                <a:gd name="T11" fmla="*/ 899 h 905"/>
                <a:gd name="T12" fmla="*/ 1002 w 1030"/>
                <a:gd name="T13" fmla="*/ 734 h 905"/>
                <a:gd name="T14" fmla="*/ 789 w 1030"/>
                <a:gd name="T15" fmla="*/ 435 h 905"/>
                <a:gd name="T16" fmla="*/ 555 w 1030"/>
                <a:gd name="T17" fmla="*/ 91 h 905"/>
                <a:gd name="T18" fmla="*/ 492 w 1030"/>
                <a:gd name="T19" fmla="*/ 333 h 905"/>
                <a:gd name="T20" fmla="*/ 373 w 1030"/>
                <a:gd name="T21" fmla="*/ 310 h 905"/>
                <a:gd name="T22" fmla="*/ 145 w 1030"/>
                <a:gd name="T23" fmla="*/ 120 h 905"/>
                <a:gd name="T24" fmla="*/ 0 w 1030"/>
                <a:gd name="T25" fmla="*/ 0 h 905"/>
                <a:gd name="T26" fmla="*/ 0 w 1030"/>
                <a:gd name="T27" fmla="*/ 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0" h="905">
                  <a:moveTo>
                    <a:pt x="0" y="0"/>
                  </a:moveTo>
                  <a:lnTo>
                    <a:pt x="99" y="327"/>
                  </a:lnTo>
                  <a:lnTo>
                    <a:pt x="213" y="688"/>
                  </a:lnTo>
                  <a:lnTo>
                    <a:pt x="230" y="893"/>
                  </a:lnTo>
                  <a:lnTo>
                    <a:pt x="709" y="905"/>
                  </a:lnTo>
                  <a:lnTo>
                    <a:pt x="1030" y="899"/>
                  </a:lnTo>
                  <a:lnTo>
                    <a:pt x="1002" y="734"/>
                  </a:lnTo>
                  <a:lnTo>
                    <a:pt x="789" y="435"/>
                  </a:lnTo>
                  <a:lnTo>
                    <a:pt x="555" y="91"/>
                  </a:lnTo>
                  <a:lnTo>
                    <a:pt x="492" y="333"/>
                  </a:lnTo>
                  <a:lnTo>
                    <a:pt x="373" y="310"/>
                  </a:lnTo>
                  <a:lnTo>
                    <a:pt x="145" y="1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28" name="Freeform 88" descr="Mármore castanho"/>
            <p:cNvSpPr>
              <a:spLocks/>
            </p:cNvSpPr>
            <p:nvPr/>
          </p:nvSpPr>
          <p:spPr bwMode="auto">
            <a:xfrm>
              <a:off x="3360" y="2043"/>
              <a:ext cx="153" cy="269"/>
            </a:xfrm>
            <a:custGeom>
              <a:avLst/>
              <a:gdLst>
                <a:gd name="T0" fmla="*/ 0 w 394"/>
                <a:gd name="T1" fmla="*/ 0 h 538"/>
                <a:gd name="T2" fmla="*/ 177 w 394"/>
                <a:gd name="T3" fmla="*/ 538 h 538"/>
                <a:gd name="T4" fmla="*/ 394 w 394"/>
                <a:gd name="T5" fmla="*/ 533 h 538"/>
                <a:gd name="T6" fmla="*/ 280 w 394"/>
                <a:gd name="T7" fmla="*/ 384 h 538"/>
                <a:gd name="T8" fmla="*/ 137 w 394"/>
                <a:gd name="T9" fmla="*/ 166 h 538"/>
                <a:gd name="T10" fmla="*/ 0 w 394"/>
                <a:gd name="T11" fmla="*/ 0 h 538"/>
                <a:gd name="T12" fmla="*/ 0 w 394"/>
                <a:gd name="T13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4" h="538">
                  <a:moveTo>
                    <a:pt x="0" y="0"/>
                  </a:moveTo>
                  <a:lnTo>
                    <a:pt x="177" y="538"/>
                  </a:lnTo>
                  <a:lnTo>
                    <a:pt x="394" y="533"/>
                  </a:lnTo>
                  <a:lnTo>
                    <a:pt x="280" y="384"/>
                  </a:lnTo>
                  <a:lnTo>
                    <a:pt x="137" y="16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29" name="Freeform 89"/>
            <p:cNvSpPr>
              <a:spLocks/>
            </p:cNvSpPr>
            <p:nvPr/>
          </p:nvSpPr>
          <p:spPr bwMode="auto">
            <a:xfrm>
              <a:off x="3200" y="1152"/>
              <a:ext cx="237" cy="896"/>
            </a:xfrm>
            <a:custGeom>
              <a:avLst/>
              <a:gdLst>
                <a:gd name="T0" fmla="*/ 40 w 607"/>
                <a:gd name="T1" fmla="*/ 0 h 1793"/>
                <a:gd name="T2" fmla="*/ 94 w 607"/>
                <a:gd name="T3" fmla="*/ 344 h 1793"/>
                <a:gd name="T4" fmla="*/ 86 w 607"/>
                <a:gd name="T5" fmla="*/ 1033 h 1793"/>
                <a:gd name="T6" fmla="*/ 0 w 607"/>
                <a:gd name="T7" fmla="*/ 1466 h 1793"/>
                <a:gd name="T8" fmla="*/ 185 w 607"/>
                <a:gd name="T9" fmla="*/ 1593 h 1793"/>
                <a:gd name="T10" fmla="*/ 436 w 607"/>
                <a:gd name="T11" fmla="*/ 1793 h 1793"/>
                <a:gd name="T12" fmla="*/ 493 w 607"/>
                <a:gd name="T13" fmla="*/ 1593 h 1793"/>
                <a:gd name="T14" fmla="*/ 493 w 607"/>
                <a:gd name="T15" fmla="*/ 1329 h 1793"/>
                <a:gd name="T16" fmla="*/ 464 w 607"/>
                <a:gd name="T17" fmla="*/ 951 h 1793"/>
                <a:gd name="T18" fmla="*/ 607 w 607"/>
                <a:gd name="T19" fmla="*/ 945 h 1793"/>
                <a:gd name="T20" fmla="*/ 538 w 607"/>
                <a:gd name="T21" fmla="*/ 808 h 1793"/>
                <a:gd name="T22" fmla="*/ 373 w 607"/>
                <a:gd name="T23" fmla="*/ 304 h 1793"/>
                <a:gd name="T24" fmla="*/ 333 w 607"/>
                <a:gd name="T25" fmla="*/ 48 h 1793"/>
                <a:gd name="T26" fmla="*/ 111 w 607"/>
                <a:gd name="T27" fmla="*/ 14 h 1793"/>
                <a:gd name="T28" fmla="*/ 40 w 607"/>
                <a:gd name="T29" fmla="*/ 0 h 1793"/>
                <a:gd name="T30" fmla="*/ 40 w 607"/>
                <a:gd name="T31" fmla="*/ 0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7" h="1793">
                  <a:moveTo>
                    <a:pt x="40" y="0"/>
                  </a:moveTo>
                  <a:lnTo>
                    <a:pt x="94" y="344"/>
                  </a:lnTo>
                  <a:lnTo>
                    <a:pt x="86" y="1033"/>
                  </a:lnTo>
                  <a:lnTo>
                    <a:pt x="0" y="1466"/>
                  </a:lnTo>
                  <a:lnTo>
                    <a:pt x="185" y="1593"/>
                  </a:lnTo>
                  <a:lnTo>
                    <a:pt x="436" y="1793"/>
                  </a:lnTo>
                  <a:lnTo>
                    <a:pt x="493" y="1593"/>
                  </a:lnTo>
                  <a:lnTo>
                    <a:pt x="493" y="1329"/>
                  </a:lnTo>
                  <a:lnTo>
                    <a:pt x="464" y="951"/>
                  </a:lnTo>
                  <a:lnTo>
                    <a:pt x="607" y="945"/>
                  </a:lnTo>
                  <a:lnTo>
                    <a:pt x="538" y="808"/>
                  </a:lnTo>
                  <a:lnTo>
                    <a:pt x="373" y="304"/>
                  </a:lnTo>
                  <a:lnTo>
                    <a:pt x="333" y="48"/>
                  </a:lnTo>
                  <a:lnTo>
                    <a:pt x="111" y="14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CCA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0" name="Freeform 90"/>
            <p:cNvSpPr>
              <a:spLocks/>
            </p:cNvSpPr>
            <p:nvPr/>
          </p:nvSpPr>
          <p:spPr bwMode="auto">
            <a:xfrm>
              <a:off x="3077" y="1281"/>
              <a:ext cx="356" cy="261"/>
            </a:xfrm>
            <a:custGeom>
              <a:avLst/>
              <a:gdLst>
                <a:gd name="T0" fmla="*/ 188 w 908"/>
                <a:gd name="T1" fmla="*/ 344 h 521"/>
                <a:gd name="T2" fmla="*/ 51 w 908"/>
                <a:gd name="T3" fmla="*/ 435 h 521"/>
                <a:gd name="T4" fmla="*/ 0 w 908"/>
                <a:gd name="T5" fmla="*/ 338 h 521"/>
                <a:gd name="T6" fmla="*/ 74 w 908"/>
                <a:gd name="T7" fmla="*/ 239 h 521"/>
                <a:gd name="T8" fmla="*/ 182 w 908"/>
                <a:gd name="T9" fmla="*/ 199 h 521"/>
                <a:gd name="T10" fmla="*/ 62 w 908"/>
                <a:gd name="T11" fmla="*/ 160 h 521"/>
                <a:gd name="T12" fmla="*/ 28 w 908"/>
                <a:gd name="T13" fmla="*/ 97 h 521"/>
                <a:gd name="T14" fmla="*/ 165 w 908"/>
                <a:gd name="T15" fmla="*/ 0 h 521"/>
                <a:gd name="T16" fmla="*/ 268 w 908"/>
                <a:gd name="T17" fmla="*/ 114 h 521"/>
                <a:gd name="T18" fmla="*/ 325 w 908"/>
                <a:gd name="T19" fmla="*/ 142 h 521"/>
                <a:gd name="T20" fmla="*/ 481 w 908"/>
                <a:gd name="T21" fmla="*/ 108 h 521"/>
                <a:gd name="T22" fmla="*/ 635 w 908"/>
                <a:gd name="T23" fmla="*/ 85 h 521"/>
                <a:gd name="T24" fmla="*/ 749 w 908"/>
                <a:gd name="T25" fmla="*/ 91 h 521"/>
                <a:gd name="T26" fmla="*/ 823 w 908"/>
                <a:gd name="T27" fmla="*/ 114 h 521"/>
                <a:gd name="T28" fmla="*/ 851 w 908"/>
                <a:gd name="T29" fmla="*/ 230 h 521"/>
                <a:gd name="T30" fmla="*/ 908 w 908"/>
                <a:gd name="T31" fmla="*/ 293 h 521"/>
                <a:gd name="T32" fmla="*/ 846 w 908"/>
                <a:gd name="T33" fmla="*/ 486 h 521"/>
                <a:gd name="T34" fmla="*/ 703 w 908"/>
                <a:gd name="T35" fmla="*/ 498 h 521"/>
                <a:gd name="T36" fmla="*/ 566 w 908"/>
                <a:gd name="T37" fmla="*/ 521 h 521"/>
                <a:gd name="T38" fmla="*/ 469 w 908"/>
                <a:gd name="T39" fmla="*/ 498 h 521"/>
                <a:gd name="T40" fmla="*/ 302 w 908"/>
                <a:gd name="T41" fmla="*/ 418 h 521"/>
                <a:gd name="T42" fmla="*/ 188 w 908"/>
                <a:gd name="T43" fmla="*/ 344 h 521"/>
                <a:gd name="T44" fmla="*/ 188 w 908"/>
                <a:gd name="T45" fmla="*/ 344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8" h="521">
                  <a:moveTo>
                    <a:pt x="188" y="344"/>
                  </a:moveTo>
                  <a:lnTo>
                    <a:pt x="51" y="435"/>
                  </a:lnTo>
                  <a:lnTo>
                    <a:pt x="0" y="338"/>
                  </a:lnTo>
                  <a:lnTo>
                    <a:pt x="74" y="239"/>
                  </a:lnTo>
                  <a:lnTo>
                    <a:pt x="182" y="199"/>
                  </a:lnTo>
                  <a:lnTo>
                    <a:pt x="62" y="160"/>
                  </a:lnTo>
                  <a:lnTo>
                    <a:pt x="28" y="97"/>
                  </a:lnTo>
                  <a:lnTo>
                    <a:pt x="165" y="0"/>
                  </a:lnTo>
                  <a:lnTo>
                    <a:pt x="268" y="114"/>
                  </a:lnTo>
                  <a:lnTo>
                    <a:pt x="325" y="142"/>
                  </a:lnTo>
                  <a:lnTo>
                    <a:pt x="481" y="108"/>
                  </a:lnTo>
                  <a:lnTo>
                    <a:pt x="635" y="85"/>
                  </a:lnTo>
                  <a:lnTo>
                    <a:pt x="749" y="91"/>
                  </a:lnTo>
                  <a:lnTo>
                    <a:pt x="823" y="114"/>
                  </a:lnTo>
                  <a:lnTo>
                    <a:pt x="851" y="230"/>
                  </a:lnTo>
                  <a:lnTo>
                    <a:pt x="908" y="293"/>
                  </a:lnTo>
                  <a:lnTo>
                    <a:pt x="846" y="486"/>
                  </a:lnTo>
                  <a:lnTo>
                    <a:pt x="703" y="498"/>
                  </a:lnTo>
                  <a:lnTo>
                    <a:pt x="566" y="521"/>
                  </a:lnTo>
                  <a:lnTo>
                    <a:pt x="469" y="498"/>
                  </a:lnTo>
                  <a:lnTo>
                    <a:pt x="302" y="418"/>
                  </a:lnTo>
                  <a:lnTo>
                    <a:pt x="188" y="344"/>
                  </a:lnTo>
                  <a:lnTo>
                    <a:pt x="188" y="3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1" name="Freeform 91"/>
            <p:cNvSpPr>
              <a:spLocks/>
            </p:cNvSpPr>
            <p:nvPr/>
          </p:nvSpPr>
          <p:spPr bwMode="auto">
            <a:xfrm>
              <a:off x="2669" y="1797"/>
              <a:ext cx="619" cy="508"/>
            </a:xfrm>
            <a:custGeom>
              <a:avLst/>
              <a:gdLst>
                <a:gd name="T0" fmla="*/ 546 w 1582"/>
                <a:gd name="T1" fmla="*/ 1017 h 1017"/>
                <a:gd name="T2" fmla="*/ 356 w 1582"/>
                <a:gd name="T3" fmla="*/ 1017 h 1017"/>
                <a:gd name="T4" fmla="*/ 184 w 1582"/>
                <a:gd name="T5" fmla="*/ 998 h 1017"/>
                <a:gd name="T6" fmla="*/ 57 w 1582"/>
                <a:gd name="T7" fmla="*/ 989 h 1017"/>
                <a:gd name="T8" fmla="*/ 10 w 1582"/>
                <a:gd name="T9" fmla="*/ 968 h 1017"/>
                <a:gd name="T10" fmla="*/ 0 w 1582"/>
                <a:gd name="T11" fmla="*/ 939 h 1017"/>
                <a:gd name="T12" fmla="*/ 0 w 1582"/>
                <a:gd name="T13" fmla="*/ 905 h 1017"/>
                <a:gd name="T14" fmla="*/ 29 w 1582"/>
                <a:gd name="T15" fmla="*/ 880 h 1017"/>
                <a:gd name="T16" fmla="*/ 82 w 1582"/>
                <a:gd name="T17" fmla="*/ 871 h 1017"/>
                <a:gd name="T18" fmla="*/ 194 w 1582"/>
                <a:gd name="T19" fmla="*/ 855 h 1017"/>
                <a:gd name="T20" fmla="*/ 293 w 1582"/>
                <a:gd name="T21" fmla="*/ 842 h 1017"/>
                <a:gd name="T22" fmla="*/ 312 w 1582"/>
                <a:gd name="T23" fmla="*/ 821 h 1017"/>
                <a:gd name="T24" fmla="*/ 365 w 1582"/>
                <a:gd name="T25" fmla="*/ 762 h 1017"/>
                <a:gd name="T26" fmla="*/ 439 w 1582"/>
                <a:gd name="T27" fmla="*/ 690 h 1017"/>
                <a:gd name="T28" fmla="*/ 557 w 1582"/>
                <a:gd name="T29" fmla="*/ 601 h 1017"/>
                <a:gd name="T30" fmla="*/ 722 w 1582"/>
                <a:gd name="T31" fmla="*/ 489 h 1017"/>
                <a:gd name="T32" fmla="*/ 835 w 1582"/>
                <a:gd name="T33" fmla="*/ 411 h 1017"/>
                <a:gd name="T34" fmla="*/ 947 w 1582"/>
                <a:gd name="T35" fmla="*/ 342 h 1017"/>
                <a:gd name="T36" fmla="*/ 1078 w 1582"/>
                <a:gd name="T37" fmla="*/ 255 h 1017"/>
                <a:gd name="T38" fmla="*/ 1186 w 1582"/>
                <a:gd name="T39" fmla="*/ 156 h 1017"/>
                <a:gd name="T40" fmla="*/ 1279 w 1582"/>
                <a:gd name="T41" fmla="*/ 44 h 1017"/>
                <a:gd name="T42" fmla="*/ 1348 w 1582"/>
                <a:gd name="T43" fmla="*/ 0 h 1017"/>
                <a:gd name="T44" fmla="*/ 1411 w 1582"/>
                <a:gd name="T45" fmla="*/ 0 h 1017"/>
                <a:gd name="T46" fmla="*/ 1401 w 1582"/>
                <a:gd name="T47" fmla="*/ 93 h 1017"/>
                <a:gd name="T48" fmla="*/ 1376 w 1582"/>
                <a:gd name="T49" fmla="*/ 146 h 1017"/>
                <a:gd name="T50" fmla="*/ 1426 w 1582"/>
                <a:gd name="T51" fmla="*/ 293 h 1017"/>
                <a:gd name="T52" fmla="*/ 1469 w 1582"/>
                <a:gd name="T53" fmla="*/ 464 h 1017"/>
                <a:gd name="T54" fmla="*/ 1519 w 1582"/>
                <a:gd name="T55" fmla="*/ 660 h 1017"/>
                <a:gd name="T56" fmla="*/ 1553 w 1582"/>
                <a:gd name="T57" fmla="*/ 772 h 1017"/>
                <a:gd name="T58" fmla="*/ 1563 w 1582"/>
                <a:gd name="T59" fmla="*/ 886 h 1017"/>
                <a:gd name="T60" fmla="*/ 1582 w 1582"/>
                <a:gd name="T61" fmla="*/ 989 h 1017"/>
                <a:gd name="T62" fmla="*/ 1504 w 1582"/>
                <a:gd name="T63" fmla="*/ 989 h 1017"/>
                <a:gd name="T64" fmla="*/ 1473 w 1582"/>
                <a:gd name="T65" fmla="*/ 821 h 1017"/>
                <a:gd name="T66" fmla="*/ 1450 w 1582"/>
                <a:gd name="T67" fmla="*/ 675 h 1017"/>
                <a:gd name="T68" fmla="*/ 1405 w 1582"/>
                <a:gd name="T69" fmla="*/ 498 h 1017"/>
                <a:gd name="T70" fmla="*/ 1361 w 1582"/>
                <a:gd name="T71" fmla="*/ 323 h 1017"/>
                <a:gd name="T72" fmla="*/ 1333 w 1582"/>
                <a:gd name="T73" fmla="*/ 190 h 1017"/>
                <a:gd name="T74" fmla="*/ 1317 w 1582"/>
                <a:gd name="T75" fmla="*/ 127 h 1017"/>
                <a:gd name="T76" fmla="*/ 1249 w 1582"/>
                <a:gd name="T77" fmla="*/ 205 h 1017"/>
                <a:gd name="T78" fmla="*/ 1133 w 1582"/>
                <a:gd name="T79" fmla="*/ 308 h 1017"/>
                <a:gd name="T80" fmla="*/ 952 w 1582"/>
                <a:gd name="T81" fmla="*/ 426 h 1017"/>
                <a:gd name="T82" fmla="*/ 791 w 1582"/>
                <a:gd name="T83" fmla="*/ 529 h 1017"/>
                <a:gd name="T84" fmla="*/ 663 w 1582"/>
                <a:gd name="T85" fmla="*/ 616 h 1017"/>
                <a:gd name="T86" fmla="*/ 546 w 1582"/>
                <a:gd name="T87" fmla="*/ 703 h 1017"/>
                <a:gd name="T88" fmla="*/ 468 w 1582"/>
                <a:gd name="T89" fmla="*/ 768 h 1017"/>
                <a:gd name="T90" fmla="*/ 395 w 1582"/>
                <a:gd name="T91" fmla="*/ 875 h 1017"/>
                <a:gd name="T92" fmla="*/ 340 w 1582"/>
                <a:gd name="T93" fmla="*/ 945 h 1017"/>
                <a:gd name="T94" fmla="*/ 439 w 1582"/>
                <a:gd name="T95" fmla="*/ 954 h 1017"/>
                <a:gd name="T96" fmla="*/ 546 w 1582"/>
                <a:gd name="T97" fmla="*/ 958 h 1017"/>
                <a:gd name="T98" fmla="*/ 567 w 1582"/>
                <a:gd name="T99" fmla="*/ 977 h 1017"/>
                <a:gd name="T100" fmla="*/ 570 w 1582"/>
                <a:gd name="T101" fmla="*/ 998 h 1017"/>
                <a:gd name="T102" fmla="*/ 546 w 1582"/>
                <a:gd name="T103" fmla="*/ 1017 h 1017"/>
                <a:gd name="T104" fmla="*/ 546 w 1582"/>
                <a:gd name="T105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82" h="1017">
                  <a:moveTo>
                    <a:pt x="546" y="1017"/>
                  </a:moveTo>
                  <a:lnTo>
                    <a:pt x="356" y="1017"/>
                  </a:lnTo>
                  <a:lnTo>
                    <a:pt x="184" y="998"/>
                  </a:lnTo>
                  <a:lnTo>
                    <a:pt x="57" y="989"/>
                  </a:lnTo>
                  <a:lnTo>
                    <a:pt x="10" y="968"/>
                  </a:lnTo>
                  <a:lnTo>
                    <a:pt x="0" y="939"/>
                  </a:lnTo>
                  <a:lnTo>
                    <a:pt x="0" y="905"/>
                  </a:lnTo>
                  <a:lnTo>
                    <a:pt x="29" y="880"/>
                  </a:lnTo>
                  <a:lnTo>
                    <a:pt x="82" y="871"/>
                  </a:lnTo>
                  <a:lnTo>
                    <a:pt x="194" y="855"/>
                  </a:lnTo>
                  <a:lnTo>
                    <a:pt x="293" y="842"/>
                  </a:lnTo>
                  <a:lnTo>
                    <a:pt x="312" y="821"/>
                  </a:lnTo>
                  <a:lnTo>
                    <a:pt x="365" y="762"/>
                  </a:lnTo>
                  <a:lnTo>
                    <a:pt x="439" y="690"/>
                  </a:lnTo>
                  <a:lnTo>
                    <a:pt x="557" y="601"/>
                  </a:lnTo>
                  <a:lnTo>
                    <a:pt x="722" y="489"/>
                  </a:lnTo>
                  <a:lnTo>
                    <a:pt x="835" y="411"/>
                  </a:lnTo>
                  <a:lnTo>
                    <a:pt x="947" y="342"/>
                  </a:lnTo>
                  <a:lnTo>
                    <a:pt x="1078" y="255"/>
                  </a:lnTo>
                  <a:lnTo>
                    <a:pt x="1186" y="156"/>
                  </a:lnTo>
                  <a:lnTo>
                    <a:pt x="1279" y="44"/>
                  </a:lnTo>
                  <a:lnTo>
                    <a:pt x="1348" y="0"/>
                  </a:lnTo>
                  <a:lnTo>
                    <a:pt x="1411" y="0"/>
                  </a:lnTo>
                  <a:lnTo>
                    <a:pt x="1401" y="93"/>
                  </a:lnTo>
                  <a:lnTo>
                    <a:pt x="1376" y="146"/>
                  </a:lnTo>
                  <a:lnTo>
                    <a:pt x="1426" y="293"/>
                  </a:lnTo>
                  <a:lnTo>
                    <a:pt x="1469" y="464"/>
                  </a:lnTo>
                  <a:lnTo>
                    <a:pt x="1519" y="660"/>
                  </a:lnTo>
                  <a:lnTo>
                    <a:pt x="1553" y="772"/>
                  </a:lnTo>
                  <a:lnTo>
                    <a:pt x="1563" y="886"/>
                  </a:lnTo>
                  <a:lnTo>
                    <a:pt x="1582" y="989"/>
                  </a:lnTo>
                  <a:lnTo>
                    <a:pt x="1504" y="989"/>
                  </a:lnTo>
                  <a:lnTo>
                    <a:pt x="1473" y="821"/>
                  </a:lnTo>
                  <a:lnTo>
                    <a:pt x="1450" y="675"/>
                  </a:lnTo>
                  <a:lnTo>
                    <a:pt x="1405" y="498"/>
                  </a:lnTo>
                  <a:lnTo>
                    <a:pt x="1361" y="323"/>
                  </a:lnTo>
                  <a:lnTo>
                    <a:pt x="1333" y="190"/>
                  </a:lnTo>
                  <a:lnTo>
                    <a:pt x="1317" y="127"/>
                  </a:lnTo>
                  <a:lnTo>
                    <a:pt x="1249" y="205"/>
                  </a:lnTo>
                  <a:lnTo>
                    <a:pt x="1133" y="308"/>
                  </a:lnTo>
                  <a:lnTo>
                    <a:pt x="952" y="426"/>
                  </a:lnTo>
                  <a:lnTo>
                    <a:pt x="791" y="529"/>
                  </a:lnTo>
                  <a:lnTo>
                    <a:pt x="663" y="616"/>
                  </a:lnTo>
                  <a:lnTo>
                    <a:pt x="546" y="703"/>
                  </a:lnTo>
                  <a:lnTo>
                    <a:pt x="468" y="768"/>
                  </a:lnTo>
                  <a:lnTo>
                    <a:pt x="395" y="875"/>
                  </a:lnTo>
                  <a:lnTo>
                    <a:pt x="340" y="945"/>
                  </a:lnTo>
                  <a:lnTo>
                    <a:pt x="439" y="954"/>
                  </a:lnTo>
                  <a:lnTo>
                    <a:pt x="546" y="958"/>
                  </a:lnTo>
                  <a:lnTo>
                    <a:pt x="567" y="977"/>
                  </a:lnTo>
                  <a:lnTo>
                    <a:pt x="570" y="998"/>
                  </a:lnTo>
                  <a:lnTo>
                    <a:pt x="546" y="1017"/>
                  </a:lnTo>
                  <a:lnTo>
                    <a:pt x="546" y="10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2" name="Freeform 92"/>
            <p:cNvSpPr>
              <a:spLocks/>
            </p:cNvSpPr>
            <p:nvPr/>
          </p:nvSpPr>
          <p:spPr bwMode="auto">
            <a:xfrm>
              <a:off x="3207" y="1156"/>
              <a:ext cx="38" cy="199"/>
            </a:xfrm>
            <a:custGeom>
              <a:avLst/>
              <a:gdLst>
                <a:gd name="T0" fmla="*/ 0 w 97"/>
                <a:gd name="T1" fmla="*/ 34 h 397"/>
                <a:gd name="T2" fmla="*/ 33 w 97"/>
                <a:gd name="T3" fmla="*/ 156 h 397"/>
                <a:gd name="T4" fmla="*/ 44 w 97"/>
                <a:gd name="T5" fmla="*/ 245 h 397"/>
                <a:gd name="T6" fmla="*/ 39 w 97"/>
                <a:gd name="T7" fmla="*/ 397 h 397"/>
                <a:gd name="T8" fmla="*/ 92 w 97"/>
                <a:gd name="T9" fmla="*/ 382 h 397"/>
                <a:gd name="T10" fmla="*/ 97 w 97"/>
                <a:gd name="T11" fmla="*/ 298 h 397"/>
                <a:gd name="T12" fmla="*/ 92 w 97"/>
                <a:gd name="T13" fmla="*/ 215 h 397"/>
                <a:gd name="T14" fmla="*/ 88 w 97"/>
                <a:gd name="T15" fmla="*/ 146 h 397"/>
                <a:gd name="T16" fmla="*/ 69 w 97"/>
                <a:gd name="T17" fmla="*/ 0 h 397"/>
                <a:gd name="T18" fmla="*/ 0 w 97"/>
                <a:gd name="T19" fmla="*/ 34 h 397"/>
                <a:gd name="T20" fmla="*/ 0 w 97"/>
                <a:gd name="T21" fmla="*/ 34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397">
                  <a:moveTo>
                    <a:pt x="0" y="34"/>
                  </a:moveTo>
                  <a:lnTo>
                    <a:pt x="33" y="156"/>
                  </a:lnTo>
                  <a:lnTo>
                    <a:pt x="44" y="245"/>
                  </a:lnTo>
                  <a:lnTo>
                    <a:pt x="39" y="397"/>
                  </a:lnTo>
                  <a:lnTo>
                    <a:pt x="92" y="382"/>
                  </a:lnTo>
                  <a:lnTo>
                    <a:pt x="97" y="298"/>
                  </a:lnTo>
                  <a:lnTo>
                    <a:pt x="92" y="215"/>
                  </a:lnTo>
                  <a:lnTo>
                    <a:pt x="88" y="146"/>
                  </a:lnTo>
                  <a:lnTo>
                    <a:pt x="69" y="0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3" name="Freeform 93"/>
            <p:cNvSpPr>
              <a:spLocks/>
            </p:cNvSpPr>
            <p:nvPr/>
          </p:nvSpPr>
          <p:spPr bwMode="auto">
            <a:xfrm>
              <a:off x="3323" y="1176"/>
              <a:ext cx="34" cy="151"/>
            </a:xfrm>
            <a:custGeom>
              <a:avLst/>
              <a:gdLst>
                <a:gd name="T0" fmla="*/ 0 w 87"/>
                <a:gd name="T1" fmla="*/ 0 h 302"/>
                <a:gd name="T2" fmla="*/ 19 w 87"/>
                <a:gd name="T3" fmla="*/ 97 h 302"/>
                <a:gd name="T4" fmla="*/ 30 w 87"/>
                <a:gd name="T5" fmla="*/ 186 h 302"/>
                <a:gd name="T6" fmla="*/ 30 w 87"/>
                <a:gd name="T7" fmla="*/ 293 h 302"/>
                <a:gd name="T8" fmla="*/ 87 w 87"/>
                <a:gd name="T9" fmla="*/ 302 h 302"/>
                <a:gd name="T10" fmla="*/ 87 w 87"/>
                <a:gd name="T11" fmla="*/ 224 h 302"/>
                <a:gd name="T12" fmla="*/ 84 w 87"/>
                <a:gd name="T13" fmla="*/ 116 h 302"/>
                <a:gd name="T14" fmla="*/ 68 w 87"/>
                <a:gd name="T15" fmla="*/ 0 h 302"/>
                <a:gd name="T16" fmla="*/ 0 w 87"/>
                <a:gd name="T17" fmla="*/ 0 h 302"/>
                <a:gd name="T18" fmla="*/ 0 w 87"/>
                <a:gd name="T19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302">
                  <a:moveTo>
                    <a:pt x="0" y="0"/>
                  </a:moveTo>
                  <a:lnTo>
                    <a:pt x="19" y="97"/>
                  </a:lnTo>
                  <a:lnTo>
                    <a:pt x="30" y="186"/>
                  </a:lnTo>
                  <a:lnTo>
                    <a:pt x="30" y="293"/>
                  </a:lnTo>
                  <a:lnTo>
                    <a:pt x="87" y="302"/>
                  </a:lnTo>
                  <a:lnTo>
                    <a:pt x="87" y="224"/>
                  </a:lnTo>
                  <a:lnTo>
                    <a:pt x="84" y="116"/>
                  </a:lnTo>
                  <a:lnTo>
                    <a:pt x="6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4" name="Freeform 94"/>
            <p:cNvSpPr>
              <a:spLocks/>
            </p:cNvSpPr>
            <p:nvPr/>
          </p:nvSpPr>
          <p:spPr bwMode="auto">
            <a:xfrm>
              <a:off x="3191" y="1503"/>
              <a:ext cx="50" cy="387"/>
            </a:xfrm>
            <a:custGeom>
              <a:avLst/>
              <a:gdLst>
                <a:gd name="T0" fmla="*/ 0 w 127"/>
                <a:gd name="T1" fmla="*/ 627 h 773"/>
                <a:gd name="T2" fmla="*/ 34 w 127"/>
                <a:gd name="T3" fmla="*/ 534 h 773"/>
                <a:gd name="T4" fmla="*/ 53 w 127"/>
                <a:gd name="T5" fmla="*/ 431 h 773"/>
                <a:gd name="T6" fmla="*/ 78 w 127"/>
                <a:gd name="T7" fmla="*/ 298 h 773"/>
                <a:gd name="T8" fmla="*/ 87 w 127"/>
                <a:gd name="T9" fmla="*/ 196 h 773"/>
                <a:gd name="T10" fmla="*/ 78 w 127"/>
                <a:gd name="T11" fmla="*/ 108 h 773"/>
                <a:gd name="T12" fmla="*/ 62 w 127"/>
                <a:gd name="T13" fmla="*/ 0 h 773"/>
                <a:gd name="T14" fmla="*/ 102 w 127"/>
                <a:gd name="T15" fmla="*/ 21 h 773"/>
                <a:gd name="T16" fmla="*/ 127 w 127"/>
                <a:gd name="T17" fmla="*/ 108 h 773"/>
                <a:gd name="T18" fmla="*/ 127 w 127"/>
                <a:gd name="T19" fmla="*/ 201 h 773"/>
                <a:gd name="T20" fmla="*/ 121 w 127"/>
                <a:gd name="T21" fmla="*/ 348 h 773"/>
                <a:gd name="T22" fmla="*/ 108 w 127"/>
                <a:gd name="T23" fmla="*/ 469 h 773"/>
                <a:gd name="T24" fmla="*/ 87 w 127"/>
                <a:gd name="T25" fmla="*/ 597 h 773"/>
                <a:gd name="T26" fmla="*/ 68 w 127"/>
                <a:gd name="T27" fmla="*/ 714 h 773"/>
                <a:gd name="T28" fmla="*/ 39 w 127"/>
                <a:gd name="T29" fmla="*/ 773 h 773"/>
                <a:gd name="T30" fmla="*/ 0 w 127"/>
                <a:gd name="T31" fmla="*/ 627 h 773"/>
                <a:gd name="T32" fmla="*/ 0 w 127"/>
                <a:gd name="T33" fmla="*/ 627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773">
                  <a:moveTo>
                    <a:pt x="0" y="627"/>
                  </a:moveTo>
                  <a:lnTo>
                    <a:pt x="34" y="534"/>
                  </a:lnTo>
                  <a:lnTo>
                    <a:pt x="53" y="431"/>
                  </a:lnTo>
                  <a:lnTo>
                    <a:pt x="78" y="298"/>
                  </a:lnTo>
                  <a:lnTo>
                    <a:pt x="87" y="196"/>
                  </a:lnTo>
                  <a:lnTo>
                    <a:pt x="78" y="108"/>
                  </a:lnTo>
                  <a:lnTo>
                    <a:pt x="62" y="0"/>
                  </a:lnTo>
                  <a:lnTo>
                    <a:pt x="102" y="21"/>
                  </a:lnTo>
                  <a:lnTo>
                    <a:pt x="127" y="108"/>
                  </a:lnTo>
                  <a:lnTo>
                    <a:pt x="127" y="201"/>
                  </a:lnTo>
                  <a:lnTo>
                    <a:pt x="121" y="348"/>
                  </a:lnTo>
                  <a:lnTo>
                    <a:pt x="108" y="469"/>
                  </a:lnTo>
                  <a:lnTo>
                    <a:pt x="87" y="597"/>
                  </a:lnTo>
                  <a:lnTo>
                    <a:pt x="68" y="714"/>
                  </a:lnTo>
                  <a:lnTo>
                    <a:pt x="39" y="773"/>
                  </a:lnTo>
                  <a:lnTo>
                    <a:pt x="0" y="627"/>
                  </a:lnTo>
                  <a:lnTo>
                    <a:pt x="0" y="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5" name="Freeform 95"/>
            <p:cNvSpPr>
              <a:spLocks/>
            </p:cNvSpPr>
            <p:nvPr/>
          </p:nvSpPr>
          <p:spPr bwMode="auto">
            <a:xfrm>
              <a:off x="2812" y="1787"/>
              <a:ext cx="297" cy="300"/>
            </a:xfrm>
            <a:custGeom>
              <a:avLst/>
              <a:gdLst>
                <a:gd name="T0" fmla="*/ 0 w 758"/>
                <a:gd name="T1" fmla="*/ 576 h 601"/>
                <a:gd name="T2" fmla="*/ 25 w 758"/>
                <a:gd name="T3" fmla="*/ 601 h 601"/>
                <a:gd name="T4" fmla="*/ 74 w 758"/>
                <a:gd name="T5" fmla="*/ 601 h 601"/>
                <a:gd name="T6" fmla="*/ 124 w 758"/>
                <a:gd name="T7" fmla="*/ 567 h 601"/>
                <a:gd name="T8" fmla="*/ 158 w 758"/>
                <a:gd name="T9" fmla="*/ 538 h 601"/>
                <a:gd name="T10" fmla="*/ 167 w 758"/>
                <a:gd name="T11" fmla="*/ 517 h 601"/>
                <a:gd name="T12" fmla="*/ 255 w 758"/>
                <a:gd name="T13" fmla="*/ 504 h 601"/>
                <a:gd name="T14" fmla="*/ 283 w 758"/>
                <a:gd name="T15" fmla="*/ 470 h 601"/>
                <a:gd name="T16" fmla="*/ 317 w 758"/>
                <a:gd name="T17" fmla="*/ 414 h 601"/>
                <a:gd name="T18" fmla="*/ 352 w 758"/>
                <a:gd name="T19" fmla="*/ 395 h 601"/>
                <a:gd name="T20" fmla="*/ 411 w 758"/>
                <a:gd name="T21" fmla="*/ 380 h 601"/>
                <a:gd name="T22" fmla="*/ 479 w 758"/>
                <a:gd name="T23" fmla="*/ 361 h 601"/>
                <a:gd name="T24" fmla="*/ 513 w 758"/>
                <a:gd name="T25" fmla="*/ 323 h 601"/>
                <a:gd name="T26" fmla="*/ 544 w 758"/>
                <a:gd name="T27" fmla="*/ 264 h 601"/>
                <a:gd name="T28" fmla="*/ 572 w 758"/>
                <a:gd name="T29" fmla="*/ 224 h 601"/>
                <a:gd name="T30" fmla="*/ 644 w 758"/>
                <a:gd name="T31" fmla="*/ 190 h 601"/>
                <a:gd name="T32" fmla="*/ 709 w 758"/>
                <a:gd name="T33" fmla="*/ 146 h 601"/>
                <a:gd name="T34" fmla="*/ 753 w 758"/>
                <a:gd name="T35" fmla="*/ 88 h 601"/>
                <a:gd name="T36" fmla="*/ 758 w 758"/>
                <a:gd name="T37" fmla="*/ 29 h 601"/>
                <a:gd name="T38" fmla="*/ 738 w 758"/>
                <a:gd name="T39" fmla="*/ 0 h 601"/>
                <a:gd name="T40" fmla="*/ 709 w 758"/>
                <a:gd name="T41" fmla="*/ 0 h 601"/>
                <a:gd name="T42" fmla="*/ 703 w 758"/>
                <a:gd name="T43" fmla="*/ 53 h 601"/>
                <a:gd name="T44" fmla="*/ 669 w 758"/>
                <a:gd name="T45" fmla="*/ 107 h 601"/>
                <a:gd name="T46" fmla="*/ 591 w 758"/>
                <a:gd name="T47" fmla="*/ 165 h 601"/>
                <a:gd name="T48" fmla="*/ 532 w 758"/>
                <a:gd name="T49" fmla="*/ 186 h 601"/>
                <a:gd name="T50" fmla="*/ 494 w 758"/>
                <a:gd name="T51" fmla="*/ 224 h 601"/>
                <a:gd name="T52" fmla="*/ 445 w 758"/>
                <a:gd name="T53" fmla="*/ 289 h 601"/>
                <a:gd name="T54" fmla="*/ 407 w 758"/>
                <a:gd name="T55" fmla="*/ 312 h 601"/>
                <a:gd name="T56" fmla="*/ 329 w 758"/>
                <a:gd name="T57" fmla="*/ 337 h 601"/>
                <a:gd name="T58" fmla="*/ 264 w 758"/>
                <a:gd name="T59" fmla="*/ 361 h 601"/>
                <a:gd name="T60" fmla="*/ 215 w 758"/>
                <a:gd name="T61" fmla="*/ 414 h 601"/>
                <a:gd name="T62" fmla="*/ 171 w 758"/>
                <a:gd name="T63" fmla="*/ 454 h 601"/>
                <a:gd name="T64" fmla="*/ 127 w 758"/>
                <a:gd name="T65" fmla="*/ 464 h 601"/>
                <a:gd name="T66" fmla="*/ 99 w 758"/>
                <a:gd name="T67" fmla="*/ 504 h 601"/>
                <a:gd name="T68" fmla="*/ 46 w 758"/>
                <a:gd name="T69" fmla="*/ 542 h 601"/>
                <a:gd name="T70" fmla="*/ 0 w 758"/>
                <a:gd name="T71" fmla="*/ 576 h 601"/>
                <a:gd name="T72" fmla="*/ 0 w 758"/>
                <a:gd name="T73" fmla="*/ 576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58" h="601">
                  <a:moveTo>
                    <a:pt x="0" y="576"/>
                  </a:moveTo>
                  <a:lnTo>
                    <a:pt x="25" y="601"/>
                  </a:lnTo>
                  <a:lnTo>
                    <a:pt x="74" y="601"/>
                  </a:lnTo>
                  <a:lnTo>
                    <a:pt x="124" y="567"/>
                  </a:lnTo>
                  <a:lnTo>
                    <a:pt x="158" y="538"/>
                  </a:lnTo>
                  <a:lnTo>
                    <a:pt x="167" y="517"/>
                  </a:lnTo>
                  <a:lnTo>
                    <a:pt x="255" y="504"/>
                  </a:lnTo>
                  <a:lnTo>
                    <a:pt x="283" y="470"/>
                  </a:lnTo>
                  <a:lnTo>
                    <a:pt x="317" y="414"/>
                  </a:lnTo>
                  <a:lnTo>
                    <a:pt x="352" y="395"/>
                  </a:lnTo>
                  <a:lnTo>
                    <a:pt x="411" y="380"/>
                  </a:lnTo>
                  <a:lnTo>
                    <a:pt x="479" y="361"/>
                  </a:lnTo>
                  <a:lnTo>
                    <a:pt x="513" y="323"/>
                  </a:lnTo>
                  <a:lnTo>
                    <a:pt x="544" y="264"/>
                  </a:lnTo>
                  <a:lnTo>
                    <a:pt x="572" y="224"/>
                  </a:lnTo>
                  <a:lnTo>
                    <a:pt x="644" y="190"/>
                  </a:lnTo>
                  <a:lnTo>
                    <a:pt x="709" y="146"/>
                  </a:lnTo>
                  <a:lnTo>
                    <a:pt x="753" y="88"/>
                  </a:lnTo>
                  <a:lnTo>
                    <a:pt x="758" y="29"/>
                  </a:lnTo>
                  <a:lnTo>
                    <a:pt x="738" y="0"/>
                  </a:lnTo>
                  <a:lnTo>
                    <a:pt x="709" y="0"/>
                  </a:lnTo>
                  <a:lnTo>
                    <a:pt x="703" y="53"/>
                  </a:lnTo>
                  <a:lnTo>
                    <a:pt x="669" y="107"/>
                  </a:lnTo>
                  <a:lnTo>
                    <a:pt x="591" y="165"/>
                  </a:lnTo>
                  <a:lnTo>
                    <a:pt x="532" y="186"/>
                  </a:lnTo>
                  <a:lnTo>
                    <a:pt x="494" y="224"/>
                  </a:lnTo>
                  <a:lnTo>
                    <a:pt x="445" y="289"/>
                  </a:lnTo>
                  <a:lnTo>
                    <a:pt x="407" y="312"/>
                  </a:lnTo>
                  <a:lnTo>
                    <a:pt x="329" y="337"/>
                  </a:lnTo>
                  <a:lnTo>
                    <a:pt x="264" y="361"/>
                  </a:lnTo>
                  <a:lnTo>
                    <a:pt x="215" y="414"/>
                  </a:lnTo>
                  <a:lnTo>
                    <a:pt x="171" y="454"/>
                  </a:lnTo>
                  <a:lnTo>
                    <a:pt x="127" y="464"/>
                  </a:lnTo>
                  <a:lnTo>
                    <a:pt x="99" y="504"/>
                  </a:lnTo>
                  <a:lnTo>
                    <a:pt x="46" y="542"/>
                  </a:lnTo>
                  <a:lnTo>
                    <a:pt x="0" y="576"/>
                  </a:lnTo>
                  <a:lnTo>
                    <a:pt x="0" y="5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6" name="Freeform 96"/>
            <p:cNvSpPr>
              <a:spLocks/>
            </p:cNvSpPr>
            <p:nvPr/>
          </p:nvSpPr>
          <p:spPr bwMode="auto">
            <a:xfrm>
              <a:off x="2875" y="1279"/>
              <a:ext cx="75" cy="43"/>
            </a:xfrm>
            <a:custGeom>
              <a:avLst/>
              <a:gdLst>
                <a:gd name="T0" fmla="*/ 190 w 190"/>
                <a:gd name="T1" fmla="*/ 19 h 88"/>
                <a:gd name="T2" fmla="*/ 167 w 190"/>
                <a:gd name="T3" fmla="*/ 0 h 88"/>
                <a:gd name="T4" fmla="*/ 127 w 190"/>
                <a:gd name="T5" fmla="*/ 19 h 88"/>
                <a:gd name="T6" fmla="*/ 83 w 190"/>
                <a:gd name="T7" fmla="*/ 19 h 88"/>
                <a:gd name="T8" fmla="*/ 43 w 190"/>
                <a:gd name="T9" fmla="*/ 15 h 88"/>
                <a:gd name="T10" fmla="*/ 9 w 190"/>
                <a:gd name="T11" fmla="*/ 10 h 88"/>
                <a:gd name="T12" fmla="*/ 0 w 190"/>
                <a:gd name="T13" fmla="*/ 48 h 88"/>
                <a:gd name="T14" fmla="*/ 40 w 190"/>
                <a:gd name="T15" fmla="*/ 78 h 88"/>
                <a:gd name="T16" fmla="*/ 87 w 190"/>
                <a:gd name="T17" fmla="*/ 88 h 88"/>
                <a:gd name="T18" fmla="*/ 127 w 190"/>
                <a:gd name="T19" fmla="*/ 72 h 88"/>
                <a:gd name="T20" fmla="*/ 167 w 190"/>
                <a:gd name="T21" fmla="*/ 59 h 88"/>
                <a:gd name="T22" fmla="*/ 190 w 190"/>
                <a:gd name="T23" fmla="*/ 19 h 88"/>
                <a:gd name="T24" fmla="*/ 190 w 190"/>
                <a:gd name="T25" fmla="*/ 1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88">
                  <a:moveTo>
                    <a:pt x="190" y="19"/>
                  </a:moveTo>
                  <a:lnTo>
                    <a:pt x="167" y="0"/>
                  </a:lnTo>
                  <a:lnTo>
                    <a:pt x="127" y="19"/>
                  </a:lnTo>
                  <a:lnTo>
                    <a:pt x="83" y="19"/>
                  </a:lnTo>
                  <a:lnTo>
                    <a:pt x="43" y="15"/>
                  </a:lnTo>
                  <a:lnTo>
                    <a:pt x="9" y="10"/>
                  </a:lnTo>
                  <a:lnTo>
                    <a:pt x="0" y="48"/>
                  </a:lnTo>
                  <a:lnTo>
                    <a:pt x="40" y="78"/>
                  </a:lnTo>
                  <a:lnTo>
                    <a:pt x="87" y="88"/>
                  </a:lnTo>
                  <a:lnTo>
                    <a:pt x="127" y="72"/>
                  </a:lnTo>
                  <a:lnTo>
                    <a:pt x="167" y="59"/>
                  </a:lnTo>
                  <a:lnTo>
                    <a:pt x="190" y="19"/>
                  </a:lnTo>
                  <a:lnTo>
                    <a:pt x="19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7" name="Freeform 97"/>
            <p:cNvSpPr>
              <a:spLocks/>
            </p:cNvSpPr>
            <p:nvPr/>
          </p:nvSpPr>
          <p:spPr bwMode="auto">
            <a:xfrm>
              <a:off x="3042" y="1450"/>
              <a:ext cx="145" cy="300"/>
            </a:xfrm>
            <a:custGeom>
              <a:avLst/>
              <a:gdLst>
                <a:gd name="T0" fmla="*/ 126 w 371"/>
                <a:gd name="T1" fmla="*/ 601 h 601"/>
                <a:gd name="T2" fmla="*/ 116 w 371"/>
                <a:gd name="T3" fmla="*/ 533 h 601"/>
                <a:gd name="T4" fmla="*/ 116 w 371"/>
                <a:gd name="T5" fmla="*/ 451 h 601"/>
                <a:gd name="T6" fmla="*/ 122 w 371"/>
                <a:gd name="T7" fmla="*/ 401 h 601"/>
                <a:gd name="T8" fmla="*/ 151 w 371"/>
                <a:gd name="T9" fmla="*/ 342 h 601"/>
                <a:gd name="T10" fmla="*/ 200 w 371"/>
                <a:gd name="T11" fmla="*/ 308 h 601"/>
                <a:gd name="T12" fmla="*/ 259 w 371"/>
                <a:gd name="T13" fmla="*/ 293 h 601"/>
                <a:gd name="T14" fmla="*/ 303 w 371"/>
                <a:gd name="T15" fmla="*/ 265 h 601"/>
                <a:gd name="T16" fmla="*/ 312 w 371"/>
                <a:gd name="T17" fmla="*/ 240 h 601"/>
                <a:gd name="T18" fmla="*/ 272 w 371"/>
                <a:gd name="T19" fmla="*/ 234 h 601"/>
                <a:gd name="T20" fmla="*/ 181 w 371"/>
                <a:gd name="T21" fmla="*/ 284 h 601"/>
                <a:gd name="T22" fmla="*/ 116 w 371"/>
                <a:gd name="T23" fmla="*/ 333 h 601"/>
                <a:gd name="T24" fmla="*/ 88 w 371"/>
                <a:gd name="T25" fmla="*/ 392 h 601"/>
                <a:gd name="T26" fmla="*/ 73 w 371"/>
                <a:gd name="T27" fmla="*/ 460 h 601"/>
                <a:gd name="T28" fmla="*/ 48 w 371"/>
                <a:gd name="T29" fmla="*/ 508 h 601"/>
                <a:gd name="T30" fmla="*/ 23 w 371"/>
                <a:gd name="T31" fmla="*/ 548 h 601"/>
                <a:gd name="T32" fmla="*/ 0 w 371"/>
                <a:gd name="T33" fmla="*/ 533 h 601"/>
                <a:gd name="T34" fmla="*/ 4 w 371"/>
                <a:gd name="T35" fmla="*/ 479 h 601"/>
                <a:gd name="T36" fmla="*/ 19 w 371"/>
                <a:gd name="T37" fmla="*/ 405 h 601"/>
                <a:gd name="T38" fmla="*/ 14 w 371"/>
                <a:gd name="T39" fmla="*/ 352 h 601"/>
                <a:gd name="T40" fmla="*/ 29 w 371"/>
                <a:gd name="T41" fmla="*/ 314 h 601"/>
                <a:gd name="T42" fmla="*/ 82 w 371"/>
                <a:gd name="T43" fmla="*/ 274 h 601"/>
                <a:gd name="T44" fmla="*/ 151 w 371"/>
                <a:gd name="T45" fmla="*/ 244 h 601"/>
                <a:gd name="T46" fmla="*/ 209 w 371"/>
                <a:gd name="T47" fmla="*/ 206 h 601"/>
                <a:gd name="T48" fmla="*/ 244 w 371"/>
                <a:gd name="T49" fmla="*/ 156 h 601"/>
                <a:gd name="T50" fmla="*/ 253 w 371"/>
                <a:gd name="T51" fmla="*/ 103 h 601"/>
                <a:gd name="T52" fmla="*/ 263 w 371"/>
                <a:gd name="T53" fmla="*/ 0 h 601"/>
                <a:gd name="T54" fmla="*/ 371 w 371"/>
                <a:gd name="T55" fmla="*/ 35 h 601"/>
                <a:gd name="T56" fmla="*/ 365 w 371"/>
                <a:gd name="T57" fmla="*/ 147 h 601"/>
                <a:gd name="T58" fmla="*/ 365 w 371"/>
                <a:gd name="T59" fmla="*/ 225 h 601"/>
                <a:gd name="T60" fmla="*/ 362 w 371"/>
                <a:gd name="T61" fmla="*/ 274 h 601"/>
                <a:gd name="T62" fmla="*/ 337 w 371"/>
                <a:gd name="T63" fmla="*/ 318 h 601"/>
                <a:gd name="T64" fmla="*/ 278 w 371"/>
                <a:gd name="T65" fmla="*/ 346 h 601"/>
                <a:gd name="T66" fmla="*/ 229 w 371"/>
                <a:gd name="T67" fmla="*/ 377 h 601"/>
                <a:gd name="T68" fmla="*/ 194 w 371"/>
                <a:gd name="T69" fmla="*/ 401 h 601"/>
                <a:gd name="T70" fmla="*/ 181 w 371"/>
                <a:gd name="T71" fmla="*/ 460 h 601"/>
                <a:gd name="T72" fmla="*/ 181 w 371"/>
                <a:gd name="T73" fmla="*/ 533 h 601"/>
                <a:gd name="T74" fmla="*/ 171 w 371"/>
                <a:gd name="T75" fmla="*/ 572 h 601"/>
                <a:gd name="T76" fmla="*/ 166 w 371"/>
                <a:gd name="T77" fmla="*/ 597 h 601"/>
                <a:gd name="T78" fmla="*/ 126 w 371"/>
                <a:gd name="T79" fmla="*/ 601 h 601"/>
                <a:gd name="T80" fmla="*/ 126 w 371"/>
                <a:gd name="T81" fmla="*/ 601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1" h="601">
                  <a:moveTo>
                    <a:pt x="126" y="601"/>
                  </a:moveTo>
                  <a:lnTo>
                    <a:pt x="116" y="533"/>
                  </a:lnTo>
                  <a:lnTo>
                    <a:pt x="116" y="451"/>
                  </a:lnTo>
                  <a:lnTo>
                    <a:pt x="122" y="401"/>
                  </a:lnTo>
                  <a:lnTo>
                    <a:pt x="151" y="342"/>
                  </a:lnTo>
                  <a:lnTo>
                    <a:pt x="200" y="308"/>
                  </a:lnTo>
                  <a:lnTo>
                    <a:pt x="259" y="293"/>
                  </a:lnTo>
                  <a:lnTo>
                    <a:pt x="303" y="265"/>
                  </a:lnTo>
                  <a:lnTo>
                    <a:pt x="312" y="240"/>
                  </a:lnTo>
                  <a:lnTo>
                    <a:pt x="272" y="234"/>
                  </a:lnTo>
                  <a:lnTo>
                    <a:pt x="181" y="284"/>
                  </a:lnTo>
                  <a:lnTo>
                    <a:pt x="116" y="333"/>
                  </a:lnTo>
                  <a:lnTo>
                    <a:pt x="88" y="392"/>
                  </a:lnTo>
                  <a:lnTo>
                    <a:pt x="73" y="460"/>
                  </a:lnTo>
                  <a:lnTo>
                    <a:pt x="48" y="508"/>
                  </a:lnTo>
                  <a:lnTo>
                    <a:pt x="23" y="548"/>
                  </a:lnTo>
                  <a:lnTo>
                    <a:pt x="0" y="533"/>
                  </a:lnTo>
                  <a:lnTo>
                    <a:pt x="4" y="479"/>
                  </a:lnTo>
                  <a:lnTo>
                    <a:pt x="19" y="405"/>
                  </a:lnTo>
                  <a:lnTo>
                    <a:pt x="14" y="352"/>
                  </a:lnTo>
                  <a:lnTo>
                    <a:pt x="29" y="314"/>
                  </a:lnTo>
                  <a:lnTo>
                    <a:pt x="82" y="274"/>
                  </a:lnTo>
                  <a:lnTo>
                    <a:pt x="151" y="244"/>
                  </a:lnTo>
                  <a:lnTo>
                    <a:pt x="209" y="206"/>
                  </a:lnTo>
                  <a:lnTo>
                    <a:pt x="244" y="156"/>
                  </a:lnTo>
                  <a:lnTo>
                    <a:pt x="253" y="103"/>
                  </a:lnTo>
                  <a:lnTo>
                    <a:pt x="263" y="0"/>
                  </a:lnTo>
                  <a:lnTo>
                    <a:pt x="371" y="35"/>
                  </a:lnTo>
                  <a:lnTo>
                    <a:pt x="365" y="147"/>
                  </a:lnTo>
                  <a:lnTo>
                    <a:pt x="365" y="225"/>
                  </a:lnTo>
                  <a:lnTo>
                    <a:pt x="362" y="274"/>
                  </a:lnTo>
                  <a:lnTo>
                    <a:pt x="337" y="318"/>
                  </a:lnTo>
                  <a:lnTo>
                    <a:pt x="278" y="346"/>
                  </a:lnTo>
                  <a:lnTo>
                    <a:pt x="229" y="377"/>
                  </a:lnTo>
                  <a:lnTo>
                    <a:pt x="194" y="401"/>
                  </a:lnTo>
                  <a:lnTo>
                    <a:pt x="181" y="460"/>
                  </a:lnTo>
                  <a:lnTo>
                    <a:pt x="181" y="533"/>
                  </a:lnTo>
                  <a:lnTo>
                    <a:pt x="171" y="572"/>
                  </a:lnTo>
                  <a:lnTo>
                    <a:pt x="166" y="597"/>
                  </a:lnTo>
                  <a:lnTo>
                    <a:pt x="126" y="601"/>
                  </a:lnTo>
                  <a:lnTo>
                    <a:pt x="126" y="6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8" name="Freeform 98"/>
            <p:cNvSpPr>
              <a:spLocks/>
            </p:cNvSpPr>
            <p:nvPr/>
          </p:nvSpPr>
          <p:spPr bwMode="auto">
            <a:xfrm>
              <a:off x="3226" y="1836"/>
              <a:ext cx="167" cy="44"/>
            </a:xfrm>
            <a:custGeom>
              <a:avLst/>
              <a:gdLst>
                <a:gd name="T0" fmla="*/ 0 w 430"/>
                <a:gd name="T1" fmla="*/ 84 h 89"/>
                <a:gd name="T2" fmla="*/ 30 w 430"/>
                <a:gd name="T3" fmla="*/ 89 h 89"/>
                <a:gd name="T4" fmla="*/ 137 w 430"/>
                <a:gd name="T5" fmla="*/ 68 h 89"/>
                <a:gd name="T6" fmla="*/ 249 w 430"/>
                <a:gd name="T7" fmla="*/ 59 h 89"/>
                <a:gd name="T8" fmla="*/ 327 w 430"/>
                <a:gd name="T9" fmla="*/ 59 h 89"/>
                <a:gd name="T10" fmla="*/ 430 w 430"/>
                <a:gd name="T11" fmla="*/ 59 h 89"/>
                <a:gd name="T12" fmla="*/ 430 w 430"/>
                <a:gd name="T13" fmla="*/ 0 h 89"/>
                <a:gd name="T14" fmla="*/ 259 w 430"/>
                <a:gd name="T15" fmla="*/ 6 h 89"/>
                <a:gd name="T16" fmla="*/ 162 w 430"/>
                <a:gd name="T17" fmla="*/ 19 h 89"/>
                <a:gd name="T18" fmla="*/ 68 w 430"/>
                <a:gd name="T19" fmla="*/ 49 h 89"/>
                <a:gd name="T20" fmla="*/ 10 w 430"/>
                <a:gd name="T21" fmla="*/ 55 h 89"/>
                <a:gd name="T22" fmla="*/ 0 w 430"/>
                <a:gd name="T23" fmla="*/ 84 h 89"/>
                <a:gd name="T24" fmla="*/ 0 w 430"/>
                <a:gd name="T25" fmla="*/ 8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0" h="89">
                  <a:moveTo>
                    <a:pt x="0" y="84"/>
                  </a:moveTo>
                  <a:lnTo>
                    <a:pt x="30" y="89"/>
                  </a:lnTo>
                  <a:lnTo>
                    <a:pt x="137" y="68"/>
                  </a:lnTo>
                  <a:lnTo>
                    <a:pt x="249" y="59"/>
                  </a:lnTo>
                  <a:lnTo>
                    <a:pt x="327" y="59"/>
                  </a:lnTo>
                  <a:lnTo>
                    <a:pt x="430" y="59"/>
                  </a:lnTo>
                  <a:lnTo>
                    <a:pt x="430" y="0"/>
                  </a:lnTo>
                  <a:lnTo>
                    <a:pt x="259" y="6"/>
                  </a:lnTo>
                  <a:lnTo>
                    <a:pt x="162" y="19"/>
                  </a:lnTo>
                  <a:lnTo>
                    <a:pt x="68" y="49"/>
                  </a:lnTo>
                  <a:lnTo>
                    <a:pt x="10" y="55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9" name="Freeform 99"/>
            <p:cNvSpPr>
              <a:spLocks/>
            </p:cNvSpPr>
            <p:nvPr/>
          </p:nvSpPr>
          <p:spPr bwMode="auto">
            <a:xfrm>
              <a:off x="3195" y="1880"/>
              <a:ext cx="325" cy="420"/>
            </a:xfrm>
            <a:custGeom>
              <a:avLst/>
              <a:gdLst>
                <a:gd name="T0" fmla="*/ 538 w 831"/>
                <a:gd name="T1" fmla="*/ 772 h 841"/>
                <a:gd name="T2" fmla="*/ 513 w 831"/>
                <a:gd name="T3" fmla="*/ 675 h 841"/>
                <a:gd name="T4" fmla="*/ 489 w 831"/>
                <a:gd name="T5" fmla="*/ 582 h 841"/>
                <a:gd name="T6" fmla="*/ 460 w 831"/>
                <a:gd name="T7" fmla="*/ 498 h 841"/>
                <a:gd name="T8" fmla="*/ 420 w 831"/>
                <a:gd name="T9" fmla="*/ 396 h 841"/>
                <a:gd name="T10" fmla="*/ 376 w 831"/>
                <a:gd name="T11" fmla="*/ 322 h 841"/>
                <a:gd name="T12" fmla="*/ 308 w 831"/>
                <a:gd name="T13" fmla="*/ 249 h 841"/>
                <a:gd name="T14" fmla="*/ 215 w 831"/>
                <a:gd name="T15" fmla="*/ 171 h 841"/>
                <a:gd name="T16" fmla="*/ 143 w 831"/>
                <a:gd name="T17" fmla="*/ 107 h 841"/>
                <a:gd name="T18" fmla="*/ 40 w 831"/>
                <a:gd name="T19" fmla="*/ 69 h 841"/>
                <a:gd name="T20" fmla="*/ 0 w 831"/>
                <a:gd name="T21" fmla="*/ 0 h 841"/>
                <a:gd name="T22" fmla="*/ 93 w 831"/>
                <a:gd name="T23" fmla="*/ 29 h 841"/>
                <a:gd name="T24" fmla="*/ 186 w 831"/>
                <a:gd name="T25" fmla="*/ 82 h 841"/>
                <a:gd name="T26" fmla="*/ 278 w 831"/>
                <a:gd name="T27" fmla="*/ 147 h 841"/>
                <a:gd name="T28" fmla="*/ 380 w 831"/>
                <a:gd name="T29" fmla="*/ 228 h 841"/>
                <a:gd name="T30" fmla="*/ 439 w 831"/>
                <a:gd name="T31" fmla="*/ 287 h 841"/>
                <a:gd name="T32" fmla="*/ 542 w 831"/>
                <a:gd name="T33" fmla="*/ 405 h 841"/>
                <a:gd name="T34" fmla="*/ 616 w 831"/>
                <a:gd name="T35" fmla="*/ 493 h 841"/>
                <a:gd name="T36" fmla="*/ 698 w 831"/>
                <a:gd name="T37" fmla="*/ 630 h 841"/>
                <a:gd name="T38" fmla="*/ 766 w 831"/>
                <a:gd name="T39" fmla="*/ 763 h 841"/>
                <a:gd name="T40" fmla="*/ 831 w 831"/>
                <a:gd name="T41" fmla="*/ 835 h 841"/>
                <a:gd name="T42" fmla="*/ 772 w 831"/>
                <a:gd name="T43" fmla="*/ 841 h 841"/>
                <a:gd name="T44" fmla="*/ 709 w 831"/>
                <a:gd name="T45" fmla="*/ 763 h 841"/>
                <a:gd name="T46" fmla="*/ 654 w 831"/>
                <a:gd name="T47" fmla="*/ 669 h 841"/>
                <a:gd name="T48" fmla="*/ 586 w 831"/>
                <a:gd name="T49" fmla="*/ 571 h 841"/>
                <a:gd name="T50" fmla="*/ 492 w 831"/>
                <a:gd name="T51" fmla="*/ 439 h 841"/>
                <a:gd name="T52" fmla="*/ 548 w 831"/>
                <a:gd name="T53" fmla="*/ 571 h 841"/>
                <a:gd name="T54" fmla="*/ 597 w 831"/>
                <a:gd name="T55" fmla="*/ 694 h 841"/>
                <a:gd name="T56" fmla="*/ 641 w 831"/>
                <a:gd name="T57" fmla="*/ 763 h 841"/>
                <a:gd name="T58" fmla="*/ 629 w 831"/>
                <a:gd name="T59" fmla="*/ 787 h 841"/>
                <a:gd name="T60" fmla="*/ 586 w 831"/>
                <a:gd name="T61" fmla="*/ 787 h 841"/>
                <a:gd name="T62" fmla="*/ 538 w 831"/>
                <a:gd name="T63" fmla="*/ 772 h 841"/>
                <a:gd name="T64" fmla="*/ 538 w 831"/>
                <a:gd name="T65" fmla="*/ 772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841">
                  <a:moveTo>
                    <a:pt x="538" y="772"/>
                  </a:moveTo>
                  <a:lnTo>
                    <a:pt x="513" y="675"/>
                  </a:lnTo>
                  <a:lnTo>
                    <a:pt x="489" y="582"/>
                  </a:lnTo>
                  <a:lnTo>
                    <a:pt x="460" y="498"/>
                  </a:lnTo>
                  <a:lnTo>
                    <a:pt x="420" y="396"/>
                  </a:lnTo>
                  <a:lnTo>
                    <a:pt x="376" y="322"/>
                  </a:lnTo>
                  <a:lnTo>
                    <a:pt x="308" y="249"/>
                  </a:lnTo>
                  <a:lnTo>
                    <a:pt x="215" y="171"/>
                  </a:lnTo>
                  <a:lnTo>
                    <a:pt x="143" y="107"/>
                  </a:lnTo>
                  <a:lnTo>
                    <a:pt x="40" y="69"/>
                  </a:lnTo>
                  <a:lnTo>
                    <a:pt x="0" y="0"/>
                  </a:lnTo>
                  <a:lnTo>
                    <a:pt x="93" y="29"/>
                  </a:lnTo>
                  <a:lnTo>
                    <a:pt x="186" y="82"/>
                  </a:lnTo>
                  <a:lnTo>
                    <a:pt x="278" y="147"/>
                  </a:lnTo>
                  <a:lnTo>
                    <a:pt x="380" y="228"/>
                  </a:lnTo>
                  <a:lnTo>
                    <a:pt x="439" y="287"/>
                  </a:lnTo>
                  <a:lnTo>
                    <a:pt x="542" y="405"/>
                  </a:lnTo>
                  <a:lnTo>
                    <a:pt x="616" y="493"/>
                  </a:lnTo>
                  <a:lnTo>
                    <a:pt x="698" y="630"/>
                  </a:lnTo>
                  <a:lnTo>
                    <a:pt x="766" y="763"/>
                  </a:lnTo>
                  <a:lnTo>
                    <a:pt x="831" y="835"/>
                  </a:lnTo>
                  <a:lnTo>
                    <a:pt x="772" y="841"/>
                  </a:lnTo>
                  <a:lnTo>
                    <a:pt x="709" y="763"/>
                  </a:lnTo>
                  <a:lnTo>
                    <a:pt x="654" y="669"/>
                  </a:lnTo>
                  <a:lnTo>
                    <a:pt x="586" y="571"/>
                  </a:lnTo>
                  <a:lnTo>
                    <a:pt x="492" y="439"/>
                  </a:lnTo>
                  <a:lnTo>
                    <a:pt x="548" y="571"/>
                  </a:lnTo>
                  <a:lnTo>
                    <a:pt x="597" y="694"/>
                  </a:lnTo>
                  <a:lnTo>
                    <a:pt x="641" y="763"/>
                  </a:lnTo>
                  <a:lnTo>
                    <a:pt x="629" y="787"/>
                  </a:lnTo>
                  <a:lnTo>
                    <a:pt x="586" y="787"/>
                  </a:lnTo>
                  <a:lnTo>
                    <a:pt x="538" y="772"/>
                  </a:lnTo>
                  <a:lnTo>
                    <a:pt x="538" y="7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0" name="Freeform 100"/>
            <p:cNvSpPr>
              <a:spLocks/>
            </p:cNvSpPr>
            <p:nvPr/>
          </p:nvSpPr>
          <p:spPr bwMode="auto">
            <a:xfrm>
              <a:off x="3299" y="1325"/>
              <a:ext cx="154" cy="320"/>
            </a:xfrm>
            <a:custGeom>
              <a:avLst/>
              <a:gdLst>
                <a:gd name="T0" fmla="*/ 14 w 396"/>
                <a:gd name="T1" fmla="*/ 572 h 641"/>
                <a:gd name="T2" fmla="*/ 93 w 396"/>
                <a:gd name="T3" fmla="*/ 607 h 641"/>
                <a:gd name="T4" fmla="*/ 162 w 396"/>
                <a:gd name="T5" fmla="*/ 626 h 641"/>
                <a:gd name="T6" fmla="*/ 240 w 396"/>
                <a:gd name="T7" fmla="*/ 635 h 641"/>
                <a:gd name="T8" fmla="*/ 337 w 396"/>
                <a:gd name="T9" fmla="*/ 641 h 641"/>
                <a:gd name="T10" fmla="*/ 380 w 396"/>
                <a:gd name="T11" fmla="*/ 629 h 641"/>
                <a:gd name="T12" fmla="*/ 396 w 396"/>
                <a:gd name="T13" fmla="*/ 601 h 641"/>
                <a:gd name="T14" fmla="*/ 377 w 396"/>
                <a:gd name="T15" fmla="*/ 552 h 641"/>
                <a:gd name="T16" fmla="*/ 337 w 396"/>
                <a:gd name="T17" fmla="*/ 508 h 641"/>
                <a:gd name="T18" fmla="*/ 308 w 396"/>
                <a:gd name="T19" fmla="*/ 455 h 641"/>
                <a:gd name="T20" fmla="*/ 337 w 396"/>
                <a:gd name="T21" fmla="*/ 386 h 641"/>
                <a:gd name="T22" fmla="*/ 365 w 396"/>
                <a:gd name="T23" fmla="*/ 327 h 641"/>
                <a:gd name="T24" fmla="*/ 390 w 396"/>
                <a:gd name="T25" fmla="*/ 274 h 641"/>
                <a:gd name="T26" fmla="*/ 396 w 396"/>
                <a:gd name="T27" fmla="*/ 230 h 641"/>
                <a:gd name="T28" fmla="*/ 380 w 396"/>
                <a:gd name="T29" fmla="*/ 175 h 641"/>
                <a:gd name="T30" fmla="*/ 346 w 396"/>
                <a:gd name="T31" fmla="*/ 141 h 641"/>
                <a:gd name="T32" fmla="*/ 308 w 396"/>
                <a:gd name="T33" fmla="*/ 116 h 641"/>
                <a:gd name="T34" fmla="*/ 303 w 396"/>
                <a:gd name="T35" fmla="*/ 54 h 641"/>
                <a:gd name="T36" fmla="*/ 287 w 396"/>
                <a:gd name="T37" fmla="*/ 14 h 641"/>
                <a:gd name="T38" fmla="*/ 249 w 396"/>
                <a:gd name="T39" fmla="*/ 0 h 641"/>
                <a:gd name="T40" fmla="*/ 234 w 396"/>
                <a:gd name="T41" fmla="*/ 29 h 641"/>
                <a:gd name="T42" fmla="*/ 240 w 396"/>
                <a:gd name="T43" fmla="*/ 88 h 641"/>
                <a:gd name="T44" fmla="*/ 244 w 396"/>
                <a:gd name="T45" fmla="*/ 141 h 641"/>
                <a:gd name="T46" fmla="*/ 268 w 396"/>
                <a:gd name="T47" fmla="*/ 181 h 641"/>
                <a:gd name="T48" fmla="*/ 299 w 396"/>
                <a:gd name="T49" fmla="*/ 206 h 641"/>
                <a:gd name="T50" fmla="*/ 293 w 396"/>
                <a:gd name="T51" fmla="*/ 244 h 641"/>
                <a:gd name="T52" fmla="*/ 274 w 396"/>
                <a:gd name="T53" fmla="*/ 287 h 641"/>
                <a:gd name="T54" fmla="*/ 265 w 396"/>
                <a:gd name="T55" fmla="*/ 342 h 641"/>
                <a:gd name="T56" fmla="*/ 244 w 396"/>
                <a:gd name="T57" fmla="*/ 386 h 641"/>
                <a:gd name="T58" fmla="*/ 209 w 396"/>
                <a:gd name="T59" fmla="*/ 371 h 641"/>
                <a:gd name="T60" fmla="*/ 150 w 396"/>
                <a:gd name="T61" fmla="*/ 371 h 641"/>
                <a:gd name="T62" fmla="*/ 112 w 396"/>
                <a:gd name="T63" fmla="*/ 386 h 641"/>
                <a:gd name="T64" fmla="*/ 59 w 396"/>
                <a:gd name="T65" fmla="*/ 401 h 641"/>
                <a:gd name="T66" fmla="*/ 35 w 396"/>
                <a:gd name="T67" fmla="*/ 420 h 641"/>
                <a:gd name="T68" fmla="*/ 0 w 396"/>
                <a:gd name="T69" fmla="*/ 445 h 641"/>
                <a:gd name="T70" fmla="*/ 69 w 396"/>
                <a:gd name="T71" fmla="*/ 449 h 641"/>
                <a:gd name="T72" fmla="*/ 156 w 396"/>
                <a:gd name="T73" fmla="*/ 436 h 641"/>
                <a:gd name="T74" fmla="*/ 206 w 396"/>
                <a:gd name="T75" fmla="*/ 430 h 641"/>
                <a:gd name="T76" fmla="*/ 244 w 396"/>
                <a:gd name="T77" fmla="*/ 479 h 641"/>
                <a:gd name="T78" fmla="*/ 299 w 396"/>
                <a:gd name="T79" fmla="*/ 538 h 641"/>
                <a:gd name="T80" fmla="*/ 318 w 396"/>
                <a:gd name="T81" fmla="*/ 582 h 641"/>
                <a:gd name="T82" fmla="*/ 244 w 396"/>
                <a:gd name="T83" fmla="*/ 572 h 641"/>
                <a:gd name="T84" fmla="*/ 171 w 396"/>
                <a:gd name="T85" fmla="*/ 567 h 641"/>
                <a:gd name="T86" fmla="*/ 97 w 396"/>
                <a:gd name="T87" fmla="*/ 538 h 641"/>
                <a:gd name="T88" fmla="*/ 59 w 396"/>
                <a:gd name="T89" fmla="*/ 523 h 641"/>
                <a:gd name="T90" fmla="*/ 19 w 396"/>
                <a:gd name="T91" fmla="*/ 527 h 641"/>
                <a:gd name="T92" fmla="*/ 0 w 396"/>
                <a:gd name="T93" fmla="*/ 542 h 641"/>
                <a:gd name="T94" fmla="*/ 14 w 396"/>
                <a:gd name="T95" fmla="*/ 572 h 641"/>
                <a:gd name="T96" fmla="*/ 14 w 396"/>
                <a:gd name="T97" fmla="*/ 572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6" h="641">
                  <a:moveTo>
                    <a:pt x="14" y="572"/>
                  </a:moveTo>
                  <a:lnTo>
                    <a:pt x="93" y="607"/>
                  </a:lnTo>
                  <a:lnTo>
                    <a:pt x="162" y="626"/>
                  </a:lnTo>
                  <a:lnTo>
                    <a:pt x="240" y="635"/>
                  </a:lnTo>
                  <a:lnTo>
                    <a:pt x="337" y="641"/>
                  </a:lnTo>
                  <a:lnTo>
                    <a:pt x="380" y="629"/>
                  </a:lnTo>
                  <a:lnTo>
                    <a:pt x="396" y="601"/>
                  </a:lnTo>
                  <a:lnTo>
                    <a:pt x="377" y="552"/>
                  </a:lnTo>
                  <a:lnTo>
                    <a:pt x="337" y="508"/>
                  </a:lnTo>
                  <a:lnTo>
                    <a:pt x="308" y="455"/>
                  </a:lnTo>
                  <a:lnTo>
                    <a:pt x="337" y="386"/>
                  </a:lnTo>
                  <a:lnTo>
                    <a:pt x="365" y="327"/>
                  </a:lnTo>
                  <a:lnTo>
                    <a:pt x="390" y="274"/>
                  </a:lnTo>
                  <a:lnTo>
                    <a:pt x="396" y="230"/>
                  </a:lnTo>
                  <a:lnTo>
                    <a:pt x="380" y="175"/>
                  </a:lnTo>
                  <a:lnTo>
                    <a:pt x="346" y="141"/>
                  </a:lnTo>
                  <a:lnTo>
                    <a:pt x="308" y="116"/>
                  </a:lnTo>
                  <a:lnTo>
                    <a:pt x="303" y="54"/>
                  </a:lnTo>
                  <a:lnTo>
                    <a:pt x="287" y="14"/>
                  </a:lnTo>
                  <a:lnTo>
                    <a:pt x="249" y="0"/>
                  </a:lnTo>
                  <a:lnTo>
                    <a:pt x="234" y="29"/>
                  </a:lnTo>
                  <a:lnTo>
                    <a:pt x="240" y="88"/>
                  </a:lnTo>
                  <a:lnTo>
                    <a:pt x="244" y="141"/>
                  </a:lnTo>
                  <a:lnTo>
                    <a:pt x="268" y="181"/>
                  </a:lnTo>
                  <a:lnTo>
                    <a:pt x="299" y="206"/>
                  </a:lnTo>
                  <a:lnTo>
                    <a:pt x="293" y="244"/>
                  </a:lnTo>
                  <a:lnTo>
                    <a:pt x="274" y="287"/>
                  </a:lnTo>
                  <a:lnTo>
                    <a:pt x="265" y="342"/>
                  </a:lnTo>
                  <a:lnTo>
                    <a:pt x="244" y="386"/>
                  </a:lnTo>
                  <a:lnTo>
                    <a:pt x="209" y="371"/>
                  </a:lnTo>
                  <a:lnTo>
                    <a:pt x="150" y="371"/>
                  </a:lnTo>
                  <a:lnTo>
                    <a:pt x="112" y="386"/>
                  </a:lnTo>
                  <a:lnTo>
                    <a:pt x="59" y="401"/>
                  </a:lnTo>
                  <a:lnTo>
                    <a:pt x="35" y="420"/>
                  </a:lnTo>
                  <a:lnTo>
                    <a:pt x="0" y="445"/>
                  </a:lnTo>
                  <a:lnTo>
                    <a:pt x="69" y="449"/>
                  </a:lnTo>
                  <a:lnTo>
                    <a:pt x="156" y="436"/>
                  </a:lnTo>
                  <a:lnTo>
                    <a:pt x="206" y="430"/>
                  </a:lnTo>
                  <a:lnTo>
                    <a:pt x="244" y="479"/>
                  </a:lnTo>
                  <a:lnTo>
                    <a:pt x="299" y="538"/>
                  </a:lnTo>
                  <a:lnTo>
                    <a:pt x="318" y="582"/>
                  </a:lnTo>
                  <a:lnTo>
                    <a:pt x="244" y="572"/>
                  </a:lnTo>
                  <a:lnTo>
                    <a:pt x="171" y="567"/>
                  </a:lnTo>
                  <a:lnTo>
                    <a:pt x="97" y="538"/>
                  </a:lnTo>
                  <a:lnTo>
                    <a:pt x="59" y="523"/>
                  </a:lnTo>
                  <a:lnTo>
                    <a:pt x="19" y="527"/>
                  </a:lnTo>
                  <a:lnTo>
                    <a:pt x="0" y="542"/>
                  </a:lnTo>
                  <a:lnTo>
                    <a:pt x="14" y="572"/>
                  </a:lnTo>
                  <a:lnTo>
                    <a:pt x="14" y="5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1" name="Freeform 101"/>
            <p:cNvSpPr>
              <a:spLocks/>
            </p:cNvSpPr>
            <p:nvPr/>
          </p:nvSpPr>
          <p:spPr bwMode="auto">
            <a:xfrm>
              <a:off x="3360" y="1625"/>
              <a:ext cx="49" cy="441"/>
            </a:xfrm>
            <a:custGeom>
              <a:avLst/>
              <a:gdLst>
                <a:gd name="T0" fmla="*/ 0 w 128"/>
                <a:gd name="T1" fmla="*/ 812 h 880"/>
                <a:gd name="T2" fmla="*/ 25 w 128"/>
                <a:gd name="T3" fmla="*/ 715 h 880"/>
                <a:gd name="T4" fmla="*/ 40 w 128"/>
                <a:gd name="T5" fmla="*/ 616 h 880"/>
                <a:gd name="T6" fmla="*/ 53 w 128"/>
                <a:gd name="T7" fmla="*/ 504 h 880"/>
                <a:gd name="T8" fmla="*/ 53 w 128"/>
                <a:gd name="T9" fmla="*/ 371 h 880"/>
                <a:gd name="T10" fmla="*/ 53 w 128"/>
                <a:gd name="T11" fmla="*/ 205 h 880"/>
                <a:gd name="T12" fmla="*/ 31 w 128"/>
                <a:gd name="T13" fmla="*/ 0 h 880"/>
                <a:gd name="T14" fmla="*/ 88 w 128"/>
                <a:gd name="T15" fmla="*/ 0 h 880"/>
                <a:gd name="T16" fmla="*/ 112 w 128"/>
                <a:gd name="T17" fmla="*/ 220 h 880"/>
                <a:gd name="T18" fmla="*/ 128 w 128"/>
                <a:gd name="T19" fmla="*/ 416 h 880"/>
                <a:gd name="T20" fmla="*/ 128 w 128"/>
                <a:gd name="T21" fmla="*/ 523 h 880"/>
                <a:gd name="T22" fmla="*/ 122 w 128"/>
                <a:gd name="T23" fmla="*/ 635 h 880"/>
                <a:gd name="T24" fmla="*/ 93 w 128"/>
                <a:gd name="T25" fmla="*/ 783 h 880"/>
                <a:gd name="T26" fmla="*/ 84 w 128"/>
                <a:gd name="T27" fmla="*/ 831 h 880"/>
                <a:gd name="T28" fmla="*/ 53 w 128"/>
                <a:gd name="T29" fmla="*/ 880 h 880"/>
                <a:gd name="T30" fmla="*/ 0 w 128"/>
                <a:gd name="T31" fmla="*/ 812 h 880"/>
                <a:gd name="T32" fmla="*/ 0 w 128"/>
                <a:gd name="T33" fmla="*/ 812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880">
                  <a:moveTo>
                    <a:pt x="0" y="812"/>
                  </a:moveTo>
                  <a:lnTo>
                    <a:pt x="25" y="715"/>
                  </a:lnTo>
                  <a:lnTo>
                    <a:pt x="40" y="616"/>
                  </a:lnTo>
                  <a:lnTo>
                    <a:pt x="53" y="504"/>
                  </a:lnTo>
                  <a:lnTo>
                    <a:pt x="53" y="371"/>
                  </a:lnTo>
                  <a:lnTo>
                    <a:pt x="53" y="205"/>
                  </a:lnTo>
                  <a:lnTo>
                    <a:pt x="31" y="0"/>
                  </a:lnTo>
                  <a:lnTo>
                    <a:pt x="88" y="0"/>
                  </a:lnTo>
                  <a:lnTo>
                    <a:pt x="112" y="220"/>
                  </a:lnTo>
                  <a:lnTo>
                    <a:pt x="128" y="416"/>
                  </a:lnTo>
                  <a:lnTo>
                    <a:pt x="128" y="523"/>
                  </a:lnTo>
                  <a:lnTo>
                    <a:pt x="122" y="635"/>
                  </a:lnTo>
                  <a:lnTo>
                    <a:pt x="93" y="783"/>
                  </a:lnTo>
                  <a:lnTo>
                    <a:pt x="84" y="831"/>
                  </a:lnTo>
                  <a:lnTo>
                    <a:pt x="53" y="880"/>
                  </a:lnTo>
                  <a:lnTo>
                    <a:pt x="0" y="812"/>
                  </a:lnTo>
                  <a:lnTo>
                    <a:pt x="0" y="8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2" name="Freeform 102"/>
            <p:cNvSpPr>
              <a:spLocks/>
            </p:cNvSpPr>
            <p:nvPr/>
          </p:nvSpPr>
          <p:spPr bwMode="auto">
            <a:xfrm>
              <a:off x="3210" y="1406"/>
              <a:ext cx="106" cy="28"/>
            </a:xfrm>
            <a:custGeom>
              <a:avLst/>
              <a:gdLst>
                <a:gd name="T0" fmla="*/ 4 w 268"/>
                <a:gd name="T1" fmla="*/ 57 h 57"/>
                <a:gd name="T2" fmla="*/ 97 w 268"/>
                <a:gd name="T3" fmla="*/ 53 h 57"/>
                <a:gd name="T4" fmla="*/ 175 w 268"/>
                <a:gd name="T5" fmla="*/ 57 h 57"/>
                <a:gd name="T6" fmla="*/ 268 w 268"/>
                <a:gd name="T7" fmla="*/ 57 h 57"/>
                <a:gd name="T8" fmla="*/ 238 w 268"/>
                <a:gd name="T9" fmla="*/ 28 h 57"/>
                <a:gd name="T10" fmla="*/ 112 w 268"/>
                <a:gd name="T11" fmla="*/ 9 h 57"/>
                <a:gd name="T12" fmla="*/ 38 w 268"/>
                <a:gd name="T13" fmla="*/ 0 h 57"/>
                <a:gd name="T14" fmla="*/ 0 w 268"/>
                <a:gd name="T15" fmla="*/ 9 h 57"/>
                <a:gd name="T16" fmla="*/ 4 w 268"/>
                <a:gd name="T17" fmla="*/ 57 h 57"/>
                <a:gd name="T18" fmla="*/ 4 w 268"/>
                <a:gd name="T1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8" h="57">
                  <a:moveTo>
                    <a:pt x="4" y="57"/>
                  </a:moveTo>
                  <a:lnTo>
                    <a:pt x="97" y="53"/>
                  </a:lnTo>
                  <a:lnTo>
                    <a:pt x="175" y="57"/>
                  </a:lnTo>
                  <a:lnTo>
                    <a:pt x="268" y="57"/>
                  </a:lnTo>
                  <a:lnTo>
                    <a:pt x="238" y="28"/>
                  </a:lnTo>
                  <a:lnTo>
                    <a:pt x="112" y="9"/>
                  </a:lnTo>
                  <a:lnTo>
                    <a:pt x="38" y="0"/>
                  </a:lnTo>
                  <a:lnTo>
                    <a:pt x="0" y="9"/>
                  </a:lnTo>
                  <a:lnTo>
                    <a:pt x="4" y="57"/>
                  </a:lnTo>
                  <a:lnTo>
                    <a:pt x="4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3" name="Freeform 103"/>
            <p:cNvSpPr>
              <a:spLocks/>
            </p:cNvSpPr>
            <p:nvPr/>
          </p:nvSpPr>
          <p:spPr bwMode="auto">
            <a:xfrm>
              <a:off x="3194" y="1372"/>
              <a:ext cx="192" cy="34"/>
            </a:xfrm>
            <a:custGeom>
              <a:avLst/>
              <a:gdLst>
                <a:gd name="T0" fmla="*/ 0 w 493"/>
                <a:gd name="T1" fmla="*/ 48 h 69"/>
                <a:gd name="T2" fmla="*/ 29 w 493"/>
                <a:gd name="T3" fmla="*/ 59 h 69"/>
                <a:gd name="T4" fmla="*/ 135 w 493"/>
                <a:gd name="T5" fmla="*/ 44 h 69"/>
                <a:gd name="T6" fmla="*/ 225 w 493"/>
                <a:gd name="T7" fmla="*/ 44 h 69"/>
                <a:gd name="T8" fmla="*/ 337 w 493"/>
                <a:gd name="T9" fmla="*/ 44 h 69"/>
                <a:gd name="T10" fmla="*/ 430 w 493"/>
                <a:gd name="T11" fmla="*/ 54 h 69"/>
                <a:gd name="T12" fmla="*/ 493 w 493"/>
                <a:gd name="T13" fmla="*/ 69 h 69"/>
                <a:gd name="T14" fmla="*/ 477 w 493"/>
                <a:gd name="T15" fmla="*/ 35 h 69"/>
                <a:gd name="T16" fmla="*/ 399 w 493"/>
                <a:gd name="T17" fmla="*/ 10 h 69"/>
                <a:gd name="T18" fmla="*/ 253 w 493"/>
                <a:gd name="T19" fmla="*/ 0 h 69"/>
                <a:gd name="T20" fmla="*/ 126 w 493"/>
                <a:gd name="T21" fmla="*/ 0 h 69"/>
                <a:gd name="T22" fmla="*/ 57 w 493"/>
                <a:gd name="T23" fmla="*/ 4 h 69"/>
                <a:gd name="T24" fmla="*/ 19 w 493"/>
                <a:gd name="T25" fmla="*/ 14 h 69"/>
                <a:gd name="T26" fmla="*/ 0 w 493"/>
                <a:gd name="T27" fmla="*/ 48 h 69"/>
                <a:gd name="T28" fmla="*/ 0 w 493"/>
                <a:gd name="T29" fmla="*/ 4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3" h="69">
                  <a:moveTo>
                    <a:pt x="0" y="48"/>
                  </a:moveTo>
                  <a:lnTo>
                    <a:pt x="29" y="59"/>
                  </a:lnTo>
                  <a:lnTo>
                    <a:pt x="135" y="44"/>
                  </a:lnTo>
                  <a:lnTo>
                    <a:pt x="225" y="44"/>
                  </a:lnTo>
                  <a:lnTo>
                    <a:pt x="337" y="44"/>
                  </a:lnTo>
                  <a:lnTo>
                    <a:pt x="430" y="54"/>
                  </a:lnTo>
                  <a:lnTo>
                    <a:pt x="493" y="69"/>
                  </a:lnTo>
                  <a:lnTo>
                    <a:pt x="477" y="35"/>
                  </a:lnTo>
                  <a:lnTo>
                    <a:pt x="399" y="10"/>
                  </a:lnTo>
                  <a:lnTo>
                    <a:pt x="253" y="0"/>
                  </a:lnTo>
                  <a:lnTo>
                    <a:pt x="126" y="0"/>
                  </a:lnTo>
                  <a:lnTo>
                    <a:pt x="57" y="4"/>
                  </a:lnTo>
                  <a:lnTo>
                    <a:pt x="19" y="14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4" name="Freeform 104"/>
            <p:cNvSpPr>
              <a:spLocks/>
            </p:cNvSpPr>
            <p:nvPr/>
          </p:nvSpPr>
          <p:spPr bwMode="auto">
            <a:xfrm>
              <a:off x="3067" y="1386"/>
              <a:ext cx="225" cy="163"/>
            </a:xfrm>
            <a:custGeom>
              <a:avLst/>
              <a:gdLst>
                <a:gd name="T0" fmla="*/ 548 w 576"/>
                <a:gd name="T1" fmla="*/ 327 h 327"/>
                <a:gd name="T2" fmla="*/ 445 w 576"/>
                <a:gd name="T3" fmla="*/ 298 h 327"/>
                <a:gd name="T4" fmla="*/ 380 w 576"/>
                <a:gd name="T5" fmla="*/ 264 h 327"/>
                <a:gd name="T6" fmla="*/ 333 w 576"/>
                <a:gd name="T7" fmla="*/ 234 h 327"/>
                <a:gd name="T8" fmla="*/ 283 w 576"/>
                <a:gd name="T9" fmla="*/ 205 h 327"/>
                <a:gd name="T10" fmla="*/ 240 w 576"/>
                <a:gd name="T11" fmla="*/ 186 h 327"/>
                <a:gd name="T12" fmla="*/ 196 w 576"/>
                <a:gd name="T13" fmla="*/ 190 h 327"/>
                <a:gd name="T14" fmla="*/ 177 w 576"/>
                <a:gd name="T15" fmla="*/ 215 h 327"/>
                <a:gd name="T16" fmla="*/ 137 w 576"/>
                <a:gd name="T17" fmla="*/ 234 h 327"/>
                <a:gd name="T18" fmla="*/ 78 w 576"/>
                <a:gd name="T19" fmla="*/ 245 h 327"/>
                <a:gd name="T20" fmla="*/ 40 w 576"/>
                <a:gd name="T21" fmla="*/ 230 h 327"/>
                <a:gd name="T22" fmla="*/ 10 w 576"/>
                <a:gd name="T23" fmla="*/ 196 h 327"/>
                <a:gd name="T24" fmla="*/ 0 w 576"/>
                <a:gd name="T25" fmla="*/ 152 h 327"/>
                <a:gd name="T26" fmla="*/ 15 w 576"/>
                <a:gd name="T27" fmla="*/ 97 h 327"/>
                <a:gd name="T28" fmla="*/ 53 w 576"/>
                <a:gd name="T29" fmla="*/ 63 h 327"/>
                <a:gd name="T30" fmla="*/ 97 w 576"/>
                <a:gd name="T31" fmla="*/ 25 h 327"/>
                <a:gd name="T32" fmla="*/ 146 w 576"/>
                <a:gd name="T33" fmla="*/ 0 h 327"/>
                <a:gd name="T34" fmla="*/ 186 w 576"/>
                <a:gd name="T35" fmla="*/ 15 h 327"/>
                <a:gd name="T36" fmla="*/ 177 w 576"/>
                <a:gd name="T37" fmla="*/ 49 h 327"/>
                <a:gd name="T38" fmla="*/ 127 w 576"/>
                <a:gd name="T39" fmla="*/ 68 h 327"/>
                <a:gd name="T40" fmla="*/ 97 w 576"/>
                <a:gd name="T41" fmla="*/ 97 h 327"/>
                <a:gd name="T42" fmla="*/ 88 w 576"/>
                <a:gd name="T43" fmla="*/ 137 h 327"/>
                <a:gd name="T44" fmla="*/ 97 w 576"/>
                <a:gd name="T45" fmla="*/ 171 h 327"/>
                <a:gd name="T46" fmla="*/ 122 w 576"/>
                <a:gd name="T47" fmla="*/ 177 h 327"/>
                <a:gd name="T48" fmla="*/ 156 w 576"/>
                <a:gd name="T49" fmla="*/ 137 h 327"/>
                <a:gd name="T50" fmla="*/ 196 w 576"/>
                <a:gd name="T51" fmla="*/ 108 h 327"/>
                <a:gd name="T52" fmla="*/ 234 w 576"/>
                <a:gd name="T53" fmla="*/ 87 h 327"/>
                <a:gd name="T54" fmla="*/ 264 w 576"/>
                <a:gd name="T55" fmla="*/ 84 h 327"/>
                <a:gd name="T56" fmla="*/ 293 w 576"/>
                <a:gd name="T57" fmla="*/ 97 h 327"/>
                <a:gd name="T58" fmla="*/ 318 w 576"/>
                <a:gd name="T59" fmla="*/ 143 h 327"/>
                <a:gd name="T60" fmla="*/ 371 w 576"/>
                <a:gd name="T61" fmla="*/ 190 h 327"/>
                <a:gd name="T62" fmla="*/ 458 w 576"/>
                <a:gd name="T63" fmla="*/ 239 h 327"/>
                <a:gd name="T64" fmla="*/ 532 w 576"/>
                <a:gd name="T65" fmla="*/ 274 h 327"/>
                <a:gd name="T66" fmla="*/ 572 w 576"/>
                <a:gd name="T67" fmla="*/ 283 h 327"/>
                <a:gd name="T68" fmla="*/ 576 w 576"/>
                <a:gd name="T69" fmla="*/ 308 h 327"/>
                <a:gd name="T70" fmla="*/ 548 w 576"/>
                <a:gd name="T71" fmla="*/ 327 h 327"/>
                <a:gd name="T72" fmla="*/ 548 w 576"/>
                <a:gd name="T73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6" h="327">
                  <a:moveTo>
                    <a:pt x="548" y="327"/>
                  </a:moveTo>
                  <a:lnTo>
                    <a:pt x="445" y="298"/>
                  </a:lnTo>
                  <a:lnTo>
                    <a:pt x="380" y="264"/>
                  </a:lnTo>
                  <a:lnTo>
                    <a:pt x="333" y="234"/>
                  </a:lnTo>
                  <a:lnTo>
                    <a:pt x="283" y="205"/>
                  </a:lnTo>
                  <a:lnTo>
                    <a:pt x="240" y="186"/>
                  </a:lnTo>
                  <a:lnTo>
                    <a:pt x="196" y="190"/>
                  </a:lnTo>
                  <a:lnTo>
                    <a:pt x="177" y="215"/>
                  </a:lnTo>
                  <a:lnTo>
                    <a:pt x="137" y="234"/>
                  </a:lnTo>
                  <a:lnTo>
                    <a:pt x="78" y="245"/>
                  </a:lnTo>
                  <a:lnTo>
                    <a:pt x="40" y="230"/>
                  </a:lnTo>
                  <a:lnTo>
                    <a:pt x="10" y="196"/>
                  </a:lnTo>
                  <a:lnTo>
                    <a:pt x="0" y="152"/>
                  </a:lnTo>
                  <a:lnTo>
                    <a:pt x="15" y="97"/>
                  </a:lnTo>
                  <a:lnTo>
                    <a:pt x="53" y="63"/>
                  </a:lnTo>
                  <a:lnTo>
                    <a:pt x="97" y="25"/>
                  </a:lnTo>
                  <a:lnTo>
                    <a:pt x="146" y="0"/>
                  </a:lnTo>
                  <a:lnTo>
                    <a:pt x="186" y="15"/>
                  </a:lnTo>
                  <a:lnTo>
                    <a:pt x="177" y="49"/>
                  </a:lnTo>
                  <a:lnTo>
                    <a:pt x="127" y="68"/>
                  </a:lnTo>
                  <a:lnTo>
                    <a:pt x="97" y="97"/>
                  </a:lnTo>
                  <a:lnTo>
                    <a:pt x="88" y="137"/>
                  </a:lnTo>
                  <a:lnTo>
                    <a:pt x="97" y="171"/>
                  </a:lnTo>
                  <a:lnTo>
                    <a:pt x="122" y="177"/>
                  </a:lnTo>
                  <a:lnTo>
                    <a:pt x="156" y="137"/>
                  </a:lnTo>
                  <a:lnTo>
                    <a:pt x="196" y="108"/>
                  </a:lnTo>
                  <a:lnTo>
                    <a:pt x="234" y="87"/>
                  </a:lnTo>
                  <a:lnTo>
                    <a:pt x="264" y="84"/>
                  </a:lnTo>
                  <a:lnTo>
                    <a:pt x="293" y="97"/>
                  </a:lnTo>
                  <a:lnTo>
                    <a:pt x="318" y="143"/>
                  </a:lnTo>
                  <a:lnTo>
                    <a:pt x="371" y="190"/>
                  </a:lnTo>
                  <a:lnTo>
                    <a:pt x="458" y="239"/>
                  </a:lnTo>
                  <a:lnTo>
                    <a:pt x="532" y="274"/>
                  </a:lnTo>
                  <a:lnTo>
                    <a:pt x="572" y="283"/>
                  </a:lnTo>
                  <a:lnTo>
                    <a:pt x="576" y="308"/>
                  </a:lnTo>
                  <a:lnTo>
                    <a:pt x="548" y="327"/>
                  </a:lnTo>
                  <a:lnTo>
                    <a:pt x="548" y="3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5" name="Freeform 105"/>
            <p:cNvSpPr>
              <a:spLocks/>
            </p:cNvSpPr>
            <p:nvPr/>
          </p:nvSpPr>
          <p:spPr bwMode="auto">
            <a:xfrm>
              <a:off x="3063" y="1266"/>
              <a:ext cx="333" cy="115"/>
            </a:xfrm>
            <a:custGeom>
              <a:avLst/>
              <a:gdLst>
                <a:gd name="T0" fmla="*/ 849 w 849"/>
                <a:gd name="T1" fmla="*/ 143 h 230"/>
                <a:gd name="T2" fmla="*/ 771 w 849"/>
                <a:gd name="T3" fmla="*/ 132 h 230"/>
                <a:gd name="T4" fmla="*/ 673 w 849"/>
                <a:gd name="T5" fmla="*/ 143 h 230"/>
                <a:gd name="T6" fmla="*/ 566 w 849"/>
                <a:gd name="T7" fmla="*/ 156 h 230"/>
                <a:gd name="T8" fmla="*/ 498 w 849"/>
                <a:gd name="T9" fmla="*/ 172 h 230"/>
                <a:gd name="T10" fmla="*/ 420 w 849"/>
                <a:gd name="T11" fmla="*/ 191 h 230"/>
                <a:gd name="T12" fmla="*/ 351 w 849"/>
                <a:gd name="T13" fmla="*/ 211 h 230"/>
                <a:gd name="T14" fmla="*/ 321 w 849"/>
                <a:gd name="T15" fmla="*/ 221 h 230"/>
                <a:gd name="T16" fmla="*/ 308 w 849"/>
                <a:gd name="T17" fmla="*/ 177 h 230"/>
                <a:gd name="T18" fmla="*/ 273 w 849"/>
                <a:gd name="T19" fmla="*/ 132 h 230"/>
                <a:gd name="T20" fmla="*/ 243 w 849"/>
                <a:gd name="T21" fmla="*/ 94 h 230"/>
                <a:gd name="T22" fmla="*/ 205 w 849"/>
                <a:gd name="T23" fmla="*/ 84 h 230"/>
                <a:gd name="T24" fmla="*/ 161 w 849"/>
                <a:gd name="T25" fmla="*/ 109 h 230"/>
                <a:gd name="T26" fmla="*/ 121 w 849"/>
                <a:gd name="T27" fmla="*/ 132 h 230"/>
                <a:gd name="T28" fmla="*/ 97 w 849"/>
                <a:gd name="T29" fmla="*/ 156 h 230"/>
                <a:gd name="T30" fmla="*/ 136 w 849"/>
                <a:gd name="T31" fmla="*/ 172 h 230"/>
                <a:gd name="T32" fmla="*/ 186 w 849"/>
                <a:gd name="T33" fmla="*/ 177 h 230"/>
                <a:gd name="T34" fmla="*/ 243 w 849"/>
                <a:gd name="T35" fmla="*/ 191 h 230"/>
                <a:gd name="T36" fmla="*/ 264 w 849"/>
                <a:gd name="T37" fmla="*/ 221 h 230"/>
                <a:gd name="T38" fmla="*/ 239 w 849"/>
                <a:gd name="T39" fmla="*/ 230 h 230"/>
                <a:gd name="T40" fmla="*/ 155 w 849"/>
                <a:gd name="T41" fmla="*/ 221 h 230"/>
                <a:gd name="T42" fmla="*/ 78 w 849"/>
                <a:gd name="T43" fmla="*/ 200 h 230"/>
                <a:gd name="T44" fmla="*/ 24 w 849"/>
                <a:gd name="T45" fmla="*/ 187 h 230"/>
                <a:gd name="T46" fmla="*/ 0 w 849"/>
                <a:gd name="T47" fmla="*/ 162 h 230"/>
                <a:gd name="T48" fmla="*/ 3 w 849"/>
                <a:gd name="T49" fmla="*/ 132 h 230"/>
                <a:gd name="T50" fmla="*/ 59 w 849"/>
                <a:gd name="T51" fmla="*/ 103 h 230"/>
                <a:gd name="T52" fmla="*/ 117 w 849"/>
                <a:gd name="T53" fmla="*/ 63 h 230"/>
                <a:gd name="T54" fmla="*/ 161 w 849"/>
                <a:gd name="T55" fmla="*/ 29 h 230"/>
                <a:gd name="T56" fmla="*/ 195 w 849"/>
                <a:gd name="T57" fmla="*/ 0 h 230"/>
                <a:gd name="T58" fmla="*/ 233 w 849"/>
                <a:gd name="T59" fmla="*/ 16 h 230"/>
                <a:gd name="T60" fmla="*/ 292 w 849"/>
                <a:gd name="T61" fmla="*/ 78 h 230"/>
                <a:gd name="T62" fmla="*/ 361 w 849"/>
                <a:gd name="T63" fmla="*/ 143 h 230"/>
                <a:gd name="T64" fmla="*/ 380 w 849"/>
                <a:gd name="T65" fmla="*/ 156 h 230"/>
                <a:gd name="T66" fmla="*/ 463 w 849"/>
                <a:gd name="T67" fmla="*/ 122 h 230"/>
                <a:gd name="T68" fmla="*/ 581 w 849"/>
                <a:gd name="T69" fmla="*/ 94 h 230"/>
                <a:gd name="T70" fmla="*/ 722 w 849"/>
                <a:gd name="T71" fmla="*/ 97 h 230"/>
                <a:gd name="T72" fmla="*/ 809 w 849"/>
                <a:gd name="T73" fmla="*/ 113 h 230"/>
                <a:gd name="T74" fmla="*/ 849 w 849"/>
                <a:gd name="T75" fmla="*/ 143 h 230"/>
                <a:gd name="T76" fmla="*/ 849 w 849"/>
                <a:gd name="T77" fmla="*/ 14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49" h="230">
                  <a:moveTo>
                    <a:pt x="849" y="143"/>
                  </a:moveTo>
                  <a:lnTo>
                    <a:pt x="771" y="132"/>
                  </a:lnTo>
                  <a:lnTo>
                    <a:pt x="673" y="143"/>
                  </a:lnTo>
                  <a:lnTo>
                    <a:pt x="566" y="156"/>
                  </a:lnTo>
                  <a:lnTo>
                    <a:pt x="498" y="172"/>
                  </a:lnTo>
                  <a:lnTo>
                    <a:pt x="420" y="191"/>
                  </a:lnTo>
                  <a:lnTo>
                    <a:pt x="351" y="211"/>
                  </a:lnTo>
                  <a:lnTo>
                    <a:pt x="321" y="221"/>
                  </a:lnTo>
                  <a:lnTo>
                    <a:pt x="308" y="177"/>
                  </a:lnTo>
                  <a:lnTo>
                    <a:pt x="273" y="132"/>
                  </a:lnTo>
                  <a:lnTo>
                    <a:pt x="243" y="94"/>
                  </a:lnTo>
                  <a:lnTo>
                    <a:pt x="205" y="84"/>
                  </a:lnTo>
                  <a:lnTo>
                    <a:pt x="161" y="109"/>
                  </a:lnTo>
                  <a:lnTo>
                    <a:pt x="121" y="132"/>
                  </a:lnTo>
                  <a:lnTo>
                    <a:pt x="97" y="156"/>
                  </a:lnTo>
                  <a:lnTo>
                    <a:pt x="136" y="172"/>
                  </a:lnTo>
                  <a:lnTo>
                    <a:pt x="186" y="177"/>
                  </a:lnTo>
                  <a:lnTo>
                    <a:pt x="243" y="191"/>
                  </a:lnTo>
                  <a:lnTo>
                    <a:pt x="264" y="221"/>
                  </a:lnTo>
                  <a:lnTo>
                    <a:pt x="239" y="230"/>
                  </a:lnTo>
                  <a:lnTo>
                    <a:pt x="155" y="221"/>
                  </a:lnTo>
                  <a:lnTo>
                    <a:pt x="78" y="200"/>
                  </a:lnTo>
                  <a:lnTo>
                    <a:pt x="24" y="187"/>
                  </a:lnTo>
                  <a:lnTo>
                    <a:pt x="0" y="162"/>
                  </a:lnTo>
                  <a:lnTo>
                    <a:pt x="3" y="132"/>
                  </a:lnTo>
                  <a:lnTo>
                    <a:pt x="59" y="103"/>
                  </a:lnTo>
                  <a:lnTo>
                    <a:pt x="117" y="63"/>
                  </a:lnTo>
                  <a:lnTo>
                    <a:pt x="161" y="29"/>
                  </a:lnTo>
                  <a:lnTo>
                    <a:pt x="195" y="0"/>
                  </a:lnTo>
                  <a:lnTo>
                    <a:pt x="233" y="16"/>
                  </a:lnTo>
                  <a:lnTo>
                    <a:pt x="292" y="78"/>
                  </a:lnTo>
                  <a:lnTo>
                    <a:pt x="361" y="143"/>
                  </a:lnTo>
                  <a:lnTo>
                    <a:pt x="380" y="156"/>
                  </a:lnTo>
                  <a:lnTo>
                    <a:pt x="463" y="122"/>
                  </a:lnTo>
                  <a:lnTo>
                    <a:pt x="581" y="94"/>
                  </a:lnTo>
                  <a:lnTo>
                    <a:pt x="722" y="97"/>
                  </a:lnTo>
                  <a:lnTo>
                    <a:pt x="809" y="113"/>
                  </a:lnTo>
                  <a:lnTo>
                    <a:pt x="849" y="143"/>
                  </a:lnTo>
                  <a:lnTo>
                    <a:pt x="849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6" name="Freeform 106"/>
            <p:cNvSpPr>
              <a:spLocks/>
            </p:cNvSpPr>
            <p:nvPr/>
          </p:nvSpPr>
          <p:spPr bwMode="auto">
            <a:xfrm>
              <a:off x="3393" y="1887"/>
              <a:ext cx="219" cy="406"/>
            </a:xfrm>
            <a:custGeom>
              <a:avLst/>
              <a:gdLst>
                <a:gd name="T0" fmla="*/ 463 w 557"/>
                <a:gd name="T1" fmla="*/ 811 h 811"/>
                <a:gd name="T2" fmla="*/ 454 w 557"/>
                <a:gd name="T3" fmla="*/ 743 h 811"/>
                <a:gd name="T4" fmla="*/ 376 w 557"/>
                <a:gd name="T5" fmla="*/ 602 h 811"/>
                <a:gd name="T6" fmla="*/ 273 w 557"/>
                <a:gd name="T7" fmla="*/ 444 h 811"/>
                <a:gd name="T8" fmla="*/ 176 w 557"/>
                <a:gd name="T9" fmla="*/ 308 h 811"/>
                <a:gd name="T10" fmla="*/ 93 w 557"/>
                <a:gd name="T11" fmla="*/ 176 h 811"/>
                <a:gd name="T12" fmla="*/ 21 w 557"/>
                <a:gd name="T13" fmla="*/ 55 h 811"/>
                <a:gd name="T14" fmla="*/ 0 w 557"/>
                <a:gd name="T15" fmla="*/ 0 h 811"/>
                <a:gd name="T16" fmla="*/ 55 w 557"/>
                <a:gd name="T17" fmla="*/ 40 h 811"/>
                <a:gd name="T18" fmla="*/ 142 w 557"/>
                <a:gd name="T19" fmla="*/ 152 h 811"/>
                <a:gd name="T20" fmla="*/ 258 w 557"/>
                <a:gd name="T21" fmla="*/ 304 h 811"/>
                <a:gd name="T22" fmla="*/ 366 w 557"/>
                <a:gd name="T23" fmla="*/ 454 h 811"/>
                <a:gd name="T24" fmla="*/ 439 w 557"/>
                <a:gd name="T25" fmla="*/ 562 h 811"/>
                <a:gd name="T26" fmla="*/ 507 w 557"/>
                <a:gd name="T27" fmla="*/ 671 h 811"/>
                <a:gd name="T28" fmla="*/ 553 w 557"/>
                <a:gd name="T29" fmla="*/ 758 h 811"/>
                <a:gd name="T30" fmla="*/ 557 w 557"/>
                <a:gd name="T31" fmla="*/ 792 h 811"/>
                <a:gd name="T32" fmla="*/ 463 w 557"/>
                <a:gd name="T33" fmla="*/ 811 h 811"/>
                <a:gd name="T34" fmla="*/ 463 w 557"/>
                <a:gd name="T35" fmla="*/ 811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7" h="811">
                  <a:moveTo>
                    <a:pt x="463" y="811"/>
                  </a:moveTo>
                  <a:lnTo>
                    <a:pt x="454" y="743"/>
                  </a:lnTo>
                  <a:lnTo>
                    <a:pt x="376" y="602"/>
                  </a:lnTo>
                  <a:lnTo>
                    <a:pt x="273" y="444"/>
                  </a:lnTo>
                  <a:lnTo>
                    <a:pt x="176" y="308"/>
                  </a:lnTo>
                  <a:lnTo>
                    <a:pt x="93" y="176"/>
                  </a:lnTo>
                  <a:lnTo>
                    <a:pt x="21" y="55"/>
                  </a:lnTo>
                  <a:lnTo>
                    <a:pt x="0" y="0"/>
                  </a:lnTo>
                  <a:lnTo>
                    <a:pt x="55" y="40"/>
                  </a:lnTo>
                  <a:lnTo>
                    <a:pt x="142" y="152"/>
                  </a:lnTo>
                  <a:lnTo>
                    <a:pt x="258" y="304"/>
                  </a:lnTo>
                  <a:lnTo>
                    <a:pt x="366" y="454"/>
                  </a:lnTo>
                  <a:lnTo>
                    <a:pt x="439" y="562"/>
                  </a:lnTo>
                  <a:lnTo>
                    <a:pt x="507" y="671"/>
                  </a:lnTo>
                  <a:lnTo>
                    <a:pt x="553" y="758"/>
                  </a:lnTo>
                  <a:lnTo>
                    <a:pt x="557" y="792"/>
                  </a:lnTo>
                  <a:lnTo>
                    <a:pt x="463" y="811"/>
                  </a:lnTo>
                  <a:lnTo>
                    <a:pt x="463" y="8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7" name="Freeform 107"/>
            <p:cNvSpPr>
              <a:spLocks/>
            </p:cNvSpPr>
            <p:nvPr/>
          </p:nvSpPr>
          <p:spPr bwMode="auto">
            <a:xfrm>
              <a:off x="3396" y="1834"/>
              <a:ext cx="516" cy="446"/>
            </a:xfrm>
            <a:custGeom>
              <a:avLst/>
              <a:gdLst>
                <a:gd name="T0" fmla="*/ 0 w 1318"/>
                <a:gd name="T1" fmla="*/ 59 h 894"/>
                <a:gd name="T2" fmla="*/ 141 w 1318"/>
                <a:gd name="T3" fmla="*/ 126 h 894"/>
                <a:gd name="T4" fmla="*/ 240 w 1318"/>
                <a:gd name="T5" fmla="*/ 215 h 894"/>
                <a:gd name="T6" fmla="*/ 318 w 1318"/>
                <a:gd name="T7" fmla="*/ 283 h 894"/>
                <a:gd name="T8" fmla="*/ 390 w 1318"/>
                <a:gd name="T9" fmla="*/ 346 h 894"/>
                <a:gd name="T10" fmla="*/ 371 w 1318"/>
                <a:gd name="T11" fmla="*/ 299 h 894"/>
                <a:gd name="T12" fmla="*/ 318 w 1318"/>
                <a:gd name="T13" fmla="*/ 240 h 894"/>
                <a:gd name="T14" fmla="*/ 268 w 1318"/>
                <a:gd name="T15" fmla="*/ 190 h 894"/>
                <a:gd name="T16" fmla="*/ 361 w 1318"/>
                <a:gd name="T17" fmla="*/ 240 h 894"/>
                <a:gd name="T18" fmla="*/ 489 w 1318"/>
                <a:gd name="T19" fmla="*/ 312 h 894"/>
                <a:gd name="T20" fmla="*/ 645 w 1318"/>
                <a:gd name="T21" fmla="*/ 396 h 894"/>
                <a:gd name="T22" fmla="*/ 776 w 1318"/>
                <a:gd name="T23" fmla="*/ 464 h 894"/>
                <a:gd name="T24" fmla="*/ 894 w 1318"/>
                <a:gd name="T25" fmla="*/ 551 h 894"/>
                <a:gd name="T26" fmla="*/ 1021 w 1318"/>
                <a:gd name="T27" fmla="*/ 664 h 894"/>
                <a:gd name="T28" fmla="*/ 1093 w 1318"/>
                <a:gd name="T29" fmla="*/ 747 h 894"/>
                <a:gd name="T30" fmla="*/ 1158 w 1318"/>
                <a:gd name="T31" fmla="*/ 840 h 894"/>
                <a:gd name="T32" fmla="*/ 1196 w 1318"/>
                <a:gd name="T33" fmla="*/ 894 h 894"/>
                <a:gd name="T34" fmla="*/ 1318 w 1318"/>
                <a:gd name="T35" fmla="*/ 875 h 894"/>
                <a:gd name="T36" fmla="*/ 1202 w 1318"/>
                <a:gd name="T37" fmla="*/ 732 h 894"/>
                <a:gd name="T38" fmla="*/ 1109 w 1318"/>
                <a:gd name="T39" fmla="*/ 616 h 894"/>
                <a:gd name="T40" fmla="*/ 1015 w 1318"/>
                <a:gd name="T41" fmla="*/ 527 h 894"/>
                <a:gd name="T42" fmla="*/ 869 w 1318"/>
                <a:gd name="T43" fmla="*/ 434 h 894"/>
                <a:gd name="T44" fmla="*/ 688 w 1318"/>
                <a:gd name="T45" fmla="*/ 333 h 894"/>
                <a:gd name="T46" fmla="*/ 498 w 1318"/>
                <a:gd name="T47" fmla="*/ 230 h 894"/>
                <a:gd name="T48" fmla="*/ 303 w 1318"/>
                <a:gd name="T49" fmla="*/ 137 h 894"/>
                <a:gd name="T50" fmla="*/ 152 w 1318"/>
                <a:gd name="T51" fmla="*/ 69 h 894"/>
                <a:gd name="T52" fmla="*/ 19 w 1318"/>
                <a:gd name="T53" fmla="*/ 0 h 894"/>
                <a:gd name="T54" fmla="*/ 0 w 1318"/>
                <a:gd name="T55" fmla="*/ 59 h 894"/>
                <a:gd name="T56" fmla="*/ 0 w 1318"/>
                <a:gd name="T57" fmla="*/ 59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8" h="894">
                  <a:moveTo>
                    <a:pt x="0" y="59"/>
                  </a:moveTo>
                  <a:lnTo>
                    <a:pt x="141" y="126"/>
                  </a:lnTo>
                  <a:lnTo>
                    <a:pt x="240" y="215"/>
                  </a:lnTo>
                  <a:lnTo>
                    <a:pt x="318" y="283"/>
                  </a:lnTo>
                  <a:lnTo>
                    <a:pt x="390" y="346"/>
                  </a:lnTo>
                  <a:lnTo>
                    <a:pt x="371" y="299"/>
                  </a:lnTo>
                  <a:lnTo>
                    <a:pt x="318" y="240"/>
                  </a:lnTo>
                  <a:lnTo>
                    <a:pt x="268" y="190"/>
                  </a:lnTo>
                  <a:lnTo>
                    <a:pt x="361" y="240"/>
                  </a:lnTo>
                  <a:lnTo>
                    <a:pt x="489" y="312"/>
                  </a:lnTo>
                  <a:lnTo>
                    <a:pt x="645" y="396"/>
                  </a:lnTo>
                  <a:lnTo>
                    <a:pt x="776" y="464"/>
                  </a:lnTo>
                  <a:lnTo>
                    <a:pt x="894" y="551"/>
                  </a:lnTo>
                  <a:lnTo>
                    <a:pt x="1021" y="664"/>
                  </a:lnTo>
                  <a:lnTo>
                    <a:pt x="1093" y="747"/>
                  </a:lnTo>
                  <a:lnTo>
                    <a:pt x="1158" y="840"/>
                  </a:lnTo>
                  <a:lnTo>
                    <a:pt x="1196" y="894"/>
                  </a:lnTo>
                  <a:lnTo>
                    <a:pt x="1318" y="875"/>
                  </a:lnTo>
                  <a:lnTo>
                    <a:pt x="1202" y="732"/>
                  </a:lnTo>
                  <a:lnTo>
                    <a:pt x="1109" y="616"/>
                  </a:lnTo>
                  <a:lnTo>
                    <a:pt x="1015" y="527"/>
                  </a:lnTo>
                  <a:lnTo>
                    <a:pt x="869" y="434"/>
                  </a:lnTo>
                  <a:lnTo>
                    <a:pt x="688" y="333"/>
                  </a:lnTo>
                  <a:lnTo>
                    <a:pt x="498" y="230"/>
                  </a:lnTo>
                  <a:lnTo>
                    <a:pt x="303" y="137"/>
                  </a:lnTo>
                  <a:lnTo>
                    <a:pt x="152" y="69"/>
                  </a:lnTo>
                  <a:lnTo>
                    <a:pt x="19" y="0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8" name="Freeform 108"/>
            <p:cNvSpPr>
              <a:spLocks/>
            </p:cNvSpPr>
            <p:nvPr/>
          </p:nvSpPr>
          <p:spPr bwMode="auto">
            <a:xfrm>
              <a:off x="3436" y="1750"/>
              <a:ext cx="333" cy="255"/>
            </a:xfrm>
            <a:custGeom>
              <a:avLst/>
              <a:gdLst>
                <a:gd name="T0" fmla="*/ 840 w 850"/>
                <a:gd name="T1" fmla="*/ 504 h 509"/>
                <a:gd name="T2" fmla="*/ 757 w 850"/>
                <a:gd name="T3" fmla="*/ 509 h 509"/>
                <a:gd name="T4" fmla="*/ 698 w 850"/>
                <a:gd name="T5" fmla="*/ 488 h 509"/>
                <a:gd name="T6" fmla="*/ 635 w 850"/>
                <a:gd name="T7" fmla="*/ 441 h 509"/>
                <a:gd name="T8" fmla="*/ 591 w 850"/>
                <a:gd name="T9" fmla="*/ 407 h 509"/>
                <a:gd name="T10" fmla="*/ 532 w 850"/>
                <a:gd name="T11" fmla="*/ 397 h 509"/>
                <a:gd name="T12" fmla="*/ 473 w 850"/>
                <a:gd name="T13" fmla="*/ 382 h 509"/>
                <a:gd name="T14" fmla="*/ 424 w 850"/>
                <a:gd name="T15" fmla="*/ 348 h 509"/>
                <a:gd name="T16" fmla="*/ 386 w 850"/>
                <a:gd name="T17" fmla="*/ 308 h 509"/>
                <a:gd name="T18" fmla="*/ 312 w 850"/>
                <a:gd name="T19" fmla="*/ 293 h 509"/>
                <a:gd name="T20" fmla="*/ 262 w 850"/>
                <a:gd name="T21" fmla="*/ 279 h 509"/>
                <a:gd name="T22" fmla="*/ 224 w 850"/>
                <a:gd name="T23" fmla="*/ 249 h 509"/>
                <a:gd name="T24" fmla="*/ 190 w 850"/>
                <a:gd name="T25" fmla="*/ 201 h 509"/>
                <a:gd name="T26" fmla="*/ 93 w 850"/>
                <a:gd name="T27" fmla="*/ 167 h 509"/>
                <a:gd name="T28" fmla="*/ 34 w 850"/>
                <a:gd name="T29" fmla="*/ 127 h 509"/>
                <a:gd name="T30" fmla="*/ 9 w 850"/>
                <a:gd name="T31" fmla="*/ 78 h 509"/>
                <a:gd name="T32" fmla="*/ 0 w 850"/>
                <a:gd name="T33" fmla="*/ 21 h 509"/>
                <a:gd name="T34" fmla="*/ 28 w 850"/>
                <a:gd name="T35" fmla="*/ 0 h 509"/>
                <a:gd name="T36" fmla="*/ 68 w 850"/>
                <a:gd name="T37" fmla="*/ 9 h 509"/>
                <a:gd name="T38" fmla="*/ 68 w 850"/>
                <a:gd name="T39" fmla="*/ 40 h 509"/>
                <a:gd name="T40" fmla="*/ 63 w 850"/>
                <a:gd name="T41" fmla="*/ 78 h 509"/>
                <a:gd name="T42" fmla="*/ 112 w 850"/>
                <a:gd name="T43" fmla="*/ 108 h 509"/>
                <a:gd name="T44" fmla="*/ 150 w 850"/>
                <a:gd name="T45" fmla="*/ 127 h 509"/>
                <a:gd name="T46" fmla="*/ 215 w 850"/>
                <a:gd name="T47" fmla="*/ 143 h 509"/>
                <a:gd name="T48" fmla="*/ 249 w 850"/>
                <a:gd name="T49" fmla="*/ 152 h 509"/>
                <a:gd name="T50" fmla="*/ 274 w 850"/>
                <a:gd name="T51" fmla="*/ 186 h 509"/>
                <a:gd name="T52" fmla="*/ 302 w 850"/>
                <a:gd name="T53" fmla="*/ 215 h 509"/>
                <a:gd name="T54" fmla="*/ 355 w 850"/>
                <a:gd name="T55" fmla="*/ 230 h 509"/>
                <a:gd name="T56" fmla="*/ 411 w 850"/>
                <a:gd name="T57" fmla="*/ 236 h 509"/>
                <a:gd name="T58" fmla="*/ 454 w 850"/>
                <a:gd name="T59" fmla="*/ 270 h 509"/>
                <a:gd name="T60" fmla="*/ 502 w 850"/>
                <a:gd name="T61" fmla="*/ 308 h 509"/>
                <a:gd name="T62" fmla="*/ 591 w 850"/>
                <a:gd name="T63" fmla="*/ 329 h 509"/>
                <a:gd name="T64" fmla="*/ 660 w 850"/>
                <a:gd name="T65" fmla="*/ 357 h 509"/>
                <a:gd name="T66" fmla="*/ 713 w 850"/>
                <a:gd name="T67" fmla="*/ 407 h 509"/>
                <a:gd name="T68" fmla="*/ 757 w 850"/>
                <a:gd name="T69" fmla="*/ 435 h 509"/>
                <a:gd name="T70" fmla="*/ 815 w 850"/>
                <a:gd name="T71" fmla="*/ 460 h 509"/>
                <a:gd name="T72" fmla="*/ 850 w 850"/>
                <a:gd name="T73" fmla="*/ 479 h 509"/>
                <a:gd name="T74" fmla="*/ 840 w 850"/>
                <a:gd name="T75" fmla="*/ 504 h 509"/>
                <a:gd name="T76" fmla="*/ 840 w 850"/>
                <a:gd name="T77" fmla="*/ 504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0" h="509">
                  <a:moveTo>
                    <a:pt x="840" y="504"/>
                  </a:moveTo>
                  <a:lnTo>
                    <a:pt x="757" y="509"/>
                  </a:lnTo>
                  <a:lnTo>
                    <a:pt x="698" y="488"/>
                  </a:lnTo>
                  <a:lnTo>
                    <a:pt x="635" y="441"/>
                  </a:lnTo>
                  <a:lnTo>
                    <a:pt x="591" y="407"/>
                  </a:lnTo>
                  <a:lnTo>
                    <a:pt x="532" y="397"/>
                  </a:lnTo>
                  <a:lnTo>
                    <a:pt x="473" y="382"/>
                  </a:lnTo>
                  <a:lnTo>
                    <a:pt x="424" y="348"/>
                  </a:lnTo>
                  <a:lnTo>
                    <a:pt x="386" y="308"/>
                  </a:lnTo>
                  <a:lnTo>
                    <a:pt x="312" y="293"/>
                  </a:lnTo>
                  <a:lnTo>
                    <a:pt x="262" y="279"/>
                  </a:lnTo>
                  <a:lnTo>
                    <a:pt x="224" y="249"/>
                  </a:lnTo>
                  <a:lnTo>
                    <a:pt x="190" y="201"/>
                  </a:lnTo>
                  <a:lnTo>
                    <a:pt x="93" y="167"/>
                  </a:lnTo>
                  <a:lnTo>
                    <a:pt x="34" y="127"/>
                  </a:lnTo>
                  <a:lnTo>
                    <a:pt x="9" y="78"/>
                  </a:lnTo>
                  <a:lnTo>
                    <a:pt x="0" y="21"/>
                  </a:lnTo>
                  <a:lnTo>
                    <a:pt x="28" y="0"/>
                  </a:lnTo>
                  <a:lnTo>
                    <a:pt x="68" y="9"/>
                  </a:lnTo>
                  <a:lnTo>
                    <a:pt x="68" y="40"/>
                  </a:lnTo>
                  <a:lnTo>
                    <a:pt x="63" y="78"/>
                  </a:lnTo>
                  <a:lnTo>
                    <a:pt x="112" y="108"/>
                  </a:lnTo>
                  <a:lnTo>
                    <a:pt x="150" y="127"/>
                  </a:lnTo>
                  <a:lnTo>
                    <a:pt x="215" y="143"/>
                  </a:lnTo>
                  <a:lnTo>
                    <a:pt x="249" y="152"/>
                  </a:lnTo>
                  <a:lnTo>
                    <a:pt x="274" y="186"/>
                  </a:lnTo>
                  <a:lnTo>
                    <a:pt x="302" y="215"/>
                  </a:lnTo>
                  <a:lnTo>
                    <a:pt x="355" y="230"/>
                  </a:lnTo>
                  <a:lnTo>
                    <a:pt x="411" y="236"/>
                  </a:lnTo>
                  <a:lnTo>
                    <a:pt x="454" y="270"/>
                  </a:lnTo>
                  <a:lnTo>
                    <a:pt x="502" y="308"/>
                  </a:lnTo>
                  <a:lnTo>
                    <a:pt x="591" y="329"/>
                  </a:lnTo>
                  <a:lnTo>
                    <a:pt x="660" y="357"/>
                  </a:lnTo>
                  <a:lnTo>
                    <a:pt x="713" y="407"/>
                  </a:lnTo>
                  <a:lnTo>
                    <a:pt x="757" y="435"/>
                  </a:lnTo>
                  <a:lnTo>
                    <a:pt x="815" y="460"/>
                  </a:lnTo>
                  <a:lnTo>
                    <a:pt x="850" y="479"/>
                  </a:lnTo>
                  <a:lnTo>
                    <a:pt x="840" y="504"/>
                  </a:lnTo>
                  <a:lnTo>
                    <a:pt x="840" y="5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9" name="Freeform 109"/>
            <p:cNvSpPr>
              <a:spLocks/>
            </p:cNvSpPr>
            <p:nvPr/>
          </p:nvSpPr>
          <p:spPr bwMode="auto">
            <a:xfrm>
              <a:off x="3564" y="1510"/>
              <a:ext cx="83" cy="154"/>
            </a:xfrm>
            <a:custGeom>
              <a:avLst/>
              <a:gdLst>
                <a:gd name="T0" fmla="*/ 0 w 209"/>
                <a:gd name="T1" fmla="*/ 0 h 308"/>
                <a:gd name="T2" fmla="*/ 25 w 209"/>
                <a:gd name="T3" fmla="*/ 146 h 308"/>
                <a:gd name="T4" fmla="*/ 49 w 209"/>
                <a:gd name="T5" fmla="*/ 239 h 308"/>
                <a:gd name="T6" fmla="*/ 87 w 209"/>
                <a:gd name="T7" fmla="*/ 289 h 308"/>
                <a:gd name="T8" fmla="*/ 127 w 209"/>
                <a:gd name="T9" fmla="*/ 308 h 308"/>
                <a:gd name="T10" fmla="*/ 175 w 209"/>
                <a:gd name="T11" fmla="*/ 298 h 308"/>
                <a:gd name="T12" fmla="*/ 200 w 209"/>
                <a:gd name="T13" fmla="*/ 274 h 308"/>
                <a:gd name="T14" fmla="*/ 209 w 209"/>
                <a:gd name="T15" fmla="*/ 220 h 308"/>
                <a:gd name="T16" fmla="*/ 186 w 209"/>
                <a:gd name="T17" fmla="*/ 146 h 308"/>
                <a:gd name="T18" fmla="*/ 103 w 209"/>
                <a:gd name="T19" fmla="*/ 49 h 308"/>
                <a:gd name="T20" fmla="*/ 78 w 209"/>
                <a:gd name="T21" fmla="*/ 108 h 308"/>
                <a:gd name="T22" fmla="*/ 118 w 209"/>
                <a:gd name="T23" fmla="*/ 143 h 308"/>
                <a:gd name="T24" fmla="*/ 141 w 209"/>
                <a:gd name="T25" fmla="*/ 196 h 308"/>
                <a:gd name="T26" fmla="*/ 141 w 209"/>
                <a:gd name="T27" fmla="*/ 239 h 308"/>
                <a:gd name="T28" fmla="*/ 118 w 209"/>
                <a:gd name="T29" fmla="*/ 239 h 308"/>
                <a:gd name="T30" fmla="*/ 87 w 209"/>
                <a:gd name="T31" fmla="*/ 205 h 308"/>
                <a:gd name="T32" fmla="*/ 68 w 209"/>
                <a:gd name="T33" fmla="*/ 127 h 308"/>
                <a:gd name="T34" fmla="*/ 0 w 209"/>
                <a:gd name="T35" fmla="*/ 0 h 308"/>
                <a:gd name="T36" fmla="*/ 0 w 209"/>
                <a:gd name="T37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9" h="308">
                  <a:moveTo>
                    <a:pt x="0" y="0"/>
                  </a:moveTo>
                  <a:lnTo>
                    <a:pt x="25" y="146"/>
                  </a:lnTo>
                  <a:lnTo>
                    <a:pt x="49" y="239"/>
                  </a:lnTo>
                  <a:lnTo>
                    <a:pt x="87" y="289"/>
                  </a:lnTo>
                  <a:lnTo>
                    <a:pt x="127" y="308"/>
                  </a:lnTo>
                  <a:lnTo>
                    <a:pt x="175" y="298"/>
                  </a:lnTo>
                  <a:lnTo>
                    <a:pt x="200" y="274"/>
                  </a:lnTo>
                  <a:lnTo>
                    <a:pt x="209" y="220"/>
                  </a:lnTo>
                  <a:lnTo>
                    <a:pt x="186" y="146"/>
                  </a:lnTo>
                  <a:lnTo>
                    <a:pt x="103" y="49"/>
                  </a:lnTo>
                  <a:lnTo>
                    <a:pt x="78" y="108"/>
                  </a:lnTo>
                  <a:lnTo>
                    <a:pt x="118" y="143"/>
                  </a:lnTo>
                  <a:lnTo>
                    <a:pt x="141" y="196"/>
                  </a:lnTo>
                  <a:lnTo>
                    <a:pt x="141" y="239"/>
                  </a:lnTo>
                  <a:lnTo>
                    <a:pt x="118" y="239"/>
                  </a:lnTo>
                  <a:lnTo>
                    <a:pt x="87" y="205"/>
                  </a:lnTo>
                  <a:lnTo>
                    <a:pt x="68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0" name="Freeform 110"/>
            <p:cNvSpPr>
              <a:spLocks/>
            </p:cNvSpPr>
            <p:nvPr/>
          </p:nvSpPr>
          <p:spPr bwMode="auto">
            <a:xfrm>
              <a:off x="3484" y="1254"/>
              <a:ext cx="253" cy="78"/>
            </a:xfrm>
            <a:custGeom>
              <a:avLst/>
              <a:gdLst>
                <a:gd name="T0" fmla="*/ 9 w 644"/>
                <a:gd name="T1" fmla="*/ 30 h 156"/>
                <a:gd name="T2" fmla="*/ 68 w 644"/>
                <a:gd name="T3" fmla="*/ 43 h 156"/>
                <a:gd name="T4" fmla="*/ 117 w 644"/>
                <a:gd name="T5" fmla="*/ 49 h 156"/>
                <a:gd name="T6" fmla="*/ 175 w 644"/>
                <a:gd name="T7" fmla="*/ 78 h 156"/>
                <a:gd name="T8" fmla="*/ 239 w 644"/>
                <a:gd name="T9" fmla="*/ 108 h 156"/>
                <a:gd name="T10" fmla="*/ 302 w 644"/>
                <a:gd name="T11" fmla="*/ 108 h 156"/>
                <a:gd name="T12" fmla="*/ 357 w 644"/>
                <a:gd name="T13" fmla="*/ 108 h 156"/>
                <a:gd name="T14" fmla="*/ 414 w 644"/>
                <a:gd name="T15" fmla="*/ 133 h 156"/>
                <a:gd name="T16" fmla="*/ 460 w 644"/>
                <a:gd name="T17" fmla="*/ 156 h 156"/>
                <a:gd name="T18" fmla="*/ 517 w 644"/>
                <a:gd name="T19" fmla="*/ 156 h 156"/>
                <a:gd name="T20" fmla="*/ 572 w 644"/>
                <a:gd name="T21" fmla="*/ 146 h 156"/>
                <a:gd name="T22" fmla="*/ 644 w 644"/>
                <a:gd name="T23" fmla="*/ 108 h 156"/>
                <a:gd name="T24" fmla="*/ 572 w 644"/>
                <a:gd name="T25" fmla="*/ 83 h 156"/>
                <a:gd name="T26" fmla="*/ 460 w 644"/>
                <a:gd name="T27" fmla="*/ 64 h 156"/>
                <a:gd name="T28" fmla="*/ 380 w 644"/>
                <a:gd name="T29" fmla="*/ 49 h 156"/>
                <a:gd name="T30" fmla="*/ 302 w 644"/>
                <a:gd name="T31" fmla="*/ 40 h 156"/>
                <a:gd name="T32" fmla="*/ 239 w 644"/>
                <a:gd name="T33" fmla="*/ 49 h 156"/>
                <a:gd name="T34" fmla="*/ 195 w 644"/>
                <a:gd name="T35" fmla="*/ 30 h 156"/>
                <a:gd name="T36" fmla="*/ 131 w 644"/>
                <a:gd name="T37" fmla="*/ 5 h 156"/>
                <a:gd name="T38" fmla="*/ 59 w 644"/>
                <a:gd name="T39" fmla="*/ 0 h 156"/>
                <a:gd name="T40" fmla="*/ 0 w 644"/>
                <a:gd name="T41" fmla="*/ 5 h 156"/>
                <a:gd name="T42" fmla="*/ 9 w 644"/>
                <a:gd name="T43" fmla="*/ 30 h 156"/>
                <a:gd name="T44" fmla="*/ 9 w 644"/>
                <a:gd name="T45" fmla="*/ 3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44" h="156">
                  <a:moveTo>
                    <a:pt x="9" y="30"/>
                  </a:moveTo>
                  <a:lnTo>
                    <a:pt x="68" y="43"/>
                  </a:lnTo>
                  <a:lnTo>
                    <a:pt x="117" y="49"/>
                  </a:lnTo>
                  <a:lnTo>
                    <a:pt x="175" y="78"/>
                  </a:lnTo>
                  <a:lnTo>
                    <a:pt x="239" y="108"/>
                  </a:lnTo>
                  <a:lnTo>
                    <a:pt x="302" y="108"/>
                  </a:lnTo>
                  <a:lnTo>
                    <a:pt x="357" y="108"/>
                  </a:lnTo>
                  <a:lnTo>
                    <a:pt x="414" y="133"/>
                  </a:lnTo>
                  <a:lnTo>
                    <a:pt x="460" y="156"/>
                  </a:lnTo>
                  <a:lnTo>
                    <a:pt x="517" y="156"/>
                  </a:lnTo>
                  <a:lnTo>
                    <a:pt x="572" y="146"/>
                  </a:lnTo>
                  <a:lnTo>
                    <a:pt x="644" y="108"/>
                  </a:lnTo>
                  <a:lnTo>
                    <a:pt x="572" y="83"/>
                  </a:lnTo>
                  <a:lnTo>
                    <a:pt x="460" y="64"/>
                  </a:lnTo>
                  <a:lnTo>
                    <a:pt x="380" y="49"/>
                  </a:lnTo>
                  <a:lnTo>
                    <a:pt x="302" y="40"/>
                  </a:lnTo>
                  <a:lnTo>
                    <a:pt x="239" y="49"/>
                  </a:lnTo>
                  <a:lnTo>
                    <a:pt x="195" y="30"/>
                  </a:lnTo>
                  <a:lnTo>
                    <a:pt x="131" y="5"/>
                  </a:lnTo>
                  <a:lnTo>
                    <a:pt x="59" y="0"/>
                  </a:lnTo>
                  <a:lnTo>
                    <a:pt x="0" y="5"/>
                  </a:lnTo>
                  <a:lnTo>
                    <a:pt x="9" y="30"/>
                  </a:lnTo>
                  <a:lnTo>
                    <a:pt x="9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1" name="Freeform 111"/>
            <p:cNvSpPr>
              <a:spLocks/>
            </p:cNvSpPr>
            <p:nvPr/>
          </p:nvSpPr>
          <p:spPr bwMode="auto">
            <a:xfrm>
              <a:off x="2914" y="2202"/>
              <a:ext cx="1131" cy="123"/>
            </a:xfrm>
            <a:custGeom>
              <a:avLst/>
              <a:gdLst>
                <a:gd name="T0" fmla="*/ 2401 w 2886"/>
                <a:gd name="T1" fmla="*/ 0 h 245"/>
                <a:gd name="T2" fmla="*/ 2519 w 2886"/>
                <a:gd name="T3" fmla="*/ 24 h 245"/>
                <a:gd name="T4" fmla="*/ 2631 w 2886"/>
                <a:gd name="T5" fmla="*/ 30 h 245"/>
                <a:gd name="T6" fmla="*/ 2724 w 2886"/>
                <a:gd name="T7" fmla="*/ 40 h 245"/>
                <a:gd name="T8" fmla="*/ 2802 w 2886"/>
                <a:gd name="T9" fmla="*/ 59 h 245"/>
                <a:gd name="T10" fmla="*/ 2852 w 2886"/>
                <a:gd name="T11" fmla="*/ 78 h 245"/>
                <a:gd name="T12" fmla="*/ 2876 w 2886"/>
                <a:gd name="T13" fmla="*/ 108 h 245"/>
                <a:gd name="T14" fmla="*/ 2886 w 2886"/>
                <a:gd name="T15" fmla="*/ 137 h 245"/>
                <a:gd name="T16" fmla="*/ 2871 w 2886"/>
                <a:gd name="T17" fmla="*/ 156 h 245"/>
                <a:gd name="T18" fmla="*/ 2846 w 2886"/>
                <a:gd name="T19" fmla="*/ 171 h 245"/>
                <a:gd name="T20" fmla="*/ 2774 w 2886"/>
                <a:gd name="T21" fmla="*/ 186 h 245"/>
                <a:gd name="T22" fmla="*/ 2626 w 2886"/>
                <a:gd name="T23" fmla="*/ 196 h 245"/>
                <a:gd name="T24" fmla="*/ 2401 w 2886"/>
                <a:gd name="T25" fmla="*/ 205 h 245"/>
                <a:gd name="T26" fmla="*/ 2148 w 2886"/>
                <a:gd name="T27" fmla="*/ 211 h 245"/>
                <a:gd name="T28" fmla="*/ 1782 w 2886"/>
                <a:gd name="T29" fmla="*/ 224 h 245"/>
                <a:gd name="T30" fmla="*/ 1460 w 2886"/>
                <a:gd name="T31" fmla="*/ 245 h 245"/>
                <a:gd name="T32" fmla="*/ 1044 w 2886"/>
                <a:gd name="T33" fmla="*/ 234 h 245"/>
                <a:gd name="T34" fmla="*/ 673 w 2886"/>
                <a:gd name="T35" fmla="*/ 234 h 245"/>
                <a:gd name="T36" fmla="*/ 430 w 2886"/>
                <a:gd name="T37" fmla="*/ 224 h 245"/>
                <a:gd name="T38" fmla="*/ 244 w 2886"/>
                <a:gd name="T39" fmla="*/ 215 h 245"/>
                <a:gd name="T40" fmla="*/ 82 w 2886"/>
                <a:gd name="T41" fmla="*/ 205 h 245"/>
                <a:gd name="T42" fmla="*/ 29 w 2886"/>
                <a:gd name="T43" fmla="*/ 201 h 245"/>
                <a:gd name="T44" fmla="*/ 0 w 2886"/>
                <a:gd name="T45" fmla="*/ 177 h 245"/>
                <a:gd name="T46" fmla="*/ 29 w 2886"/>
                <a:gd name="T47" fmla="*/ 156 h 245"/>
                <a:gd name="T48" fmla="*/ 73 w 2886"/>
                <a:gd name="T49" fmla="*/ 165 h 245"/>
                <a:gd name="T50" fmla="*/ 400 w 2886"/>
                <a:gd name="T51" fmla="*/ 156 h 245"/>
                <a:gd name="T52" fmla="*/ 770 w 2886"/>
                <a:gd name="T53" fmla="*/ 156 h 245"/>
                <a:gd name="T54" fmla="*/ 1006 w 2886"/>
                <a:gd name="T55" fmla="*/ 161 h 245"/>
                <a:gd name="T56" fmla="*/ 1225 w 2886"/>
                <a:gd name="T57" fmla="*/ 165 h 245"/>
                <a:gd name="T58" fmla="*/ 1533 w 2886"/>
                <a:gd name="T59" fmla="*/ 161 h 245"/>
                <a:gd name="T60" fmla="*/ 1860 w 2886"/>
                <a:gd name="T61" fmla="*/ 142 h 245"/>
                <a:gd name="T62" fmla="*/ 2177 w 2886"/>
                <a:gd name="T63" fmla="*/ 133 h 245"/>
                <a:gd name="T64" fmla="*/ 2426 w 2886"/>
                <a:gd name="T65" fmla="*/ 127 h 245"/>
                <a:gd name="T66" fmla="*/ 2401 w 2886"/>
                <a:gd name="T67" fmla="*/ 0 h 245"/>
                <a:gd name="T68" fmla="*/ 2401 w 2886"/>
                <a:gd name="T69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86" h="245">
                  <a:moveTo>
                    <a:pt x="2401" y="0"/>
                  </a:moveTo>
                  <a:lnTo>
                    <a:pt x="2519" y="24"/>
                  </a:lnTo>
                  <a:lnTo>
                    <a:pt x="2631" y="30"/>
                  </a:lnTo>
                  <a:lnTo>
                    <a:pt x="2724" y="40"/>
                  </a:lnTo>
                  <a:lnTo>
                    <a:pt x="2802" y="59"/>
                  </a:lnTo>
                  <a:lnTo>
                    <a:pt x="2852" y="78"/>
                  </a:lnTo>
                  <a:lnTo>
                    <a:pt x="2876" y="108"/>
                  </a:lnTo>
                  <a:lnTo>
                    <a:pt x="2886" y="137"/>
                  </a:lnTo>
                  <a:lnTo>
                    <a:pt x="2871" y="156"/>
                  </a:lnTo>
                  <a:lnTo>
                    <a:pt x="2846" y="171"/>
                  </a:lnTo>
                  <a:lnTo>
                    <a:pt x="2774" y="186"/>
                  </a:lnTo>
                  <a:lnTo>
                    <a:pt x="2626" y="196"/>
                  </a:lnTo>
                  <a:lnTo>
                    <a:pt x="2401" y="205"/>
                  </a:lnTo>
                  <a:lnTo>
                    <a:pt x="2148" y="211"/>
                  </a:lnTo>
                  <a:lnTo>
                    <a:pt x="1782" y="224"/>
                  </a:lnTo>
                  <a:lnTo>
                    <a:pt x="1460" y="245"/>
                  </a:lnTo>
                  <a:lnTo>
                    <a:pt x="1044" y="234"/>
                  </a:lnTo>
                  <a:lnTo>
                    <a:pt x="673" y="234"/>
                  </a:lnTo>
                  <a:lnTo>
                    <a:pt x="430" y="224"/>
                  </a:lnTo>
                  <a:lnTo>
                    <a:pt x="244" y="215"/>
                  </a:lnTo>
                  <a:lnTo>
                    <a:pt x="82" y="205"/>
                  </a:lnTo>
                  <a:lnTo>
                    <a:pt x="29" y="201"/>
                  </a:lnTo>
                  <a:lnTo>
                    <a:pt x="0" y="177"/>
                  </a:lnTo>
                  <a:lnTo>
                    <a:pt x="29" y="156"/>
                  </a:lnTo>
                  <a:lnTo>
                    <a:pt x="73" y="165"/>
                  </a:lnTo>
                  <a:lnTo>
                    <a:pt x="400" y="156"/>
                  </a:lnTo>
                  <a:lnTo>
                    <a:pt x="770" y="156"/>
                  </a:lnTo>
                  <a:lnTo>
                    <a:pt x="1006" y="161"/>
                  </a:lnTo>
                  <a:lnTo>
                    <a:pt x="1225" y="165"/>
                  </a:lnTo>
                  <a:lnTo>
                    <a:pt x="1533" y="161"/>
                  </a:lnTo>
                  <a:lnTo>
                    <a:pt x="1860" y="142"/>
                  </a:lnTo>
                  <a:lnTo>
                    <a:pt x="2177" y="133"/>
                  </a:lnTo>
                  <a:lnTo>
                    <a:pt x="2426" y="127"/>
                  </a:lnTo>
                  <a:lnTo>
                    <a:pt x="2401" y="0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352" name="AutoShape 112"/>
          <p:cNvSpPr>
            <a:spLocks noChangeArrowheads="1"/>
          </p:cNvSpPr>
          <p:nvPr/>
        </p:nvSpPr>
        <p:spPr bwMode="auto">
          <a:xfrm>
            <a:off x="5943600" y="228600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0353" name="Group 113"/>
          <p:cNvGrpSpPr>
            <a:grpSpLocks/>
          </p:cNvGrpSpPr>
          <p:nvPr/>
        </p:nvGrpSpPr>
        <p:grpSpPr bwMode="auto">
          <a:xfrm>
            <a:off x="1981200" y="4038601"/>
            <a:ext cx="2222500" cy="1928813"/>
            <a:chOff x="3131" y="3201"/>
            <a:chExt cx="1400" cy="1215"/>
          </a:xfrm>
        </p:grpSpPr>
        <p:sp>
          <p:nvSpPr>
            <p:cNvPr id="10354" name="Freeform 114"/>
            <p:cNvSpPr>
              <a:spLocks/>
            </p:cNvSpPr>
            <p:nvPr/>
          </p:nvSpPr>
          <p:spPr bwMode="auto">
            <a:xfrm>
              <a:off x="3772" y="3576"/>
              <a:ext cx="156" cy="107"/>
            </a:xfrm>
            <a:custGeom>
              <a:avLst/>
              <a:gdLst>
                <a:gd name="T0" fmla="*/ 151 w 151"/>
                <a:gd name="T1" fmla="*/ 133 h 133"/>
                <a:gd name="T2" fmla="*/ 93 w 151"/>
                <a:gd name="T3" fmla="*/ 81 h 133"/>
                <a:gd name="T4" fmla="*/ 0 w 151"/>
                <a:gd name="T5" fmla="*/ 46 h 133"/>
                <a:gd name="T6" fmla="*/ 26 w 151"/>
                <a:gd name="T7" fmla="*/ 0 h 133"/>
                <a:gd name="T8" fmla="*/ 91 w 151"/>
                <a:gd name="T9" fmla="*/ 12 h 133"/>
                <a:gd name="T10" fmla="*/ 124 w 151"/>
                <a:gd name="T11" fmla="*/ 40 h 133"/>
                <a:gd name="T12" fmla="*/ 151 w 151"/>
                <a:gd name="T13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33">
                  <a:moveTo>
                    <a:pt x="151" y="133"/>
                  </a:moveTo>
                  <a:lnTo>
                    <a:pt x="93" y="81"/>
                  </a:lnTo>
                  <a:lnTo>
                    <a:pt x="0" y="46"/>
                  </a:lnTo>
                  <a:lnTo>
                    <a:pt x="26" y="0"/>
                  </a:lnTo>
                  <a:lnTo>
                    <a:pt x="91" y="12"/>
                  </a:lnTo>
                  <a:lnTo>
                    <a:pt x="124" y="40"/>
                  </a:lnTo>
                  <a:lnTo>
                    <a:pt x="151" y="1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5" name="Freeform 115"/>
            <p:cNvSpPr>
              <a:spLocks/>
            </p:cNvSpPr>
            <p:nvPr/>
          </p:nvSpPr>
          <p:spPr bwMode="auto">
            <a:xfrm>
              <a:off x="3206" y="3610"/>
              <a:ext cx="211" cy="150"/>
            </a:xfrm>
            <a:custGeom>
              <a:avLst/>
              <a:gdLst>
                <a:gd name="T0" fmla="*/ 71 w 205"/>
                <a:gd name="T1" fmla="*/ 0 h 184"/>
                <a:gd name="T2" fmla="*/ 67 w 205"/>
                <a:gd name="T3" fmla="*/ 1 h 184"/>
                <a:gd name="T4" fmla="*/ 55 w 205"/>
                <a:gd name="T5" fmla="*/ 4 h 184"/>
                <a:gd name="T6" fmla="*/ 39 w 205"/>
                <a:gd name="T7" fmla="*/ 12 h 184"/>
                <a:gd name="T8" fmla="*/ 22 w 205"/>
                <a:gd name="T9" fmla="*/ 25 h 184"/>
                <a:gd name="T10" fmla="*/ 8 w 205"/>
                <a:gd name="T11" fmla="*/ 42 h 184"/>
                <a:gd name="T12" fmla="*/ 0 w 205"/>
                <a:gd name="T13" fmla="*/ 68 h 184"/>
                <a:gd name="T14" fmla="*/ 0 w 205"/>
                <a:gd name="T15" fmla="*/ 100 h 184"/>
                <a:gd name="T16" fmla="*/ 13 w 205"/>
                <a:gd name="T17" fmla="*/ 140 h 184"/>
                <a:gd name="T18" fmla="*/ 14 w 205"/>
                <a:gd name="T19" fmla="*/ 144 h 184"/>
                <a:gd name="T20" fmla="*/ 19 w 205"/>
                <a:gd name="T21" fmla="*/ 152 h 184"/>
                <a:gd name="T22" fmla="*/ 29 w 205"/>
                <a:gd name="T23" fmla="*/ 162 h 184"/>
                <a:gd name="T24" fmla="*/ 43 w 205"/>
                <a:gd name="T25" fmla="*/ 173 h 184"/>
                <a:gd name="T26" fmla="*/ 63 w 205"/>
                <a:gd name="T27" fmla="*/ 181 h 184"/>
                <a:gd name="T28" fmla="*/ 92 w 205"/>
                <a:gd name="T29" fmla="*/ 184 h 184"/>
                <a:gd name="T30" fmla="*/ 128 w 205"/>
                <a:gd name="T31" fmla="*/ 181 h 184"/>
                <a:gd name="T32" fmla="*/ 173 w 205"/>
                <a:gd name="T33" fmla="*/ 167 h 184"/>
                <a:gd name="T34" fmla="*/ 205 w 205"/>
                <a:gd name="T35" fmla="*/ 48 h 184"/>
                <a:gd name="T36" fmla="*/ 71 w 205"/>
                <a:gd name="T3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5" h="184">
                  <a:moveTo>
                    <a:pt x="71" y="0"/>
                  </a:moveTo>
                  <a:lnTo>
                    <a:pt x="67" y="1"/>
                  </a:lnTo>
                  <a:lnTo>
                    <a:pt x="55" y="4"/>
                  </a:lnTo>
                  <a:lnTo>
                    <a:pt x="39" y="12"/>
                  </a:lnTo>
                  <a:lnTo>
                    <a:pt x="22" y="25"/>
                  </a:lnTo>
                  <a:lnTo>
                    <a:pt x="8" y="42"/>
                  </a:lnTo>
                  <a:lnTo>
                    <a:pt x="0" y="68"/>
                  </a:lnTo>
                  <a:lnTo>
                    <a:pt x="0" y="100"/>
                  </a:lnTo>
                  <a:lnTo>
                    <a:pt x="13" y="140"/>
                  </a:lnTo>
                  <a:lnTo>
                    <a:pt x="14" y="144"/>
                  </a:lnTo>
                  <a:lnTo>
                    <a:pt x="19" y="152"/>
                  </a:lnTo>
                  <a:lnTo>
                    <a:pt x="29" y="162"/>
                  </a:lnTo>
                  <a:lnTo>
                    <a:pt x="43" y="173"/>
                  </a:lnTo>
                  <a:lnTo>
                    <a:pt x="63" y="181"/>
                  </a:lnTo>
                  <a:lnTo>
                    <a:pt x="92" y="184"/>
                  </a:lnTo>
                  <a:lnTo>
                    <a:pt x="128" y="181"/>
                  </a:lnTo>
                  <a:lnTo>
                    <a:pt x="173" y="167"/>
                  </a:lnTo>
                  <a:lnTo>
                    <a:pt x="205" y="4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6" name="Freeform 116"/>
            <p:cNvSpPr>
              <a:spLocks/>
            </p:cNvSpPr>
            <p:nvPr/>
          </p:nvSpPr>
          <p:spPr bwMode="auto">
            <a:xfrm>
              <a:off x="3334" y="3302"/>
              <a:ext cx="492" cy="553"/>
            </a:xfrm>
            <a:custGeom>
              <a:avLst/>
              <a:gdLst>
                <a:gd name="T0" fmla="*/ 475 w 475"/>
                <a:gd name="T1" fmla="*/ 157 h 688"/>
                <a:gd name="T2" fmla="*/ 450 w 475"/>
                <a:gd name="T3" fmla="*/ 219 h 688"/>
                <a:gd name="T4" fmla="*/ 458 w 475"/>
                <a:gd name="T5" fmla="*/ 243 h 688"/>
                <a:gd name="T6" fmla="*/ 461 w 475"/>
                <a:gd name="T7" fmla="*/ 288 h 688"/>
                <a:gd name="T8" fmla="*/ 448 w 475"/>
                <a:gd name="T9" fmla="*/ 348 h 688"/>
                <a:gd name="T10" fmla="*/ 431 w 475"/>
                <a:gd name="T11" fmla="*/ 385 h 688"/>
                <a:gd name="T12" fmla="*/ 422 w 475"/>
                <a:gd name="T13" fmla="*/ 406 h 688"/>
                <a:gd name="T14" fmla="*/ 409 w 475"/>
                <a:gd name="T15" fmla="*/ 436 h 688"/>
                <a:gd name="T16" fmla="*/ 399 w 475"/>
                <a:gd name="T17" fmla="*/ 462 h 688"/>
                <a:gd name="T18" fmla="*/ 394 w 475"/>
                <a:gd name="T19" fmla="*/ 474 h 688"/>
                <a:gd name="T20" fmla="*/ 385 w 475"/>
                <a:gd name="T21" fmla="*/ 492 h 688"/>
                <a:gd name="T22" fmla="*/ 367 w 475"/>
                <a:gd name="T23" fmla="*/ 518 h 688"/>
                <a:gd name="T24" fmla="*/ 337 w 475"/>
                <a:gd name="T25" fmla="*/ 539 h 688"/>
                <a:gd name="T26" fmla="*/ 323 w 475"/>
                <a:gd name="T27" fmla="*/ 641 h 688"/>
                <a:gd name="T28" fmla="*/ 319 w 475"/>
                <a:gd name="T29" fmla="*/ 646 h 688"/>
                <a:gd name="T30" fmla="*/ 307 w 475"/>
                <a:gd name="T31" fmla="*/ 659 h 688"/>
                <a:gd name="T32" fmla="*/ 286 w 475"/>
                <a:gd name="T33" fmla="*/ 674 h 688"/>
                <a:gd name="T34" fmla="*/ 254 w 475"/>
                <a:gd name="T35" fmla="*/ 686 h 688"/>
                <a:gd name="T36" fmla="*/ 211 w 475"/>
                <a:gd name="T37" fmla="*/ 687 h 688"/>
                <a:gd name="T38" fmla="*/ 155 w 475"/>
                <a:gd name="T39" fmla="*/ 673 h 688"/>
                <a:gd name="T40" fmla="*/ 84 w 475"/>
                <a:gd name="T41" fmla="*/ 637 h 688"/>
                <a:gd name="T42" fmla="*/ 0 w 475"/>
                <a:gd name="T43" fmla="*/ 575 h 688"/>
                <a:gd name="T44" fmla="*/ 14 w 475"/>
                <a:gd name="T45" fmla="*/ 558 h 688"/>
                <a:gd name="T46" fmla="*/ 42 w 475"/>
                <a:gd name="T47" fmla="*/ 514 h 688"/>
                <a:gd name="T48" fmla="*/ 63 w 475"/>
                <a:gd name="T49" fmla="*/ 451 h 688"/>
                <a:gd name="T50" fmla="*/ 56 w 475"/>
                <a:gd name="T51" fmla="*/ 377 h 688"/>
                <a:gd name="T52" fmla="*/ 59 w 475"/>
                <a:gd name="T53" fmla="*/ 350 h 688"/>
                <a:gd name="T54" fmla="*/ 69 w 475"/>
                <a:gd name="T55" fmla="*/ 282 h 688"/>
                <a:gd name="T56" fmla="*/ 91 w 475"/>
                <a:gd name="T57" fmla="*/ 194 h 688"/>
                <a:gd name="T58" fmla="*/ 127 w 475"/>
                <a:gd name="T59" fmla="*/ 104 h 688"/>
                <a:gd name="T60" fmla="*/ 180 w 475"/>
                <a:gd name="T61" fmla="*/ 33 h 688"/>
                <a:gd name="T62" fmla="*/ 254 w 475"/>
                <a:gd name="T63" fmla="*/ 0 h 688"/>
                <a:gd name="T64" fmla="*/ 349 w 475"/>
                <a:gd name="T65" fmla="*/ 24 h 688"/>
                <a:gd name="T66" fmla="*/ 473 w 475"/>
                <a:gd name="T67" fmla="*/ 126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5" h="688">
                  <a:moveTo>
                    <a:pt x="473" y="126"/>
                  </a:moveTo>
                  <a:lnTo>
                    <a:pt x="475" y="157"/>
                  </a:lnTo>
                  <a:lnTo>
                    <a:pt x="448" y="215"/>
                  </a:lnTo>
                  <a:lnTo>
                    <a:pt x="450" y="219"/>
                  </a:lnTo>
                  <a:lnTo>
                    <a:pt x="453" y="228"/>
                  </a:lnTo>
                  <a:lnTo>
                    <a:pt x="458" y="243"/>
                  </a:lnTo>
                  <a:lnTo>
                    <a:pt x="461" y="264"/>
                  </a:lnTo>
                  <a:lnTo>
                    <a:pt x="461" y="288"/>
                  </a:lnTo>
                  <a:lnTo>
                    <a:pt x="458" y="317"/>
                  </a:lnTo>
                  <a:lnTo>
                    <a:pt x="448" y="348"/>
                  </a:lnTo>
                  <a:lnTo>
                    <a:pt x="432" y="381"/>
                  </a:lnTo>
                  <a:lnTo>
                    <a:pt x="431" y="385"/>
                  </a:lnTo>
                  <a:lnTo>
                    <a:pt x="428" y="393"/>
                  </a:lnTo>
                  <a:lnTo>
                    <a:pt x="422" y="406"/>
                  </a:lnTo>
                  <a:lnTo>
                    <a:pt x="416" y="421"/>
                  </a:lnTo>
                  <a:lnTo>
                    <a:pt x="409" y="436"/>
                  </a:lnTo>
                  <a:lnTo>
                    <a:pt x="404" y="449"/>
                  </a:lnTo>
                  <a:lnTo>
                    <a:pt x="399" y="462"/>
                  </a:lnTo>
                  <a:lnTo>
                    <a:pt x="395" y="470"/>
                  </a:lnTo>
                  <a:lnTo>
                    <a:pt x="394" y="474"/>
                  </a:lnTo>
                  <a:lnTo>
                    <a:pt x="391" y="482"/>
                  </a:lnTo>
                  <a:lnTo>
                    <a:pt x="385" y="492"/>
                  </a:lnTo>
                  <a:lnTo>
                    <a:pt x="377" y="506"/>
                  </a:lnTo>
                  <a:lnTo>
                    <a:pt x="367" y="518"/>
                  </a:lnTo>
                  <a:lnTo>
                    <a:pt x="353" y="531"/>
                  </a:lnTo>
                  <a:lnTo>
                    <a:pt x="337" y="539"/>
                  </a:lnTo>
                  <a:lnTo>
                    <a:pt x="317" y="544"/>
                  </a:lnTo>
                  <a:lnTo>
                    <a:pt x="323" y="641"/>
                  </a:lnTo>
                  <a:lnTo>
                    <a:pt x="322" y="642"/>
                  </a:lnTo>
                  <a:lnTo>
                    <a:pt x="319" y="646"/>
                  </a:lnTo>
                  <a:lnTo>
                    <a:pt x="314" y="652"/>
                  </a:lnTo>
                  <a:lnTo>
                    <a:pt x="307" y="659"/>
                  </a:lnTo>
                  <a:lnTo>
                    <a:pt x="298" y="667"/>
                  </a:lnTo>
                  <a:lnTo>
                    <a:pt x="286" y="674"/>
                  </a:lnTo>
                  <a:lnTo>
                    <a:pt x="271" y="681"/>
                  </a:lnTo>
                  <a:lnTo>
                    <a:pt x="254" y="686"/>
                  </a:lnTo>
                  <a:lnTo>
                    <a:pt x="234" y="688"/>
                  </a:lnTo>
                  <a:lnTo>
                    <a:pt x="211" y="687"/>
                  </a:lnTo>
                  <a:lnTo>
                    <a:pt x="185" y="682"/>
                  </a:lnTo>
                  <a:lnTo>
                    <a:pt x="155" y="673"/>
                  </a:lnTo>
                  <a:lnTo>
                    <a:pt x="121" y="658"/>
                  </a:lnTo>
                  <a:lnTo>
                    <a:pt x="84" y="637"/>
                  </a:lnTo>
                  <a:lnTo>
                    <a:pt x="44" y="610"/>
                  </a:lnTo>
                  <a:lnTo>
                    <a:pt x="0" y="575"/>
                  </a:lnTo>
                  <a:lnTo>
                    <a:pt x="4" y="570"/>
                  </a:lnTo>
                  <a:lnTo>
                    <a:pt x="14" y="558"/>
                  </a:lnTo>
                  <a:lnTo>
                    <a:pt x="28" y="539"/>
                  </a:lnTo>
                  <a:lnTo>
                    <a:pt x="42" y="514"/>
                  </a:lnTo>
                  <a:lnTo>
                    <a:pt x="54" y="484"/>
                  </a:lnTo>
                  <a:lnTo>
                    <a:pt x="63" y="451"/>
                  </a:lnTo>
                  <a:lnTo>
                    <a:pt x="64" y="415"/>
                  </a:lnTo>
                  <a:lnTo>
                    <a:pt x="56" y="377"/>
                  </a:lnTo>
                  <a:lnTo>
                    <a:pt x="57" y="370"/>
                  </a:lnTo>
                  <a:lnTo>
                    <a:pt x="59" y="350"/>
                  </a:lnTo>
                  <a:lnTo>
                    <a:pt x="63" y="320"/>
                  </a:lnTo>
                  <a:lnTo>
                    <a:pt x="69" y="282"/>
                  </a:lnTo>
                  <a:lnTo>
                    <a:pt x="79" y="240"/>
                  </a:lnTo>
                  <a:lnTo>
                    <a:pt x="91" y="194"/>
                  </a:lnTo>
                  <a:lnTo>
                    <a:pt x="107" y="149"/>
                  </a:lnTo>
                  <a:lnTo>
                    <a:pt x="127" y="104"/>
                  </a:lnTo>
                  <a:lnTo>
                    <a:pt x="151" y="65"/>
                  </a:lnTo>
                  <a:lnTo>
                    <a:pt x="180" y="33"/>
                  </a:lnTo>
                  <a:lnTo>
                    <a:pt x="215" y="10"/>
                  </a:lnTo>
                  <a:lnTo>
                    <a:pt x="254" y="0"/>
                  </a:lnTo>
                  <a:lnTo>
                    <a:pt x="299" y="3"/>
                  </a:lnTo>
                  <a:lnTo>
                    <a:pt x="349" y="24"/>
                  </a:lnTo>
                  <a:lnTo>
                    <a:pt x="408" y="63"/>
                  </a:lnTo>
                  <a:lnTo>
                    <a:pt x="473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7" name="Freeform 117"/>
            <p:cNvSpPr>
              <a:spLocks/>
            </p:cNvSpPr>
            <p:nvPr/>
          </p:nvSpPr>
          <p:spPr bwMode="auto">
            <a:xfrm>
              <a:off x="3440" y="3286"/>
              <a:ext cx="349" cy="429"/>
            </a:xfrm>
            <a:custGeom>
              <a:avLst/>
              <a:gdLst>
                <a:gd name="T0" fmla="*/ 6 w 335"/>
                <a:gd name="T1" fmla="*/ 260 h 532"/>
                <a:gd name="T2" fmla="*/ 11 w 335"/>
                <a:gd name="T3" fmla="*/ 246 h 532"/>
                <a:gd name="T4" fmla="*/ 21 w 335"/>
                <a:gd name="T5" fmla="*/ 215 h 532"/>
                <a:gd name="T6" fmla="*/ 24 w 335"/>
                <a:gd name="T7" fmla="*/ 177 h 532"/>
                <a:gd name="T8" fmla="*/ 10 w 335"/>
                <a:gd name="T9" fmla="*/ 147 h 532"/>
                <a:gd name="T10" fmla="*/ 4 w 335"/>
                <a:gd name="T11" fmla="*/ 130 h 532"/>
                <a:gd name="T12" fmla="*/ 0 w 335"/>
                <a:gd name="T13" fmla="*/ 89 h 532"/>
                <a:gd name="T14" fmla="*/ 19 w 335"/>
                <a:gd name="T15" fmla="*/ 42 h 532"/>
                <a:gd name="T16" fmla="*/ 84 w 335"/>
                <a:gd name="T17" fmla="*/ 2 h 532"/>
                <a:gd name="T18" fmla="*/ 93 w 335"/>
                <a:gd name="T19" fmla="*/ 1 h 532"/>
                <a:gd name="T20" fmla="*/ 117 w 335"/>
                <a:gd name="T21" fmla="*/ 0 h 532"/>
                <a:gd name="T22" fmla="*/ 151 w 335"/>
                <a:gd name="T23" fmla="*/ 2 h 532"/>
                <a:gd name="T24" fmla="*/ 186 w 335"/>
                <a:gd name="T25" fmla="*/ 12 h 532"/>
                <a:gd name="T26" fmla="*/ 200 w 335"/>
                <a:gd name="T27" fmla="*/ 9 h 532"/>
                <a:gd name="T28" fmla="*/ 235 w 335"/>
                <a:gd name="T29" fmla="*/ 8 h 532"/>
                <a:gd name="T30" fmla="*/ 274 w 335"/>
                <a:gd name="T31" fmla="*/ 18 h 532"/>
                <a:gd name="T32" fmla="*/ 307 w 335"/>
                <a:gd name="T33" fmla="*/ 53 h 532"/>
                <a:gd name="T34" fmla="*/ 320 w 335"/>
                <a:gd name="T35" fmla="*/ 103 h 532"/>
                <a:gd name="T36" fmla="*/ 335 w 335"/>
                <a:gd name="T37" fmla="*/ 178 h 532"/>
                <a:gd name="T38" fmla="*/ 311 w 335"/>
                <a:gd name="T39" fmla="*/ 240 h 532"/>
                <a:gd name="T40" fmla="*/ 320 w 335"/>
                <a:gd name="T41" fmla="*/ 265 h 532"/>
                <a:gd name="T42" fmla="*/ 326 w 335"/>
                <a:gd name="T43" fmla="*/ 307 h 532"/>
                <a:gd name="T44" fmla="*/ 318 w 335"/>
                <a:gd name="T45" fmla="*/ 359 h 532"/>
                <a:gd name="T46" fmla="*/ 291 w 335"/>
                <a:gd name="T47" fmla="*/ 418 h 532"/>
                <a:gd name="T48" fmla="*/ 271 w 335"/>
                <a:gd name="T49" fmla="*/ 467 h 532"/>
                <a:gd name="T50" fmla="*/ 266 w 335"/>
                <a:gd name="T51" fmla="*/ 480 h 532"/>
                <a:gd name="T52" fmla="*/ 257 w 335"/>
                <a:gd name="T53" fmla="*/ 498 h 532"/>
                <a:gd name="T54" fmla="*/ 242 w 335"/>
                <a:gd name="T55" fmla="*/ 518 h 532"/>
                <a:gd name="T56" fmla="*/ 219 w 335"/>
                <a:gd name="T57" fmla="*/ 531 h 532"/>
                <a:gd name="T58" fmla="*/ 188 w 335"/>
                <a:gd name="T59" fmla="*/ 531 h 532"/>
                <a:gd name="T60" fmla="*/ 147 w 335"/>
                <a:gd name="T61" fmla="*/ 511 h 532"/>
                <a:gd name="T62" fmla="*/ 98 w 335"/>
                <a:gd name="T63" fmla="*/ 467 h 532"/>
                <a:gd name="T64" fmla="*/ 64 w 335"/>
                <a:gd name="T65" fmla="*/ 430 h 532"/>
                <a:gd name="T66" fmla="*/ 45 w 335"/>
                <a:gd name="T67" fmla="*/ 403 h 532"/>
                <a:gd name="T68" fmla="*/ 19 w 335"/>
                <a:gd name="T69" fmla="*/ 360 h 532"/>
                <a:gd name="T70" fmla="*/ 4 w 335"/>
                <a:gd name="T71" fmla="*/ 313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5" h="532">
                  <a:moveTo>
                    <a:pt x="6" y="292"/>
                  </a:moveTo>
                  <a:lnTo>
                    <a:pt x="6" y="260"/>
                  </a:lnTo>
                  <a:lnTo>
                    <a:pt x="7" y="257"/>
                  </a:lnTo>
                  <a:lnTo>
                    <a:pt x="11" y="246"/>
                  </a:lnTo>
                  <a:lnTo>
                    <a:pt x="16" y="232"/>
                  </a:lnTo>
                  <a:lnTo>
                    <a:pt x="21" y="215"/>
                  </a:lnTo>
                  <a:lnTo>
                    <a:pt x="24" y="195"/>
                  </a:lnTo>
                  <a:lnTo>
                    <a:pt x="24" y="177"/>
                  </a:lnTo>
                  <a:lnTo>
                    <a:pt x="19" y="161"/>
                  </a:lnTo>
                  <a:lnTo>
                    <a:pt x="10" y="147"/>
                  </a:lnTo>
                  <a:lnTo>
                    <a:pt x="8" y="142"/>
                  </a:lnTo>
                  <a:lnTo>
                    <a:pt x="4" y="130"/>
                  </a:lnTo>
                  <a:lnTo>
                    <a:pt x="1" y="112"/>
                  </a:lnTo>
                  <a:lnTo>
                    <a:pt x="0" y="89"/>
                  </a:lnTo>
                  <a:lnTo>
                    <a:pt x="6" y="66"/>
                  </a:lnTo>
                  <a:lnTo>
                    <a:pt x="19" y="42"/>
                  </a:lnTo>
                  <a:lnTo>
                    <a:pt x="45" y="20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93" y="1"/>
                  </a:lnTo>
                  <a:lnTo>
                    <a:pt x="104" y="0"/>
                  </a:lnTo>
                  <a:lnTo>
                    <a:pt x="117" y="0"/>
                  </a:lnTo>
                  <a:lnTo>
                    <a:pt x="133" y="1"/>
                  </a:lnTo>
                  <a:lnTo>
                    <a:pt x="151" y="2"/>
                  </a:lnTo>
                  <a:lnTo>
                    <a:pt x="168" y="6"/>
                  </a:lnTo>
                  <a:lnTo>
                    <a:pt x="186" y="12"/>
                  </a:lnTo>
                  <a:lnTo>
                    <a:pt x="190" y="11"/>
                  </a:lnTo>
                  <a:lnTo>
                    <a:pt x="200" y="9"/>
                  </a:lnTo>
                  <a:lnTo>
                    <a:pt x="216" y="8"/>
                  </a:lnTo>
                  <a:lnTo>
                    <a:pt x="235" y="8"/>
                  </a:lnTo>
                  <a:lnTo>
                    <a:pt x="254" y="11"/>
                  </a:lnTo>
                  <a:lnTo>
                    <a:pt x="274" y="18"/>
                  </a:lnTo>
                  <a:lnTo>
                    <a:pt x="292" y="32"/>
                  </a:lnTo>
                  <a:lnTo>
                    <a:pt x="307" y="53"/>
                  </a:lnTo>
                  <a:lnTo>
                    <a:pt x="311" y="68"/>
                  </a:lnTo>
                  <a:lnTo>
                    <a:pt x="320" y="103"/>
                  </a:lnTo>
                  <a:lnTo>
                    <a:pt x="329" y="145"/>
                  </a:lnTo>
                  <a:lnTo>
                    <a:pt x="335" y="178"/>
                  </a:lnTo>
                  <a:lnTo>
                    <a:pt x="310" y="237"/>
                  </a:lnTo>
                  <a:lnTo>
                    <a:pt x="311" y="240"/>
                  </a:lnTo>
                  <a:lnTo>
                    <a:pt x="315" y="250"/>
                  </a:lnTo>
                  <a:lnTo>
                    <a:pt x="320" y="265"/>
                  </a:lnTo>
                  <a:lnTo>
                    <a:pt x="324" y="284"/>
                  </a:lnTo>
                  <a:lnTo>
                    <a:pt x="326" y="307"/>
                  </a:lnTo>
                  <a:lnTo>
                    <a:pt x="325" y="333"/>
                  </a:lnTo>
                  <a:lnTo>
                    <a:pt x="318" y="359"/>
                  </a:lnTo>
                  <a:lnTo>
                    <a:pt x="305" y="388"/>
                  </a:lnTo>
                  <a:lnTo>
                    <a:pt x="291" y="418"/>
                  </a:lnTo>
                  <a:lnTo>
                    <a:pt x="271" y="465"/>
                  </a:lnTo>
                  <a:lnTo>
                    <a:pt x="271" y="467"/>
                  </a:lnTo>
                  <a:lnTo>
                    <a:pt x="268" y="472"/>
                  </a:lnTo>
                  <a:lnTo>
                    <a:pt x="266" y="480"/>
                  </a:lnTo>
                  <a:lnTo>
                    <a:pt x="263" y="488"/>
                  </a:lnTo>
                  <a:lnTo>
                    <a:pt x="257" y="498"/>
                  </a:lnTo>
                  <a:lnTo>
                    <a:pt x="250" y="509"/>
                  </a:lnTo>
                  <a:lnTo>
                    <a:pt x="242" y="518"/>
                  </a:lnTo>
                  <a:lnTo>
                    <a:pt x="231" y="525"/>
                  </a:lnTo>
                  <a:lnTo>
                    <a:pt x="219" y="531"/>
                  </a:lnTo>
                  <a:lnTo>
                    <a:pt x="205" y="532"/>
                  </a:lnTo>
                  <a:lnTo>
                    <a:pt x="188" y="531"/>
                  </a:lnTo>
                  <a:lnTo>
                    <a:pt x="169" y="524"/>
                  </a:lnTo>
                  <a:lnTo>
                    <a:pt x="147" y="511"/>
                  </a:lnTo>
                  <a:lnTo>
                    <a:pt x="124" y="493"/>
                  </a:lnTo>
                  <a:lnTo>
                    <a:pt x="98" y="467"/>
                  </a:lnTo>
                  <a:lnTo>
                    <a:pt x="68" y="434"/>
                  </a:lnTo>
                  <a:lnTo>
                    <a:pt x="64" y="430"/>
                  </a:lnTo>
                  <a:lnTo>
                    <a:pt x="56" y="419"/>
                  </a:lnTo>
                  <a:lnTo>
                    <a:pt x="45" y="403"/>
                  </a:lnTo>
                  <a:lnTo>
                    <a:pt x="32" y="382"/>
                  </a:lnTo>
                  <a:lnTo>
                    <a:pt x="19" y="360"/>
                  </a:lnTo>
                  <a:lnTo>
                    <a:pt x="10" y="336"/>
                  </a:lnTo>
                  <a:lnTo>
                    <a:pt x="4" y="313"/>
                  </a:lnTo>
                  <a:lnTo>
                    <a:pt x="6" y="292"/>
                  </a:lnTo>
                  <a:close/>
                </a:path>
              </a:pathLst>
            </a:custGeom>
            <a:solidFill>
              <a:srgbClr val="FFD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8" name="Freeform 118"/>
            <p:cNvSpPr>
              <a:spLocks/>
            </p:cNvSpPr>
            <p:nvPr/>
          </p:nvSpPr>
          <p:spPr bwMode="auto">
            <a:xfrm>
              <a:off x="3646" y="3567"/>
              <a:ext cx="74" cy="19"/>
            </a:xfrm>
            <a:custGeom>
              <a:avLst/>
              <a:gdLst>
                <a:gd name="T0" fmla="*/ 3 w 72"/>
                <a:gd name="T1" fmla="*/ 0 h 26"/>
                <a:gd name="T2" fmla="*/ 2 w 72"/>
                <a:gd name="T3" fmla="*/ 3 h 26"/>
                <a:gd name="T4" fmla="*/ 1 w 72"/>
                <a:gd name="T5" fmla="*/ 10 h 26"/>
                <a:gd name="T6" fmla="*/ 0 w 72"/>
                <a:gd name="T7" fmla="*/ 18 h 26"/>
                <a:gd name="T8" fmla="*/ 3 w 72"/>
                <a:gd name="T9" fmla="*/ 26 h 26"/>
                <a:gd name="T10" fmla="*/ 4 w 72"/>
                <a:gd name="T11" fmla="*/ 26 h 26"/>
                <a:gd name="T12" fmla="*/ 9 w 72"/>
                <a:gd name="T13" fmla="*/ 25 h 26"/>
                <a:gd name="T14" fmla="*/ 15 w 72"/>
                <a:gd name="T15" fmla="*/ 22 h 26"/>
                <a:gd name="T16" fmla="*/ 23 w 72"/>
                <a:gd name="T17" fmla="*/ 21 h 26"/>
                <a:gd name="T18" fmla="*/ 31 w 72"/>
                <a:gd name="T19" fmla="*/ 20 h 26"/>
                <a:gd name="T20" fmla="*/ 38 w 72"/>
                <a:gd name="T21" fmla="*/ 19 h 26"/>
                <a:gd name="T22" fmla="*/ 45 w 72"/>
                <a:gd name="T23" fmla="*/ 18 h 26"/>
                <a:gd name="T24" fmla="*/ 51 w 72"/>
                <a:gd name="T25" fmla="*/ 19 h 26"/>
                <a:gd name="T26" fmla="*/ 72 w 72"/>
                <a:gd name="T27" fmla="*/ 18 h 26"/>
                <a:gd name="T28" fmla="*/ 71 w 72"/>
                <a:gd name="T29" fmla="*/ 17 h 26"/>
                <a:gd name="T30" fmla="*/ 68 w 72"/>
                <a:gd name="T31" fmla="*/ 14 h 26"/>
                <a:gd name="T32" fmla="*/ 61 w 72"/>
                <a:gd name="T33" fmla="*/ 12 h 26"/>
                <a:gd name="T34" fmla="*/ 54 w 72"/>
                <a:gd name="T35" fmla="*/ 8 h 26"/>
                <a:gd name="T36" fmla="*/ 45 w 72"/>
                <a:gd name="T37" fmla="*/ 6 h 26"/>
                <a:gd name="T38" fmla="*/ 34 w 72"/>
                <a:gd name="T39" fmla="*/ 6 h 26"/>
                <a:gd name="T40" fmla="*/ 23 w 72"/>
                <a:gd name="T41" fmla="*/ 8 h 26"/>
                <a:gd name="T42" fmla="*/ 11 w 72"/>
                <a:gd name="T43" fmla="*/ 13 h 26"/>
                <a:gd name="T44" fmla="*/ 3 w 72"/>
                <a:gd name="T4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26">
                  <a:moveTo>
                    <a:pt x="3" y="0"/>
                  </a:moveTo>
                  <a:lnTo>
                    <a:pt x="2" y="3"/>
                  </a:lnTo>
                  <a:lnTo>
                    <a:pt x="1" y="10"/>
                  </a:lnTo>
                  <a:lnTo>
                    <a:pt x="0" y="18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9" y="25"/>
                  </a:lnTo>
                  <a:lnTo>
                    <a:pt x="15" y="22"/>
                  </a:lnTo>
                  <a:lnTo>
                    <a:pt x="23" y="21"/>
                  </a:lnTo>
                  <a:lnTo>
                    <a:pt x="31" y="20"/>
                  </a:lnTo>
                  <a:lnTo>
                    <a:pt x="38" y="19"/>
                  </a:lnTo>
                  <a:lnTo>
                    <a:pt x="45" y="18"/>
                  </a:lnTo>
                  <a:lnTo>
                    <a:pt x="51" y="19"/>
                  </a:lnTo>
                  <a:lnTo>
                    <a:pt x="72" y="18"/>
                  </a:lnTo>
                  <a:lnTo>
                    <a:pt x="71" y="17"/>
                  </a:lnTo>
                  <a:lnTo>
                    <a:pt x="68" y="14"/>
                  </a:lnTo>
                  <a:lnTo>
                    <a:pt x="61" y="12"/>
                  </a:lnTo>
                  <a:lnTo>
                    <a:pt x="54" y="8"/>
                  </a:lnTo>
                  <a:lnTo>
                    <a:pt x="45" y="6"/>
                  </a:lnTo>
                  <a:lnTo>
                    <a:pt x="34" y="6"/>
                  </a:lnTo>
                  <a:lnTo>
                    <a:pt x="23" y="8"/>
                  </a:lnTo>
                  <a:lnTo>
                    <a:pt x="11" y="1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9" name="Freeform 119"/>
            <p:cNvSpPr>
              <a:spLocks/>
            </p:cNvSpPr>
            <p:nvPr/>
          </p:nvSpPr>
          <p:spPr bwMode="auto">
            <a:xfrm>
              <a:off x="3743" y="3479"/>
              <a:ext cx="27" cy="18"/>
            </a:xfrm>
            <a:custGeom>
              <a:avLst/>
              <a:gdLst>
                <a:gd name="T0" fmla="*/ 15 w 27"/>
                <a:gd name="T1" fmla="*/ 23 h 23"/>
                <a:gd name="T2" fmla="*/ 9 w 27"/>
                <a:gd name="T3" fmla="*/ 23 h 23"/>
                <a:gd name="T4" fmla="*/ 5 w 27"/>
                <a:gd name="T5" fmla="*/ 21 h 23"/>
                <a:gd name="T6" fmla="*/ 1 w 27"/>
                <a:gd name="T7" fmla="*/ 17 h 23"/>
                <a:gd name="T8" fmla="*/ 0 w 27"/>
                <a:gd name="T9" fmla="*/ 13 h 23"/>
                <a:gd name="T10" fmla="*/ 1 w 27"/>
                <a:gd name="T11" fmla="*/ 8 h 23"/>
                <a:gd name="T12" fmla="*/ 4 w 27"/>
                <a:gd name="T13" fmla="*/ 5 h 23"/>
                <a:gd name="T14" fmla="*/ 7 w 27"/>
                <a:gd name="T15" fmla="*/ 1 h 23"/>
                <a:gd name="T16" fmla="*/ 13 w 27"/>
                <a:gd name="T17" fmla="*/ 0 h 23"/>
                <a:gd name="T18" fmla="*/ 17 w 27"/>
                <a:gd name="T19" fmla="*/ 1 h 23"/>
                <a:gd name="T20" fmla="*/ 22 w 27"/>
                <a:gd name="T21" fmla="*/ 4 h 23"/>
                <a:gd name="T22" fmla="*/ 25 w 27"/>
                <a:gd name="T23" fmla="*/ 6 h 23"/>
                <a:gd name="T24" fmla="*/ 27 w 27"/>
                <a:gd name="T25" fmla="*/ 10 h 23"/>
                <a:gd name="T26" fmla="*/ 27 w 27"/>
                <a:gd name="T27" fmla="*/ 15 h 23"/>
                <a:gd name="T28" fmla="*/ 24 w 27"/>
                <a:gd name="T29" fmla="*/ 19 h 23"/>
                <a:gd name="T30" fmla="*/ 20 w 27"/>
                <a:gd name="T31" fmla="*/ 22 h 23"/>
                <a:gd name="T32" fmla="*/ 15 w 27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3">
                  <a:moveTo>
                    <a:pt x="15" y="23"/>
                  </a:moveTo>
                  <a:lnTo>
                    <a:pt x="9" y="23"/>
                  </a:lnTo>
                  <a:lnTo>
                    <a:pt x="5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5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2" y="4"/>
                  </a:lnTo>
                  <a:lnTo>
                    <a:pt x="25" y="6"/>
                  </a:lnTo>
                  <a:lnTo>
                    <a:pt x="27" y="10"/>
                  </a:lnTo>
                  <a:lnTo>
                    <a:pt x="27" y="15"/>
                  </a:lnTo>
                  <a:lnTo>
                    <a:pt x="24" y="19"/>
                  </a:lnTo>
                  <a:lnTo>
                    <a:pt x="20" y="22"/>
                  </a:lnTo>
                  <a:lnTo>
                    <a:pt x="15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0" name="Freeform 120"/>
            <p:cNvSpPr>
              <a:spLocks/>
            </p:cNvSpPr>
            <p:nvPr/>
          </p:nvSpPr>
          <p:spPr bwMode="auto">
            <a:xfrm>
              <a:off x="3590" y="3486"/>
              <a:ext cx="29" cy="18"/>
            </a:xfrm>
            <a:custGeom>
              <a:avLst/>
              <a:gdLst>
                <a:gd name="T0" fmla="*/ 14 w 26"/>
                <a:gd name="T1" fmla="*/ 23 h 23"/>
                <a:gd name="T2" fmla="*/ 9 w 26"/>
                <a:gd name="T3" fmla="*/ 23 h 23"/>
                <a:gd name="T4" fmla="*/ 4 w 26"/>
                <a:gd name="T5" fmla="*/ 21 h 23"/>
                <a:gd name="T6" fmla="*/ 1 w 26"/>
                <a:gd name="T7" fmla="*/ 17 h 23"/>
                <a:gd name="T8" fmla="*/ 0 w 26"/>
                <a:gd name="T9" fmla="*/ 13 h 23"/>
                <a:gd name="T10" fmla="*/ 0 w 26"/>
                <a:gd name="T11" fmla="*/ 8 h 23"/>
                <a:gd name="T12" fmla="*/ 3 w 26"/>
                <a:gd name="T13" fmla="*/ 5 h 23"/>
                <a:gd name="T14" fmla="*/ 7 w 26"/>
                <a:gd name="T15" fmla="*/ 1 h 23"/>
                <a:gd name="T16" fmla="*/ 13 w 26"/>
                <a:gd name="T17" fmla="*/ 0 h 23"/>
                <a:gd name="T18" fmla="*/ 18 w 26"/>
                <a:gd name="T19" fmla="*/ 1 h 23"/>
                <a:gd name="T20" fmla="*/ 23 w 26"/>
                <a:gd name="T21" fmla="*/ 4 h 23"/>
                <a:gd name="T22" fmla="*/ 25 w 26"/>
                <a:gd name="T23" fmla="*/ 6 h 23"/>
                <a:gd name="T24" fmla="*/ 26 w 26"/>
                <a:gd name="T25" fmla="*/ 11 h 23"/>
                <a:gd name="T26" fmla="*/ 26 w 26"/>
                <a:gd name="T27" fmla="*/ 15 h 23"/>
                <a:gd name="T28" fmla="*/ 24 w 26"/>
                <a:gd name="T29" fmla="*/ 19 h 23"/>
                <a:gd name="T30" fmla="*/ 19 w 26"/>
                <a:gd name="T31" fmla="*/ 22 h 23"/>
                <a:gd name="T32" fmla="*/ 14 w 26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3">
                  <a:moveTo>
                    <a:pt x="14" y="23"/>
                  </a:moveTo>
                  <a:lnTo>
                    <a:pt x="9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8"/>
                  </a:lnTo>
                  <a:lnTo>
                    <a:pt x="3" y="5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8" y="1"/>
                  </a:lnTo>
                  <a:lnTo>
                    <a:pt x="23" y="4"/>
                  </a:lnTo>
                  <a:lnTo>
                    <a:pt x="25" y="6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4" y="19"/>
                  </a:lnTo>
                  <a:lnTo>
                    <a:pt x="19" y="22"/>
                  </a:lnTo>
                  <a:lnTo>
                    <a:pt x="14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1" name="Freeform 121"/>
            <p:cNvSpPr>
              <a:spLocks/>
            </p:cNvSpPr>
            <p:nvPr/>
          </p:nvSpPr>
          <p:spPr bwMode="auto">
            <a:xfrm>
              <a:off x="3621" y="3637"/>
              <a:ext cx="107" cy="21"/>
            </a:xfrm>
            <a:custGeom>
              <a:avLst/>
              <a:gdLst>
                <a:gd name="T0" fmla="*/ 103 w 103"/>
                <a:gd name="T1" fmla="*/ 4 h 27"/>
                <a:gd name="T2" fmla="*/ 70 w 103"/>
                <a:gd name="T3" fmla="*/ 14 h 27"/>
                <a:gd name="T4" fmla="*/ 0 w 103"/>
                <a:gd name="T5" fmla="*/ 0 h 27"/>
                <a:gd name="T6" fmla="*/ 65 w 103"/>
                <a:gd name="T7" fmla="*/ 27 h 27"/>
                <a:gd name="T8" fmla="*/ 103 w 103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27">
                  <a:moveTo>
                    <a:pt x="103" y="4"/>
                  </a:moveTo>
                  <a:lnTo>
                    <a:pt x="70" y="14"/>
                  </a:lnTo>
                  <a:lnTo>
                    <a:pt x="0" y="0"/>
                  </a:lnTo>
                  <a:lnTo>
                    <a:pt x="65" y="27"/>
                  </a:lnTo>
                  <a:lnTo>
                    <a:pt x="10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2" name="Freeform 122"/>
            <p:cNvSpPr>
              <a:spLocks/>
            </p:cNvSpPr>
            <p:nvPr/>
          </p:nvSpPr>
          <p:spPr bwMode="auto">
            <a:xfrm>
              <a:off x="3529" y="3471"/>
              <a:ext cx="110" cy="21"/>
            </a:xfrm>
            <a:custGeom>
              <a:avLst/>
              <a:gdLst>
                <a:gd name="T0" fmla="*/ 0 w 106"/>
                <a:gd name="T1" fmla="*/ 7 h 26"/>
                <a:gd name="T2" fmla="*/ 101 w 106"/>
                <a:gd name="T3" fmla="*/ 0 h 26"/>
                <a:gd name="T4" fmla="*/ 106 w 106"/>
                <a:gd name="T5" fmla="*/ 26 h 26"/>
                <a:gd name="T6" fmla="*/ 0 w 106"/>
                <a:gd name="T7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26">
                  <a:moveTo>
                    <a:pt x="0" y="7"/>
                  </a:moveTo>
                  <a:lnTo>
                    <a:pt x="101" y="0"/>
                  </a:lnTo>
                  <a:lnTo>
                    <a:pt x="106" y="2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3" name="Freeform 123"/>
            <p:cNvSpPr>
              <a:spLocks/>
            </p:cNvSpPr>
            <p:nvPr/>
          </p:nvSpPr>
          <p:spPr bwMode="auto">
            <a:xfrm>
              <a:off x="3712" y="3463"/>
              <a:ext cx="35" cy="121"/>
            </a:xfrm>
            <a:custGeom>
              <a:avLst/>
              <a:gdLst>
                <a:gd name="T0" fmla="*/ 0 w 35"/>
                <a:gd name="T1" fmla="*/ 0 h 151"/>
                <a:gd name="T2" fmla="*/ 4 w 35"/>
                <a:gd name="T3" fmla="*/ 18 h 151"/>
                <a:gd name="T4" fmla="*/ 14 w 35"/>
                <a:gd name="T5" fmla="*/ 57 h 151"/>
                <a:gd name="T6" fmla="*/ 24 w 35"/>
                <a:gd name="T7" fmla="*/ 98 h 151"/>
                <a:gd name="T8" fmla="*/ 34 w 35"/>
                <a:gd name="T9" fmla="*/ 123 h 151"/>
                <a:gd name="T10" fmla="*/ 35 w 35"/>
                <a:gd name="T11" fmla="*/ 127 h 151"/>
                <a:gd name="T12" fmla="*/ 32 w 35"/>
                <a:gd name="T13" fmla="*/ 132 h 151"/>
                <a:gd name="T14" fmla="*/ 29 w 35"/>
                <a:gd name="T15" fmla="*/ 136 h 151"/>
                <a:gd name="T16" fmla="*/ 23 w 35"/>
                <a:gd name="T17" fmla="*/ 141 h 151"/>
                <a:gd name="T18" fmla="*/ 16 w 35"/>
                <a:gd name="T19" fmla="*/ 146 h 151"/>
                <a:gd name="T20" fmla="*/ 11 w 35"/>
                <a:gd name="T21" fmla="*/ 148 h 151"/>
                <a:gd name="T22" fmla="*/ 6 w 35"/>
                <a:gd name="T23" fmla="*/ 150 h 151"/>
                <a:gd name="T24" fmla="*/ 5 w 35"/>
                <a:gd name="T25" fmla="*/ 151 h 151"/>
                <a:gd name="T26" fmla="*/ 19 w 35"/>
                <a:gd name="T27" fmla="*/ 127 h 151"/>
                <a:gd name="T28" fmla="*/ 0 w 35"/>
                <a:gd name="T2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151">
                  <a:moveTo>
                    <a:pt x="0" y="0"/>
                  </a:moveTo>
                  <a:lnTo>
                    <a:pt x="4" y="18"/>
                  </a:lnTo>
                  <a:lnTo>
                    <a:pt x="14" y="57"/>
                  </a:lnTo>
                  <a:lnTo>
                    <a:pt x="24" y="98"/>
                  </a:lnTo>
                  <a:lnTo>
                    <a:pt x="34" y="123"/>
                  </a:lnTo>
                  <a:lnTo>
                    <a:pt x="35" y="127"/>
                  </a:lnTo>
                  <a:lnTo>
                    <a:pt x="32" y="132"/>
                  </a:lnTo>
                  <a:lnTo>
                    <a:pt x="29" y="136"/>
                  </a:lnTo>
                  <a:lnTo>
                    <a:pt x="23" y="141"/>
                  </a:lnTo>
                  <a:lnTo>
                    <a:pt x="16" y="146"/>
                  </a:lnTo>
                  <a:lnTo>
                    <a:pt x="11" y="148"/>
                  </a:lnTo>
                  <a:lnTo>
                    <a:pt x="6" y="150"/>
                  </a:lnTo>
                  <a:lnTo>
                    <a:pt x="5" y="151"/>
                  </a:lnTo>
                  <a:lnTo>
                    <a:pt x="19" y="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4" name="Freeform 124"/>
            <p:cNvSpPr>
              <a:spLocks/>
            </p:cNvSpPr>
            <p:nvPr/>
          </p:nvSpPr>
          <p:spPr bwMode="auto">
            <a:xfrm>
              <a:off x="3712" y="3420"/>
              <a:ext cx="93" cy="43"/>
            </a:xfrm>
            <a:custGeom>
              <a:avLst/>
              <a:gdLst>
                <a:gd name="T0" fmla="*/ 0 w 91"/>
                <a:gd name="T1" fmla="*/ 54 h 54"/>
                <a:gd name="T2" fmla="*/ 1 w 91"/>
                <a:gd name="T3" fmla="*/ 51 h 54"/>
                <a:gd name="T4" fmla="*/ 7 w 91"/>
                <a:gd name="T5" fmla="*/ 44 h 54"/>
                <a:gd name="T6" fmla="*/ 14 w 91"/>
                <a:gd name="T7" fmla="*/ 33 h 54"/>
                <a:gd name="T8" fmla="*/ 26 w 91"/>
                <a:gd name="T9" fmla="*/ 21 h 54"/>
                <a:gd name="T10" fmla="*/ 38 w 91"/>
                <a:gd name="T11" fmla="*/ 11 h 54"/>
                <a:gd name="T12" fmla="*/ 53 w 91"/>
                <a:gd name="T13" fmla="*/ 3 h 54"/>
                <a:gd name="T14" fmla="*/ 72 w 91"/>
                <a:gd name="T15" fmla="*/ 0 h 54"/>
                <a:gd name="T16" fmla="*/ 91 w 91"/>
                <a:gd name="T17" fmla="*/ 4 h 54"/>
                <a:gd name="T18" fmla="*/ 85 w 91"/>
                <a:gd name="T19" fmla="*/ 20 h 54"/>
                <a:gd name="T20" fmla="*/ 83 w 91"/>
                <a:gd name="T21" fmla="*/ 19 h 54"/>
                <a:gd name="T22" fmla="*/ 77 w 91"/>
                <a:gd name="T23" fmla="*/ 16 h 54"/>
                <a:gd name="T24" fmla="*/ 68 w 91"/>
                <a:gd name="T25" fmla="*/ 13 h 54"/>
                <a:gd name="T26" fmla="*/ 57 w 91"/>
                <a:gd name="T27" fmla="*/ 12 h 54"/>
                <a:gd name="T28" fmla="*/ 43 w 91"/>
                <a:gd name="T29" fmla="*/ 14 h 54"/>
                <a:gd name="T30" fmla="*/ 29 w 91"/>
                <a:gd name="T31" fmla="*/ 21 h 54"/>
                <a:gd name="T32" fmla="*/ 14 w 91"/>
                <a:gd name="T33" fmla="*/ 34 h 54"/>
                <a:gd name="T34" fmla="*/ 0 w 91"/>
                <a:gd name="T3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54">
                  <a:moveTo>
                    <a:pt x="0" y="54"/>
                  </a:moveTo>
                  <a:lnTo>
                    <a:pt x="1" y="51"/>
                  </a:lnTo>
                  <a:lnTo>
                    <a:pt x="7" y="44"/>
                  </a:lnTo>
                  <a:lnTo>
                    <a:pt x="14" y="33"/>
                  </a:lnTo>
                  <a:lnTo>
                    <a:pt x="26" y="21"/>
                  </a:lnTo>
                  <a:lnTo>
                    <a:pt x="38" y="11"/>
                  </a:lnTo>
                  <a:lnTo>
                    <a:pt x="53" y="3"/>
                  </a:lnTo>
                  <a:lnTo>
                    <a:pt x="72" y="0"/>
                  </a:lnTo>
                  <a:lnTo>
                    <a:pt x="91" y="4"/>
                  </a:lnTo>
                  <a:lnTo>
                    <a:pt x="85" y="20"/>
                  </a:lnTo>
                  <a:lnTo>
                    <a:pt x="83" y="19"/>
                  </a:lnTo>
                  <a:lnTo>
                    <a:pt x="77" y="16"/>
                  </a:lnTo>
                  <a:lnTo>
                    <a:pt x="68" y="13"/>
                  </a:lnTo>
                  <a:lnTo>
                    <a:pt x="57" y="12"/>
                  </a:lnTo>
                  <a:lnTo>
                    <a:pt x="43" y="14"/>
                  </a:lnTo>
                  <a:lnTo>
                    <a:pt x="29" y="21"/>
                  </a:lnTo>
                  <a:lnTo>
                    <a:pt x="14" y="3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5" name="Freeform 125"/>
            <p:cNvSpPr>
              <a:spLocks/>
            </p:cNvSpPr>
            <p:nvPr/>
          </p:nvSpPr>
          <p:spPr bwMode="auto">
            <a:xfrm>
              <a:off x="3722" y="3470"/>
              <a:ext cx="102" cy="29"/>
            </a:xfrm>
            <a:custGeom>
              <a:avLst/>
              <a:gdLst>
                <a:gd name="T0" fmla="*/ 0 w 99"/>
                <a:gd name="T1" fmla="*/ 35 h 35"/>
                <a:gd name="T2" fmla="*/ 24 w 99"/>
                <a:gd name="T3" fmla="*/ 4 h 35"/>
                <a:gd name="T4" fmla="*/ 50 w 99"/>
                <a:gd name="T5" fmla="*/ 0 h 35"/>
                <a:gd name="T6" fmla="*/ 99 w 99"/>
                <a:gd name="T7" fmla="*/ 20 h 35"/>
                <a:gd name="T8" fmla="*/ 30 w 99"/>
                <a:gd name="T9" fmla="*/ 12 h 35"/>
                <a:gd name="T10" fmla="*/ 0 w 99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35">
                  <a:moveTo>
                    <a:pt x="0" y="35"/>
                  </a:moveTo>
                  <a:lnTo>
                    <a:pt x="24" y="4"/>
                  </a:lnTo>
                  <a:lnTo>
                    <a:pt x="50" y="0"/>
                  </a:lnTo>
                  <a:lnTo>
                    <a:pt x="99" y="20"/>
                  </a:lnTo>
                  <a:lnTo>
                    <a:pt x="30" y="12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6" name="Freeform 126"/>
            <p:cNvSpPr>
              <a:spLocks/>
            </p:cNvSpPr>
            <p:nvPr/>
          </p:nvSpPr>
          <p:spPr bwMode="auto">
            <a:xfrm>
              <a:off x="3529" y="3418"/>
              <a:ext cx="129" cy="37"/>
            </a:xfrm>
            <a:custGeom>
              <a:avLst/>
              <a:gdLst>
                <a:gd name="T0" fmla="*/ 0 w 125"/>
                <a:gd name="T1" fmla="*/ 34 h 45"/>
                <a:gd name="T2" fmla="*/ 2 w 125"/>
                <a:gd name="T3" fmla="*/ 30 h 45"/>
                <a:gd name="T4" fmla="*/ 9 w 125"/>
                <a:gd name="T5" fmla="*/ 22 h 45"/>
                <a:gd name="T6" fmla="*/ 21 w 125"/>
                <a:gd name="T7" fmla="*/ 13 h 45"/>
                <a:gd name="T8" fmla="*/ 35 w 125"/>
                <a:gd name="T9" fmla="*/ 4 h 45"/>
                <a:gd name="T10" fmla="*/ 53 w 125"/>
                <a:gd name="T11" fmla="*/ 0 h 45"/>
                <a:gd name="T12" fmla="*/ 75 w 125"/>
                <a:gd name="T13" fmla="*/ 4 h 45"/>
                <a:gd name="T14" fmla="*/ 98 w 125"/>
                <a:gd name="T15" fmla="*/ 17 h 45"/>
                <a:gd name="T16" fmla="*/ 125 w 125"/>
                <a:gd name="T17" fmla="*/ 45 h 45"/>
                <a:gd name="T18" fmla="*/ 121 w 125"/>
                <a:gd name="T19" fmla="*/ 43 h 45"/>
                <a:gd name="T20" fmla="*/ 111 w 125"/>
                <a:gd name="T21" fmla="*/ 36 h 45"/>
                <a:gd name="T22" fmla="*/ 96 w 125"/>
                <a:gd name="T23" fmla="*/ 28 h 45"/>
                <a:gd name="T24" fmla="*/ 77 w 125"/>
                <a:gd name="T25" fmla="*/ 21 h 45"/>
                <a:gd name="T26" fmla="*/ 57 w 125"/>
                <a:gd name="T27" fmla="*/ 15 h 45"/>
                <a:gd name="T28" fmla="*/ 36 w 125"/>
                <a:gd name="T29" fmla="*/ 14 h 45"/>
                <a:gd name="T30" fmla="*/ 16 w 125"/>
                <a:gd name="T31" fmla="*/ 20 h 45"/>
                <a:gd name="T32" fmla="*/ 0 w 125"/>
                <a:gd name="T33" fmla="*/ 3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5" h="45">
                  <a:moveTo>
                    <a:pt x="0" y="34"/>
                  </a:moveTo>
                  <a:lnTo>
                    <a:pt x="2" y="30"/>
                  </a:lnTo>
                  <a:lnTo>
                    <a:pt x="9" y="22"/>
                  </a:lnTo>
                  <a:lnTo>
                    <a:pt x="21" y="13"/>
                  </a:lnTo>
                  <a:lnTo>
                    <a:pt x="35" y="4"/>
                  </a:lnTo>
                  <a:lnTo>
                    <a:pt x="53" y="0"/>
                  </a:lnTo>
                  <a:lnTo>
                    <a:pt x="75" y="4"/>
                  </a:lnTo>
                  <a:lnTo>
                    <a:pt x="98" y="17"/>
                  </a:lnTo>
                  <a:lnTo>
                    <a:pt x="125" y="45"/>
                  </a:lnTo>
                  <a:lnTo>
                    <a:pt x="121" y="43"/>
                  </a:lnTo>
                  <a:lnTo>
                    <a:pt x="111" y="36"/>
                  </a:lnTo>
                  <a:lnTo>
                    <a:pt x="96" y="28"/>
                  </a:lnTo>
                  <a:lnTo>
                    <a:pt x="77" y="21"/>
                  </a:lnTo>
                  <a:lnTo>
                    <a:pt x="57" y="15"/>
                  </a:lnTo>
                  <a:lnTo>
                    <a:pt x="36" y="14"/>
                  </a:lnTo>
                  <a:lnTo>
                    <a:pt x="16" y="2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7" name="Freeform 127"/>
            <p:cNvSpPr>
              <a:spLocks/>
            </p:cNvSpPr>
            <p:nvPr/>
          </p:nvSpPr>
          <p:spPr bwMode="auto">
            <a:xfrm>
              <a:off x="3397" y="3628"/>
              <a:ext cx="240" cy="195"/>
            </a:xfrm>
            <a:custGeom>
              <a:avLst/>
              <a:gdLst>
                <a:gd name="T0" fmla="*/ 229 w 232"/>
                <a:gd name="T1" fmla="*/ 140 h 240"/>
                <a:gd name="T2" fmla="*/ 232 w 232"/>
                <a:gd name="T3" fmla="*/ 221 h 240"/>
                <a:gd name="T4" fmla="*/ 232 w 232"/>
                <a:gd name="T5" fmla="*/ 222 h 240"/>
                <a:gd name="T6" fmla="*/ 231 w 232"/>
                <a:gd name="T7" fmla="*/ 223 h 240"/>
                <a:gd name="T8" fmla="*/ 228 w 232"/>
                <a:gd name="T9" fmla="*/ 227 h 240"/>
                <a:gd name="T10" fmla="*/ 225 w 232"/>
                <a:gd name="T11" fmla="*/ 230 h 240"/>
                <a:gd name="T12" fmla="*/ 220 w 232"/>
                <a:gd name="T13" fmla="*/ 233 h 240"/>
                <a:gd name="T14" fmla="*/ 214 w 232"/>
                <a:gd name="T15" fmla="*/ 237 h 240"/>
                <a:gd name="T16" fmla="*/ 205 w 232"/>
                <a:gd name="T17" fmla="*/ 239 h 240"/>
                <a:gd name="T18" fmla="*/ 195 w 232"/>
                <a:gd name="T19" fmla="*/ 240 h 240"/>
                <a:gd name="T20" fmla="*/ 182 w 232"/>
                <a:gd name="T21" fmla="*/ 240 h 240"/>
                <a:gd name="T22" fmla="*/ 166 w 232"/>
                <a:gd name="T23" fmla="*/ 239 h 240"/>
                <a:gd name="T24" fmla="*/ 148 w 232"/>
                <a:gd name="T25" fmla="*/ 236 h 240"/>
                <a:gd name="T26" fmla="*/ 126 w 232"/>
                <a:gd name="T27" fmla="*/ 230 h 240"/>
                <a:gd name="T28" fmla="*/ 100 w 232"/>
                <a:gd name="T29" fmla="*/ 221 h 240"/>
                <a:gd name="T30" fmla="*/ 70 w 232"/>
                <a:gd name="T31" fmla="*/ 208 h 240"/>
                <a:gd name="T32" fmla="*/ 37 w 232"/>
                <a:gd name="T33" fmla="*/ 192 h 240"/>
                <a:gd name="T34" fmla="*/ 0 w 232"/>
                <a:gd name="T35" fmla="*/ 172 h 240"/>
                <a:gd name="T36" fmla="*/ 4 w 232"/>
                <a:gd name="T37" fmla="*/ 169 h 240"/>
                <a:gd name="T38" fmla="*/ 12 w 232"/>
                <a:gd name="T39" fmla="*/ 157 h 240"/>
                <a:gd name="T40" fmla="*/ 22 w 232"/>
                <a:gd name="T41" fmla="*/ 140 h 240"/>
                <a:gd name="T42" fmla="*/ 34 w 232"/>
                <a:gd name="T43" fmla="*/ 117 h 240"/>
                <a:gd name="T44" fmla="*/ 43 w 232"/>
                <a:gd name="T45" fmla="*/ 92 h 240"/>
                <a:gd name="T46" fmla="*/ 49 w 232"/>
                <a:gd name="T47" fmla="*/ 62 h 240"/>
                <a:gd name="T48" fmla="*/ 49 w 232"/>
                <a:gd name="T49" fmla="*/ 31 h 240"/>
                <a:gd name="T50" fmla="*/ 41 w 232"/>
                <a:gd name="T51" fmla="*/ 0 h 240"/>
                <a:gd name="T52" fmla="*/ 42 w 232"/>
                <a:gd name="T53" fmla="*/ 1 h 240"/>
                <a:gd name="T54" fmla="*/ 45 w 232"/>
                <a:gd name="T55" fmla="*/ 5 h 240"/>
                <a:gd name="T56" fmla="*/ 50 w 232"/>
                <a:gd name="T57" fmla="*/ 11 h 240"/>
                <a:gd name="T58" fmla="*/ 57 w 232"/>
                <a:gd name="T59" fmla="*/ 20 h 240"/>
                <a:gd name="T60" fmla="*/ 66 w 232"/>
                <a:gd name="T61" fmla="*/ 30 h 240"/>
                <a:gd name="T62" fmla="*/ 75 w 232"/>
                <a:gd name="T63" fmla="*/ 41 h 240"/>
                <a:gd name="T64" fmla="*/ 87 w 232"/>
                <a:gd name="T65" fmla="*/ 53 h 240"/>
                <a:gd name="T66" fmla="*/ 99 w 232"/>
                <a:gd name="T67" fmla="*/ 65 h 240"/>
                <a:gd name="T68" fmla="*/ 113 w 232"/>
                <a:gd name="T69" fmla="*/ 78 h 240"/>
                <a:gd name="T70" fmla="*/ 128 w 232"/>
                <a:gd name="T71" fmla="*/ 91 h 240"/>
                <a:gd name="T72" fmla="*/ 144 w 232"/>
                <a:gd name="T73" fmla="*/ 102 h 240"/>
                <a:gd name="T74" fmla="*/ 160 w 232"/>
                <a:gd name="T75" fmla="*/ 114 h 240"/>
                <a:gd name="T76" fmla="*/ 176 w 232"/>
                <a:gd name="T77" fmla="*/ 123 h 240"/>
                <a:gd name="T78" fmla="*/ 194 w 232"/>
                <a:gd name="T79" fmla="*/ 131 h 240"/>
                <a:gd name="T80" fmla="*/ 212 w 232"/>
                <a:gd name="T81" fmla="*/ 137 h 240"/>
                <a:gd name="T82" fmla="*/ 229 w 232"/>
                <a:gd name="T83" fmla="*/ 1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2" h="240">
                  <a:moveTo>
                    <a:pt x="229" y="140"/>
                  </a:moveTo>
                  <a:lnTo>
                    <a:pt x="232" y="221"/>
                  </a:lnTo>
                  <a:lnTo>
                    <a:pt x="232" y="222"/>
                  </a:lnTo>
                  <a:lnTo>
                    <a:pt x="231" y="223"/>
                  </a:lnTo>
                  <a:lnTo>
                    <a:pt x="228" y="227"/>
                  </a:lnTo>
                  <a:lnTo>
                    <a:pt x="225" y="230"/>
                  </a:lnTo>
                  <a:lnTo>
                    <a:pt x="220" y="233"/>
                  </a:lnTo>
                  <a:lnTo>
                    <a:pt x="214" y="237"/>
                  </a:lnTo>
                  <a:lnTo>
                    <a:pt x="205" y="239"/>
                  </a:lnTo>
                  <a:lnTo>
                    <a:pt x="195" y="240"/>
                  </a:lnTo>
                  <a:lnTo>
                    <a:pt x="182" y="240"/>
                  </a:lnTo>
                  <a:lnTo>
                    <a:pt x="166" y="239"/>
                  </a:lnTo>
                  <a:lnTo>
                    <a:pt x="148" y="236"/>
                  </a:lnTo>
                  <a:lnTo>
                    <a:pt x="126" y="230"/>
                  </a:lnTo>
                  <a:lnTo>
                    <a:pt x="100" y="221"/>
                  </a:lnTo>
                  <a:lnTo>
                    <a:pt x="70" y="208"/>
                  </a:lnTo>
                  <a:lnTo>
                    <a:pt x="37" y="192"/>
                  </a:lnTo>
                  <a:lnTo>
                    <a:pt x="0" y="172"/>
                  </a:lnTo>
                  <a:lnTo>
                    <a:pt x="4" y="169"/>
                  </a:lnTo>
                  <a:lnTo>
                    <a:pt x="12" y="157"/>
                  </a:lnTo>
                  <a:lnTo>
                    <a:pt x="22" y="140"/>
                  </a:lnTo>
                  <a:lnTo>
                    <a:pt x="34" y="117"/>
                  </a:lnTo>
                  <a:lnTo>
                    <a:pt x="43" y="92"/>
                  </a:lnTo>
                  <a:lnTo>
                    <a:pt x="49" y="62"/>
                  </a:lnTo>
                  <a:lnTo>
                    <a:pt x="49" y="31"/>
                  </a:lnTo>
                  <a:lnTo>
                    <a:pt x="41" y="0"/>
                  </a:lnTo>
                  <a:lnTo>
                    <a:pt x="42" y="1"/>
                  </a:lnTo>
                  <a:lnTo>
                    <a:pt x="45" y="5"/>
                  </a:lnTo>
                  <a:lnTo>
                    <a:pt x="50" y="11"/>
                  </a:lnTo>
                  <a:lnTo>
                    <a:pt x="57" y="20"/>
                  </a:lnTo>
                  <a:lnTo>
                    <a:pt x="66" y="30"/>
                  </a:lnTo>
                  <a:lnTo>
                    <a:pt x="75" y="41"/>
                  </a:lnTo>
                  <a:lnTo>
                    <a:pt x="87" y="53"/>
                  </a:lnTo>
                  <a:lnTo>
                    <a:pt x="99" y="65"/>
                  </a:lnTo>
                  <a:lnTo>
                    <a:pt x="113" y="78"/>
                  </a:lnTo>
                  <a:lnTo>
                    <a:pt x="128" y="91"/>
                  </a:lnTo>
                  <a:lnTo>
                    <a:pt x="144" y="102"/>
                  </a:lnTo>
                  <a:lnTo>
                    <a:pt x="160" y="114"/>
                  </a:lnTo>
                  <a:lnTo>
                    <a:pt x="176" y="123"/>
                  </a:lnTo>
                  <a:lnTo>
                    <a:pt x="194" y="131"/>
                  </a:lnTo>
                  <a:lnTo>
                    <a:pt x="212" y="137"/>
                  </a:lnTo>
                  <a:lnTo>
                    <a:pt x="229" y="140"/>
                  </a:lnTo>
                  <a:close/>
                </a:path>
              </a:pathLst>
            </a:custGeom>
            <a:solidFill>
              <a:srgbClr val="FFD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8" name="Freeform 128"/>
            <p:cNvSpPr>
              <a:spLocks/>
            </p:cNvSpPr>
            <p:nvPr/>
          </p:nvSpPr>
          <p:spPr bwMode="auto">
            <a:xfrm>
              <a:off x="3193" y="3201"/>
              <a:ext cx="676" cy="464"/>
            </a:xfrm>
            <a:custGeom>
              <a:avLst/>
              <a:gdLst>
                <a:gd name="T0" fmla="*/ 451 w 651"/>
                <a:gd name="T1" fmla="*/ 138 h 577"/>
                <a:gd name="T2" fmla="*/ 423 w 651"/>
                <a:gd name="T3" fmla="*/ 147 h 577"/>
                <a:gd name="T4" fmla="*/ 394 w 651"/>
                <a:gd name="T5" fmla="*/ 164 h 577"/>
                <a:gd name="T6" fmla="*/ 387 w 651"/>
                <a:gd name="T7" fmla="*/ 188 h 577"/>
                <a:gd name="T8" fmla="*/ 399 w 651"/>
                <a:gd name="T9" fmla="*/ 211 h 577"/>
                <a:gd name="T10" fmla="*/ 390 w 651"/>
                <a:gd name="T11" fmla="*/ 269 h 577"/>
                <a:gd name="T12" fmla="*/ 367 w 651"/>
                <a:gd name="T13" fmla="*/ 345 h 577"/>
                <a:gd name="T14" fmla="*/ 326 w 651"/>
                <a:gd name="T15" fmla="*/ 398 h 577"/>
                <a:gd name="T16" fmla="*/ 301 w 651"/>
                <a:gd name="T17" fmla="*/ 406 h 577"/>
                <a:gd name="T18" fmla="*/ 311 w 651"/>
                <a:gd name="T19" fmla="*/ 431 h 577"/>
                <a:gd name="T20" fmla="*/ 306 w 651"/>
                <a:gd name="T21" fmla="*/ 477 h 577"/>
                <a:gd name="T22" fmla="*/ 256 w 651"/>
                <a:gd name="T23" fmla="*/ 538 h 577"/>
                <a:gd name="T24" fmla="*/ 201 w 651"/>
                <a:gd name="T25" fmla="*/ 573 h 577"/>
                <a:gd name="T26" fmla="*/ 158 w 651"/>
                <a:gd name="T27" fmla="*/ 577 h 577"/>
                <a:gd name="T28" fmla="*/ 102 w 651"/>
                <a:gd name="T29" fmla="*/ 560 h 577"/>
                <a:gd name="T30" fmla="*/ 59 w 651"/>
                <a:gd name="T31" fmla="*/ 496 h 577"/>
                <a:gd name="T32" fmla="*/ 48 w 651"/>
                <a:gd name="T33" fmla="*/ 437 h 577"/>
                <a:gd name="T34" fmla="*/ 21 w 651"/>
                <a:gd name="T35" fmla="*/ 416 h 577"/>
                <a:gd name="T36" fmla="*/ 0 w 651"/>
                <a:gd name="T37" fmla="*/ 376 h 577"/>
                <a:gd name="T38" fmla="*/ 16 w 651"/>
                <a:gd name="T39" fmla="*/ 315 h 577"/>
                <a:gd name="T40" fmla="*/ 49 w 651"/>
                <a:gd name="T41" fmla="*/ 275 h 577"/>
                <a:gd name="T42" fmla="*/ 50 w 651"/>
                <a:gd name="T43" fmla="*/ 253 h 577"/>
                <a:gd name="T44" fmla="*/ 56 w 651"/>
                <a:gd name="T45" fmla="*/ 215 h 577"/>
                <a:gd name="T46" fmla="*/ 69 w 651"/>
                <a:gd name="T47" fmla="*/ 166 h 577"/>
                <a:gd name="T48" fmla="*/ 97 w 651"/>
                <a:gd name="T49" fmla="*/ 116 h 577"/>
                <a:gd name="T50" fmla="*/ 140 w 651"/>
                <a:gd name="T51" fmla="*/ 67 h 577"/>
                <a:gd name="T52" fmla="*/ 202 w 651"/>
                <a:gd name="T53" fmla="*/ 28 h 577"/>
                <a:gd name="T54" fmla="*/ 290 w 651"/>
                <a:gd name="T55" fmla="*/ 5 h 577"/>
                <a:gd name="T56" fmla="*/ 345 w 651"/>
                <a:gd name="T57" fmla="*/ 2 h 577"/>
                <a:gd name="T58" fmla="*/ 357 w 651"/>
                <a:gd name="T59" fmla="*/ 0 h 577"/>
                <a:gd name="T60" fmla="*/ 381 w 651"/>
                <a:gd name="T61" fmla="*/ 0 h 577"/>
                <a:gd name="T62" fmla="*/ 410 w 651"/>
                <a:gd name="T63" fmla="*/ 3 h 577"/>
                <a:gd name="T64" fmla="*/ 444 w 651"/>
                <a:gd name="T65" fmla="*/ 8 h 577"/>
                <a:gd name="T66" fmla="*/ 478 w 651"/>
                <a:gd name="T67" fmla="*/ 21 h 577"/>
                <a:gd name="T68" fmla="*/ 512 w 651"/>
                <a:gd name="T69" fmla="*/ 40 h 577"/>
                <a:gd name="T70" fmla="*/ 538 w 651"/>
                <a:gd name="T71" fmla="*/ 68 h 577"/>
                <a:gd name="T72" fmla="*/ 551 w 651"/>
                <a:gd name="T73" fmla="*/ 87 h 577"/>
                <a:gd name="T74" fmla="*/ 565 w 651"/>
                <a:gd name="T75" fmla="*/ 95 h 577"/>
                <a:gd name="T76" fmla="*/ 589 w 651"/>
                <a:gd name="T77" fmla="*/ 112 h 577"/>
                <a:gd name="T78" fmla="*/ 614 w 651"/>
                <a:gd name="T79" fmla="*/ 135 h 577"/>
                <a:gd name="T80" fmla="*/ 637 w 651"/>
                <a:gd name="T81" fmla="*/ 163 h 577"/>
                <a:gd name="T82" fmla="*/ 650 w 651"/>
                <a:gd name="T83" fmla="*/ 196 h 577"/>
                <a:gd name="T84" fmla="*/ 647 w 651"/>
                <a:gd name="T85" fmla="*/ 233 h 577"/>
                <a:gd name="T86" fmla="*/ 622 w 651"/>
                <a:gd name="T87" fmla="*/ 272 h 577"/>
                <a:gd name="T88" fmla="*/ 605 w 651"/>
                <a:gd name="T89" fmla="*/ 295 h 577"/>
                <a:gd name="T90" fmla="*/ 628 w 651"/>
                <a:gd name="T91" fmla="*/ 312 h 577"/>
                <a:gd name="T92" fmla="*/ 643 w 651"/>
                <a:gd name="T93" fmla="*/ 345 h 577"/>
                <a:gd name="T94" fmla="*/ 621 w 651"/>
                <a:gd name="T95" fmla="*/ 397 h 577"/>
                <a:gd name="T96" fmla="*/ 583 w 651"/>
                <a:gd name="T97" fmla="*/ 411 h 577"/>
                <a:gd name="T98" fmla="*/ 573 w 651"/>
                <a:gd name="T99" fmla="*/ 313 h 577"/>
                <a:gd name="T100" fmla="*/ 571 w 651"/>
                <a:gd name="T101" fmla="*/ 271 h 577"/>
                <a:gd name="T102" fmla="*/ 563 w 651"/>
                <a:gd name="T103" fmla="*/ 229 h 577"/>
                <a:gd name="T104" fmla="*/ 540 w 651"/>
                <a:gd name="T105" fmla="*/ 173 h 577"/>
                <a:gd name="T106" fmla="*/ 491 w 651"/>
                <a:gd name="T107" fmla="*/ 138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1" h="577">
                  <a:moveTo>
                    <a:pt x="455" y="136"/>
                  </a:moveTo>
                  <a:lnTo>
                    <a:pt x="451" y="138"/>
                  </a:lnTo>
                  <a:lnTo>
                    <a:pt x="439" y="141"/>
                  </a:lnTo>
                  <a:lnTo>
                    <a:pt x="423" y="147"/>
                  </a:lnTo>
                  <a:lnTo>
                    <a:pt x="407" y="154"/>
                  </a:lnTo>
                  <a:lnTo>
                    <a:pt x="394" y="164"/>
                  </a:lnTo>
                  <a:lnTo>
                    <a:pt x="386" y="174"/>
                  </a:lnTo>
                  <a:lnTo>
                    <a:pt x="387" y="188"/>
                  </a:lnTo>
                  <a:lnTo>
                    <a:pt x="400" y="202"/>
                  </a:lnTo>
                  <a:lnTo>
                    <a:pt x="399" y="211"/>
                  </a:lnTo>
                  <a:lnTo>
                    <a:pt x="396" y="235"/>
                  </a:lnTo>
                  <a:lnTo>
                    <a:pt x="390" y="269"/>
                  </a:lnTo>
                  <a:lnTo>
                    <a:pt x="381" y="307"/>
                  </a:lnTo>
                  <a:lnTo>
                    <a:pt x="367" y="345"/>
                  </a:lnTo>
                  <a:lnTo>
                    <a:pt x="349" y="377"/>
                  </a:lnTo>
                  <a:lnTo>
                    <a:pt x="326" y="398"/>
                  </a:lnTo>
                  <a:lnTo>
                    <a:pt x="299" y="403"/>
                  </a:lnTo>
                  <a:lnTo>
                    <a:pt x="301" y="406"/>
                  </a:lnTo>
                  <a:lnTo>
                    <a:pt x="307" y="416"/>
                  </a:lnTo>
                  <a:lnTo>
                    <a:pt x="311" y="431"/>
                  </a:lnTo>
                  <a:lnTo>
                    <a:pt x="313" y="452"/>
                  </a:lnTo>
                  <a:lnTo>
                    <a:pt x="306" y="477"/>
                  </a:lnTo>
                  <a:lnTo>
                    <a:pt x="288" y="506"/>
                  </a:lnTo>
                  <a:lnTo>
                    <a:pt x="256" y="538"/>
                  </a:lnTo>
                  <a:lnTo>
                    <a:pt x="208" y="572"/>
                  </a:lnTo>
                  <a:lnTo>
                    <a:pt x="201" y="573"/>
                  </a:lnTo>
                  <a:lnTo>
                    <a:pt x="184" y="577"/>
                  </a:lnTo>
                  <a:lnTo>
                    <a:pt x="158" y="577"/>
                  </a:lnTo>
                  <a:lnTo>
                    <a:pt x="131" y="573"/>
                  </a:lnTo>
                  <a:lnTo>
                    <a:pt x="102" y="560"/>
                  </a:lnTo>
                  <a:lnTo>
                    <a:pt x="76" y="535"/>
                  </a:lnTo>
                  <a:lnTo>
                    <a:pt x="59" y="496"/>
                  </a:lnTo>
                  <a:lnTo>
                    <a:pt x="52" y="439"/>
                  </a:lnTo>
                  <a:lnTo>
                    <a:pt x="48" y="437"/>
                  </a:lnTo>
                  <a:lnTo>
                    <a:pt x="36" y="429"/>
                  </a:lnTo>
                  <a:lnTo>
                    <a:pt x="21" y="416"/>
                  </a:lnTo>
                  <a:lnTo>
                    <a:pt x="8" y="398"/>
                  </a:lnTo>
                  <a:lnTo>
                    <a:pt x="0" y="376"/>
                  </a:lnTo>
                  <a:lnTo>
                    <a:pt x="3" y="348"/>
                  </a:lnTo>
                  <a:lnTo>
                    <a:pt x="16" y="315"/>
                  </a:lnTo>
                  <a:lnTo>
                    <a:pt x="49" y="278"/>
                  </a:lnTo>
                  <a:lnTo>
                    <a:pt x="49" y="275"/>
                  </a:lnTo>
                  <a:lnTo>
                    <a:pt x="49" y="267"/>
                  </a:lnTo>
                  <a:lnTo>
                    <a:pt x="50" y="253"/>
                  </a:lnTo>
                  <a:lnTo>
                    <a:pt x="52" y="235"/>
                  </a:lnTo>
                  <a:lnTo>
                    <a:pt x="56" y="215"/>
                  </a:lnTo>
                  <a:lnTo>
                    <a:pt x="61" y="192"/>
                  </a:lnTo>
                  <a:lnTo>
                    <a:pt x="69" y="166"/>
                  </a:lnTo>
                  <a:lnTo>
                    <a:pt x="82" y="141"/>
                  </a:lnTo>
                  <a:lnTo>
                    <a:pt x="97" y="116"/>
                  </a:lnTo>
                  <a:lnTo>
                    <a:pt x="116" y="90"/>
                  </a:lnTo>
                  <a:lnTo>
                    <a:pt x="140" y="67"/>
                  </a:lnTo>
                  <a:lnTo>
                    <a:pt x="169" y="47"/>
                  </a:lnTo>
                  <a:lnTo>
                    <a:pt x="202" y="28"/>
                  </a:lnTo>
                  <a:lnTo>
                    <a:pt x="242" y="14"/>
                  </a:lnTo>
                  <a:lnTo>
                    <a:pt x="290" y="5"/>
                  </a:lnTo>
                  <a:lnTo>
                    <a:pt x="343" y="2"/>
                  </a:lnTo>
                  <a:lnTo>
                    <a:pt x="345" y="2"/>
                  </a:lnTo>
                  <a:lnTo>
                    <a:pt x="349" y="0"/>
                  </a:lnTo>
                  <a:lnTo>
                    <a:pt x="357" y="0"/>
                  </a:lnTo>
                  <a:lnTo>
                    <a:pt x="368" y="0"/>
                  </a:lnTo>
                  <a:lnTo>
                    <a:pt x="381" y="0"/>
                  </a:lnTo>
                  <a:lnTo>
                    <a:pt x="394" y="2"/>
                  </a:lnTo>
                  <a:lnTo>
                    <a:pt x="410" y="3"/>
                  </a:lnTo>
                  <a:lnTo>
                    <a:pt x="427" y="5"/>
                  </a:lnTo>
                  <a:lnTo>
                    <a:pt x="444" y="8"/>
                  </a:lnTo>
                  <a:lnTo>
                    <a:pt x="461" y="14"/>
                  </a:lnTo>
                  <a:lnTo>
                    <a:pt x="478" y="21"/>
                  </a:lnTo>
                  <a:lnTo>
                    <a:pt x="496" y="29"/>
                  </a:lnTo>
                  <a:lnTo>
                    <a:pt x="512" y="40"/>
                  </a:lnTo>
                  <a:lnTo>
                    <a:pt x="526" y="52"/>
                  </a:lnTo>
                  <a:lnTo>
                    <a:pt x="538" y="68"/>
                  </a:lnTo>
                  <a:lnTo>
                    <a:pt x="549" y="86"/>
                  </a:lnTo>
                  <a:lnTo>
                    <a:pt x="551" y="87"/>
                  </a:lnTo>
                  <a:lnTo>
                    <a:pt x="557" y="90"/>
                  </a:lnTo>
                  <a:lnTo>
                    <a:pt x="565" y="95"/>
                  </a:lnTo>
                  <a:lnTo>
                    <a:pt x="576" y="103"/>
                  </a:lnTo>
                  <a:lnTo>
                    <a:pt x="589" y="112"/>
                  </a:lnTo>
                  <a:lnTo>
                    <a:pt x="602" y="123"/>
                  </a:lnTo>
                  <a:lnTo>
                    <a:pt x="614" y="135"/>
                  </a:lnTo>
                  <a:lnTo>
                    <a:pt x="627" y="148"/>
                  </a:lnTo>
                  <a:lnTo>
                    <a:pt x="637" y="163"/>
                  </a:lnTo>
                  <a:lnTo>
                    <a:pt x="644" y="179"/>
                  </a:lnTo>
                  <a:lnTo>
                    <a:pt x="650" y="196"/>
                  </a:lnTo>
                  <a:lnTo>
                    <a:pt x="651" y="215"/>
                  </a:lnTo>
                  <a:lnTo>
                    <a:pt x="647" y="233"/>
                  </a:lnTo>
                  <a:lnTo>
                    <a:pt x="639" y="253"/>
                  </a:lnTo>
                  <a:lnTo>
                    <a:pt x="622" y="272"/>
                  </a:lnTo>
                  <a:lnTo>
                    <a:pt x="601" y="293"/>
                  </a:lnTo>
                  <a:lnTo>
                    <a:pt x="605" y="295"/>
                  </a:lnTo>
                  <a:lnTo>
                    <a:pt x="616" y="301"/>
                  </a:lnTo>
                  <a:lnTo>
                    <a:pt x="628" y="312"/>
                  </a:lnTo>
                  <a:lnTo>
                    <a:pt x="639" y="325"/>
                  </a:lnTo>
                  <a:lnTo>
                    <a:pt x="643" y="345"/>
                  </a:lnTo>
                  <a:lnTo>
                    <a:pt x="639" y="368"/>
                  </a:lnTo>
                  <a:lnTo>
                    <a:pt x="621" y="397"/>
                  </a:lnTo>
                  <a:lnTo>
                    <a:pt x="586" y="431"/>
                  </a:lnTo>
                  <a:lnTo>
                    <a:pt x="583" y="411"/>
                  </a:lnTo>
                  <a:lnTo>
                    <a:pt x="579" y="365"/>
                  </a:lnTo>
                  <a:lnTo>
                    <a:pt x="573" y="313"/>
                  </a:lnTo>
                  <a:lnTo>
                    <a:pt x="571" y="278"/>
                  </a:lnTo>
                  <a:lnTo>
                    <a:pt x="571" y="271"/>
                  </a:lnTo>
                  <a:lnTo>
                    <a:pt x="568" y="254"/>
                  </a:lnTo>
                  <a:lnTo>
                    <a:pt x="563" y="229"/>
                  </a:lnTo>
                  <a:lnTo>
                    <a:pt x="553" y="200"/>
                  </a:lnTo>
                  <a:lnTo>
                    <a:pt x="540" y="173"/>
                  </a:lnTo>
                  <a:lnTo>
                    <a:pt x="519" y="150"/>
                  </a:lnTo>
                  <a:lnTo>
                    <a:pt x="491" y="138"/>
                  </a:lnTo>
                  <a:lnTo>
                    <a:pt x="455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9" name="Freeform 129"/>
            <p:cNvSpPr>
              <a:spLocks/>
            </p:cNvSpPr>
            <p:nvPr/>
          </p:nvSpPr>
          <p:spPr bwMode="auto">
            <a:xfrm>
              <a:off x="3222" y="3238"/>
              <a:ext cx="459" cy="403"/>
            </a:xfrm>
            <a:custGeom>
              <a:avLst/>
              <a:gdLst>
                <a:gd name="T0" fmla="*/ 196 w 442"/>
                <a:gd name="T1" fmla="*/ 25 h 501"/>
                <a:gd name="T2" fmla="*/ 161 w 442"/>
                <a:gd name="T3" fmla="*/ 40 h 501"/>
                <a:gd name="T4" fmla="*/ 114 w 442"/>
                <a:gd name="T5" fmla="*/ 85 h 501"/>
                <a:gd name="T6" fmla="*/ 76 w 442"/>
                <a:gd name="T7" fmla="*/ 173 h 501"/>
                <a:gd name="T8" fmla="*/ 63 w 442"/>
                <a:gd name="T9" fmla="*/ 243 h 501"/>
                <a:gd name="T10" fmla="*/ 36 w 442"/>
                <a:gd name="T11" fmla="*/ 266 h 501"/>
                <a:gd name="T12" fmla="*/ 8 w 442"/>
                <a:gd name="T13" fmla="*/ 301 h 501"/>
                <a:gd name="T14" fmla="*/ 9 w 442"/>
                <a:gd name="T15" fmla="*/ 342 h 501"/>
                <a:gd name="T16" fmla="*/ 25 w 442"/>
                <a:gd name="T17" fmla="*/ 357 h 501"/>
                <a:gd name="T18" fmla="*/ 7 w 442"/>
                <a:gd name="T19" fmla="*/ 344 h 501"/>
                <a:gd name="T20" fmla="*/ 2 w 442"/>
                <a:gd name="T21" fmla="*/ 321 h 501"/>
                <a:gd name="T22" fmla="*/ 51 w 442"/>
                <a:gd name="T23" fmla="*/ 291 h 501"/>
                <a:gd name="T24" fmla="*/ 100 w 442"/>
                <a:gd name="T25" fmla="*/ 277 h 501"/>
                <a:gd name="T26" fmla="*/ 74 w 442"/>
                <a:gd name="T27" fmla="*/ 291 h 501"/>
                <a:gd name="T28" fmla="*/ 46 w 442"/>
                <a:gd name="T29" fmla="*/ 316 h 501"/>
                <a:gd name="T30" fmla="*/ 44 w 442"/>
                <a:gd name="T31" fmla="*/ 350 h 501"/>
                <a:gd name="T32" fmla="*/ 61 w 442"/>
                <a:gd name="T33" fmla="*/ 374 h 501"/>
                <a:gd name="T34" fmla="*/ 68 w 442"/>
                <a:gd name="T35" fmla="*/ 420 h 501"/>
                <a:gd name="T36" fmla="*/ 89 w 442"/>
                <a:gd name="T37" fmla="*/ 474 h 501"/>
                <a:gd name="T38" fmla="*/ 131 w 442"/>
                <a:gd name="T39" fmla="*/ 501 h 501"/>
                <a:gd name="T40" fmla="*/ 168 w 442"/>
                <a:gd name="T41" fmla="*/ 489 h 501"/>
                <a:gd name="T42" fmla="*/ 198 w 442"/>
                <a:gd name="T43" fmla="*/ 474 h 501"/>
                <a:gd name="T44" fmla="*/ 233 w 442"/>
                <a:gd name="T45" fmla="*/ 444 h 501"/>
                <a:gd name="T46" fmla="*/ 247 w 442"/>
                <a:gd name="T47" fmla="*/ 397 h 501"/>
                <a:gd name="T48" fmla="*/ 233 w 442"/>
                <a:gd name="T49" fmla="*/ 367 h 501"/>
                <a:gd name="T50" fmla="*/ 207 w 442"/>
                <a:gd name="T51" fmla="*/ 368 h 501"/>
                <a:gd name="T52" fmla="*/ 175 w 442"/>
                <a:gd name="T53" fmla="*/ 379 h 501"/>
                <a:gd name="T54" fmla="*/ 157 w 442"/>
                <a:gd name="T55" fmla="*/ 405 h 501"/>
                <a:gd name="T56" fmla="*/ 159 w 442"/>
                <a:gd name="T57" fmla="*/ 424 h 501"/>
                <a:gd name="T58" fmla="*/ 157 w 442"/>
                <a:gd name="T59" fmla="*/ 395 h 501"/>
                <a:gd name="T60" fmla="*/ 174 w 442"/>
                <a:gd name="T61" fmla="*/ 356 h 501"/>
                <a:gd name="T62" fmla="*/ 229 w 442"/>
                <a:gd name="T63" fmla="*/ 324 h 501"/>
                <a:gd name="T64" fmla="*/ 281 w 442"/>
                <a:gd name="T65" fmla="*/ 319 h 501"/>
                <a:gd name="T66" fmla="*/ 294 w 442"/>
                <a:gd name="T67" fmla="*/ 309 h 501"/>
                <a:gd name="T68" fmla="*/ 315 w 442"/>
                <a:gd name="T69" fmla="*/ 279 h 501"/>
                <a:gd name="T70" fmla="*/ 339 w 442"/>
                <a:gd name="T71" fmla="*/ 215 h 501"/>
                <a:gd name="T72" fmla="*/ 349 w 442"/>
                <a:gd name="T73" fmla="*/ 164 h 501"/>
                <a:gd name="T74" fmla="*/ 341 w 442"/>
                <a:gd name="T75" fmla="*/ 157 h 501"/>
                <a:gd name="T76" fmla="*/ 329 w 442"/>
                <a:gd name="T77" fmla="*/ 145 h 501"/>
                <a:gd name="T78" fmla="*/ 320 w 442"/>
                <a:gd name="T79" fmla="*/ 127 h 501"/>
                <a:gd name="T80" fmla="*/ 318 w 442"/>
                <a:gd name="T81" fmla="*/ 110 h 501"/>
                <a:gd name="T82" fmla="*/ 328 w 442"/>
                <a:gd name="T83" fmla="*/ 91 h 501"/>
                <a:gd name="T84" fmla="*/ 356 w 442"/>
                <a:gd name="T85" fmla="*/ 74 h 501"/>
                <a:gd name="T86" fmla="*/ 407 w 442"/>
                <a:gd name="T87" fmla="*/ 61 h 501"/>
                <a:gd name="T88" fmla="*/ 441 w 442"/>
                <a:gd name="T89" fmla="*/ 55 h 501"/>
                <a:gd name="T90" fmla="*/ 437 w 442"/>
                <a:gd name="T91" fmla="*/ 47 h 501"/>
                <a:gd name="T92" fmla="*/ 425 w 442"/>
                <a:gd name="T93" fmla="*/ 34 h 501"/>
                <a:gd name="T94" fmla="*/ 407 w 442"/>
                <a:gd name="T95" fmla="*/ 20 h 501"/>
                <a:gd name="T96" fmla="*/ 379 w 442"/>
                <a:gd name="T97" fmla="*/ 8 h 501"/>
                <a:gd name="T98" fmla="*/ 342 w 442"/>
                <a:gd name="T99" fmla="*/ 1 h 501"/>
                <a:gd name="T100" fmla="*/ 295 w 442"/>
                <a:gd name="T101" fmla="*/ 1 h 501"/>
                <a:gd name="T102" fmla="*/ 236 w 442"/>
                <a:gd name="T103" fmla="*/ 12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42" h="501">
                  <a:moveTo>
                    <a:pt x="202" y="24"/>
                  </a:moveTo>
                  <a:lnTo>
                    <a:pt x="196" y="25"/>
                  </a:lnTo>
                  <a:lnTo>
                    <a:pt x="182" y="29"/>
                  </a:lnTo>
                  <a:lnTo>
                    <a:pt x="161" y="40"/>
                  </a:lnTo>
                  <a:lnTo>
                    <a:pt x="138" y="57"/>
                  </a:lnTo>
                  <a:lnTo>
                    <a:pt x="114" y="85"/>
                  </a:lnTo>
                  <a:lnTo>
                    <a:pt x="93" y="123"/>
                  </a:lnTo>
                  <a:lnTo>
                    <a:pt x="76" y="173"/>
                  </a:lnTo>
                  <a:lnTo>
                    <a:pt x="68" y="239"/>
                  </a:lnTo>
                  <a:lnTo>
                    <a:pt x="63" y="243"/>
                  </a:lnTo>
                  <a:lnTo>
                    <a:pt x="51" y="252"/>
                  </a:lnTo>
                  <a:lnTo>
                    <a:pt x="36" y="266"/>
                  </a:lnTo>
                  <a:lnTo>
                    <a:pt x="20" y="283"/>
                  </a:lnTo>
                  <a:lnTo>
                    <a:pt x="8" y="301"/>
                  </a:lnTo>
                  <a:lnTo>
                    <a:pt x="2" y="322"/>
                  </a:lnTo>
                  <a:lnTo>
                    <a:pt x="9" y="342"/>
                  </a:lnTo>
                  <a:lnTo>
                    <a:pt x="30" y="359"/>
                  </a:lnTo>
                  <a:lnTo>
                    <a:pt x="25" y="357"/>
                  </a:lnTo>
                  <a:lnTo>
                    <a:pt x="16" y="352"/>
                  </a:lnTo>
                  <a:lnTo>
                    <a:pt x="7" y="344"/>
                  </a:lnTo>
                  <a:lnTo>
                    <a:pt x="0" y="334"/>
                  </a:lnTo>
                  <a:lnTo>
                    <a:pt x="2" y="321"/>
                  </a:lnTo>
                  <a:lnTo>
                    <a:pt x="17" y="306"/>
                  </a:lnTo>
                  <a:lnTo>
                    <a:pt x="51" y="291"/>
                  </a:lnTo>
                  <a:lnTo>
                    <a:pt x="105" y="275"/>
                  </a:lnTo>
                  <a:lnTo>
                    <a:pt x="100" y="277"/>
                  </a:lnTo>
                  <a:lnTo>
                    <a:pt x="89" y="283"/>
                  </a:lnTo>
                  <a:lnTo>
                    <a:pt x="74" y="291"/>
                  </a:lnTo>
                  <a:lnTo>
                    <a:pt x="59" y="303"/>
                  </a:lnTo>
                  <a:lnTo>
                    <a:pt x="46" y="316"/>
                  </a:lnTo>
                  <a:lnTo>
                    <a:pt x="40" y="332"/>
                  </a:lnTo>
                  <a:lnTo>
                    <a:pt x="44" y="350"/>
                  </a:lnTo>
                  <a:lnTo>
                    <a:pt x="61" y="367"/>
                  </a:lnTo>
                  <a:lnTo>
                    <a:pt x="61" y="374"/>
                  </a:lnTo>
                  <a:lnTo>
                    <a:pt x="63" y="394"/>
                  </a:lnTo>
                  <a:lnTo>
                    <a:pt x="68" y="420"/>
                  </a:lnTo>
                  <a:lnTo>
                    <a:pt x="76" y="449"/>
                  </a:lnTo>
                  <a:lnTo>
                    <a:pt x="89" y="474"/>
                  </a:lnTo>
                  <a:lnTo>
                    <a:pt x="107" y="494"/>
                  </a:lnTo>
                  <a:lnTo>
                    <a:pt x="131" y="501"/>
                  </a:lnTo>
                  <a:lnTo>
                    <a:pt x="164" y="490"/>
                  </a:lnTo>
                  <a:lnTo>
                    <a:pt x="168" y="489"/>
                  </a:lnTo>
                  <a:lnTo>
                    <a:pt x="181" y="483"/>
                  </a:lnTo>
                  <a:lnTo>
                    <a:pt x="198" y="474"/>
                  </a:lnTo>
                  <a:lnTo>
                    <a:pt x="217" y="462"/>
                  </a:lnTo>
                  <a:lnTo>
                    <a:pt x="233" y="444"/>
                  </a:lnTo>
                  <a:lnTo>
                    <a:pt x="244" y="424"/>
                  </a:lnTo>
                  <a:lnTo>
                    <a:pt x="247" y="397"/>
                  </a:lnTo>
                  <a:lnTo>
                    <a:pt x="237" y="367"/>
                  </a:lnTo>
                  <a:lnTo>
                    <a:pt x="233" y="367"/>
                  </a:lnTo>
                  <a:lnTo>
                    <a:pt x="222" y="367"/>
                  </a:lnTo>
                  <a:lnTo>
                    <a:pt x="207" y="368"/>
                  </a:lnTo>
                  <a:lnTo>
                    <a:pt x="190" y="372"/>
                  </a:lnTo>
                  <a:lnTo>
                    <a:pt x="175" y="379"/>
                  </a:lnTo>
                  <a:lnTo>
                    <a:pt x="162" y="389"/>
                  </a:lnTo>
                  <a:lnTo>
                    <a:pt x="157" y="405"/>
                  </a:lnTo>
                  <a:lnTo>
                    <a:pt x="160" y="428"/>
                  </a:lnTo>
                  <a:lnTo>
                    <a:pt x="159" y="424"/>
                  </a:lnTo>
                  <a:lnTo>
                    <a:pt x="157" y="412"/>
                  </a:lnTo>
                  <a:lnTo>
                    <a:pt x="157" y="395"/>
                  </a:lnTo>
                  <a:lnTo>
                    <a:pt x="161" y="375"/>
                  </a:lnTo>
                  <a:lnTo>
                    <a:pt x="174" y="356"/>
                  </a:lnTo>
                  <a:lnTo>
                    <a:pt x="195" y="338"/>
                  </a:lnTo>
                  <a:lnTo>
                    <a:pt x="229" y="324"/>
                  </a:lnTo>
                  <a:lnTo>
                    <a:pt x="279" y="319"/>
                  </a:lnTo>
                  <a:lnTo>
                    <a:pt x="281" y="319"/>
                  </a:lnTo>
                  <a:lnTo>
                    <a:pt x="286" y="315"/>
                  </a:lnTo>
                  <a:lnTo>
                    <a:pt x="294" y="309"/>
                  </a:lnTo>
                  <a:lnTo>
                    <a:pt x="304" y="298"/>
                  </a:lnTo>
                  <a:lnTo>
                    <a:pt x="315" y="279"/>
                  </a:lnTo>
                  <a:lnTo>
                    <a:pt x="327" y="253"/>
                  </a:lnTo>
                  <a:lnTo>
                    <a:pt x="339" y="215"/>
                  </a:lnTo>
                  <a:lnTo>
                    <a:pt x="350" y="165"/>
                  </a:lnTo>
                  <a:lnTo>
                    <a:pt x="349" y="164"/>
                  </a:lnTo>
                  <a:lnTo>
                    <a:pt x="346" y="162"/>
                  </a:lnTo>
                  <a:lnTo>
                    <a:pt x="341" y="157"/>
                  </a:lnTo>
                  <a:lnTo>
                    <a:pt x="335" y="152"/>
                  </a:lnTo>
                  <a:lnTo>
                    <a:pt x="329" y="145"/>
                  </a:lnTo>
                  <a:lnTo>
                    <a:pt x="325" y="137"/>
                  </a:lnTo>
                  <a:lnTo>
                    <a:pt x="320" y="127"/>
                  </a:lnTo>
                  <a:lnTo>
                    <a:pt x="318" y="119"/>
                  </a:lnTo>
                  <a:lnTo>
                    <a:pt x="318" y="110"/>
                  </a:lnTo>
                  <a:lnTo>
                    <a:pt x="321" y="100"/>
                  </a:lnTo>
                  <a:lnTo>
                    <a:pt x="328" y="91"/>
                  </a:lnTo>
                  <a:lnTo>
                    <a:pt x="340" y="82"/>
                  </a:lnTo>
                  <a:lnTo>
                    <a:pt x="356" y="74"/>
                  </a:lnTo>
                  <a:lnTo>
                    <a:pt x="379" y="67"/>
                  </a:lnTo>
                  <a:lnTo>
                    <a:pt x="407" y="61"/>
                  </a:lnTo>
                  <a:lnTo>
                    <a:pt x="442" y="56"/>
                  </a:lnTo>
                  <a:lnTo>
                    <a:pt x="441" y="55"/>
                  </a:lnTo>
                  <a:lnTo>
                    <a:pt x="440" y="51"/>
                  </a:lnTo>
                  <a:lnTo>
                    <a:pt x="437" y="47"/>
                  </a:lnTo>
                  <a:lnTo>
                    <a:pt x="432" y="41"/>
                  </a:lnTo>
                  <a:lnTo>
                    <a:pt x="425" y="34"/>
                  </a:lnTo>
                  <a:lnTo>
                    <a:pt x="417" y="27"/>
                  </a:lnTo>
                  <a:lnTo>
                    <a:pt x="407" y="20"/>
                  </a:lnTo>
                  <a:lnTo>
                    <a:pt x="394" y="13"/>
                  </a:lnTo>
                  <a:lnTo>
                    <a:pt x="379" y="8"/>
                  </a:lnTo>
                  <a:lnTo>
                    <a:pt x="363" y="3"/>
                  </a:lnTo>
                  <a:lnTo>
                    <a:pt x="342" y="1"/>
                  </a:lnTo>
                  <a:lnTo>
                    <a:pt x="320" y="0"/>
                  </a:lnTo>
                  <a:lnTo>
                    <a:pt x="295" y="1"/>
                  </a:lnTo>
                  <a:lnTo>
                    <a:pt x="267" y="5"/>
                  </a:lnTo>
                  <a:lnTo>
                    <a:pt x="236" y="12"/>
                  </a:lnTo>
                  <a:lnTo>
                    <a:pt x="202" y="24"/>
                  </a:lnTo>
                  <a:close/>
                </a:path>
              </a:pathLst>
            </a:custGeom>
            <a:solidFill>
              <a:srgbClr val="E59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0" name="Freeform 130"/>
            <p:cNvSpPr>
              <a:spLocks/>
            </p:cNvSpPr>
            <p:nvPr/>
          </p:nvSpPr>
          <p:spPr bwMode="auto">
            <a:xfrm>
              <a:off x="3689" y="3247"/>
              <a:ext cx="137" cy="160"/>
            </a:xfrm>
            <a:custGeom>
              <a:avLst/>
              <a:gdLst>
                <a:gd name="T0" fmla="*/ 0 w 134"/>
                <a:gd name="T1" fmla="*/ 0 h 197"/>
                <a:gd name="T2" fmla="*/ 41 w 134"/>
                <a:gd name="T3" fmla="*/ 49 h 197"/>
                <a:gd name="T4" fmla="*/ 44 w 134"/>
                <a:gd name="T5" fmla="*/ 52 h 197"/>
                <a:gd name="T6" fmla="*/ 54 w 134"/>
                <a:gd name="T7" fmla="*/ 60 h 197"/>
                <a:gd name="T8" fmla="*/ 68 w 134"/>
                <a:gd name="T9" fmla="*/ 75 h 197"/>
                <a:gd name="T10" fmla="*/ 83 w 134"/>
                <a:gd name="T11" fmla="*/ 94 h 197"/>
                <a:gd name="T12" fmla="*/ 97 w 134"/>
                <a:gd name="T13" fmla="*/ 115 h 197"/>
                <a:gd name="T14" fmla="*/ 109 w 134"/>
                <a:gd name="T15" fmla="*/ 141 h 197"/>
                <a:gd name="T16" fmla="*/ 114 w 134"/>
                <a:gd name="T17" fmla="*/ 168 h 197"/>
                <a:gd name="T18" fmla="*/ 112 w 134"/>
                <a:gd name="T19" fmla="*/ 197 h 197"/>
                <a:gd name="T20" fmla="*/ 116 w 134"/>
                <a:gd name="T21" fmla="*/ 195 h 197"/>
                <a:gd name="T22" fmla="*/ 122 w 134"/>
                <a:gd name="T23" fmla="*/ 187 h 197"/>
                <a:gd name="T24" fmla="*/ 130 w 134"/>
                <a:gd name="T25" fmla="*/ 174 h 197"/>
                <a:gd name="T26" fmla="*/ 134 w 134"/>
                <a:gd name="T27" fmla="*/ 157 h 197"/>
                <a:gd name="T28" fmla="*/ 132 w 134"/>
                <a:gd name="T29" fmla="*/ 135 h 197"/>
                <a:gd name="T30" fmla="*/ 118 w 134"/>
                <a:gd name="T31" fmla="*/ 110 h 197"/>
                <a:gd name="T32" fmla="*/ 90 w 134"/>
                <a:gd name="T33" fmla="*/ 80 h 197"/>
                <a:gd name="T34" fmla="*/ 44 w 134"/>
                <a:gd name="T35" fmla="*/ 47 h 197"/>
                <a:gd name="T36" fmla="*/ 43 w 134"/>
                <a:gd name="T37" fmla="*/ 45 h 197"/>
                <a:gd name="T38" fmla="*/ 42 w 134"/>
                <a:gd name="T39" fmla="*/ 41 h 197"/>
                <a:gd name="T40" fmla="*/ 38 w 134"/>
                <a:gd name="T41" fmla="*/ 32 h 197"/>
                <a:gd name="T42" fmla="*/ 33 w 134"/>
                <a:gd name="T43" fmla="*/ 23 h 197"/>
                <a:gd name="T44" fmla="*/ 27 w 134"/>
                <a:gd name="T45" fmla="*/ 15 h 197"/>
                <a:gd name="T46" fmla="*/ 19 w 134"/>
                <a:gd name="T47" fmla="*/ 7 h 197"/>
                <a:gd name="T48" fmla="*/ 11 w 134"/>
                <a:gd name="T49" fmla="*/ 2 h 197"/>
                <a:gd name="T50" fmla="*/ 0 w 134"/>
                <a:gd name="T51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4" h="197">
                  <a:moveTo>
                    <a:pt x="0" y="0"/>
                  </a:moveTo>
                  <a:lnTo>
                    <a:pt x="41" y="49"/>
                  </a:lnTo>
                  <a:lnTo>
                    <a:pt x="44" y="52"/>
                  </a:lnTo>
                  <a:lnTo>
                    <a:pt x="54" y="60"/>
                  </a:lnTo>
                  <a:lnTo>
                    <a:pt x="68" y="75"/>
                  </a:lnTo>
                  <a:lnTo>
                    <a:pt x="83" y="94"/>
                  </a:lnTo>
                  <a:lnTo>
                    <a:pt x="97" y="115"/>
                  </a:lnTo>
                  <a:lnTo>
                    <a:pt x="109" y="141"/>
                  </a:lnTo>
                  <a:lnTo>
                    <a:pt x="114" y="168"/>
                  </a:lnTo>
                  <a:lnTo>
                    <a:pt x="112" y="197"/>
                  </a:lnTo>
                  <a:lnTo>
                    <a:pt x="116" y="195"/>
                  </a:lnTo>
                  <a:lnTo>
                    <a:pt x="122" y="187"/>
                  </a:lnTo>
                  <a:lnTo>
                    <a:pt x="130" y="174"/>
                  </a:lnTo>
                  <a:lnTo>
                    <a:pt x="134" y="157"/>
                  </a:lnTo>
                  <a:lnTo>
                    <a:pt x="132" y="135"/>
                  </a:lnTo>
                  <a:lnTo>
                    <a:pt x="118" y="110"/>
                  </a:lnTo>
                  <a:lnTo>
                    <a:pt x="90" y="80"/>
                  </a:lnTo>
                  <a:lnTo>
                    <a:pt x="44" y="47"/>
                  </a:lnTo>
                  <a:lnTo>
                    <a:pt x="43" y="45"/>
                  </a:lnTo>
                  <a:lnTo>
                    <a:pt x="42" y="41"/>
                  </a:lnTo>
                  <a:lnTo>
                    <a:pt x="38" y="32"/>
                  </a:lnTo>
                  <a:lnTo>
                    <a:pt x="33" y="23"/>
                  </a:lnTo>
                  <a:lnTo>
                    <a:pt x="27" y="15"/>
                  </a:lnTo>
                  <a:lnTo>
                    <a:pt x="19" y="7"/>
                  </a:lnTo>
                  <a:lnTo>
                    <a:pt x="1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1" name="Freeform 131"/>
            <p:cNvSpPr>
              <a:spLocks/>
            </p:cNvSpPr>
            <p:nvPr/>
          </p:nvSpPr>
          <p:spPr bwMode="auto">
            <a:xfrm>
              <a:off x="3803" y="3465"/>
              <a:ext cx="33" cy="47"/>
            </a:xfrm>
            <a:custGeom>
              <a:avLst/>
              <a:gdLst>
                <a:gd name="T0" fmla="*/ 9 w 32"/>
                <a:gd name="T1" fmla="*/ 0 h 58"/>
                <a:gd name="T2" fmla="*/ 7 w 32"/>
                <a:gd name="T3" fmla="*/ 5 h 58"/>
                <a:gd name="T4" fmla="*/ 2 w 32"/>
                <a:gd name="T5" fmla="*/ 16 h 58"/>
                <a:gd name="T6" fmla="*/ 0 w 32"/>
                <a:gd name="T7" fmla="*/ 35 h 58"/>
                <a:gd name="T8" fmla="*/ 6 w 32"/>
                <a:gd name="T9" fmla="*/ 58 h 58"/>
                <a:gd name="T10" fmla="*/ 8 w 32"/>
                <a:gd name="T11" fmla="*/ 56 h 58"/>
                <a:gd name="T12" fmla="*/ 14 w 32"/>
                <a:gd name="T13" fmla="*/ 54 h 58"/>
                <a:gd name="T14" fmla="*/ 21 w 32"/>
                <a:gd name="T15" fmla="*/ 48 h 58"/>
                <a:gd name="T16" fmla="*/ 28 w 32"/>
                <a:gd name="T17" fmla="*/ 43 h 58"/>
                <a:gd name="T18" fmla="*/ 32 w 32"/>
                <a:gd name="T19" fmla="*/ 33 h 58"/>
                <a:gd name="T20" fmla="*/ 31 w 32"/>
                <a:gd name="T21" fmla="*/ 24 h 58"/>
                <a:gd name="T22" fmla="*/ 24 w 32"/>
                <a:gd name="T23" fmla="*/ 13 h 58"/>
                <a:gd name="T24" fmla="*/ 9 w 32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58">
                  <a:moveTo>
                    <a:pt x="9" y="0"/>
                  </a:moveTo>
                  <a:lnTo>
                    <a:pt x="7" y="5"/>
                  </a:lnTo>
                  <a:lnTo>
                    <a:pt x="2" y="16"/>
                  </a:lnTo>
                  <a:lnTo>
                    <a:pt x="0" y="35"/>
                  </a:lnTo>
                  <a:lnTo>
                    <a:pt x="6" y="58"/>
                  </a:lnTo>
                  <a:lnTo>
                    <a:pt x="8" y="56"/>
                  </a:lnTo>
                  <a:lnTo>
                    <a:pt x="14" y="54"/>
                  </a:lnTo>
                  <a:lnTo>
                    <a:pt x="21" y="48"/>
                  </a:lnTo>
                  <a:lnTo>
                    <a:pt x="28" y="43"/>
                  </a:lnTo>
                  <a:lnTo>
                    <a:pt x="32" y="33"/>
                  </a:lnTo>
                  <a:lnTo>
                    <a:pt x="31" y="24"/>
                  </a:lnTo>
                  <a:lnTo>
                    <a:pt x="24" y="1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59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2" name="Freeform 132"/>
            <p:cNvSpPr>
              <a:spLocks/>
            </p:cNvSpPr>
            <p:nvPr/>
          </p:nvSpPr>
          <p:spPr bwMode="auto">
            <a:xfrm>
              <a:off x="3241" y="3641"/>
              <a:ext cx="156" cy="92"/>
            </a:xfrm>
            <a:custGeom>
              <a:avLst/>
              <a:gdLst>
                <a:gd name="T0" fmla="*/ 37 w 150"/>
                <a:gd name="T1" fmla="*/ 0 h 115"/>
                <a:gd name="T2" fmla="*/ 34 w 150"/>
                <a:gd name="T3" fmla="*/ 2 h 115"/>
                <a:gd name="T4" fmla="*/ 26 w 150"/>
                <a:gd name="T5" fmla="*/ 10 h 115"/>
                <a:gd name="T6" fmla="*/ 17 w 150"/>
                <a:gd name="T7" fmla="*/ 21 h 115"/>
                <a:gd name="T8" fmla="*/ 7 w 150"/>
                <a:gd name="T9" fmla="*/ 35 h 115"/>
                <a:gd name="T10" fmla="*/ 0 w 150"/>
                <a:gd name="T11" fmla="*/ 53 h 115"/>
                <a:gd name="T12" fmla="*/ 0 w 150"/>
                <a:gd name="T13" fmla="*/ 71 h 115"/>
                <a:gd name="T14" fmla="*/ 7 w 150"/>
                <a:gd name="T15" fmla="*/ 89 h 115"/>
                <a:gd name="T16" fmla="*/ 26 w 150"/>
                <a:gd name="T17" fmla="*/ 107 h 115"/>
                <a:gd name="T18" fmla="*/ 26 w 150"/>
                <a:gd name="T19" fmla="*/ 106 h 115"/>
                <a:gd name="T20" fmla="*/ 25 w 150"/>
                <a:gd name="T21" fmla="*/ 101 h 115"/>
                <a:gd name="T22" fmla="*/ 25 w 150"/>
                <a:gd name="T23" fmla="*/ 95 h 115"/>
                <a:gd name="T24" fmla="*/ 26 w 150"/>
                <a:gd name="T25" fmla="*/ 88 h 115"/>
                <a:gd name="T26" fmla="*/ 29 w 150"/>
                <a:gd name="T27" fmla="*/ 80 h 115"/>
                <a:gd name="T28" fmla="*/ 34 w 150"/>
                <a:gd name="T29" fmla="*/ 72 h 115"/>
                <a:gd name="T30" fmla="*/ 42 w 150"/>
                <a:gd name="T31" fmla="*/ 66 h 115"/>
                <a:gd name="T32" fmla="*/ 53 w 150"/>
                <a:gd name="T33" fmla="*/ 61 h 115"/>
                <a:gd name="T34" fmla="*/ 52 w 150"/>
                <a:gd name="T35" fmla="*/ 69 h 115"/>
                <a:gd name="T36" fmla="*/ 50 w 150"/>
                <a:gd name="T37" fmla="*/ 86 h 115"/>
                <a:gd name="T38" fmla="*/ 53 w 150"/>
                <a:gd name="T39" fmla="*/ 104 h 115"/>
                <a:gd name="T40" fmla="*/ 65 w 150"/>
                <a:gd name="T41" fmla="*/ 115 h 115"/>
                <a:gd name="T42" fmla="*/ 68 w 150"/>
                <a:gd name="T43" fmla="*/ 115 h 115"/>
                <a:gd name="T44" fmla="*/ 76 w 150"/>
                <a:gd name="T45" fmla="*/ 115 h 115"/>
                <a:gd name="T46" fmla="*/ 89 w 150"/>
                <a:gd name="T47" fmla="*/ 114 h 115"/>
                <a:gd name="T48" fmla="*/ 103 w 150"/>
                <a:gd name="T49" fmla="*/ 110 h 115"/>
                <a:gd name="T50" fmla="*/ 118 w 150"/>
                <a:gd name="T51" fmla="*/ 103 h 115"/>
                <a:gd name="T52" fmla="*/ 132 w 150"/>
                <a:gd name="T53" fmla="*/ 91 h 115"/>
                <a:gd name="T54" fmla="*/ 143 w 150"/>
                <a:gd name="T55" fmla="*/ 72 h 115"/>
                <a:gd name="T56" fmla="*/ 150 w 150"/>
                <a:gd name="T57" fmla="*/ 46 h 115"/>
                <a:gd name="T58" fmla="*/ 147 w 150"/>
                <a:gd name="T59" fmla="*/ 47 h 115"/>
                <a:gd name="T60" fmla="*/ 139 w 150"/>
                <a:gd name="T61" fmla="*/ 49 h 115"/>
                <a:gd name="T62" fmla="*/ 127 w 150"/>
                <a:gd name="T63" fmla="*/ 51 h 115"/>
                <a:gd name="T64" fmla="*/ 111 w 150"/>
                <a:gd name="T65" fmla="*/ 51 h 115"/>
                <a:gd name="T66" fmla="*/ 94 w 150"/>
                <a:gd name="T67" fmla="*/ 48 h 115"/>
                <a:gd name="T68" fmla="*/ 75 w 150"/>
                <a:gd name="T69" fmla="*/ 39 h 115"/>
                <a:gd name="T70" fmla="*/ 56 w 150"/>
                <a:gd name="T71" fmla="*/ 24 h 115"/>
                <a:gd name="T72" fmla="*/ 37 w 150"/>
                <a:gd name="T7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0" h="115">
                  <a:moveTo>
                    <a:pt x="37" y="0"/>
                  </a:moveTo>
                  <a:lnTo>
                    <a:pt x="34" y="2"/>
                  </a:lnTo>
                  <a:lnTo>
                    <a:pt x="26" y="10"/>
                  </a:lnTo>
                  <a:lnTo>
                    <a:pt x="17" y="21"/>
                  </a:lnTo>
                  <a:lnTo>
                    <a:pt x="7" y="35"/>
                  </a:lnTo>
                  <a:lnTo>
                    <a:pt x="0" y="53"/>
                  </a:lnTo>
                  <a:lnTo>
                    <a:pt x="0" y="71"/>
                  </a:lnTo>
                  <a:lnTo>
                    <a:pt x="7" y="89"/>
                  </a:lnTo>
                  <a:lnTo>
                    <a:pt x="26" y="107"/>
                  </a:lnTo>
                  <a:lnTo>
                    <a:pt x="26" y="106"/>
                  </a:lnTo>
                  <a:lnTo>
                    <a:pt x="25" y="101"/>
                  </a:lnTo>
                  <a:lnTo>
                    <a:pt x="25" y="95"/>
                  </a:lnTo>
                  <a:lnTo>
                    <a:pt x="26" y="88"/>
                  </a:lnTo>
                  <a:lnTo>
                    <a:pt x="29" y="80"/>
                  </a:lnTo>
                  <a:lnTo>
                    <a:pt x="34" y="72"/>
                  </a:lnTo>
                  <a:lnTo>
                    <a:pt x="42" y="66"/>
                  </a:lnTo>
                  <a:lnTo>
                    <a:pt x="53" y="61"/>
                  </a:lnTo>
                  <a:lnTo>
                    <a:pt x="52" y="69"/>
                  </a:lnTo>
                  <a:lnTo>
                    <a:pt x="50" y="86"/>
                  </a:lnTo>
                  <a:lnTo>
                    <a:pt x="53" y="104"/>
                  </a:lnTo>
                  <a:lnTo>
                    <a:pt x="65" y="115"/>
                  </a:lnTo>
                  <a:lnTo>
                    <a:pt x="68" y="115"/>
                  </a:lnTo>
                  <a:lnTo>
                    <a:pt x="76" y="115"/>
                  </a:lnTo>
                  <a:lnTo>
                    <a:pt x="89" y="114"/>
                  </a:lnTo>
                  <a:lnTo>
                    <a:pt x="103" y="110"/>
                  </a:lnTo>
                  <a:lnTo>
                    <a:pt x="118" y="103"/>
                  </a:lnTo>
                  <a:lnTo>
                    <a:pt x="132" y="91"/>
                  </a:lnTo>
                  <a:lnTo>
                    <a:pt x="143" y="72"/>
                  </a:lnTo>
                  <a:lnTo>
                    <a:pt x="150" y="46"/>
                  </a:lnTo>
                  <a:lnTo>
                    <a:pt x="147" y="47"/>
                  </a:lnTo>
                  <a:lnTo>
                    <a:pt x="139" y="49"/>
                  </a:lnTo>
                  <a:lnTo>
                    <a:pt x="127" y="51"/>
                  </a:lnTo>
                  <a:lnTo>
                    <a:pt x="111" y="51"/>
                  </a:lnTo>
                  <a:lnTo>
                    <a:pt x="94" y="48"/>
                  </a:lnTo>
                  <a:lnTo>
                    <a:pt x="75" y="39"/>
                  </a:lnTo>
                  <a:lnTo>
                    <a:pt x="56" y="2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59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3" name="Freeform 133"/>
            <p:cNvSpPr>
              <a:spLocks/>
            </p:cNvSpPr>
            <p:nvPr/>
          </p:nvSpPr>
          <p:spPr bwMode="auto">
            <a:xfrm>
              <a:off x="3457" y="3645"/>
              <a:ext cx="178" cy="136"/>
            </a:xfrm>
            <a:custGeom>
              <a:avLst/>
              <a:gdLst>
                <a:gd name="T0" fmla="*/ 0 w 170"/>
                <a:gd name="T1" fmla="*/ 0 h 169"/>
                <a:gd name="T2" fmla="*/ 3 w 170"/>
                <a:gd name="T3" fmla="*/ 12 h 169"/>
                <a:gd name="T4" fmla="*/ 11 w 170"/>
                <a:gd name="T5" fmla="*/ 42 h 169"/>
                <a:gd name="T6" fmla="*/ 25 w 170"/>
                <a:gd name="T7" fmla="*/ 81 h 169"/>
                <a:gd name="T8" fmla="*/ 45 w 170"/>
                <a:gd name="T9" fmla="*/ 120 h 169"/>
                <a:gd name="T10" fmla="*/ 69 w 170"/>
                <a:gd name="T11" fmla="*/ 152 h 169"/>
                <a:gd name="T12" fmla="*/ 98 w 170"/>
                <a:gd name="T13" fmla="*/ 169 h 169"/>
                <a:gd name="T14" fmla="*/ 132 w 170"/>
                <a:gd name="T15" fmla="*/ 160 h 169"/>
                <a:gd name="T16" fmla="*/ 170 w 170"/>
                <a:gd name="T17" fmla="*/ 120 h 169"/>
                <a:gd name="T18" fmla="*/ 165 w 170"/>
                <a:gd name="T19" fmla="*/ 118 h 169"/>
                <a:gd name="T20" fmla="*/ 151 w 170"/>
                <a:gd name="T21" fmla="*/ 112 h 169"/>
                <a:gd name="T22" fmla="*/ 129 w 170"/>
                <a:gd name="T23" fmla="*/ 102 h 169"/>
                <a:gd name="T24" fmla="*/ 102 w 170"/>
                <a:gd name="T25" fmla="*/ 89 h 169"/>
                <a:gd name="T26" fmla="*/ 74 w 170"/>
                <a:gd name="T27" fmla="*/ 72 h 169"/>
                <a:gd name="T28" fmla="*/ 46 w 170"/>
                <a:gd name="T29" fmla="*/ 51 h 169"/>
                <a:gd name="T30" fmla="*/ 21 w 170"/>
                <a:gd name="T31" fmla="*/ 27 h 169"/>
                <a:gd name="T32" fmla="*/ 0 w 170"/>
                <a:gd name="T3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169">
                  <a:moveTo>
                    <a:pt x="0" y="0"/>
                  </a:moveTo>
                  <a:lnTo>
                    <a:pt x="3" y="12"/>
                  </a:lnTo>
                  <a:lnTo>
                    <a:pt x="11" y="42"/>
                  </a:lnTo>
                  <a:lnTo>
                    <a:pt x="25" y="81"/>
                  </a:lnTo>
                  <a:lnTo>
                    <a:pt x="45" y="120"/>
                  </a:lnTo>
                  <a:lnTo>
                    <a:pt x="69" y="152"/>
                  </a:lnTo>
                  <a:lnTo>
                    <a:pt x="98" y="169"/>
                  </a:lnTo>
                  <a:lnTo>
                    <a:pt x="132" y="160"/>
                  </a:lnTo>
                  <a:lnTo>
                    <a:pt x="170" y="120"/>
                  </a:lnTo>
                  <a:lnTo>
                    <a:pt x="165" y="118"/>
                  </a:lnTo>
                  <a:lnTo>
                    <a:pt x="151" y="112"/>
                  </a:lnTo>
                  <a:lnTo>
                    <a:pt x="129" y="102"/>
                  </a:lnTo>
                  <a:lnTo>
                    <a:pt x="102" y="89"/>
                  </a:lnTo>
                  <a:lnTo>
                    <a:pt x="74" y="72"/>
                  </a:lnTo>
                  <a:lnTo>
                    <a:pt x="46" y="51"/>
                  </a:lnTo>
                  <a:lnTo>
                    <a:pt x="21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E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4" name="Freeform 134"/>
            <p:cNvSpPr>
              <a:spLocks/>
            </p:cNvSpPr>
            <p:nvPr/>
          </p:nvSpPr>
          <p:spPr bwMode="auto">
            <a:xfrm>
              <a:off x="3606" y="3602"/>
              <a:ext cx="127" cy="21"/>
            </a:xfrm>
            <a:custGeom>
              <a:avLst/>
              <a:gdLst>
                <a:gd name="T0" fmla="*/ 0 w 121"/>
                <a:gd name="T1" fmla="*/ 4 h 27"/>
                <a:gd name="T2" fmla="*/ 2 w 121"/>
                <a:gd name="T3" fmla="*/ 5 h 27"/>
                <a:gd name="T4" fmla="*/ 9 w 121"/>
                <a:gd name="T5" fmla="*/ 7 h 27"/>
                <a:gd name="T6" fmla="*/ 18 w 121"/>
                <a:gd name="T7" fmla="*/ 11 h 27"/>
                <a:gd name="T8" fmla="*/ 30 w 121"/>
                <a:gd name="T9" fmla="*/ 14 h 27"/>
                <a:gd name="T10" fmla="*/ 43 w 121"/>
                <a:gd name="T11" fmla="*/ 16 h 27"/>
                <a:gd name="T12" fmla="*/ 56 w 121"/>
                <a:gd name="T13" fmla="*/ 16 h 27"/>
                <a:gd name="T14" fmla="*/ 68 w 121"/>
                <a:gd name="T15" fmla="*/ 14 h 27"/>
                <a:gd name="T16" fmla="*/ 77 w 121"/>
                <a:gd name="T17" fmla="*/ 7 h 27"/>
                <a:gd name="T18" fmla="*/ 78 w 121"/>
                <a:gd name="T19" fmla="*/ 10 h 27"/>
                <a:gd name="T20" fmla="*/ 84 w 121"/>
                <a:gd name="T21" fmla="*/ 13 h 27"/>
                <a:gd name="T22" fmla="*/ 93 w 121"/>
                <a:gd name="T23" fmla="*/ 12 h 27"/>
                <a:gd name="T24" fmla="*/ 108 w 121"/>
                <a:gd name="T25" fmla="*/ 0 h 27"/>
                <a:gd name="T26" fmla="*/ 108 w 121"/>
                <a:gd name="T27" fmla="*/ 3 h 27"/>
                <a:gd name="T28" fmla="*/ 109 w 121"/>
                <a:gd name="T29" fmla="*/ 6 h 27"/>
                <a:gd name="T30" fmla="*/ 113 w 121"/>
                <a:gd name="T31" fmla="*/ 8 h 27"/>
                <a:gd name="T32" fmla="*/ 121 w 121"/>
                <a:gd name="T33" fmla="*/ 7 h 27"/>
                <a:gd name="T34" fmla="*/ 120 w 121"/>
                <a:gd name="T35" fmla="*/ 10 h 27"/>
                <a:gd name="T36" fmla="*/ 115 w 121"/>
                <a:gd name="T37" fmla="*/ 14 h 27"/>
                <a:gd name="T38" fmla="*/ 107 w 121"/>
                <a:gd name="T39" fmla="*/ 20 h 27"/>
                <a:gd name="T40" fmla="*/ 96 w 121"/>
                <a:gd name="T41" fmla="*/ 25 h 27"/>
                <a:gd name="T42" fmla="*/ 79 w 121"/>
                <a:gd name="T43" fmla="*/ 27 h 27"/>
                <a:gd name="T44" fmla="*/ 59 w 121"/>
                <a:gd name="T45" fmla="*/ 26 h 27"/>
                <a:gd name="T46" fmla="*/ 32 w 121"/>
                <a:gd name="T47" fmla="*/ 19 h 27"/>
                <a:gd name="T48" fmla="*/ 0 w 121"/>
                <a:gd name="T4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1" h="27">
                  <a:moveTo>
                    <a:pt x="0" y="4"/>
                  </a:moveTo>
                  <a:lnTo>
                    <a:pt x="2" y="5"/>
                  </a:lnTo>
                  <a:lnTo>
                    <a:pt x="9" y="7"/>
                  </a:lnTo>
                  <a:lnTo>
                    <a:pt x="18" y="11"/>
                  </a:lnTo>
                  <a:lnTo>
                    <a:pt x="30" y="14"/>
                  </a:lnTo>
                  <a:lnTo>
                    <a:pt x="43" y="16"/>
                  </a:lnTo>
                  <a:lnTo>
                    <a:pt x="56" y="16"/>
                  </a:lnTo>
                  <a:lnTo>
                    <a:pt x="68" y="14"/>
                  </a:lnTo>
                  <a:lnTo>
                    <a:pt x="77" y="7"/>
                  </a:lnTo>
                  <a:lnTo>
                    <a:pt x="78" y="10"/>
                  </a:lnTo>
                  <a:lnTo>
                    <a:pt x="84" y="13"/>
                  </a:lnTo>
                  <a:lnTo>
                    <a:pt x="93" y="12"/>
                  </a:lnTo>
                  <a:lnTo>
                    <a:pt x="108" y="0"/>
                  </a:lnTo>
                  <a:lnTo>
                    <a:pt x="108" y="3"/>
                  </a:lnTo>
                  <a:lnTo>
                    <a:pt x="109" y="6"/>
                  </a:lnTo>
                  <a:lnTo>
                    <a:pt x="113" y="8"/>
                  </a:lnTo>
                  <a:lnTo>
                    <a:pt x="121" y="7"/>
                  </a:lnTo>
                  <a:lnTo>
                    <a:pt x="120" y="10"/>
                  </a:lnTo>
                  <a:lnTo>
                    <a:pt x="115" y="14"/>
                  </a:lnTo>
                  <a:lnTo>
                    <a:pt x="107" y="20"/>
                  </a:lnTo>
                  <a:lnTo>
                    <a:pt x="96" y="25"/>
                  </a:lnTo>
                  <a:lnTo>
                    <a:pt x="79" y="27"/>
                  </a:lnTo>
                  <a:lnTo>
                    <a:pt x="59" y="26"/>
                  </a:lnTo>
                  <a:lnTo>
                    <a:pt x="32" y="1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5" name="Freeform 135"/>
            <p:cNvSpPr>
              <a:spLocks/>
            </p:cNvSpPr>
            <p:nvPr/>
          </p:nvSpPr>
          <p:spPr bwMode="auto">
            <a:xfrm>
              <a:off x="3726" y="3470"/>
              <a:ext cx="117" cy="77"/>
            </a:xfrm>
            <a:custGeom>
              <a:avLst/>
              <a:gdLst>
                <a:gd name="T0" fmla="*/ 0 w 112"/>
                <a:gd name="T1" fmla="*/ 55 h 96"/>
                <a:gd name="T2" fmla="*/ 1 w 112"/>
                <a:gd name="T3" fmla="*/ 44 h 96"/>
                <a:gd name="T4" fmla="*/ 5 w 112"/>
                <a:gd name="T5" fmla="*/ 35 h 96"/>
                <a:gd name="T6" fmla="*/ 12 w 112"/>
                <a:gd name="T7" fmla="*/ 26 h 96"/>
                <a:gd name="T8" fmla="*/ 20 w 112"/>
                <a:gd name="T9" fmla="*/ 18 h 96"/>
                <a:gd name="T10" fmla="*/ 29 w 112"/>
                <a:gd name="T11" fmla="*/ 11 h 96"/>
                <a:gd name="T12" fmla="*/ 40 w 112"/>
                <a:gd name="T13" fmla="*/ 5 h 96"/>
                <a:gd name="T14" fmla="*/ 54 w 112"/>
                <a:gd name="T15" fmla="*/ 2 h 96"/>
                <a:gd name="T16" fmla="*/ 68 w 112"/>
                <a:gd name="T17" fmla="*/ 0 h 96"/>
                <a:gd name="T18" fmla="*/ 74 w 112"/>
                <a:gd name="T19" fmla="*/ 0 h 96"/>
                <a:gd name="T20" fmla="*/ 80 w 112"/>
                <a:gd name="T21" fmla="*/ 0 h 96"/>
                <a:gd name="T22" fmla="*/ 87 w 112"/>
                <a:gd name="T23" fmla="*/ 1 h 96"/>
                <a:gd name="T24" fmla="*/ 92 w 112"/>
                <a:gd name="T25" fmla="*/ 2 h 96"/>
                <a:gd name="T26" fmla="*/ 97 w 112"/>
                <a:gd name="T27" fmla="*/ 3 h 96"/>
                <a:gd name="T28" fmla="*/ 103 w 112"/>
                <a:gd name="T29" fmla="*/ 5 h 96"/>
                <a:gd name="T30" fmla="*/ 107 w 112"/>
                <a:gd name="T31" fmla="*/ 8 h 96"/>
                <a:gd name="T32" fmla="*/ 112 w 112"/>
                <a:gd name="T33" fmla="*/ 10 h 96"/>
                <a:gd name="T34" fmla="*/ 106 w 112"/>
                <a:gd name="T35" fmla="*/ 16 h 96"/>
                <a:gd name="T36" fmla="*/ 102 w 112"/>
                <a:gd name="T37" fmla="*/ 13 h 96"/>
                <a:gd name="T38" fmla="*/ 98 w 112"/>
                <a:gd name="T39" fmla="*/ 12 h 96"/>
                <a:gd name="T40" fmla="*/ 93 w 112"/>
                <a:gd name="T41" fmla="*/ 10 h 96"/>
                <a:gd name="T42" fmla="*/ 89 w 112"/>
                <a:gd name="T43" fmla="*/ 9 h 96"/>
                <a:gd name="T44" fmla="*/ 83 w 112"/>
                <a:gd name="T45" fmla="*/ 8 h 96"/>
                <a:gd name="T46" fmla="*/ 79 w 112"/>
                <a:gd name="T47" fmla="*/ 8 h 96"/>
                <a:gd name="T48" fmla="*/ 73 w 112"/>
                <a:gd name="T49" fmla="*/ 8 h 96"/>
                <a:gd name="T50" fmla="*/ 68 w 112"/>
                <a:gd name="T51" fmla="*/ 8 h 96"/>
                <a:gd name="T52" fmla="*/ 55 w 112"/>
                <a:gd name="T53" fmla="*/ 9 h 96"/>
                <a:gd name="T54" fmla="*/ 44 w 112"/>
                <a:gd name="T55" fmla="*/ 12 h 96"/>
                <a:gd name="T56" fmla="*/ 34 w 112"/>
                <a:gd name="T57" fmla="*/ 17 h 96"/>
                <a:gd name="T58" fmla="*/ 26 w 112"/>
                <a:gd name="T59" fmla="*/ 23 h 96"/>
                <a:gd name="T60" fmla="*/ 19 w 112"/>
                <a:gd name="T61" fmla="*/ 30 h 96"/>
                <a:gd name="T62" fmla="*/ 14 w 112"/>
                <a:gd name="T63" fmla="*/ 36 h 96"/>
                <a:gd name="T64" fmla="*/ 11 w 112"/>
                <a:gd name="T65" fmla="*/ 44 h 96"/>
                <a:gd name="T66" fmla="*/ 9 w 112"/>
                <a:gd name="T67" fmla="*/ 54 h 96"/>
                <a:gd name="T68" fmla="*/ 13 w 112"/>
                <a:gd name="T69" fmla="*/ 65 h 96"/>
                <a:gd name="T70" fmla="*/ 19 w 112"/>
                <a:gd name="T71" fmla="*/ 76 h 96"/>
                <a:gd name="T72" fmla="*/ 29 w 112"/>
                <a:gd name="T73" fmla="*/ 84 h 96"/>
                <a:gd name="T74" fmla="*/ 42 w 112"/>
                <a:gd name="T75" fmla="*/ 89 h 96"/>
                <a:gd name="T76" fmla="*/ 35 w 112"/>
                <a:gd name="T77" fmla="*/ 96 h 96"/>
                <a:gd name="T78" fmla="*/ 28 w 112"/>
                <a:gd name="T79" fmla="*/ 93 h 96"/>
                <a:gd name="T80" fmla="*/ 21 w 112"/>
                <a:gd name="T81" fmla="*/ 89 h 96"/>
                <a:gd name="T82" fmla="*/ 15 w 112"/>
                <a:gd name="T83" fmla="*/ 85 h 96"/>
                <a:gd name="T84" fmla="*/ 11 w 112"/>
                <a:gd name="T85" fmla="*/ 79 h 96"/>
                <a:gd name="T86" fmla="*/ 6 w 112"/>
                <a:gd name="T87" fmla="*/ 74 h 96"/>
                <a:gd name="T88" fmla="*/ 4 w 112"/>
                <a:gd name="T89" fmla="*/ 68 h 96"/>
                <a:gd name="T90" fmla="*/ 1 w 112"/>
                <a:gd name="T91" fmla="*/ 62 h 96"/>
                <a:gd name="T92" fmla="*/ 0 w 112"/>
                <a:gd name="T93" fmla="*/ 5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" h="96">
                  <a:moveTo>
                    <a:pt x="0" y="55"/>
                  </a:moveTo>
                  <a:lnTo>
                    <a:pt x="1" y="44"/>
                  </a:lnTo>
                  <a:lnTo>
                    <a:pt x="5" y="35"/>
                  </a:lnTo>
                  <a:lnTo>
                    <a:pt x="12" y="26"/>
                  </a:lnTo>
                  <a:lnTo>
                    <a:pt x="20" y="18"/>
                  </a:lnTo>
                  <a:lnTo>
                    <a:pt x="29" y="11"/>
                  </a:lnTo>
                  <a:lnTo>
                    <a:pt x="40" y="5"/>
                  </a:lnTo>
                  <a:lnTo>
                    <a:pt x="54" y="2"/>
                  </a:lnTo>
                  <a:lnTo>
                    <a:pt x="68" y="0"/>
                  </a:lnTo>
                  <a:lnTo>
                    <a:pt x="74" y="0"/>
                  </a:lnTo>
                  <a:lnTo>
                    <a:pt x="80" y="0"/>
                  </a:lnTo>
                  <a:lnTo>
                    <a:pt x="87" y="1"/>
                  </a:lnTo>
                  <a:lnTo>
                    <a:pt x="92" y="2"/>
                  </a:lnTo>
                  <a:lnTo>
                    <a:pt x="97" y="3"/>
                  </a:lnTo>
                  <a:lnTo>
                    <a:pt x="103" y="5"/>
                  </a:lnTo>
                  <a:lnTo>
                    <a:pt x="107" y="8"/>
                  </a:lnTo>
                  <a:lnTo>
                    <a:pt x="112" y="10"/>
                  </a:lnTo>
                  <a:lnTo>
                    <a:pt x="106" y="16"/>
                  </a:lnTo>
                  <a:lnTo>
                    <a:pt x="102" y="13"/>
                  </a:lnTo>
                  <a:lnTo>
                    <a:pt x="98" y="12"/>
                  </a:lnTo>
                  <a:lnTo>
                    <a:pt x="93" y="10"/>
                  </a:lnTo>
                  <a:lnTo>
                    <a:pt x="89" y="9"/>
                  </a:lnTo>
                  <a:lnTo>
                    <a:pt x="83" y="8"/>
                  </a:lnTo>
                  <a:lnTo>
                    <a:pt x="79" y="8"/>
                  </a:lnTo>
                  <a:lnTo>
                    <a:pt x="73" y="8"/>
                  </a:lnTo>
                  <a:lnTo>
                    <a:pt x="68" y="8"/>
                  </a:lnTo>
                  <a:lnTo>
                    <a:pt x="55" y="9"/>
                  </a:lnTo>
                  <a:lnTo>
                    <a:pt x="44" y="12"/>
                  </a:lnTo>
                  <a:lnTo>
                    <a:pt x="34" y="17"/>
                  </a:lnTo>
                  <a:lnTo>
                    <a:pt x="26" y="23"/>
                  </a:lnTo>
                  <a:lnTo>
                    <a:pt x="19" y="30"/>
                  </a:lnTo>
                  <a:lnTo>
                    <a:pt x="14" y="36"/>
                  </a:lnTo>
                  <a:lnTo>
                    <a:pt x="11" y="44"/>
                  </a:lnTo>
                  <a:lnTo>
                    <a:pt x="9" y="54"/>
                  </a:lnTo>
                  <a:lnTo>
                    <a:pt x="13" y="65"/>
                  </a:lnTo>
                  <a:lnTo>
                    <a:pt x="19" y="76"/>
                  </a:lnTo>
                  <a:lnTo>
                    <a:pt x="29" y="84"/>
                  </a:lnTo>
                  <a:lnTo>
                    <a:pt x="42" y="89"/>
                  </a:lnTo>
                  <a:lnTo>
                    <a:pt x="35" y="96"/>
                  </a:lnTo>
                  <a:lnTo>
                    <a:pt x="28" y="93"/>
                  </a:lnTo>
                  <a:lnTo>
                    <a:pt x="21" y="89"/>
                  </a:lnTo>
                  <a:lnTo>
                    <a:pt x="15" y="85"/>
                  </a:lnTo>
                  <a:lnTo>
                    <a:pt x="11" y="79"/>
                  </a:lnTo>
                  <a:lnTo>
                    <a:pt x="6" y="74"/>
                  </a:lnTo>
                  <a:lnTo>
                    <a:pt x="4" y="68"/>
                  </a:lnTo>
                  <a:lnTo>
                    <a:pt x="1" y="62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6" name="Freeform 136"/>
            <p:cNvSpPr>
              <a:spLocks/>
            </p:cNvSpPr>
            <p:nvPr/>
          </p:nvSpPr>
          <p:spPr bwMode="auto">
            <a:xfrm>
              <a:off x="3762" y="3478"/>
              <a:ext cx="107" cy="72"/>
            </a:xfrm>
            <a:custGeom>
              <a:avLst/>
              <a:gdLst>
                <a:gd name="T0" fmla="*/ 34 w 102"/>
                <a:gd name="T1" fmla="*/ 83 h 91"/>
                <a:gd name="T2" fmla="*/ 46 w 102"/>
                <a:gd name="T3" fmla="*/ 82 h 91"/>
                <a:gd name="T4" fmla="*/ 57 w 102"/>
                <a:gd name="T5" fmla="*/ 78 h 91"/>
                <a:gd name="T6" fmla="*/ 67 w 102"/>
                <a:gd name="T7" fmla="*/ 74 h 91"/>
                <a:gd name="T8" fmla="*/ 76 w 102"/>
                <a:gd name="T9" fmla="*/ 68 h 91"/>
                <a:gd name="T10" fmla="*/ 83 w 102"/>
                <a:gd name="T11" fmla="*/ 61 h 91"/>
                <a:gd name="T12" fmla="*/ 88 w 102"/>
                <a:gd name="T13" fmla="*/ 53 h 91"/>
                <a:gd name="T14" fmla="*/ 91 w 102"/>
                <a:gd name="T15" fmla="*/ 45 h 91"/>
                <a:gd name="T16" fmla="*/ 92 w 102"/>
                <a:gd name="T17" fmla="*/ 37 h 91"/>
                <a:gd name="T18" fmla="*/ 91 w 102"/>
                <a:gd name="T19" fmla="*/ 28 h 91"/>
                <a:gd name="T20" fmla="*/ 86 w 102"/>
                <a:gd name="T21" fmla="*/ 20 h 91"/>
                <a:gd name="T22" fmla="*/ 79 w 102"/>
                <a:gd name="T23" fmla="*/ 11 h 91"/>
                <a:gd name="T24" fmla="*/ 71 w 102"/>
                <a:gd name="T25" fmla="*/ 6 h 91"/>
                <a:gd name="T26" fmla="*/ 77 w 102"/>
                <a:gd name="T27" fmla="*/ 0 h 91"/>
                <a:gd name="T28" fmla="*/ 87 w 102"/>
                <a:gd name="T29" fmla="*/ 7 h 91"/>
                <a:gd name="T30" fmla="*/ 95 w 102"/>
                <a:gd name="T31" fmla="*/ 15 h 91"/>
                <a:gd name="T32" fmla="*/ 100 w 102"/>
                <a:gd name="T33" fmla="*/ 25 h 91"/>
                <a:gd name="T34" fmla="*/ 102 w 102"/>
                <a:gd name="T35" fmla="*/ 36 h 91"/>
                <a:gd name="T36" fmla="*/ 101 w 102"/>
                <a:gd name="T37" fmla="*/ 46 h 91"/>
                <a:gd name="T38" fmla="*/ 98 w 102"/>
                <a:gd name="T39" fmla="*/ 55 h 91"/>
                <a:gd name="T40" fmla="*/ 92 w 102"/>
                <a:gd name="T41" fmla="*/ 64 h 91"/>
                <a:gd name="T42" fmla="*/ 84 w 102"/>
                <a:gd name="T43" fmla="*/ 73 h 91"/>
                <a:gd name="T44" fmla="*/ 73 w 102"/>
                <a:gd name="T45" fmla="*/ 79 h 91"/>
                <a:gd name="T46" fmla="*/ 62 w 102"/>
                <a:gd name="T47" fmla="*/ 85 h 91"/>
                <a:gd name="T48" fmla="*/ 48 w 102"/>
                <a:gd name="T49" fmla="*/ 89 h 91"/>
                <a:gd name="T50" fmla="*/ 34 w 102"/>
                <a:gd name="T51" fmla="*/ 91 h 91"/>
                <a:gd name="T52" fmla="*/ 30 w 102"/>
                <a:gd name="T53" fmla="*/ 91 h 91"/>
                <a:gd name="T54" fmla="*/ 25 w 102"/>
                <a:gd name="T55" fmla="*/ 91 h 91"/>
                <a:gd name="T56" fmla="*/ 20 w 102"/>
                <a:gd name="T57" fmla="*/ 91 h 91"/>
                <a:gd name="T58" fmla="*/ 16 w 102"/>
                <a:gd name="T59" fmla="*/ 90 h 91"/>
                <a:gd name="T60" fmla="*/ 12 w 102"/>
                <a:gd name="T61" fmla="*/ 90 h 91"/>
                <a:gd name="T62" fmla="*/ 8 w 102"/>
                <a:gd name="T63" fmla="*/ 89 h 91"/>
                <a:gd name="T64" fmla="*/ 3 w 102"/>
                <a:gd name="T65" fmla="*/ 87 h 91"/>
                <a:gd name="T66" fmla="*/ 0 w 102"/>
                <a:gd name="T67" fmla="*/ 86 h 91"/>
                <a:gd name="T68" fmla="*/ 7 w 102"/>
                <a:gd name="T69" fmla="*/ 79 h 91"/>
                <a:gd name="T70" fmla="*/ 12 w 102"/>
                <a:gd name="T71" fmla="*/ 81 h 91"/>
                <a:gd name="T72" fmla="*/ 19 w 102"/>
                <a:gd name="T73" fmla="*/ 83 h 91"/>
                <a:gd name="T74" fmla="*/ 26 w 102"/>
                <a:gd name="T75" fmla="*/ 83 h 91"/>
                <a:gd name="T76" fmla="*/ 34 w 102"/>
                <a:gd name="T77" fmla="*/ 8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2" h="91">
                  <a:moveTo>
                    <a:pt x="34" y="83"/>
                  </a:moveTo>
                  <a:lnTo>
                    <a:pt x="46" y="82"/>
                  </a:lnTo>
                  <a:lnTo>
                    <a:pt x="57" y="78"/>
                  </a:lnTo>
                  <a:lnTo>
                    <a:pt x="67" y="74"/>
                  </a:lnTo>
                  <a:lnTo>
                    <a:pt x="76" y="68"/>
                  </a:lnTo>
                  <a:lnTo>
                    <a:pt x="83" y="61"/>
                  </a:lnTo>
                  <a:lnTo>
                    <a:pt x="88" y="53"/>
                  </a:lnTo>
                  <a:lnTo>
                    <a:pt x="91" y="45"/>
                  </a:lnTo>
                  <a:lnTo>
                    <a:pt x="92" y="37"/>
                  </a:lnTo>
                  <a:lnTo>
                    <a:pt x="91" y="28"/>
                  </a:lnTo>
                  <a:lnTo>
                    <a:pt x="86" y="20"/>
                  </a:lnTo>
                  <a:lnTo>
                    <a:pt x="79" y="11"/>
                  </a:lnTo>
                  <a:lnTo>
                    <a:pt x="71" y="6"/>
                  </a:lnTo>
                  <a:lnTo>
                    <a:pt x="77" y="0"/>
                  </a:lnTo>
                  <a:lnTo>
                    <a:pt x="87" y="7"/>
                  </a:lnTo>
                  <a:lnTo>
                    <a:pt x="95" y="15"/>
                  </a:lnTo>
                  <a:lnTo>
                    <a:pt x="100" y="25"/>
                  </a:lnTo>
                  <a:lnTo>
                    <a:pt x="102" y="36"/>
                  </a:lnTo>
                  <a:lnTo>
                    <a:pt x="101" y="46"/>
                  </a:lnTo>
                  <a:lnTo>
                    <a:pt x="98" y="55"/>
                  </a:lnTo>
                  <a:lnTo>
                    <a:pt x="92" y="64"/>
                  </a:lnTo>
                  <a:lnTo>
                    <a:pt x="84" y="73"/>
                  </a:lnTo>
                  <a:lnTo>
                    <a:pt x="73" y="79"/>
                  </a:lnTo>
                  <a:lnTo>
                    <a:pt x="62" y="85"/>
                  </a:lnTo>
                  <a:lnTo>
                    <a:pt x="48" y="89"/>
                  </a:lnTo>
                  <a:lnTo>
                    <a:pt x="34" y="91"/>
                  </a:lnTo>
                  <a:lnTo>
                    <a:pt x="30" y="91"/>
                  </a:lnTo>
                  <a:lnTo>
                    <a:pt x="25" y="91"/>
                  </a:lnTo>
                  <a:lnTo>
                    <a:pt x="20" y="91"/>
                  </a:lnTo>
                  <a:lnTo>
                    <a:pt x="16" y="90"/>
                  </a:lnTo>
                  <a:lnTo>
                    <a:pt x="12" y="90"/>
                  </a:lnTo>
                  <a:lnTo>
                    <a:pt x="8" y="89"/>
                  </a:lnTo>
                  <a:lnTo>
                    <a:pt x="3" y="87"/>
                  </a:lnTo>
                  <a:lnTo>
                    <a:pt x="0" y="86"/>
                  </a:lnTo>
                  <a:lnTo>
                    <a:pt x="7" y="79"/>
                  </a:lnTo>
                  <a:lnTo>
                    <a:pt x="12" y="81"/>
                  </a:lnTo>
                  <a:lnTo>
                    <a:pt x="19" y="83"/>
                  </a:lnTo>
                  <a:lnTo>
                    <a:pt x="26" y="83"/>
                  </a:lnTo>
                  <a:lnTo>
                    <a:pt x="34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7" name="Freeform 137"/>
            <p:cNvSpPr>
              <a:spLocks/>
            </p:cNvSpPr>
            <p:nvPr/>
          </p:nvSpPr>
          <p:spPr bwMode="auto">
            <a:xfrm>
              <a:off x="3525" y="3475"/>
              <a:ext cx="118" cy="77"/>
            </a:xfrm>
            <a:custGeom>
              <a:avLst/>
              <a:gdLst>
                <a:gd name="T0" fmla="*/ 0 w 113"/>
                <a:gd name="T1" fmla="*/ 56 h 97"/>
                <a:gd name="T2" fmla="*/ 1 w 113"/>
                <a:gd name="T3" fmla="*/ 45 h 97"/>
                <a:gd name="T4" fmla="*/ 4 w 113"/>
                <a:gd name="T5" fmla="*/ 36 h 97"/>
                <a:gd name="T6" fmla="*/ 11 w 113"/>
                <a:gd name="T7" fmla="*/ 27 h 97"/>
                <a:gd name="T8" fmla="*/ 19 w 113"/>
                <a:gd name="T9" fmla="*/ 19 h 97"/>
                <a:gd name="T10" fmla="*/ 30 w 113"/>
                <a:gd name="T11" fmla="*/ 12 h 97"/>
                <a:gd name="T12" fmla="*/ 41 w 113"/>
                <a:gd name="T13" fmla="*/ 6 h 97"/>
                <a:gd name="T14" fmla="*/ 54 w 113"/>
                <a:gd name="T15" fmla="*/ 3 h 97"/>
                <a:gd name="T16" fmla="*/ 68 w 113"/>
                <a:gd name="T17" fmla="*/ 0 h 97"/>
                <a:gd name="T18" fmla="*/ 75 w 113"/>
                <a:gd name="T19" fmla="*/ 0 h 97"/>
                <a:gd name="T20" fmla="*/ 80 w 113"/>
                <a:gd name="T21" fmla="*/ 0 h 97"/>
                <a:gd name="T22" fmla="*/ 86 w 113"/>
                <a:gd name="T23" fmla="*/ 1 h 97"/>
                <a:gd name="T24" fmla="*/ 92 w 113"/>
                <a:gd name="T25" fmla="*/ 3 h 97"/>
                <a:gd name="T26" fmla="*/ 98 w 113"/>
                <a:gd name="T27" fmla="*/ 4 h 97"/>
                <a:gd name="T28" fmla="*/ 102 w 113"/>
                <a:gd name="T29" fmla="*/ 5 h 97"/>
                <a:gd name="T30" fmla="*/ 108 w 113"/>
                <a:gd name="T31" fmla="*/ 7 h 97"/>
                <a:gd name="T32" fmla="*/ 113 w 113"/>
                <a:gd name="T33" fmla="*/ 10 h 97"/>
                <a:gd name="T34" fmla="*/ 107 w 113"/>
                <a:gd name="T35" fmla="*/ 16 h 97"/>
                <a:gd name="T36" fmla="*/ 102 w 113"/>
                <a:gd name="T37" fmla="*/ 14 h 97"/>
                <a:gd name="T38" fmla="*/ 99 w 113"/>
                <a:gd name="T39" fmla="*/ 13 h 97"/>
                <a:gd name="T40" fmla="*/ 94 w 113"/>
                <a:gd name="T41" fmla="*/ 11 h 97"/>
                <a:gd name="T42" fmla="*/ 89 w 113"/>
                <a:gd name="T43" fmla="*/ 10 h 97"/>
                <a:gd name="T44" fmla="*/ 84 w 113"/>
                <a:gd name="T45" fmla="*/ 8 h 97"/>
                <a:gd name="T46" fmla="*/ 79 w 113"/>
                <a:gd name="T47" fmla="*/ 8 h 97"/>
                <a:gd name="T48" fmla="*/ 73 w 113"/>
                <a:gd name="T49" fmla="*/ 8 h 97"/>
                <a:gd name="T50" fmla="*/ 68 w 113"/>
                <a:gd name="T51" fmla="*/ 8 h 97"/>
                <a:gd name="T52" fmla="*/ 56 w 113"/>
                <a:gd name="T53" fmla="*/ 10 h 97"/>
                <a:gd name="T54" fmla="*/ 45 w 113"/>
                <a:gd name="T55" fmla="*/ 13 h 97"/>
                <a:gd name="T56" fmla="*/ 35 w 113"/>
                <a:gd name="T57" fmla="*/ 18 h 97"/>
                <a:gd name="T58" fmla="*/ 27 w 113"/>
                <a:gd name="T59" fmla="*/ 23 h 97"/>
                <a:gd name="T60" fmla="*/ 19 w 113"/>
                <a:gd name="T61" fmla="*/ 30 h 97"/>
                <a:gd name="T62" fmla="*/ 15 w 113"/>
                <a:gd name="T63" fmla="*/ 38 h 97"/>
                <a:gd name="T64" fmla="*/ 11 w 113"/>
                <a:gd name="T65" fmla="*/ 46 h 97"/>
                <a:gd name="T66" fmla="*/ 10 w 113"/>
                <a:gd name="T67" fmla="*/ 54 h 97"/>
                <a:gd name="T68" fmla="*/ 12 w 113"/>
                <a:gd name="T69" fmla="*/ 66 h 97"/>
                <a:gd name="T70" fmla="*/ 19 w 113"/>
                <a:gd name="T71" fmla="*/ 76 h 97"/>
                <a:gd name="T72" fmla="*/ 28 w 113"/>
                <a:gd name="T73" fmla="*/ 84 h 97"/>
                <a:gd name="T74" fmla="*/ 41 w 113"/>
                <a:gd name="T75" fmla="*/ 90 h 97"/>
                <a:gd name="T76" fmla="*/ 35 w 113"/>
                <a:gd name="T77" fmla="*/ 97 h 97"/>
                <a:gd name="T78" fmla="*/ 28 w 113"/>
                <a:gd name="T79" fmla="*/ 94 h 97"/>
                <a:gd name="T80" fmla="*/ 22 w 113"/>
                <a:gd name="T81" fmla="*/ 90 h 97"/>
                <a:gd name="T82" fmla="*/ 15 w 113"/>
                <a:gd name="T83" fmla="*/ 86 h 97"/>
                <a:gd name="T84" fmla="*/ 10 w 113"/>
                <a:gd name="T85" fmla="*/ 80 h 97"/>
                <a:gd name="T86" fmla="*/ 5 w 113"/>
                <a:gd name="T87" fmla="*/ 75 h 97"/>
                <a:gd name="T88" fmla="*/ 2 w 113"/>
                <a:gd name="T89" fmla="*/ 68 h 97"/>
                <a:gd name="T90" fmla="*/ 1 w 113"/>
                <a:gd name="T91" fmla="*/ 63 h 97"/>
                <a:gd name="T92" fmla="*/ 0 w 113"/>
                <a:gd name="T93" fmla="*/ 5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" h="97">
                  <a:moveTo>
                    <a:pt x="0" y="56"/>
                  </a:moveTo>
                  <a:lnTo>
                    <a:pt x="1" y="45"/>
                  </a:lnTo>
                  <a:lnTo>
                    <a:pt x="4" y="36"/>
                  </a:lnTo>
                  <a:lnTo>
                    <a:pt x="11" y="27"/>
                  </a:lnTo>
                  <a:lnTo>
                    <a:pt x="19" y="19"/>
                  </a:lnTo>
                  <a:lnTo>
                    <a:pt x="30" y="12"/>
                  </a:lnTo>
                  <a:lnTo>
                    <a:pt x="41" y="6"/>
                  </a:lnTo>
                  <a:lnTo>
                    <a:pt x="54" y="3"/>
                  </a:lnTo>
                  <a:lnTo>
                    <a:pt x="68" y="0"/>
                  </a:lnTo>
                  <a:lnTo>
                    <a:pt x="75" y="0"/>
                  </a:lnTo>
                  <a:lnTo>
                    <a:pt x="80" y="0"/>
                  </a:lnTo>
                  <a:lnTo>
                    <a:pt x="86" y="1"/>
                  </a:lnTo>
                  <a:lnTo>
                    <a:pt x="92" y="3"/>
                  </a:lnTo>
                  <a:lnTo>
                    <a:pt x="98" y="4"/>
                  </a:lnTo>
                  <a:lnTo>
                    <a:pt x="102" y="5"/>
                  </a:lnTo>
                  <a:lnTo>
                    <a:pt x="108" y="7"/>
                  </a:lnTo>
                  <a:lnTo>
                    <a:pt x="113" y="10"/>
                  </a:lnTo>
                  <a:lnTo>
                    <a:pt x="107" y="16"/>
                  </a:lnTo>
                  <a:lnTo>
                    <a:pt x="102" y="14"/>
                  </a:lnTo>
                  <a:lnTo>
                    <a:pt x="99" y="13"/>
                  </a:lnTo>
                  <a:lnTo>
                    <a:pt x="94" y="11"/>
                  </a:lnTo>
                  <a:lnTo>
                    <a:pt x="89" y="10"/>
                  </a:lnTo>
                  <a:lnTo>
                    <a:pt x="84" y="8"/>
                  </a:lnTo>
                  <a:lnTo>
                    <a:pt x="79" y="8"/>
                  </a:lnTo>
                  <a:lnTo>
                    <a:pt x="73" y="8"/>
                  </a:lnTo>
                  <a:lnTo>
                    <a:pt x="68" y="8"/>
                  </a:lnTo>
                  <a:lnTo>
                    <a:pt x="56" y="10"/>
                  </a:lnTo>
                  <a:lnTo>
                    <a:pt x="45" y="13"/>
                  </a:lnTo>
                  <a:lnTo>
                    <a:pt x="35" y="18"/>
                  </a:lnTo>
                  <a:lnTo>
                    <a:pt x="27" y="23"/>
                  </a:lnTo>
                  <a:lnTo>
                    <a:pt x="19" y="30"/>
                  </a:lnTo>
                  <a:lnTo>
                    <a:pt x="15" y="38"/>
                  </a:lnTo>
                  <a:lnTo>
                    <a:pt x="11" y="46"/>
                  </a:lnTo>
                  <a:lnTo>
                    <a:pt x="10" y="54"/>
                  </a:lnTo>
                  <a:lnTo>
                    <a:pt x="12" y="66"/>
                  </a:lnTo>
                  <a:lnTo>
                    <a:pt x="19" y="76"/>
                  </a:lnTo>
                  <a:lnTo>
                    <a:pt x="28" y="84"/>
                  </a:lnTo>
                  <a:lnTo>
                    <a:pt x="41" y="90"/>
                  </a:lnTo>
                  <a:lnTo>
                    <a:pt x="35" y="97"/>
                  </a:lnTo>
                  <a:lnTo>
                    <a:pt x="28" y="94"/>
                  </a:lnTo>
                  <a:lnTo>
                    <a:pt x="22" y="90"/>
                  </a:lnTo>
                  <a:lnTo>
                    <a:pt x="15" y="86"/>
                  </a:lnTo>
                  <a:lnTo>
                    <a:pt x="10" y="80"/>
                  </a:lnTo>
                  <a:lnTo>
                    <a:pt x="5" y="75"/>
                  </a:lnTo>
                  <a:lnTo>
                    <a:pt x="2" y="68"/>
                  </a:lnTo>
                  <a:lnTo>
                    <a:pt x="1" y="63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8" name="Freeform 138"/>
            <p:cNvSpPr>
              <a:spLocks/>
            </p:cNvSpPr>
            <p:nvPr/>
          </p:nvSpPr>
          <p:spPr bwMode="auto">
            <a:xfrm>
              <a:off x="3563" y="3481"/>
              <a:ext cx="105" cy="74"/>
            </a:xfrm>
            <a:custGeom>
              <a:avLst/>
              <a:gdLst>
                <a:gd name="T0" fmla="*/ 36 w 103"/>
                <a:gd name="T1" fmla="*/ 84 h 92"/>
                <a:gd name="T2" fmla="*/ 48 w 103"/>
                <a:gd name="T3" fmla="*/ 82 h 92"/>
                <a:gd name="T4" fmla="*/ 58 w 103"/>
                <a:gd name="T5" fmla="*/ 79 h 92"/>
                <a:gd name="T6" fmla="*/ 67 w 103"/>
                <a:gd name="T7" fmla="*/ 74 h 92"/>
                <a:gd name="T8" fmla="*/ 76 w 103"/>
                <a:gd name="T9" fmla="*/ 69 h 92"/>
                <a:gd name="T10" fmla="*/ 83 w 103"/>
                <a:gd name="T11" fmla="*/ 62 h 92"/>
                <a:gd name="T12" fmla="*/ 88 w 103"/>
                <a:gd name="T13" fmla="*/ 54 h 92"/>
                <a:gd name="T14" fmla="*/ 91 w 103"/>
                <a:gd name="T15" fmla="*/ 46 h 92"/>
                <a:gd name="T16" fmla="*/ 93 w 103"/>
                <a:gd name="T17" fmla="*/ 38 h 92"/>
                <a:gd name="T18" fmla="*/ 91 w 103"/>
                <a:gd name="T19" fmla="*/ 28 h 92"/>
                <a:gd name="T20" fmla="*/ 87 w 103"/>
                <a:gd name="T21" fmla="*/ 20 h 92"/>
                <a:gd name="T22" fmla="*/ 80 w 103"/>
                <a:gd name="T23" fmla="*/ 12 h 92"/>
                <a:gd name="T24" fmla="*/ 72 w 103"/>
                <a:gd name="T25" fmla="*/ 6 h 92"/>
                <a:gd name="T26" fmla="*/ 78 w 103"/>
                <a:gd name="T27" fmla="*/ 0 h 92"/>
                <a:gd name="T28" fmla="*/ 88 w 103"/>
                <a:gd name="T29" fmla="*/ 8 h 92"/>
                <a:gd name="T30" fmla="*/ 96 w 103"/>
                <a:gd name="T31" fmla="*/ 16 h 92"/>
                <a:gd name="T32" fmla="*/ 101 w 103"/>
                <a:gd name="T33" fmla="*/ 26 h 92"/>
                <a:gd name="T34" fmla="*/ 103 w 103"/>
                <a:gd name="T35" fmla="*/ 36 h 92"/>
                <a:gd name="T36" fmla="*/ 102 w 103"/>
                <a:gd name="T37" fmla="*/ 47 h 92"/>
                <a:gd name="T38" fmla="*/ 97 w 103"/>
                <a:gd name="T39" fmla="*/ 56 h 92"/>
                <a:gd name="T40" fmla="*/ 91 w 103"/>
                <a:gd name="T41" fmla="*/ 65 h 92"/>
                <a:gd name="T42" fmla="*/ 83 w 103"/>
                <a:gd name="T43" fmla="*/ 73 h 92"/>
                <a:gd name="T44" fmla="*/ 73 w 103"/>
                <a:gd name="T45" fmla="*/ 80 h 92"/>
                <a:gd name="T46" fmla="*/ 63 w 103"/>
                <a:gd name="T47" fmla="*/ 86 h 92"/>
                <a:gd name="T48" fmla="*/ 50 w 103"/>
                <a:gd name="T49" fmla="*/ 89 h 92"/>
                <a:gd name="T50" fmla="*/ 36 w 103"/>
                <a:gd name="T51" fmla="*/ 92 h 92"/>
                <a:gd name="T52" fmla="*/ 31 w 103"/>
                <a:gd name="T53" fmla="*/ 92 h 92"/>
                <a:gd name="T54" fmla="*/ 27 w 103"/>
                <a:gd name="T55" fmla="*/ 92 h 92"/>
                <a:gd name="T56" fmla="*/ 22 w 103"/>
                <a:gd name="T57" fmla="*/ 92 h 92"/>
                <a:gd name="T58" fmla="*/ 18 w 103"/>
                <a:gd name="T59" fmla="*/ 91 h 92"/>
                <a:gd name="T60" fmla="*/ 13 w 103"/>
                <a:gd name="T61" fmla="*/ 91 h 92"/>
                <a:gd name="T62" fmla="*/ 8 w 103"/>
                <a:gd name="T63" fmla="*/ 89 h 92"/>
                <a:gd name="T64" fmla="*/ 5 w 103"/>
                <a:gd name="T65" fmla="*/ 88 h 92"/>
                <a:gd name="T66" fmla="*/ 0 w 103"/>
                <a:gd name="T67" fmla="*/ 87 h 92"/>
                <a:gd name="T68" fmla="*/ 6 w 103"/>
                <a:gd name="T69" fmla="*/ 80 h 92"/>
                <a:gd name="T70" fmla="*/ 13 w 103"/>
                <a:gd name="T71" fmla="*/ 81 h 92"/>
                <a:gd name="T72" fmla="*/ 20 w 103"/>
                <a:gd name="T73" fmla="*/ 84 h 92"/>
                <a:gd name="T74" fmla="*/ 28 w 103"/>
                <a:gd name="T75" fmla="*/ 84 h 92"/>
                <a:gd name="T76" fmla="*/ 36 w 103"/>
                <a:gd name="T77" fmla="*/ 8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3" h="92">
                  <a:moveTo>
                    <a:pt x="36" y="84"/>
                  </a:moveTo>
                  <a:lnTo>
                    <a:pt x="48" y="82"/>
                  </a:lnTo>
                  <a:lnTo>
                    <a:pt x="58" y="79"/>
                  </a:lnTo>
                  <a:lnTo>
                    <a:pt x="67" y="74"/>
                  </a:lnTo>
                  <a:lnTo>
                    <a:pt x="76" y="69"/>
                  </a:lnTo>
                  <a:lnTo>
                    <a:pt x="83" y="62"/>
                  </a:lnTo>
                  <a:lnTo>
                    <a:pt x="88" y="54"/>
                  </a:lnTo>
                  <a:lnTo>
                    <a:pt x="91" y="46"/>
                  </a:lnTo>
                  <a:lnTo>
                    <a:pt x="93" y="38"/>
                  </a:lnTo>
                  <a:lnTo>
                    <a:pt x="91" y="28"/>
                  </a:lnTo>
                  <a:lnTo>
                    <a:pt x="87" y="20"/>
                  </a:lnTo>
                  <a:lnTo>
                    <a:pt x="80" y="12"/>
                  </a:lnTo>
                  <a:lnTo>
                    <a:pt x="72" y="6"/>
                  </a:lnTo>
                  <a:lnTo>
                    <a:pt x="78" y="0"/>
                  </a:lnTo>
                  <a:lnTo>
                    <a:pt x="88" y="8"/>
                  </a:lnTo>
                  <a:lnTo>
                    <a:pt x="96" y="16"/>
                  </a:lnTo>
                  <a:lnTo>
                    <a:pt x="101" y="26"/>
                  </a:lnTo>
                  <a:lnTo>
                    <a:pt x="103" y="36"/>
                  </a:lnTo>
                  <a:lnTo>
                    <a:pt x="102" y="47"/>
                  </a:lnTo>
                  <a:lnTo>
                    <a:pt x="97" y="56"/>
                  </a:lnTo>
                  <a:lnTo>
                    <a:pt x="91" y="65"/>
                  </a:lnTo>
                  <a:lnTo>
                    <a:pt x="83" y="73"/>
                  </a:lnTo>
                  <a:lnTo>
                    <a:pt x="73" y="80"/>
                  </a:lnTo>
                  <a:lnTo>
                    <a:pt x="63" y="86"/>
                  </a:lnTo>
                  <a:lnTo>
                    <a:pt x="50" y="89"/>
                  </a:lnTo>
                  <a:lnTo>
                    <a:pt x="36" y="92"/>
                  </a:lnTo>
                  <a:lnTo>
                    <a:pt x="31" y="92"/>
                  </a:lnTo>
                  <a:lnTo>
                    <a:pt x="27" y="92"/>
                  </a:lnTo>
                  <a:lnTo>
                    <a:pt x="22" y="92"/>
                  </a:lnTo>
                  <a:lnTo>
                    <a:pt x="18" y="91"/>
                  </a:lnTo>
                  <a:lnTo>
                    <a:pt x="13" y="91"/>
                  </a:lnTo>
                  <a:lnTo>
                    <a:pt x="8" y="89"/>
                  </a:lnTo>
                  <a:lnTo>
                    <a:pt x="5" y="88"/>
                  </a:lnTo>
                  <a:lnTo>
                    <a:pt x="0" y="87"/>
                  </a:lnTo>
                  <a:lnTo>
                    <a:pt x="6" y="80"/>
                  </a:lnTo>
                  <a:lnTo>
                    <a:pt x="13" y="81"/>
                  </a:lnTo>
                  <a:lnTo>
                    <a:pt x="20" y="84"/>
                  </a:lnTo>
                  <a:lnTo>
                    <a:pt x="28" y="84"/>
                  </a:lnTo>
                  <a:lnTo>
                    <a:pt x="36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9" name="Freeform 139"/>
            <p:cNvSpPr>
              <a:spLocks/>
            </p:cNvSpPr>
            <p:nvPr/>
          </p:nvSpPr>
          <p:spPr bwMode="auto">
            <a:xfrm>
              <a:off x="3666" y="3494"/>
              <a:ext cx="69" cy="29"/>
            </a:xfrm>
            <a:custGeom>
              <a:avLst/>
              <a:gdLst>
                <a:gd name="T0" fmla="*/ 66 w 66"/>
                <a:gd name="T1" fmla="*/ 13 h 34"/>
                <a:gd name="T2" fmla="*/ 65 w 66"/>
                <a:gd name="T3" fmla="*/ 12 h 34"/>
                <a:gd name="T4" fmla="*/ 63 w 66"/>
                <a:gd name="T5" fmla="*/ 9 h 34"/>
                <a:gd name="T6" fmla="*/ 59 w 66"/>
                <a:gd name="T7" fmla="*/ 5 h 34"/>
                <a:gd name="T8" fmla="*/ 52 w 66"/>
                <a:gd name="T9" fmla="*/ 2 h 34"/>
                <a:gd name="T10" fmla="*/ 44 w 66"/>
                <a:gd name="T11" fmla="*/ 0 h 34"/>
                <a:gd name="T12" fmla="*/ 33 w 66"/>
                <a:gd name="T13" fmla="*/ 1 h 34"/>
                <a:gd name="T14" fmla="*/ 18 w 66"/>
                <a:gd name="T15" fmla="*/ 5 h 34"/>
                <a:gd name="T16" fmla="*/ 0 w 66"/>
                <a:gd name="T17" fmla="*/ 15 h 34"/>
                <a:gd name="T18" fmla="*/ 2 w 66"/>
                <a:gd name="T19" fmla="*/ 34 h 34"/>
                <a:gd name="T20" fmla="*/ 3 w 66"/>
                <a:gd name="T21" fmla="*/ 32 h 34"/>
                <a:gd name="T22" fmla="*/ 6 w 66"/>
                <a:gd name="T23" fmla="*/ 27 h 34"/>
                <a:gd name="T24" fmla="*/ 12 w 66"/>
                <a:gd name="T25" fmla="*/ 22 h 34"/>
                <a:gd name="T26" fmla="*/ 20 w 66"/>
                <a:gd name="T27" fmla="*/ 15 h 34"/>
                <a:gd name="T28" fmla="*/ 29 w 66"/>
                <a:gd name="T29" fmla="*/ 9 h 34"/>
                <a:gd name="T30" fmla="*/ 41 w 66"/>
                <a:gd name="T31" fmla="*/ 7 h 34"/>
                <a:gd name="T32" fmla="*/ 52 w 66"/>
                <a:gd name="T33" fmla="*/ 7 h 34"/>
                <a:gd name="T34" fmla="*/ 66 w 66"/>
                <a:gd name="T35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34">
                  <a:moveTo>
                    <a:pt x="66" y="13"/>
                  </a:moveTo>
                  <a:lnTo>
                    <a:pt x="65" y="12"/>
                  </a:lnTo>
                  <a:lnTo>
                    <a:pt x="63" y="9"/>
                  </a:lnTo>
                  <a:lnTo>
                    <a:pt x="59" y="5"/>
                  </a:lnTo>
                  <a:lnTo>
                    <a:pt x="52" y="2"/>
                  </a:lnTo>
                  <a:lnTo>
                    <a:pt x="44" y="0"/>
                  </a:lnTo>
                  <a:lnTo>
                    <a:pt x="33" y="1"/>
                  </a:lnTo>
                  <a:lnTo>
                    <a:pt x="18" y="5"/>
                  </a:lnTo>
                  <a:lnTo>
                    <a:pt x="0" y="15"/>
                  </a:lnTo>
                  <a:lnTo>
                    <a:pt x="2" y="34"/>
                  </a:lnTo>
                  <a:lnTo>
                    <a:pt x="3" y="32"/>
                  </a:lnTo>
                  <a:lnTo>
                    <a:pt x="6" y="27"/>
                  </a:lnTo>
                  <a:lnTo>
                    <a:pt x="12" y="22"/>
                  </a:lnTo>
                  <a:lnTo>
                    <a:pt x="20" y="15"/>
                  </a:lnTo>
                  <a:lnTo>
                    <a:pt x="29" y="9"/>
                  </a:lnTo>
                  <a:lnTo>
                    <a:pt x="41" y="7"/>
                  </a:lnTo>
                  <a:lnTo>
                    <a:pt x="52" y="7"/>
                  </a:lnTo>
                  <a:lnTo>
                    <a:pt x="6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0" name="Freeform 140"/>
            <p:cNvSpPr>
              <a:spLocks/>
            </p:cNvSpPr>
            <p:nvPr/>
          </p:nvSpPr>
          <p:spPr bwMode="auto">
            <a:xfrm>
              <a:off x="3463" y="3486"/>
              <a:ext cx="68" cy="39"/>
            </a:xfrm>
            <a:custGeom>
              <a:avLst/>
              <a:gdLst>
                <a:gd name="T0" fmla="*/ 65 w 65"/>
                <a:gd name="T1" fmla="*/ 22 h 49"/>
                <a:gd name="T2" fmla="*/ 0 w 65"/>
                <a:gd name="T3" fmla="*/ 0 h 49"/>
                <a:gd name="T4" fmla="*/ 64 w 65"/>
                <a:gd name="T5" fmla="*/ 49 h 49"/>
                <a:gd name="T6" fmla="*/ 65 w 65"/>
                <a:gd name="T7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49">
                  <a:moveTo>
                    <a:pt x="65" y="22"/>
                  </a:moveTo>
                  <a:lnTo>
                    <a:pt x="0" y="0"/>
                  </a:lnTo>
                  <a:lnTo>
                    <a:pt x="64" y="49"/>
                  </a:lnTo>
                  <a:lnTo>
                    <a:pt x="65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1" name="Freeform 141"/>
            <p:cNvSpPr>
              <a:spLocks/>
            </p:cNvSpPr>
            <p:nvPr/>
          </p:nvSpPr>
          <p:spPr bwMode="auto">
            <a:xfrm>
              <a:off x="3486" y="3467"/>
              <a:ext cx="147" cy="83"/>
            </a:xfrm>
            <a:custGeom>
              <a:avLst/>
              <a:gdLst>
                <a:gd name="T0" fmla="*/ 142 w 142"/>
                <a:gd name="T1" fmla="*/ 22 h 104"/>
                <a:gd name="T2" fmla="*/ 138 w 142"/>
                <a:gd name="T3" fmla="*/ 21 h 104"/>
                <a:gd name="T4" fmla="*/ 126 w 142"/>
                <a:gd name="T5" fmla="*/ 16 h 104"/>
                <a:gd name="T6" fmla="*/ 108 w 142"/>
                <a:gd name="T7" fmla="*/ 12 h 104"/>
                <a:gd name="T8" fmla="*/ 87 w 142"/>
                <a:gd name="T9" fmla="*/ 6 h 104"/>
                <a:gd name="T10" fmla="*/ 63 w 142"/>
                <a:gd name="T11" fmla="*/ 2 h 104"/>
                <a:gd name="T12" fmla="*/ 40 w 142"/>
                <a:gd name="T13" fmla="*/ 0 h 104"/>
                <a:gd name="T14" fmla="*/ 18 w 142"/>
                <a:gd name="T15" fmla="*/ 1 h 104"/>
                <a:gd name="T16" fmla="*/ 0 w 142"/>
                <a:gd name="T17" fmla="*/ 7 h 104"/>
                <a:gd name="T18" fmla="*/ 2 w 142"/>
                <a:gd name="T19" fmla="*/ 10 h 104"/>
                <a:gd name="T20" fmla="*/ 5 w 142"/>
                <a:gd name="T21" fmla="*/ 21 h 104"/>
                <a:gd name="T22" fmla="*/ 10 w 142"/>
                <a:gd name="T23" fmla="*/ 35 h 104"/>
                <a:gd name="T24" fmla="*/ 19 w 142"/>
                <a:gd name="T25" fmla="*/ 51 h 104"/>
                <a:gd name="T26" fmla="*/ 29 w 142"/>
                <a:gd name="T27" fmla="*/ 68 h 104"/>
                <a:gd name="T28" fmla="*/ 44 w 142"/>
                <a:gd name="T29" fmla="*/ 84 h 104"/>
                <a:gd name="T30" fmla="*/ 62 w 142"/>
                <a:gd name="T31" fmla="*/ 97 h 104"/>
                <a:gd name="T32" fmla="*/ 82 w 142"/>
                <a:gd name="T33" fmla="*/ 104 h 104"/>
                <a:gd name="T34" fmla="*/ 80 w 142"/>
                <a:gd name="T35" fmla="*/ 103 h 104"/>
                <a:gd name="T36" fmla="*/ 75 w 142"/>
                <a:gd name="T37" fmla="*/ 100 h 104"/>
                <a:gd name="T38" fmla="*/ 67 w 142"/>
                <a:gd name="T39" fmla="*/ 96 h 104"/>
                <a:gd name="T40" fmla="*/ 60 w 142"/>
                <a:gd name="T41" fmla="*/ 89 h 104"/>
                <a:gd name="T42" fmla="*/ 55 w 142"/>
                <a:gd name="T43" fmla="*/ 81 h 104"/>
                <a:gd name="T44" fmla="*/ 52 w 142"/>
                <a:gd name="T45" fmla="*/ 69 h 104"/>
                <a:gd name="T46" fmla="*/ 53 w 142"/>
                <a:gd name="T47" fmla="*/ 55 h 104"/>
                <a:gd name="T48" fmla="*/ 62 w 142"/>
                <a:gd name="T49" fmla="*/ 39 h 104"/>
                <a:gd name="T50" fmla="*/ 63 w 142"/>
                <a:gd name="T51" fmla="*/ 38 h 104"/>
                <a:gd name="T52" fmla="*/ 66 w 142"/>
                <a:gd name="T53" fmla="*/ 35 h 104"/>
                <a:gd name="T54" fmla="*/ 73 w 142"/>
                <a:gd name="T55" fmla="*/ 30 h 104"/>
                <a:gd name="T56" fmla="*/ 82 w 142"/>
                <a:gd name="T57" fmla="*/ 25 h 104"/>
                <a:gd name="T58" fmla="*/ 94 w 142"/>
                <a:gd name="T59" fmla="*/ 21 h 104"/>
                <a:gd name="T60" fmla="*/ 108 w 142"/>
                <a:gd name="T61" fmla="*/ 19 h 104"/>
                <a:gd name="T62" fmla="*/ 124 w 142"/>
                <a:gd name="T63" fmla="*/ 19 h 104"/>
                <a:gd name="T64" fmla="*/ 142 w 142"/>
                <a:gd name="T65" fmla="*/ 2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2" h="104">
                  <a:moveTo>
                    <a:pt x="142" y="22"/>
                  </a:moveTo>
                  <a:lnTo>
                    <a:pt x="138" y="21"/>
                  </a:lnTo>
                  <a:lnTo>
                    <a:pt x="126" y="16"/>
                  </a:lnTo>
                  <a:lnTo>
                    <a:pt x="108" y="12"/>
                  </a:lnTo>
                  <a:lnTo>
                    <a:pt x="87" y="6"/>
                  </a:lnTo>
                  <a:lnTo>
                    <a:pt x="63" y="2"/>
                  </a:lnTo>
                  <a:lnTo>
                    <a:pt x="40" y="0"/>
                  </a:lnTo>
                  <a:lnTo>
                    <a:pt x="18" y="1"/>
                  </a:lnTo>
                  <a:lnTo>
                    <a:pt x="0" y="7"/>
                  </a:lnTo>
                  <a:lnTo>
                    <a:pt x="2" y="10"/>
                  </a:lnTo>
                  <a:lnTo>
                    <a:pt x="5" y="21"/>
                  </a:lnTo>
                  <a:lnTo>
                    <a:pt x="10" y="35"/>
                  </a:lnTo>
                  <a:lnTo>
                    <a:pt x="19" y="51"/>
                  </a:lnTo>
                  <a:lnTo>
                    <a:pt x="29" y="68"/>
                  </a:lnTo>
                  <a:lnTo>
                    <a:pt x="44" y="84"/>
                  </a:lnTo>
                  <a:lnTo>
                    <a:pt x="62" y="97"/>
                  </a:lnTo>
                  <a:lnTo>
                    <a:pt x="82" y="104"/>
                  </a:lnTo>
                  <a:lnTo>
                    <a:pt x="80" y="103"/>
                  </a:lnTo>
                  <a:lnTo>
                    <a:pt x="75" y="100"/>
                  </a:lnTo>
                  <a:lnTo>
                    <a:pt x="67" y="96"/>
                  </a:lnTo>
                  <a:lnTo>
                    <a:pt x="60" y="89"/>
                  </a:lnTo>
                  <a:lnTo>
                    <a:pt x="55" y="81"/>
                  </a:lnTo>
                  <a:lnTo>
                    <a:pt x="52" y="69"/>
                  </a:lnTo>
                  <a:lnTo>
                    <a:pt x="53" y="55"/>
                  </a:lnTo>
                  <a:lnTo>
                    <a:pt x="62" y="39"/>
                  </a:lnTo>
                  <a:lnTo>
                    <a:pt x="63" y="38"/>
                  </a:lnTo>
                  <a:lnTo>
                    <a:pt x="66" y="35"/>
                  </a:lnTo>
                  <a:lnTo>
                    <a:pt x="73" y="30"/>
                  </a:lnTo>
                  <a:lnTo>
                    <a:pt x="82" y="25"/>
                  </a:lnTo>
                  <a:lnTo>
                    <a:pt x="94" y="21"/>
                  </a:lnTo>
                  <a:lnTo>
                    <a:pt x="108" y="19"/>
                  </a:lnTo>
                  <a:lnTo>
                    <a:pt x="124" y="19"/>
                  </a:lnTo>
                  <a:lnTo>
                    <a:pt x="14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2" name="Freeform 142"/>
            <p:cNvSpPr>
              <a:spLocks/>
            </p:cNvSpPr>
            <p:nvPr/>
          </p:nvSpPr>
          <p:spPr bwMode="auto">
            <a:xfrm>
              <a:off x="3772" y="3459"/>
              <a:ext cx="147" cy="83"/>
            </a:xfrm>
            <a:custGeom>
              <a:avLst/>
              <a:gdLst>
                <a:gd name="T0" fmla="*/ 0 w 142"/>
                <a:gd name="T1" fmla="*/ 22 h 103"/>
                <a:gd name="T2" fmla="*/ 5 w 142"/>
                <a:gd name="T3" fmla="*/ 20 h 103"/>
                <a:gd name="T4" fmla="*/ 16 w 142"/>
                <a:gd name="T5" fmla="*/ 16 h 103"/>
                <a:gd name="T6" fmla="*/ 35 w 142"/>
                <a:gd name="T7" fmla="*/ 11 h 103"/>
                <a:gd name="T8" fmla="*/ 55 w 142"/>
                <a:gd name="T9" fmla="*/ 5 h 103"/>
                <a:gd name="T10" fmla="*/ 79 w 142"/>
                <a:gd name="T11" fmla="*/ 2 h 103"/>
                <a:gd name="T12" fmla="*/ 102 w 142"/>
                <a:gd name="T13" fmla="*/ 0 h 103"/>
                <a:gd name="T14" fmla="*/ 124 w 142"/>
                <a:gd name="T15" fmla="*/ 0 h 103"/>
                <a:gd name="T16" fmla="*/ 142 w 142"/>
                <a:gd name="T17" fmla="*/ 5 h 103"/>
                <a:gd name="T18" fmla="*/ 140 w 142"/>
                <a:gd name="T19" fmla="*/ 9 h 103"/>
                <a:gd name="T20" fmla="*/ 137 w 142"/>
                <a:gd name="T21" fmla="*/ 19 h 103"/>
                <a:gd name="T22" fmla="*/ 132 w 142"/>
                <a:gd name="T23" fmla="*/ 33 h 103"/>
                <a:gd name="T24" fmla="*/ 123 w 142"/>
                <a:gd name="T25" fmla="*/ 50 h 103"/>
                <a:gd name="T26" fmla="*/ 113 w 142"/>
                <a:gd name="T27" fmla="*/ 68 h 103"/>
                <a:gd name="T28" fmla="*/ 98 w 142"/>
                <a:gd name="T29" fmla="*/ 83 h 103"/>
                <a:gd name="T30" fmla="*/ 81 w 142"/>
                <a:gd name="T31" fmla="*/ 95 h 103"/>
                <a:gd name="T32" fmla="*/ 60 w 142"/>
                <a:gd name="T33" fmla="*/ 103 h 103"/>
                <a:gd name="T34" fmla="*/ 62 w 142"/>
                <a:gd name="T35" fmla="*/ 102 h 103"/>
                <a:gd name="T36" fmla="*/ 67 w 142"/>
                <a:gd name="T37" fmla="*/ 100 h 103"/>
                <a:gd name="T38" fmla="*/ 75 w 142"/>
                <a:gd name="T39" fmla="*/ 95 h 103"/>
                <a:gd name="T40" fmla="*/ 82 w 142"/>
                <a:gd name="T41" fmla="*/ 88 h 103"/>
                <a:gd name="T42" fmla="*/ 88 w 142"/>
                <a:gd name="T43" fmla="*/ 80 h 103"/>
                <a:gd name="T44" fmla="*/ 91 w 142"/>
                <a:gd name="T45" fmla="*/ 69 h 103"/>
                <a:gd name="T46" fmla="*/ 89 w 142"/>
                <a:gd name="T47" fmla="*/ 55 h 103"/>
                <a:gd name="T48" fmla="*/ 82 w 142"/>
                <a:gd name="T49" fmla="*/ 39 h 103"/>
                <a:gd name="T50" fmla="*/ 81 w 142"/>
                <a:gd name="T51" fmla="*/ 38 h 103"/>
                <a:gd name="T52" fmla="*/ 76 w 142"/>
                <a:gd name="T53" fmla="*/ 34 h 103"/>
                <a:gd name="T54" fmla="*/ 70 w 142"/>
                <a:gd name="T55" fmla="*/ 30 h 103"/>
                <a:gd name="T56" fmla="*/ 61 w 142"/>
                <a:gd name="T57" fmla="*/ 25 h 103"/>
                <a:gd name="T58" fmla="*/ 49 w 142"/>
                <a:gd name="T59" fmla="*/ 20 h 103"/>
                <a:gd name="T60" fmla="*/ 36 w 142"/>
                <a:gd name="T61" fmla="*/ 18 h 103"/>
                <a:gd name="T62" fmla="*/ 18 w 142"/>
                <a:gd name="T63" fmla="*/ 18 h 103"/>
                <a:gd name="T64" fmla="*/ 0 w 142"/>
                <a:gd name="T65" fmla="*/ 2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2" h="103">
                  <a:moveTo>
                    <a:pt x="0" y="22"/>
                  </a:moveTo>
                  <a:lnTo>
                    <a:pt x="5" y="20"/>
                  </a:lnTo>
                  <a:lnTo>
                    <a:pt x="16" y="16"/>
                  </a:lnTo>
                  <a:lnTo>
                    <a:pt x="35" y="11"/>
                  </a:lnTo>
                  <a:lnTo>
                    <a:pt x="55" y="5"/>
                  </a:lnTo>
                  <a:lnTo>
                    <a:pt x="79" y="2"/>
                  </a:lnTo>
                  <a:lnTo>
                    <a:pt x="102" y="0"/>
                  </a:lnTo>
                  <a:lnTo>
                    <a:pt x="124" y="0"/>
                  </a:lnTo>
                  <a:lnTo>
                    <a:pt x="142" y="5"/>
                  </a:lnTo>
                  <a:lnTo>
                    <a:pt x="140" y="9"/>
                  </a:lnTo>
                  <a:lnTo>
                    <a:pt x="137" y="19"/>
                  </a:lnTo>
                  <a:lnTo>
                    <a:pt x="132" y="33"/>
                  </a:lnTo>
                  <a:lnTo>
                    <a:pt x="123" y="50"/>
                  </a:lnTo>
                  <a:lnTo>
                    <a:pt x="113" y="68"/>
                  </a:lnTo>
                  <a:lnTo>
                    <a:pt x="98" y="83"/>
                  </a:lnTo>
                  <a:lnTo>
                    <a:pt x="81" y="95"/>
                  </a:lnTo>
                  <a:lnTo>
                    <a:pt x="60" y="103"/>
                  </a:lnTo>
                  <a:lnTo>
                    <a:pt x="62" y="102"/>
                  </a:lnTo>
                  <a:lnTo>
                    <a:pt x="67" y="100"/>
                  </a:lnTo>
                  <a:lnTo>
                    <a:pt x="75" y="95"/>
                  </a:lnTo>
                  <a:lnTo>
                    <a:pt x="82" y="88"/>
                  </a:lnTo>
                  <a:lnTo>
                    <a:pt x="88" y="80"/>
                  </a:lnTo>
                  <a:lnTo>
                    <a:pt x="91" y="69"/>
                  </a:lnTo>
                  <a:lnTo>
                    <a:pt x="89" y="55"/>
                  </a:lnTo>
                  <a:lnTo>
                    <a:pt x="82" y="39"/>
                  </a:lnTo>
                  <a:lnTo>
                    <a:pt x="81" y="38"/>
                  </a:lnTo>
                  <a:lnTo>
                    <a:pt x="76" y="34"/>
                  </a:lnTo>
                  <a:lnTo>
                    <a:pt x="70" y="30"/>
                  </a:lnTo>
                  <a:lnTo>
                    <a:pt x="61" y="25"/>
                  </a:lnTo>
                  <a:lnTo>
                    <a:pt x="49" y="20"/>
                  </a:lnTo>
                  <a:lnTo>
                    <a:pt x="36" y="18"/>
                  </a:lnTo>
                  <a:lnTo>
                    <a:pt x="18" y="1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3" name="Freeform 143"/>
            <p:cNvSpPr>
              <a:spLocks/>
            </p:cNvSpPr>
            <p:nvPr/>
          </p:nvSpPr>
          <p:spPr bwMode="auto">
            <a:xfrm>
              <a:off x="3502" y="3476"/>
              <a:ext cx="38" cy="39"/>
            </a:xfrm>
            <a:custGeom>
              <a:avLst/>
              <a:gdLst>
                <a:gd name="T0" fmla="*/ 0 w 34"/>
                <a:gd name="T1" fmla="*/ 2 h 47"/>
                <a:gd name="T2" fmla="*/ 2 w 34"/>
                <a:gd name="T3" fmla="*/ 8 h 47"/>
                <a:gd name="T4" fmla="*/ 7 w 34"/>
                <a:gd name="T5" fmla="*/ 21 h 47"/>
                <a:gd name="T6" fmla="*/ 14 w 34"/>
                <a:gd name="T7" fmla="*/ 37 h 47"/>
                <a:gd name="T8" fmla="*/ 22 w 34"/>
                <a:gd name="T9" fmla="*/ 47 h 47"/>
                <a:gd name="T10" fmla="*/ 19 w 34"/>
                <a:gd name="T11" fmla="*/ 41 h 47"/>
                <a:gd name="T12" fmla="*/ 16 w 34"/>
                <a:gd name="T13" fmla="*/ 27 h 47"/>
                <a:gd name="T14" fmla="*/ 18 w 34"/>
                <a:gd name="T15" fmla="*/ 12 h 47"/>
                <a:gd name="T16" fmla="*/ 34 w 34"/>
                <a:gd name="T17" fmla="*/ 4 h 47"/>
                <a:gd name="T18" fmla="*/ 33 w 34"/>
                <a:gd name="T19" fmla="*/ 4 h 47"/>
                <a:gd name="T20" fmla="*/ 31 w 34"/>
                <a:gd name="T21" fmla="*/ 3 h 47"/>
                <a:gd name="T22" fmla="*/ 27 w 34"/>
                <a:gd name="T23" fmla="*/ 2 h 47"/>
                <a:gd name="T24" fmla="*/ 24 w 34"/>
                <a:gd name="T25" fmla="*/ 1 h 47"/>
                <a:gd name="T26" fmla="*/ 18 w 34"/>
                <a:gd name="T27" fmla="*/ 0 h 47"/>
                <a:gd name="T28" fmla="*/ 12 w 34"/>
                <a:gd name="T29" fmla="*/ 0 h 47"/>
                <a:gd name="T30" fmla="*/ 7 w 34"/>
                <a:gd name="T31" fmla="*/ 1 h 47"/>
                <a:gd name="T32" fmla="*/ 0 w 34"/>
                <a:gd name="T33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47">
                  <a:moveTo>
                    <a:pt x="0" y="2"/>
                  </a:moveTo>
                  <a:lnTo>
                    <a:pt x="2" y="8"/>
                  </a:lnTo>
                  <a:lnTo>
                    <a:pt x="7" y="21"/>
                  </a:lnTo>
                  <a:lnTo>
                    <a:pt x="14" y="37"/>
                  </a:lnTo>
                  <a:lnTo>
                    <a:pt x="22" y="47"/>
                  </a:lnTo>
                  <a:lnTo>
                    <a:pt x="19" y="41"/>
                  </a:lnTo>
                  <a:lnTo>
                    <a:pt x="16" y="27"/>
                  </a:lnTo>
                  <a:lnTo>
                    <a:pt x="18" y="12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27" y="2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4" name="Freeform 144"/>
            <p:cNvSpPr>
              <a:spLocks/>
            </p:cNvSpPr>
            <p:nvPr/>
          </p:nvSpPr>
          <p:spPr bwMode="auto">
            <a:xfrm>
              <a:off x="3857" y="3470"/>
              <a:ext cx="42" cy="51"/>
            </a:xfrm>
            <a:custGeom>
              <a:avLst/>
              <a:gdLst>
                <a:gd name="T0" fmla="*/ 0 w 40"/>
                <a:gd name="T1" fmla="*/ 3 h 64"/>
                <a:gd name="T2" fmla="*/ 4 w 40"/>
                <a:gd name="T3" fmla="*/ 8 h 64"/>
                <a:gd name="T4" fmla="*/ 12 w 40"/>
                <a:gd name="T5" fmla="*/ 19 h 64"/>
                <a:gd name="T6" fmla="*/ 16 w 40"/>
                <a:gd name="T7" fmla="*/ 39 h 64"/>
                <a:gd name="T8" fmla="*/ 8 w 40"/>
                <a:gd name="T9" fmla="*/ 64 h 64"/>
                <a:gd name="T10" fmla="*/ 12 w 40"/>
                <a:gd name="T11" fmla="*/ 58 h 64"/>
                <a:gd name="T12" fmla="*/ 24 w 40"/>
                <a:gd name="T13" fmla="*/ 44 h 64"/>
                <a:gd name="T14" fmla="*/ 35 w 40"/>
                <a:gd name="T15" fmla="*/ 24 h 64"/>
                <a:gd name="T16" fmla="*/ 40 w 40"/>
                <a:gd name="T17" fmla="*/ 0 h 64"/>
                <a:gd name="T18" fmla="*/ 39 w 40"/>
                <a:gd name="T19" fmla="*/ 0 h 64"/>
                <a:gd name="T20" fmla="*/ 37 w 40"/>
                <a:gd name="T21" fmla="*/ 0 h 64"/>
                <a:gd name="T22" fmla="*/ 32 w 40"/>
                <a:gd name="T23" fmla="*/ 0 h 64"/>
                <a:gd name="T24" fmla="*/ 27 w 40"/>
                <a:gd name="T25" fmla="*/ 0 h 64"/>
                <a:gd name="T26" fmla="*/ 22 w 40"/>
                <a:gd name="T27" fmla="*/ 1 h 64"/>
                <a:gd name="T28" fmla="*/ 15 w 40"/>
                <a:gd name="T29" fmla="*/ 1 h 64"/>
                <a:gd name="T30" fmla="*/ 7 w 40"/>
                <a:gd name="T31" fmla="*/ 2 h 64"/>
                <a:gd name="T32" fmla="*/ 0 w 40"/>
                <a:gd name="T33" fmla="*/ 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64">
                  <a:moveTo>
                    <a:pt x="0" y="3"/>
                  </a:moveTo>
                  <a:lnTo>
                    <a:pt x="4" y="8"/>
                  </a:lnTo>
                  <a:lnTo>
                    <a:pt x="12" y="19"/>
                  </a:lnTo>
                  <a:lnTo>
                    <a:pt x="16" y="39"/>
                  </a:lnTo>
                  <a:lnTo>
                    <a:pt x="8" y="64"/>
                  </a:lnTo>
                  <a:lnTo>
                    <a:pt x="12" y="58"/>
                  </a:lnTo>
                  <a:lnTo>
                    <a:pt x="24" y="44"/>
                  </a:lnTo>
                  <a:lnTo>
                    <a:pt x="35" y="24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7" y="0"/>
                  </a:lnTo>
                  <a:lnTo>
                    <a:pt x="22" y="1"/>
                  </a:lnTo>
                  <a:lnTo>
                    <a:pt x="15" y="1"/>
                  </a:lnTo>
                  <a:lnTo>
                    <a:pt x="7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5" name="Freeform 145"/>
            <p:cNvSpPr>
              <a:spLocks/>
            </p:cNvSpPr>
            <p:nvPr/>
          </p:nvSpPr>
          <p:spPr bwMode="auto">
            <a:xfrm>
              <a:off x="3890" y="4250"/>
              <a:ext cx="270" cy="113"/>
            </a:xfrm>
            <a:custGeom>
              <a:avLst/>
              <a:gdLst>
                <a:gd name="T0" fmla="*/ 47 w 259"/>
                <a:gd name="T1" fmla="*/ 15 h 139"/>
                <a:gd name="T2" fmla="*/ 238 w 259"/>
                <a:gd name="T3" fmla="*/ 0 h 139"/>
                <a:gd name="T4" fmla="*/ 259 w 259"/>
                <a:gd name="T5" fmla="*/ 35 h 139"/>
                <a:gd name="T6" fmla="*/ 176 w 259"/>
                <a:gd name="T7" fmla="*/ 139 h 139"/>
                <a:gd name="T8" fmla="*/ 0 w 259"/>
                <a:gd name="T9" fmla="*/ 124 h 139"/>
                <a:gd name="T10" fmla="*/ 47 w 259"/>
                <a:gd name="T11" fmla="*/ 1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9" h="139">
                  <a:moveTo>
                    <a:pt x="47" y="15"/>
                  </a:moveTo>
                  <a:lnTo>
                    <a:pt x="238" y="0"/>
                  </a:lnTo>
                  <a:lnTo>
                    <a:pt x="259" y="35"/>
                  </a:lnTo>
                  <a:lnTo>
                    <a:pt x="176" y="139"/>
                  </a:lnTo>
                  <a:lnTo>
                    <a:pt x="0" y="124"/>
                  </a:lnTo>
                  <a:lnTo>
                    <a:pt x="47" y="15"/>
                  </a:lnTo>
                  <a:close/>
                </a:path>
              </a:pathLst>
            </a:custGeom>
            <a:solidFill>
              <a:srgbClr val="FFD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6" name="Freeform 146"/>
            <p:cNvSpPr>
              <a:spLocks/>
            </p:cNvSpPr>
            <p:nvPr/>
          </p:nvSpPr>
          <p:spPr bwMode="auto">
            <a:xfrm>
              <a:off x="3131" y="3812"/>
              <a:ext cx="749" cy="604"/>
            </a:xfrm>
            <a:custGeom>
              <a:avLst/>
              <a:gdLst>
                <a:gd name="T0" fmla="*/ 285 w 723"/>
                <a:gd name="T1" fmla="*/ 134 h 750"/>
                <a:gd name="T2" fmla="*/ 239 w 723"/>
                <a:gd name="T3" fmla="*/ 265 h 750"/>
                <a:gd name="T4" fmla="*/ 213 w 723"/>
                <a:gd name="T5" fmla="*/ 337 h 750"/>
                <a:gd name="T6" fmla="*/ 218 w 723"/>
                <a:gd name="T7" fmla="*/ 354 h 750"/>
                <a:gd name="T8" fmla="*/ 223 w 723"/>
                <a:gd name="T9" fmla="*/ 398 h 750"/>
                <a:gd name="T10" fmla="*/ 219 w 723"/>
                <a:gd name="T11" fmla="*/ 450 h 750"/>
                <a:gd name="T12" fmla="*/ 197 w 723"/>
                <a:gd name="T13" fmla="*/ 497 h 750"/>
                <a:gd name="T14" fmla="*/ 130 w 723"/>
                <a:gd name="T15" fmla="*/ 638 h 750"/>
                <a:gd name="T16" fmla="*/ 260 w 723"/>
                <a:gd name="T17" fmla="*/ 518 h 750"/>
                <a:gd name="T18" fmla="*/ 243 w 723"/>
                <a:gd name="T19" fmla="*/ 541 h 750"/>
                <a:gd name="T20" fmla="*/ 211 w 723"/>
                <a:gd name="T21" fmla="*/ 596 h 750"/>
                <a:gd name="T22" fmla="*/ 183 w 723"/>
                <a:gd name="T23" fmla="*/ 664 h 750"/>
                <a:gd name="T24" fmla="*/ 182 w 723"/>
                <a:gd name="T25" fmla="*/ 725 h 750"/>
                <a:gd name="T26" fmla="*/ 190 w 723"/>
                <a:gd name="T27" fmla="*/ 695 h 750"/>
                <a:gd name="T28" fmla="*/ 218 w 723"/>
                <a:gd name="T29" fmla="*/ 629 h 750"/>
                <a:gd name="T30" fmla="*/ 266 w 723"/>
                <a:gd name="T31" fmla="*/ 560 h 750"/>
                <a:gd name="T32" fmla="*/ 340 w 723"/>
                <a:gd name="T33" fmla="*/ 524 h 750"/>
                <a:gd name="T34" fmla="*/ 677 w 723"/>
                <a:gd name="T35" fmla="*/ 690 h 750"/>
                <a:gd name="T36" fmla="*/ 656 w 723"/>
                <a:gd name="T37" fmla="*/ 693 h 750"/>
                <a:gd name="T38" fmla="*/ 601 w 723"/>
                <a:gd name="T39" fmla="*/ 701 h 750"/>
                <a:gd name="T40" fmla="*/ 521 w 723"/>
                <a:gd name="T41" fmla="*/ 713 h 750"/>
                <a:gd name="T42" fmla="*/ 424 w 723"/>
                <a:gd name="T43" fmla="*/ 725 h 750"/>
                <a:gd name="T44" fmla="*/ 321 w 723"/>
                <a:gd name="T45" fmla="*/ 737 h 750"/>
                <a:gd name="T46" fmla="*/ 219 w 723"/>
                <a:gd name="T47" fmla="*/ 746 h 750"/>
                <a:gd name="T48" fmla="*/ 130 w 723"/>
                <a:gd name="T49" fmla="*/ 750 h 750"/>
                <a:gd name="T50" fmla="*/ 63 w 723"/>
                <a:gd name="T51" fmla="*/ 746 h 750"/>
                <a:gd name="T52" fmla="*/ 0 w 723"/>
                <a:gd name="T53" fmla="*/ 223 h 750"/>
                <a:gd name="T54" fmla="*/ 20 w 723"/>
                <a:gd name="T55" fmla="*/ 221 h 750"/>
                <a:gd name="T56" fmla="*/ 60 w 723"/>
                <a:gd name="T57" fmla="*/ 208 h 750"/>
                <a:gd name="T58" fmla="*/ 99 w 723"/>
                <a:gd name="T59" fmla="*/ 172 h 750"/>
                <a:gd name="T60" fmla="*/ 110 w 723"/>
                <a:gd name="T61" fmla="*/ 103 h 750"/>
                <a:gd name="T62" fmla="*/ 225 w 723"/>
                <a:gd name="T63" fmla="*/ 140 h 750"/>
                <a:gd name="T64" fmla="*/ 245 w 723"/>
                <a:gd name="T65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3" h="750">
                  <a:moveTo>
                    <a:pt x="245" y="0"/>
                  </a:moveTo>
                  <a:lnTo>
                    <a:pt x="285" y="134"/>
                  </a:lnTo>
                  <a:lnTo>
                    <a:pt x="239" y="171"/>
                  </a:lnTo>
                  <a:lnTo>
                    <a:pt x="239" y="265"/>
                  </a:lnTo>
                  <a:lnTo>
                    <a:pt x="142" y="140"/>
                  </a:lnTo>
                  <a:lnTo>
                    <a:pt x="213" y="337"/>
                  </a:lnTo>
                  <a:lnTo>
                    <a:pt x="215" y="342"/>
                  </a:lnTo>
                  <a:lnTo>
                    <a:pt x="218" y="354"/>
                  </a:lnTo>
                  <a:lnTo>
                    <a:pt x="220" y="374"/>
                  </a:lnTo>
                  <a:lnTo>
                    <a:pt x="223" y="398"/>
                  </a:lnTo>
                  <a:lnTo>
                    <a:pt x="223" y="424"/>
                  </a:lnTo>
                  <a:lnTo>
                    <a:pt x="219" y="450"/>
                  </a:lnTo>
                  <a:lnTo>
                    <a:pt x="211" y="475"/>
                  </a:lnTo>
                  <a:lnTo>
                    <a:pt x="197" y="497"/>
                  </a:lnTo>
                  <a:lnTo>
                    <a:pt x="142" y="570"/>
                  </a:lnTo>
                  <a:lnTo>
                    <a:pt x="130" y="638"/>
                  </a:lnTo>
                  <a:lnTo>
                    <a:pt x="182" y="586"/>
                  </a:lnTo>
                  <a:lnTo>
                    <a:pt x="260" y="518"/>
                  </a:lnTo>
                  <a:lnTo>
                    <a:pt x="255" y="524"/>
                  </a:lnTo>
                  <a:lnTo>
                    <a:pt x="243" y="541"/>
                  </a:lnTo>
                  <a:lnTo>
                    <a:pt x="228" y="566"/>
                  </a:lnTo>
                  <a:lnTo>
                    <a:pt x="211" y="596"/>
                  </a:lnTo>
                  <a:lnTo>
                    <a:pt x="195" y="631"/>
                  </a:lnTo>
                  <a:lnTo>
                    <a:pt x="183" y="664"/>
                  </a:lnTo>
                  <a:lnTo>
                    <a:pt x="178" y="698"/>
                  </a:lnTo>
                  <a:lnTo>
                    <a:pt x="182" y="725"/>
                  </a:lnTo>
                  <a:lnTo>
                    <a:pt x="185" y="717"/>
                  </a:lnTo>
                  <a:lnTo>
                    <a:pt x="190" y="695"/>
                  </a:lnTo>
                  <a:lnTo>
                    <a:pt x="202" y="664"/>
                  </a:lnTo>
                  <a:lnTo>
                    <a:pt x="218" y="629"/>
                  </a:lnTo>
                  <a:lnTo>
                    <a:pt x="240" y="592"/>
                  </a:lnTo>
                  <a:lnTo>
                    <a:pt x="266" y="560"/>
                  </a:lnTo>
                  <a:lnTo>
                    <a:pt x="300" y="535"/>
                  </a:lnTo>
                  <a:lnTo>
                    <a:pt x="340" y="524"/>
                  </a:lnTo>
                  <a:lnTo>
                    <a:pt x="723" y="548"/>
                  </a:lnTo>
                  <a:lnTo>
                    <a:pt x="677" y="690"/>
                  </a:lnTo>
                  <a:lnTo>
                    <a:pt x="671" y="691"/>
                  </a:lnTo>
                  <a:lnTo>
                    <a:pt x="656" y="693"/>
                  </a:lnTo>
                  <a:lnTo>
                    <a:pt x="633" y="697"/>
                  </a:lnTo>
                  <a:lnTo>
                    <a:pt x="601" y="701"/>
                  </a:lnTo>
                  <a:lnTo>
                    <a:pt x="564" y="707"/>
                  </a:lnTo>
                  <a:lnTo>
                    <a:pt x="521" y="713"/>
                  </a:lnTo>
                  <a:lnTo>
                    <a:pt x="474" y="720"/>
                  </a:lnTo>
                  <a:lnTo>
                    <a:pt x="424" y="725"/>
                  </a:lnTo>
                  <a:lnTo>
                    <a:pt x="372" y="732"/>
                  </a:lnTo>
                  <a:lnTo>
                    <a:pt x="321" y="737"/>
                  </a:lnTo>
                  <a:lnTo>
                    <a:pt x="269" y="743"/>
                  </a:lnTo>
                  <a:lnTo>
                    <a:pt x="219" y="746"/>
                  </a:lnTo>
                  <a:lnTo>
                    <a:pt x="173" y="748"/>
                  </a:lnTo>
                  <a:lnTo>
                    <a:pt x="130" y="750"/>
                  </a:lnTo>
                  <a:lnTo>
                    <a:pt x="94" y="748"/>
                  </a:lnTo>
                  <a:lnTo>
                    <a:pt x="63" y="746"/>
                  </a:lnTo>
                  <a:lnTo>
                    <a:pt x="33" y="700"/>
                  </a:lnTo>
                  <a:lnTo>
                    <a:pt x="0" y="223"/>
                  </a:lnTo>
                  <a:lnTo>
                    <a:pt x="6" y="223"/>
                  </a:lnTo>
                  <a:lnTo>
                    <a:pt x="20" y="221"/>
                  </a:lnTo>
                  <a:lnTo>
                    <a:pt x="38" y="217"/>
                  </a:lnTo>
                  <a:lnTo>
                    <a:pt x="60" y="208"/>
                  </a:lnTo>
                  <a:lnTo>
                    <a:pt x="82" y="194"/>
                  </a:lnTo>
                  <a:lnTo>
                    <a:pt x="99" y="172"/>
                  </a:lnTo>
                  <a:lnTo>
                    <a:pt x="110" y="142"/>
                  </a:lnTo>
                  <a:lnTo>
                    <a:pt x="110" y="103"/>
                  </a:lnTo>
                  <a:lnTo>
                    <a:pt x="178" y="124"/>
                  </a:lnTo>
                  <a:lnTo>
                    <a:pt x="225" y="140"/>
                  </a:lnTo>
                  <a:lnTo>
                    <a:pt x="260" y="109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7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7" name="Freeform 147"/>
            <p:cNvSpPr>
              <a:spLocks/>
            </p:cNvSpPr>
            <p:nvPr/>
          </p:nvSpPr>
          <p:spPr bwMode="auto">
            <a:xfrm>
              <a:off x="3403" y="3818"/>
              <a:ext cx="423" cy="385"/>
            </a:xfrm>
            <a:custGeom>
              <a:avLst/>
              <a:gdLst>
                <a:gd name="T0" fmla="*/ 10 w 409"/>
                <a:gd name="T1" fmla="*/ 2 h 479"/>
                <a:gd name="T2" fmla="*/ 13 w 409"/>
                <a:gd name="T3" fmla="*/ 3 h 479"/>
                <a:gd name="T4" fmla="*/ 18 w 409"/>
                <a:gd name="T5" fmla="*/ 7 h 479"/>
                <a:gd name="T6" fmla="*/ 28 w 409"/>
                <a:gd name="T7" fmla="*/ 11 h 479"/>
                <a:gd name="T8" fmla="*/ 40 w 409"/>
                <a:gd name="T9" fmla="*/ 17 h 479"/>
                <a:gd name="T10" fmla="*/ 55 w 409"/>
                <a:gd name="T11" fmla="*/ 23 h 479"/>
                <a:gd name="T12" fmla="*/ 73 w 409"/>
                <a:gd name="T13" fmla="*/ 30 h 479"/>
                <a:gd name="T14" fmla="*/ 91 w 409"/>
                <a:gd name="T15" fmla="*/ 35 h 479"/>
                <a:gd name="T16" fmla="*/ 112 w 409"/>
                <a:gd name="T17" fmla="*/ 40 h 479"/>
                <a:gd name="T18" fmla="*/ 131 w 409"/>
                <a:gd name="T19" fmla="*/ 45 h 479"/>
                <a:gd name="T20" fmla="*/ 152 w 409"/>
                <a:gd name="T21" fmla="*/ 47 h 479"/>
                <a:gd name="T22" fmla="*/ 173 w 409"/>
                <a:gd name="T23" fmla="*/ 47 h 479"/>
                <a:gd name="T24" fmla="*/ 194 w 409"/>
                <a:gd name="T25" fmla="*/ 45 h 479"/>
                <a:gd name="T26" fmla="*/ 212 w 409"/>
                <a:gd name="T27" fmla="*/ 39 h 479"/>
                <a:gd name="T28" fmla="*/ 229 w 409"/>
                <a:gd name="T29" fmla="*/ 30 h 479"/>
                <a:gd name="T30" fmla="*/ 244 w 409"/>
                <a:gd name="T31" fmla="*/ 17 h 479"/>
                <a:gd name="T32" fmla="*/ 257 w 409"/>
                <a:gd name="T33" fmla="*/ 0 h 479"/>
                <a:gd name="T34" fmla="*/ 259 w 409"/>
                <a:gd name="T35" fmla="*/ 2 h 479"/>
                <a:gd name="T36" fmla="*/ 265 w 409"/>
                <a:gd name="T37" fmla="*/ 10 h 479"/>
                <a:gd name="T38" fmla="*/ 275 w 409"/>
                <a:gd name="T39" fmla="*/ 23 h 479"/>
                <a:gd name="T40" fmla="*/ 288 w 409"/>
                <a:gd name="T41" fmla="*/ 40 h 479"/>
                <a:gd name="T42" fmla="*/ 302 w 409"/>
                <a:gd name="T43" fmla="*/ 61 h 479"/>
                <a:gd name="T44" fmla="*/ 318 w 409"/>
                <a:gd name="T45" fmla="*/ 85 h 479"/>
                <a:gd name="T46" fmla="*/ 334 w 409"/>
                <a:gd name="T47" fmla="*/ 114 h 479"/>
                <a:gd name="T48" fmla="*/ 350 w 409"/>
                <a:gd name="T49" fmla="*/ 145 h 479"/>
                <a:gd name="T50" fmla="*/ 366 w 409"/>
                <a:gd name="T51" fmla="*/ 179 h 479"/>
                <a:gd name="T52" fmla="*/ 380 w 409"/>
                <a:gd name="T53" fmla="*/ 216 h 479"/>
                <a:gd name="T54" fmla="*/ 393 w 409"/>
                <a:gd name="T55" fmla="*/ 257 h 479"/>
                <a:gd name="T56" fmla="*/ 402 w 409"/>
                <a:gd name="T57" fmla="*/ 297 h 479"/>
                <a:gd name="T58" fmla="*/ 408 w 409"/>
                <a:gd name="T59" fmla="*/ 340 h 479"/>
                <a:gd name="T60" fmla="*/ 409 w 409"/>
                <a:gd name="T61" fmla="*/ 383 h 479"/>
                <a:gd name="T62" fmla="*/ 407 w 409"/>
                <a:gd name="T63" fmla="*/ 428 h 479"/>
                <a:gd name="T64" fmla="*/ 397 w 409"/>
                <a:gd name="T65" fmla="*/ 474 h 479"/>
                <a:gd name="T66" fmla="*/ 46 w 409"/>
                <a:gd name="T67" fmla="*/ 479 h 479"/>
                <a:gd name="T68" fmla="*/ 176 w 409"/>
                <a:gd name="T69" fmla="*/ 292 h 479"/>
                <a:gd name="T70" fmla="*/ 22 w 409"/>
                <a:gd name="T71" fmla="*/ 412 h 479"/>
                <a:gd name="T72" fmla="*/ 124 w 409"/>
                <a:gd name="T73" fmla="*/ 147 h 479"/>
                <a:gd name="T74" fmla="*/ 0 w 409"/>
                <a:gd name="T75" fmla="*/ 334 h 479"/>
                <a:gd name="T76" fmla="*/ 10 w 409"/>
                <a:gd name="T77" fmla="*/ 189 h 479"/>
                <a:gd name="T78" fmla="*/ 83 w 409"/>
                <a:gd name="T79" fmla="*/ 116 h 479"/>
                <a:gd name="T80" fmla="*/ 10 w 409"/>
                <a:gd name="T81" fmla="*/ 2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9" h="479">
                  <a:moveTo>
                    <a:pt x="10" y="2"/>
                  </a:moveTo>
                  <a:lnTo>
                    <a:pt x="13" y="3"/>
                  </a:lnTo>
                  <a:lnTo>
                    <a:pt x="18" y="7"/>
                  </a:lnTo>
                  <a:lnTo>
                    <a:pt x="28" y="11"/>
                  </a:lnTo>
                  <a:lnTo>
                    <a:pt x="40" y="17"/>
                  </a:lnTo>
                  <a:lnTo>
                    <a:pt x="55" y="23"/>
                  </a:lnTo>
                  <a:lnTo>
                    <a:pt x="73" y="30"/>
                  </a:lnTo>
                  <a:lnTo>
                    <a:pt x="91" y="35"/>
                  </a:lnTo>
                  <a:lnTo>
                    <a:pt x="112" y="40"/>
                  </a:lnTo>
                  <a:lnTo>
                    <a:pt x="131" y="45"/>
                  </a:lnTo>
                  <a:lnTo>
                    <a:pt x="152" y="47"/>
                  </a:lnTo>
                  <a:lnTo>
                    <a:pt x="173" y="47"/>
                  </a:lnTo>
                  <a:lnTo>
                    <a:pt x="194" y="45"/>
                  </a:lnTo>
                  <a:lnTo>
                    <a:pt x="212" y="39"/>
                  </a:lnTo>
                  <a:lnTo>
                    <a:pt x="229" y="30"/>
                  </a:lnTo>
                  <a:lnTo>
                    <a:pt x="244" y="17"/>
                  </a:lnTo>
                  <a:lnTo>
                    <a:pt x="257" y="0"/>
                  </a:lnTo>
                  <a:lnTo>
                    <a:pt x="259" y="2"/>
                  </a:lnTo>
                  <a:lnTo>
                    <a:pt x="265" y="10"/>
                  </a:lnTo>
                  <a:lnTo>
                    <a:pt x="275" y="23"/>
                  </a:lnTo>
                  <a:lnTo>
                    <a:pt x="288" y="40"/>
                  </a:lnTo>
                  <a:lnTo>
                    <a:pt x="302" y="61"/>
                  </a:lnTo>
                  <a:lnTo>
                    <a:pt x="318" y="85"/>
                  </a:lnTo>
                  <a:lnTo>
                    <a:pt x="334" y="114"/>
                  </a:lnTo>
                  <a:lnTo>
                    <a:pt x="350" y="145"/>
                  </a:lnTo>
                  <a:lnTo>
                    <a:pt x="366" y="179"/>
                  </a:lnTo>
                  <a:lnTo>
                    <a:pt x="380" y="216"/>
                  </a:lnTo>
                  <a:lnTo>
                    <a:pt x="393" y="257"/>
                  </a:lnTo>
                  <a:lnTo>
                    <a:pt x="402" y="297"/>
                  </a:lnTo>
                  <a:lnTo>
                    <a:pt x="408" y="340"/>
                  </a:lnTo>
                  <a:lnTo>
                    <a:pt x="409" y="383"/>
                  </a:lnTo>
                  <a:lnTo>
                    <a:pt x="407" y="428"/>
                  </a:lnTo>
                  <a:lnTo>
                    <a:pt x="397" y="474"/>
                  </a:lnTo>
                  <a:lnTo>
                    <a:pt x="46" y="479"/>
                  </a:lnTo>
                  <a:lnTo>
                    <a:pt x="176" y="292"/>
                  </a:lnTo>
                  <a:lnTo>
                    <a:pt x="22" y="412"/>
                  </a:lnTo>
                  <a:lnTo>
                    <a:pt x="124" y="147"/>
                  </a:lnTo>
                  <a:lnTo>
                    <a:pt x="0" y="334"/>
                  </a:lnTo>
                  <a:lnTo>
                    <a:pt x="10" y="189"/>
                  </a:lnTo>
                  <a:lnTo>
                    <a:pt x="83" y="116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8" name="Freeform 148"/>
            <p:cNvSpPr>
              <a:spLocks/>
            </p:cNvSpPr>
            <p:nvPr/>
          </p:nvSpPr>
          <p:spPr bwMode="auto">
            <a:xfrm>
              <a:off x="3799" y="3491"/>
              <a:ext cx="417" cy="777"/>
            </a:xfrm>
            <a:custGeom>
              <a:avLst/>
              <a:gdLst>
                <a:gd name="T0" fmla="*/ 99 w 402"/>
                <a:gd name="T1" fmla="*/ 44 h 963"/>
                <a:gd name="T2" fmla="*/ 105 w 402"/>
                <a:gd name="T3" fmla="*/ 50 h 963"/>
                <a:gd name="T4" fmla="*/ 121 w 402"/>
                <a:gd name="T5" fmla="*/ 66 h 963"/>
                <a:gd name="T6" fmla="*/ 142 w 402"/>
                <a:gd name="T7" fmla="*/ 89 h 963"/>
                <a:gd name="T8" fmla="*/ 167 w 402"/>
                <a:gd name="T9" fmla="*/ 114 h 963"/>
                <a:gd name="T10" fmla="*/ 190 w 402"/>
                <a:gd name="T11" fmla="*/ 139 h 963"/>
                <a:gd name="T12" fmla="*/ 210 w 402"/>
                <a:gd name="T13" fmla="*/ 161 h 963"/>
                <a:gd name="T14" fmla="*/ 223 w 402"/>
                <a:gd name="T15" fmla="*/ 176 h 963"/>
                <a:gd name="T16" fmla="*/ 224 w 402"/>
                <a:gd name="T17" fmla="*/ 181 h 963"/>
                <a:gd name="T18" fmla="*/ 292 w 402"/>
                <a:gd name="T19" fmla="*/ 294 h 963"/>
                <a:gd name="T20" fmla="*/ 359 w 402"/>
                <a:gd name="T21" fmla="*/ 631 h 963"/>
                <a:gd name="T22" fmla="*/ 402 w 402"/>
                <a:gd name="T23" fmla="*/ 963 h 963"/>
                <a:gd name="T24" fmla="*/ 141 w 402"/>
                <a:gd name="T25" fmla="*/ 906 h 963"/>
                <a:gd name="T26" fmla="*/ 144 w 402"/>
                <a:gd name="T27" fmla="*/ 890 h 963"/>
                <a:gd name="T28" fmla="*/ 152 w 402"/>
                <a:gd name="T29" fmla="*/ 843 h 963"/>
                <a:gd name="T30" fmla="*/ 164 w 402"/>
                <a:gd name="T31" fmla="*/ 777 h 963"/>
                <a:gd name="T32" fmla="*/ 177 w 402"/>
                <a:gd name="T33" fmla="*/ 694 h 963"/>
                <a:gd name="T34" fmla="*/ 188 w 402"/>
                <a:gd name="T35" fmla="*/ 601 h 963"/>
                <a:gd name="T36" fmla="*/ 196 w 402"/>
                <a:gd name="T37" fmla="*/ 508 h 963"/>
                <a:gd name="T38" fmla="*/ 198 w 402"/>
                <a:gd name="T39" fmla="*/ 419 h 963"/>
                <a:gd name="T40" fmla="*/ 193 w 402"/>
                <a:gd name="T41" fmla="*/ 341 h 963"/>
                <a:gd name="T42" fmla="*/ 189 w 402"/>
                <a:gd name="T43" fmla="*/ 339 h 963"/>
                <a:gd name="T44" fmla="*/ 179 w 402"/>
                <a:gd name="T45" fmla="*/ 331 h 963"/>
                <a:gd name="T46" fmla="*/ 165 w 402"/>
                <a:gd name="T47" fmla="*/ 317 h 963"/>
                <a:gd name="T48" fmla="*/ 149 w 402"/>
                <a:gd name="T49" fmla="*/ 301 h 963"/>
                <a:gd name="T50" fmla="*/ 133 w 402"/>
                <a:gd name="T51" fmla="*/ 280 h 963"/>
                <a:gd name="T52" fmla="*/ 119 w 402"/>
                <a:gd name="T53" fmla="*/ 256 h 963"/>
                <a:gd name="T54" fmla="*/ 109 w 402"/>
                <a:gd name="T55" fmla="*/ 229 h 963"/>
                <a:gd name="T56" fmla="*/ 105 w 402"/>
                <a:gd name="T57" fmla="*/ 202 h 963"/>
                <a:gd name="T58" fmla="*/ 58 w 402"/>
                <a:gd name="T59" fmla="*/ 116 h 963"/>
                <a:gd name="T60" fmla="*/ 57 w 402"/>
                <a:gd name="T61" fmla="*/ 114 h 963"/>
                <a:gd name="T62" fmla="*/ 52 w 402"/>
                <a:gd name="T63" fmla="*/ 108 h 963"/>
                <a:gd name="T64" fmla="*/ 45 w 402"/>
                <a:gd name="T65" fmla="*/ 99 h 963"/>
                <a:gd name="T66" fmla="*/ 37 w 402"/>
                <a:gd name="T67" fmla="*/ 86 h 963"/>
                <a:gd name="T68" fmla="*/ 28 w 402"/>
                <a:gd name="T69" fmla="*/ 74 h 963"/>
                <a:gd name="T70" fmla="*/ 20 w 402"/>
                <a:gd name="T71" fmla="*/ 59 h 963"/>
                <a:gd name="T72" fmla="*/ 12 w 402"/>
                <a:gd name="T73" fmla="*/ 45 h 963"/>
                <a:gd name="T74" fmla="*/ 6 w 402"/>
                <a:gd name="T75" fmla="*/ 31 h 963"/>
                <a:gd name="T76" fmla="*/ 1 w 402"/>
                <a:gd name="T77" fmla="*/ 20 h 963"/>
                <a:gd name="T78" fmla="*/ 0 w 402"/>
                <a:gd name="T79" fmla="*/ 9 h 963"/>
                <a:gd name="T80" fmla="*/ 4 w 402"/>
                <a:gd name="T81" fmla="*/ 4 h 963"/>
                <a:gd name="T82" fmla="*/ 11 w 402"/>
                <a:gd name="T83" fmla="*/ 0 h 963"/>
                <a:gd name="T84" fmla="*/ 23 w 402"/>
                <a:gd name="T85" fmla="*/ 2 h 963"/>
                <a:gd name="T86" fmla="*/ 42 w 402"/>
                <a:gd name="T87" fmla="*/ 9 h 963"/>
                <a:gd name="T88" fmla="*/ 67 w 402"/>
                <a:gd name="T89" fmla="*/ 23 h 963"/>
                <a:gd name="T90" fmla="*/ 99 w 402"/>
                <a:gd name="T91" fmla="*/ 44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02" h="963">
                  <a:moveTo>
                    <a:pt x="99" y="44"/>
                  </a:moveTo>
                  <a:lnTo>
                    <a:pt x="105" y="50"/>
                  </a:lnTo>
                  <a:lnTo>
                    <a:pt x="121" y="66"/>
                  </a:lnTo>
                  <a:lnTo>
                    <a:pt x="142" y="89"/>
                  </a:lnTo>
                  <a:lnTo>
                    <a:pt x="167" y="114"/>
                  </a:lnTo>
                  <a:lnTo>
                    <a:pt x="190" y="139"/>
                  </a:lnTo>
                  <a:lnTo>
                    <a:pt x="210" y="161"/>
                  </a:lnTo>
                  <a:lnTo>
                    <a:pt x="223" y="176"/>
                  </a:lnTo>
                  <a:lnTo>
                    <a:pt x="224" y="181"/>
                  </a:lnTo>
                  <a:lnTo>
                    <a:pt x="292" y="294"/>
                  </a:lnTo>
                  <a:lnTo>
                    <a:pt x="359" y="631"/>
                  </a:lnTo>
                  <a:lnTo>
                    <a:pt x="402" y="963"/>
                  </a:lnTo>
                  <a:lnTo>
                    <a:pt x="141" y="906"/>
                  </a:lnTo>
                  <a:lnTo>
                    <a:pt x="144" y="890"/>
                  </a:lnTo>
                  <a:lnTo>
                    <a:pt x="152" y="843"/>
                  </a:lnTo>
                  <a:lnTo>
                    <a:pt x="164" y="777"/>
                  </a:lnTo>
                  <a:lnTo>
                    <a:pt x="177" y="694"/>
                  </a:lnTo>
                  <a:lnTo>
                    <a:pt x="188" y="601"/>
                  </a:lnTo>
                  <a:lnTo>
                    <a:pt x="196" y="508"/>
                  </a:lnTo>
                  <a:lnTo>
                    <a:pt x="198" y="419"/>
                  </a:lnTo>
                  <a:lnTo>
                    <a:pt x="193" y="341"/>
                  </a:lnTo>
                  <a:lnTo>
                    <a:pt x="189" y="339"/>
                  </a:lnTo>
                  <a:lnTo>
                    <a:pt x="179" y="331"/>
                  </a:lnTo>
                  <a:lnTo>
                    <a:pt x="165" y="317"/>
                  </a:lnTo>
                  <a:lnTo>
                    <a:pt x="149" y="301"/>
                  </a:lnTo>
                  <a:lnTo>
                    <a:pt x="133" y="280"/>
                  </a:lnTo>
                  <a:lnTo>
                    <a:pt x="119" y="256"/>
                  </a:lnTo>
                  <a:lnTo>
                    <a:pt x="109" y="229"/>
                  </a:lnTo>
                  <a:lnTo>
                    <a:pt x="105" y="202"/>
                  </a:lnTo>
                  <a:lnTo>
                    <a:pt x="58" y="116"/>
                  </a:lnTo>
                  <a:lnTo>
                    <a:pt x="57" y="114"/>
                  </a:lnTo>
                  <a:lnTo>
                    <a:pt x="52" y="108"/>
                  </a:lnTo>
                  <a:lnTo>
                    <a:pt x="45" y="99"/>
                  </a:lnTo>
                  <a:lnTo>
                    <a:pt x="37" y="86"/>
                  </a:lnTo>
                  <a:lnTo>
                    <a:pt x="28" y="74"/>
                  </a:lnTo>
                  <a:lnTo>
                    <a:pt x="20" y="59"/>
                  </a:lnTo>
                  <a:lnTo>
                    <a:pt x="12" y="45"/>
                  </a:lnTo>
                  <a:lnTo>
                    <a:pt x="6" y="31"/>
                  </a:lnTo>
                  <a:lnTo>
                    <a:pt x="1" y="20"/>
                  </a:lnTo>
                  <a:lnTo>
                    <a:pt x="0" y="9"/>
                  </a:lnTo>
                  <a:lnTo>
                    <a:pt x="4" y="4"/>
                  </a:lnTo>
                  <a:lnTo>
                    <a:pt x="11" y="0"/>
                  </a:lnTo>
                  <a:lnTo>
                    <a:pt x="23" y="2"/>
                  </a:lnTo>
                  <a:lnTo>
                    <a:pt x="42" y="9"/>
                  </a:lnTo>
                  <a:lnTo>
                    <a:pt x="67" y="23"/>
                  </a:lnTo>
                  <a:lnTo>
                    <a:pt x="99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9" name="Freeform 149"/>
            <p:cNvSpPr>
              <a:spLocks/>
            </p:cNvSpPr>
            <p:nvPr/>
          </p:nvSpPr>
          <p:spPr bwMode="auto">
            <a:xfrm>
              <a:off x="3830" y="3513"/>
              <a:ext cx="270" cy="286"/>
            </a:xfrm>
            <a:custGeom>
              <a:avLst/>
              <a:gdLst>
                <a:gd name="T0" fmla="*/ 110 w 261"/>
                <a:gd name="T1" fmla="*/ 190 h 355"/>
                <a:gd name="T2" fmla="*/ 80 w 261"/>
                <a:gd name="T3" fmla="*/ 114 h 355"/>
                <a:gd name="T4" fmla="*/ 29 w 261"/>
                <a:gd name="T5" fmla="*/ 41 h 355"/>
                <a:gd name="T6" fmla="*/ 0 w 261"/>
                <a:gd name="T7" fmla="*/ 0 h 355"/>
                <a:gd name="T8" fmla="*/ 48 w 261"/>
                <a:gd name="T9" fmla="*/ 20 h 355"/>
                <a:gd name="T10" fmla="*/ 51 w 261"/>
                <a:gd name="T11" fmla="*/ 25 h 355"/>
                <a:gd name="T12" fmla="*/ 59 w 261"/>
                <a:gd name="T13" fmla="*/ 37 h 355"/>
                <a:gd name="T14" fmla="*/ 72 w 261"/>
                <a:gd name="T15" fmla="*/ 54 h 355"/>
                <a:gd name="T16" fmla="*/ 89 w 261"/>
                <a:gd name="T17" fmla="*/ 75 h 355"/>
                <a:gd name="T18" fmla="*/ 109 w 261"/>
                <a:gd name="T19" fmla="*/ 98 h 355"/>
                <a:gd name="T20" fmla="*/ 131 w 261"/>
                <a:gd name="T21" fmla="*/ 122 h 355"/>
                <a:gd name="T22" fmla="*/ 154 w 261"/>
                <a:gd name="T23" fmla="*/ 144 h 355"/>
                <a:gd name="T24" fmla="*/ 178 w 261"/>
                <a:gd name="T25" fmla="*/ 163 h 355"/>
                <a:gd name="T26" fmla="*/ 245 w 261"/>
                <a:gd name="T27" fmla="*/ 287 h 355"/>
                <a:gd name="T28" fmla="*/ 261 w 261"/>
                <a:gd name="T29" fmla="*/ 349 h 355"/>
                <a:gd name="T30" fmla="*/ 203 w 261"/>
                <a:gd name="T31" fmla="*/ 355 h 355"/>
                <a:gd name="T32" fmla="*/ 209 w 261"/>
                <a:gd name="T33" fmla="*/ 297 h 355"/>
                <a:gd name="T34" fmla="*/ 205 w 261"/>
                <a:gd name="T35" fmla="*/ 297 h 355"/>
                <a:gd name="T36" fmla="*/ 197 w 261"/>
                <a:gd name="T37" fmla="*/ 297 h 355"/>
                <a:gd name="T38" fmla="*/ 186 w 261"/>
                <a:gd name="T39" fmla="*/ 294 h 355"/>
                <a:gd name="T40" fmla="*/ 171 w 261"/>
                <a:gd name="T41" fmla="*/ 288 h 355"/>
                <a:gd name="T42" fmla="*/ 155 w 261"/>
                <a:gd name="T43" fmla="*/ 275 h 355"/>
                <a:gd name="T44" fmla="*/ 139 w 261"/>
                <a:gd name="T45" fmla="*/ 257 h 355"/>
                <a:gd name="T46" fmla="*/ 123 w 261"/>
                <a:gd name="T47" fmla="*/ 228 h 355"/>
                <a:gd name="T48" fmla="*/ 110 w 261"/>
                <a:gd name="T49" fmla="*/ 19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1" h="355">
                  <a:moveTo>
                    <a:pt x="110" y="190"/>
                  </a:moveTo>
                  <a:lnTo>
                    <a:pt x="80" y="114"/>
                  </a:lnTo>
                  <a:lnTo>
                    <a:pt x="29" y="41"/>
                  </a:lnTo>
                  <a:lnTo>
                    <a:pt x="0" y="0"/>
                  </a:lnTo>
                  <a:lnTo>
                    <a:pt x="48" y="20"/>
                  </a:lnTo>
                  <a:lnTo>
                    <a:pt x="51" y="25"/>
                  </a:lnTo>
                  <a:lnTo>
                    <a:pt x="59" y="37"/>
                  </a:lnTo>
                  <a:lnTo>
                    <a:pt x="72" y="54"/>
                  </a:lnTo>
                  <a:lnTo>
                    <a:pt x="89" y="75"/>
                  </a:lnTo>
                  <a:lnTo>
                    <a:pt x="109" y="98"/>
                  </a:lnTo>
                  <a:lnTo>
                    <a:pt x="131" y="122"/>
                  </a:lnTo>
                  <a:lnTo>
                    <a:pt x="154" y="144"/>
                  </a:lnTo>
                  <a:lnTo>
                    <a:pt x="178" y="163"/>
                  </a:lnTo>
                  <a:lnTo>
                    <a:pt x="245" y="287"/>
                  </a:lnTo>
                  <a:lnTo>
                    <a:pt x="261" y="349"/>
                  </a:lnTo>
                  <a:lnTo>
                    <a:pt x="203" y="355"/>
                  </a:lnTo>
                  <a:lnTo>
                    <a:pt x="209" y="297"/>
                  </a:lnTo>
                  <a:lnTo>
                    <a:pt x="205" y="297"/>
                  </a:lnTo>
                  <a:lnTo>
                    <a:pt x="197" y="297"/>
                  </a:lnTo>
                  <a:lnTo>
                    <a:pt x="186" y="294"/>
                  </a:lnTo>
                  <a:lnTo>
                    <a:pt x="171" y="288"/>
                  </a:lnTo>
                  <a:lnTo>
                    <a:pt x="155" y="275"/>
                  </a:lnTo>
                  <a:lnTo>
                    <a:pt x="139" y="257"/>
                  </a:lnTo>
                  <a:lnTo>
                    <a:pt x="123" y="228"/>
                  </a:lnTo>
                  <a:lnTo>
                    <a:pt x="110" y="190"/>
                  </a:lnTo>
                  <a:close/>
                </a:path>
              </a:pathLst>
            </a:custGeom>
            <a:solidFill>
              <a:srgbClr val="FFD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90" name="Freeform 150"/>
            <p:cNvSpPr>
              <a:spLocks/>
            </p:cNvSpPr>
            <p:nvPr/>
          </p:nvSpPr>
          <p:spPr bwMode="auto">
            <a:xfrm>
              <a:off x="3807" y="3599"/>
              <a:ext cx="137" cy="67"/>
            </a:xfrm>
            <a:custGeom>
              <a:avLst/>
              <a:gdLst>
                <a:gd name="T0" fmla="*/ 133 w 133"/>
                <a:gd name="T1" fmla="*/ 84 h 84"/>
                <a:gd name="T2" fmla="*/ 75 w 133"/>
                <a:gd name="T3" fmla="*/ 38 h 84"/>
                <a:gd name="T4" fmla="*/ 0 w 133"/>
                <a:gd name="T5" fmla="*/ 7 h 84"/>
                <a:gd name="T6" fmla="*/ 6 w 133"/>
                <a:gd name="T7" fmla="*/ 0 h 84"/>
                <a:gd name="T8" fmla="*/ 71 w 133"/>
                <a:gd name="T9" fmla="*/ 14 h 84"/>
                <a:gd name="T10" fmla="*/ 131 w 133"/>
                <a:gd name="T11" fmla="*/ 50 h 84"/>
                <a:gd name="T12" fmla="*/ 133 w 133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84">
                  <a:moveTo>
                    <a:pt x="133" y="84"/>
                  </a:moveTo>
                  <a:lnTo>
                    <a:pt x="75" y="38"/>
                  </a:lnTo>
                  <a:lnTo>
                    <a:pt x="0" y="7"/>
                  </a:lnTo>
                  <a:lnTo>
                    <a:pt x="6" y="0"/>
                  </a:lnTo>
                  <a:lnTo>
                    <a:pt x="71" y="14"/>
                  </a:lnTo>
                  <a:lnTo>
                    <a:pt x="131" y="50"/>
                  </a:lnTo>
                  <a:lnTo>
                    <a:pt x="133" y="84"/>
                  </a:lnTo>
                  <a:close/>
                </a:path>
              </a:pathLst>
            </a:custGeom>
            <a:solidFill>
              <a:srgbClr val="FFD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91" name="Freeform 151"/>
            <p:cNvSpPr>
              <a:spLocks/>
            </p:cNvSpPr>
            <p:nvPr/>
          </p:nvSpPr>
          <p:spPr bwMode="auto">
            <a:xfrm>
              <a:off x="3714" y="3820"/>
              <a:ext cx="247" cy="375"/>
            </a:xfrm>
            <a:custGeom>
              <a:avLst/>
              <a:gdLst>
                <a:gd name="T0" fmla="*/ 0 w 237"/>
                <a:gd name="T1" fmla="*/ 0 h 467"/>
                <a:gd name="T2" fmla="*/ 8 w 237"/>
                <a:gd name="T3" fmla="*/ 8 h 467"/>
                <a:gd name="T4" fmla="*/ 27 w 237"/>
                <a:gd name="T5" fmla="*/ 30 h 467"/>
                <a:gd name="T6" fmla="*/ 55 w 237"/>
                <a:gd name="T7" fmla="*/ 67 h 467"/>
                <a:gd name="T8" fmla="*/ 85 w 237"/>
                <a:gd name="T9" fmla="*/ 116 h 467"/>
                <a:gd name="T10" fmla="*/ 114 w 237"/>
                <a:gd name="T11" fmla="*/ 181 h 467"/>
                <a:gd name="T12" fmla="*/ 137 w 237"/>
                <a:gd name="T13" fmla="*/ 258 h 467"/>
                <a:gd name="T14" fmla="*/ 148 w 237"/>
                <a:gd name="T15" fmla="*/ 349 h 467"/>
                <a:gd name="T16" fmla="*/ 144 w 237"/>
                <a:gd name="T17" fmla="*/ 452 h 467"/>
                <a:gd name="T18" fmla="*/ 206 w 237"/>
                <a:gd name="T19" fmla="*/ 348 h 467"/>
                <a:gd name="T20" fmla="*/ 206 w 237"/>
                <a:gd name="T21" fmla="*/ 467 h 467"/>
                <a:gd name="T22" fmla="*/ 237 w 237"/>
                <a:gd name="T23" fmla="*/ 373 h 467"/>
                <a:gd name="T24" fmla="*/ 234 w 237"/>
                <a:gd name="T25" fmla="*/ 369 h 467"/>
                <a:gd name="T26" fmla="*/ 223 w 237"/>
                <a:gd name="T27" fmla="*/ 354 h 467"/>
                <a:gd name="T28" fmla="*/ 209 w 237"/>
                <a:gd name="T29" fmla="*/ 332 h 467"/>
                <a:gd name="T30" fmla="*/ 193 w 237"/>
                <a:gd name="T31" fmla="*/ 303 h 467"/>
                <a:gd name="T32" fmla="*/ 178 w 237"/>
                <a:gd name="T33" fmla="*/ 268 h 467"/>
                <a:gd name="T34" fmla="*/ 164 w 237"/>
                <a:gd name="T35" fmla="*/ 232 h 467"/>
                <a:gd name="T36" fmla="*/ 156 w 237"/>
                <a:gd name="T37" fmla="*/ 191 h 467"/>
                <a:gd name="T38" fmla="*/ 154 w 237"/>
                <a:gd name="T39" fmla="*/ 151 h 467"/>
                <a:gd name="T40" fmla="*/ 153 w 237"/>
                <a:gd name="T41" fmla="*/ 145 h 467"/>
                <a:gd name="T42" fmla="*/ 151 w 237"/>
                <a:gd name="T43" fmla="*/ 129 h 467"/>
                <a:gd name="T44" fmla="*/ 144 w 237"/>
                <a:gd name="T45" fmla="*/ 106 h 467"/>
                <a:gd name="T46" fmla="*/ 131 w 237"/>
                <a:gd name="T47" fmla="*/ 79 h 467"/>
                <a:gd name="T48" fmla="*/ 111 w 237"/>
                <a:gd name="T49" fmla="*/ 52 h 467"/>
                <a:gd name="T50" fmla="*/ 85 w 237"/>
                <a:gd name="T51" fmla="*/ 28 h 467"/>
                <a:gd name="T52" fmla="*/ 48 w 237"/>
                <a:gd name="T53" fmla="*/ 9 h 467"/>
                <a:gd name="T54" fmla="*/ 0 w 237"/>
                <a:gd name="T55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7" h="467">
                  <a:moveTo>
                    <a:pt x="0" y="0"/>
                  </a:moveTo>
                  <a:lnTo>
                    <a:pt x="8" y="8"/>
                  </a:lnTo>
                  <a:lnTo>
                    <a:pt x="27" y="30"/>
                  </a:lnTo>
                  <a:lnTo>
                    <a:pt x="55" y="67"/>
                  </a:lnTo>
                  <a:lnTo>
                    <a:pt x="85" y="116"/>
                  </a:lnTo>
                  <a:lnTo>
                    <a:pt x="114" y="181"/>
                  </a:lnTo>
                  <a:lnTo>
                    <a:pt x="137" y="258"/>
                  </a:lnTo>
                  <a:lnTo>
                    <a:pt x="148" y="349"/>
                  </a:lnTo>
                  <a:lnTo>
                    <a:pt x="144" y="452"/>
                  </a:lnTo>
                  <a:lnTo>
                    <a:pt x="206" y="348"/>
                  </a:lnTo>
                  <a:lnTo>
                    <a:pt x="206" y="467"/>
                  </a:lnTo>
                  <a:lnTo>
                    <a:pt x="237" y="373"/>
                  </a:lnTo>
                  <a:lnTo>
                    <a:pt x="234" y="369"/>
                  </a:lnTo>
                  <a:lnTo>
                    <a:pt x="223" y="354"/>
                  </a:lnTo>
                  <a:lnTo>
                    <a:pt x="209" y="332"/>
                  </a:lnTo>
                  <a:lnTo>
                    <a:pt x="193" y="303"/>
                  </a:lnTo>
                  <a:lnTo>
                    <a:pt x="178" y="268"/>
                  </a:lnTo>
                  <a:lnTo>
                    <a:pt x="164" y="232"/>
                  </a:lnTo>
                  <a:lnTo>
                    <a:pt x="156" y="191"/>
                  </a:lnTo>
                  <a:lnTo>
                    <a:pt x="154" y="151"/>
                  </a:lnTo>
                  <a:lnTo>
                    <a:pt x="153" y="145"/>
                  </a:lnTo>
                  <a:lnTo>
                    <a:pt x="151" y="129"/>
                  </a:lnTo>
                  <a:lnTo>
                    <a:pt x="144" y="106"/>
                  </a:lnTo>
                  <a:lnTo>
                    <a:pt x="131" y="79"/>
                  </a:lnTo>
                  <a:lnTo>
                    <a:pt x="111" y="52"/>
                  </a:lnTo>
                  <a:lnTo>
                    <a:pt x="85" y="28"/>
                  </a:lnTo>
                  <a:lnTo>
                    <a:pt x="48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92" name="Freeform 152"/>
            <p:cNvSpPr>
              <a:spLocks/>
            </p:cNvSpPr>
            <p:nvPr/>
          </p:nvSpPr>
          <p:spPr bwMode="auto">
            <a:xfrm>
              <a:off x="3994" y="3824"/>
              <a:ext cx="166" cy="384"/>
            </a:xfrm>
            <a:custGeom>
              <a:avLst/>
              <a:gdLst>
                <a:gd name="T0" fmla="*/ 57 w 160"/>
                <a:gd name="T1" fmla="*/ 10 h 476"/>
                <a:gd name="T2" fmla="*/ 0 w 160"/>
                <a:gd name="T3" fmla="*/ 476 h 476"/>
                <a:gd name="T4" fmla="*/ 160 w 160"/>
                <a:gd name="T5" fmla="*/ 476 h 476"/>
                <a:gd name="T6" fmla="*/ 99 w 160"/>
                <a:gd name="T7" fmla="*/ 0 h 476"/>
                <a:gd name="T8" fmla="*/ 57 w 160"/>
                <a:gd name="T9" fmla="*/ 1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476">
                  <a:moveTo>
                    <a:pt x="57" y="10"/>
                  </a:moveTo>
                  <a:lnTo>
                    <a:pt x="0" y="476"/>
                  </a:lnTo>
                  <a:lnTo>
                    <a:pt x="160" y="476"/>
                  </a:lnTo>
                  <a:lnTo>
                    <a:pt x="99" y="0"/>
                  </a:lnTo>
                  <a:lnTo>
                    <a:pt x="57" y="10"/>
                  </a:lnTo>
                  <a:close/>
                </a:path>
              </a:pathLst>
            </a:custGeom>
            <a:solidFill>
              <a:srgbClr val="7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93" name="Freeform 153"/>
            <p:cNvSpPr>
              <a:spLocks/>
            </p:cNvSpPr>
            <p:nvPr/>
          </p:nvSpPr>
          <p:spPr bwMode="auto">
            <a:xfrm>
              <a:off x="4054" y="3610"/>
              <a:ext cx="477" cy="617"/>
            </a:xfrm>
            <a:custGeom>
              <a:avLst/>
              <a:gdLst>
                <a:gd name="T0" fmla="*/ 5 w 460"/>
                <a:gd name="T1" fmla="*/ 750 h 766"/>
                <a:gd name="T2" fmla="*/ 30 w 460"/>
                <a:gd name="T3" fmla="*/ 698 h 766"/>
                <a:gd name="T4" fmla="*/ 59 w 460"/>
                <a:gd name="T5" fmla="*/ 618 h 766"/>
                <a:gd name="T6" fmla="*/ 71 w 460"/>
                <a:gd name="T7" fmla="*/ 538 h 766"/>
                <a:gd name="T8" fmla="*/ 63 w 460"/>
                <a:gd name="T9" fmla="*/ 502 h 766"/>
                <a:gd name="T10" fmla="*/ 56 w 460"/>
                <a:gd name="T11" fmla="*/ 481 h 766"/>
                <a:gd name="T12" fmla="*/ 47 w 460"/>
                <a:gd name="T13" fmla="*/ 444 h 766"/>
                <a:gd name="T14" fmla="*/ 41 w 460"/>
                <a:gd name="T15" fmla="*/ 392 h 766"/>
                <a:gd name="T16" fmla="*/ 41 w 460"/>
                <a:gd name="T17" fmla="*/ 329 h 766"/>
                <a:gd name="T18" fmla="*/ 54 w 460"/>
                <a:gd name="T19" fmla="*/ 255 h 766"/>
                <a:gd name="T20" fmla="*/ 84 w 460"/>
                <a:gd name="T21" fmla="*/ 177 h 766"/>
                <a:gd name="T22" fmla="*/ 135 w 460"/>
                <a:gd name="T23" fmla="*/ 94 h 766"/>
                <a:gd name="T24" fmla="*/ 172 w 460"/>
                <a:gd name="T25" fmla="*/ 51 h 766"/>
                <a:gd name="T26" fmla="*/ 184 w 460"/>
                <a:gd name="T27" fmla="*/ 41 h 766"/>
                <a:gd name="T28" fmla="*/ 208 w 460"/>
                <a:gd name="T29" fmla="*/ 27 h 766"/>
                <a:gd name="T30" fmla="*/ 242 w 460"/>
                <a:gd name="T31" fmla="*/ 12 h 766"/>
                <a:gd name="T32" fmla="*/ 280 w 460"/>
                <a:gd name="T33" fmla="*/ 2 h 766"/>
                <a:gd name="T34" fmla="*/ 323 w 460"/>
                <a:gd name="T35" fmla="*/ 1 h 766"/>
                <a:gd name="T36" fmla="*/ 366 w 460"/>
                <a:gd name="T37" fmla="*/ 15 h 766"/>
                <a:gd name="T38" fmla="*/ 409 w 460"/>
                <a:gd name="T39" fmla="*/ 47 h 766"/>
                <a:gd name="T40" fmla="*/ 433 w 460"/>
                <a:gd name="T41" fmla="*/ 77 h 766"/>
                <a:gd name="T42" fmla="*/ 452 w 460"/>
                <a:gd name="T43" fmla="*/ 123 h 766"/>
                <a:gd name="T44" fmla="*/ 460 w 460"/>
                <a:gd name="T45" fmla="*/ 213 h 766"/>
                <a:gd name="T46" fmla="*/ 425 w 460"/>
                <a:gd name="T47" fmla="*/ 344 h 766"/>
                <a:gd name="T48" fmla="*/ 380 w 460"/>
                <a:gd name="T49" fmla="*/ 429 h 766"/>
                <a:gd name="T50" fmla="*/ 359 w 460"/>
                <a:gd name="T51" fmla="*/ 455 h 766"/>
                <a:gd name="T52" fmla="*/ 318 w 460"/>
                <a:gd name="T53" fmla="*/ 496 h 766"/>
                <a:gd name="T54" fmla="*/ 252 w 460"/>
                <a:gd name="T55" fmla="*/ 543 h 766"/>
                <a:gd name="T56" fmla="*/ 205 w 460"/>
                <a:gd name="T57" fmla="*/ 570 h 766"/>
                <a:gd name="T58" fmla="*/ 177 w 460"/>
                <a:gd name="T59" fmla="*/ 594 h 766"/>
                <a:gd name="T60" fmla="*/ 138 w 460"/>
                <a:gd name="T61" fmla="*/ 645 h 766"/>
                <a:gd name="T62" fmla="*/ 105 w 460"/>
                <a:gd name="T63" fmla="*/ 720 h 766"/>
                <a:gd name="T64" fmla="*/ 0 w 460"/>
                <a:gd name="T65" fmla="*/ 758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0" h="766">
                  <a:moveTo>
                    <a:pt x="0" y="758"/>
                  </a:moveTo>
                  <a:lnTo>
                    <a:pt x="5" y="750"/>
                  </a:lnTo>
                  <a:lnTo>
                    <a:pt x="15" y="729"/>
                  </a:lnTo>
                  <a:lnTo>
                    <a:pt x="30" y="698"/>
                  </a:lnTo>
                  <a:lnTo>
                    <a:pt x="45" y="660"/>
                  </a:lnTo>
                  <a:lnTo>
                    <a:pt x="59" y="618"/>
                  </a:lnTo>
                  <a:lnTo>
                    <a:pt x="69" y="577"/>
                  </a:lnTo>
                  <a:lnTo>
                    <a:pt x="71" y="538"/>
                  </a:lnTo>
                  <a:lnTo>
                    <a:pt x="64" y="504"/>
                  </a:lnTo>
                  <a:lnTo>
                    <a:pt x="63" y="502"/>
                  </a:lnTo>
                  <a:lnTo>
                    <a:pt x="61" y="494"/>
                  </a:lnTo>
                  <a:lnTo>
                    <a:pt x="56" y="481"/>
                  </a:lnTo>
                  <a:lnTo>
                    <a:pt x="52" y="465"/>
                  </a:lnTo>
                  <a:lnTo>
                    <a:pt x="47" y="444"/>
                  </a:lnTo>
                  <a:lnTo>
                    <a:pt x="44" y="420"/>
                  </a:lnTo>
                  <a:lnTo>
                    <a:pt x="41" y="392"/>
                  </a:lnTo>
                  <a:lnTo>
                    <a:pt x="40" y="361"/>
                  </a:lnTo>
                  <a:lnTo>
                    <a:pt x="41" y="329"/>
                  </a:lnTo>
                  <a:lnTo>
                    <a:pt x="46" y="293"/>
                  </a:lnTo>
                  <a:lnTo>
                    <a:pt x="54" y="255"/>
                  </a:lnTo>
                  <a:lnTo>
                    <a:pt x="67" y="217"/>
                  </a:lnTo>
                  <a:lnTo>
                    <a:pt x="84" y="177"/>
                  </a:lnTo>
                  <a:lnTo>
                    <a:pt x="106" y="135"/>
                  </a:lnTo>
                  <a:lnTo>
                    <a:pt x="135" y="94"/>
                  </a:lnTo>
                  <a:lnTo>
                    <a:pt x="169" y="53"/>
                  </a:lnTo>
                  <a:lnTo>
                    <a:pt x="172" y="51"/>
                  </a:lnTo>
                  <a:lnTo>
                    <a:pt x="176" y="47"/>
                  </a:lnTo>
                  <a:lnTo>
                    <a:pt x="184" y="41"/>
                  </a:lnTo>
                  <a:lnTo>
                    <a:pt x="196" y="34"/>
                  </a:lnTo>
                  <a:lnTo>
                    <a:pt x="208" y="27"/>
                  </a:lnTo>
                  <a:lnTo>
                    <a:pt x="225" y="19"/>
                  </a:lnTo>
                  <a:lnTo>
                    <a:pt x="242" y="12"/>
                  </a:lnTo>
                  <a:lnTo>
                    <a:pt x="260" y="6"/>
                  </a:lnTo>
                  <a:lnTo>
                    <a:pt x="280" y="2"/>
                  </a:lnTo>
                  <a:lnTo>
                    <a:pt x="302" y="0"/>
                  </a:lnTo>
                  <a:lnTo>
                    <a:pt x="323" y="1"/>
                  </a:lnTo>
                  <a:lnTo>
                    <a:pt x="344" y="5"/>
                  </a:lnTo>
                  <a:lnTo>
                    <a:pt x="366" y="15"/>
                  </a:lnTo>
                  <a:lnTo>
                    <a:pt x="388" y="27"/>
                  </a:lnTo>
                  <a:lnTo>
                    <a:pt x="409" y="47"/>
                  </a:lnTo>
                  <a:lnTo>
                    <a:pt x="430" y="71"/>
                  </a:lnTo>
                  <a:lnTo>
                    <a:pt x="433" y="77"/>
                  </a:lnTo>
                  <a:lnTo>
                    <a:pt x="442" y="94"/>
                  </a:lnTo>
                  <a:lnTo>
                    <a:pt x="452" y="123"/>
                  </a:lnTo>
                  <a:lnTo>
                    <a:pt x="458" y="162"/>
                  </a:lnTo>
                  <a:lnTo>
                    <a:pt x="460" y="213"/>
                  </a:lnTo>
                  <a:lnTo>
                    <a:pt x="449" y="273"/>
                  </a:lnTo>
                  <a:lnTo>
                    <a:pt x="425" y="344"/>
                  </a:lnTo>
                  <a:lnTo>
                    <a:pt x="382" y="426"/>
                  </a:lnTo>
                  <a:lnTo>
                    <a:pt x="380" y="429"/>
                  </a:lnTo>
                  <a:lnTo>
                    <a:pt x="372" y="440"/>
                  </a:lnTo>
                  <a:lnTo>
                    <a:pt x="359" y="455"/>
                  </a:lnTo>
                  <a:lnTo>
                    <a:pt x="341" y="474"/>
                  </a:lnTo>
                  <a:lnTo>
                    <a:pt x="318" y="496"/>
                  </a:lnTo>
                  <a:lnTo>
                    <a:pt x="288" y="520"/>
                  </a:lnTo>
                  <a:lnTo>
                    <a:pt x="252" y="543"/>
                  </a:lnTo>
                  <a:lnTo>
                    <a:pt x="210" y="566"/>
                  </a:lnTo>
                  <a:lnTo>
                    <a:pt x="205" y="570"/>
                  </a:lnTo>
                  <a:lnTo>
                    <a:pt x="194" y="579"/>
                  </a:lnTo>
                  <a:lnTo>
                    <a:pt x="177" y="594"/>
                  </a:lnTo>
                  <a:lnTo>
                    <a:pt x="158" y="616"/>
                  </a:lnTo>
                  <a:lnTo>
                    <a:pt x="138" y="645"/>
                  </a:lnTo>
                  <a:lnTo>
                    <a:pt x="120" y="678"/>
                  </a:lnTo>
                  <a:lnTo>
                    <a:pt x="105" y="720"/>
                  </a:lnTo>
                  <a:lnTo>
                    <a:pt x="97" y="766"/>
                  </a:lnTo>
                  <a:lnTo>
                    <a:pt x="0" y="7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94" name="Freeform 154"/>
            <p:cNvSpPr>
              <a:spLocks/>
            </p:cNvSpPr>
            <p:nvPr/>
          </p:nvSpPr>
          <p:spPr bwMode="auto">
            <a:xfrm>
              <a:off x="4096" y="3647"/>
              <a:ext cx="381" cy="566"/>
            </a:xfrm>
            <a:custGeom>
              <a:avLst/>
              <a:gdLst>
                <a:gd name="T0" fmla="*/ 5 w 368"/>
                <a:gd name="T1" fmla="*/ 691 h 700"/>
                <a:gd name="T2" fmla="*/ 31 w 368"/>
                <a:gd name="T3" fmla="*/ 633 h 700"/>
                <a:gd name="T4" fmla="*/ 65 w 368"/>
                <a:gd name="T5" fmla="*/ 546 h 700"/>
                <a:gd name="T6" fmla="*/ 82 w 368"/>
                <a:gd name="T7" fmla="*/ 463 h 700"/>
                <a:gd name="T8" fmla="*/ 77 w 368"/>
                <a:gd name="T9" fmla="*/ 432 h 700"/>
                <a:gd name="T10" fmla="*/ 68 w 368"/>
                <a:gd name="T11" fmla="*/ 418 h 700"/>
                <a:gd name="T12" fmla="*/ 57 w 368"/>
                <a:gd name="T13" fmla="*/ 393 h 700"/>
                <a:gd name="T14" fmla="*/ 45 w 368"/>
                <a:gd name="T15" fmla="*/ 355 h 700"/>
                <a:gd name="T16" fmla="*/ 42 w 368"/>
                <a:gd name="T17" fmla="*/ 305 h 700"/>
                <a:gd name="T18" fmla="*/ 49 w 368"/>
                <a:gd name="T19" fmla="*/ 245 h 700"/>
                <a:gd name="T20" fmla="*/ 73 w 368"/>
                <a:gd name="T21" fmla="*/ 174 h 700"/>
                <a:gd name="T22" fmla="*/ 119 w 368"/>
                <a:gd name="T23" fmla="*/ 93 h 700"/>
                <a:gd name="T24" fmla="*/ 153 w 368"/>
                <a:gd name="T25" fmla="*/ 47 h 700"/>
                <a:gd name="T26" fmla="*/ 165 w 368"/>
                <a:gd name="T27" fmla="*/ 38 h 700"/>
                <a:gd name="T28" fmla="*/ 184 w 368"/>
                <a:gd name="T29" fmla="*/ 25 h 700"/>
                <a:gd name="T30" fmla="*/ 212 w 368"/>
                <a:gd name="T31" fmla="*/ 11 h 700"/>
                <a:gd name="T32" fmla="*/ 243 w 368"/>
                <a:gd name="T33" fmla="*/ 2 h 700"/>
                <a:gd name="T34" fmla="*/ 277 w 368"/>
                <a:gd name="T35" fmla="*/ 0 h 700"/>
                <a:gd name="T36" fmla="*/ 311 w 368"/>
                <a:gd name="T37" fmla="*/ 10 h 700"/>
                <a:gd name="T38" fmla="*/ 342 w 368"/>
                <a:gd name="T39" fmla="*/ 37 h 700"/>
                <a:gd name="T40" fmla="*/ 360 w 368"/>
                <a:gd name="T41" fmla="*/ 63 h 700"/>
                <a:gd name="T42" fmla="*/ 366 w 368"/>
                <a:gd name="T43" fmla="*/ 106 h 700"/>
                <a:gd name="T44" fmla="*/ 362 w 368"/>
                <a:gd name="T45" fmla="*/ 186 h 700"/>
                <a:gd name="T46" fmla="*/ 325 w 368"/>
                <a:gd name="T47" fmla="*/ 300 h 700"/>
                <a:gd name="T48" fmla="*/ 285 w 368"/>
                <a:gd name="T49" fmla="*/ 372 h 700"/>
                <a:gd name="T50" fmla="*/ 269 w 368"/>
                <a:gd name="T51" fmla="*/ 392 h 700"/>
                <a:gd name="T52" fmla="*/ 237 w 368"/>
                <a:gd name="T53" fmla="*/ 424 h 700"/>
                <a:gd name="T54" fmla="*/ 193 w 368"/>
                <a:gd name="T55" fmla="*/ 457 h 700"/>
                <a:gd name="T56" fmla="*/ 160 w 368"/>
                <a:gd name="T57" fmla="*/ 476 h 700"/>
                <a:gd name="T58" fmla="*/ 131 w 368"/>
                <a:gd name="T59" fmla="*/ 503 h 700"/>
                <a:gd name="T60" fmla="*/ 87 w 368"/>
                <a:gd name="T61" fmla="*/ 560 h 700"/>
                <a:gd name="T62" fmla="*/ 37 w 368"/>
                <a:gd name="T63" fmla="*/ 645 h 700"/>
                <a:gd name="T64" fmla="*/ 0 w 368"/>
                <a:gd name="T65" fmla="*/ 70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8" h="700">
                  <a:moveTo>
                    <a:pt x="0" y="700"/>
                  </a:moveTo>
                  <a:lnTo>
                    <a:pt x="5" y="691"/>
                  </a:lnTo>
                  <a:lnTo>
                    <a:pt x="16" y="668"/>
                  </a:lnTo>
                  <a:lnTo>
                    <a:pt x="31" y="633"/>
                  </a:lnTo>
                  <a:lnTo>
                    <a:pt x="49" y="591"/>
                  </a:lnTo>
                  <a:lnTo>
                    <a:pt x="65" y="546"/>
                  </a:lnTo>
                  <a:lnTo>
                    <a:pt x="76" y="502"/>
                  </a:lnTo>
                  <a:lnTo>
                    <a:pt x="82" y="463"/>
                  </a:lnTo>
                  <a:lnTo>
                    <a:pt x="78" y="433"/>
                  </a:lnTo>
                  <a:lnTo>
                    <a:pt x="77" y="432"/>
                  </a:lnTo>
                  <a:lnTo>
                    <a:pt x="74" y="426"/>
                  </a:lnTo>
                  <a:lnTo>
                    <a:pt x="68" y="418"/>
                  </a:lnTo>
                  <a:lnTo>
                    <a:pt x="62" y="406"/>
                  </a:lnTo>
                  <a:lnTo>
                    <a:pt x="57" y="393"/>
                  </a:lnTo>
                  <a:lnTo>
                    <a:pt x="51" y="375"/>
                  </a:lnTo>
                  <a:lnTo>
                    <a:pt x="45" y="355"/>
                  </a:lnTo>
                  <a:lnTo>
                    <a:pt x="43" y="332"/>
                  </a:lnTo>
                  <a:lnTo>
                    <a:pt x="42" y="305"/>
                  </a:lnTo>
                  <a:lnTo>
                    <a:pt x="43" y="276"/>
                  </a:lnTo>
                  <a:lnTo>
                    <a:pt x="49" y="245"/>
                  </a:lnTo>
                  <a:lnTo>
                    <a:pt x="59" y="211"/>
                  </a:lnTo>
                  <a:lnTo>
                    <a:pt x="73" y="174"/>
                  </a:lnTo>
                  <a:lnTo>
                    <a:pt x="93" y="135"/>
                  </a:lnTo>
                  <a:lnTo>
                    <a:pt x="119" y="93"/>
                  </a:lnTo>
                  <a:lnTo>
                    <a:pt x="152" y="48"/>
                  </a:lnTo>
                  <a:lnTo>
                    <a:pt x="153" y="47"/>
                  </a:lnTo>
                  <a:lnTo>
                    <a:pt x="158" y="44"/>
                  </a:lnTo>
                  <a:lnTo>
                    <a:pt x="165" y="38"/>
                  </a:lnTo>
                  <a:lnTo>
                    <a:pt x="174" y="32"/>
                  </a:lnTo>
                  <a:lnTo>
                    <a:pt x="184" y="25"/>
                  </a:lnTo>
                  <a:lnTo>
                    <a:pt x="197" y="18"/>
                  </a:lnTo>
                  <a:lnTo>
                    <a:pt x="212" y="11"/>
                  </a:lnTo>
                  <a:lnTo>
                    <a:pt x="227" y="6"/>
                  </a:lnTo>
                  <a:lnTo>
                    <a:pt x="243" y="2"/>
                  </a:lnTo>
                  <a:lnTo>
                    <a:pt x="261" y="0"/>
                  </a:lnTo>
                  <a:lnTo>
                    <a:pt x="277" y="0"/>
                  </a:lnTo>
                  <a:lnTo>
                    <a:pt x="294" y="3"/>
                  </a:lnTo>
                  <a:lnTo>
                    <a:pt x="311" y="10"/>
                  </a:lnTo>
                  <a:lnTo>
                    <a:pt x="327" y="22"/>
                  </a:lnTo>
                  <a:lnTo>
                    <a:pt x="342" y="37"/>
                  </a:lnTo>
                  <a:lnTo>
                    <a:pt x="357" y="57"/>
                  </a:lnTo>
                  <a:lnTo>
                    <a:pt x="360" y="63"/>
                  </a:lnTo>
                  <a:lnTo>
                    <a:pt x="363" y="79"/>
                  </a:lnTo>
                  <a:lnTo>
                    <a:pt x="366" y="106"/>
                  </a:lnTo>
                  <a:lnTo>
                    <a:pt x="368" y="141"/>
                  </a:lnTo>
                  <a:lnTo>
                    <a:pt x="362" y="186"/>
                  </a:lnTo>
                  <a:lnTo>
                    <a:pt x="349" y="239"/>
                  </a:lnTo>
                  <a:lnTo>
                    <a:pt x="325" y="300"/>
                  </a:lnTo>
                  <a:lnTo>
                    <a:pt x="287" y="368"/>
                  </a:lnTo>
                  <a:lnTo>
                    <a:pt x="285" y="372"/>
                  </a:lnTo>
                  <a:lnTo>
                    <a:pt x="279" y="380"/>
                  </a:lnTo>
                  <a:lnTo>
                    <a:pt x="269" y="392"/>
                  </a:lnTo>
                  <a:lnTo>
                    <a:pt x="256" y="406"/>
                  </a:lnTo>
                  <a:lnTo>
                    <a:pt x="237" y="424"/>
                  </a:lnTo>
                  <a:lnTo>
                    <a:pt x="217" y="441"/>
                  </a:lnTo>
                  <a:lnTo>
                    <a:pt x="193" y="457"/>
                  </a:lnTo>
                  <a:lnTo>
                    <a:pt x="165" y="472"/>
                  </a:lnTo>
                  <a:lnTo>
                    <a:pt x="160" y="476"/>
                  </a:lnTo>
                  <a:lnTo>
                    <a:pt x="149" y="486"/>
                  </a:lnTo>
                  <a:lnTo>
                    <a:pt x="131" y="503"/>
                  </a:lnTo>
                  <a:lnTo>
                    <a:pt x="111" y="527"/>
                  </a:lnTo>
                  <a:lnTo>
                    <a:pt x="87" y="560"/>
                  </a:lnTo>
                  <a:lnTo>
                    <a:pt x="61" y="599"/>
                  </a:lnTo>
                  <a:lnTo>
                    <a:pt x="37" y="645"/>
                  </a:lnTo>
                  <a:lnTo>
                    <a:pt x="15" y="700"/>
                  </a:lnTo>
                  <a:lnTo>
                    <a:pt x="0" y="700"/>
                  </a:lnTo>
                  <a:close/>
                </a:path>
              </a:pathLst>
            </a:custGeom>
            <a:solidFill>
              <a:srgbClr val="8C77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95" name="Freeform 155"/>
            <p:cNvSpPr>
              <a:spLocks/>
            </p:cNvSpPr>
            <p:nvPr/>
          </p:nvSpPr>
          <p:spPr bwMode="auto">
            <a:xfrm>
              <a:off x="4170" y="3665"/>
              <a:ext cx="313" cy="348"/>
            </a:xfrm>
            <a:custGeom>
              <a:avLst/>
              <a:gdLst>
                <a:gd name="T0" fmla="*/ 56 w 302"/>
                <a:gd name="T1" fmla="*/ 427 h 433"/>
                <a:gd name="T2" fmla="*/ 69 w 302"/>
                <a:gd name="T3" fmla="*/ 432 h 433"/>
                <a:gd name="T4" fmla="*/ 82 w 302"/>
                <a:gd name="T5" fmla="*/ 433 h 433"/>
                <a:gd name="T6" fmla="*/ 95 w 302"/>
                <a:gd name="T7" fmla="*/ 433 h 433"/>
                <a:gd name="T8" fmla="*/ 110 w 302"/>
                <a:gd name="T9" fmla="*/ 430 h 433"/>
                <a:gd name="T10" fmla="*/ 124 w 302"/>
                <a:gd name="T11" fmla="*/ 427 h 433"/>
                <a:gd name="T12" fmla="*/ 139 w 302"/>
                <a:gd name="T13" fmla="*/ 420 h 433"/>
                <a:gd name="T14" fmla="*/ 153 w 302"/>
                <a:gd name="T15" fmla="*/ 412 h 433"/>
                <a:gd name="T16" fmla="*/ 168 w 302"/>
                <a:gd name="T17" fmla="*/ 403 h 433"/>
                <a:gd name="T18" fmla="*/ 182 w 302"/>
                <a:gd name="T19" fmla="*/ 391 h 433"/>
                <a:gd name="T20" fmla="*/ 197 w 302"/>
                <a:gd name="T21" fmla="*/ 377 h 433"/>
                <a:gd name="T22" fmla="*/ 211 w 302"/>
                <a:gd name="T23" fmla="*/ 362 h 433"/>
                <a:gd name="T24" fmla="*/ 223 w 302"/>
                <a:gd name="T25" fmla="*/ 346 h 433"/>
                <a:gd name="T26" fmla="*/ 236 w 302"/>
                <a:gd name="T27" fmla="*/ 329 h 433"/>
                <a:gd name="T28" fmla="*/ 247 w 302"/>
                <a:gd name="T29" fmla="*/ 309 h 433"/>
                <a:gd name="T30" fmla="*/ 259 w 302"/>
                <a:gd name="T31" fmla="*/ 290 h 433"/>
                <a:gd name="T32" fmla="*/ 269 w 302"/>
                <a:gd name="T33" fmla="*/ 268 h 433"/>
                <a:gd name="T34" fmla="*/ 285 w 302"/>
                <a:gd name="T35" fmla="*/ 224 h 433"/>
                <a:gd name="T36" fmla="*/ 297 w 302"/>
                <a:gd name="T37" fmla="*/ 182 h 433"/>
                <a:gd name="T38" fmla="*/ 302 w 302"/>
                <a:gd name="T39" fmla="*/ 141 h 433"/>
                <a:gd name="T40" fmla="*/ 300 w 302"/>
                <a:gd name="T41" fmla="*/ 103 h 433"/>
                <a:gd name="T42" fmla="*/ 295 w 302"/>
                <a:gd name="T43" fmla="*/ 70 h 433"/>
                <a:gd name="T44" fmla="*/ 283 w 302"/>
                <a:gd name="T45" fmla="*/ 42 h 433"/>
                <a:gd name="T46" fmla="*/ 266 w 302"/>
                <a:gd name="T47" fmla="*/ 20 h 433"/>
                <a:gd name="T48" fmla="*/ 244 w 302"/>
                <a:gd name="T49" fmla="*/ 5 h 433"/>
                <a:gd name="T50" fmla="*/ 231 w 302"/>
                <a:gd name="T51" fmla="*/ 1 h 433"/>
                <a:gd name="T52" fmla="*/ 219 w 302"/>
                <a:gd name="T53" fmla="*/ 0 h 433"/>
                <a:gd name="T54" fmla="*/ 205 w 302"/>
                <a:gd name="T55" fmla="*/ 0 h 433"/>
                <a:gd name="T56" fmla="*/ 190 w 302"/>
                <a:gd name="T57" fmla="*/ 2 h 433"/>
                <a:gd name="T58" fmla="*/ 176 w 302"/>
                <a:gd name="T59" fmla="*/ 5 h 433"/>
                <a:gd name="T60" fmla="*/ 161 w 302"/>
                <a:gd name="T61" fmla="*/ 12 h 433"/>
                <a:gd name="T62" fmla="*/ 147 w 302"/>
                <a:gd name="T63" fmla="*/ 20 h 433"/>
                <a:gd name="T64" fmla="*/ 132 w 302"/>
                <a:gd name="T65" fmla="*/ 29 h 433"/>
                <a:gd name="T66" fmla="*/ 118 w 302"/>
                <a:gd name="T67" fmla="*/ 41 h 433"/>
                <a:gd name="T68" fmla="*/ 103 w 302"/>
                <a:gd name="T69" fmla="*/ 55 h 433"/>
                <a:gd name="T70" fmla="*/ 90 w 302"/>
                <a:gd name="T71" fmla="*/ 69 h 433"/>
                <a:gd name="T72" fmla="*/ 77 w 302"/>
                <a:gd name="T73" fmla="*/ 85 h 433"/>
                <a:gd name="T74" fmla="*/ 64 w 302"/>
                <a:gd name="T75" fmla="*/ 103 h 433"/>
                <a:gd name="T76" fmla="*/ 53 w 302"/>
                <a:gd name="T77" fmla="*/ 122 h 433"/>
                <a:gd name="T78" fmla="*/ 41 w 302"/>
                <a:gd name="T79" fmla="*/ 142 h 433"/>
                <a:gd name="T80" fmla="*/ 31 w 302"/>
                <a:gd name="T81" fmla="*/ 163 h 433"/>
                <a:gd name="T82" fmla="*/ 15 w 302"/>
                <a:gd name="T83" fmla="*/ 207 h 433"/>
                <a:gd name="T84" fmla="*/ 4 w 302"/>
                <a:gd name="T85" fmla="*/ 250 h 433"/>
                <a:gd name="T86" fmla="*/ 0 w 302"/>
                <a:gd name="T87" fmla="*/ 290 h 433"/>
                <a:gd name="T88" fmla="*/ 0 w 302"/>
                <a:gd name="T89" fmla="*/ 328 h 433"/>
                <a:gd name="T90" fmla="*/ 5 w 302"/>
                <a:gd name="T91" fmla="*/ 361 h 433"/>
                <a:gd name="T92" fmla="*/ 17 w 302"/>
                <a:gd name="T93" fmla="*/ 390 h 433"/>
                <a:gd name="T94" fmla="*/ 34 w 302"/>
                <a:gd name="T95" fmla="*/ 412 h 433"/>
                <a:gd name="T96" fmla="*/ 56 w 302"/>
                <a:gd name="T97" fmla="*/ 427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2" h="433">
                  <a:moveTo>
                    <a:pt x="56" y="427"/>
                  </a:moveTo>
                  <a:lnTo>
                    <a:pt x="69" y="432"/>
                  </a:lnTo>
                  <a:lnTo>
                    <a:pt x="82" y="433"/>
                  </a:lnTo>
                  <a:lnTo>
                    <a:pt x="95" y="433"/>
                  </a:lnTo>
                  <a:lnTo>
                    <a:pt x="110" y="430"/>
                  </a:lnTo>
                  <a:lnTo>
                    <a:pt x="124" y="427"/>
                  </a:lnTo>
                  <a:lnTo>
                    <a:pt x="139" y="420"/>
                  </a:lnTo>
                  <a:lnTo>
                    <a:pt x="153" y="412"/>
                  </a:lnTo>
                  <a:lnTo>
                    <a:pt x="168" y="403"/>
                  </a:lnTo>
                  <a:lnTo>
                    <a:pt x="182" y="391"/>
                  </a:lnTo>
                  <a:lnTo>
                    <a:pt x="197" y="377"/>
                  </a:lnTo>
                  <a:lnTo>
                    <a:pt x="211" y="362"/>
                  </a:lnTo>
                  <a:lnTo>
                    <a:pt x="223" y="346"/>
                  </a:lnTo>
                  <a:lnTo>
                    <a:pt x="236" y="329"/>
                  </a:lnTo>
                  <a:lnTo>
                    <a:pt x="247" y="309"/>
                  </a:lnTo>
                  <a:lnTo>
                    <a:pt x="259" y="290"/>
                  </a:lnTo>
                  <a:lnTo>
                    <a:pt x="269" y="268"/>
                  </a:lnTo>
                  <a:lnTo>
                    <a:pt x="285" y="224"/>
                  </a:lnTo>
                  <a:lnTo>
                    <a:pt x="297" y="182"/>
                  </a:lnTo>
                  <a:lnTo>
                    <a:pt x="302" y="141"/>
                  </a:lnTo>
                  <a:lnTo>
                    <a:pt x="300" y="103"/>
                  </a:lnTo>
                  <a:lnTo>
                    <a:pt x="295" y="70"/>
                  </a:lnTo>
                  <a:lnTo>
                    <a:pt x="283" y="42"/>
                  </a:lnTo>
                  <a:lnTo>
                    <a:pt x="266" y="20"/>
                  </a:lnTo>
                  <a:lnTo>
                    <a:pt x="244" y="5"/>
                  </a:lnTo>
                  <a:lnTo>
                    <a:pt x="231" y="1"/>
                  </a:lnTo>
                  <a:lnTo>
                    <a:pt x="219" y="0"/>
                  </a:lnTo>
                  <a:lnTo>
                    <a:pt x="205" y="0"/>
                  </a:lnTo>
                  <a:lnTo>
                    <a:pt x="190" y="2"/>
                  </a:lnTo>
                  <a:lnTo>
                    <a:pt x="176" y="5"/>
                  </a:lnTo>
                  <a:lnTo>
                    <a:pt x="161" y="12"/>
                  </a:lnTo>
                  <a:lnTo>
                    <a:pt x="147" y="20"/>
                  </a:lnTo>
                  <a:lnTo>
                    <a:pt x="132" y="29"/>
                  </a:lnTo>
                  <a:lnTo>
                    <a:pt x="118" y="41"/>
                  </a:lnTo>
                  <a:lnTo>
                    <a:pt x="103" y="55"/>
                  </a:lnTo>
                  <a:lnTo>
                    <a:pt x="90" y="69"/>
                  </a:lnTo>
                  <a:lnTo>
                    <a:pt x="77" y="85"/>
                  </a:lnTo>
                  <a:lnTo>
                    <a:pt x="64" y="103"/>
                  </a:lnTo>
                  <a:lnTo>
                    <a:pt x="53" y="122"/>
                  </a:lnTo>
                  <a:lnTo>
                    <a:pt x="41" y="142"/>
                  </a:lnTo>
                  <a:lnTo>
                    <a:pt x="31" y="163"/>
                  </a:lnTo>
                  <a:lnTo>
                    <a:pt x="15" y="207"/>
                  </a:lnTo>
                  <a:lnTo>
                    <a:pt x="4" y="250"/>
                  </a:lnTo>
                  <a:lnTo>
                    <a:pt x="0" y="290"/>
                  </a:lnTo>
                  <a:lnTo>
                    <a:pt x="0" y="328"/>
                  </a:lnTo>
                  <a:lnTo>
                    <a:pt x="5" y="361"/>
                  </a:lnTo>
                  <a:lnTo>
                    <a:pt x="17" y="390"/>
                  </a:lnTo>
                  <a:lnTo>
                    <a:pt x="34" y="412"/>
                  </a:lnTo>
                  <a:lnTo>
                    <a:pt x="56" y="427"/>
                  </a:lnTo>
                  <a:close/>
                </a:path>
              </a:pathLst>
            </a:custGeom>
            <a:solidFill>
              <a:srgbClr val="49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96" name="Freeform 156"/>
            <p:cNvSpPr>
              <a:spLocks/>
            </p:cNvSpPr>
            <p:nvPr/>
          </p:nvSpPr>
          <p:spPr bwMode="auto">
            <a:xfrm>
              <a:off x="3218" y="3797"/>
              <a:ext cx="154" cy="92"/>
            </a:xfrm>
            <a:custGeom>
              <a:avLst/>
              <a:gdLst>
                <a:gd name="T0" fmla="*/ 0 w 149"/>
                <a:gd name="T1" fmla="*/ 24 h 115"/>
                <a:gd name="T2" fmla="*/ 88 w 149"/>
                <a:gd name="T3" fmla="*/ 40 h 115"/>
                <a:gd name="T4" fmla="*/ 149 w 149"/>
                <a:gd name="T5" fmla="*/ 115 h 115"/>
                <a:gd name="T6" fmla="*/ 144 w 149"/>
                <a:gd name="T7" fmla="*/ 77 h 115"/>
                <a:gd name="T8" fmla="*/ 90 w 149"/>
                <a:gd name="T9" fmla="*/ 14 h 115"/>
                <a:gd name="T10" fmla="*/ 13 w 149"/>
                <a:gd name="T11" fmla="*/ 0 h 115"/>
                <a:gd name="T12" fmla="*/ 0 w 149"/>
                <a:gd name="T13" fmla="*/ 2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15">
                  <a:moveTo>
                    <a:pt x="0" y="24"/>
                  </a:moveTo>
                  <a:lnTo>
                    <a:pt x="88" y="40"/>
                  </a:lnTo>
                  <a:lnTo>
                    <a:pt x="149" y="115"/>
                  </a:lnTo>
                  <a:lnTo>
                    <a:pt x="144" y="77"/>
                  </a:lnTo>
                  <a:lnTo>
                    <a:pt x="90" y="14"/>
                  </a:lnTo>
                  <a:lnTo>
                    <a:pt x="13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97" name="Freeform 157"/>
            <p:cNvSpPr>
              <a:spLocks/>
            </p:cNvSpPr>
            <p:nvPr/>
          </p:nvSpPr>
          <p:spPr bwMode="auto">
            <a:xfrm>
              <a:off x="3227" y="3760"/>
              <a:ext cx="136" cy="72"/>
            </a:xfrm>
            <a:custGeom>
              <a:avLst/>
              <a:gdLst>
                <a:gd name="T0" fmla="*/ 0 w 133"/>
                <a:gd name="T1" fmla="*/ 13 h 90"/>
                <a:gd name="T2" fmla="*/ 86 w 133"/>
                <a:gd name="T3" fmla="*/ 24 h 90"/>
                <a:gd name="T4" fmla="*/ 133 w 133"/>
                <a:gd name="T5" fmla="*/ 90 h 90"/>
                <a:gd name="T6" fmla="*/ 82 w 133"/>
                <a:gd name="T7" fmla="*/ 11 h 90"/>
                <a:gd name="T8" fmla="*/ 3 w 133"/>
                <a:gd name="T9" fmla="*/ 0 h 90"/>
                <a:gd name="T10" fmla="*/ 0 w 133"/>
                <a:gd name="T11" fmla="*/ 1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90">
                  <a:moveTo>
                    <a:pt x="0" y="13"/>
                  </a:moveTo>
                  <a:lnTo>
                    <a:pt x="86" y="24"/>
                  </a:lnTo>
                  <a:lnTo>
                    <a:pt x="133" y="90"/>
                  </a:lnTo>
                  <a:lnTo>
                    <a:pt x="82" y="11"/>
                  </a:lnTo>
                  <a:lnTo>
                    <a:pt x="3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98" name="Freeform 158"/>
            <p:cNvSpPr>
              <a:spLocks/>
            </p:cNvSpPr>
            <p:nvPr/>
          </p:nvSpPr>
          <p:spPr bwMode="auto">
            <a:xfrm>
              <a:off x="4091" y="4279"/>
              <a:ext cx="69" cy="31"/>
            </a:xfrm>
            <a:custGeom>
              <a:avLst/>
              <a:gdLst>
                <a:gd name="T0" fmla="*/ 64 w 64"/>
                <a:gd name="T1" fmla="*/ 0 h 38"/>
                <a:gd name="T2" fmla="*/ 61 w 64"/>
                <a:gd name="T3" fmla="*/ 1 h 38"/>
                <a:gd name="T4" fmla="*/ 53 w 64"/>
                <a:gd name="T5" fmla="*/ 4 h 38"/>
                <a:gd name="T6" fmla="*/ 42 w 64"/>
                <a:gd name="T7" fmla="*/ 7 h 38"/>
                <a:gd name="T8" fmla="*/ 31 w 64"/>
                <a:gd name="T9" fmla="*/ 11 h 38"/>
                <a:gd name="T10" fmla="*/ 19 w 64"/>
                <a:gd name="T11" fmla="*/ 13 h 38"/>
                <a:gd name="T12" fmla="*/ 9 w 64"/>
                <a:gd name="T13" fmla="*/ 16 h 38"/>
                <a:gd name="T14" fmla="*/ 2 w 64"/>
                <a:gd name="T15" fmla="*/ 18 h 38"/>
                <a:gd name="T16" fmla="*/ 0 w 64"/>
                <a:gd name="T17" fmla="*/ 19 h 38"/>
                <a:gd name="T18" fmla="*/ 0 w 64"/>
                <a:gd name="T19" fmla="*/ 38 h 38"/>
                <a:gd name="T20" fmla="*/ 55 w 64"/>
                <a:gd name="T21" fmla="*/ 30 h 38"/>
                <a:gd name="T22" fmla="*/ 64 w 64"/>
                <a:gd name="T2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38">
                  <a:moveTo>
                    <a:pt x="64" y="0"/>
                  </a:moveTo>
                  <a:lnTo>
                    <a:pt x="61" y="1"/>
                  </a:lnTo>
                  <a:lnTo>
                    <a:pt x="53" y="4"/>
                  </a:lnTo>
                  <a:lnTo>
                    <a:pt x="42" y="7"/>
                  </a:lnTo>
                  <a:lnTo>
                    <a:pt x="31" y="11"/>
                  </a:lnTo>
                  <a:lnTo>
                    <a:pt x="19" y="13"/>
                  </a:lnTo>
                  <a:lnTo>
                    <a:pt x="9" y="16"/>
                  </a:lnTo>
                  <a:lnTo>
                    <a:pt x="2" y="18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55" y="3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99" name="Freeform 159"/>
            <p:cNvSpPr>
              <a:spLocks/>
            </p:cNvSpPr>
            <p:nvPr/>
          </p:nvSpPr>
          <p:spPr bwMode="auto">
            <a:xfrm>
              <a:off x="4079" y="4318"/>
              <a:ext cx="56" cy="22"/>
            </a:xfrm>
            <a:custGeom>
              <a:avLst/>
              <a:gdLst>
                <a:gd name="T0" fmla="*/ 54 w 54"/>
                <a:gd name="T1" fmla="*/ 0 h 29"/>
                <a:gd name="T2" fmla="*/ 51 w 54"/>
                <a:gd name="T3" fmla="*/ 0 h 29"/>
                <a:gd name="T4" fmla="*/ 45 w 54"/>
                <a:gd name="T5" fmla="*/ 2 h 29"/>
                <a:gd name="T6" fmla="*/ 37 w 54"/>
                <a:gd name="T7" fmla="*/ 4 h 29"/>
                <a:gd name="T8" fmla="*/ 29 w 54"/>
                <a:gd name="T9" fmla="*/ 6 h 29"/>
                <a:gd name="T10" fmla="*/ 21 w 54"/>
                <a:gd name="T11" fmla="*/ 9 h 29"/>
                <a:gd name="T12" fmla="*/ 14 w 54"/>
                <a:gd name="T13" fmla="*/ 11 h 29"/>
                <a:gd name="T14" fmla="*/ 9 w 54"/>
                <a:gd name="T15" fmla="*/ 12 h 29"/>
                <a:gd name="T16" fmla="*/ 7 w 54"/>
                <a:gd name="T17" fmla="*/ 13 h 29"/>
                <a:gd name="T18" fmla="*/ 0 w 54"/>
                <a:gd name="T19" fmla="*/ 29 h 29"/>
                <a:gd name="T20" fmla="*/ 40 w 54"/>
                <a:gd name="T21" fmla="*/ 19 h 29"/>
                <a:gd name="T22" fmla="*/ 54 w 54"/>
                <a:gd name="T2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9">
                  <a:moveTo>
                    <a:pt x="54" y="0"/>
                  </a:moveTo>
                  <a:lnTo>
                    <a:pt x="51" y="0"/>
                  </a:lnTo>
                  <a:lnTo>
                    <a:pt x="45" y="2"/>
                  </a:lnTo>
                  <a:lnTo>
                    <a:pt x="37" y="4"/>
                  </a:lnTo>
                  <a:lnTo>
                    <a:pt x="29" y="6"/>
                  </a:lnTo>
                  <a:lnTo>
                    <a:pt x="21" y="9"/>
                  </a:lnTo>
                  <a:lnTo>
                    <a:pt x="14" y="11"/>
                  </a:lnTo>
                  <a:lnTo>
                    <a:pt x="9" y="12"/>
                  </a:lnTo>
                  <a:lnTo>
                    <a:pt x="7" y="13"/>
                  </a:lnTo>
                  <a:lnTo>
                    <a:pt x="0" y="29"/>
                  </a:lnTo>
                  <a:lnTo>
                    <a:pt x="40" y="19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0400" name="Picture 160" descr="BD06982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14800"/>
            <a:ext cx="3124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1" name="Rectangle 161"/>
          <p:cNvSpPr>
            <a:spLocks noChangeArrowheads="1"/>
          </p:cNvSpPr>
          <p:nvPr/>
        </p:nvSpPr>
        <p:spPr bwMode="auto">
          <a:xfrm>
            <a:off x="3733800" y="6096000"/>
            <a:ext cx="411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PT" altLang="pt-BR" sz="3200" b="1">
                <a:solidFill>
                  <a:srgbClr val="FF3300"/>
                </a:solidFill>
              </a:rPr>
              <a:t>            IMPRESSÕES</a:t>
            </a:r>
          </a:p>
        </p:txBody>
      </p:sp>
      <p:sp>
        <p:nvSpPr>
          <p:cNvPr id="10402" name="Rectangle 162"/>
          <p:cNvSpPr>
            <a:spLocks noChangeArrowheads="1"/>
          </p:cNvSpPr>
          <p:nvPr/>
        </p:nvSpPr>
        <p:spPr bwMode="auto">
          <a:xfrm>
            <a:off x="1524000" y="381001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PT" altLang="pt-BR" sz="3200">
                <a:solidFill>
                  <a:srgbClr val="FF3300"/>
                </a:solidFill>
              </a:rPr>
              <a:t> </a:t>
            </a:r>
            <a:r>
              <a:rPr lang="pt-PT" altLang="pt-BR" sz="4000" b="1">
                <a:solidFill>
                  <a:srgbClr val="FF0000"/>
                </a:solidFill>
              </a:rPr>
              <a:t>FATORES DETERMINANTES  DO  COMPORTAMENTO HUMANO:</a:t>
            </a:r>
          </a:p>
        </p:txBody>
      </p:sp>
    </p:spTree>
    <p:extLst>
      <p:ext uri="{BB962C8B-B14F-4D97-AF65-F5344CB8AC3E}">
        <p14:creationId xmlns:p14="http://schemas.microsoft.com/office/powerpoint/2010/main" val="373689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0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352" grpId="0" animBg="1"/>
      <p:bldP spid="10401" grpId="0" autoUpdateAnimBg="0"/>
      <p:bldP spid="10402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524000" y="59436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PT" altLang="pt-BR" sz="3200" b="1">
                <a:solidFill>
                  <a:srgbClr val="FF3300"/>
                </a:solidFill>
              </a:rPr>
              <a:t>    </a:t>
            </a:r>
            <a:r>
              <a:rPr lang="pt-PT" altLang="pt-BR" sz="3200" b="1">
                <a:solidFill>
                  <a:srgbClr val="FF0000"/>
                </a:solidFill>
              </a:rPr>
              <a:t>VALORES</a:t>
            </a:r>
          </a:p>
          <a:p>
            <a:pPr algn="ctr"/>
            <a:r>
              <a:rPr lang="pt-PT" altLang="pt-BR" sz="3200" b="1">
                <a:solidFill>
                  <a:srgbClr val="FF3300"/>
                </a:solidFill>
              </a:rPr>
              <a:t>								</a:t>
            </a:r>
            <a:endParaRPr lang="pt-PT" altLang="pt-BR" sz="320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343400" y="3429000"/>
            <a:ext cx="411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PT" altLang="pt-BR" sz="3200" b="1">
                <a:solidFill>
                  <a:srgbClr val="000099"/>
                </a:solidFill>
              </a:rPr>
              <a:t> NECESSIDADES</a:t>
            </a:r>
            <a:r>
              <a:rPr lang="pt-PT" altLang="pt-BR" sz="2800">
                <a:solidFill>
                  <a:srgbClr val="FF3300"/>
                </a:solidFill>
              </a:rPr>
              <a:t> </a:t>
            </a:r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2971800" y="4114801"/>
            <a:ext cx="2209800" cy="2398713"/>
            <a:chOff x="220" y="129"/>
            <a:chExt cx="1888" cy="1943"/>
          </a:xfrm>
        </p:grpSpPr>
        <p:sp>
          <p:nvSpPr>
            <p:cNvPr id="11269" name="Freeform 5"/>
            <p:cNvSpPr>
              <a:spLocks/>
            </p:cNvSpPr>
            <p:nvPr/>
          </p:nvSpPr>
          <p:spPr bwMode="auto">
            <a:xfrm>
              <a:off x="220" y="269"/>
              <a:ext cx="1615" cy="1709"/>
            </a:xfrm>
            <a:custGeom>
              <a:avLst/>
              <a:gdLst>
                <a:gd name="T0" fmla="*/ 340 w 1615"/>
                <a:gd name="T1" fmla="*/ 5 h 1709"/>
                <a:gd name="T2" fmla="*/ 186 w 1615"/>
                <a:gd name="T3" fmla="*/ 868 h 1709"/>
                <a:gd name="T4" fmla="*/ 52 w 1615"/>
                <a:gd name="T5" fmla="*/ 924 h 1709"/>
                <a:gd name="T6" fmla="*/ 171 w 1615"/>
                <a:gd name="T7" fmla="*/ 1282 h 1709"/>
                <a:gd name="T8" fmla="*/ 0 w 1615"/>
                <a:gd name="T9" fmla="*/ 1319 h 1709"/>
                <a:gd name="T10" fmla="*/ 204 w 1615"/>
                <a:gd name="T11" fmla="*/ 1709 h 1709"/>
                <a:gd name="T12" fmla="*/ 316 w 1615"/>
                <a:gd name="T13" fmla="*/ 1597 h 1709"/>
                <a:gd name="T14" fmla="*/ 665 w 1615"/>
                <a:gd name="T15" fmla="*/ 1587 h 1709"/>
                <a:gd name="T16" fmla="*/ 669 w 1615"/>
                <a:gd name="T17" fmla="*/ 1582 h 1709"/>
                <a:gd name="T18" fmla="*/ 678 w 1615"/>
                <a:gd name="T19" fmla="*/ 1572 h 1709"/>
                <a:gd name="T20" fmla="*/ 696 w 1615"/>
                <a:gd name="T21" fmla="*/ 1552 h 1709"/>
                <a:gd name="T22" fmla="*/ 719 w 1615"/>
                <a:gd name="T23" fmla="*/ 1528 h 1709"/>
                <a:gd name="T24" fmla="*/ 747 w 1615"/>
                <a:gd name="T25" fmla="*/ 1500 h 1709"/>
                <a:gd name="T26" fmla="*/ 779 w 1615"/>
                <a:gd name="T27" fmla="*/ 1468 h 1709"/>
                <a:gd name="T28" fmla="*/ 813 w 1615"/>
                <a:gd name="T29" fmla="*/ 1433 h 1709"/>
                <a:gd name="T30" fmla="*/ 851 w 1615"/>
                <a:gd name="T31" fmla="*/ 1399 h 1709"/>
                <a:gd name="T32" fmla="*/ 890 w 1615"/>
                <a:gd name="T33" fmla="*/ 1364 h 1709"/>
                <a:gd name="T34" fmla="*/ 929 w 1615"/>
                <a:gd name="T35" fmla="*/ 1330 h 1709"/>
                <a:gd name="T36" fmla="*/ 968 w 1615"/>
                <a:gd name="T37" fmla="*/ 1298 h 1709"/>
                <a:gd name="T38" fmla="*/ 1008 w 1615"/>
                <a:gd name="T39" fmla="*/ 1270 h 1709"/>
                <a:gd name="T40" fmla="*/ 1045 w 1615"/>
                <a:gd name="T41" fmla="*/ 1245 h 1709"/>
                <a:gd name="T42" fmla="*/ 1080 w 1615"/>
                <a:gd name="T43" fmla="*/ 1227 h 1709"/>
                <a:gd name="T44" fmla="*/ 1110 w 1615"/>
                <a:gd name="T45" fmla="*/ 1215 h 1709"/>
                <a:gd name="T46" fmla="*/ 1138 w 1615"/>
                <a:gd name="T47" fmla="*/ 1211 h 1709"/>
                <a:gd name="T48" fmla="*/ 1164 w 1615"/>
                <a:gd name="T49" fmla="*/ 1211 h 1709"/>
                <a:gd name="T50" fmla="*/ 1193 w 1615"/>
                <a:gd name="T51" fmla="*/ 1211 h 1709"/>
                <a:gd name="T52" fmla="*/ 1224 w 1615"/>
                <a:gd name="T53" fmla="*/ 1209 h 1709"/>
                <a:gd name="T54" fmla="*/ 1260 w 1615"/>
                <a:gd name="T55" fmla="*/ 1208 h 1709"/>
                <a:gd name="T56" fmla="*/ 1295 w 1615"/>
                <a:gd name="T57" fmla="*/ 1206 h 1709"/>
                <a:gd name="T58" fmla="*/ 1331 w 1615"/>
                <a:gd name="T59" fmla="*/ 1205 h 1709"/>
                <a:gd name="T60" fmla="*/ 1367 w 1615"/>
                <a:gd name="T61" fmla="*/ 1203 h 1709"/>
                <a:gd name="T62" fmla="*/ 1402 w 1615"/>
                <a:gd name="T63" fmla="*/ 1202 h 1709"/>
                <a:gd name="T64" fmla="*/ 1436 w 1615"/>
                <a:gd name="T65" fmla="*/ 1200 h 1709"/>
                <a:gd name="T66" fmla="*/ 1466 w 1615"/>
                <a:gd name="T67" fmla="*/ 1199 h 1709"/>
                <a:gd name="T68" fmla="*/ 1495 w 1615"/>
                <a:gd name="T69" fmla="*/ 1197 h 1709"/>
                <a:gd name="T70" fmla="*/ 1521 w 1615"/>
                <a:gd name="T71" fmla="*/ 1196 h 1709"/>
                <a:gd name="T72" fmla="*/ 1540 w 1615"/>
                <a:gd name="T73" fmla="*/ 1194 h 1709"/>
                <a:gd name="T74" fmla="*/ 1555 w 1615"/>
                <a:gd name="T75" fmla="*/ 1193 h 1709"/>
                <a:gd name="T76" fmla="*/ 1566 w 1615"/>
                <a:gd name="T77" fmla="*/ 1193 h 1709"/>
                <a:gd name="T78" fmla="*/ 1569 w 1615"/>
                <a:gd name="T79" fmla="*/ 1193 h 1709"/>
                <a:gd name="T80" fmla="*/ 1615 w 1615"/>
                <a:gd name="T81" fmla="*/ 209 h 1709"/>
                <a:gd name="T82" fmla="*/ 1280 w 1615"/>
                <a:gd name="T83" fmla="*/ 0 h 1709"/>
                <a:gd name="T84" fmla="*/ 753 w 1615"/>
                <a:gd name="T85" fmla="*/ 68 h 1709"/>
                <a:gd name="T86" fmla="*/ 589 w 1615"/>
                <a:gd name="T87" fmla="*/ 221 h 1709"/>
                <a:gd name="T88" fmla="*/ 418 w 1615"/>
                <a:gd name="T89" fmla="*/ 241 h 1709"/>
                <a:gd name="T90" fmla="*/ 457 w 1615"/>
                <a:gd name="T91" fmla="*/ 36 h 1709"/>
                <a:gd name="T92" fmla="*/ 340 w 1615"/>
                <a:gd name="T93" fmla="*/ 5 h 1709"/>
                <a:gd name="T94" fmla="*/ 340 w 1615"/>
                <a:gd name="T95" fmla="*/ 5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15" h="1709">
                  <a:moveTo>
                    <a:pt x="340" y="5"/>
                  </a:moveTo>
                  <a:lnTo>
                    <a:pt x="186" y="868"/>
                  </a:lnTo>
                  <a:lnTo>
                    <a:pt x="52" y="924"/>
                  </a:lnTo>
                  <a:lnTo>
                    <a:pt x="171" y="1282"/>
                  </a:lnTo>
                  <a:lnTo>
                    <a:pt x="0" y="1319"/>
                  </a:lnTo>
                  <a:lnTo>
                    <a:pt x="204" y="1709"/>
                  </a:lnTo>
                  <a:lnTo>
                    <a:pt x="316" y="1597"/>
                  </a:lnTo>
                  <a:lnTo>
                    <a:pt x="665" y="1587"/>
                  </a:lnTo>
                  <a:lnTo>
                    <a:pt x="669" y="1582"/>
                  </a:lnTo>
                  <a:lnTo>
                    <a:pt x="678" y="1572"/>
                  </a:lnTo>
                  <a:lnTo>
                    <a:pt x="696" y="1552"/>
                  </a:lnTo>
                  <a:lnTo>
                    <a:pt x="719" y="1528"/>
                  </a:lnTo>
                  <a:lnTo>
                    <a:pt x="747" y="1500"/>
                  </a:lnTo>
                  <a:lnTo>
                    <a:pt x="779" y="1468"/>
                  </a:lnTo>
                  <a:lnTo>
                    <a:pt x="813" y="1433"/>
                  </a:lnTo>
                  <a:lnTo>
                    <a:pt x="851" y="1399"/>
                  </a:lnTo>
                  <a:lnTo>
                    <a:pt x="890" y="1364"/>
                  </a:lnTo>
                  <a:lnTo>
                    <a:pt x="929" y="1330"/>
                  </a:lnTo>
                  <a:lnTo>
                    <a:pt x="968" y="1298"/>
                  </a:lnTo>
                  <a:lnTo>
                    <a:pt x="1008" y="1270"/>
                  </a:lnTo>
                  <a:lnTo>
                    <a:pt x="1045" y="1245"/>
                  </a:lnTo>
                  <a:lnTo>
                    <a:pt x="1080" y="1227"/>
                  </a:lnTo>
                  <a:lnTo>
                    <a:pt x="1110" y="1215"/>
                  </a:lnTo>
                  <a:lnTo>
                    <a:pt x="1138" y="1211"/>
                  </a:lnTo>
                  <a:lnTo>
                    <a:pt x="1164" y="1211"/>
                  </a:lnTo>
                  <a:lnTo>
                    <a:pt x="1193" y="1211"/>
                  </a:lnTo>
                  <a:lnTo>
                    <a:pt x="1224" y="1209"/>
                  </a:lnTo>
                  <a:lnTo>
                    <a:pt x="1260" y="1208"/>
                  </a:lnTo>
                  <a:lnTo>
                    <a:pt x="1295" y="1206"/>
                  </a:lnTo>
                  <a:lnTo>
                    <a:pt x="1331" y="1205"/>
                  </a:lnTo>
                  <a:lnTo>
                    <a:pt x="1367" y="1203"/>
                  </a:lnTo>
                  <a:lnTo>
                    <a:pt x="1402" y="1202"/>
                  </a:lnTo>
                  <a:lnTo>
                    <a:pt x="1436" y="1200"/>
                  </a:lnTo>
                  <a:lnTo>
                    <a:pt x="1466" y="1199"/>
                  </a:lnTo>
                  <a:lnTo>
                    <a:pt x="1495" y="1197"/>
                  </a:lnTo>
                  <a:lnTo>
                    <a:pt x="1521" y="1196"/>
                  </a:lnTo>
                  <a:lnTo>
                    <a:pt x="1540" y="1194"/>
                  </a:lnTo>
                  <a:lnTo>
                    <a:pt x="1555" y="1193"/>
                  </a:lnTo>
                  <a:lnTo>
                    <a:pt x="1566" y="1193"/>
                  </a:lnTo>
                  <a:lnTo>
                    <a:pt x="1569" y="1193"/>
                  </a:lnTo>
                  <a:lnTo>
                    <a:pt x="1615" y="209"/>
                  </a:lnTo>
                  <a:lnTo>
                    <a:pt x="1280" y="0"/>
                  </a:lnTo>
                  <a:lnTo>
                    <a:pt x="753" y="68"/>
                  </a:lnTo>
                  <a:lnTo>
                    <a:pt x="589" y="221"/>
                  </a:lnTo>
                  <a:lnTo>
                    <a:pt x="418" y="241"/>
                  </a:lnTo>
                  <a:lnTo>
                    <a:pt x="457" y="36"/>
                  </a:lnTo>
                  <a:lnTo>
                    <a:pt x="340" y="5"/>
                  </a:lnTo>
                  <a:lnTo>
                    <a:pt x="340" y="5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6FFE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70" name="Freeform 6"/>
            <p:cNvSpPr>
              <a:spLocks/>
            </p:cNvSpPr>
            <p:nvPr/>
          </p:nvSpPr>
          <p:spPr bwMode="auto">
            <a:xfrm>
              <a:off x="441" y="1313"/>
              <a:ext cx="641" cy="344"/>
            </a:xfrm>
            <a:custGeom>
              <a:avLst/>
              <a:gdLst>
                <a:gd name="T0" fmla="*/ 179 w 641"/>
                <a:gd name="T1" fmla="*/ 0 h 344"/>
                <a:gd name="T2" fmla="*/ 180 w 641"/>
                <a:gd name="T3" fmla="*/ 9 h 344"/>
                <a:gd name="T4" fmla="*/ 186 w 641"/>
                <a:gd name="T5" fmla="*/ 35 h 344"/>
                <a:gd name="T6" fmla="*/ 197 w 641"/>
                <a:gd name="T7" fmla="*/ 69 h 344"/>
                <a:gd name="T8" fmla="*/ 215 w 641"/>
                <a:gd name="T9" fmla="*/ 110 h 344"/>
                <a:gd name="T10" fmla="*/ 240 w 641"/>
                <a:gd name="T11" fmla="*/ 149 h 344"/>
                <a:gd name="T12" fmla="*/ 278 w 641"/>
                <a:gd name="T13" fmla="*/ 180 h 344"/>
                <a:gd name="T14" fmla="*/ 325 w 641"/>
                <a:gd name="T15" fmla="*/ 200 h 344"/>
                <a:gd name="T16" fmla="*/ 386 w 641"/>
                <a:gd name="T17" fmla="*/ 203 h 344"/>
                <a:gd name="T18" fmla="*/ 444 w 641"/>
                <a:gd name="T19" fmla="*/ 188 h 344"/>
                <a:gd name="T20" fmla="*/ 486 w 641"/>
                <a:gd name="T21" fmla="*/ 167 h 344"/>
                <a:gd name="T22" fmla="*/ 516 w 641"/>
                <a:gd name="T23" fmla="*/ 140 h 344"/>
                <a:gd name="T24" fmla="*/ 535 w 641"/>
                <a:gd name="T25" fmla="*/ 113 h 344"/>
                <a:gd name="T26" fmla="*/ 544 w 641"/>
                <a:gd name="T27" fmla="*/ 86 h 344"/>
                <a:gd name="T28" fmla="*/ 550 w 641"/>
                <a:gd name="T29" fmla="*/ 63 h 344"/>
                <a:gd name="T30" fmla="*/ 552 w 641"/>
                <a:gd name="T31" fmla="*/ 47 h 344"/>
                <a:gd name="T32" fmla="*/ 552 w 641"/>
                <a:gd name="T33" fmla="*/ 42 h 344"/>
                <a:gd name="T34" fmla="*/ 639 w 641"/>
                <a:gd name="T35" fmla="*/ 189 h 344"/>
                <a:gd name="T36" fmla="*/ 319 w 641"/>
                <a:gd name="T37" fmla="*/ 344 h 344"/>
                <a:gd name="T38" fmla="*/ 161 w 641"/>
                <a:gd name="T39" fmla="*/ 305 h 344"/>
                <a:gd name="T40" fmla="*/ 155 w 641"/>
                <a:gd name="T41" fmla="*/ 296 h 344"/>
                <a:gd name="T42" fmla="*/ 144 w 641"/>
                <a:gd name="T43" fmla="*/ 283 h 344"/>
                <a:gd name="T44" fmla="*/ 129 w 641"/>
                <a:gd name="T45" fmla="*/ 265 h 344"/>
                <a:gd name="T46" fmla="*/ 113 w 641"/>
                <a:gd name="T47" fmla="*/ 247 h 344"/>
                <a:gd name="T48" fmla="*/ 96 w 641"/>
                <a:gd name="T49" fmla="*/ 226 h 344"/>
                <a:gd name="T50" fmla="*/ 78 w 641"/>
                <a:gd name="T51" fmla="*/ 207 h 344"/>
                <a:gd name="T52" fmla="*/ 63 w 641"/>
                <a:gd name="T53" fmla="*/ 192 h 344"/>
                <a:gd name="T54" fmla="*/ 51 w 641"/>
                <a:gd name="T55" fmla="*/ 182 h 344"/>
                <a:gd name="T56" fmla="*/ 39 w 641"/>
                <a:gd name="T57" fmla="*/ 164 h 344"/>
                <a:gd name="T58" fmla="*/ 28 w 641"/>
                <a:gd name="T59" fmla="*/ 141 h 344"/>
                <a:gd name="T60" fmla="*/ 21 w 641"/>
                <a:gd name="T61" fmla="*/ 116 h 344"/>
                <a:gd name="T62" fmla="*/ 12 w 641"/>
                <a:gd name="T63" fmla="*/ 90 h 344"/>
                <a:gd name="T64" fmla="*/ 6 w 641"/>
                <a:gd name="T65" fmla="*/ 66 h 344"/>
                <a:gd name="T66" fmla="*/ 1 w 641"/>
                <a:gd name="T67" fmla="*/ 48 h 344"/>
                <a:gd name="T68" fmla="*/ 0 w 641"/>
                <a:gd name="T69" fmla="*/ 38 h 344"/>
                <a:gd name="T70" fmla="*/ 0 w 641"/>
                <a:gd name="T71" fmla="*/ 38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41" h="344">
                  <a:moveTo>
                    <a:pt x="0" y="38"/>
                  </a:moveTo>
                  <a:lnTo>
                    <a:pt x="179" y="0"/>
                  </a:lnTo>
                  <a:lnTo>
                    <a:pt x="179" y="1"/>
                  </a:lnTo>
                  <a:lnTo>
                    <a:pt x="180" y="9"/>
                  </a:lnTo>
                  <a:lnTo>
                    <a:pt x="182" y="19"/>
                  </a:lnTo>
                  <a:lnTo>
                    <a:pt x="186" y="35"/>
                  </a:lnTo>
                  <a:lnTo>
                    <a:pt x="191" y="51"/>
                  </a:lnTo>
                  <a:lnTo>
                    <a:pt x="197" y="69"/>
                  </a:lnTo>
                  <a:lnTo>
                    <a:pt x="204" y="89"/>
                  </a:lnTo>
                  <a:lnTo>
                    <a:pt x="215" y="110"/>
                  </a:lnTo>
                  <a:lnTo>
                    <a:pt x="227" y="129"/>
                  </a:lnTo>
                  <a:lnTo>
                    <a:pt x="240" y="149"/>
                  </a:lnTo>
                  <a:lnTo>
                    <a:pt x="259" y="165"/>
                  </a:lnTo>
                  <a:lnTo>
                    <a:pt x="278" y="180"/>
                  </a:lnTo>
                  <a:lnTo>
                    <a:pt x="299" y="191"/>
                  </a:lnTo>
                  <a:lnTo>
                    <a:pt x="325" y="200"/>
                  </a:lnTo>
                  <a:lnTo>
                    <a:pt x="353" y="203"/>
                  </a:lnTo>
                  <a:lnTo>
                    <a:pt x="386" y="203"/>
                  </a:lnTo>
                  <a:lnTo>
                    <a:pt x="416" y="197"/>
                  </a:lnTo>
                  <a:lnTo>
                    <a:pt x="444" y="188"/>
                  </a:lnTo>
                  <a:lnTo>
                    <a:pt x="466" y="177"/>
                  </a:lnTo>
                  <a:lnTo>
                    <a:pt x="486" y="167"/>
                  </a:lnTo>
                  <a:lnTo>
                    <a:pt x="501" y="153"/>
                  </a:lnTo>
                  <a:lnTo>
                    <a:pt x="516" y="140"/>
                  </a:lnTo>
                  <a:lnTo>
                    <a:pt x="526" y="126"/>
                  </a:lnTo>
                  <a:lnTo>
                    <a:pt x="535" y="113"/>
                  </a:lnTo>
                  <a:lnTo>
                    <a:pt x="540" y="99"/>
                  </a:lnTo>
                  <a:lnTo>
                    <a:pt x="544" y="86"/>
                  </a:lnTo>
                  <a:lnTo>
                    <a:pt x="547" y="74"/>
                  </a:lnTo>
                  <a:lnTo>
                    <a:pt x="550" y="63"/>
                  </a:lnTo>
                  <a:lnTo>
                    <a:pt x="550" y="54"/>
                  </a:lnTo>
                  <a:lnTo>
                    <a:pt x="552" y="47"/>
                  </a:lnTo>
                  <a:lnTo>
                    <a:pt x="552" y="42"/>
                  </a:lnTo>
                  <a:lnTo>
                    <a:pt x="552" y="42"/>
                  </a:lnTo>
                  <a:lnTo>
                    <a:pt x="641" y="42"/>
                  </a:lnTo>
                  <a:lnTo>
                    <a:pt x="639" y="189"/>
                  </a:lnTo>
                  <a:lnTo>
                    <a:pt x="519" y="301"/>
                  </a:lnTo>
                  <a:lnTo>
                    <a:pt x="319" y="344"/>
                  </a:lnTo>
                  <a:lnTo>
                    <a:pt x="162" y="305"/>
                  </a:lnTo>
                  <a:lnTo>
                    <a:pt x="161" y="305"/>
                  </a:lnTo>
                  <a:lnTo>
                    <a:pt x="159" y="302"/>
                  </a:lnTo>
                  <a:lnTo>
                    <a:pt x="155" y="296"/>
                  </a:lnTo>
                  <a:lnTo>
                    <a:pt x="150" y="290"/>
                  </a:lnTo>
                  <a:lnTo>
                    <a:pt x="144" y="283"/>
                  </a:lnTo>
                  <a:lnTo>
                    <a:pt x="137" y="274"/>
                  </a:lnTo>
                  <a:lnTo>
                    <a:pt x="129" y="265"/>
                  </a:lnTo>
                  <a:lnTo>
                    <a:pt x="122" y="257"/>
                  </a:lnTo>
                  <a:lnTo>
                    <a:pt x="113" y="247"/>
                  </a:lnTo>
                  <a:lnTo>
                    <a:pt x="105" y="236"/>
                  </a:lnTo>
                  <a:lnTo>
                    <a:pt x="96" y="226"/>
                  </a:lnTo>
                  <a:lnTo>
                    <a:pt x="87" y="217"/>
                  </a:lnTo>
                  <a:lnTo>
                    <a:pt x="78" y="207"/>
                  </a:lnTo>
                  <a:lnTo>
                    <a:pt x="70" y="200"/>
                  </a:lnTo>
                  <a:lnTo>
                    <a:pt x="63" y="192"/>
                  </a:lnTo>
                  <a:lnTo>
                    <a:pt x="57" y="188"/>
                  </a:lnTo>
                  <a:lnTo>
                    <a:pt x="51" y="182"/>
                  </a:lnTo>
                  <a:lnTo>
                    <a:pt x="45" y="174"/>
                  </a:lnTo>
                  <a:lnTo>
                    <a:pt x="39" y="164"/>
                  </a:lnTo>
                  <a:lnTo>
                    <a:pt x="34" y="153"/>
                  </a:lnTo>
                  <a:lnTo>
                    <a:pt x="28" y="141"/>
                  </a:lnTo>
                  <a:lnTo>
                    <a:pt x="25" y="129"/>
                  </a:lnTo>
                  <a:lnTo>
                    <a:pt x="21" y="116"/>
                  </a:lnTo>
                  <a:lnTo>
                    <a:pt x="16" y="104"/>
                  </a:lnTo>
                  <a:lnTo>
                    <a:pt x="12" y="90"/>
                  </a:lnTo>
                  <a:lnTo>
                    <a:pt x="9" y="77"/>
                  </a:lnTo>
                  <a:lnTo>
                    <a:pt x="6" y="66"/>
                  </a:lnTo>
                  <a:lnTo>
                    <a:pt x="4" y="57"/>
                  </a:lnTo>
                  <a:lnTo>
                    <a:pt x="1" y="48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28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71" name="Freeform 7"/>
            <p:cNvSpPr>
              <a:spLocks/>
            </p:cNvSpPr>
            <p:nvPr/>
          </p:nvSpPr>
          <p:spPr bwMode="auto">
            <a:xfrm>
              <a:off x="400" y="1236"/>
              <a:ext cx="713" cy="441"/>
            </a:xfrm>
            <a:custGeom>
              <a:avLst/>
              <a:gdLst>
                <a:gd name="T0" fmla="*/ 39 w 713"/>
                <a:gd name="T1" fmla="*/ 8 h 441"/>
                <a:gd name="T2" fmla="*/ 45 w 713"/>
                <a:gd name="T3" fmla="*/ 38 h 441"/>
                <a:gd name="T4" fmla="*/ 62 w 713"/>
                <a:gd name="T5" fmla="*/ 93 h 441"/>
                <a:gd name="T6" fmla="*/ 87 w 713"/>
                <a:gd name="T7" fmla="*/ 164 h 441"/>
                <a:gd name="T8" fmla="*/ 127 w 713"/>
                <a:gd name="T9" fmla="*/ 241 h 441"/>
                <a:gd name="T10" fmla="*/ 182 w 713"/>
                <a:gd name="T11" fmla="*/ 312 h 441"/>
                <a:gd name="T12" fmla="*/ 253 w 713"/>
                <a:gd name="T13" fmla="*/ 364 h 441"/>
                <a:gd name="T14" fmla="*/ 346 w 713"/>
                <a:gd name="T15" fmla="*/ 391 h 441"/>
                <a:gd name="T16" fmla="*/ 451 w 713"/>
                <a:gd name="T17" fmla="*/ 382 h 441"/>
                <a:gd name="T18" fmla="*/ 536 w 713"/>
                <a:gd name="T19" fmla="*/ 360 h 441"/>
                <a:gd name="T20" fmla="*/ 597 w 713"/>
                <a:gd name="T21" fmla="*/ 328 h 441"/>
                <a:gd name="T22" fmla="*/ 638 w 713"/>
                <a:gd name="T23" fmla="*/ 292 h 441"/>
                <a:gd name="T24" fmla="*/ 662 w 713"/>
                <a:gd name="T25" fmla="*/ 256 h 441"/>
                <a:gd name="T26" fmla="*/ 674 w 713"/>
                <a:gd name="T27" fmla="*/ 223 h 441"/>
                <a:gd name="T28" fmla="*/ 679 w 713"/>
                <a:gd name="T29" fmla="*/ 197 h 441"/>
                <a:gd name="T30" fmla="*/ 680 w 713"/>
                <a:gd name="T31" fmla="*/ 184 h 441"/>
                <a:gd name="T32" fmla="*/ 710 w 713"/>
                <a:gd name="T33" fmla="*/ 182 h 441"/>
                <a:gd name="T34" fmla="*/ 712 w 713"/>
                <a:gd name="T35" fmla="*/ 191 h 441"/>
                <a:gd name="T36" fmla="*/ 713 w 713"/>
                <a:gd name="T37" fmla="*/ 215 h 441"/>
                <a:gd name="T38" fmla="*/ 709 w 713"/>
                <a:gd name="T39" fmla="*/ 250 h 441"/>
                <a:gd name="T40" fmla="*/ 694 w 713"/>
                <a:gd name="T41" fmla="*/ 292 h 441"/>
                <a:gd name="T42" fmla="*/ 659 w 713"/>
                <a:gd name="T43" fmla="*/ 336 h 441"/>
                <a:gd name="T44" fmla="*/ 602 w 713"/>
                <a:gd name="T45" fmla="*/ 379 h 441"/>
                <a:gd name="T46" fmla="*/ 513 w 713"/>
                <a:gd name="T47" fmla="*/ 415 h 441"/>
                <a:gd name="T48" fmla="*/ 391 w 713"/>
                <a:gd name="T49" fmla="*/ 441 h 441"/>
                <a:gd name="T50" fmla="*/ 370 w 713"/>
                <a:gd name="T51" fmla="*/ 441 h 441"/>
                <a:gd name="T52" fmla="*/ 339 w 713"/>
                <a:gd name="T53" fmla="*/ 438 h 441"/>
                <a:gd name="T54" fmla="*/ 295 w 713"/>
                <a:gd name="T55" fmla="*/ 429 h 441"/>
                <a:gd name="T56" fmla="*/ 245 w 713"/>
                <a:gd name="T57" fmla="*/ 412 h 441"/>
                <a:gd name="T58" fmla="*/ 191 w 713"/>
                <a:gd name="T59" fmla="*/ 384 h 441"/>
                <a:gd name="T60" fmla="*/ 139 w 713"/>
                <a:gd name="T61" fmla="*/ 343 h 441"/>
                <a:gd name="T62" fmla="*/ 87 w 713"/>
                <a:gd name="T63" fmla="*/ 287 h 441"/>
                <a:gd name="T64" fmla="*/ 45 w 713"/>
                <a:gd name="T65" fmla="*/ 214 h 441"/>
                <a:gd name="T66" fmla="*/ 41 w 713"/>
                <a:gd name="T67" fmla="*/ 203 h 441"/>
                <a:gd name="T68" fmla="*/ 35 w 713"/>
                <a:gd name="T69" fmla="*/ 187 h 441"/>
                <a:gd name="T70" fmla="*/ 26 w 713"/>
                <a:gd name="T71" fmla="*/ 164 h 441"/>
                <a:gd name="T72" fmla="*/ 18 w 713"/>
                <a:gd name="T73" fmla="*/ 137 h 441"/>
                <a:gd name="T74" fmla="*/ 11 w 713"/>
                <a:gd name="T75" fmla="*/ 107 h 441"/>
                <a:gd name="T76" fmla="*/ 5 w 713"/>
                <a:gd name="T77" fmla="*/ 72 h 441"/>
                <a:gd name="T78" fmla="*/ 0 w 713"/>
                <a:gd name="T79" fmla="*/ 36 h 441"/>
                <a:gd name="T80" fmla="*/ 2 w 713"/>
                <a:gd name="T81" fmla="*/ 0 h 441"/>
                <a:gd name="T82" fmla="*/ 39 w 713"/>
                <a:gd name="T83" fmla="*/ 6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13" h="441">
                  <a:moveTo>
                    <a:pt x="39" y="6"/>
                  </a:moveTo>
                  <a:lnTo>
                    <a:pt x="39" y="8"/>
                  </a:lnTo>
                  <a:lnTo>
                    <a:pt x="42" y="18"/>
                  </a:lnTo>
                  <a:lnTo>
                    <a:pt x="45" y="38"/>
                  </a:lnTo>
                  <a:lnTo>
                    <a:pt x="53" y="63"/>
                  </a:lnTo>
                  <a:lnTo>
                    <a:pt x="62" y="93"/>
                  </a:lnTo>
                  <a:lnTo>
                    <a:pt x="72" y="128"/>
                  </a:lnTo>
                  <a:lnTo>
                    <a:pt x="87" y="164"/>
                  </a:lnTo>
                  <a:lnTo>
                    <a:pt x="107" y="203"/>
                  </a:lnTo>
                  <a:lnTo>
                    <a:pt x="127" y="241"/>
                  </a:lnTo>
                  <a:lnTo>
                    <a:pt x="152" y="278"/>
                  </a:lnTo>
                  <a:lnTo>
                    <a:pt x="182" y="312"/>
                  </a:lnTo>
                  <a:lnTo>
                    <a:pt x="215" y="340"/>
                  </a:lnTo>
                  <a:lnTo>
                    <a:pt x="253" y="364"/>
                  </a:lnTo>
                  <a:lnTo>
                    <a:pt x="297" y="382"/>
                  </a:lnTo>
                  <a:lnTo>
                    <a:pt x="346" y="391"/>
                  </a:lnTo>
                  <a:lnTo>
                    <a:pt x="400" y="391"/>
                  </a:lnTo>
                  <a:lnTo>
                    <a:pt x="451" y="382"/>
                  </a:lnTo>
                  <a:lnTo>
                    <a:pt x="498" y="373"/>
                  </a:lnTo>
                  <a:lnTo>
                    <a:pt x="536" y="360"/>
                  </a:lnTo>
                  <a:lnTo>
                    <a:pt x="570" y="345"/>
                  </a:lnTo>
                  <a:lnTo>
                    <a:pt x="597" y="328"/>
                  </a:lnTo>
                  <a:lnTo>
                    <a:pt x="620" y="312"/>
                  </a:lnTo>
                  <a:lnTo>
                    <a:pt x="638" y="292"/>
                  </a:lnTo>
                  <a:lnTo>
                    <a:pt x="653" y="275"/>
                  </a:lnTo>
                  <a:lnTo>
                    <a:pt x="662" y="256"/>
                  </a:lnTo>
                  <a:lnTo>
                    <a:pt x="670" y="239"/>
                  </a:lnTo>
                  <a:lnTo>
                    <a:pt x="674" y="223"/>
                  </a:lnTo>
                  <a:lnTo>
                    <a:pt x="679" y="209"/>
                  </a:lnTo>
                  <a:lnTo>
                    <a:pt x="679" y="197"/>
                  </a:lnTo>
                  <a:lnTo>
                    <a:pt x="680" y="190"/>
                  </a:lnTo>
                  <a:lnTo>
                    <a:pt x="680" y="184"/>
                  </a:lnTo>
                  <a:lnTo>
                    <a:pt x="680" y="182"/>
                  </a:lnTo>
                  <a:lnTo>
                    <a:pt x="710" y="182"/>
                  </a:lnTo>
                  <a:lnTo>
                    <a:pt x="710" y="184"/>
                  </a:lnTo>
                  <a:lnTo>
                    <a:pt x="712" y="191"/>
                  </a:lnTo>
                  <a:lnTo>
                    <a:pt x="713" y="200"/>
                  </a:lnTo>
                  <a:lnTo>
                    <a:pt x="713" y="215"/>
                  </a:lnTo>
                  <a:lnTo>
                    <a:pt x="712" y="230"/>
                  </a:lnTo>
                  <a:lnTo>
                    <a:pt x="709" y="250"/>
                  </a:lnTo>
                  <a:lnTo>
                    <a:pt x="703" y="271"/>
                  </a:lnTo>
                  <a:lnTo>
                    <a:pt x="694" y="292"/>
                  </a:lnTo>
                  <a:lnTo>
                    <a:pt x="679" y="315"/>
                  </a:lnTo>
                  <a:lnTo>
                    <a:pt x="659" y="336"/>
                  </a:lnTo>
                  <a:lnTo>
                    <a:pt x="633" y="358"/>
                  </a:lnTo>
                  <a:lnTo>
                    <a:pt x="602" y="379"/>
                  </a:lnTo>
                  <a:lnTo>
                    <a:pt x="561" y="397"/>
                  </a:lnTo>
                  <a:lnTo>
                    <a:pt x="513" y="415"/>
                  </a:lnTo>
                  <a:lnTo>
                    <a:pt x="456" y="430"/>
                  </a:lnTo>
                  <a:lnTo>
                    <a:pt x="391" y="441"/>
                  </a:lnTo>
                  <a:lnTo>
                    <a:pt x="382" y="441"/>
                  </a:lnTo>
                  <a:lnTo>
                    <a:pt x="370" y="441"/>
                  </a:lnTo>
                  <a:lnTo>
                    <a:pt x="355" y="439"/>
                  </a:lnTo>
                  <a:lnTo>
                    <a:pt x="339" y="438"/>
                  </a:lnTo>
                  <a:lnTo>
                    <a:pt x="318" y="433"/>
                  </a:lnTo>
                  <a:lnTo>
                    <a:pt x="295" y="429"/>
                  </a:lnTo>
                  <a:lnTo>
                    <a:pt x="271" y="421"/>
                  </a:lnTo>
                  <a:lnTo>
                    <a:pt x="245" y="412"/>
                  </a:lnTo>
                  <a:lnTo>
                    <a:pt x="218" y="399"/>
                  </a:lnTo>
                  <a:lnTo>
                    <a:pt x="191" y="384"/>
                  </a:lnTo>
                  <a:lnTo>
                    <a:pt x="164" y="366"/>
                  </a:lnTo>
                  <a:lnTo>
                    <a:pt x="139" y="343"/>
                  </a:lnTo>
                  <a:lnTo>
                    <a:pt x="111" y="318"/>
                  </a:lnTo>
                  <a:lnTo>
                    <a:pt x="87" y="287"/>
                  </a:lnTo>
                  <a:lnTo>
                    <a:pt x="65" y="251"/>
                  </a:lnTo>
                  <a:lnTo>
                    <a:pt x="45" y="214"/>
                  </a:lnTo>
                  <a:lnTo>
                    <a:pt x="42" y="209"/>
                  </a:lnTo>
                  <a:lnTo>
                    <a:pt x="41" y="203"/>
                  </a:lnTo>
                  <a:lnTo>
                    <a:pt x="38" y="196"/>
                  </a:lnTo>
                  <a:lnTo>
                    <a:pt x="35" y="187"/>
                  </a:lnTo>
                  <a:lnTo>
                    <a:pt x="30" y="176"/>
                  </a:lnTo>
                  <a:lnTo>
                    <a:pt x="26" y="164"/>
                  </a:lnTo>
                  <a:lnTo>
                    <a:pt x="23" y="151"/>
                  </a:lnTo>
                  <a:lnTo>
                    <a:pt x="18" y="137"/>
                  </a:lnTo>
                  <a:lnTo>
                    <a:pt x="14" y="122"/>
                  </a:lnTo>
                  <a:lnTo>
                    <a:pt x="11" y="107"/>
                  </a:lnTo>
                  <a:lnTo>
                    <a:pt x="6" y="89"/>
                  </a:lnTo>
                  <a:lnTo>
                    <a:pt x="5" y="72"/>
                  </a:lnTo>
                  <a:lnTo>
                    <a:pt x="2" y="54"/>
                  </a:lnTo>
                  <a:lnTo>
                    <a:pt x="0" y="36"/>
                  </a:lnTo>
                  <a:lnTo>
                    <a:pt x="0" y="17"/>
                  </a:lnTo>
                  <a:lnTo>
                    <a:pt x="2" y="0"/>
                  </a:lnTo>
                  <a:lnTo>
                    <a:pt x="39" y="6"/>
                  </a:lnTo>
                  <a:lnTo>
                    <a:pt x="3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72" name="Freeform 8"/>
            <p:cNvSpPr>
              <a:spLocks/>
            </p:cNvSpPr>
            <p:nvPr/>
          </p:nvSpPr>
          <p:spPr bwMode="auto">
            <a:xfrm>
              <a:off x="364" y="1854"/>
              <a:ext cx="48" cy="50"/>
            </a:xfrm>
            <a:custGeom>
              <a:avLst/>
              <a:gdLst>
                <a:gd name="T0" fmla="*/ 23 w 48"/>
                <a:gd name="T1" fmla="*/ 50 h 50"/>
                <a:gd name="T2" fmla="*/ 27 w 48"/>
                <a:gd name="T3" fmla="*/ 48 h 50"/>
                <a:gd name="T4" fmla="*/ 33 w 48"/>
                <a:gd name="T5" fmla="*/ 47 h 50"/>
                <a:gd name="T6" fmla="*/ 36 w 48"/>
                <a:gd name="T7" fmla="*/ 44 h 50"/>
                <a:gd name="T8" fmla="*/ 41 w 48"/>
                <a:gd name="T9" fmla="*/ 42 h 50"/>
                <a:gd name="T10" fmla="*/ 44 w 48"/>
                <a:gd name="T11" fmla="*/ 38 h 50"/>
                <a:gd name="T12" fmla="*/ 47 w 48"/>
                <a:gd name="T13" fmla="*/ 35 h 50"/>
                <a:gd name="T14" fmla="*/ 48 w 48"/>
                <a:gd name="T15" fmla="*/ 30 h 50"/>
                <a:gd name="T16" fmla="*/ 48 w 48"/>
                <a:gd name="T17" fmla="*/ 26 h 50"/>
                <a:gd name="T18" fmla="*/ 48 w 48"/>
                <a:gd name="T19" fmla="*/ 20 h 50"/>
                <a:gd name="T20" fmla="*/ 47 w 48"/>
                <a:gd name="T21" fmla="*/ 15 h 50"/>
                <a:gd name="T22" fmla="*/ 44 w 48"/>
                <a:gd name="T23" fmla="*/ 11 h 50"/>
                <a:gd name="T24" fmla="*/ 41 w 48"/>
                <a:gd name="T25" fmla="*/ 8 h 50"/>
                <a:gd name="T26" fmla="*/ 36 w 48"/>
                <a:gd name="T27" fmla="*/ 3 h 50"/>
                <a:gd name="T28" fmla="*/ 33 w 48"/>
                <a:gd name="T29" fmla="*/ 2 h 50"/>
                <a:gd name="T30" fmla="*/ 27 w 48"/>
                <a:gd name="T31" fmla="*/ 0 h 50"/>
                <a:gd name="T32" fmla="*/ 23 w 48"/>
                <a:gd name="T33" fmla="*/ 0 h 50"/>
                <a:gd name="T34" fmla="*/ 18 w 48"/>
                <a:gd name="T35" fmla="*/ 0 h 50"/>
                <a:gd name="T36" fmla="*/ 14 w 48"/>
                <a:gd name="T37" fmla="*/ 2 h 50"/>
                <a:gd name="T38" fmla="*/ 9 w 48"/>
                <a:gd name="T39" fmla="*/ 3 h 50"/>
                <a:gd name="T40" fmla="*/ 6 w 48"/>
                <a:gd name="T41" fmla="*/ 8 h 50"/>
                <a:gd name="T42" fmla="*/ 3 w 48"/>
                <a:gd name="T43" fmla="*/ 11 h 50"/>
                <a:gd name="T44" fmla="*/ 2 w 48"/>
                <a:gd name="T45" fmla="*/ 15 h 50"/>
                <a:gd name="T46" fmla="*/ 0 w 48"/>
                <a:gd name="T47" fmla="*/ 20 h 50"/>
                <a:gd name="T48" fmla="*/ 0 w 48"/>
                <a:gd name="T49" fmla="*/ 26 h 50"/>
                <a:gd name="T50" fmla="*/ 0 w 48"/>
                <a:gd name="T51" fmla="*/ 30 h 50"/>
                <a:gd name="T52" fmla="*/ 2 w 48"/>
                <a:gd name="T53" fmla="*/ 35 h 50"/>
                <a:gd name="T54" fmla="*/ 3 w 48"/>
                <a:gd name="T55" fmla="*/ 38 h 50"/>
                <a:gd name="T56" fmla="*/ 6 w 48"/>
                <a:gd name="T57" fmla="*/ 42 h 50"/>
                <a:gd name="T58" fmla="*/ 9 w 48"/>
                <a:gd name="T59" fmla="*/ 44 h 50"/>
                <a:gd name="T60" fmla="*/ 14 w 48"/>
                <a:gd name="T61" fmla="*/ 47 h 50"/>
                <a:gd name="T62" fmla="*/ 18 w 48"/>
                <a:gd name="T63" fmla="*/ 48 h 50"/>
                <a:gd name="T64" fmla="*/ 23 w 48"/>
                <a:gd name="T65" fmla="*/ 50 h 50"/>
                <a:gd name="T66" fmla="*/ 23 w 48"/>
                <a:gd name="T6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" h="50">
                  <a:moveTo>
                    <a:pt x="23" y="50"/>
                  </a:moveTo>
                  <a:lnTo>
                    <a:pt x="27" y="48"/>
                  </a:lnTo>
                  <a:lnTo>
                    <a:pt x="33" y="47"/>
                  </a:lnTo>
                  <a:lnTo>
                    <a:pt x="36" y="44"/>
                  </a:lnTo>
                  <a:lnTo>
                    <a:pt x="41" y="42"/>
                  </a:lnTo>
                  <a:lnTo>
                    <a:pt x="44" y="38"/>
                  </a:lnTo>
                  <a:lnTo>
                    <a:pt x="47" y="35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0"/>
                  </a:lnTo>
                  <a:lnTo>
                    <a:pt x="47" y="15"/>
                  </a:lnTo>
                  <a:lnTo>
                    <a:pt x="44" y="11"/>
                  </a:lnTo>
                  <a:lnTo>
                    <a:pt x="41" y="8"/>
                  </a:lnTo>
                  <a:lnTo>
                    <a:pt x="36" y="3"/>
                  </a:lnTo>
                  <a:lnTo>
                    <a:pt x="33" y="2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9" y="3"/>
                  </a:lnTo>
                  <a:lnTo>
                    <a:pt x="6" y="8"/>
                  </a:lnTo>
                  <a:lnTo>
                    <a:pt x="3" y="11"/>
                  </a:lnTo>
                  <a:lnTo>
                    <a:pt x="2" y="15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2" y="35"/>
                  </a:lnTo>
                  <a:lnTo>
                    <a:pt x="3" y="38"/>
                  </a:lnTo>
                  <a:lnTo>
                    <a:pt x="6" y="42"/>
                  </a:lnTo>
                  <a:lnTo>
                    <a:pt x="9" y="44"/>
                  </a:lnTo>
                  <a:lnTo>
                    <a:pt x="14" y="47"/>
                  </a:lnTo>
                  <a:lnTo>
                    <a:pt x="18" y="48"/>
                  </a:lnTo>
                  <a:lnTo>
                    <a:pt x="23" y="50"/>
                  </a:lnTo>
                  <a:lnTo>
                    <a:pt x="23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73" name="Freeform 9"/>
            <p:cNvSpPr>
              <a:spLocks/>
            </p:cNvSpPr>
            <p:nvPr/>
          </p:nvSpPr>
          <p:spPr bwMode="auto">
            <a:xfrm>
              <a:off x="1208" y="129"/>
              <a:ext cx="50" cy="170"/>
            </a:xfrm>
            <a:custGeom>
              <a:avLst/>
              <a:gdLst>
                <a:gd name="T0" fmla="*/ 11 w 50"/>
                <a:gd name="T1" fmla="*/ 35 h 170"/>
                <a:gd name="T2" fmla="*/ 0 w 50"/>
                <a:gd name="T3" fmla="*/ 170 h 170"/>
                <a:gd name="T4" fmla="*/ 42 w 50"/>
                <a:gd name="T5" fmla="*/ 155 h 170"/>
                <a:gd name="T6" fmla="*/ 50 w 50"/>
                <a:gd name="T7" fmla="*/ 0 h 170"/>
                <a:gd name="T8" fmla="*/ 11 w 50"/>
                <a:gd name="T9" fmla="*/ 35 h 170"/>
                <a:gd name="T10" fmla="*/ 11 w 50"/>
                <a:gd name="T11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170">
                  <a:moveTo>
                    <a:pt x="11" y="35"/>
                  </a:moveTo>
                  <a:lnTo>
                    <a:pt x="0" y="170"/>
                  </a:lnTo>
                  <a:lnTo>
                    <a:pt x="42" y="155"/>
                  </a:lnTo>
                  <a:lnTo>
                    <a:pt x="50" y="0"/>
                  </a:lnTo>
                  <a:lnTo>
                    <a:pt x="11" y="35"/>
                  </a:lnTo>
                  <a:lnTo>
                    <a:pt x="1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74" name="Freeform 10"/>
            <p:cNvSpPr>
              <a:spLocks/>
            </p:cNvSpPr>
            <p:nvPr/>
          </p:nvSpPr>
          <p:spPr bwMode="auto">
            <a:xfrm>
              <a:off x="275" y="714"/>
              <a:ext cx="256" cy="214"/>
            </a:xfrm>
            <a:custGeom>
              <a:avLst/>
              <a:gdLst>
                <a:gd name="T0" fmla="*/ 0 w 256"/>
                <a:gd name="T1" fmla="*/ 42 h 214"/>
                <a:gd name="T2" fmla="*/ 250 w 256"/>
                <a:gd name="T3" fmla="*/ 214 h 214"/>
                <a:gd name="T4" fmla="*/ 256 w 256"/>
                <a:gd name="T5" fmla="*/ 167 h 214"/>
                <a:gd name="T6" fmla="*/ 21 w 256"/>
                <a:gd name="T7" fmla="*/ 0 h 214"/>
                <a:gd name="T8" fmla="*/ 0 w 256"/>
                <a:gd name="T9" fmla="*/ 42 h 214"/>
                <a:gd name="T10" fmla="*/ 0 w 256"/>
                <a:gd name="T11" fmla="*/ 42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6" h="214">
                  <a:moveTo>
                    <a:pt x="0" y="42"/>
                  </a:moveTo>
                  <a:lnTo>
                    <a:pt x="250" y="214"/>
                  </a:lnTo>
                  <a:lnTo>
                    <a:pt x="256" y="167"/>
                  </a:lnTo>
                  <a:lnTo>
                    <a:pt x="21" y="0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75" name="Freeform 11"/>
            <p:cNvSpPr>
              <a:spLocks/>
            </p:cNvSpPr>
            <p:nvPr/>
          </p:nvSpPr>
          <p:spPr bwMode="auto">
            <a:xfrm>
              <a:off x="340" y="608"/>
              <a:ext cx="208" cy="188"/>
            </a:xfrm>
            <a:custGeom>
              <a:avLst/>
              <a:gdLst>
                <a:gd name="T0" fmla="*/ 0 w 208"/>
                <a:gd name="T1" fmla="*/ 48 h 188"/>
                <a:gd name="T2" fmla="*/ 199 w 208"/>
                <a:gd name="T3" fmla="*/ 188 h 188"/>
                <a:gd name="T4" fmla="*/ 208 w 208"/>
                <a:gd name="T5" fmla="*/ 123 h 188"/>
                <a:gd name="T6" fmla="*/ 23 w 208"/>
                <a:gd name="T7" fmla="*/ 0 h 188"/>
                <a:gd name="T8" fmla="*/ 0 w 208"/>
                <a:gd name="T9" fmla="*/ 48 h 188"/>
                <a:gd name="T10" fmla="*/ 0 w 208"/>
                <a:gd name="T11" fmla="*/ 4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188">
                  <a:moveTo>
                    <a:pt x="0" y="48"/>
                  </a:moveTo>
                  <a:lnTo>
                    <a:pt x="199" y="188"/>
                  </a:lnTo>
                  <a:lnTo>
                    <a:pt x="208" y="123"/>
                  </a:lnTo>
                  <a:lnTo>
                    <a:pt x="23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76" name="Freeform 12"/>
            <p:cNvSpPr>
              <a:spLocks/>
            </p:cNvSpPr>
            <p:nvPr/>
          </p:nvSpPr>
          <p:spPr bwMode="auto">
            <a:xfrm>
              <a:off x="366" y="490"/>
              <a:ext cx="207" cy="160"/>
            </a:xfrm>
            <a:custGeom>
              <a:avLst/>
              <a:gdLst>
                <a:gd name="T0" fmla="*/ 0 w 207"/>
                <a:gd name="T1" fmla="*/ 42 h 160"/>
                <a:gd name="T2" fmla="*/ 200 w 207"/>
                <a:gd name="T3" fmla="*/ 160 h 160"/>
                <a:gd name="T4" fmla="*/ 207 w 207"/>
                <a:gd name="T5" fmla="*/ 104 h 160"/>
                <a:gd name="T6" fmla="*/ 22 w 207"/>
                <a:gd name="T7" fmla="*/ 0 h 160"/>
                <a:gd name="T8" fmla="*/ 0 w 207"/>
                <a:gd name="T9" fmla="*/ 42 h 160"/>
                <a:gd name="T10" fmla="*/ 0 w 207"/>
                <a:gd name="T11" fmla="*/ 4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160">
                  <a:moveTo>
                    <a:pt x="0" y="42"/>
                  </a:moveTo>
                  <a:lnTo>
                    <a:pt x="200" y="160"/>
                  </a:lnTo>
                  <a:lnTo>
                    <a:pt x="207" y="104"/>
                  </a:lnTo>
                  <a:lnTo>
                    <a:pt x="22" y="0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77" name="Freeform 13"/>
            <p:cNvSpPr>
              <a:spLocks/>
            </p:cNvSpPr>
            <p:nvPr/>
          </p:nvSpPr>
          <p:spPr bwMode="auto">
            <a:xfrm>
              <a:off x="382" y="377"/>
              <a:ext cx="211" cy="158"/>
            </a:xfrm>
            <a:custGeom>
              <a:avLst/>
              <a:gdLst>
                <a:gd name="T0" fmla="*/ 0 w 211"/>
                <a:gd name="T1" fmla="*/ 43 h 158"/>
                <a:gd name="T2" fmla="*/ 202 w 211"/>
                <a:gd name="T3" fmla="*/ 158 h 158"/>
                <a:gd name="T4" fmla="*/ 211 w 211"/>
                <a:gd name="T5" fmla="*/ 104 h 158"/>
                <a:gd name="T6" fmla="*/ 26 w 211"/>
                <a:gd name="T7" fmla="*/ 0 h 158"/>
                <a:gd name="T8" fmla="*/ 0 w 211"/>
                <a:gd name="T9" fmla="*/ 43 h 158"/>
                <a:gd name="T10" fmla="*/ 0 w 211"/>
                <a:gd name="T11" fmla="*/ 4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158">
                  <a:moveTo>
                    <a:pt x="0" y="43"/>
                  </a:moveTo>
                  <a:lnTo>
                    <a:pt x="202" y="158"/>
                  </a:lnTo>
                  <a:lnTo>
                    <a:pt x="211" y="104"/>
                  </a:lnTo>
                  <a:lnTo>
                    <a:pt x="26" y="0"/>
                  </a:lnTo>
                  <a:lnTo>
                    <a:pt x="0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78" name="Freeform 14"/>
            <p:cNvSpPr>
              <a:spLocks/>
            </p:cNvSpPr>
            <p:nvPr/>
          </p:nvSpPr>
          <p:spPr bwMode="auto">
            <a:xfrm>
              <a:off x="402" y="265"/>
              <a:ext cx="209" cy="158"/>
            </a:xfrm>
            <a:custGeom>
              <a:avLst/>
              <a:gdLst>
                <a:gd name="T0" fmla="*/ 0 w 209"/>
                <a:gd name="T1" fmla="*/ 43 h 158"/>
                <a:gd name="T2" fmla="*/ 200 w 209"/>
                <a:gd name="T3" fmla="*/ 158 h 158"/>
                <a:gd name="T4" fmla="*/ 209 w 209"/>
                <a:gd name="T5" fmla="*/ 103 h 158"/>
                <a:gd name="T6" fmla="*/ 22 w 209"/>
                <a:gd name="T7" fmla="*/ 0 h 158"/>
                <a:gd name="T8" fmla="*/ 0 w 209"/>
                <a:gd name="T9" fmla="*/ 43 h 158"/>
                <a:gd name="T10" fmla="*/ 0 w 209"/>
                <a:gd name="T11" fmla="*/ 4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158">
                  <a:moveTo>
                    <a:pt x="0" y="43"/>
                  </a:moveTo>
                  <a:lnTo>
                    <a:pt x="200" y="158"/>
                  </a:lnTo>
                  <a:lnTo>
                    <a:pt x="209" y="103"/>
                  </a:lnTo>
                  <a:lnTo>
                    <a:pt x="22" y="0"/>
                  </a:lnTo>
                  <a:lnTo>
                    <a:pt x="0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79" name="Freeform 15"/>
            <p:cNvSpPr>
              <a:spLocks/>
            </p:cNvSpPr>
            <p:nvPr/>
          </p:nvSpPr>
          <p:spPr bwMode="auto">
            <a:xfrm>
              <a:off x="271" y="1933"/>
              <a:ext cx="45" cy="45"/>
            </a:xfrm>
            <a:custGeom>
              <a:avLst/>
              <a:gdLst>
                <a:gd name="T0" fmla="*/ 22 w 45"/>
                <a:gd name="T1" fmla="*/ 45 h 45"/>
                <a:gd name="T2" fmla="*/ 27 w 45"/>
                <a:gd name="T3" fmla="*/ 45 h 45"/>
                <a:gd name="T4" fmla="*/ 31 w 45"/>
                <a:gd name="T5" fmla="*/ 43 h 45"/>
                <a:gd name="T6" fmla="*/ 34 w 45"/>
                <a:gd name="T7" fmla="*/ 40 h 45"/>
                <a:gd name="T8" fmla="*/ 39 w 45"/>
                <a:gd name="T9" fmla="*/ 39 h 45"/>
                <a:gd name="T10" fmla="*/ 40 w 45"/>
                <a:gd name="T11" fmla="*/ 34 h 45"/>
                <a:gd name="T12" fmla="*/ 43 w 45"/>
                <a:gd name="T13" fmla="*/ 31 h 45"/>
                <a:gd name="T14" fmla="*/ 45 w 45"/>
                <a:gd name="T15" fmla="*/ 27 h 45"/>
                <a:gd name="T16" fmla="*/ 45 w 45"/>
                <a:gd name="T17" fmla="*/ 22 h 45"/>
                <a:gd name="T18" fmla="*/ 45 w 45"/>
                <a:gd name="T19" fmla="*/ 18 h 45"/>
                <a:gd name="T20" fmla="*/ 43 w 45"/>
                <a:gd name="T21" fmla="*/ 13 h 45"/>
                <a:gd name="T22" fmla="*/ 40 w 45"/>
                <a:gd name="T23" fmla="*/ 9 h 45"/>
                <a:gd name="T24" fmla="*/ 39 w 45"/>
                <a:gd name="T25" fmla="*/ 6 h 45"/>
                <a:gd name="T26" fmla="*/ 34 w 45"/>
                <a:gd name="T27" fmla="*/ 3 h 45"/>
                <a:gd name="T28" fmla="*/ 31 w 45"/>
                <a:gd name="T29" fmla="*/ 1 h 45"/>
                <a:gd name="T30" fmla="*/ 27 w 45"/>
                <a:gd name="T31" fmla="*/ 0 h 45"/>
                <a:gd name="T32" fmla="*/ 22 w 45"/>
                <a:gd name="T33" fmla="*/ 0 h 45"/>
                <a:gd name="T34" fmla="*/ 18 w 45"/>
                <a:gd name="T35" fmla="*/ 0 h 45"/>
                <a:gd name="T36" fmla="*/ 13 w 45"/>
                <a:gd name="T37" fmla="*/ 1 h 45"/>
                <a:gd name="T38" fmla="*/ 9 w 45"/>
                <a:gd name="T39" fmla="*/ 3 h 45"/>
                <a:gd name="T40" fmla="*/ 6 w 45"/>
                <a:gd name="T41" fmla="*/ 6 h 45"/>
                <a:gd name="T42" fmla="*/ 3 w 45"/>
                <a:gd name="T43" fmla="*/ 9 h 45"/>
                <a:gd name="T44" fmla="*/ 1 w 45"/>
                <a:gd name="T45" fmla="*/ 13 h 45"/>
                <a:gd name="T46" fmla="*/ 0 w 45"/>
                <a:gd name="T47" fmla="*/ 18 h 45"/>
                <a:gd name="T48" fmla="*/ 0 w 45"/>
                <a:gd name="T49" fmla="*/ 22 h 45"/>
                <a:gd name="T50" fmla="*/ 0 w 45"/>
                <a:gd name="T51" fmla="*/ 27 h 45"/>
                <a:gd name="T52" fmla="*/ 1 w 45"/>
                <a:gd name="T53" fmla="*/ 31 h 45"/>
                <a:gd name="T54" fmla="*/ 3 w 45"/>
                <a:gd name="T55" fmla="*/ 34 h 45"/>
                <a:gd name="T56" fmla="*/ 6 w 45"/>
                <a:gd name="T57" fmla="*/ 39 h 45"/>
                <a:gd name="T58" fmla="*/ 9 w 45"/>
                <a:gd name="T59" fmla="*/ 40 h 45"/>
                <a:gd name="T60" fmla="*/ 13 w 45"/>
                <a:gd name="T61" fmla="*/ 43 h 45"/>
                <a:gd name="T62" fmla="*/ 18 w 45"/>
                <a:gd name="T63" fmla="*/ 45 h 45"/>
                <a:gd name="T64" fmla="*/ 22 w 45"/>
                <a:gd name="T65" fmla="*/ 45 h 45"/>
                <a:gd name="T66" fmla="*/ 22 w 45"/>
                <a:gd name="T6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" h="45">
                  <a:moveTo>
                    <a:pt x="22" y="45"/>
                  </a:moveTo>
                  <a:lnTo>
                    <a:pt x="27" y="45"/>
                  </a:lnTo>
                  <a:lnTo>
                    <a:pt x="31" y="43"/>
                  </a:lnTo>
                  <a:lnTo>
                    <a:pt x="34" y="40"/>
                  </a:lnTo>
                  <a:lnTo>
                    <a:pt x="39" y="39"/>
                  </a:lnTo>
                  <a:lnTo>
                    <a:pt x="40" y="34"/>
                  </a:lnTo>
                  <a:lnTo>
                    <a:pt x="43" y="31"/>
                  </a:lnTo>
                  <a:lnTo>
                    <a:pt x="45" y="27"/>
                  </a:lnTo>
                  <a:lnTo>
                    <a:pt x="45" y="22"/>
                  </a:lnTo>
                  <a:lnTo>
                    <a:pt x="45" y="18"/>
                  </a:lnTo>
                  <a:lnTo>
                    <a:pt x="43" y="13"/>
                  </a:lnTo>
                  <a:lnTo>
                    <a:pt x="40" y="9"/>
                  </a:lnTo>
                  <a:lnTo>
                    <a:pt x="39" y="6"/>
                  </a:lnTo>
                  <a:lnTo>
                    <a:pt x="34" y="3"/>
                  </a:lnTo>
                  <a:lnTo>
                    <a:pt x="31" y="1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1" y="31"/>
                  </a:lnTo>
                  <a:lnTo>
                    <a:pt x="3" y="34"/>
                  </a:lnTo>
                  <a:lnTo>
                    <a:pt x="6" y="39"/>
                  </a:lnTo>
                  <a:lnTo>
                    <a:pt x="9" y="40"/>
                  </a:lnTo>
                  <a:lnTo>
                    <a:pt x="13" y="43"/>
                  </a:lnTo>
                  <a:lnTo>
                    <a:pt x="18" y="45"/>
                  </a:lnTo>
                  <a:lnTo>
                    <a:pt x="22" y="45"/>
                  </a:lnTo>
                  <a:lnTo>
                    <a:pt x="22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80" name="Freeform 16"/>
            <p:cNvSpPr>
              <a:spLocks/>
            </p:cNvSpPr>
            <p:nvPr/>
          </p:nvSpPr>
          <p:spPr bwMode="auto">
            <a:xfrm>
              <a:off x="387" y="1958"/>
              <a:ext cx="48" cy="50"/>
            </a:xfrm>
            <a:custGeom>
              <a:avLst/>
              <a:gdLst>
                <a:gd name="T0" fmla="*/ 24 w 48"/>
                <a:gd name="T1" fmla="*/ 50 h 50"/>
                <a:gd name="T2" fmla="*/ 28 w 48"/>
                <a:gd name="T3" fmla="*/ 48 h 50"/>
                <a:gd name="T4" fmla="*/ 33 w 48"/>
                <a:gd name="T5" fmla="*/ 47 h 50"/>
                <a:gd name="T6" fmla="*/ 36 w 48"/>
                <a:gd name="T7" fmla="*/ 44 h 50"/>
                <a:gd name="T8" fmla="*/ 40 w 48"/>
                <a:gd name="T9" fmla="*/ 42 h 50"/>
                <a:gd name="T10" fmla="*/ 43 w 48"/>
                <a:gd name="T11" fmla="*/ 38 h 50"/>
                <a:gd name="T12" fmla="*/ 46 w 48"/>
                <a:gd name="T13" fmla="*/ 33 h 50"/>
                <a:gd name="T14" fmla="*/ 48 w 48"/>
                <a:gd name="T15" fmla="*/ 29 h 50"/>
                <a:gd name="T16" fmla="*/ 48 w 48"/>
                <a:gd name="T17" fmla="*/ 26 h 50"/>
                <a:gd name="T18" fmla="*/ 48 w 48"/>
                <a:gd name="T19" fmla="*/ 20 h 50"/>
                <a:gd name="T20" fmla="*/ 46 w 48"/>
                <a:gd name="T21" fmla="*/ 15 h 50"/>
                <a:gd name="T22" fmla="*/ 43 w 48"/>
                <a:gd name="T23" fmla="*/ 11 h 50"/>
                <a:gd name="T24" fmla="*/ 40 w 48"/>
                <a:gd name="T25" fmla="*/ 8 h 50"/>
                <a:gd name="T26" fmla="*/ 36 w 48"/>
                <a:gd name="T27" fmla="*/ 3 h 50"/>
                <a:gd name="T28" fmla="*/ 33 w 48"/>
                <a:gd name="T29" fmla="*/ 2 h 50"/>
                <a:gd name="T30" fmla="*/ 28 w 48"/>
                <a:gd name="T31" fmla="*/ 0 h 50"/>
                <a:gd name="T32" fmla="*/ 24 w 48"/>
                <a:gd name="T33" fmla="*/ 0 h 50"/>
                <a:gd name="T34" fmla="*/ 18 w 48"/>
                <a:gd name="T35" fmla="*/ 0 h 50"/>
                <a:gd name="T36" fmla="*/ 13 w 48"/>
                <a:gd name="T37" fmla="*/ 2 h 50"/>
                <a:gd name="T38" fmla="*/ 9 w 48"/>
                <a:gd name="T39" fmla="*/ 3 h 50"/>
                <a:gd name="T40" fmla="*/ 7 w 48"/>
                <a:gd name="T41" fmla="*/ 8 h 50"/>
                <a:gd name="T42" fmla="*/ 3 w 48"/>
                <a:gd name="T43" fmla="*/ 11 h 50"/>
                <a:gd name="T44" fmla="*/ 1 w 48"/>
                <a:gd name="T45" fmla="*/ 15 h 50"/>
                <a:gd name="T46" fmla="*/ 0 w 48"/>
                <a:gd name="T47" fmla="*/ 20 h 50"/>
                <a:gd name="T48" fmla="*/ 0 w 48"/>
                <a:gd name="T49" fmla="*/ 26 h 50"/>
                <a:gd name="T50" fmla="*/ 0 w 48"/>
                <a:gd name="T51" fmla="*/ 29 h 50"/>
                <a:gd name="T52" fmla="*/ 1 w 48"/>
                <a:gd name="T53" fmla="*/ 33 h 50"/>
                <a:gd name="T54" fmla="*/ 3 w 48"/>
                <a:gd name="T55" fmla="*/ 38 h 50"/>
                <a:gd name="T56" fmla="*/ 7 w 48"/>
                <a:gd name="T57" fmla="*/ 42 h 50"/>
                <a:gd name="T58" fmla="*/ 9 w 48"/>
                <a:gd name="T59" fmla="*/ 44 h 50"/>
                <a:gd name="T60" fmla="*/ 13 w 48"/>
                <a:gd name="T61" fmla="*/ 47 h 50"/>
                <a:gd name="T62" fmla="*/ 18 w 48"/>
                <a:gd name="T63" fmla="*/ 48 h 50"/>
                <a:gd name="T64" fmla="*/ 24 w 48"/>
                <a:gd name="T65" fmla="*/ 50 h 50"/>
                <a:gd name="T66" fmla="*/ 24 w 48"/>
                <a:gd name="T6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" h="50">
                  <a:moveTo>
                    <a:pt x="24" y="50"/>
                  </a:moveTo>
                  <a:lnTo>
                    <a:pt x="28" y="48"/>
                  </a:lnTo>
                  <a:lnTo>
                    <a:pt x="33" y="47"/>
                  </a:lnTo>
                  <a:lnTo>
                    <a:pt x="36" y="44"/>
                  </a:lnTo>
                  <a:lnTo>
                    <a:pt x="40" y="42"/>
                  </a:lnTo>
                  <a:lnTo>
                    <a:pt x="43" y="38"/>
                  </a:lnTo>
                  <a:lnTo>
                    <a:pt x="46" y="33"/>
                  </a:lnTo>
                  <a:lnTo>
                    <a:pt x="48" y="29"/>
                  </a:lnTo>
                  <a:lnTo>
                    <a:pt x="48" y="26"/>
                  </a:lnTo>
                  <a:lnTo>
                    <a:pt x="48" y="20"/>
                  </a:lnTo>
                  <a:lnTo>
                    <a:pt x="46" y="15"/>
                  </a:lnTo>
                  <a:lnTo>
                    <a:pt x="43" y="11"/>
                  </a:lnTo>
                  <a:lnTo>
                    <a:pt x="40" y="8"/>
                  </a:lnTo>
                  <a:lnTo>
                    <a:pt x="36" y="3"/>
                  </a:lnTo>
                  <a:lnTo>
                    <a:pt x="33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3" y="2"/>
                  </a:lnTo>
                  <a:lnTo>
                    <a:pt x="9" y="3"/>
                  </a:lnTo>
                  <a:lnTo>
                    <a:pt x="7" y="8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3" y="38"/>
                  </a:lnTo>
                  <a:lnTo>
                    <a:pt x="7" y="42"/>
                  </a:lnTo>
                  <a:lnTo>
                    <a:pt x="9" y="44"/>
                  </a:lnTo>
                  <a:lnTo>
                    <a:pt x="13" y="47"/>
                  </a:lnTo>
                  <a:lnTo>
                    <a:pt x="18" y="48"/>
                  </a:lnTo>
                  <a:lnTo>
                    <a:pt x="24" y="50"/>
                  </a:lnTo>
                  <a:lnTo>
                    <a:pt x="24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1281" name="Group 17"/>
            <p:cNvGrpSpPr>
              <a:grpSpLocks/>
            </p:cNvGrpSpPr>
            <p:nvPr/>
          </p:nvGrpSpPr>
          <p:grpSpPr bwMode="auto">
            <a:xfrm>
              <a:off x="432" y="240"/>
              <a:ext cx="1676" cy="1832"/>
              <a:chOff x="478" y="275"/>
              <a:chExt cx="1676" cy="1832"/>
            </a:xfrm>
          </p:grpSpPr>
          <p:sp>
            <p:nvSpPr>
              <p:cNvPr id="11282" name="Freeform 18"/>
              <p:cNvSpPr>
                <a:spLocks/>
              </p:cNvSpPr>
              <p:nvPr/>
            </p:nvSpPr>
            <p:spPr bwMode="auto">
              <a:xfrm>
                <a:off x="1360" y="534"/>
                <a:ext cx="794" cy="707"/>
              </a:xfrm>
              <a:custGeom>
                <a:avLst/>
                <a:gdLst>
                  <a:gd name="T0" fmla="*/ 0 w 794"/>
                  <a:gd name="T1" fmla="*/ 65 h 707"/>
                  <a:gd name="T2" fmla="*/ 159 w 794"/>
                  <a:gd name="T3" fmla="*/ 707 h 707"/>
                  <a:gd name="T4" fmla="*/ 794 w 794"/>
                  <a:gd name="T5" fmla="*/ 429 h 707"/>
                  <a:gd name="T6" fmla="*/ 364 w 794"/>
                  <a:gd name="T7" fmla="*/ 0 h 707"/>
                  <a:gd name="T8" fmla="*/ 212 w 794"/>
                  <a:gd name="T9" fmla="*/ 30 h 707"/>
                  <a:gd name="T10" fmla="*/ 0 w 794"/>
                  <a:gd name="T11" fmla="*/ 65 h 707"/>
                  <a:gd name="T12" fmla="*/ 0 w 794"/>
                  <a:gd name="T13" fmla="*/ 65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4" h="707">
                    <a:moveTo>
                      <a:pt x="0" y="65"/>
                    </a:moveTo>
                    <a:lnTo>
                      <a:pt x="159" y="707"/>
                    </a:lnTo>
                    <a:lnTo>
                      <a:pt x="794" y="429"/>
                    </a:lnTo>
                    <a:lnTo>
                      <a:pt x="364" y="0"/>
                    </a:lnTo>
                    <a:lnTo>
                      <a:pt x="212" y="30"/>
                    </a:lnTo>
                    <a:lnTo>
                      <a:pt x="0" y="65"/>
                    </a:lnTo>
                    <a:lnTo>
                      <a:pt x="0" y="65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8A998A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83" name="Freeform 19"/>
              <p:cNvSpPr>
                <a:spLocks/>
              </p:cNvSpPr>
              <p:nvPr/>
            </p:nvSpPr>
            <p:spPr bwMode="auto">
              <a:xfrm>
                <a:off x="1664" y="1605"/>
                <a:ext cx="93" cy="93"/>
              </a:xfrm>
              <a:custGeom>
                <a:avLst/>
                <a:gdLst>
                  <a:gd name="T0" fmla="*/ 46 w 93"/>
                  <a:gd name="T1" fmla="*/ 0 h 93"/>
                  <a:gd name="T2" fmla="*/ 42 w 93"/>
                  <a:gd name="T3" fmla="*/ 0 h 93"/>
                  <a:gd name="T4" fmla="*/ 37 w 93"/>
                  <a:gd name="T5" fmla="*/ 0 h 93"/>
                  <a:gd name="T6" fmla="*/ 33 w 93"/>
                  <a:gd name="T7" fmla="*/ 1 h 93"/>
                  <a:gd name="T8" fmla="*/ 28 w 93"/>
                  <a:gd name="T9" fmla="*/ 3 h 93"/>
                  <a:gd name="T10" fmla="*/ 19 w 93"/>
                  <a:gd name="T11" fmla="*/ 7 h 93"/>
                  <a:gd name="T12" fmla="*/ 13 w 93"/>
                  <a:gd name="T13" fmla="*/ 13 h 93"/>
                  <a:gd name="T14" fmla="*/ 7 w 93"/>
                  <a:gd name="T15" fmla="*/ 19 h 93"/>
                  <a:gd name="T16" fmla="*/ 3 w 93"/>
                  <a:gd name="T17" fmla="*/ 28 h 93"/>
                  <a:gd name="T18" fmla="*/ 0 w 93"/>
                  <a:gd name="T19" fmla="*/ 33 h 93"/>
                  <a:gd name="T20" fmla="*/ 0 w 93"/>
                  <a:gd name="T21" fmla="*/ 37 h 93"/>
                  <a:gd name="T22" fmla="*/ 0 w 93"/>
                  <a:gd name="T23" fmla="*/ 42 h 93"/>
                  <a:gd name="T24" fmla="*/ 0 w 93"/>
                  <a:gd name="T25" fmla="*/ 48 h 93"/>
                  <a:gd name="T26" fmla="*/ 0 w 93"/>
                  <a:gd name="T27" fmla="*/ 51 h 93"/>
                  <a:gd name="T28" fmla="*/ 0 w 93"/>
                  <a:gd name="T29" fmla="*/ 55 h 93"/>
                  <a:gd name="T30" fmla="*/ 0 w 93"/>
                  <a:gd name="T31" fmla="*/ 60 h 93"/>
                  <a:gd name="T32" fmla="*/ 3 w 93"/>
                  <a:gd name="T33" fmla="*/ 64 h 93"/>
                  <a:gd name="T34" fmla="*/ 4 w 93"/>
                  <a:gd name="T35" fmla="*/ 67 h 93"/>
                  <a:gd name="T36" fmla="*/ 7 w 93"/>
                  <a:gd name="T37" fmla="*/ 72 h 93"/>
                  <a:gd name="T38" fmla="*/ 9 w 93"/>
                  <a:gd name="T39" fmla="*/ 75 h 93"/>
                  <a:gd name="T40" fmla="*/ 13 w 93"/>
                  <a:gd name="T41" fmla="*/ 79 h 93"/>
                  <a:gd name="T42" fmla="*/ 19 w 93"/>
                  <a:gd name="T43" fmla="*/ 84 h 93"/>
                  <a:gd name="T44" fmla="*/ 28 w 93"/>
                  <a:gd name="T45" fmla="*/ 90 h 93"/>
                  <a:gd name="T46" fmla="*/ 33 w 93"/>
                  <a:gd name="T47" fmla="*/ 90 h 93"/>
                  <a:gd name="T48" fmla="*/ 37 w 93"/>
                  <a:gd name="T49" fmla="*/ 91 h 93"/>
                  <a:gd name="T50" fmla="*/ 42 w 93"/>
                  <a:gd name="T51" fmla="*/ 93 h 93"/>
                  <a:gd name="T52" fmla="*/ 46 w 93"/>
                  <a:gd name="T53" fmla="*/ 93 h 93"/>
                  <a:gd name="T54" fmla="*/ 51 w 93"/>
                  <a:gd name="T55" fmla="*/ 93 h 93"/>
                  <a:gd name="T56" fmla="*/ 55 w 93"/>
                  <a:gd name="T57" fmla="*/ 91 h 93"/>
                  <a:gd name="T58" fmla="*/ 60 w 93"/>
                  <a:gd name="T59" fmla="*/ 90 h 93"/>
                  <a:gd name="T60" fmla="*/ 64 w 93"/>
                  <a:gd name="T61" fmla="*/ 90 h 93"/>
                  <a:gd name="T62" fmla="*/ 68 w 93"/>
                  <a:gd name="T63" fmla="*/ 87 h 93"/>
                  <a:gd name="T64" fmla="*/ 72 w 93"/>
                  <a:gd name="T65" fmla="*/ 84 h 93"/>
                  <a:gd name="T66" fmla="*/ 75 w 93"/>
                  <a:gd name="T67" fmla="*/ 81 h 93"/>
                  <a:gd name="T68" fmla="*/ 80 w 93"/>
                  <a:gd name="T69" fmla="*/ 79 h 93"/>
                  <a:gd name="T70" fmla="*/ 81 w 93"/>
                  <a:gd name="T71" fmla="*/ 75 h 93"/>
                  <a:gd name="T72" fmla="*/ 84 w 93"/>
                  <a:gd name="T73" fmla="*/ 72 h 93"/>
                  <a:gd name="T74" fmla="*/ 86 w 93"/>
                  <a:gd name="T75" fmla="*/ 67 h 93"/>
                  <a:gd name="T76" fmla="*/ 89 w 93"/>
                  <a:gd name="T77" fmla="*/ 64 h 93"/>
                  <a:gd name="T78" fmla="*/ 90 w 93"/>
                  <a:gd name="T79" fmla="*/ 60 h 93"/>
                  <a:gd name="T80" fmla="*/ 92 w 93"/>
                  <a:gd name="T81" fmla="*/ 55 h 93"/>
                  <a:gd name="T82" fmla="*/ 92 w 93"/>
                  <a:gd name="T83" fmla="*/ 51 h 93"/>
                  <a:gd name="T84" fmla="*/ 93 w 93"/>
                  <a:gd name="T85" fmla="*/ 48 h 93"/>
                  <a:gd name="T86" fmla="*/ 92 w 93"/>
                  <a:gd name="T87" fmla="*/ 42 h 93"/>
                  <a:gd name="T88" fmla="*/ 92 w 93"/>
                  <a:gd name="T89" fmla="*/ 37 h 93"/>
                  <a:gd name="T90" fmla="*/ 90 w 93"/>
                  <a:gd name="T91" fmla="*/ 33 h 93"/>
                  <a:gd name="T92" fmla="*/ 89 w 93"/>
                  <a:gd name="T93" fmla="*/ 28 h 93"/>
                  <a:gd name="T94" fmla="*/ 84 w 93"/>
                  <a:gd name="T95" fmla="*/ 19 h 93"/>
                  <a:gd name="T96" fmla="*/ 80 w 93"/>
                  <a:gd name="T97" fmla="*/ 13 h 93"/>
                  <a:gd name="T98" fmla="*/ 75 w 93"/>
                  <a:gd name="T99" fmla="*/ 10 h 93"/>
                  <a:gd name="T100" fmla="*/ 72 w 93"/>
                  <a:gd name="T101" fmla="*/ 7 h 93"/>
                  <a:gd name="T102" fmla="*/ 68 w 93"/>
                  <a:gd name="T103" fmla="*/ 6 h 93"/>
                  <a:gd name="T104" fmla="*/ 64 w 93"/>
                  <a:gd name="T105" fmla="*/ 3 h 93"/>
                  <a:gd name="T106" fmla="*/ 60 w 93"/>
                  <a:gd name="T107" fmla="*/ 1 h 93"/>
                  <a:gd name="T108" fmla="*/ 55 w 93"/>
                  <a:gd name="T109" fmla="*/ 0 h 93"/>
                  <a:gd name="T110" fmla="*/ 51 w 93"/>
                  <a:gd name="T111" fmla="*/ 0 h 93"/>
                  <a:gd name="T112" fmla="*/ 46 w 93"/>
                  <a:gd name="T113" fmla="*/ 0 h 93"/>
                  <a:gd name="T114" fmla="*/ 46 w 93"/>
                  <a:gd name="T11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3" h="93">
                    <a:moveTo>
                      <a:pt x="46" y="0"/>
                    </a:moveTo>
                    <a:lnTo>
                      <a:pt x="42" y="0"/>
                    </a:lnTo>
                    <a:lnTo>
                      <a:pt x="37" y="0"/>
                    </a:lnTo>
                    <a:lnTo>
                      <a:pt x="33" y="1"/>
                    </a:lnTo>
                    <a:lnTo>
                      <a:pt x="28" y="3"/>
                    </a:lnTo>
                    <a:lnTo>
                      <a:pt x="19" y="7"/>
                    </a:lnTo>
                    <a:lnTo>
                      <a:pt x="13" y="13"/>
                    </a:lnTo>
                    <a:lnTo>
                      <a:pt x="7" y="19"/>
                    </a:lnTo>
                    <a:lnTo>
                      <a:pt x="3" y="28"/>
                    </a:lnTo>
                    <a:lnTo>
                      <a:pt x="0" y="33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1"/>
                    </a:lnTo>
                    <a:lnTo>
                      <a:pt x="0" y="55"/>
                    </a:lnTo>
                    <a:lnTo>
                      <a:pt x="0" y="60"/>
                    </a:lnTo>
                    <a:lnTo>
                      <a:pt x="3" y="64"/>
                    </a:lnTo>
                    <a:lnTo>
                      <a:pt x="4" y="67"/>
                    </a:lnTo>
                    <a:lnTo>
                      <a:pt x="7" y="72"/>
                    </a:lnTo>
                    <a:lnTo>
                      <a:pt x="9" y="75"/>
                    </a:lnTo>
                    <a:lnTo>
                      <a:pt x="13" y="79"/>
                    </a:lnTo>
                    <a:lnTo>
                      <a:pt x="19" y="84"/>
                    </a:lnTo>
                    <a:lnTo>
                      <a:pt x="28" y="90"/>
                    </a:lnTo>
                    <a:lnTo>
                      <a:pt x="33" y="90"/>
                    </a:lnTo>
                    <a:lnTo>
                      <a:pt x="37" y="91"/>
                    </a:lnTo>
                    <a:lnTo>
                      <a:pt x="42" y="93"/>
                    </a:lnTo>
                    <a:lnTo>
                      <a:pt x="46" y="93"/>
                    </a:lnTo>
                    <a:lnTo>
                      <a:pt x="51" y="93"/>
                    </a:lnTo>
                    <a:lnTo>
                      <a:pt x="55" y="91"/>
                    </a:lnTo>
                    <a:lnTo>
                      <a:pt x="60" y="90"/>
                    </a:lnTo>
                    <a:lnTo>
                      <a:pt x="64" y="90"/>
                    </a:lnTo>
                    <a:lnTo>
                      <a:pt x="68" y="87"/>
                    </a:lnTo>
                    <a:lnTo>
                      <a:pt x="72" y="84"/>
                    </a:lnTo>
                    <a:lnTo>
                      <a:pt x="75" y="81"/>
                    </a:lnTo>
                    <a:lnTo>
                      <a:pt x="80" y="79"/>
                    </a:lnTo>
                    <a:lnTo>
                      <a:pt x="81" y="75"/>
                    </a:lnTo>
                    <a:lnTo>
                      <a:pt x="84" y="72"/>
                    </a:lnTo>
                    <a:lnTo>
                      <a:pt x="86" y="67"/>
                    </a:lnTo>
                    <a:lnTo>
                      <a:pt x="89" y="64"/>
                    </a:lnTo>
                    <a:lnTo>
                      <a:pt x="90" y="60"/>
                    </a:lnTo>
                    <a:lnTo>
                      <a:pt x="92" y="55"/>
                    </a:lnTo>
                    <a:lnTo>
                      <a:pt x="92" y="51"/>
                    </a:lnTo>
                    <a:lnTo>
                      <a:pt x="93" y="48"/>
                    </a:lnTo>
                    <a:lnTo>
                      <a:pt x="92" y="42"/>
                    </a:lnTo>
                    <a:lnTo>
                      <a:pt x="92" y="37"/>
                    </a:lnTo>
                    <a:lnTo>
                      <a:pt x="90" y="33"/>
                    </a:lnTo>
                    <a:lnTo>
                      <a:pt x="89" y="28"/>
                    </a:lnTo>
                    <a:lnTo>
                      <a:pt x="84" y="19"/>
                    </a:lnTo>
                    <a:lnTo>
                      <a:pt x="80" y="13"/>
                    </a:lnTo>
                    <a:lnTo>
                      <a:pt x="75" y="10"/>
                    </a:lnTo>
                    <a:lnTo>
                      <a:pt x="72" y="7"/>
                    </a:lnTo>
                    <a:lnTo>
                      <a:pt x="68" y="6"/>
                    </a:lnTo>
                    <a:lnTo>
                      <a:pt x="64" y="3"/>
                    </a:lnTo>
                    <a:lnTo>
                      <a:pt x="60" y="1"/>
                    </a:lnTo>
                    <a:lnTo>
                      <a:pt x="55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84" name="Freeform 20"/>
              <p:cNvSpPr>
                <a:spLocks/>
              </p:cNvSpPr>
              <p:nvPr/>
            </p:nvSpPr>
            <p:spPr bwMode="auto">
              <a:xfrm>
                <a:off x="1331" y="1032"/>
                <a:ext cx="650" cy="316"/>
              </a:xfrm>
              <a:custGeom>
                <a:avLst/>
                <a:gdLst>
                  <a:gd name="T0" fmla="*/ 235 w 650"/>
                  <a:gd name="T1" fmla="*/ 0 h 316"/>
                  <a:gd name="T2" fmla="*/ 0 w 650"/>
                  <a:gd name="T3" fmla="*/ 76 h 316"/>
                  <a:gd name="T4" fmla="*/ 106 w 650"/>
                  <a:gd name="T5" fmla="*/ 234 h 316"/>
                  <a:gd name="T6" fmla="*/ 289 w 650"/>
                  <a:gd name="T7" fmla="*/ 316 h 316"/>
                  <a:gd name="T8" fmla="*/ 501 w 650"/>
                  <a:gd name="T9" fmla="*/ 284 h 316"/>
                  <a:gd name="T10" fmla="*/ 632 w 650"/>
                  <a:gd name="T11" fmla="*/ 186 h 316"/>
                  <a:gd name="T12" fmla="*/ 650 w 650"/>
                  <a:gd name="T13" fmla="*/ 88 h 316"/>
                  <a:gd name="T14" fmla="*/ 419 w 650"/>
                  <a:gd name="T15" fmla="*/ 69 h 316"/>
                  <a:gd name="T16" fmla="*/ 235 w 650"/>
                  <a:gd name="T17" fmla="*/ 0 h 316"/>
                  <a:gd name="T18" fmla="*/ 235 w 650"/>
                  <a:gd name="T19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0" h="316">
                    <a:moveTo>
                      <a:pt x="235" y="0"/>
                    </a:moveTo>
                    <a:lnTo>
                      <a:pt x="0" y="76"/>
                    </a:lnTo>
                    <a:lnTo>
                      <a:pt x="106" y="234"/>
                    </a:lnTo>
                    <a:lnTo>
                      <a:pt x="289" y="316"/>
                    </a:lnTo>
                    <a:lnTo>
                      <a:pt x="501" y="284"/>
                    </a:lnTo>
                    <a:lnTo>
                      <a:pt x="632" y="186"/>
                    </a:lnTo>
                    <a:lnTo>
                      <a:pt x="650" y="88"/>
                    </a:lnTo>
                    <a:lnTo>
                      <a:pt x="419" y="69"/>
                    </a:lnTo>
                    <a:lnTo>
                      <a:pt x="235" y="0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FFA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85" name="Freeform 21"/>
              <p:cNvSpPr>
                <a:spLocks/>
              </p:cNvSpPr>
              <p:nvPr/>
            </p:nvSpPr>
            <p:spPr bwMode="auto">
              <a:xfrm>
                <a:off x="666" y="510"/>
                <a:ext cx="1081" cy="236"/>
              </a:xfrm>
              <a:custGeom>
                <a:avLst/>
                <a:gdLst>
                  <a:gd name="T0" fmla="*/ 0 w 1081"/>
                  <a:gd name="T1" fmla="*/ 236 h 236"/>
                  <a:gd name="T2" fmla="*/ 1081 w 1081"/>
                  <a:gd name="T3" fmla="*/ 46 h 236"/>
                  <a:gd name="T4" fmla="*/ 1076 w 1081"/>
                  <a:gd name="T5" fmla="*/ 0 h 236"/>
                  <a:gd name="T6" fmla="*/ 0 w 1081"/>
                  <a:gd name="T7" fmla="*/ 198 h 236"/>
                  <a:gd name="T8" fmla="*/ 0 w 1081"/>
                  <a:gd name="T9" fmla="*/ 236 h 236"/>
                  <a:gd name="T10" fmla="*/ 0 w 1081"/>
                  <a:gd name="T11" fmla="*/ 23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81" h="236">
                    <a:moveTo>
                      <a:pt x="0" y="236"/>
                    </a:moveTo>
                    <a:lnTo>
                      <a:pt x="1081" y="46"/>
                    </a:lnTo>
                    <a:lnTo>
                      <a:pt x="1076" y="0"/>
                    </a:lnTo>
                    <a:lnTo>
                      <a:pt x="0" y="198"/>
                    </a:lnTo>
                    <a:lnTo>
                      <a:pt x="0" y="236"/>
                    </a:lnTo>
                    <a:lnTo>
                      <a:pt x="0" y="23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86" name="Freeform 22"/>
              <p:cNvSpPr>
                <a:spLocks/>
              </p:cNvSpPr>
              <p:nvPr/>
            </p:nvSpPr>
            <p:spPr bwMode="auto">
              <a:xfrm>
                <a:off x="1185" y="925"/>
                <a:ext cx="154" cy="866"/>
              </a:xfrm>
              <a:custGeom>
                <a:avLst/>
                <a:gdLst>
                  <a:gd name="T0" fmla="*/ 38 w 154"/>
                  <a:gd name="T1" fmla="*/ 0 h 866"/>
                  <a:gd name="T2" fmla="*/ 76 w 154"/>
                  <a:gd name="T3" fmla="*/ 13 h 866"/>
                  <a:gd name="T4" fmla="*/ 62 w 154"/>
                  <a:gd name="T5" fmla="*/ 791 h 866"/>
                  <a:gd name="T6" fmla="*/ 152 w 154"/>
                  <a:gd name="T7" fmla="*/ 799 h 866"/>
                  <a:gd name="T8" fmla="*/ 154 w 154"/>
                  <a:gd name="T9" fmla="*/ 854 h 866"/>
                  <a:gd name="T10" fmla="*/ 0 w 154"/>
                  <a:gd name="T11" fmla="*/ 866 h 866"/>
                  <a:gd name="T12" fmla="*/ 38 w 154"/>
                  <a:gd name="T13" fmla="*/ 0 h 866"/>
                  <a:gd name="T14" fmla="*/ 38 w 154"/>
                  <a:gd name="T15" fmla="*/ 0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4" h="866">
                    <a:moveTo>
                      <a:pt x="38" y="0"/>
                    </a:moveTo>
                    <a:lnTo>
                      <a:pt x="76" y="13"/>
                    </a:lnTo>
                    <a:lnTo>
                      <a:pt x="62" y="791"/>
                    </a:lnTo>
                    <a:lnTo>
                      <a:pt x="152" y="799"/>
                    </a:lnTo>
                    <a:lnTo>
                      <a:pt x="154" y="854"/>
                    </a:lnTo>
                    <a:lnTo>
                      <a:pt x="0" y="866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87" name="Freeform 23"/>
              <p:cNvSpPr>
                <a:spLocks/>
              </p:cNvSpPr>
              <p:nvPr/>
            </p:nvSpPr>
            <p:spPr bwMode="auto">
              <a:xfrm>
                <a:off x="910" y="1718"/>
                <a:ext cx="820" cy="191"/>
              </a:xfrm>
              <a:custGeom>
                <a:avLst/>
                <a:gdLst>
                  <a:gd name="T0" fmla="*/ 244 w 820"/>
                  <a:gd name="T1" fmla="*/ 0 h 191"/>
                  <a:gd name="T2" fmla="*/ 120 w 820"/>
                  <a:gd name="T3" fmla="*/ 45 h 191"/>
                  <a:gd name="T4" fmla="*/ 48 w 820"/>
                  <a:gd name="T5" fmla="*/ 90 h 191"/>
                  <a:gd name="T6" fmla="*/ 0 w 820"/>
                  <a:gd name="T7" fmla="*/ 191 h 191"/>
                  <a:gd name="T8" fmla="*/ 820 w 820"/>
                  <a:gd name="T9" fmla="*/ 169 h 191"/>
                  <a:gd name="T10" fmla="*/ 718 w 820"/>
                  <a:gd name="T11" fmla="*/ 36 h 191"/>
                  <a:gd name="T12" fmla="*/ 283 w 820"/>
                  <a:gd name="T13" fmla="*/ 90 h 191"/>
                  <a:gd name="T14" fmla="*/ 244 w 820"/>
                  <a:gd name="T15" fmla="*/ 0 h 191"/>
                  <a:gd name="T16" fmla="*/ 244 w 820"/>
                  <a:gd name="T17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0" h="191">
                    <a:moveTo>
                      <a:pt x="244" y="0"/>
                    </a:moveTo>
                    <a:lnTo>
                      <a:pt x="120" y="45"/>
                    </a:lnTo>
                    <a:lnTo>
                      <a:pt x="48" y="90"/>
                    </a:lnTo>
                    <a:lnTo>
                      <a:pt x="0" y="191"/>
                    </a:lnTo>
                    <a:lnTo>
                      <a:pt x="820" y="169"/>
                    </a:lnTo>
                    <a:lnTo>
                      <a:pt x="718" y="36"/>
                    </a:lnTo>
                    <a:lnTo>
                      <a:pt x="283" y="90"/>
                    </a:lnTo>
                    <a:lnTo>
                      <a:pt x="244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88" name="Freeform 24"/>
              <p:cNvSpPr>
                <a:spLocks/>
              </p:cNvSpPr>
              <p:nvPr/>
            </p:nvSpPr>
            <p:spPr bwMode="auto">
              <a:xfrm>
                <a:off x="1405" y="934"/>
                <a:ext cx="512" cy="328"/>
              </a:xfrm>
              <a:custGeom>
                <a:avLst/>
                <a:gdLst>
                  <a:gd name="T0" fmla="*/ 0 w 512"/>
                  <a:gd name="T1" fmla="*/ 153 h 328"/>
                  <a:gd name="T2" fmla="*/ 448 w 512"/>
                  <a:gd name="T3" fmla="*/ 0 h 328"/>
                  <a:gd name="T4" fmla="*/ 450 w 512"/>
                  <a:gd name="T5" fmla="*/ 1 h 328"/>
                  <a:gd name="T6" fmla="*/ 456 w 512"/>
                  <a:gd name="T7" fmla="*/ 9 h 328"/>
                  <a:gd name="T8" fmla="*/ 462 w 512"/>
                  <a:gd name="T9" fmla="*/ 18 h 328"/>
                  <a:gd name="T10" fmla="*/ 471 w 512"/>
                  <a:gd name="T11" fmla="*/ 33 h 328"/>
                  <a:gd name="T12" fmla="*/ 480 w 512"/>
                  <a:gd name="T13" fmla="*/ 50 h 328"/>
                  <a:gd name="T14" fmla="*/ 490 w 512"/>
                  <a:gd name="T15" fmla="*/ 71 h 328"/>
                  <a:gd name="T16" fmla="*/ 500 w 512"/>
                  <a:gd name="T17" fmla="*/ 92 h 328"/>
                  <a:gd name="T18" fmla="*/ 507 w 512"/>
                  <a:gd name="T19" fmla="*/ 116 h 328"/>
                  <a:gd name="T20" fmla="*/ 512 w 512"/>
                  <a:gd name="T21" fmla="*/ 138 h 328"/>
                  <a:gd name="T22" fmla="*/ 512 w 512"/>
                  <a:gd name="T23" fmla="*/ 165 h 328"/>
                  <a:gd name="T24" fmla="*/ 510 w 512"/>
                  <a:gd name="T25" fmla="*/ 189 h 328"/>
                  <a:gd name="T26" fmla="*/ 503 w 512"/>
                  <a:gd name="T27" fmla="*/ 217 h 328"/>
                  <a:gd name="T28" fmla="*/ 487 w 512"/>
                  <a:gd name="T29" fmla="*/ 239 h 328"/>
                  <a:gd name="T30" fmla="*/ 468 w 512"/>
                  <a:gd name="T31" fmla="*/ 265 h 328"/>
                  <a:gd name="T32" fmla="*/ 441 w 512"/>
                  <a:gd name="T33" fmla="*/ 286 h 328"/>
                  <a:gd name="T34" fmla="*/ 405 w 512"/>
                  <a:gd name="T35" fmla="*/ 307 h 328"/>
                  <a:gd name="T36" fmla="*/ 364 w 512"/>
                  <a:gd name="T37" fmla="*/ 320 h 328"/>
                  <a:gd name="T38" fmla="*/ 325 w 512"/>
                  <a:gd name="T39" fmla="*/ 328 h 328"/>
                  <a:gd name="T40" fmla="*/ 287 w 512"/>
                  <a:gd name="T41" fmla="*/ 328 h 328"/>
                  <a:gd name="T42" fmla="*/ 251 w 512"/>
                  <a:gd name="T43" fmla="*/ 323 h 328"/>
                  <a:gd name="T44" fmla="*/ 214 w 512"/>
                  <a:gd name="T45" fmla="*/ 314 h 328"/>
                  <a:gd name="T46" fmla="*/ 181 w 512"/>
                  <a:gd name="T47" fmla="*/ 301 h 328"/>
                  <a:gd name="T48" fmla="*/ 150 w 512"/>
                  <a:gd name="T49" fmla="*/ 284 h 328"/>
                  <a:gd name="T50" fmla="*/ 122 w 512"/>
                  <a:gd name="T51" fmla="*/ 268 h 328"/>
                  <a:gd name="T52" fmla="*/ 95 w 512"/>
                  <a:gd name="T53" fmla="*/ 247 h 328"/>
                  <a:gd name="T54" fmla="*/ 71 w 512"/>
                  <a:gd name="T55" fmla="*/ 227 h 328"/>
                  <a:gd name="T56" fmla="*/ 50 w 512"/>
                  <a:gd name="T57" fmla="*/ 209 h 328"/>
                  <a:gd name="T58" fmla="*/ 33 w 512"/>
                  <a:gd name="T59" fmla="*/ 191 h 328"/>
                  <a:gd name="T60" fmla="*/ 18 w 512"/>
                  <a:gd name="T61" fmla="*/ 176 h 328"/>
                  <a:gd name="T62" fmla="*/ 8 w 512"/>
                  <a:gd name="T63" fmla="*/ 164 h 328"/>
                  <a:gd name="T64" fmla="*/ 2 w 512"/>
                  <a:gd name="T65" fmla="*/ 156 h 328"/>
                  <a:gd name="T66" fmla="*/ 0 w 512"/>
                  <a:gd name="T67" fmla="*/ 153 h 328"/>
                  <a:gd name="T68" fmla="*/ 0 w 512"/>
                  <a:gd name="T69" fmla="*/ 153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12" h="328">
                    <a:moveTo>
                      <a:pt x="0" y="153"/>
                    </a:moveTo>
                    <a:lnTo>
                      <a:pt x="448" y="0"/>
                    </a:lnTo>
                    <a:lnTo>
                      <a:pt x="450" y="1"/>
                    </a:lnTo>
                    <a:lnTo>
                      <a:pt x="456" y="9"/>
                    </a:lnTo>
                    <a:lnTo>
                      <a:pt x="462" y="18"/>
                    </a:lnTo>
                    <a:lnTo>
                      <a:pt x="471" y="33"/>
                    </a:lnTo>
                    <a:lnTo>
                      <a:pt x="480" y="50"/>
                    </a:lnTo>
                    <a:lnTo>
                      <a:pt x="490" y="71"/>
                    </a:lnTo>
                    <a:lnTo>
                      <a:pt x="500" y="92"/>
                    </a:lnTo>
                    <a:lnTo>
                      <a:pt x="507" y="116"/>
                    </a:lnTo>
                    <a:lnTo>
                      <a:pt x="512" y="138"/>
                    </a:lnTo>
                    <a:lnTo>
                      <a:pt x="512" y="165"/>
                    </a:lnTo>
                    <a:lnTo>
                      <a:pt x="510" y="189"/>
                    </a:lnTo>
                    <a:lnTo>
                      <a:pt x="503" y="217"/>
                    </a:lnTo>
                    <a:lnTo>
                      <a:pt x="487" y="239"/>
                    </a:lnTo>
                    <a:lnTo>
                      <a:pt x="468" y="265"/>
                    </a:lnTo>
                    <a:lnTo>
                      <a:pt x="441" y="286"/>
                    </a:lnTo>
                    <a:lnTo>
                      <a:pt x="405" y="307"/>
                    </a:lnTo>
                    <a:lnTo>
                      <a:pt x="364" y="320"/>
                    </a:lnTo>
                    <a:lnTo>
                      <a:pt x="325" y="328"/>
                    </a:lnTo>
                    <a:lnTo>
                      <a:pt x="287" y="328"/>
                    </a:lnTo>
                    <a:lnTo>
                      <a:pt x="251" y="323"/>
                    </a:lnTo>
                    <a:lnTo>
                      <a:pt x="214" y="314"/>
                    </a:lnTo>
                    <a:lnTo>
                      <a:pt x="181" y="301"/>
                    </a:lnTo>
                    <a:lnTo>
                      <a:pt x="150" y="284"/>
                    </a:lnTo>
                    <a:lnTo>
                      <a:pt x="122" y="268"/>
                    </a:lnTo>
                    <a:lnTo>
                      <a:pt x="95" y="247"/>
                    </a:lnTo>
                    <a:lnTo>
                      <a:pt x="71" y="227"/>
                    </a:lnTo>
                    <a:lnTo>
                      <a:pt x="50" y="209"/>
                    </a:lnTo>
                    <a:lnTo>
                      <a:pt x="33" y="191"/>
                    </a:lnTo>
                    <a:lnTo>
                      <a:pt x="18" y="176"/>
                    </a:lnTo>
                    <a:lnTo>
                      <a:pt x="8" y="164"/>
                    </a:lnTo>
                    <a:lnTo>
                      <a:pt x="2" y="156"/>
                    </a:lnTo>
                    <a:lnTo>
                      <a:pt x="0" y="153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89" name="Freeform 25"/>
              <p:cNvSpPr>
                <a:spLocks/>
              </p:cNvSpPr>
              <p:nvPr/>
            </p:nvSpPr>
            <p:spPr bwMode="auto">
              <a:xfrm>
                <a:off x="1154" y="361"/>
                <a:ext cx="534" cy="1477"/>
              </a:xfrm>
              <a:custGeom>
                <a:avLst/>
                <a:gdLst>
                  <a:gd name="T0" fmla="*/ 59 w 534"/>
                  <a:gd name="T1" fmla="*/ 10 h 1477"/>
                  <a:gd name="T2" fmla="*/ 0 w 534"/>
                  <a:gd name="T3" fmla="*/ 1477 h 1477"/>
                  <a:gd name="T4" fmla="*/ 534 w 534"/>
                  <a:gd name="T5" fmla="*/ 1429 h 1477"/>
                  <a:gd name="T6" fmla="*/ 475 w 534"/>
                  <a:gd name="T7" fmla="*/ 1370 h 1477"/>
                  <a:gd name="T8" fmla="*/ 45 w 534"/>
                  <a:gd name="T9" fmla="*/ 1408 h 1477"/>
                  <a:gd name="T10" fmla="*/ 92 w 534"/>
                  <a:gd name="T11" fmla="*/ 0 h 1477"/>
                  <a:gd name="T12" fmla="*/ 59 w 534"/>
                  <a:gd name="T13" fmla="*/ 10 h 1477"/>
                  <a:gd name="T14" fmla="*/ 59 w 534"/>
                  <a:gd name="T15" fmla="*/ 10 h 1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4" h="1477">
                    <a:moveTo>
                      <a:pt x="59" y="10"/>
                    </a:moveTo>
                    <a:lnTo>
                      <a:pt x="0" y="1477"/>
                    </a:lnTo>
                    <a:lnTo>
                      <a:pt x="534" y="1429"/>
                    </a:lnTo>
                    <a:lnTo>
                      <a:pt x="475" y="1370"/>
                    </a:lnTo>
                    <a:lnTo>
                      <a:pt x="45" y="1408"/>
                    </a:lnTo>
                    <a:lnTo>
                      <a:pt x="92" y="0"/>
                    </a:lnTo>
                    <a:lnTo>
                      <a:pt x="59" y="10"/>
                    </a:lnTo>
                    <a:lnTo>
                      <a:pt x="59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0" name="Freeform 26"/>
              <p:cNvSpPr>
                <a:spLocks/>
              </p:cNvSpPr>
              <p:nvPr/>
            </p:nvSpPr>
            <p:spPr bwMode="auto">
              <a:xfrm>
                <a:off x="1528" y="732"/>
                <a:ext cx="354" cy="355"/>
              </a:xfrm>
              <a:custGeom>
                <a:avLst/>
                <a:gdLst>
                  <a:gd name="T0" fmla="*/ 71 w 354"/>
                  <a:gd name="T1" fmla="*/ 0 h 355"/>
                  <a:gd name="T2" fmla="*/ 0 w 354"/>
                  <a:gd name="T3" fmla="*/ 355 h 355"/>
                  <a:gd name="T4" fmla="*/ 354 w 354"/>
                  <a:gd name="T5" fmla="*/ 226 h 355"/>
                  <a:gd name="T6" fmla="*/ 71 w 354"/>
                  <a:gd name="T7" fmla="*/ 0 h 355"/>
                  <a:gd name="T8" fmla="*/ 71 w 354"/>
                  <a:gd name="T9" fmla="*/ 0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355">
                    <a:moveTo>
                      <a:pt x="71" y="0"/>
                    </a:moveTo>
                    <a:lnTo>
                      <a:pt x="0" y="355"/>
                    </a:lnTo>
                    <a:lnTo>
                      <a:pt x="354" y="226"/>
                    </a:lnTo>
                    <a:lnTo>
                      <a:pt x="71" y="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1" name="Freeform 27"/>
              <p:cNvSpPr>
                <a:spLocks/>
              </p:cNvSpPr>
              <p:nvPr/>
            </p:nvSpPr>
            <p:spPr bwMode="auto">
              <a:xfrm>
                <a:off x="1279" y="723"/>
                <a:ext cx="296" cy="985"/>
              </a:xfrm>
              <a:custGeom>
                <a:avLst/>
                <a:gdLst>
                  <a:gd name="T0" fmla="*/ 0 w 296"/>
                  <a:gd name="T1" fmla="*/ 15 h 985"/>
                  <a:gd name="T2" fmla="*/ 0 w 296"/>
                  <a:gd name="T3" fmla="*/ 101 h 985"/>
                  <a:gd name="T4" fmla="*/ 0 w 296"/>
                  <a:gd name="T5" fmla="*/ 241 h 985"/>
                  <a:gd name="T6" fmla="*/ 1 w 296"/>
                  <a:gd name="T7" fmla="*/ 412 h 985"/>
                  <a:gd name="T8" fmla="*/ 3 w 296"/>
                  <a:gd name="T9" fmla="*/ 593 h 985"/>
                  <a:gd name="T10" fmla="*/ 6 w 296"/>
                  <a:gd name="T11" fmla="*/ 761 h 985"/>
                  <a:gd name="T12" fmla="*/ 7 w 296"/>
                  <a:gd name="T13" fmla="*/ 895 h 985"/>
                  <a:gd name="T14" fmla="*/ 9 w 296"/>
                  <a:gd name="T15" fmla="*/ 975 h 985"/>
                  <a:gd name="T16" fmla="*/ 296 w 296"/>
                  <a:gd name="T17" fmla="*/ 979 h 985"/>
                  <a:gd name="T18" fmla="*/ 296 w 296"/>
                  <a:gd name="T19" fmla="*/ 975 h 985"/>
                  <a:gd name="T20" fmla="*/ 293 w 296"/>
                  <a:gd name="T21" fmla="*/ 964 h 985"/>
                  <a:gd name="T22" fmla="*/ 289 w 296"/>
                  <a:gd name="T23" fmla="*/ 945 h 985"/>
                  <a:gd name="T24" fmla="*/ 278 w 296"/>
                  <a:gd name="T25" fmla="*/ 919 h 985"/>
                  <a:gd name="T26" fmla="*/ 261 w 296"/>
                  <a:gd name="T27" fmla="*/ 883 h 985"/>
                  <a:gd name="T28" fmla="*/ 240 w 296"/>
                  <a:gd name="T29" fmla="*/ 841 h 985"/>
                  <a:gd name="T30" fmla="*/ 207 w 296"/>
                  <a:gd name="T31" fmla="*/ 790 h 985"/>
                  <a:gd name="T32" fmla="*/ 167 w 296"/>
                  <a:gd name="T33" fmla="*/ 730 h 985"/>
                  <a:gd name="T34" fmla="*/ 126 w 296"/>
                  <a:gd name="T35" fmla="*/ 670 h 985"/>
                  <a:gd name="T36" fmla="*/ 96 w 296"/>
                  <a:gd name="T37" fmla="*/ 620 h 985"/>
                  <a:gd name="T38" fmla="*/ 78 w 296"/>
                  <a:gd name="T39" fmla="*/ 575 h 985"/>
                  <a:gd name="T40" fmla="*/ 70 w 296"/>
                  <a:gd name="T41" fmla="*/ 536 h 985"/>
                  <a:gd name="T42" fmla="*/ 70 w 296"/>
                  <a:gd name="T43" fmla="*/ 497 h 985"/>
                  <a:gd name="T44" fmla="*/ 81 w 296"/>
                  <a:gd name="T45" fmla="*/ 458 h 985"/>
                  <a:gd name="T46" fmla="*/ 97 w 296"/>
                  <a:gd name="T47" fmla="*/ 414 h 985"/>
                  <a:gd name="T48" fmla="*/ 122 w 296"/>
                  <a:gd name="T49" fmla="*/ 366 h 985"/>
                  <a:gd name="T50" fmla="*/ 135 w 296"/>
                  <a:gd name="T51" fmla="*/ 310 h 985"/>
                  <a:gd name="T52" fmla="*/ 131 w 296"/>
                  <a:gd name="T53" fmla="*/ 250 h 985"/>
                  <a:gd name="T54" fmla="*/ 113 w 296"/>
                  <a:gd name="T55" fmla="*/ 188 h 985"/>
                  <a:gd name="T56" fmla="*/ 87 w 296"/>
                  <a:gd name="T57" fmla="*/ 131 h 985"/>
                  <a:gd name="T58" fmla="*/ 57 w 296"/>
                  <a:gd name="T59" fmla="*/ 79 h 985"/>
                  <a:gd name="T60" fmla="*/ 30 w 296"/>
                  <a:gd name="T61" fmla="*/ 38 h 985"/>
                  <a:gd name="T62" fmla="*/ 9 w 296"/>
                  <a:gd name="T63" fmla="*/ 9 h 985"/>
                  <a:gd name="T64" fmla="*/ 1 w 296"/>
                  <a:gd name="T65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985">
                    <a:moveTo>
                      <a:pt x="1" y="0"/>
                    </a:moveTo>
                    <a:lnTo>
                      <a:pt x="0" y="15"/>
                    </a:lnTo>
                    <a:lnTo>
                      <a:pt x="0" y="50"/>
                    </a:lnTo>
                    <a:lnTo>
                      <a:pt x="0" y="101"/>
                    </a:lnTo>
                    <a:lnTo>
                      <a:pt x="0" y="166"/>
                    </a:lnTo>
                    <a:lnTo>
                      <a:pt x="0" y="241"/>
                    </a:lnTo>
                    <a:lnTo>
                      <a:pt x="1" y="324"/>
                    </a:lnTo>
                    <a:lnTo>
                      <a:pt x="1" y="412"/>
                    </a:lnTo>
                    <a:lnTo>
                      <a:pt x="3" y="503"/>
                    </a:lnTo>
                    <a:lnTo>
                      <a:pt x="3" y="593"/>
                    </a:lnTo>
                    <a:lnTo>
                      <a:pt x="4" y="680"/>
                    </a:lnTo>
                    <a:lnTo>
                      <a:pt x="6" y="761"/>
                    </a:lnTo>
                    <a:lnTo>
                      <a:pt x="7" y="835"/>
                    </a:lnTo>
                    <a:lnTo>
                      <a:pt x="7" y="895"/>
                    </a:lnTo>
                    <a:lnTo>
                      <a:pt x="7" y="943"/>
                    </a:lnTo>
                    <a:lnTo>
                      <a:pt x="9" y="975"/>
                    </a:lnTo>
                    <a:lnTo>
                      <a:pt x="9" y="985"/>
                    </a:lnTo>
                    <a:lnTo>
                      <a:pt x="296" y="979"/>
                    </a:lnTo>
                    <a:lnTo>
                      <a:pt x="296" y="978"/>
                    </a:lnTo>
                    <a:lnTo>
                      <a:pt x="296" y="975"/>
                    </a:lnTo>
                    <a:lnTo>
                      <a:pt x="295" y="970"/>
                    </a:lnTo>
                    <a:lnTo>
                      <a:pt x="293" y="964"/>
                    </a:lnTo>
                    <a:lnTo>
                      <a:pt x="292" y="955"/>
                    </a:lnTo>
                    <a:lnTo>
                      <a:pt x="289" y="945"/>
                    </a:lnTo>
                    <a:lnTo>
                      <a:pt x="283" y="933"/>
                    </a:lnTo>
                    <a:lnTo>
                      <a:pt x="278" y="919"/>
                    </a:lnTo>
                    <a:lnTo>
                      <a:pt x="270" y="901"/>
                    </a:lnTo>
                    <a:lnTo>
                      <a:pt x="261" y="883"/>
                    </a:lnTo>
                    <a:lnTo>
                      <a:pt x="252" y="862"/>
                    </a:lnTo>
                    <a:lnTo>
                      <a:pt x="240" y="841"/>
                    </a:lnTo>
                    <a:lnTo>
                      <a:pt x="224" y="816"/>
                    </a:lnTo>
                    <a:lnTo>
                      <a:pt x="207" y="790"/>
                    </a:lnTo>
                    <a:lnTo>
                      <a:pt x="188" y="760"/>
                    </a:lnTo>
                    <a:lnTo>
                      <a:pt x="167" y="730"/>
                    </a:lnTo>
                    <a:lnTo>
                      <a:pt x="144" y="698"/>
                    </a:lnTo>
                    <a:lnTo>
                      <a:pt x="126" y="670"/>
                    </a:lnTo>
                    <a:lnTo>
                      <a:pt x="110" y="643"/>
                    </a:lnTo>
                    <a:lnTo>
                      <a:pt x="96" y="620"/>
                    </a:lnTo>
                    <a:lnTo>
                      <a:pt x="84" y="596"/>
                    </a:lnTo>
                    <a:lnTo>
                      <a:pt x="78" y="575"/>
                    </a:lnTo>
                    <a:lnTo>
                      <a:pt x="72" y="555"/>
                    </a:lnTo>
                    <a:lnTo>
                      <a:pt x="70" y="536"/>
                    </a:lnTo>
                    <a:lnTo>
                      <a:pt x="69" y="516"/>
                    </a:lnTo>
                    <a:lnTo>
                      <a:pt x="70" y="497"/>
                    </a:lnTo>
                    <a:lnTo>
                      <a:pt x="75" y="477"/>
                    </a:lnTo>
                    <a:lnTo>
                      <a:pt x="81" y="458"/>
                    </a:lnTo>
                    <a:lnTo>
                      <a:pt x="87" y="437"/>
                    </a:lnTo>
                    <a:lnTo>
                      <a:pt x="97" y="414"/>
                    </a:lnTo>
                    <a:lnTo>
                      <a:pt x="108" y="390"/>
                    </a:lnTo>
                    <a:lnTo>
                      <a:pt x="122" y="366"/>
                    </a:lnTo>
                    <a:lnTo>
                      <a:pt x="129" y="339"/>
                    </a:lnTo>
                    <a:lnTo>
                      <a:pt x="135" y="310"/>
                    </a:lnTo>
                    <a:lnTo>
                      <a:pt x="135" y="280"/>
                    </a:lnTo>
                    <a:lnTo>
                      <a:pt x="131" y="250"/>
                    </a:lnTo>
                    <a:lnTo>
                      <a:pt x="123" y="218"/>
                    </a:lnTo>
                    <a:lnTo>
                      <a:pt x="113" y="188"/>
                    </a:lnTo>
                    <a:lnTo>
                      <a:pt x="100" y="160"/>
                    </a:lnTo>
                    <a:lnTo>
                      <a:pt x="87" y="131"/>
                    </a:lnTo>
                    <a:lnTo>
                      <a:pt x="72" y="104"/>
                    </a:lnTo>
                    <a:lnTo>
                      <a:pt x="57" y="79"/>
                    </a:lnTo>
                    <a:lnTo>
                      <a:pt x="42" y="56"/>
                    </a:lnTo>
                    <a:lnTo>
                      <a:pt x="30" y="38"/>
                    </a:lnTo>
                    <a:lnTo>
                      <a:pt x="18" y="21"/>
                    </a:lnTo>
                    <a:lnTo>
                      <a:pt x="9" y="9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2" name="Freeform 28"/>
              <p:cNvSpPr>
                <a:spLocks/>
              </p:cNvSpPr>
              <p:nvPr/>
            </p:nvSpPr>
            <p:spPr bwMode="auto">
              <a:xfrm>
                <a:off x="864" y="1632"/>
                <a:ext cx="862" cy="296"/>
              </a:xfrm>
              <a:custGeom>
                <a:avLst/>
                <a:gdLst>
                  <a:gd name="T0" fmla="*/ 293 w 862"/>
                  <a:gd name="T1" fmla="*/ 69 h 296"/>
                  <a:gd name="T2" fmla="*/ 275 w 862"/>
                  <a:gd name="T3" fmla="*/ 69 h 296"/>
                  <a:gd name="T4" fmla="*/ 245 w 862"/>
                  <a:gd name="T5" fmla="*/ 70 h 296"/>
                  <a:gd name="T6" fmla="*/ 205 w 862"/>
                  <a:gd name="T7" fmla="*/ 80 h 296"/>
                  <a:gd name="T8" fmla="*/ 156 w 862"/>
                  <a:gd name="T9" fmla="*/ 99 h 296"/>
                  <a:gd name="T10" fmla="*/ 107 w 862"/>
                  <a:gd name="T11" fmla="*/ 131 h 296"/>
                  <a:gd name="T12" fmla="*/ 59 w 862"/>
                  <a:gd name="T13" fmla="*/ 180 h 296"/>
                  <a:gd name="T14" fmla="*/ 18 w 862"/>
                  <a:gd name="T15" fmla="*/ 249 h 296"/>
                  <a:gd name="T16" fmla="*/ 8 w 862"/>
                  <a:gd name="T17" fmla="*/ 295 h 296"/>
                  <a:gd name="T18" fmla="*/ 77 w 862"/>
                  <a:gd name="T19" fmla="*/ 295 h 296"/>
                  <a:gd name="T20" fmla="*/ 196 w 862"/>
                  <a:gd name="T21" fmla="*/ 293 h 296"/>
                  <a:gd name="T22" fmla="*/ 348 w 862"/>
                  <a:gd name="T23" fmla="*/ 289 h 296"/>
                  <a:gd name="T24" fmla="*/ 509 w 862"/>
                  <a:gd name="T25" fmla="*/ 283 h 296"/>
                  <a:gd name="T26" fmla="*/ 659 w 862"/>
                  <a:gd name="T27" fmla="*/ 278 h 296"/>
                  <a:gd name="T28" fmla="*/ 782 w 862"/>
                  <a:gd name="T29" fmla="*/ 274 h 296"/>
                  <a:gd name="T30" fmla="*/ 852 w 862"/>
                  <a:gd name="T31" fmla="*/ 271 h 296"/>
                  <a:gd name="T32" fmla="*/ 862 w 862"/>
                  <a:gd name="T33" fmla="*/ 268 h 296"/>
                  <a:gd name="T34" fmla="*/ 862 w 862"/>
                  <a:gd name="T35" fmla="*/ 251 h 296"/>
                  <a:gd name="T36" fmla="*/ 859 w 862"/>
                  <a:gd name="T37" fmla="*/ 221 h 296"/>
                  <a:gd name="T38" fmla="*/ 845 w 862"/>
                  <a:gd name="T39" fmla="*/ 182 h 296"/>
                  <a:gd name="T40" fmla="*/ 821 w 862"/>
                  <a:gd name="T41" fmla="*/ 138 h 296"/>
                  <a:gd name="T42" fmla="*/ 779 w 862"/>
                  <a:gd name="T43" fmla="*/ 92 h 296"/>
                  <a:gd name="T44" fmla="*/ 715 w 862"/>
                  <a:gd name="T45" fmla="*/ 49 h 296"/>
                  <a:gd name="T46" fmla="*/ 626 w 862"/>
                  <a:gd name="T47" fmla="*/ 13 h 296"/>
                  <a:gd name="T48" fmla="*/ 566 w 862"/>
                  <a:gd name="T49" fmla="*/ 52 h 296"/>
                  <a:gd name="T50" fmla="*/ 573 w 862"/>
                  <a:gd name="T51" fmla="*/ 52 h 296"/>
                  <a:gd name="T52" fmla="*/ 596 w 862"/>
                  <a:gd name="T53" fmla="*/ 55 h 296"/>
                  <a:gd name="T54" fmla="*/ 627 w 862"/>
                  <a:gd name="T55" fmla="*/ 61 h 296"/>
                  <a:gd name="T56" fmla="*/ 666 w 862"/>
                  <a:gd name="T57" fmla="*/ 75 h 296"/>
                  <a:gd name="T58" fmla="*/ 707 w 862"/>
                  <a:gd name="T59" fmla="*/ 96 h 296"/>
                  <a:gd name="T60" fmla="*/ 748 w 862"/>
                  <a:gd name="T61" fmla="*/ 126 h 296"/>
                  <a:gd name="T62" fmla="*/ 782 w 862"/>
                  <a:gd name="T63" fmla="*/ 167 h 296"/>
                  <a:gd name="T64" fmla="*/ 808 w 862"/>
                  <a:gd name="T65" fmla="*/ 224 h 296"/>
                  <a:gd name="T66" fmla="*/ 66 w 862"/>
                  <a:gd name="T67" fmla="*/ 254 h 296"/>
                  <a:gd name="T68" fmla="*/ 71 w 862"/>
                  <a:gd name="T69" fmla="*/ 242 h 296"/>
                  <a:gd name="T70" fmla="*/ 81 w 862"/>
                  <a:gd name="T71" fmla="*/ 221 h 296"/>
                  <a:gd name="T72" fmla="*/ 99 w 862"/>
                  <a:gd name="T73" fmla="*/ 195 h 296"/>
                  <a:gd name="T74" fmla="*/ 125 w 862"/>
                  <a:gd name="T75" fmla="*/ 168 h 296"/>
                  <a:gd name="T76" fmla="*/ 160 w 862"/>
                  <a:gd name="T77" fmla="*/ 143 h 296"/>
                  <a:gd name="T78" fmla="*/ 205 w 862"/>
                  <a:gd name="T79" fmla="*/ 123 h 296"/>
                  <a:gd name="T80" fmla="*/ 260 w 862"/>
                  <a:gd name="T81" fmla="*/ 114 h 296"/>
                  <a:gd name="T82" fmla="*/ 296 w 862"/>
                  <a:gd name="T83" fmla="*/ 69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62" h="296">
                    <a:moveTo>
                      <a:pt x="296" y="69"/>
                    </a:moveTo>
                    <a:lnTo>
                      <a:pt x="293" y="69"/>
                    </a:lnTo>
                    <a:lnTo>
                      <a:pt x="287" y="69"/>
                    </a:lnTo>
                    <a:lnTo>
                      <a:pt x="275" y="69"/>
                    </a:lnTo>
                    <a:lnTo>
                      <a:pt x="263" y="69"/>
                    </a:lnTo>
                    <a:lnTo>
                      <a:pt x="245" y="70"/>
                    </a:lnTo>
                    <a:lnTo>
                      <a:pt x="226" y="73"/>
                    </a:lnTo>
                    <a:lnTo>
                      <a:pt x="205" y="80"/>
                    </a:lnTo>
                    <a:lnTo>
                      <a:pt x="181" y="89"/>
                    </a:lnTo>
                    <a:lnTo>
                      <a:pt x="156" y="99"/>
                    </a:lnTo>
                    <a:lnTo>
                      <a:pt x="132" y="114"/>
                    </a:lnTo>
                    <a:lnTo>
                      <a:pt x="107" y="131"/>
                    </a:lnTo>
                    <a:lnTo>
                      <a:pt x="84" y="153"/>
                    </a:lnTo>
                    <a:lnTo>
                      <a:pt x="59" y="180"/>
                    </a:lnTo>
                    <a:lnTo>
                      <a:pt x="38" y="212"/>
                    </a:lnTo>
                    <a:lnTo>
                      <a:pt x="18" y="249"/>
                    </a:lnTo>
                    <a:lnTo>
                      <a:pt x="0" y="293"/>
                    </a:lnTo>
                    <a:lnTo>
                      <a:pt x="8" y="295"/>
                    </a:lnTo>
                    <a:lnTo>
                      <a:pt x="35" y="296"/>
                    </a:lnTo>
                    <a:lnTo>
                      <a:pt x="77" y="295"/>
                    </a:lnTo>
                    <a:lnTo>
                      <a:pt x="132" y="295"/>
                    </a:lnTo>
                    <a:lnTo>
                      <a:pt x="196" y="293"/>
                    </a:lnTo>
                    <a:lnTo>
                      <a:pt x="269" y="292"/>
                    </a:lnTo>
                    <a:lnTo>
                      <a:pt x="348" y="289"/>
                    </a:lnTo>
                    <a:lnTo>
                      <a:pt x="429" y="287"/>
                    </a:lnTo>
                    <a:lnTo>
                      <a:pt x="509" y="283"/>
                    </a:lnTo>
                    <a:lnTo>
                      <a:pt x="587" y="281"/>
                    </a:lnTo>
                    <a:lnTo>
                      <a:pt x="659" y="278"/>
                    </a:lnTo>
                    <a:lnTo>
                      <a:pt x="727" y="275"/>
                    </a:lnTo>
                    <a:lnTo>
                      <a:pt x="782" y="274"/>
                    </a:lnTo>
                    <a:lnTo>
                      <a:pt x="824" y="272"/>
                    </a:lnTo>
                    <a:lnTo>
                      <a:pt x="852" y="271"/>
                    </a:lnTo>
                    <a:lnTo>
                      <a:pt x="862" y="271"/>
                    </a:lnTo>
                    <a:lnTo>
                      <a:pt x="862" y="268"/>
                    </a:lnTo>
                    <a:lnTo>
                      <a:pt x="862" y="261"/>
                    </a:lnTo>
                    <a:lnTo>
                      <a:pt x="862" y="251"/>
                    </a:lnTo>
                    <a:lnTo>
                      <a:pt x="862" y="237"/>
                    </a:lnTo>
                    <a:lnTo>
                      <a:pt x="859" y="221"/>
                    </a:lnTo>
                    <a:lnTo>
                      <a:pt x="853" y="203"/>
                    </a:lnTo>
                    <a:lnTo>
                      <a:pt x="845" y="182"/>
                    </a:lnTo>
                    <a:lnTo>
                      <a:pt x="836" y="161"/>
                    </a:lnTo>
                    <a:lnTo>
                      <a:pt x="821" y="138"/>
                    </a:lnTo>
                    <a:lnTo>
                      <a:pt x="802" y="116"/>
                    </a:lnTo>
                    <a:lnTo>
                      <a:pt x="779" y="92"/>
                    </a:lnTo>
                    <a:lnTo>
                      <a:pt x="751" y="70"/>
                    </a:lnTo>
                    <a:lnTo>
                      <a:pt x="715" y="49"/>
                    </a:lnTo>
                    <a:lnTo>
                      <a:pt x="674" y="30"/>
                    </a:lnTo>
                    <a:lnTo>
                      <a:pt x="626" y="13"/>
                    </a:lnTo>
                    <a:lnTo>
                      <a:pt x="570" y="0"/>
                    </a:lnTo>
                    <a:lnTo>
                      <a:pt x="566" y="52"/>
                    </a:lnTo>
                    <a:lnTo>
                      <a:pt x="567" y="52"/>
                    </a:lnTo>
                    <a:lnTo>
                      <a:pt x="573" y="52"/>
                    </a:lnTo>
                    <a:lnTo>
                      <a:pt x="582" y="52"/>
                    </a:lnTo>
                    <a:lnTo>
                      <a:pt x="596" y="55"/>
                    </a:lnTo>
                    <a:lnTo>
                      <a:pt x="611" y="57"/>
                    </a:lnTo>
                    <a:lnTo>
                      <a:pt x="627" y="61"/>
                    </a:lnTo>
                    <a:lnTo>
                      <a:pt x="647" y="67"/>
                    </a:lnTo>
                    <a:lnTo>
                      <a:pt x="666" y="75"/>
                    </a:lnTo>
                    <a:lnTo>
                      <a:pt x="688" y="84"/>
                    </a:lnTo>
                    <a:lnTo>
                      <a:pt x="707" y="96"/>
                    </a:lnTo>
                    <a:lnTo>
                      <a:pt x="728" y="110"/>
                    </a:lnTo>
                    <a:lnTo>
                      <a:pt x="748" y="126"/>
                    </a:lnTo>
                    <a:lnTo>
                      <a:pt x="766" y="144"/>
                    </a:lnTo>
                    <a:lnTo>
                      <a:pt x="782" y="167"/>
                    </a:lnTo>
                    <a:lnTo>
                      <a:pt x="796" y="194"/>
                    </a:lnTo>
                    <a:lnTo>
                      <a:pt x="808" y="224"/>
                    </a:lnTo>
                    <a:lnTo>
                      <a:pt x="66" y="257"/>
                    </a:lnTo>
                    <a:lnTo>
                      <a:pt x="66" y="254"/>
                    </a:lnTo>
                    <a:lnTo>
                      <a:pt x="68" y="249"/>
                    </a:lnTo>
                    <a:lnTo>
                      <a:pt x="71" y="242"/>
                    </a:lnTo>
                    <a:lnTo>
                      <a:pt x="75" y="233"/>
                    </a:lnTo>
                    <a:lnTo>
                      <a:pt x="81" y="221"/>
                    </a:lnTo>
                    <a:lnTo>
                      <a:pt x="90" y="209"/>
                    </a:lnTo>
                    <a:lnTo>
                      <a:pt x="99" y="195"/>
                    </a:lnTo>
                    <a:lnTo>
                      <a:pt x="111" y="182"/>
                    </a:lnTo>
                    <a:lnTo>
                      <a:pt x="125" y="168"/>
                    </a:lnTo>
                    <a:lnTo>
                      <a:pt x="141" y="155"/>
                    </a:lnTo>
                    <a:lnTo>
                      <a:pt x="160" y="143"/>
                    </a:lnTo>
                    <a:lnTo>
                      <a:pt x="181" y="132"/>
                    </a:lnTo>
                    <a:lnTo>
                      <a:pt x="205" y="123"/>
                    </a:lnTo>
                    <a:lnTo>
                      <a:pt x="232" y="119"/>
                    </a:lnTo>
                    <a:lnTo>
                      <a:pt x="260" y="114"/>
                    </a:lnTo>
                    <a:lnTo>
                      <a:pt x="293" y="116"/>
                    </a:lnTo>
                    <a:lnTo>
                      <a:pt x="296" y="69"/>
                    </a:lnTo>
                    <a:lnTo>
                      <a:pt x="296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3" name="Freeform 29"/>
              <p:cNvSpPr>
                <a:spLocks/>
              </p:cNvSpPr>
              <p:nvPr/>
            </p:nvSpPr>
            <p:spPr bwMode="auto">
              <a:xfrm>
                <a:off x="478" y="275"/>
                <a:ext cx="160" cy="866"/>
              </a:xfrm>
              <a:custGeom>
                <a:avLst/>
                <a:gdLst>
                  <a:gd name="T0" fmla="*/ 122 w 160"/>
                  <a:gd name="T1" fmla="*/ 0 h 866"/>
                  <a:gd name="T2" fmla="*/ 0 w 160"/>
                  <a:gd name="T3" fmla="*/ 866 h 866"/>
                  <a:gd name="T4" fmla="*/ 29 w 160"/>
                  <a:gd name="T5" fmla="*/ 866 h 866"/>
                  <a:gd name="T6" fmla="*/ 160 w 160"/>
                  <a:gd name="T7" fmla="*/ 14 h 866"/>
                  <a:gd name="T8" fmla="*/ 122 w 160"/>
                  <a:gd name="T9" fmla="*/ 0 h 866"/>
                  <a:gd name="T10" fmla="*/ 122 w 160"/>
                  <a:gd name="T11" fmla="*/ 0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0" h="866">
                    <a:moveTo>
                      <a:pt x="122" y="0"/>
                    </a:moveTo>
                    <a:lnTo>
                      <a:pt x="0" y="866"/>
                    </a:lnTo>
                    <a:lnTo>
                      <a:pt x="29" y="866"/>
                    </a:lnTo>
                    <a:lnTo>
                      <a:pt x="160" y="14"/>
                    </a:lnTo>
                    <a:lnTo>
                      <a:pt x="122" y="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4" name="Freeform 30"/>
              <p:cNvSpPr>
                <a:spLocks/>
              </p:cNvSpPr>
              <p:nvPr/>
            </p:nvSpPr>
            <p:spPr bwMode="auto">
              <a:xfrm>
                <a:off x="1963" y="1203"/>
                <a:ext cx="95" cy="92"/>
              </a:xfrm>
              <a:custGeom>
                <a:avLst/>
                <a:gdLst>
                  <a:gd name="T0" fmla="*/ 48 w 95"/>
                  <a:gd name="T1" fmla="*/ 0 h 92"/>
                  <a:gd name="T2" fmla="*/ 42 w 95"/>
                  <a:gd name="T3" fmla="*/ 0 h 92"/>
                  <a:gd name="T4" fmla="*/ 39 w 95"/>
                  <a:gd name="T5" fmla="*/ 0 h 92"/>
                  <a:gd name="T6" fmla="*/ 35 w 95"/>
                  <a:gd name="T7" fmla="*/ 0 h 92"/>
                  <a:gd name="T8" fmla="*/ 30 w 95"/>
                  <a:gd name="T9" fmla="*/ 2 h 92"/>
                  <a:gd name="T10" fmla="*/ 21 w 95"/>
                  <a:gd name="T11" fmla="*/ 6 h 92"/>
                  <a:gd name="T12" fmla="*/ 15 w 95"/>
                  <a:gd name="T13" fmla="*/ 12 h 92"/>
                  <a:gd name="T14" fmla="*/ 8 w 95"/>
                  <a:gd name="T15" fmla="*/ 18 h 92"/>
                  <a:gd name="T16" fmla="*/ 5 w 95"/>
                  <a:gd name="T17" fmla="*/ 27 h 92"/>
                  <a:gd name="T18" fmla="*/ 2 w 95"/>
                  <a:gd name="T19" fmla="*/ 32 h 92"/>
                  <a:gd name="T20" fmla="*/ 2 w 95"/>
                  <a:gd name="T21" fmla="*/ 36 h 92"/>
                  <a:gd name="T22" fmla="*/ 0 w 95"/>
                  <a:gd name="T23" fmla="*/ 41 h 92"/>
                  <a:gd name="T24" fmla="*/ 0 w 95"/>
                  <a:gd name="T25" fmla="*/ 45 h 92"/>
                  <a:gd name="T26" fmla="*/ 0 w 95"/>
                  <a:gd name="T27" fmla="*/ 50 h 92"/>
                  <a:gd name="T28" fmla="*/ 2 w 95"/>
                  <a:gd name="T29" fmla="*/ 54 h 92"/>
                  <a:gd name="T30" fmla="*/ 2 w 95"/>
                  <a:gd name="T31" fmla="*/ 59 h 92"/>
                  <a:gd name="T32" fmla="*/ 5 w 95"/>
                  <a:gd name="T33" fmla="*/ 63 h 92"/>
                  <a:gd name="T34" fmla="*/ 8 w 95"/>
                  <a:gd name="T35" fmla="*/ 71 h 92"/>
                  <a:gd name="T36" fmla="*/ 15 w 95"/>
                  <a:gd name="T37" fmla="*/ 78 h 92"/>
                  <a:gd name="T38" fmla="*/ 21 w 95"/>
                  <a:gd name="T39" fmla="*/ 84 h 92"/>
                  <a:gd name="T40" fmla="*/ 30 w 95"/>
                  <a:gd name="T41" fmla="*/ 89 h 92"/>
                  <a:gd name="T42" fmla="*/ 35 w 95"/>
                  <a:gd name="T43" fmla="*/ 90 h 92"/>
                  <a:gd name="T44" fmla="*/ 39 w 95"/>
                  <a:gd name="T45" fmla="*/ 92 h 92"/>
                  <a:gd name="T46" fmla="*/ 42 w 95"/>
                  <a:gd name="T47" fmla="*/ 92 h 92"/>
                  <a:gd name="T48" fmla="*/ 48 w 95"/>
                  <a:gd name="T49" fmla="*/ 92 h 92"/>
                  <a:gd name="T50" fmla="*/ 53 w 95"/>
                  <a:gd name="T51" fmla="*/ 92 h 92"/>
                  <a:gd name="T52" fmla="*/ 57 w 95"/>
                  <a:gd name="T53" fmla="*/ 92 h 92"/>
                  <a:gd name="T54" fmla="*/ 62 w 95"/>
                  <a:gd name="T55" fmla="*/ 90 h 92"/>
                  <a:gd name="T56" fmla="*/ 66 w 95"/>
                  <a:gd name="T57" fmla="*/ 89 h 92"/>
                  <a:gd name="T58" fmla="*/ 74 w 95"/>
                  <a:gd name="T59" fmla="*/ 84 h 92"/>
                  <a:gd name="T60" fmla="*/ 81 w 95"/>
                  <a:gd name="T61" fmla="*/ 78 h 92"/>
                  <a:gd name="T62" fmla="*/ 86 w 95"/>
                  <a:gd name="T63" fmla="*/ 71 h 92"/>
                  <a:gd name="T64" fmla="*/ 92 w 95"/>
                  <a:gd name="T65" fmla="*/ 63 h 92"/>
                  <a:gd name="T66" fmla="*/ 92 w 95"/>
                  <a:gd name="T67" fmla="*/ 59 h 92"/>
                  <a:gd name="T68" fmla="*/ 93 w 95"/>
                  <a:gd name="T69" fmla="*/ 54 h 92"/>
                  <a:gd name="T70" fmla="*/ 95 w 95"/>
                  <a:gd name="T71" fmla="*/ 50 h 92"/>
                  <a:gd name="T72" fmla="*/ 95 w 95"/>
                  <a:gd name="T73" fmla="*/ 45 h 92"/>
                  <a:gd name="T74" fmla="*/ 95 w 95"/>
                  <a:gd name="T75" fmla="*/ 41 h 92"/>
                  <a:gd name="T76" fmla="*/ 93 w 95"/>
                  <a:gd name="T77" fmla="*/ 36 h 92"/>
                  <a:gd name="T78" fmla="*/ 92 w 95"/>
                  <a:gd name="T79" fmla="*/ 32 h 92"/>
                  <a:gd name="T80" fmla="*/ 92 w 95"/>
                  <a:gd name="T81" fmla="*/ 27 h 92"/>
                  <a:gd name="T82" fmla="*/ 86 w 95"/>
                  <a:gd name="T83" fmla="*/ 18 h 92"/>
                  <a:gd name="T84" fmla="*/ 81 w 95"/>
                  <a:gd name="T85" fmla="*/ 12 h 92"/>
                  <a:gd name="T86" fmla="*/ 74 w 95"/>
                  <a:gd name="T87" fmla="*/ 6 h 92"/>
                  <a:gd name="T88" fmla="*/ 66 w 95"/>
                  <a:gd name="T89" fmla="*/ 2 h 92"/>
                  <a:gd name="T90" fmla="*/ 62 w 95"/>
                  <a:gd name="T91" fmla="*/ 0 h 92"/>
                  <a:gd name="T92" fmla="*/ 57 w 95"/>
                  <a:gd name="T93" fmla="*/ 0 h 92"/>
                  <a:gd name="T94" fmla="*/ 53 w 95"/>
                  <a:gd name="T95" fmla="*/ 0 h 92"/>
                  <a:gd name="T96" fmla="*/ 48 w 95"/>
                  <a:gd name="T97" fmla="*/ 0 h 92"/>
                  <a:gd name="T98" fmla="*/ 48 w 95"/>
                  <a:gd name="T9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5" h="92">
                    <a:moveTo>
                      <a:pt x="48" y="0"/>
                    </a:moveTo>
                    <a:lnTo>
                      <a:pt x="42" y="0"/>
                    </a:lnTo>
                    <a:lnTo>
                      <a:pt x="39" y="0"/>
                    </a:lnTo>
                    <a:lnTo>
                      <a:pt x="35" y="0"/>
                    </a:lnTo>
                    <a:lnTo>
                      <a:pt x="30" y="2"/>
                    </a:lnTo>
                    <a:lnTo>
                      <a:pt x="21" y="6"/>
                    </a:lnTo>
                    <a:lnTo>
                      <a:pt x="15" y="12"/>
                    </a:lnTo>
                    <a:lnTo>
                      <a:pt x="8" y="18"/>
                    </a:lnTo>
                    <a:lnTo>
                      <a:pt x="5" y="27"/>
                    </a:lnTo>
                    <a:lnTo>
                      <a:pt x="2" y="32"/>
                    </a:lnTo>
                    <a:lnTo>
                      <a:pt x="2" y="36"/>
                    </a:lnTo>
                    <a:lnTo>
                      <a:pt x="0" y="41"/>
                    </a:lnTo>
                    <a:lnTo>
                      <a:pt x="0" y="45"/>
                    </a:lnTo>
                    <a:lnTo>
                      <a:pt x="0" y="50"/>
                    </a:lnTo>
                    <a:lnTo>
                      <a:pt x="2" y="54"/>
                    </a:lnTo>
                    <a:lnTo>
                      <a:pt x="2" y="59"/>
                    </a:lnTo>
                    <a:lnTo>
                      <a:pt x="5" y="63"/>
                    </a:lnTo>
                    <a:lnTo>
                      <a:pt x="8" y="71"/>
                    </a:lnTo>
                    <a:lnTo>
                      <a:pt x="15" y="78"/>
                    </a:lnTo>
                    <a:lnTo>
                      <a:pt x="21" y="84"/>
                    </a:lnTo>
                    <a:lnTo>
                      <a:pt x="30" y="89"/>
                    </a:lnTo>
                    <a:lnTo>
                      <a:pt x="35" y="90"/>
                    </a:lnTo>
                    <a:lnTo>
                      <a:pt x="39" y="92"/>
                    </a:lnTo>
                    <a:lnTo>
                      <a:pt x="42" y="92"/>
                    </a:lnTo>
                    <a:lnTo>
                      <a:pt x="48" y="92"/>
                    </a:lnTo>
                    <a:lnTo>
                      <a:pt x="53" y="92"/>
                    </a:lnTo>
                    <a:lnTo>
                      <a:pt x="57" y="92"/>
                    </a:lnTo>
                    <a:lnTo>
                      <a:pt x="62" y="90"/>
                    </a:lnTo>
                    <a:lnTo>
                      <a:pt x="66" y="89"/>
                    </a:lnTo>
                    <a:lnTo>
                      <a:pt x="74" y="84"/>
                    </a:lnTo>
                    <a:lnTo>
                      <a:pt x="81" y="78"/>
                    </a:lnTo>
                    <a:lnTo>
                      <a:pt x="86" y="71"/>
                    </a:lnTo>
                    <a:lnTo>
                      <a:pt x="92" y="63"/>
                    </a:lnTo>
                    <a:lnTo>
                      <a:pt x="92" y="59"/>
                    </a:lnTo>
                    <a:lnTo>
                      <a:pt x="93" y="54"/>
                    </a:lnTo>
                    <a:lnTo>
                      <a:pt x="95" y="50"/>
                    </a:lnTo>
                    <a:lnTo>
                      <a:pt x="95" y="45"/>
                    </a:lnTo>
                    <a:lnTo>
                      <a:pt x="95" y="41"/>
                    </a:lnTo>
                    <a:lnTo>
                      <a:pt x="93" y="36"/>
                    </a:lnTo>
                    <a:lnTo>
                      <a:pt x="92" y="32"/>
                    </a:lnTo>
                    <a:lnTo>
                      <a:pt x="92" y="27"/>
                    </a:lnTo>
                    <a:lnTo>
                      <a:pt x="86" y="18"/>
                    </a:lnTo>
                    <a:lnTo>
                      <a:pt x="81" y="12"/>
                    </a:lnTo>
                    <a:lnTo>
                      <a:pt x="74" y="6"/>
                    </a:lnTo>
                    <a:lnTo>
                      <a:pt x="66" y="2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3" y="0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5" name="Freeform 31"/>
              <p:cNvSpPr>
                <a:spLocks/>
              </p:cNvSpPr>
              <p:nvPr/>
            </p:nvSpPr>
            <p:spPr bwMode="auto">
              <a:xfrm>
                <a:off x="647" y="1740"/>
                <a:ext cx="45" cy="44"/>
              </a:xfrm>
              <a:custGeom>
                <a:avLst/>
                <a:gdLst>
                  <a:gd name="T0" fmla="*/ 22 w 45"/>
                  <a:gd name="T1" fmla="*/ 44 h 44"/>
                  <a:gd name="T2" fmla="*/ 27 w 45"/>
                  <a:gd name="T3" fmla="*/ 44 h 44"/>
                  <a:gd name="T4" fmla="*/ 30 w 45"/>
                  <a:gd name="T5" fmla="*/ 42 h 44"/>
                  <a:gd name="T6" fmla="*/ 34 w 45"/>
                  <a:gd name="T7" fmla="*/ 39 h 44"/>
                  <a:gd name="T8" fmla="*/ 37 w 45"/>
                  <a:gd name="T9" fmla="*/ 38 h 44"/>
                  <a:gd name="T10" fmla="*/ 40 w 45"/>
                  <a:gd name="T11" fmla="*/ 33 h 44"/>
                  <a:gd name="T12" fmla="*/ 42 w 45"/>
                  <a:gd name="T13" fmla="*/ 30 h 44"/>
                  <a:gd name="T14" fmla="*/ 43 w 45"/>
                  <a:gd name="T15" fmla="*/ 26 h 44"/>
                  <a:gd name="T16" fmla="*/ 45 w 45"/>
                  <a:gd name="T17" fmla="*/ 23 h 44"/>
                  <a:gd name="T18" fmla="*/ 43 w 45"/>
                  <a:gd name="T19" fmla="*/ 18 h 44"/>
                  <a:gd name="T20" fmla="*/ 42 w 45"/>
                  <a:gd name="T21" fmla="*/ 14 h 44"/>
                  <a:gd name="T22" fmla="*/ 40 w 45"/>
                  <a:gd name="T23" fmla="*/ 11 h 44"/>
                  <a:gd name="T24" fmla="*/ 37 w 45"/>
                  <a:gd name="T25" fmla="*/ 8 h 44"/>
                  <a:gd name="T26" fmla="*/ 34 w 45"/>
                  <a:gd name="T27" fmla="*/ 3 h 44"/>
                  <a:gd name="T28" fmla="*/ 30 w 45"/>
                  <a:gd name="T29" fmla="*/ 2 h 44"/>
                  <a:gd name="T30" fmla="*/ 27 w 45"/>
                  <a:gd name="T31" fmla="*/ 0 h 44"/>
                  <a:gd name="T32" fmla="*/ 22 w 45"/>
                  <a:gd name="T33" fmla="*/ 0 h 44"/>
                  <a:gd name="T34" fmla="*/ 18 w 45"/>
                  <a:gd name="T35" fmla="*/ 0 h 44"/>
                  <a:gd name="T36" fmla="*/ 13 w 45"/>
                  <a:gd name="T37" fmla="*/ 2 h 44"/>
                  <a:gd name="T38" fmla="*/ 9 w 45"/>
                  <a:gd name="T39" fmla="*/ 3 h 44"/>
                  <a:gd name="T40" fmla="*/ 6 w 45"/>
                  <a:gd name="T41" fmla="*/ 8 h 44"/>
                  <a:gd name="T42" fmla="*/ 3 w 45"/>
                  <a:gd name="T43" fmla="*/ 11 h 44"/>
                  <a:gd name="T44" fmla="*/ 1 w 45"/>
                  <a:gd name="T45" fmla="*/ 14 h 44"/>
                  <a:gd name="T46" fmla="*/ 0 w 45"/>
                  <a:gd name="T47" fmla="*/ 18 h 44"/>
                  <a:gd name="T48" fmla="*/ 0 w 45"/>
                  <a:gd name="T49" fmla="*/ 23 h 44"/>
                  <a:gd name="T50" fmla="*/ 0 w 45"/>
                  <a:gd name="T51" fmla="*/ 26 h 44"/>
                  <a:gd name="T52" fmla="*/ 1 w 45"/>
                  <a:gd name="T53" fmla="*/ 30 h 44"/>
                  <a:gd name="T54" fmla="*/ 3 w 45"/>
                  <a:gd name="T55" fmla="*/ 33 h 44"/>
                  <a:gd name="T56" fmla="*/ 6 w 45"/>
                  <a:gd name="T57" fmla="*/ 38 h 44"/>
                  <a:gd name="T58" fmla="*/ 9 w 45"/>
                  <a:gd name="T59" fmla="*/ 39 h 44"/>
                  <a:gd name="T60" fmla="*/ 13 w 45"/>
                  <a:gd name="T61" fmla="*/ 42 h 44"/>
                  <a:gd name="T62" fmla="*/ 18 w 45"/>
                  <a:gd name="T63" fmla="*/ 44 h 44"/>
                  <a:gd name="T64" fmla="*/ 22 w 45"/>
                  <a:gd name="T65" fmla="*/ 44 h 44"/>
                  <a:gd name="T66" fmla="*/ 22 w 45"/>
                  <a:gd name="T6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5" h="44">
                    <a:moveTo>
                      <a:pt x="22" y="44"/>
                    </a:moveTo>
                    <a:lnTo>
                      <a:pt x="27" y="44"/>
                    </a:lnTo>
                    <a:lnTo>
                      <a:pt x="30" y="42"/>
                    </a:lnTo>
                    <a:lnTo>
                      <a:pt x="34" y="39"/>
                    </a:lnTo>
                    <a:lnTo>
                      <a:pt x="37" y="38"/>
                    </a:lnTo>
                    <a:lnTo>
                      <a:pt x="40" y="33"/>
                    </a:lnTo>
                    <a:lnTo>
                      <a:pt x="42" y="30"/>
                    </a:lnTo>
                    <a:lnTo>
                      <a:pt x="43" y="26"/>
                    </a:lnTo>
                    <a:lnTo>
                      <a:pt x="45" y="23"/>
                    </a:lnTo>
                    <a:lnTo>
                      <a:pt x="43" y="18"/>
                    </a:lnTo>
                    <a:lnTo>
                      <a:pt x="42" y="14"/>
                    </a:lnTo>
                    <a:lnTo>
                      <a:pt x="40" y="11"/>
                    </a:lnTo>
                    <a:lnTo>
                      <a:pt x="37" y="8"/>
                    </a:lnTo>
                    <a:lnTo>
                      <a:pt x="34" y="3"/>
                    </a:lnTo>
                    <a:lnTo>
                      <a:pt x="30" y="2"/>
                    </a:lnTo>
                    <a:lnTo>
                      <a:pt x="27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3" y="2"/>
                    </a:lnTo>
                    <a:lnTo>
                      <a:pt x="9" y="3"/>
                    </a:lnTo>
                    <a:lnTo>
                      <a:pt x="6" y="8"/>
                    </a:lnTo>
                    <a:lnTo>
                      <a:pt x="3" y="11"/>
                    </a:lnTo>
                    <a:lnTo>
                      <a:pt x="1" y="14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1" y="30"/>
                    </a:lnTo>
                    <a:lnTo>
                      <a:pt x="3" y="33"/>
                    </a:lnTo>
                    <a:lnTo>
                      <a:pt x="6" y="38"/>
                    </a:lnTo>
                    <a:lnTo>
                      <a:pt x="9" y="39"/>
                    </a:lnTo>
                    <a:lnTo>
                      <a:pt x="13" y="42"/>
                    </a:lnTo>
                    <a:lnTo>
                      <a:pt x="18" y="44"/>
                    </a:lnTo>
                    <a:lnTo>
                      <a:pt x="22" y="44"/>
                    </a:lnTo>
                    <a:lnTo>
                      <a:pt x="22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6" name="Freeform 32"/>
              <p:cNvSpPr>
                <a:spLocks/>
              </p:cNvSpPr>
              <p:nvPr/>
            </p:nvSpPr>
            <p:spPr bwMode="auto">
              <a:xfrm>
                <a:off x="564" y="1812"/>
                <a:ext cx="42" cy="42"/>
              </a:xfrm>
              <a:custGeom>
                <a:avLst/>
                <a:gdLst>
                  <a:gd name="T0" fmla="*/ 23 w 42"/>
                  <a:gd name="T1" fmla="*/ 42 h 42"/>
                  <a:gd name="T2" fmla="*/ 29 w 42"/>
                  <a:gd name="T3" fmla="*/ 41 h 42"/>
                  <a:gd name="T4" fmla="*/ 36 w 42"/>
                  <a:gd name="T5" fmla="*/ 36 h 42"/>
                  <a:gd name="T6" fmla="*/ 41 w 42"/>
                  <a:gd name="T7" fmla="*/ 30 h 42"/>
                  <a:gd name="T8" fmla="*/ 42 w 42"/>
                  <a:gd name="T9" fmla="*/ 23 h 42"/>
                  <a:gd name="T10" fmla="*/ 42 w 42"/>
                  <a:gd name="T11" fmla="*/ 17 h 42"/>
                  <a:gd name="T12" fmla="*/ 41 w 42"/>
                  <a:gd name="T13" fmla="*/ 14 h 42"/>
                  <a:gd name="T14" fmla="*/ 38 w 42"/>
                  <a:gd name="T15" fmla="*/ 9 h 42"/>
                  <a:gd name="T16" fmla="*/ 36 w 42"/>
                  <a:gd name="T17" fmla="*/ 6 h 42"/>
                  <a:gd name="T18" fmla="*/ 29 w 42"/>
                  <a:gd name="T19" fmla="*/ 2 h 42"/>
                  <a:gd name="T20" fmla="*/ 23 w 42"/>
                  <a:gd name="T21" fmla="*/ 0 h 42"/>
                  <a:gd name="T22" fmla="*/ 17 w 42"/>
                  <a:gd name="T23" fmla="*/ 0 h 42"/>
                  <a:gd name="T24" fmla="*/ 14 w 42"/>
                  <a:gd name="T25" fmla="*/ 2 h 42"/>
                  <a:gd name="T26" fmla="*/ 9 w 42"/>
                  <a:gd name="T27" fmla="*/ 3 h 42"/>
                  <a:gd name="T28" fmla="*/ 6 w 42"/>
                  <a:gd name="T29" fmla="*/ 6 h 42"/>
                  <a:gd name="T30" fmla="*/ 3 w 42"/>
                  <a:gd name="T31" fmla="*/ 9 h 42"/>
                  <a:gd name="T32" fmla="*/ 2 w 42"/>
                  <a:gd name="T33" fmla="*/ 14 h 42"/>
                  <a:gd name="T34" fmla="*/ 0 w 42"/>
                  <a:gd name="T35" fmla="*/ 17 h 42"/>
                  <a:gd name="T36" fmla="*/ 0 w 42"/>
                  <a:gd name="T37" fmla="*/ 23 h 42"/>
                  <a:gd name="T38" fmla="*/ 2 w 42"/>
                  <a:gd name="T39" fmla="*/ 30 h 42"/>
                  <a:gd name="T40" fmla="*/ 6 w 42"/>
                  <a:gd name="T41" fmla="*/ 36 h 42"/>
                  <a:gd name="T42" fmla="*/ 9 w 42"/>
                  <a:gd name="T43" fmla="*/ 38 h 42"/>
                  <a:gd name="T44" fmla="*/ 14 w 42"/>
                  <a:gd name="T45" fmla="*/ 41 h 42"/>
                  <a:gd name="T46" fmla="*/ 17 w 42"/>
                  <a:gd name="T47" fmla="*/ 42 h 42"/>
                  <a:gd name="T48" fmla="*/ 23 w 42"/>
                  <a:gd name="T49" fmla="*/ 42 h 42"/>
                  <a:gd name="T50" fmla="*/ 23 w 42"/>
                  <a:gd name="T5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" h="42">
                    <a:moveTo>
                      <a:pt x="23" y="42"/>
                    </a:moveTo>
                    <a:lnTo>
                      <a:pt x="29" y="41"/>
                    </a:lnTo>
                    <a:lnTo>
                      <a:pt x="36" y="36"/>
                    </a:lnTo>
                    <a:lnTo>
                      <a:pt x="41" y="30"/>
                    </a:lnTo>
                    <a:lnTo>
                      <a:pt x="42" y="23"/>
                    </a:lnTo>
                    <a:lnTo>
                      <a:pt x="42" y="17"/>
                    </a:lnTo>
                    <a:lnTo>
                      <a:pt x="41" y="14"/>
                    </a:lnTo>
                    <a:lnTo>
                      <a:pt x="38" y="9"/>
                    </a:lnTo>
                    <a:lnTo>
                      <a:pt x="36" y="6"/>
                    </a:lnTo>
                    <a:lnTo>
                      <a:pt x="29" y="2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3" y="9"/>
                    </a:lnTo>
                    <a:lnTo>
                      <a:pt x="2" y="14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2" y="30"/>
                    </a:lnTo>
                    <a:lnTo>
                      <a:pt x="6" y="36"/>
                    </a:lnTo>
                    <a:lnTo>
                      <a:pt x="9" y="38"/>
                    </a:lnTo>
                    <a:lnTo>
                      <a:pt x="14" y="41"/>
                    </a:lnTo>
                    <a:lnTo>
                      <a:pt x="17" y="42"/>
                    </a:lnTo>
                    <a:lnTo>
                      <a:pt x="23" y="42"/>
                    </a:ln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7" name="Freeform 33"/>
              <p:cNvSpPr>
                <a:spLocks/>
              </p:cNvSpPr>
              <p:nvPr/>
            </p:nvSpPr>
            <p:spPr bwMode="auto">
              <a:xfrm>
                <a:off x="666" y="1842"/>
                <a:ext cx="44" cy="45"/>
              </a:xfrm>
              <a:custGeom>
                <a:avLst/>
                <a:gdLst>
                  <a:gd name="T0" fmla="*/ 23 w 44"/>
                  <a:gd name="T1" fmla="*/ 45 h 45"/>
                  <a:gd name="T2" fmla="*/ 31 w 44"/>
                  <a:gd name="T3" fmla="*/ 42 h 45"/>
                  <a:gd name="T4" fmla="*/ 37 w 44"/>
                  <a:gd name="T5" fmla="*/ 38 h 45"/>
                  <a:gd name="T6" fmla="*/ 40 w 44"/>
                  <a:gd name="T7" fmla="*/ 35 h 45"/>
                  <a:gd name="T8" fmla="*/ 43 w 44"/>
                  <a:gd name="T9" fmla="*/ 30 h 45"/>
                  <a:gd name="T10" fmla="*/ 44 w 44"/>
                  <a:gd name="T11" fmla="*/ 26 h 45"/>
                  <a:gd name="T12" fmla="*/ 44 w 44"/>
                  <a:gd name="T13" fmla="*/ 23 h 45"/>
                  <a:gd name="T14" fmla="*/ 44 w 44"/>
                  <a:gd name="T15" fmla="*/ 18 h 45"/>
                  <a:gd name="T16" fmla="*/ 43 w 44"/>
                  <a:gd name="T17" fmla="*/ 14 h 45"/>
                  <a:gd name="T18" fmla="*/ 40 w 44"/>
                  <a:gd name="T19" fmla="*/ 9 h 45"/>
                  <a:gd name="T20" fmla="*/ 37 w 44"/>
                  <a:gd name="T21" fmla="*/ 6 h 45"/>
                  <a:gd name="T22" fmla="*/ 31 w 44"/>
                  <a:gd name="T23" fmla="*/ 2 h 45"/>
                  <a:gd name="T24" fmla="*/ 23 w 44"/>
                  <a:gd name="T25" fmla="*/ 0 h 45"/>
                  <a:gd name="T26" fmla="*/ 17 w 44"/>
                  <a:gd name="T27" fmla="*/ 0 h 45"/>
                  <a:gd name="T28" fmla="*/ 14 w 44"/>
                  <a:gd name="T29" fmla="*/ 2 h 45"/>
                  <a:gd name="T30" fmla="*/ 9 w 44"/>
                  <a:gd name="T31" fmla="*/ 3 h 45"/>
                  <a:gd name="T32" fmla="*/ 6 w 44"/>
                  <a:gd name="T33" fmla="*/ 6 h 45"/>
                  <a:gd name="T34" fmla="*/ 3 w 44"/>
                  <a:gd name="T35" fmla="*/ 9 h 45"/>
                  <a:gd name="T36" fmla="*/ 2 w 44"/>
                  <a:gd name="T37" fmla="*/ 14 h 45"/>
                  <a:gd name="T38" fmla="*/ 0 w 44"/>
                  <a:gd name="T39" fmla="*/ 18 h 45"/>
                  <a:gd name="T40" fmla="*/ 0 w 44"/>
                  <a:gd name="T41" fmla="*/ 23 h 45"/>
                  <a:gd name="T42" fmla="*/ 0 w 44"/>
                  <a:gd name="T43" fmla="*/ 26 h 45"/>
                  <a:gd name="T44" fmla="*/ 2 w 44"/>
                  <a:gd name="T45" fmla="*/ 30 h 45"/>
                  <a:gd name="T46" fmla="*/ 3 w 44"/>
                  <a:gd name="T47" fmla="*/ 35 h 45"/>
                  <a:gd name="T48" fmla="*/ 6 w 44"/>
                  <a:gd name="T49" fmla="*/ 38 h 45"/>
                  <a:gd name="T50" fmla="*/ 9 w 44"/>
                  <a:gd name="T51" fmla="*/ 41 h 45"/>
                  <a:gd name="T52" fmla="*/ 14 w 44"/>
                  <a:gd name="T53" fmla="*/ 42 h 45"/>
                  <a:gd name="T54" fmla="*/ 17 w 44"/>
                  <a:gd name="T55" fmla="*/ 44 h 45"/>
                  <a:gd name="T56" fmla="*/ 23 w 44"/>
                  <a:gd name="T57" fmla="*/ 45 h 45"/>
                  <a:gd name="T58" fmla="*/ 23 w 44"/>
                  <a:gd name="T5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4" h="45">
                    <a:moveTo>
                      <a:pt x="23" y="45"/>
                    </a:moveTo>
                    <a:lnTo>
                      <a:pt x="31" y="42"/>
                    </a:lnTo>
                    <a:lnTo>
                      <a:pt x="37" y="38"/>
                    </a:lnTo>
                    <a:lnTo>
                      <a:pt x="40" y="35"/>
                    </a:lnTo>
                    <a:lnTo>
                      <a:pt x="43" y="30"/>
                    </a:lnTo>
                    <a:lnTo>
                      <a:pt x="44" y="26"/>
                    </a:lnTo>
                    <a:lnTo>
                      <a:pt x="44" y="23"/>
                    </a:lnTo>
                    <a:lnTo>
                      <a:pt x="44" y="18"/>
                    </a:lnTo>
                    <a:lnTo>
                      <a:pt x="43" y="14"/>
                    </a:lnTo>
                    <a:lnTo>
                      <a:pt x="40" y="9"/>
                    </a:lnTo>
                    <a:lnTo>
                      <a:pt x="37" y="6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3" y="9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2" y="30"/>
                    </a:lnTo>
                    <a:lnTo>
                      <a:pt x="3" y="35"/>
                    </a:lnTo>
                    <a:lnTo>
                      <a:pt x="6" y="38"/>
                    </a:lnTo>
                    <a:lnTo>
                      <a:pt x="9" y="41"/>
                    </a:lnTo>
                    <a:lnTo>
                      <a:pt x="14" y="42"/>
                    </a:lnTo>
                    <a:lnTo>
                      <a:pt x="17" y="44"/>
                    </a:lnTo>
                    <a:lnTo>
                      <a:pt x="23" y="45"/>
                    </a:lnTo>
                    <a:lnTo>
                      <a:pt x="23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8" name="Freeform 34"/>
              <p:cNvSpPr>
                <a:spLocks/>
              </p:cNvSpPr>
              <p:nvPr/>
            </p:nvSpPr>
            <p:spPr bwMode="auto">
              <a:xfrm>
                <a:off x="701" y="1651"/>
                <a:ext cx="60" cy="250"/>
              </a:xfrm>
              <a:custGeom>
                <a:avLst/>
                <a:gdLst>
                  <a:gd name="T0" fmla="*/ 0 w 60"/>
                  <a:gd name="T1" fmla="*/ 0 h 250"/>
                  <a:gd name="T2" fmla="*/ 20 w 60"/>
                  <a:gd name="T3" fmla="*/ 250 h 250"/>
                  <a:gd name="T4" fmla="*/ 60 w 60"/>
                  <a:gd name="T5" fmla="*/ 248 h 250"/>
                  <a:gd name="T6" fmla="*/ 41 w 60"/>
                  <a:gd name="T7" fmla="*/ 0 h 250"/>
                  <a:gd name="T8" fmla="*/ 0 w 60"/>
                  <a:gd name="T9" fmla="*/ 0 h 250"/>
                  <a:gd name="T10" fmla="*/ 0 w 60"/>
                  <a:gd name="T11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250">
                    <a:moveTo>
                      <a:pt x="0" y="0"/>
                    </a:moveTo>
                    <a:lnTo>
                      <a:pt x="20" y="250"/>
                    </a:lnTo>
                    <a:lnTo>
                      <a:pt x="60" y="248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9" name="Freeform 35"/>
              <p:cNvSpPr>
                <a:spLocks/>
              </p:cNvSpPr>
              <p:nvPr/>
            </p:nvSpPr>
            <p:spPr bwMode="auto">
              <a:xfrm>
                <a:off x="576" y="1221"/>
                <a:ext cx="513" cy="313"/>
              </a:xfrm>
              <a:custGeom>
                <a:avLst/>
                <a:gdLst>
                  <a:gd name="T0" fmla="*/ 0 w 513"/>
                  <a:gd name="T1" fmla="*/ 107 h 313"/>
                  <a:gd name="T2" fmla="*/ 0 w 513"/>
                  <a:gd name="T3" fmla="*/ 110 h 313"/>
                  <a:gd name="T4" fmla="*/ 2 w 513"/>
                  <a:gd name="T5" fmla="*/ 118 h 313"/>
                  <a:gd name="T6" fmla="*/ 3 w 513"/>
                  <a:gd name="T7" fmla="*/ 130 h 313"/>
                  <a:gd name="T8" fmla="*/ 8 w 513"/>
                  <a:gd name="T9" fmla="*/ 146 h 313"/>
                  <a:gd name="T10" fmla="*/ 14 w 513"/>
                  <a:gd name="T11" fmla="*/ 164 h 313"/>
                  <a:gd name="T12" fmla="*/ 21 w 513"/>
                  <a:gd name="T13" fmla="*/ 184 h 313"/>
                  <a:gd name="T14" fmla="*/ 32 w 513"/>
                  <a:gd name="T15" fmla="*/ 205 h 313"/>
                  <a:gd name="T16" fmla="*/ 45 w 513"/>
                  <a:gd name="T17" fmla="*/ 226 h 313"/>
                  <a:gd name="T18" fmla="*/ 60 w 513"/>
                  <a:gd name="T19" fmla="*/ 247 h 313"/>
                  <a:gd name="T20" fmla="*/ 80 w 513"/>
                  <a:gd name="T21" fmla="*/ 266 h 313"/>
                  <a:gd name="T22" fmla="*/ 101 w 513"/>
                  <a:gd name="T23" fmla="*/ 283 h 313"/>
                  <a:gd name="T24" fmla="*/ 130 w 513"/>
                  <a:gd name="T25" fmla="*/ 298 h 313"/>
                  <a:gd name="T26" fmla="*/ 160 w 513"/>
                  <a:gd name="T27" fmla="*/ 307 h 313"/>
                  <a:gd name="T28" fmla="*/ 194 w 513"/>
                  <a:gd name="T29" fmla="*/ 313 h 313"/>
                  <a:gd name="T30" fmla="*/ 235 w 513"/>
                  <a:gd name="T31" fmla="*/ 312 h 313"/>
                  <a:gd name="T32" fmla="*/ 280 w 513"/>
                  <a:gd name="T33" fmla="*/ 307 h 313"/>
                  <a:gd name="T34" fmla="*/ 325 w 513"/>
                  <a:gd name="T35" fmla="*/ 295 h 313"/>
                  <a:gd name="T36" fmla="*/ 363 w 513"/>
                  <a:gd name="T37" fmla="*/ 278 h 313"/>
                  <a:gd name="T38" fmla="*/ 396 w 513"/>
                  <a:gd name="T39" fmla="*/ 259 h 313"/>
                  <a:gd name="T40" fmla="*/ 424 w 513"/>
                  <a:gd name="T41" fmla="*/ 236 h 313"/>
                  <a:gd name="T42" fmla="*/ 445 w 513"/>
                  <a:gd name="T43" fmla="*/ 212 h 313"/>
                  <a:gd name="T44" fmla="*/ 465 w 513"/>
                  <a:gd name="T45" fmla="*/ 187 h 313"/>
                  <a:gd name="T46" fmla="*/ 480 w 513"/>
                  <a:gd name="T47" fmla="*/ 160 h 313"/>
                  <a:gd name="T48" fmla="*/ 492 w 513"/>
                  <a:gd name="T49" fmla="*/ 134 h 313"/>
                  <a:gd name="T50" fmla="*/ 500 w 513"/>
                  <a:gd name="T51" fmla="*/ 107 h 313"/>
                  <a:gd name="T52" fmla="*/ 506 w 513"/>
                  <a:gd name="T53" fmla="*/ 83 h 313"/>
                  <a:gd name="T54" fmla="*/ 509 w 513"/>
                  <a:gd name="T55" fmla="*/ 60 h 313"/>
                  <a:gd name="T56" fmla="*/ 512 w 513"/>
                  <a:gd name="T57" fmla="*/ 41 h 313"/>
                  <a:gd name="T58" fmla="*/ 512 w 513"/>
                  <a:gd name="T59" fmla="*/ 24 h 313"/>
                  <a:gd name="T60" fmla="*/ 513 w 513"/>
                  <a:gd name="T61" fmla="*/ 11 h 313"/>
                  <a:gd name="T62" fmla="*/ 513 w 513"/>
                  <a:gd name="T63" fmla="*/ 3 h 313"/>
                  <a:gd name="T64" fmla="*/ 513 w 513"/>
                  <a:gd name="T65" fmla="*/ 0 h 313"/>
                  <a:gd name="T66" fmla="*/ 0 w 513"/>
                  <a:gd name="T67" fmla="*/ 107 h 313"/>
                  <a:gd name="T68" fmla="*/ 0 w 513"/>
                  <a:gd name="T69" fmla="*/ 107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13" h="313">
                    <a:moveTo>
                      <a:pt x="0" y="107"/>
                    </a:moveTo>
                    <a:lnTo>
                      <a:pt x="0" y="110"/>
                    </a:lnTo>
                    <a:lnTo>
                      <a:pt x="2" y="118"/>
                    </a:lnTo>
                    <a:lnTo>
                      <a:pt x="3" y="130"/>
                    </a:lnTo>
                    <a:lnTo>
                      <a:pt x="8" y="146"/>
                    </a:lnTo>
                    <a:lnTo>
                      <a:pt x="14" y="164"/>
                    </a:lnTo>
                    <a:lnTo>
                      <a:pt x="21" y="184"/>
                    </a:lnTo>
                    <a:lnTo>
                      <a:pt x="32" y="205"/>
                    </a:lnTo>
                    <a:lnTo>
                      <a:pt x="45" y="226"/>
                    </a:lnTo>
                    <a:lnTo>
                      <a:pt x="60" y="247"/>
                    </a:lnTo>
                    <a:lnTo>
                      <a:pt x="80" y="266"/>
                    </a:lnTo>
                    <a:lnTo>
                      <a:pt x="101" y="283"/>
                    </a:lnTo>
                    <a:lnTo>
                      <a:pt x="130" y="298"/>
                    </a:lnTo>
                    <a:lnTo>
                      <a:pt x="160" y="307"/>
                    </a:lnTo>
                    <a:lnTo>
                      <a:pt x="194" y="313"/>
                    </a:lnTo>
                    <a:lnTo>
                      <a:pt x="235" y="312"/>
                    </a:lnTo>
                    <a:lnTo>
                      <a:pt x="280" y="307"/>
                    </a:lnTo>
                    <a:lnTo>
                      <a:pt x="325" y="295"/>
                    </a:lnTo>
                    <a:lnTo>
                      <a:pt x="363" y="278"/>
                    </a:lnTo>
                    <a:lnTo>
                      <a:pt x="396" y="259"/>
                    </a:lnTo>
                    <a:lnTo>
                      <a:pt x="424" y="236"/>
                    </a:lnTo>
                    <a:lnTo>
                      <a:pt x="445" y="212"/>
                    </a:lnTo>
                    <a:lnTo>
                      <a:pt x="465" y="187"/>
                    </a:lnTo>
                    <a:lnTo>
                      <a:pt x="480" y="160"/>
                    </a:lnTo>
                    <a:lnTo>
                      <a:pt x="492" y="134"/>
                    </a:lnTo>
                    <a:lnTo>
                      <a:pt x="500" y="107"/>
                    </a:lnTo>
                    <a:lnTo>
                      <a:pt x="506" y="83"/>
                    </a:lnTo>
                    <a:lnTo>
                      <a:pt x="509" y="60"/>
                    </a:lnTo>
                    <a:lnTo>
                      <a:pt x="512" y="41"/>
                    </a:lnTo>
                    <a:lnTo>
                      <a:pt x="512" y="24"/>
                    </a:lnTo>
                    <a:lnTo>
                      <a:pt x="513" y="11"/>
                    </a:lnTo>
                    <a:lnTo>
                      <a:pt x="513" y="3"/>
                    </a:lnTo>
                    <a:lnTo>
                      <a:pt x="513" y="0"/>
                    </a:lnTo>
                    <a:lnTo>
                      <a:pt x="0" y="10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0" name="Freeform 36"/>
              <p:cNvSpPr>
                <a:spLocks/>
              </p:cNvSpPr>
              <p:nvPr/>
            </p:nvSpPr>
            <p:spPr bwMode="auto">
              <a:xfrm>
                <a:off x="600" y="1226"/>
                <a:ext cx="393" cy="257"/>
              </a:xfrm>
              <a:custGeom>
                <a:avLst/>
                <a:gdLst>
                  <a:gd name="T0" fmla="*/ 0 w 393"/>
                  <a:gd name="T1" fmla="*/ 76 h 257"/>
                  <a:gd name="T2" fmla="*/ 0 w 393"/>
                  <a:gd name="T3" fmla="*/ 79 h 257"/>
                  <a:gd name="T4" fmla="*/ 0 w 393"/>
                  <a:gd name="T5" fmla="*/ 85 h 257"/>
                  <a:gd name="T6" fmla="*/ 0 w 393"/>
                  <a:gd name="T7" fmla="*/ 96 h 257"/>
                  <a:gd name="T8" fmla="*/ 3 w 393"/>
                  <a:gd name="T9" fmla="*/ 111 h 257"/>
                  <a:gd name="T10" fmla="*/ 6 w 393"/>
                  <a:gd name="T11" fmla="*/ 126 h 257"/>
                  <a:gd name="T12" fmla="*/ 11 w 393"/>
                  <a:gd name="T13" fmla="*/ 144 h 257"/>
                  <a:gd name="T14" fmla="*/ 18 w 393"/>
                  <a:gd name="T15" fmla="*/ 162 h 257"/>
                  <a:gd name="T16" fmla="*/ 27 w 393"/>
                  <a:gd name="T17" fmla="*/ 182 h 257"/>
                  <a:gd name="T18" fmla="*/ 38 w 393"/>
                  <a:gd name="T19" fmla="*/ 198 h 257"/>
                  <a:gd name="T20" fmla="*/ 54 w 393"/>
                  <a:gd name="T21" fmla="*/ 216 h 257"/>
                  <a:gd name="T22" fmla="*/ 72 w 393"/>
                  <a:gd name="T23" fmla="*/ 231 h 257"/>
                  <a:gd name="T24" fmla="*/ 95 w 393"/>
                  <a:gd name="T25" fmla="*/ 243 h 257"/>
                  <a:gd name="T26" fmla="*/ 122 w 393"/>
                  <a:gd name="T27" fmla="*/ 252 h 257"/>
                  <a:gd name="T28" fmla="*/ 154 w 393"/>
                  <a:gd name="T29" fmla="*/ 257 h 257"/>
                  <a:gd name="T30" fmla="*/ 190 w 393"/>
                  <a:gd name="T31" fmla="*/ 257 h 257"/>
                  <a:gd name="T32" fmla="*/ 232 w 393"/>
                  <a:gd name="T33" fmla="*/ 254 h 257"/>
                  <a:gd name="T34" fmla="*/ 271 w 393"/>
                  <a:gd name="T35" fmla="*/ 242 h 257"/>
                  <a:gd name="T36" fmla="*/ 304 w 393"/>
                  <a:gd name="T37" fmla="*/ 228 h 257"/>
                  <a:gd name="T38" fmla="*/ 331 w 393"/>
                  <a:gd name="T39" fmla="*/ 212 h 257"/>
                  <a:gd name="T40" fmla="*/ 354 w 393"/>
                  <a:gd name="T41" fmla="*/ 194 h 257"/>
                  <a:gd name="T42" fmla="*/ 369 w 393"/>
                  <a:gd name="T43" fmla="*/ 173 h 257"/>
                  <a:gd name="T44" fmla="*/ 381 w 393"/>
                  <a:gd name="T45" fmla="*/ 153 h 257"/>
                  <a:gd name="T46" fmla="*/ 387 w 393"/>
                  <a:gd name="T47" fmla="*/ 131 h 257"/>
                  <a:gd name="T48" fmla="*/ 393 w 393"/>
                  <a:gd name="T49" fmla="*/ 110 h 257"/>
                  <a:gd name="T50" fmla="*/ 393 w 393"/>
                  <a:gd name="T51" fmla="*/ 87 h 257"/>
                  <a:gd name="T52" fmla="*/ 393 w 393"/>
                  <a:gd name="T53" fmla="*/ 67 h 257"/>
                  <a:gd name="T54" fmla="*/ 390 w 393"/>
                  <a:gd name="T55" fmla="*/ 49 h 257"/>
                  <a:gd name="T56" fmla="*/ 387 w 393"/>
                  <a:gd name="T57" fmla="*/ 33 h 257"/>
                  <a:gd name="T58" fmla="*/ 384 w 393"/>
                  <a:gd name="T59" fmla="*/ 19 h 257"/>
                  <a:gd name="T60" fmla="*/ 381 w 393"/>
                  <a:gd name="T61" fmla="*/ 9 h 257"/>
                  <a:gd name="T62" fmla="*/ 378 w 393"/>
                  <a:gd name="T63" fmla="*/ 1 h 257"/>
                  <a:gd name="T64" fmla="*/ 378 w 393"/>
                  <a:gd name="T65" fmla="*/ 0 h 257"/>
                  <a:gd name="T66" fmla="*/ 0 w 393"/>
                  <a:gd name="T67" fmla="*/ 76 h 257"/>
                  <a:gd name="T68" fmla="*/ 0 w 393"/>
                  <a:gd name="T69" fmla="*/ 76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3" h="257">
                    <a:moveTo>
                      <a:pt x="0" y="76"/>
                    </a:moveTo>
                    <a:lnTo>
                      <a:pt x="0" y="79"/>
                    </a:lnTo>
                    <a:lnTo>
                      <a:pt x="0" y="85"/>
                    </a:lnTo>
                    <a:lnTo>
                      <a:pt x="0" y="96"/>
                    </a:lnTo>
                    <a:lnTo>
                      <a:pt x="3" y="111"/>
                    </a:lnTo>
                    <a:lnTo>
                      <a:pt x="6" y="126"/>
                    </a:lnTo>
                    <a:lnTo>
                      <a:pt x="11" y="144"/>
                    </a:lnTo>
                    <a:lnTo>
                      <a:pt x="18" y="162"/>
                    </a:lnTo>
                    <a:lnTo>
                      <a:pt x="27" y="182"/>
                    </a:lnTo>
                    <a:lnTo>
                      <a:pt x="38" y="198"/>
                    </a:lnTo>
                    <a:lnTo>
                      <a:pt x="54" y="216"/>
                    </a:lnTo>
                    <a:lnTo>
                      <a:pt x="72" y="231"/>
                    </a:lnTo>
                    <a:lnTo>
                      <a:pt x="95" y="243"/>
                    </a:lnTo>
                    <a:lnTo>
                      <a:pt x="122" y="252"/>
                    </a:lnTo>
                    <a:lnTo>
                      <a:pt x="154" y="257"/>
                    </a:lnTo>
                    <a:lnTo>
                      <a:pt x="190" y="257"/>
                    </a:lnTo>
                    <a:lnTo>
                      <a:pt x="232" y="254"/>
                    </a:lnTo>
                    <a:lnTo>
                      <a:pt x="271" y="242"/>
                    </a:lnTo>
                    <a:lnTo>
                      <a:pt x="304" y="228"/>
                    </a:lnTo>
                    <a:lnTo>
                      <a:pt x="331" y="212"/>
                    </a:lnTo>
                    <a:lnTo>
                      <a:pt x="354" y="194"/>
                    </a:lnTo>
                    <a:lnTo>
                      <a:pt x="369" y="173"/>
                    </a:lnTo>
                    <a:lnTo>
                      <a:pt x="381" y="153"/>
                    </a:lnTo>
                    <a:lnTo>
                      <a:pt x="387" y="131"/>
                    </a:lnTo>
                    <a:lnTo>
                      <a:pt x="393" y="110"/>
                    </a:lnTo>
                    <a:lnTo>
                      <a:pt x="393" y="87"/>
                    </a:lnTo>
                    <a:lnTo>
                      <a:pt x="393" y="67"/>
                    </a:lnTo>
                    <a:lnTo>
                      <a:pt x="390" y="49"/>
                    </a:lnTo>
                    <a:lnTo>
                      <a:pt x="387" y="33"/>
                    </a:lnTo>
                    <a:lnTo>
                      <a:pt x="384" y="19"/>
                    </a:lnTo>
                    <a:lnTo>
                      <a:pt x="381" y="9"/>
                    </a:lnTo>
                    <a:lnTo>
                      <a:pt x="378" y="1"/>
                    </a:lnTo>
                    <a:lnTo>
                      <a:pt x="378" y="0"/>
                    </a:lnTo>
                    <a:lnTo>
                      <a:pt x="0" y="76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1" name="Freeform 37"/>
              <p:cNvSpPr>
                <a:spLocks/>
              </p:cNvSpPr>
              <p:nvPr/>
            </p:nvSpPr>
            <p:spPr bwMode="auto">
              <a:xfrm>
                <a:off x="873" y="382"/>
                <a:ext cx="654" cy="257"/>
              </a:xfrm>
              <a:custGeom>
                <a:avLst/>
                <a:gdLst>
                  <a:gd name="T0" fmla="*/ 0 w 654"/>
                  <a:gd name="T1" fmla="*/ 257 h 257"/>
                  <a:gd name="T2" fmla="*/ 349 w 654"/>
                  <a:gd name="T3" fmla="*/ 0 h 257"/>
                  <a:gd name="T4" fmla="*/ 654 w 654"/>
                  <a:gd name="T5" fmla="*/ 138 h 257"/>
                  <a:gd name="T6" fmla="*/ 576 w 654"/>
                  <a:gd name="T7" fmla="*/ 153 h 257"/>
                  <a:gd name="T8" fmla="*/ 350 w 654"/>
                  <a:gd name="T9" fmla="*/ 59 h 257"/>
                  <a:gd name="T10" fmla="*/ 73 w 654"/>
                  <a:gd name="T11" fmla="*/ 247 h 257"/>
                  <a:gd name="T12" fmla="*/ 0 w 654"/>
                  <a:gd name="T13" fmla="*/ 257 h 257"/>
                  <a:gd name="T14" fmla="*/ 0 w 654"/>
                  <a:gd name="T15" fmla="*/ 257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4" h="257">
                    <a:moveTo>
                      <a:pt x="0" y="257"/>
                    </a:moveTo>
                    <a:lnTo>
                      <a:pt x="349" y="0"/>
                    </a:lnTo>
                    <a:lnTo>
                      <a:pt x="654" y="138"/>
                    </a:lnTo>
                    <a:lnTo>
                      <a:pt x="576" y="153"/>
                    </a:lnTo>
                    <a:lnTo>
                      <a:pt x="350" y="59"/>
                    </a:lnTo>
                    <a:lnTo>
                      <a:pt x="73" y="247"/>
                    </a:lnTo>
                    <a:lnTo>
                      <a:pt x="0" y="257"/>
                    </a:lnTo>
                    <a:lnTo>
                      <a:pt x="0" y="25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2" name="Freeform 38"/>
              <p:cNvSpPr>
                <a:spLocks/>
              </p:cNvSpPr>
              <p:nvPr/>
            </p:nvSpPr>
            <p:spPr bwMode="auto">
              <a:xfrm>
                <a:off x="528" y="912"/>
                <a:ext cx="460" cy="431"/>
              </a:xfrm>
              <a:custGeom>
                <a:avLst/>
                <a:gdLst>
                  <a:gd name="T0" fmla="*/ 159 w 460"/>
                  <a:gd name="T1" fmla="*/ 0 h 431"/>
                  <a:gd name="T2" fmla="*/ 0 w 460"/>
                  <a:gd name="T3" fmla="*/ 431 h 431"/>
                  <a:gd name="T4" fmla="*/ 8 w 460"/>
                  <a:gd name="T5" fmla="*/ 429 h 431"/>
                  <a:gd name="T6" fmla="*/ 24 w 460"/>
                  <a:gd name="T7" fmla="*/ 426 h 431"/>
                  <a:gd name="T8" fmla="*/ 50 w 460"/>
                  <a:gd name="T9" fmla="*/ 421 h 431"/>
                  <a:gd name="T10" fmla="*/ 80 w 460"/>
                  <a:gd name="T11" fmla="*/ 415 h 431"/>
                  <a:gd name="T12" fmla="*/ 114 w 460"/>
                  <a:gd name="T13" fmla="*/ 408 h 431"/>
                  <a:gd name="T14" fmla="*/ 153 w 460"/>
                  <a:gd name="T15" fmla="*/ 400 h 431"/>
                  <a:gd name="T16" fmla="*/ 194 w 460"/>
                  <a:gd name="T17" fmla="*/ 393 h 431"/>
                  <a:gd name="T18" fmla="*/ 238 w 460"/>
                  <a:gd name="T19" fmla="*/ 384 h 431"/>
                  <a:gd name="T20" fmla="*/ 278 w 460"/>
                  <a:gd name="T21" fmla="*/ 375 h 431"/>
                  <a:gd name="T22" fmla="*/ 320 w 460"/>
                  <a:gd name="T23" fmla="*/ 367 h 431"/>
                  <a:gd name="T24" fmla="*/ 357 w 460"/>
                  <a:gd name="T25" fmla="*/ 358 h 431"/>
                  <a:gd name="T26" fmla="*/ 391 w 460"/>
                  <a:gd name="T27" fmla="*/ 352 h 431"/>
                  <a:gd name="T28" fmla="*/ 420 w 460"/>
                  <a:gd name="T29" fmla="*/ 346 h 431"/>
                  <a:gd name="T30" fmla="*/ 442 w 460"/>
                  <a:gd name="T31" fmla="*/ 342 h 431"/>
                  <a:gd name="T32" fmla="*/ 456 w 460"/>
                  <a:gd name="T33" fmla="*/ 339 h 431"/>
                  <a:gd name="T34" fmla="*/ 460 w 460"/>
                  <a:gd name="T35" fmla="*/ 339 h 431"/>
                  <a:gd name="T36" fmla="*/ 159 w 460"/>
                  <a:gd name="T37" fmla="*/ 0 h 431"/>
                  <a:gd name="T38" fmla="*/ 159 w 460"/>
                  <a:gd name="T39" fmla="*/ 0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0" h="431">
                    <a:moveTo>
                      <a:pt x="159" y="0"/>
                    </a:moveTo>
                    <a:lnTo>
                      <a:pt x="0" y="431"/>
                    </a:lnTo>
                    <a:lnTo>
                      <a:pt x="8" y="429"/>
                    </a:lnTo>
                    <a:lnTo>
                      <a:pt x="24" y="426"/>
                    </a:lnTo>
                    <a:lnTo>
                      <a:pt x="50" y="421"/>
                    </a:lnTo>
                    <a:lnTo>
                      <a:pt x="80" y="415"/>
                    </a:lnTo>
                    <a:lnTo>
                      <a:pt x="114" y="408"/>
                    </a:lnTo>
                    <a:lnTo>
                      <a:pt x="153" y="400"/>
                    </a:lnTo>
                    <a:lnTo>
                      <a:pt x="194" y="393"/>
                    </a:lnTo>
                    <a:lnTo>
                      <a:pt x="238" y="384"/>
                    </a:lnTo>
                    <a:lnTo>
                      <a:pt x="278" y="375"/>
                    </a:lnTo>
                    <a:lnTo>
                      <a:pt x="320" y="367"/>
                    </a:lnTo>
                    <a:lnTo>
                      <a:pt x="357" y="358"/>
                    </a:lnTo>
                    <a:lnTo>
                      <a:pt x="391" y="352"/>
                    </a:lnTo>
                    <a:lnTo>
                      <a:pt x="420" y="346"/>
                    </a:lnTo>
                    <a:lnTo>
                      <a:pt x="442" y="342"/>
                    </a:lnTo>
                    <a:lnTo>
                      <a:pt x="456" y="339"/>
                    </a:lnTo>
                    <a:lnTo>
                      <a:pt x="460" y="339"/>
                    </a:lnTo>
                    <a:lnTo>
                      <a:pt x="159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3" name="Freeform 39"/>
              <p:cNvSpPr>
                <a:spLocks/>
              </p:cNvSpPr>
              <p:nvPr/>
            </p:nvSpPr>
            <p:spPr bwMode="auto">
              <a:xfrm>
                <a:off x="1339" y="1065"/>
                <a:ext cx="668" cy="301"/>
              </a:xfrm>
              <a:custGeom>
                <a:avLst/>
                <a:gdLst>
                  <a:gd name="T0" fmla="*/ 30 w 668"/>
                  <a:gd name="T1" fmla="*/ 21 h 301"/>
                  <a:gd name="T2" fmla="*/ 50 w 668"/>
                  <a:gd name="T3" fmla="*/ 69 h 301"/>
                  <a:gd name="T4" fmla="*/ 77 w 668"/>
                  <a:gd name="T5" fmla="*/ 117 h 301"/>
                  <a:gd name="T6" fmla="*/ 110 w 668"/>
                  <a:gd name="T7" fmla="*/ 161 h 301"/>
                  <a:gd name="T8" fmla="*/ 149 w 668"/>
                  <a:gd name="T9" fmla="*/ 200 h 301"/>
                  <a:gd name="T10" fmla="*/ 194 w 668"/>
                  <a:gd name="T11" fmla="*/ 230 h 301"/>
                  <a:gd name="T12" fmla="*/ 248 w 668"/>
                  <a:gd name="T13" fmla="*/ 251 h 301"/>
                  <a:gd name="T14" fmla="*/ 311 w 668"/>
                  <a:gd name="T15" fmla="*/ 260 h 301"/>
                  <a:gd name="T16" fmla="*/ 399 w 668"/>
                  <a:gd name="T17" fmla="*/ 251 h 301"/>
                  <a:gd name="T18" fmla="*/ 483 w 668"/>
                  <a:gd name="T19" fmla="*/ 227 h 301"/>
                  <a:gd name="T20" fmla="*/ 544 w 668"/>
                  <a:gd name="T21" fmla="*/ 194 h 301"/>
                  <a:gd name="T22" fmla="*/ 587 w 668"/>
                  <a:gd name="T23" fmla="*/ 158 h 301"/>
                  <a:gd name="T24" fmla="*/ 612 w 668"/>
                  <a:gd name="T25" fmla="*/ 120 h 301"/>
                  <a:gd name="T26" fmla="*/ 626 w 668"/>
                  <a:gd name="T27" fmla="*/ 86 h 301"/>
                  <a:gd name="T28" fmla="*/ 632 w 668"/>
                  <a:gd name="T29" fmla="*/ 58 h 301"/>
                  <a:gd name="T30" fmla="*/ 632 w 668"/>
                  <a:gd name="T31" fmla="*/ 43 h 301"/>
                  <a:gd name="T32" fmla="*/ 665 w 668"/>
                  <a:gd name="T33" fmla="*/ 42 h 301"/>
                  <a:gd name="T34" fmla="*/ 666 w 668"/>
                  <a:gd name="T35" fmla="*/ 49 h 301"/>
                  <a:gd name="T36" fmla="*/ 668 w 668"/>
                  <a:gd name="T37" fmla="*/ 75 h 301"/>
                  <a:gd name="T38" fmla="*/ 665 w 668"/>
                  <a:gd name="T39" fmla="*/ 110 h 301"/>
                  <a:gd name="T40" fmla="*/ 648 w 668"/>
                  <a:gd name="T41" fmla="*/ 152 h 301"/>
                  <a:gd name="T42" fmla="*/ 614 w 668"/>
                  <a:gd name="T43" fmla="*/ 195 h 301"/>
                  <a:gd name="T44" fmla="*/ 555 w 668"/>
                  <a:gd name="T45" fmla="*/ 239 h 301"/>
                  <a:gd name="T46" fmla="*/ 468 w 668"/>
                  <a:gd name="T47" fmla="*/ 275 h 301"/>
                  <a:gd name="T48" fmla="*/ 346 w 668"/>
                  <a:gd name="T49" fmla="*/ 301 h 301"/>
                  <a:gd name="T50" fmla="*/ 325 w 668"/>
                  <a:gd name="T51" fmla="*/ 301 h 301"/>
                  <a:gd name="T52" fmla="*/ 292 w 668"/>
                  <a:gd name="T53" fmla="*/ 299 h 301"/>
                  <a:gd name="T54" fmla="*/ 248 w 668"/>
                  <a:gd name="T55" fmla="*/ 289 h 301"/>
                  <a:gd name="T56" fmla="*/ 198 w 668"/>
                  <a:gd name="T57" fmla="*/ 272 h 301"/>
                  <a:gd name="T58" fmla="*/ 146 w 668"/>
                  <a:gd name="T59" fmla="*/ 243 h 301"/>
                  <a:gd name="T60" fmla="*/ 92 w 668"/>
                  <a:gd name="T61" fmla="*/ 203 h 301"/>
                  <a:gd name="T62" fmla="*/ 42 w 668"/>
                  <a:gd name="T63" fmla="*/ 146 h 301"/>
                  <a:gd name="T64" fmla="*/ 0 w 668"/>
                  <a:gd name="T65" fmla="*/ 73 h 301"/>
                  <a:gd name="T66" fmla="*/ 22 w 668"/>
                  <a:gd name="T67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68" h="301">
                    <a:moveTo>
                      <a:pt x="22" y="0"/>
                    </a:moveTo>
                    <a:lnTo>
                      <a:pt x="30" y="21"/>
                    </a:lnTo>
                    <a:lnTo>
                      <a:pt x="39" y="46"/>
                    </a:lnTo>
                    <a:lnTo>
                      <a:pt x="50" y="69"/>
                    </a:lnTo>
                    <a:lnTo>
                      <a:pt x="63" y="95"/>
                    </a:lnTo>
                    <a:lnTo>
                      <a:pt x="77" y="117"/>
                    </a:lnTo>
                    <a:lnTo>
                      <a:pt x="93" y="140"/>
                    </a:lnTo>
                    <a:lnTo>
                      <a:pt x="110" y="161"/>
                    </a:lnTo>
                    <a:lnTo>
                      <a:pt x="129" y="182"/>
                    </a:lnTo>
                    <a:lnTo>
                      <a:pt x="149" y="200"/>
                    </a:lnTo>
                    <a:lnTo>
                      <a:pt x="171" y="216"/>
                    </a:lnTo>
                    <a:lnTo>
                      <a:pt x="194" y="230"/>
                    </a:lnTo>
                    <a:lnTo>
                      <a:pt x="221" y="242"/>
                    </a:lnTo>
                    <a:lnTo>
                      <a:pt x="248" y="251"/>
                    </a:lnTo>
                    <a:lnTo>
                      <a:pt x="280" y="257"/>
                    </a:lnTo>
                    <a:lnTo>
                      <a:pt x="311" y="260"/>
                    </a:lnTo>
                    <a:lnTo>
                      <a:pt x="346" y="258"/>
                    </a:lnTo>
                    <a:lnTo>
                      <a:pt x="399" y="251"/>
                    </a:lnTo>
                    <a:lnTo>
                      <a:pt x="444" y="240"/>
                    </a:lnTo>
                    <a:lnTo>
                      <a:pt x="483" y="227"/>
                    </a:lnTo>
                    <a:lnTo>
                      <a:pt x="517" y="212"/>
                    </a:lnTo>
                    <a:lnTo>
                      <a:pt x="544" y="194"/>
                    </a:lnTo>
                    <a:lnTo>
                      <a:pt x="569" y="176"/>
                    </a:lnTo>
                    <a:lnTo>
                      <a:pt x="587" y="158"/>
                    </a:lnTo>
                    <a:lnTo>
                      <a:pt x="602" y="140"/>
                    </a:lnTo>
                    <a:lnTo>
                      <a:pt x="612" y="120"/>
                    </a:lnTo>
                    <a:lnTo>
                      <a:pt x="621" y="102"/>
                    </a:lnTo>
                    <a:lnTo>
                      <a:pt x="626" y="86"/>
                    </a:lnTo>
                    <a:lnTo>
                      <a:pt x="630" y="72"/>
                    </a:lnTo>
                    <a:lnTo>
                      <a:pt x="632" y="58"/>
                    </a:lnTo>
                    <a:lnTo>
                      <a:pt x="632" y="49"/>
                    </a:lnTo>
                    <a:lnTo>
                      <a:pt x="632" y="43"/>
                    </a:lnTo>
                    <a:lnTo>
                      <a:pt x="633" y="42"/>
                    </a:lnTo>
                    <a:lnTo>
                      <a:pt x="665" y="42"/>
                    </a:lnTo>
                    <a:lnTo>
                      <a:pt x="665" y="43"/>
                    </a:lnTo>
                    <a:lnTo>
                      <a:pt x="666" y="49"/>
                    </a:lnTo>
                    <a:lnTo>
                      <a:pt x="668" y="60"/>
                    </a:lnTo>
                    <a:lnTo>
                      <a:pt x="668" y="75"/>
                    </a:lnTo>
                    <a:lnTo>
                      <a:pt x="666" y="92"/>
                    </a:lnTo>
                    <a:lnTo>
                      <a:pt x="665" y="110"/>
                    </a:lnTo>
                    <a:lnTo>
                      <a:pt x="657" y="131"/>
                    </a:lnTo>
                    <a:lnTo>
                      <a:pt x="648" y="152"/>
                    </a:lnTo>
                    <a:lnTo>
                      <a:pt x="633" y="174"/>
                    </a:lnTo>
                    <a:lnTo>
                      <a:pt x="614" y="195"/>
                    </a:lnTo>
                    <a:lnTo>
                      <a:pt x="587" y="218"/>
                    </a:lnTo>
                    <a:lnTo>
                      <a:pt x="555" y="239"/>
                    </a:lnTo>
                    <a:lnTo>
                      <a:pt x="514" y="257"/>
                    </a:lnTo>
                    <a:lnTo>
                      <a:pt x="468" y="275"/>
                    </a:lnTo>
                    <a:lnTo>
                      <a:pt x="411" y="289"/>
                    </a:lnTo>
                    <a:lnTo>
                      <a:pt x="346" y="301"/>
                    </a:lnTo>
                    <a:lnTo>
                      <a:pt x="337" y="301"/>
                    </a:lnTo>
                    <a:lnTo>
                      <a:pt x="325" y="301"/>
                    </a:lnTo>
                    <a:lnTo>
                      <a:pt x="310" y="301"/>
                    </a:lnTo>
                    <a:lnTo>
                      <a:pt x="292" y="299"/>
                    </a:lnTo>
                    <a:lnTo>
                      <a:pt x="271" y="295"/>
                    </a:lnTo>
                    <a:lnTo>
                      <a:pt x="248" y="289"/>
                    </a:lnTo>
                    <a:lnTo>
                      <a:pt x="224" y="281"/>
                    </a:lnTo>
                    <a:lnTo>
                      <a:pt x="198" y="272"/>
                    </a:lnTo>
                    <a:lnTo>
                      <a:pt x="171" y="258"/>
                    </a:lnTo>
                    <a:lnTo>
                      <a:pt x="146" y="243"/>
                    </a:lnTo>
                    <a:lnTo>
                      <a:pt x="117" y="225"/>
                    </a:lnTo>
                    <a:lnTo>
                      <a:pt x="92" y="203"/>
                    </a:lnTo>
                    <a:lnTo>
                      <a:pt x="66" y="177"/>
                    </a:lnTo>
                    <a:lnTo>
                      <a:pt x="42" y="146"/>
                    </a:lnTo>
                    <a:lnTo>
                      <a:pt x="19" y="111"/>
                    </a:lnTo>
                    <a:lnTo>
                      <a:pt x="0" y="73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4" name="Freeform 40"/>
              <p:cNvSpPr>
                <a:spLocks/>
              </p:cNvSpPr>
              <p:nvPr/>
            </p:nvSpPr>
            <p:spPr bwMode="auto">
              <a:xfrm>
                <a:off x="781" y="1590"/>
                <a:ext cx="398" cy="245"/>
              </a:xfrm>
              <a:custGeom>
                <a:avLst/>
                <a:gdLst>
                  <a:gd name="T0" fmla="*/ 385 w 398"/>
                  <a:gd name="T1" fmla="*/ 0 h 245"/>
                  <a:gd name="T2" fmla="*/ 380 w 398"/>
                  <a:gd name="T3" fmla="*/ 0 h 245"/>
                  <a:gd name="T4" fmla="*/ 370 w 398"/>
                  <a:gd name="T5" fmla="*/ 1 h 245"/>
                  <a:gd name="T6" fmla="*/ 355 w 398"/>
                  <a:gd name="T7" fmla="*/ 4 h 245"/>
                  <a:gd name="T8" fmla="*/ 334 w 398"/>
                  <a:gd name="T9" fmla="*/ 9 h 245"/>
                  <a:gd name="T10" fmla="*/ 307 w 398"/>
                  <a:gd name="T11" fmla="*/ 15 h 245"/>
                  <a:gd name="T12" fmla="*/ 280 w 398"/>
                  <a:gd name="T13" fmla="*/ 24 h 245"/>
                  <a:gd name="T14" fmla="*/ 248 w 398"/>
                  <a:gd name="T15" fmla="*/ 33 h 245"/>
                  <a:gd name="T16" fmla="*/ 215 w 398"/>
                  <a:gd name="T17" fmla="*/ 45 h 245"/>
                  <a:gd name="T18" fmla="*/ 182 w 398"/>
                  <a:gd name="T19" fmla="*/ 58 h 245"/>
                  <a:gd name="T20" fmla="*/ 149 w 398"/>
                  <a:gd name="T21" fmla="*/ 73 h 245"/>
                  <a:gd name="T22" fmla="*/ 116 w 398"/>
                  <a:gd name="T23" fmla="*/ 91 h 245"/>
                  <a:gd name="T24" fmla="*/ 86 w 398"/>
                  <a:gd name="T25" fmla="*/ 112 h 245"/>
                  <a:gd name="T26" fmla="*/ 57 w 398"/>
                  <a:gd name="T27" fmla="*/ 135 h 245"/>
                  <a:gd name="T28" fmla="*/ 33 w 398"/>
                  <a:gd name="T29" fmla="*/ 162 h 245"/>
                  <a:gd name="T30" fmla="*/ 13 w 398"/>
                  <a:gd name="T31" fmla="*/ 189 h 245"/>
                  <a:gd name="T32" fmla="*/ 0 w 398"/>
                  <a:gd name="T33" fmla="*/ 221 h 245"/>
                  <a:gd name="T34" fmla="*/ 176 w 398"/>
                  <a:gd name="T35" fmla="*/ 245 h 245"/>
                  <a:gd name="T36" fmla="*/ 271 w 398"/>
                  <a:gd name="T37" fmla="*/ 155 h 245"/>
                  <a:gd name="T38" fmla="*/ 398 w 398"/>
                  <a:gd name="T39" fmla="*/ 138 h 245"/>
                  <a:gd name="T40" fmla="*/ 385 w 398"/>
                  <a:gd name="T41" fmla="*/ 0 h 245"/>
                  <a:gd name="T42" fmla="*/ 385 w 398"/>
                  <a:gd name="T43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8" h="245">
                    <a:moveTo>
                      <a:pt x="385" y="0"/>
                    </a:moveTo>
                    <a:lnTo>
                      <a:pt x="380" y="0"/>
                    </a:lnTo>
                    <a:lnTo>
                      <a:pt x="370" y="1"/>
                    </a:lnTo>
                    <a:lnTo>
                      <a:pt x="355" y="4"/>
                    </a:lnTo>
                    <a:lnTo>
                      <a:pt x="334" y="9"/>
                    </a:lnTo>
                    <a:lnTo>
                      <a:pt x="307" y="15"/>
                    </a:lnTo>
                    <a:lnTo>
                      <a:pt x="280" y="24"/>
                    </a:lnTo>
                    <a:lnTo>
                      <a:pt x="248" y="33"/>
                    </a:lnTo>
                    <a:lnTo>
                      <a:pt x="215" y="45"/>
                    </a:lnTo>
                    <a:lnTo>
                      <a:pt x="182" y="58"/>
                    </a:lnTo>
                    <a:lnTo>
                      <a:pt x="149" y="73"/>
                    </a:lnTo>
                    <a:lnTo>
                      <a:pt x="116" y="91"/>
                    </a:lnTo>
                    <a:lnTo>
                      <a:pt x="86" y="112"/>
                    </a:lnTo>
                    <a:lnTo>
                      <a:pt x="57" y="135"/>
                    </a:lnTo>
                    <a:lnTo>
                      <a:pt x="33" y="162"/>
                    </a:lnTo>
                    <a:lnTo>
                      <a:pt x="13" y="189"/>
                    </a:lnTo>
                    <a:lnTo>
                      <a:pt x="0" y="221"/>
                    </a:lnTo>
                    <a:lnTo>
                      <a:pt x="176" y="245"/>
                    </a:lnTo>
                    <a:lnTo>
                      <a:pt x="271" y="155"/>
                    </a:lnTo>
                    <a:lnTo>
                      <a:pt x="398" y="138"/>
                    </a:lnTo>
                    <a:lnTo>
                      <a:pt x="385" y="0"/>
                    </a:lnTo>
                    <a:lnTo>
                      <a:pt x="38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5" name="Freeform 41"/>
              <p:cNvSpPr>
                <a:spLocks/>
              </p:cNvSpPr>
              <p:nvPr/>
            </p:nvSpPr>
            <p:spPr bwMode="auto">
              <a:xfrm>
                <a:off x="719" y="570"/>
                <a:ext cx="381" cy="702"/>
              </a:xfrm>
              <a:custGeom>
                <a:avLst/>
                <a:gdLst>
                  <a:gd name="T0" fmla="*/ 50 w 381"/>
                  <a:gd name="T1" fmla="*/ 18 h 702"/>
                  <a:gd name="T2" fmla="*/ 74 w 381"/>
                  <a:gd name="T3" fmla="*/ 200 h 702"/>
                  <a:gd name="T4" fmla="*/ 0 w 381"/>
                  <a:gd name="T5" fmla="*/ 367 h 702"/>
                  <a:gd name="T6" fmla="*/ 30 w 381"/>
                  <a:gd name="T7" fmla="*/ 397 h 702"/>
                  <a:gd name="T8" fmla="*/ 87 w 381"/>
                  <a:gd name="T9" fmla="*/ 263 h 702"/>
                  <a:gd name="T10" fmla="*/ 86 w 381"/>
                  <a:gd name="T11" fmla="*/ 702 h 702"/>
                  <a:gd name="T12" fmla="*/ 125 w 381"/>
                  <a:gd name="T13" fmla="*/ 698 h 702"/>
                  <a:gd name="T14" fmla="*/ 131 w 381"/>
                  <a:gd name="T15" fmla="*/ 230 h 702"/>
                  <a:gd name="T16" fmla="*/ 339 w 381"/>
                  <a:gd name="T17" fmla="*/ 666 h 702"/>
                  <a:gd name="T18" fmla="*/ 381 w 381"/>
                  <a:gd name="T19" fmla="*/ 647 h 702"/>
                  <a:gd name="T20" fmla="*/ 134 w 381"/>
                  <a:gd name="T21" fmla="*/ 153 h 702"/>
                  <a:gd name="T22" fmla="*/ 111 w 381"/>
                  <a:gd name="T23" fmla="*/ 0 h 702"/>
                  <a:gd name="T24" fmla="*/ 50 w 381"/>
                  <a:gd name="T25" fmla="*/ 18 h 702"/>
                  <a:gd name="T26" fmla="*/ 50 w 381"/>
                  <a:gd name="T27" fmla="*/ 18 h 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1" h="702">
                    <a:moveTo>
                      <a:pt x="50" y="18"/>
                    </a:moveTo>
                    <a:lnTo>
                      <a:pt x="74" y="200"/>
                    </a:lnTo>
                    <a:lnTo>
                      <a:pt x="0" y="367"/>
                    </a:lnTo>
                    <a:lnTo>
                      <a:pt x="30" y="397"/>
                    </a:lnTo>
                    <a:lnTo>
                      <a:pt x="87" y="263"/>
                    </a:lnTo>
                    <a:lnTo>
                      <a:pt x="86" y="702"/>
                    </a:lnTo>
                    <a:lnTo>
                      <a:pt x="125" y="698"/>
                    </a:lnTo>
                    <a:lnTo>
                      <a:pt x="131" y="230"/>
                    </a:lnTo>
                    <a:lnTo>
                      <a:pt x="339" y="666"/>
                    </a:lnTo>
                    <a:lnTo>
                      <a:pt x="381" y="647"/>
                    </a:lnTo>
                    <a:lnTo>
                      <a:pt x="134" y="153"/>
                    </a:lnTo>
                    <a:lnTo>
                      <a:pt x="111" y="0"/>
                    </a:lnTo>
                    <a:lnTo>
                      <a:pt x="50" y="18"/>
                    </a:lnTo>
                    <a:lnTo>
                      <a:pt x="50" y="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6" name="Freeform 42"/>
              <p:cNvSpPr>
                <a:spLocks/>
              </p:cNvSpPr>
              <p:nvPr/>
            </p:nvSpPr>
            <p:spPr bwMode="auto">
              <a:xfrm>
                <a:off x="507" y="1200"/>
                <a:ext cx="623" cy="151"/>
              </a:xfrm>
              <a:custGeom>
                <a:avLst/>
                <a:gdLst>
                  <a:gd name="T0" fmla="*/ 0 w 623"/>
                  <a:gd name="T1" fmla="*/ 101 h 151"/>
                  <a:gd name="T2" fmla="*/ 617 w 623"/>
                  <a:gd name="T3" fmla="*/ 0 h 151"/>
                  <a:gd name="T4" fmla="*/ 623 w 623"/>
                  <a:gd name="T5" fmla="*/ 39 h 151"/>
                  <a:gd name="T6" fmla="*/ 10 w 623"/>
                  <a:gd name="T7" fmla="*/ 151 h 151"/>
                  <a:gd name="T8" fmla="*/ 0 w 623"/>
                  <a:gd name="T9" fmla="*/ 101 h 151"/>
                  <a:gd name="T10" fmla="*/ 0 w 623"/>
                  <a:gd name="T11" fmla="*/ 10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3" h="151">
                    <a:moveTo>
                      <a:pt x="0" y="101"/>
                    </a:moveTo>
                    <a:lnTo>
                      <a:pt x="617" y="0"/>
                    </a:lnTo>
                    <a:lnTo>
                      <a:pt x="623" y="39"/>
                    </a:lnTo>
                    <a:lnTo>
                      <a:pt x="10" y="151"/>
                    </a:lnTo>
                    <a:lnTo>
                      <a:pt x="0" y="101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7" name="Freeform 43"/>
              <p:cNvSpPr>
                <a:spLocks/>
              </p:cNvSpPr>
              <p:nvPr/>
            </p:nvSpPr>
            <p:spPr bwMode="auto">
              <a:xfrm>
                <a:off x="1437" y="420"/>
                <a:ext cx="498" cy="657"/>
              </a:xfrm>
              <a:custGeom>
                <a:avLst/>
                <a:gdLst>
                  <a:gd name="T0" fmla="*/ 87 w 498"/>
                  <a:gd name="T1" fmla="*/ 9 h 657"/>
                  <a:gd name="T2" fmla="*/ 115 w 498"/>
                  <a:gd name="T3" fmla="*/ 176 h 657"/>
                  <a:gd name="T4" fmla="*/ 0 w 498"/>
                  <a:gd name="T5" fmla="*/ 657 h 657"/>
                  <a:gd name="T6" fmla="*/ 48 w 498"/>
                  <a:gd name="T7" fmla="*/ 643 h 657"/>
                  <a:gd name="T8" fmla="*/ 129 w 498"/>
                  <a:gd name="T9" fmla="*/ 263 h 657"/>
                  <a:gd name="T10" fmla="*/ 146 w 498"/>
                  <a:gd name="T11" fmla="*/ 400 h 657"/>
                  <a:gd name="T12" fmla="*/ 165 w 498"/>
                  <a:gd name="T13" fmla="*/ 323 h 657"/>
                  <a:gd name="T14" fmla="*/ 161 w 498"/>
                  <a:gd name="T15" fmla="*/ 230 h 657"/>
                  <a:gd name="T16" fmla="*/ 496 w 498"/>
                  <a:gd name="T17" fmla="*/ 564 h 657"/>
                  <a:gd name="T18" fmla="*/ 498 w 498"/>
                  <a:gd name="T19" fmla="*/ 502 h 657"/>
                  <a:gd name="T20" fmla="*/ 153 w 498"/>
                  <a:gd name="T21" fmla="*/ 176 h 657"/>
                  <a:gd name="T22" fmla="*/ 129 w 498"/>
                  <a:gd name="T23" fmla="*/ 0 h 657"/>
                  <a:gd name="T24" fmla="*/ 87 w 498"/>
                  <a:gd name="T25" fmla="*/ 9 h 657"/>
                  <a:gd name="T26" fmla="*/ 87 w 498"/>
                  <a:gd name="T27" fmla="*/ 9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8" h="657">
                    <a:moveTo>
                      <a:pt x="87" y="9"/>
                    </a:moveTo>
                    <a:lnTo>
                      <a:pt x="115" y="176"/>
                    </a:lnTo>
                    <a:lnTo>
                      <a:pt x="0" y="657"/>
                    </a:lnTo>
                    <a:lnTo>
                      <a:pt x="48" y="643"/>
                    </a:lnTo>
                    <a:lnTo>
                      <a:pt x="129" y="263"/>
                    </a:lnTo>
                    <a:lnTo>
                      <a:pt x="146" y="400"/>
                    </a:lnTo>
                    <a:lnTo>
                      <a:pt x="165" y="323"/>
                    </a:lnTo>
                    <a:lnTo>
                      <a:pt x="161" y="230"/>
                    </a:lnTo>
                    <a:lnTo>
                      <a:pt x="496" y="564"/>
                    </a:lnTo>
                    <a:lnTo>
                      <a:pt x="498" y="502"/>
                    </a:lnTo>
                    <a:lnTo>
                      <a:pt x="153" y="176"/>
                    </a:lnTo>
                    <a:lnTo>
                      <a:pt x="129" y="0"/>
                    </a:lnTo>
                    <a:lnTo>
                      <a:pt x="87" y="9"/>
                    </a:lnTo>
                    <a:lnTo>
                      <a:pt x="87" y="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8" name="Freeform 44"/>
              <p:cNvSpPr>
                <a:spLocks/>
              </p:cNvSpPr>
              <p:nvPr/>
            </p:nvSpPr>
            <p:spPr bwMode="auto">
              <a:xfrm>
                <a:off x="1506" y="937"/>
                <a:ext cx="438" cy="253"/>
              </a:xfrm>
              <a:custGeom>
                <a:avLst/>
                <a:gdLst>
                  <a:gd name="T0" fmla="*/ 0 w 438"/>
                  <a:gd name="T1" fmla="*/ 129 h 253"/>
                  <a:gd name="T2" fmla="*/ 432 w 438"/>
                  <a:gd name="T3" fmla="*/ 0 h 253"/>
                  <a:gd name="T4" fmla="*/ 432 w 438"/>
                  <a:gd name="T5" fmla="*/ 1 h 253"/>
                  <a:gd name="T6" fmla="*/ 433 w 438"/>
                  <a:gd name="T7" fmla="*/ 7 h 253"/>
                  <a:gd name="T8" fmla="*/ 435 w 438"/>
                  <a:gd name="T9" fmla="*/ 17 h 253"/>
                  <a:gd name="T10" fmla="*/ 436 w 438"/>
                  <a:gd name="T11" fmla="*/ 29 h 253"/>
                  <a:gd name="T12" fmla="*/ 438 w 438"/>
                  <a:gd name="T13" fmla="*/ 42 h 253"/>
                  <a:gd name="T14" fmla="*/ 438 w 438"/>
                  <a:gd name="T15" fmla="*/ 59 h 253"/>
                  <a:gd name="T16" fmla="*/ 438 w 438"/>
                  <a:gd name="T17" fmla="*/ 77 h 253"/>
                  <a:gd name="T18" fmla="*/ 435 w 438"/>
                  <a:gd name="T19" fmla="*/ 96 h 253"/>
                  <a:gd name="T20" fmla="*/ 430 w 438"/>
                  <a:gd name="T21" fmla="*/ 116 h 253"/>
                  <a:gd name="T22" fmla="*/ 423 w 438"/>
                  <a:gd name="T23" fmla="*/ 135 h 253"/>
                  <a:gd name="T24" fmla="*/ 412 w 438"/>
                  <a:gd name="T25" fmla="*/ 156 h 253"/>
                  <a:gd name="T26" fmla="*/ 400 w 438"/>
                  <a:gd name="T27" fmla="*/ 176 h 253"/>
                  <a:gd name="T28" fmla="*/ 382 w 438"/>
                  <a:gd name="T29" fmla="*/ 194 h 253"/>
                  <a:gd name="T30" fmla="*/ 361 w 438"/>
                  <a:gd name="T31" fmla="*/ 212 h 253"/>
                  <a:gd name="T32" fmla="*/ 335 w 438"/>
                  <a:gd name="T33" fmla="*/ 226 h 253"/>
                  <a:gd name="T34" fmla="*/ 305 w 438"/>
                  <a:gd name="T35" fmla="*/ 241 h 253"/>
                  <a:gd name="T36" fmla="*/ 272 w 438"/>
                  <a:gd name="T37" fmla="*/ 248 h 253"/>
                  <a:gd name="T38" fmla="*/ 241 w 438"/>
                  <a:gd name="T39" fmla="*/ 253 h 253"/>
                  <a:gd name="T40" fmla="*/ 210 w 438"/>
                  <a:gd name="T41" fmla="*/ 253 h 253"/>
                  <a:gd name="T42" fmla="*/ 182 w 438"/>
                  <a:gd name="T43" fmla="*/ 250 h 253"/>
                  <a:gd name="T44" fmla="*/ 155 w 438"/>
                  <a:gd name="T45" fmla="*/ 242 h 253"/>
                  <a:gd name="T46" fmla="*/ 129 w 438"/>
                  <a:gd name="T47" fmla="*/ 232 h 253"/>
                  <a:gd name="T48" fmla="*/ 107 w 438"/>
                  <a:gd name="T49" fmla="*/ 221 h 253"/>
                  <a:gd name="T50" fmla="*/ 86 w 438"/>
                  <a:gd name="T51" fmla="*/ 209 h 253"/>
                  <a:gd name="T52" fmla="*/ 66 w 438"/>
                  <a:gd name="T53" fmla="*/ 194 h 253"/>
                  <a:gd name="T54" fmla="*/ 49 w 438"/>
                  <a:gd name="T55" fmla="*/ 180 h 253"/>
                  <a:gd name="T56" fmla="*/ 33 w 438"/>
                  <a:gd name="T57" fmla="*/ 167 h 253"/>
                  <a:gd name="T58" fmla="*/ 22 w 438"/>
                  <a:gd name="T59" fmla="*/ 155 h 253"/>
                  <a:gd name="T60" fmla="*/ 12 w 438"/>
                  <a:gd name="T61" fmla="*/ 143 h 253"/>
                  <a:gd name="T62" fmla="*/ 4 w 438"/>
                  <a:gd name="T63" fmla="*/ 135 h 253"/>
                  <a:gd name="T64" fmla="*/ 0 w 438"/>
                  <a:gd name="T65" fmla="*/ 129 h 253"/>
                  <a:gd name="T66" fmla="*/ 0 w 438"/>
                  <a:gd name="T67" fmla="*/ 129 h 253"/>
                  <a:gd name="T68" fmla="*/ 0 w 438"/>
                  <a:gd name="T69" fmla="*/ 129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38" h="253">
                    <a:moveTo>
                      <a:pt x="0" y="129"/>
                    </a:moveTo>
                    <a:lnTo>
                      <a:pt x="432" y="0"/>
                    </a:lnTo>
                    <a:lnTo>
                      <a:pt x="432" y="1"/>
                    </a:lnTo>
                    <a:lnTo>
                      <a:pt x="433" y="7"/>
                    </a:lnTo>
                    <a:lnTo>
                      <a:pt x="435" y="17"/>
                    </a:lnTo>
                    <a:lnTo>
                      <a:pt x="436" y="29"/>
                    </a:lnTo>
                    <a:lnTo>
                      <a:pt x="438" y="42"/>
                    </a:lnTo>
                    <a:lnTo>
                      <a:pt x="438" y="59"/>
                    </a:lnTo>
                    <a:lnTo>
                      <a:pt x="438" y="77"/>
                    </a:lnTo>
                    <a:lnTo>
                      <a:pt x="435" y="96"/>
                    </a:lnTo>
                    <a:lnTo>
                      <a:pt x="430" y="116"/>
                    </a:lnTo>
                    <a:lnTo>
                      <a:pt x="423" y="135"/>
                    </a:lnTo>
                    <a:lnTo>
                      <a:pt x="412" y="156"/>
                    </a:lnTo>
                    <a:lnTo>
                      <a:pt x="400" y="176"/>
                    </a:lnTo>
                    <a:lnTo>
                      <a:pt x="382" y="194"/>
                    </a:lnTo>
                    <a:lnTo>
                      <a:pt x="361" y="212"/>
                    </a:lnTo>
                    <a:lnTo>
                      <a:pt x="335" y="226"/>
                    </a:lnTo>
                    <a:lnTo>
                      <a:pt x="305" y="241"/>
                    </a:lnTo>
                    <a:lnTo>
                      <a:pt x="272" y="248"/>
                    </a:lnTo>
                    <a:lnTo>
                      <a:pt x="241" y="253"/>
                    </a:lnTo>
                    <a:lnTo>
                      <a:pt x="210" y="253"/>
                    </a:lnTo>
                    <a:lnTo>
                      <a:pt x="182" y="250"/>
                    </a:lnTo>
                    <a:lnTo>
                      <a:pt x="155" y="242"/>
                    </a:lnTo>
                    <a:lnTo>
                      <a:pt x="129" y="232"/>
                    </a:lnTo>
                    <a:lnTo>
                      <a:pt x="107" y="221"/>
                    </a:lnTo>
                    <a:lnTo>
                      <a:pt x="86" y="209"/>
                    </a:lnTo>
                    <a:lnTo>
                      <a:pt x="66" y="194"/>
                    </a:lnTo>
                    <a:lnTo>
                      <a:pt x="49" y="180"/>
                    </a:lnTo>
                    <a:lnTo>
                      <a:pt x="33" y="167"/>
                    </a:lnTo>
                    <a:lnTo>
                      <a:pt x="22" y="155"/>
                    </a:lnTo>
                    <a:lnTo>
                      <a:pt x="12" y="143"/>
                    </a:lnTo>
                    <a:lnTo>
                      <a:pt x="4" y="135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9" name="Freeform 45"/>
              <p:cNvSpPr>
                <a:spLocks/>
              </p:cNvSpPr>
              <p:nvPr/>
            </p:nvSpPr>
            <p:spPr bwMode="auto">
              <a:xfrm>
                <a:off x="1361" y="884"/>
                <a:ext cx="662" cy="250"/>
              </a:xfrm>
              <a:custGeom>
                <a:avLst/>
                <a:gdLst>
                  <a:gd name="T0" fmla="*/ 11 w 662"/>
                  <a:gd name="T1" fmla="*/ 196 h 250"/>
                  <a:gd name="T2" fmla="*/ 643 w 662"/>
                  <a:gd name="T3" fmla="*/ 0 h 250"/>
                  <a:gd name="T4" fmla="*/ 662 w 662"/>
                  <a:gd name="T5" fmla="*/ 44 h 250"/>
                  <a:gd name="T6" fmla="*/ 0 w 662"/>
                  <a:gd name="T7" fmla="*/ 250 h 250"/>
                  <a:gd name="T8" fmla="*/ 11 w 662"/>
                  <a:gd name="T9" fmla="*/ 196 h 250"/>
                  <a:gd name="T10" fmla="*/ 11 w 662"/>
                  <a:gd name="T11" fmla="*/ 196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250">
                    <a:moveTo>
                      <a:pt x="11" y="196"/>
                    </a:moveTo>
                    <a:lnTo>
                      <a:pt x="643" y="0"/>
                    </a:lnTo>
                    <a:lnTo>
                      <a:pt x="662" y="44"/>
                    </a:lnTo>
                    <a:lnTo>
                      <a:pt x="0" y="250"/>
                    </a:lnTo>
                    <a:lnTo>
                      <a:pt x="11" y="196"/>
                    </a:lnTo>
                    <a:lnTo>
                      <a:pt x="11" y="19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0" name="Freeform 46"/>
              <p:cNvSpPr>
                <a:spLocks/>
              </p:cNvSpPr>
              <p:nvPr/>
            </p:nvSpPr>
            <p:spPr bwMode="auto">
              <a:xfrm>
                <a:off x="700" y="1912"/>
                <a:ext cx="1263" cy="168"/>
              </a:xfrm>
              <a:custGeom>
                <a:avLst/>
                <a:gdLst>
                  <a:gd name="T0" fmla="*/ 0 w 1263"/>
                  <a:gd name="T1" fmla="*/ 168 h 168"/>
                  <a:gd name="T2" fmla="*/ 16 w 1263"/>
                  <a:gd name="T3" fmla="*/ 165 h 168"/>
                  <a:gd name="T4" fmla="*/ 57 w 1263"/>
                  <a:gd name="T5" fmla="*/ 162 h 168"/>
                  <a:gd name="T6" fmla="*/ 120 w 1263"/>
                  <a:gd name="T7" fmla="*/ 156 h 168"/>
                  <a:gd name="T8" fmla="*/ 201 w 1263"/>
                  <a:gd name="T9" fmla="*/ 148 h 168"/>
                  <a:gd name="T10" fmla="*/ 297 w 1263"/>
                  <a:gd name="T11" fmla="*/ 138 h 168"/>
                  <a:gd name="T12" fmla="*/ 404 w 1263"/>
                  <a:gd name="T13" fmla="*/ 127 h 168"/>
                  <a:gd name="T14" fmla="*/ 517 w 1263"/>
                  <a:gd name="T15" fmla="*/ 117 h 168"/>
                  <a:gd name="T16" fmla="*/ 634 w 1263"/>
                  <a:gd name="T17" fmla="*/ 106 h 168"/>
                  <a:gd name="T18" fmla="*/ 750 w 1263"/>
                  <a:gd name="T19" fmla="*/ 94 h 168"/>
                  <a:gd name="T20" fmla="*/ 865 w 1263"/>
                  <a:gd name="T21" fmla="*/ 84 h 168"/>
                  <a:gd name="T22" fmla="*/ 968 w 1263"/>
                  <a:gd name="T23" fmla="*/ 73 h 168"/>
                  <a:gd name="T24" fmla="*/ 1065 w 1263"/>
                  <a:gd name="T25" fmla="*/ 64 h 168"/>
                  <a:gd name="T26" fmla="*/ 1143 w 1263"/>
                  <a:gd name="T27" fmla="*/ 55 h 168"/>
                  <a:gd name="T28" fmla="*/ 1206 w 1263"/>
                  <a:gd name="T29" fmla="*/ 49 h 168"/>
                  <a:gd name="T30" fmla="*/ 1245 w 1263"/>
                  <a:gd name="T31" fmla="*/ 46 h 168"/>
                  <a:gd name="T32" fmla="*/ 1260 w 1263"/>
                  <a:gd name="T33" fmla="*/ 45 h 168"/>
                  <a:gd name="T34" fmla="*/ 1263 w 1263"/>
                  <a:gd name="T35" fmla="*/ 0 h 168"/>
                  <a:gd name="T36" fmla="*/ 0 w 1263"/>
                  <a:gd name="T37" fmla="*/ 130 h 168"/>
                  <a:gd name="T38" fmla="*/ 0 w 1263"/>
                  <a:gd name="T39" fmla="*/ 168 h 168"/>
                  <a:gd name="T40" fmla="*/ 0 w 1263"/>
                  <a:gd name="T41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63" h="168">
                    <a:moveTo>
                      <a:pt x="0" y="168"/>
                    </a:moveTo>
                    <a:lnTo>
                      <a:pt x="16" y="165"/>
                    </a:lnTo>
                    <a:lnTo>
                      <a:pt x="57" y="162"/>
                    </a:lnTo>
                    <a:lnTo>
                      <a:pt x="120" y="156"/>
                    </a:lnTo>
                    <a:lnTo>
                      <a:pt x="201" y="148"/>
                    </a:lnTo>
                    <a:lnTo>
                      <a:pt x="297" y="138"/>
                    </a:lnTo>
                    <a:lnTo>
                      <a:pt x="404" y="127"/>
                    </a:lnTo>
                    <a:lnTo>
                      <a:pt x="517" y="117"/>
                    </a:lnTo>
                    <a:lnTo>
                      <a:pt x="634" y="106"/>
                    </a:lnTo>
                    <a:lnTo>
                      <a:pt x="750" y="94"/>
                    </a:lnTo>
                    <a:lnTo>
                      <a:pt x="865" y="84"/>
                    </a:lnTo>
                    <a:lnTo>
                      <a:pt x="968" y="73"/>
                    </a:lnTo>
                    <a:lnTo>
                      <a:pt x="1065" y="64"/>
                    </a:lnTo>
                    <a:lnTo>
                      <a:pt x="1143" y="55"/>
                    </a:lnTo>
                    <a:lnTo>
                      <a:pt x="1206" y="49"/>
                    </a:lnTo>
                    <a:lnTo>
                      <a:pt x="1245" y="46"/>
                    </a:lnTo>
                    <a:lnTo>
                      <a:pt x="1260" y="45"/>
                    </a:lnTo>
                    <a:lnTo>
                      <a:pt x="1263" y="0"/>
                    </a:lnTo>
                    <a:lnTo>
                      <a:pt x="0" y="130"/>
                    </a:lnTo>
                    <a:lnTo>
                      <a:pt x="0" y="168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1" name="Freeform 47"/>
              <p:cNvSpPr>
                <a:spLocks/>
              </p:cNvSpPr>
              <p:nvPr/>
            </p:nvSpPr>
            <p:spPr bwMode="auto">
              <a:xfrm>
                <a:off x="483" y="1889"/>
                <a:ext cx="44" cy="42"/>
              </a:xfrm>
              <a:custGeom>
                <a:avLst/>
                <a:gdLst>
                  <a:gd name="T0" fmla="*/ 22 w 44"/>
                  <a:gd name="T1" fmla="*/ 42 h 42"/>
                  <a:gd name="T2" fmla="*/ 25 w 44"/>
                  <a:gd name="T3" fmla="*/ 41 h 42"/>
                  <a:gd name="T4" fmla="*/ 30 w 44"/>
                  <a:gd name="T5" fmla="*/ 39 h 42"/>
                  <a:gd name="T6" fmla="*/ 33 w 44"/>
                  <a:gd name="T7" fmla="*/ 38 h 42"/>
                  <a:gd name="T8" fmla="*/ 38 w 44"/>
                  <a:gd name="T9" fmla="*/ 35 h 42"/>
                  <a:gd name="T10" fmla="*/ 39 w 44"/>
                  <a:gd name="T11" fmla="*/ 32 h 42"/>
                  <a:gd name="T12" fmla="*/ 42 w 44"/>
                  <a:gd name="T13" fmla="*/ 27 h 42"/>
                  <a:gd name="T14" fmla="*/ 44 w 44"/>
                  <a:gd name="T15" fmla="*/ 23 h 42"/>
                  <a:gd name="T16" fmla="*/ 44 w 44"/>
                  <a:gd name="T17" fmla="*/ 20 h 42"/>
                  <a:gd name="T18" fmla="*/ 44 w 44"/>
                  <a:gd name="T19" fmla="*/ 15 h 42"/>
                  <a:gd name="T20" fmla="*/ 42 w 44"/>
                  <a:gd name="T21" fmla="*/ 10 h 42"/>
                  <a:gd name="T22" fmla="*/ 39 w 44"/>
                  <a:gd name="T23" fmla="*/ 6 h 42"/>
                  <a:gd name="T24" fmla="*/ 38 w 44"/>
                  <a:gd name="T25" fmla="*/ 4 h 42"/>
                  <a:gd name="T26" fmla="*/ 33 w 44"/>
                  <a:gd name="T27" fmla="*/ 3 h 42"/>
                  <a:gd name="T28" fmla="*/ 30 w 44"/>
                  <a:gd name="T29" fmla="*/ 1 h 42"/>
                  <a:gd name="T30" fmla="*/ 25 w 44"/>
                  <a:gd name="T31" fmla="*/ 0 h 42"/>
                  <a:gd name="T32" fmla="*/ 22 w 44"/>
                  <a:gd name="T33" fmla="*/ 0 h 42"/>
                  <a:gd name="T34" fmla="*/ 16 w 44"/>
                  <a:gd name="T35" fmla="*/ 0 h 42"/>
                  <a:gd name="T36" fmla="*/ 12 w 44"/>
                  <a:gd name="T37" fmla="*/ 1 h 42"/>
                  <a:gd name="T38" fmla="*/ 9 w 44"/>
                  <a:gd name="T39" fmla="*/ 3 h 42"/>
                  <a:gd name="T40" fmla="*/ 6 w 44"/>
                  <a:gd name="T41" fmla="*/ 4 h 42"/>
                  <a:gd name="T42" fmla="*/ 3 w 44"/>
                  <a:gd name="T43" fmla="*/ 6 h 42"/>
                  <a:gd name="T44" fmla="*/ 1 w 44"/>
                  <a:gd name="T45" fmla="*/ 10 h 42"/>
                  <a:gd name="T46" fmla="*/ 0 w 44"/>
                  <a:gd name="T47" fmla="*/ 15 h 42"/>
                  <a:gd name="T48" fmla="*/ 0 w 44"/>
                  <a:gd name="T49" fmla="*/ 20 h 42"/>
                  <a:gd name="T50" fmla="*/ 0 w 44"/>
                  <a:gd name="T51" fmla="*/ 23 h 42"/>
                  <a:gd name="T52" fmla="*/ 1 w 44"/>
                  <a:gd name="T53" fmla="*/ 27 h 42"/>
                  <a:gd name="T54" fmla="*/ 3 w 44"/>
                  <a:gd name="T55" fmla="*/ 32 h 42"/>
                  <a:gd name="T56" fmla="*/ 6 w 44"/>
                  <a:gd name="T57" fmla="*/ 35 h 42"/>
                  <a:gd name="T58" fmla="*/ 9 w 44"/>
                  <a:gd name="T59" fmla="*/ 38 h 42"/>
                  <a:gd name="T60" fmla="*/ 12 w 44"/>
                  <a:gd name="T61" fmla="*/ 39 h 42"/>
                  <a:gd name="T62" fmla="*/ 16 w 44"/>
                  <a:gd name="T63" fmla="*/ 41 h 42"/>
                  <a:gd name="T64" fmla="*/ 22 w 44"/>
                  <a:gd name="T65" fmla="*/ 42 h 42"/>
                  <a:gd name="T66" fmla="*/ 22 w 44"/>
                  <a:gd name="T6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42">
                    <a:moveTo>
                      <a:pt x="22" y="42"/>
                    </a:moveTo>
                    <a:lnTo>
                      <a:pt x="25" y="41"/>
                    </a:lnTo>
                    <a:lnTo>
                      <a:pt x="30" y="39"/>
                    </a:lnTo>
                    <a:lnTo>
                      <a:pt x="33" y="38"/>
                    </a:lnTo>
                    <a:lnTo>
                      <a:pt x="38" y="35"/>
                    </a:lnTo>
                    <a:lnTo>
                      <a:pt x="39" y="32"/>
                    </a:lnTo>
                    <a:lnTo>
                      <a:pt x="42" y="27"/>
                    </a:lnTo>
                    <a:lnTo>
                      <a:pt x="44" y="23"/>
                    </a:lnTo>
                    <a:lnTo>
                      <a:pt x="44" y="20"/>
                    </a:lnTo>
                    <a:lnTo>
                      <a:pt x="44" y="15"/>
                    </a:lnTo>
                    <a:lnTo>
                      <a:pt x="42" y="10"/>
                    </a:lnTo>
                    <a:lnTo>
                      <a:pt x="39" y="6"/>
                    </a:lnTo>
                    <a:lnTo>
                      <a:pt x="38" y="4"/>
                    </a:lnTo>
                    <a:lnTo>
                      <a:pt x="33" y="3"/>
                    </a:lnTo>
                    <a:lnTo>
                      <a:pt x="30" y="1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2" y="1"/>
                    </a:lnTo>
                    <a:lnTo>
                      <a:pt x="9" y="3"/>
                    </a:lnTo>
                    <a:lnTo>
                      <a:pt x="6" y="4"/>
                    </a:lnTo>
                    <a:lnTo>
                      <a:pt x="3" y="6"/>
                    </a:lnTo>
                    <a:lnTo>
                      <a:pt x="1" y="1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1" y="27"/>
                    </a:lnTo>
                    <a:lnTo>
                      <a:pt x="3" y="32"/>
                    </a:lnTo>
                    <a:lnTo>
                      <a:pt x="6" y="35"/>
                    </a:lnTo>
                    <a:lnTo>
                      <a:pt x="9" y="38"/>
                    </a:lnTo>
                    <a:lnTo>
                      <a:pt x="12" y="39"/>
                    </a:lnTo>
                    <a:lnTo>
                      <a:pt x="16" y="41"/>
                    </a:lnTo>
                    <a:lnTo>
                      <a:pt x="22" y="42"/>
                    </a:ln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2" name="Freeform 48"/>
              <p:cNvSpPr>
                <a:spLocks/>
              </p:cNvSpPr>
              <p:nvPr/>
            </p:nvSpPr>
            <p:spPr bwMode="auto">
              <a:xfrm>
                <a:off x="502" y="1984"/>
                <a:ext cx="44" cy="43"/>
              </a:xfrm>
              <a:custGeom>
                <a:avLst/>
                <a:gdLst>
                  <a:gd name="T0" fmla="*/ 22 w 44"/>
                  <a:gd name="T1" fmla="*/ 43 h 43"/>
                  <a:gd name="T2" fmla="*/ 25 w 44"/>
                  <a:gd name="T3" fmla="*/ 42 h 43"/>
                  <a:gd name="T4" fmla="*/ 29 w 44"/>
                  <a:gd name="T5" fmla="*/ 40 h 43"/>
                  <a:gd name="T6" fmla="*/ 32 w 44"/>
                  <a:gd name="T7" fmla="*/ 39 h 43"/>
                  <a:gd name="T8" fmla="*/ 37 w 44"/>
                  <a:gd name="T9" fmla="*/ 36 h 43"/>
                  <a:gd name="T10" fmla="*/ 38 w 44"/>
                  <a:gd name="T11" fmla="*/ 33 h 43"/>
                  <a:gd name="T12" fmla="*/ 41 w 44"/>
                  <a:gd name="T13" fmla="*/ 28 h 43"/>
                  <a:gd name="T14" fmla="*/ 43 w 44"/>
                  <a:gd name="T15" fmla="*/ 24 h 43"/>
                  <a:gd name="T16" fmla="*/ 44 w 44"/>
                  <a:gd name="T17" fmla="*/ 21 h 43"/>
                  <a:gd name="T18" fmla="*/ 43 w 44"/>
                  <a:gd name="T19" fmla="*/ 16 h 43"/>
                  <a:gd name="T20" fmla="*/ 41 w 44"/>
                  <a:gd name="T21" fmla="*/ 12 h 43"/>
                  <a:gd name="T22" fmla="*/ 38 w 44"/>
                  <a:gd name="T23" fmla="*/ 7 h 43"/>
                  <a:gd name="T24" fmla="*/ 37 w 44"/>
                  <a:gd name="T25" fmla="*/ 6 h 43"/>
                  <a:gd name="T26" fmla="*/ 32 w 44"/>
                  <a:gd name="T27" fmla="*/ 3 h 43"/>
                  <a:gd name="T28" fmla="*/ 29 w 44"/>
                  <a:gd name="T29" fmla="*/ 1 h 43"/>
                  <a:gd name="T30" fmla="*/ 25 w 44"/>
                  <a:gd name="T31" fmla="*/ 0 h 43"/>
                  <a:gd name="T32" fmla="*/ 22 w 44"/>
                  <a:gd name="T33" fmla="*/ 0 h 43"/>
                  <a:gd name="T34" fmla="*/ 15 w 44"/>
                  <a:gd name="T35" fmla="*/ 0 h 43"/>
                  <a:gd name="T36" fmla="*/ 12 w 44"/>
                  <a:gd name="T37" fmla="*/ 1 h 43"/>
                  <a:gd name="T38" fmla="*/ 8 w 44"/>
                  <a:gd name="T39" fmla="*/ 3 h 43"/>
                  <a:gd name="T40" fmla="*/ 5 w 44"/>
                  <a:gd name="T41" fmla="*/ 6 h 43"/>
                  <a:gd name="T42" fmla="*/ 3 w 44"/>
                  <a:gd name="T43" fmla="*/ 7 h 43"/>
                  <a:gd name="T44" fmla="*/ 2 w 44"/>
                  <a:gd name="T45" fmla="*/ 12 h 43"/>
                  <a:gd name="T46" fmla="*/ 0 w 44"/>
                  <a:gd name="T47" fmla="*/ 16 h 43"/>
                  <a:gd name="T48" fmla="*/ 0 w 44"/>
                  <a:gd name="T49" fmla="*/ 21 h 43"/>
                  <a:gd name="T50" fmla="*/ 0 w 44"/>
                  <a:gd name="T51" fmla="*/ 24 h 43"/>
                  <a:gd name="T52" fmla="*/ 2 w 44"/>
                  <a:gd name="T53" fmla="*/ 28 h 43"/>
                  <a:gd name="T54" fmla="*/ 3 w 44"/>
                  <a:gd name="T55" fmla="*/ 33 h 43"/>
                  <a:gd name="T56" fmla="*/ 5 w 44"/>
                  <a:gd name="T57" fmla="*/ 36 h 43"/>
                  <a:gd name="T58" fmla="*/ 8 w 44"/>
                  <a:gd name="T59" fmla="*/ 39 h 43"/>
                  <a:gd name="T60" fmla="*/ 12 w 44"/>
                  <a:gd name="T61" fmla="*/ 40 h 43"/>
                  <a:gd name="T62" fmla="*/ 15 w 44"/>
                  <a:gd name="T63" fmla="*/ 42 h 43"/>
                  <a:gd name="T64" fmla="*/ 22 w 44"/>
                  <a:gd name="T65" fmla="*/ 43 h 43"/>
                  <a:gd name="T66" fmla="*/ 22 w 44"/>
                  <a:gd name="T6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43">
                    <a:moveTo>
                      <a:pt x="22" y="43"/>
                    </a:moveTo>
                    <a:lnTo>
                      <a:pt x="25" y="42"/>
                    </a:lnTo>
                    <a:lnTo>
                      <a:pt x="29" y="40"/>
                    </a:lnTo>
                    <a:lnTo>
                      <a:pt x="32" y="39"/>
                    </a:lnTo>
                    <a:lnTo>
                      <a:pt x="37" y="36"/>
                    </a:lnTo>
                    <a:lnTo>
                      <a:pt x="38" y="33"/>
                    </a:lnTo>
                    <a:lnTo>
                      <a:pt x="41" y="28"/>
                    </a:lnTo>
                    <a:lnTo>
                      <a:pt x="43" y="24"/>
                    </a:lnTo>
                    <a:lnTo>
                      <a:pt x="44" y="21"/>
                    </a:lnTo>
                    <a:lnTo>
                      <a:pt x="43" y="16"/>
                    </a:lnTo>
                    <a:lnTo>
                      <a:pt x="41" y="12"/>
                    </a:lnTo>
                    <a:lnTo>
                      <a:pt x="38" y="7"/>
                    </a:lnTo>
                    <a:lnTo>
                      <a:pt x="37" y="6"/>
                    </a:lnTo>
                    <a:lnTo>
                      <a:pt x="32" y="3"/>
                    </a:lnTo>
                    <a:lnTo>
                      <a:pt x="29" y="1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8" y="3"/>
                    </a:lnTo>
                    <a:lnTo>
                      <a:pt x="5" y="6"/>
                    </a:lnTo>
                    <a:lnTo>
                      <a:pt x="3" y="7"/>
                    </a:lnTo>
                    <a:lnTo>
                      <a:pt x="2" y="12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3" y="33"/>
                    </a:lnTo>
                    <a:lnTo>
                      <a:pt x="5" y="36"/>
                    </a:lnTo>
                    <a:lnTo>
                      <a:pt x="8" y="39"/>
                    </a:lnTo>
                    <a:lnTo>
                      <a:pt x="12" y="40"/>
                    </a:lnTo>
                    <a:lnTo>
                      <a:pt x="15" y="42"/>
                    </a:lnTo>
                    <a:lnTo>
                      <a:pt x="22" y="43"/>
                    </a:lnTo>
                    <a:lnTo>
                      <a:pt x="22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3" name="Freeform 49"/>
              <p:cNvSpPr>
                <a:spLocks/>
              </p:cNvSpPr>
              <p:nvPr/>
            </p:nvSpPr>
            <p:spPr bwMode="auto">
              <a:xfrm>
                <a:off x="588" y="1907"/>
                <a:ext cx="42" cy="42"/>
              </a:xfrm>
              <a:custGeom>
                <a:avLst/>
                <a:gdLst>
                  <a:gd name="T0" fmla="*/ 21 w 42"/>
                  <a:gd name="T1" fmla="*/ 42 h 42"/>
                  <a:gd name="T2" fmla="*/ 29 w 42"/>
                  <a:gd name="T3" fmla="*/ 41 h 42"/>
                  <a:gd name="T4" fmla="*/ 36 w 42"/>
                  <a:gd name="T5" fmla="*/ 36 h 42"/>
                  <a:gd name="T6" fmla="*/ 41 w 42"/>
                  <a:gd name="T7" fmla="*/ 30 h 42"/>
                  <a:gd name="T8" fmla="*/ 42 w 42"/>
                  <a:gd name="T9" fmla="*/ 23 h 42"/>
                  <a:gd name="T10" fmla="*/ 42 w 42"/>
                  <a:gd name="T11" fmla="*/ 17 h 42"/>
                  <a:gd name="T12" fmla="*/ 41 w 42"/>
                  <a:gd name="T13" fmla="*/ 12 h 42"/>
                  <a:gd name="T14" fmla="*/ 38 w 42"/>
                  <a:gd name="T15" fmla="*/ 9 h 42"/>
                  <a:gd name="T16" fmla="*/ 36 w 42"/>
                  <a:gd name="T17" fmla="*/ 6 h 42"/>
                  <a:gd name="T18" fmla="*/ 29 w 42"/>
                  <a:gd name="T19" fmla="*/ 2 h 42"/>
                  <a:gd name="T20" fmla="*/ 21 w 42"/>
                  <a:gd name="T21" fmla="*/ 0 h 42"/>
                  <a:gd name="T22" fmla="*/ 17 w 42"/>
                  <a:gd name="T23" fmla="*/ 0 h 42"/>
                  <a:gd name="T24" fmla="*/ 12 w 42"/>
                  <a:gd name="T25" fmla="*/ 2 h 42"/>
                  <a:gd name="T26" fmla="*/ 8 w 42"/>
                  <a:gd name="T27" fmla="*/ 3 h 42"/>
                  <a:gd name="T28" fmla="*/ 6 w 42"/>
                  <a:gd name="T29" fmla="*/ 6 h 42"/>
                  <a:gd name="T30" fmla="*/ 3 w 42"/>
                  <a:gd name="T31" fmla="*/ 9 h 42"/>
                  <a:gd name="T32" fmla="*/ 2 w 42"/>
                  <a:gd name="T33" fmla="*/ 12 h 42"/>
                  <a:gd name="T34" fmla="*/ 0 w 42"/>
                  <a:gd name="T35" fmla="*/ 17 h 42"/>
                  <a:gd name="T36" fmla="*/ 0 w 42"/>
                  <a:gd name="T37" fmla="*/ 23 h 42"/>
                  <a:gd name="T38" fmla="*/ 2 w 42"/>
                  <a:gd name="T39" fmla="*/ 30 h 42"/>
                  <a:gd name="T40" fmla="*/ 6 w 42"/>
                  <a:gd name="T41" fmla="*/ 36 h 42"/>
                  <a:gd name="T42" fmla="*/ 8 w 42"/>
                  <a:gd name="T43" fmla="*/ 38 h 42"/>
                  <a:gd name="T44" fmla="*/ 12 w 42"/>
                  <a:gd name="T45" fmla="*/ 41 h 42"/>
                  <a:gd name="T46" fmla="*/ 17 w 42"/>
                  <a:gd name="T47" fmla="*/ 42 h 42"/>
                  <a:gd name="T48" fmla="*/ 21 w 42"/>
                  <a:gd name="T49" fmla="*/ 42 h 42"/>
                  <a:gd name="T50" fmla="*/ 21 w 42"/>
                  <a:gd name="T5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" h="42">
                    <a:moveTo>
                      <a:pt x="21" y="42"/>
                    </a:moveTo>
                    <a:lnTo>
                      <a:pt x="29" y="41"/>
                    </a:lnTo>
                    <a:lnTo>
                      <a:pt x="36" y="36"/>
                    </a:lnTo>
                    <a:lnTo>
                      <a:pt x="41" y="30"/>
                    </a:lnTo>
                    <a:lnTo>
                      <a:pt x="42" y="23"/>
                    </a:lnTo>
                    <a:lnTo>
                      <a:pt x="42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6" y="6"/>
                    </a:lnTo>
                    <a:lnTo>
                      <a:pt x="29" y="2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8" y="3"/>
                    </a:lnTo>
                    <a:lnTo>
                      <a:pt x="6" y="6"/>
                    </a:lnTo>
                    <a:lnTo>
                      <a:pt x="3" y="9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2" y="30"/>
                    </a:lnTo>
                    <a:lnTo>
                      <a:pt x="6" y="36"/>
                    </a:lnTo>
                    <a:lnTo>
                      <a:pt x="8" y="38"/>
                    </a:lnTo>
                    <a:lnTo>
                      <a:pt x="12" y="41"/>
                    </a:lnTo>
                    <a:lnTo>
                      <a:pt x="17" y="42"/>
                    </a:lnTo>
                    <a:lnTo>
                      <a:pt x="21" y="42"/>
                    </a:lnTo>
                    <a:lnTo>
                      <a:pt x="21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4" name="Freeform 50"/>
              <p:cNvSpPr>
                <a:spLocks/>
              </p:cNvSpPr>
              <p:nvPr/>
            </p:nvSpPr>
            <p:spPr bwMode="auto">
              <a:xfrm>
                <a:off x="1296" y="2064"/>
                <a:ext cx="44" cy="43"/>
              </a:xfrm>
              <a:custGeom>
                <a:avLst/>
                <a:gdLst>
                  <a:gd name="T0" fmla="*/ 23 w 44"/>
                  <a:gd name="T1" fmla="*/ 43 h 43"/>
                  <a:gd name="T2" fmla="*/ 31 w 44"/>
                  <a:gd name="T3" fmla="*/ 42 h 43"/>
                  <a:gd name="T4" fmla="*/ 37 w 44"/>
                  <a:gd name="T5" fmla="*/ 37 h 43"/>
                  <a:gd name="T6" fmla="*/ 40 w 44"/>
                  <a:gd name="T7" fmla="*/ 34 h 43"/>
                  <a:gd name="T8" fmla="*/ 41 w 44"/>
                  <a:gd name="T9" fmla="*/ 30 h 43"/>
                  <a:gd name="T10" fmla="*/ 43 w 44"/>
                  <a:gd name="T11" fmla="*/ 25 h 43"/>
                  <a:gd name="T12" fmla="*/ 44 w 44"/>
                  <a:gd name="T13" fmla="*/ 22 h 43"/>
                  <a:gd name="T14" fmla="*/ 43 w 44"/>
                  <a:gd name="T15" fmla="*/ 18 h 43"/>
                  <a:gd name="T16" fmla="*/ 41 w 44"/>
                  <a:gd name="T17" fmla="*/ 13 h 43"/>
                  <a:gd name="T18" fmla="*/ 40 w 44"/>
                  <a:gd name="T19" fmla="*/ 9 h 43"/>
                  <a:gd name="T20" fmla="*/ 37 w 44"/>
                  <a:gd name="T21" fmla="*/ 6 h 43"/>
                  <a:gd name="T22" fmla="*/ 31 w 44"/>
                  <a:gd name="T23" fmla="*/ 1 h 43"/>
                  <a:gd name="T24" fmla="*/ 23 w 44"/>
                  <a:gd name="T25" fmla="*/ 0 h 43"/>
                  <a:gd name="T26" fmla="*/ 19 w 44"/>
                  <a:gd name="T27" fmla="*/ 0 h 43"/>
                  <a:gd name="T28" fmla="*/ 14 w 44"/>
                  <a:gd name="T29" fmla="*/ 1 h 43"/>
                  <a:gd name="T30" fmla="*/ 10 w 44"/>
                  <a:gd name="T31" fmla="*/ 3 h 43"/>
                  <a:gd name="T32" fmla="*/ 6 w 44"/>
                  <a:gd name="T33" fmla="*/ 6 h 43"/>
                  <a:gd name="T34" fmla="*/ 3 w 44"/>
                  <a:gd name="T35" fmla="*/ 9 h 43"/>
                  <a:gd name="T36" fmla="*/ 2 w 44"/>
                  <a:gd name="T37" fmla="*/ 13 h 43"/>
                  <a:gd name="T38" fmla="*/ 0 w 44"/>
                  <a:gd name="T39" fmla="*/ 18 h 43"/>
                  <a:gd name="T40" fmla="*/ 0 w 44"/>
                  <a:gd name="T41" fmla="*/ 22 h 43"/>
                  <a:gd name="T42" fmla="*/ 0 w 44"/>
                  <a:gd name="T43" fmla="*/ 25 h 43"/>
                  <a:gd name="T44" fmla="*/ 2 w 44"/>
                  <a:gd name="T45" fmla="*/ 30 h 43"/>
                  <a:gd name="T46" fmla="*/ 3 w 44"/>
                  <a:gd name="T47" fmla="*/ 34 h 43"/>
                  <a:gd name="T48" fmla="*/ 6 w 44"/>
                  <a:gd name="T49" fmla="*/ 37 h 43"/>
                  <a:gd name="T50" fmla="*/ 10 w 44"/>
                  <a:gd name="T51" fmla="*/ 40 h 43"/>
                  <a:gd name="T52" fmla="*/ 14 w 44"/>
                  <a:gd name="T53" fmla="*/ 42 h 43"/>
                  <a:gd name="T54" fmla="*/ 19 w 44"/>
                  <a:gd name="T55" fmla="*/ 43 h 43"/>
                  <a:gd name="T56" fmla="*/ 23 w 44"/>
                  <a:gd name="T57" fmla="*/ 43 h 43"/>
                  <a:gd name="T58" fmla="*/ 23 w 44"/>
                  <a:gd name="T5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4" h="43">
                    <a:moveTo>
                      <a:pt x="23" y="43"/>
                    </a:moveTo>
                    <a:lnTo>
                      <a:pt x="31" y="42"/>
                    </a:lnTo>
                    <a:lnTo>
                      <a:pt x="37" y="37"/>
                    </a:lnTo>
                    <a:lnTo>
                      <a:pt x="40" y="34"/>
                    </a:lnTo>
                    <a:lnTo>
                      <a:pt x="41" y="30"/>
                    </a:lnTo>
                    <a:lnTo>
                      <a:pt x="43" y="25"/>
                    </a:lnTo>
                    <a:lnTo>
                      <a:pt x="44" y="22"/>
                    </a:lnTo>
                    <a:lnTo>
                      <a:pt x="43" y="18"/>
                    </a:lnTo>
                    <a:lnTo>
                      <a:pt x="41" y="13"/>
                    </a:lnTo>
                    <a:lnTo>
                      <a:pt x="40" y="9"/>
                    </a:lnTo>
                    <a:lnTo>
                      <a:pt x="37" y="6"/>
                    </a:lnTo>
                    <a:lnTo>
                      <a:pt x="31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4" y="1"/>
                    </a:lnTo>
                    <a:lnTo>
                      <a:pt x="10" y="3"/>
                    </a:lnTo>
                    <a:lnTo>
                      <a:pt x="6" y="6"/>
                    </a:lnTo>
                    <a:lnTo>
                      <a:pt x="3" y="9"/>
                    </a:lnTo>
                    <a:lnTo>
                      <a:pt x="2" y="13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6" y="37"/>
                    </a:lnTo>
                    <a:lnTo>
                      <a:pt x="10" y="40"/>
                    </a:lnTo>
                    <a:lnTo>
                      <a:pt x="14" y="42"/>
                    </a:lnTo>
                    <a:lnTo>
                      <a:pt x="19" y="43"/>
                    </a:lnTo>
                    <a:lnTo>
                      <a:pt x="23" y="43"/>
                    </a:lnTo>
                    <a:lnTo>
                      <a:pt x="23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5" name="Freeform 51"/>
              <p:cNvSpPr>
                <a:spLocks/>
              </p:cNvSpPr>
              <p:nvPr/>
            </p:nvSpPr>
            <p:spPr bwMode="auto">
              <a:xfrm>
                <a:off x="1901" y="1912"/>
                <a:ext cx="76" cy="180"/>
              </a:xfrm>
              <a:custGeom>
                <a:avLst/>
                <a:gdLst>
                  <a:gd name="T0" fmla="*/ 25 w 76"/>
                  <a:gd name="T1" fmla="*/ 6 h 180"/>
                  <a:gd name="T2" fmla="*/ 0 w 76"/>
                  <a:gd name="T3" fmla="*/ 180 h 180"/>
                  <a:gd name="T4" fmla="*/ 47 w 76"/>
                  <a:gd name="T5" fmla="*/ 177 h 180"/>
                  <a:gd name="T6" fmla="*/ 76 w 76"/>
                  <a:gd name="T7" fmla="*/ 0 h 180"/>
                  <a:gd name="T8" fmla="*/ 25 w 76"/>
                  <a:gd name="T9" fmla="*/ 6 h 180"/>
                  <a:gd name="T10" fmla="*/ 25 w 76"/>
                  <a:gd name="T11" fmla="*/ 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180">
                    <a:moveTo>
                      <a:pt x="25" y="6"/>
                    </a:moveTo>
                    <a:lnTo>
                      <a:pt x="0" y="180"/>
                    </a:lnTo>
                    <a:lnTo>
                      <a:pt x="47" y="177"/>
                    </a:lnTo>
                    <a:lnTo>
                      <a:pt x="76" y="0"/>
                    </a:lnTo>
                    <a:lnTo>
                      <a:pt x="25" y="6"/>
                    </a:lnTo>
                    <a:lnTo>
                      <a:pt x="25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6" name="Freeform 52"/>
              <p:cNvSpPr>
                <a:spLocks/>
              </p:cNvSpPr>
              <p:nvPr/>
            </p:nvSpPr>
            <p:spPr bwMode="auto">
              <a:xfrm>
                <a:off x="1804" y="1319"/>
                <a:ext cx="93" cy="93"/>
              </a:xfrm>
              <a:custGeom>
                <a:avLst/>
                <a:gdLst>
                  <a:gd name="T0" fmla="*/ 45 w 93"/>
                  <a:gd name="T1" fmla="*/ 0 h 93"/>
                  <a:gd name="T2" fmla="*/ 40 w 93"/>
                  <a:gd name="T3" fmla="*/ 0 h 93"/>
                  <a:gd name="T4" fmla="*/ 36 w 93"/>
                  <a:gd name="T5" fmla="*/ 0 h 93"/>
                  <a:gd name="T6" fmla="*/ 31 w 93"/>
                  <a:gd name="T7" fmla="*/ 0 h 93"/>
                  <a:gd name="T8" fmla="*/ 27 w 93"/>
                  <a:gd name="T9" fmla="*/ 3 h 93"/>
                  <a:gd name="T10" fmla="*/ 19 w 93"/>
                  <a:gd name="T11" fmla="*/ 7 h 93"/>
                  <a:gd name="T12" fmla="*/ 13 w 93"/>
                  <a:gd name="T13" fmla="*/ 13 h 93"/>
                  <a:gd name="T14" fmla="*/ 7 w 93"/>
                  <a:gd name="T15" fmla="*/ 20 h 93"/>
                  <a:gd name="T16" fmla="*/ 3 w 93"/>
                  <a:gd name="T17" fmla="*/ 27 h 93"/>
                  <a:gd name="T18" fmla="*/ 0 w 93"/>
                  <a:gd name="T19" fmla="*/ 32 h 93"/>
                  <a:gd name="T20" fmla="*/ 0 w 93"/>
                  <a:gd name="T21" fmla="*/ 36 h 93"/>
                  <a:gd name="T22" fmla="*/ 0 w 93"/>
                  <a:gd name="T23" fmla="*/ 41 h 93"/>
                  <a:gd name="T24" fmla="*/ 0 w 93"/>
                  <a:gd name="T25" fmla="*/ 45 h 93"/>
                  <a:gd name="T26" fmla="*/ 0 w 93"/>
                  <a:gd name="T27" fmla="*/ 50 h 93"/>
                  <a:gd name="T28" fmla="*/ 0 w 93"/>
                  <a:gd name="T29" fmla="*/ 54 h 93"/>
                  <a:gd name="T30" fmla="*/ 0 w 93"/>
                  <a:gd name="T31" fmla="*/ 59 h 93"/>
                  <a:gd name="T32" fmla="*/ 3 w 93"/>
                  <a:gd name="T33" fmla="*/ 63 h 93"/>
                  <a:gd name="T34" fmla="*/ 7 w 93"/>
                  <a:gd name="T35" fmla="*/ 71 h 93"/>
                  <a:gd name="T36" fmla="*/ 13 w 93"/>
                  <a:gd name="T37" fmla="*/ 78 h 93"/>
                  <a:gd name="T38" fmla="*/ 19 w 93"/>
                  <a:gd name="T39" fmla="*/ 84 h 93"/>
                  <a:gd name="T40" fmla="*/ 27 w 93"/>
                  <a:gd name="T41" fmla="*/ 89 h 93"/>
                  <a:gd name="T42" fmla="*/ 31 w 93"/>
                  <a:gd name="T43" fmla="*/ 90 h 93"/>
                  <a:gd name="T44" fmla="*/ 36 w 93"/>
                  <a:gd name="T45" fmla="*/ 92 h 93"/>
                  <a:gd name="T46" fmla="*/ 40 w 93"/>
                  <a:gd name="T47" fmla="*/ 92 h 93"/>
                  <a:gd name="T48" fmla="*/ 45 w 93"/>
                  <a:gd name="T49" fmla="*/ 93 h 93"/>
                  <a:gd name="T50" fmla="*/ 49 w 93"/>
                  <a:gd name="T51" fmla="*/ 92 h 93"/>
                  <a:gd name="T52" fmla="*/ 54 w 93"/>
                  <a:gd name="T53" fmla="*/ 92 h 93"/>
                  <a:gd name="T54" fmla="*/ 58 w 93"/>
                  <a:gd name="T55" fmla="*/ 90 h 93"/>
                  <a:gd name="T56" fmla="*/ 64 w 93"/>
                  <a:gd name="T57" fmla="*/ 89 h 93"/>
                  <a:gd name="T58" fmla="*/ 70 w 93"/>
                  <a:gd name="T59" fmla="*/ 84 h 93"/>
                  <a:gd name="T60" fmla="*/ 78 w 93"/>
                  <a:gd name="T61" fmla="*/ 78 h 93"/>
                  <a:gd name="T62" fmla="*/ 84 w 93"/>
                  <a:gd name="T63" fmla="*/ 71 h 93"/>
                  <a:gd name="T64" fmla="*/ 88 w 93"/>
                  <a:gd name="T65" fmla="*/ 63 h 93"/>
                  <a:gd name="T66" fmla="*/ 90 w 93"/>
                  <a:gd name="T67" fmla="*/ 59 h 93"/>
                  <a:gd name="T68" fmla="*/ 91 w 93"/>
                  <a:gd name="T69" fmla="*/ 54 h 93"/>
                  <a:gd name="T70" fmla="*/ 91 w 93"/>
                  <a:gd name="T71" fmla="*/ 50 h 93"/>
                  <a:gd name="T72" fmla="*/ 93 w 93"/>
                  <a:gd name="T73" fmla="*/ 45 h 93"/>
                  <a:gd name="T74" fmla="*/ 91 w 93"/>
                  <a:gd name="T75" fmla="*/ 41 h 93"/>
                  <a:gd name="T76" fmla="*/ 91 w 93"/>
                  <a:gd name="T77" fmla="*/ 36 h 93"/>
                  <a:gd name="T78" fmla="*/ 90 w 93"/>
                  <a:gd name="T79" fmla="*/ 32 h 93"/>
                  <a:gd name="T80" fmla="*/ 88 w 93"/>
                  <a:gd name="T81" fmla="*/ 27 h 93"/>
                  <a:gd name="T82" fmla="*/ 84 w 93"/>
                  <a:gd name="T83" fmla="*/ 20 h 93"/>
                  <a:gd name="T84" fmla="*/ 78 w 93"/>
                  <a:gd name="T85" fmla="*/ 13 h 93"/>
                  <a:gd name="T86" fmla="*/ 70 w 93"/>
                  <a:gd name="T87" fmla="*/ 7 h 93"/>
                  <a:gd name="T88" fmla="*/ 64 w 93"/>
                  <a:gd name="T89" fmla="*/ 3 h 93"/>
                  <a:gd name="T90" fmla="*/ 58 w 93"/>
                  <a:gd name="T91" fmla="*/ 0 h 93"/>
                  <a:gd name="T92" fmla="*/ 54 w 93"/>
                  <a:gd name="T93" fmla="*/ 0 h 93"/>
                  <a:gd name="T94" fmla="*/ 49 w 93"/>
                  <a:gd name="T95" fmla="*/ 0 h 93"/>
                  <a:gd name="T96" fmla="*/ 45 w 93"/>
                  <a:gd name="T97" fmla="*/ 0 h 93"/>
                  <a:gd name="T98" fmla="*/ 45 w 93"/>
                  <a:gd name="T9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3" h="93">
                    <a:moveTo>
                      <a:pt x="45" y="0"/>
                    </a:moveTo>
                    <a:lnTo>
                      <a:pt x="40" y="0"/>
                    </a:lnTo>
                    <a:lnTo>
                      <a:pt x="36" y="0"/>
                    </a:lnTo>
                    <a:lnTo>
                      <a:pt x="31" y="0"/>
                    </a:lnTo>
                    <a:lnTo>
                      <a:pt x="27" y="3"/>
                    </a:lnTo>
                    <a:lnTo>
                      <a:pt x="19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7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41"/>
                    </a:lnTo>
                    <a:lnTo>
                      <a:pt x="0" y="45"/>
                    </a:lnTo>
                    <a:lnTo>
                      <a:pt x="0" y="50"/>
                    </a:lnTo>
                    <a:lnTo>
                      <a:pt x="0" y="54"/>
                    </a:lnTo>
                    <a:lnTo>
                      <a:pt x="0" y="59"/>
                    </a:lnTo>
                    <a:lnTo>
                      <a:pt x="3" y="63"/>
                    </a:lnTo>
                    <a:lnTo>
                      <a:pt x="7" y="71"/>
                    </a:lnTo>
                    <a:lnTo>
                      <a:pt x="13" y="78"/>
                    </a:lnTo>
                    <a:lnTo>
                      <a:pt x="19" y="84"/>
                    </a:lnTo>
                    <a:lnTo>
                      <a:pt x="27" y="89"/>
                    </a:lnTo>
                    <a:lnTo>
                      <a:pt x="31" y="90"/>
                    </a:lnTo>
                    <a:lnTo>
                      <a:pt x="36" y="92"/>
                    </a:lnTo>
                    <a:lnTo>
                      <a:pt x="40" y="92"/>
                    </a:lnTo>
                    <a:lnTo>
                      <a:pt x="45" y="93"/>
                    </a:lnTo>
                    <a:lnTo>
                      <a:pt x="49" y="92"/>
                    </a:lnTo>
                    <a:lnTo>
                      <a:pt x="54" y="92"/>
                    </a:lnTo>
                    <a:lnTo>
                      <a:pt x="58" y="90"/>
                    </a:lnTo>
                    <a:lnTo>
                      <a:pt x="64" y="89"/>
                    </a:lnTo>
                    <a:lnTo>
                      <a:pt x="70" y="84"/>
                    </a:lnTo>
                    <a:lnTo>
                      <a:pt x="78" y="78"/>
                    </a:lnTo>
                    <a:lnTo>
                      <a:pt x="84" y="71"/>
                    </a:lnTo>
                    <a:lnTo>
                      <a:pt x="88" y="63"/>
                    </a:lnTo>
                    <a:lnTo>
                      <a:pt x="90" y="59"/>
                    </a:lnTo>
                    <a:lnTo>
                      <a:pt x="91" y="54"/>
                    </a:lnTo>
                    <a:lnTo>
                      <a:pt x="91" y="50"/>
                    </a:lnTo>
                    <a:lnTo>
                      <a:pt x="93" y="45"/>
                    </a:lnTo>
                    <a:lnTo>
                      <a:pt x="91" y="41"/>
                    </a:lnTo>
                    <a:lnTo>
                      <a:pt x="91" y="36"/>
                    </a:lnTo>
                    <a:lnTo>
                      <a:pt x="90" y="32"/>
                    </a:lnTo>
                    <a:lnTo>
                      <a:pt x="88" y="27"/>
                    </a:lnTo>
                    <a:lnTo>
                      <a:pt x="84" y="20"/>
                    </a:lnTo>
                    <a:lnTo>
                      <a:pt x="78" y="13"/>
                    </a:lnTo>
                    <a:lnTo>
                      <a:pt x="70" y="7"/>
                    </a:lnTo>
                    <a:lnTo>
                      <a:pt x="64" y="3"/>
                    </a:lnTo>
                    <a:lnTo>
                      <a:pt x="58" y="0"/>
                    </a:lnTo>
                    <a:lnTo>
                      <a:pt x="54" y="0"/>
                    </a:lnTo>
                    <a:lnTo>
                      <a:pt x="49" y="0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7" name="Freeform 53"/>
              <p:cNvSpPr>
                <a:spLocks/>
              </p:cNvSpPr>
              <p:nvPr/>
            </p:nvSpPr>
            <p:spPr bwMode="auto">
              <a:xfrm>
                <a:off x="1649" y="1427"/>
                <a:ext cx="92" cy="95"/>
              </a:xfrm>
              <a:custGeom>
                <a:avLst/>
                <a:gdLst>
                  <a:gd name="T0" fmla="*/ 46 w 92"/>
                  <a:gd name="T1" fmla="*/ 0 h 95"/>
                  <a:gd name="T2" fmla="*/ 42 w 92"/>
                  <a:gd name="T3" fmla="*/ 0 h 95"/>
                  <a:gd name="T4" fmla="*/ 36 w 92"/>
                  <a:gd name="T5" fmla="*/ 2 h 95"/>
                  <a:gd name="T6" fmla="*/ 31 w 92"/>
                  <a:gd name="T7" fmla="*/ 2 h 95"/>
                  <a:gd name="T8" fmla="*/ 27 w 92"/>
                  <a:gd name="T9" fmla="*/ 5 h 95"/>
                  <a:gd name="T10" fmla="*/ 19 w 92"/>
                  <a:gd name="T11" fmla="*/ 8 h 95"/>
                  <a:gd name="T12" fmla="*/ 13 w 92"/>
                  <a:gd name="T13" fmla="*/ 14 h 95"/>
                  <a:gd name="T14" fmla="*/ 7 w 92"/>
                  <a:gd name="T15" fmla="*/ 21 h 95"/>
                  <a:gd name="T16" fmla="*/ 3 w 92"/>
                  <a:gd name="T17" fmla="*/ 29 h 95"/>
                  <a:gd name="T18" fmla="*/ 0 w 92"/>
                  <a:gd name="T19" fmla="*/ 33 h 95"/>
                  <a:gd name="T20" fmla="*/ 0 w 92"/>
                  <a:gd name="T21" fmla="*/ 38 h 95"/>
                  <a:gd name="T22" fmla="*/ 0 w 92"/>
                  <a:gd name="T23" fmla="*/ 42 h 95"/>
                  <a:gd name="T24" fmla="*/ 0 w 92"/>
                  <a:gd name="T25" fmla="*/ 48 h 95"/>
                  <a:gd name="T26" fmla="*/ 0 w 92"/>
                  <a:gd name="T27" fmla="*/ 53 h 95"/>
                  <a:gd name="T28" fmla="*/ 0 w 92"/>
                  <a:gd name="T29" fmla="*/ 56 h 95"/>
                  <a:gd name="T30" fmla="*/ 0 w 92"/>
                  <a:gd name="T31" fmla="*/ 60 h 95"/>
                  <a:gd name="T32" fmla="*/ 3 w 92"/>
                  <a:gd name="T33" fmla="*/ 65 h 95"/>
                  <a:gd name="T34" fmla="*/ 7 w 92"/>
                  <a:gd name="T35" fmla="*/ 72 h 95"/>
                  <a:gd name="T36" fmla="*/ 13 w 92"/>
                  <a:gd name="T37" fmla="*/ 80 h 95"/>
                  <a:gd name="T38" fmla="*/ 19 w 92"/>
                  <a:gd name="T39" fmla="*/ 86 h 95"/>
                  <a:gd name="T40" fmla="*/ 27 w 92"/>
                  <a:gd name="T41" fmla="*/ 90 h 95"/>
                  <a:gd name="T42" fmla="*/ 31 w 92"/>
                  <a:gd name="T43" fmla="*/ 92 h 95"/>
                  <a:gd name="T44" fmla="*/ 36 w 92"/>
                  <a:gd name="T45" fmla="*/ 93 h 95"/>
                  <a:gd name="T46" fmla="*/ 42 w 92"/>
                  <a:gd name="T47" fmla="*/ 95 h 95"/>
                  <a:gd name="T48" fmla="*/ 46 w 92"/>
                  <a:gd name="T49" fmla="*/ 95 h 95"/>
                  <a:gd name="T50" fmla="*/ 51 w 92"/>
                  <a:gd name="T51" fmla="*/ 95 h 95"/>
                  <a:gd name="T52" fmla="*/ 54 w 92"/>
                  <a:gd name="T53" fmla="*/ 93 h 95"/>
                  <a:gd name="T54" fmla="*/ 58 w 92"/>
                  <a:gd name="T55" fmla="*/ 92 h 95"/>
                  <a:gd name="T56" fmla="*/ 63 w 92"/>
                  <a:gd name="T57" fmla="*/ 90 h 95"/>
                  <a:gd name="T58" fmla="*/ 67 w 92"/>
                  <a:gd name="T59" fmla="*/ 89 h 95"/>
                  <a:gd name="T60" fmla="*/ 70 w 92"/>
                  <a:gd name="T61" fmla="*/ 86 h 95"/>
                  <a:gd name="T62" fmla="*/ 75 w 92"/>
                  <a:gd name="T63" fmla="*/ 83 h 95"/>
                  <a:gd name="T64" fmla="*/ 78 w 92"/>
                  <a:gd name="T65" fmla="*/ 80 h 95"/>
                  <a:gd name="T66" fmla="*/ 84 w 92"/>
                  <a:gd name="T67" fmla="*/ 72 h 95"/>
                  <a:gd name="T68" fmla="*/ 89 w 92"/>
                  <a:gd name="T69" fmla="*/ 65 h 95"/>
                  <a:gd name="T70" fmla="*/ 89 w 92"/>
                  <a:gd name="T71" fmla="*/ 60 h 95"/>
                  <a:gd name="T72" fmla="*/ 90 w 92"/>
                  <a:gd name="T73" fmla="*/ 56 h 95"/>
                  <a:gd name="T74" fmla="*/ 92 w 92"/>
                  <a:gd name="T75" fmla="*/ 53 h 95"/>
                  <a:gd name="T76" fmla="*/ 92 w 92"/>
                  <a:gd name="T77" fmla="*/ 48 h 95"/>
                  <a:gd name="T78" fmla="*/ 92 w 92"/>
                  <a:gd name="T79" fmla="*/ 42 h 95"/>
                  <a:gd name="T80" fmla="*/ 90 w 92"/>
                  <a:gd name="T81" fmla="*/ 38 h 95"/>
                  <a:gd name="T82" fmla="*/ 89 w 92"/>
                  <a:gd name="T83" fmla="*/ 33 h 95"/>
                  <a:gd name="T84" fmla="*/ 89 w 92"/>
                  <a:gd name="T85" fmla="*/ 29 h 95"/>
                  <a:gd name="T86" fmla="*/ 84 w 92"/>
                  <a:gd name="T87" fmla="*/ 21 h 95"/>
                  <a:gd name="T88" fmla="*/ 78 w 92"/>
                  <a:gd name="T89" fmla="*/ 14 h 95"/>
                  <a:gd name="T90" fmla="*/ 75 w 92"/>
                  <a:gd name="T91" fmla="*/ 11 h 95"/>
                  <a:gd name="T92" fmla="*/ 70 w 92"/>
                  <a:gd name="T93" fmla="*/ 8 h 95"/>
                  <a:gd name="T94" fmla="*/ 67 w 92"/>
                  <a:gd name="T95" fmla="*/ 6 h 95"/>
                  <a:gd name="T96" fmla="*/ 63 w 92"/>
                  <a:gd name="T97" fmla="*/ 5 h 95"/>
                  <a:gd name="T98" fmla="*/ 58 w 92"/>
                  <a:gd name="T99" fmla="*/ 2 h 95"/>
                  <a:gd name="T100" fmla="*/ 54 w 92"/>
                  <a:gd name="T101" fmla="*/ 2 h 95"/>
                  <a:gd name="T102" fmla="*/ 51 w 92"/>
                  <a:gd name="T103" fmla="*/ 0 h 95"/>
                  <a:gd name="T104" fmla="*/ 46 w 92"/>
                  <a:gd name="T105" fmla="*/ 0 h 95"/>
                  <a:gd name="T106" fmla="*/ 46 w 92"/>
                  <a:gd name="T10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2" h="95">
                    <a:moveTo>
                      <a:pt x="46" y="0"/>
                    </a:moveTo>
                    <a:lnTo>
                      <a:pt x="42" y="0"/>
                    </a:lnTo>
                    <a:lnTo>
                      <a:pt x="36" y="2"/>
                    </a:lnTo>
                    <a:lnTo>
                      <a:pt x="31" y="2"/>
                    </a:lnTo>
                    <a:lnTo>
                      <a:pt x="27" y="5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21"/>
                    </a:lnTo>
                    <a:lnTo>
                      <a:pt x="3" y="29"/>
                    </a:lnTo>
                    <a:lnTo>
                      <a:pt x="0" y="33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3" y="65"/>
                    </a:lnTo>
                    <a:lnTo>
                      <a:pt x="7" y="72"/>
                    </a:lnTo>
                    <a:lnTo>
                      <a:pt x="13" y="80"/>
                    </a:lnTo>
                    <a:lnTo>
                      <a:pt x="19" y="86"/>
                    </a:lnTo>
                    <a:lnTo>
                      <a:pt x="27" y="90"/>
                    </a:lnTo>
                    <a:lnTo>
                      <a:pt x="31" y="92"/>
                    </a:lnTo>
                    <a:lnTo>
                      <a:pt x="36" y="93"/>
                    </a:lnTo>
                    <a:lnTo>
                      <a:pt x="42" y="95"/>
                    </a:lnTo>
                    <a:lnTo>
                      <a:pt x="46" y="95"/>
                    </a:lnTo>
                    <a:lnTo>
                      <a:pt x="51" y="95"/>
                    </a:lnTo>
                    <a:lnTo>
                      <a:pt x="54" y="93"/>
                    </a:lnTo>
                    <a:lnTo>
                      <a:pt x="58" y="92"/>
                    </a:lnTo>
                    <a:lnTo>
                      <a:pt x="63" y="90"/>
                    </a:lnTo>
                    <a:lnTo>
                      <a:pt x="67" y="89"/>
                    </a:lnTo>
                    <a:lnTo>
                      <a:pt x="70" y="86"/>
                    </a:lnTo>
                    <a:lnTo>
                      <a:pt x="75" y="83"/>
                    </a:lnTo>
                    <a:lnTo>
                      <a:pt x="78" y="80"/>
                    </a:lnTo>
                    <a:lnTo>
                      <a:pt x="84" y="72"/>
                    </a:lnTo>
                    <a:lnTo>
                      <a:pt x="89" y="65"/>
                    </a:lnTo>
                    <a:lnTo>
                      <a:pt x="89" y="60"/>
                    </a:lnTo>
                    <a:lnTo>
                      <a:pt x="90" y="56"/>
                    </a:lnTo>
                    <a:lnTo>
                      <a:pt x="92" y="53"/>
                    </a:lnTo>
                    <a:lnTo>
                      <a:pt x="92" y="48"/>
                    </a:lnTo>
                    <a:lnTo>
                      <a:pt x="92" y="42"/>
                    </a:lnTo>
                    <a:lnTo>
                      <a:pt x="90" y="38"/>
                    </a:lnTo>
                    <a:lnTo>
                      <a:pt x="89" y="33"/>
                    </a:lnTo>
                    <a:lnTo>
                      <a:pt x="89" y="29"/>
                    </a:lnTo>
                    <a:lnTo>
                      <a:pt x="84" y="21"/>
                    </a:lnTo>
                    <a:lnTo>
                      <a:pt x="78" y="14"/>
                    </a:lnTo>
                    <a:lnTo>
                      <a:pt x="75" y="11"/>
                    </a:lnTo>
                    <a:lnTo>
                      <a:pt x="70" y="8"/>
                    </a:lnTo>
                    <a:lnTo>
                      <a:pt x="67" y="6"/>
                    </a:lnTo>
                    <a:lnTo>
                      <a:pt x="63" y="5"/>
                    </a:lnTo>
                    <a:lnTo>
                      <a:pt x="58" y="2"/>
                    </a:lnTo>
                    <a:lnTo>
                      <a:pt x="54" y="2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8" name="Freeform 54"/>
              <p:cNvSpPr>
                <a:spLocks/>
              </p:cNvSpPr>
              <p:nvPr/>
            </p:nvSpPr>
            <p:spPr bwMode="auto">
              <a:xfrm>
                <a:off x="1956" y="1403"/>
                <a:ext cx="93" cy="93"/>
              </a:xfrm>
              <a:custGeom>
                <a:avLst/>
                <a:gdLst>
                  <a:gd name="T0" fmla="*/ 48 w 93"/>
                  <a:gd name="T1" fmla="*/ 0 h 93"/>
                  <a:gd name="T2" fmla="*/ 42 w 93"/>
                  <a:gd name="T3" fmla="*/ 0 h 93"/>
                  <a:gd name="T4" fmla="*/ 37 w 93"/>
                  <a:gd name="T5" fmla="*/ 0 h 93"/>
                  <a:gd name="T6" fmla="*/ 33 w 93"/>
                  <a:gd name="T7" fmla="*/ 2 h 93"/>
                  <a:gd name="T8" fmla="*/ 28 w 93"/>
                  <a:gd name="T9" fmla="*/ 3 h 93"/>
                  <a:gd name="T10" fmla="*/ 19 w 93"/>
                  <a:gd name="T11" fmla="*/ 8 h 93"/>
                  <a:gd name="T12" fmla="*/ 13 w 93"/>
                  <a:gd name="T13" fmla="*/ 14 h 93"/>
                  <a:gd name="T14" fmla="*/ 7 w 93"/>
                  <a:gd name="T15" fmla="*/ 21 h 93"/>
                  <a:gd name="T16" fmla="*/ 3 w 93"/>
                  <a:gd name="T17" fmla="*/ 29 h 93"/>
                  <a:gd name="T18" fmla="*/ 0 w 93"/>
                  <a:gd name="T19" fmla="*/ 33 h 93"/>
                  <a:gd name="T20" fmla="*/ 0 w 93"/>
                  <a:gd name="T21" fmla="*/ 38 h 93"/>
                  <a:gd name="T22" fmla="*/ 0 w 93"/>
                  <a:gd name="T23" fmla="*/ 42 h 93"/>
                  <a:gd name="T24" fmla="*/ 0 w 93"/>
                  <a:gd name="T25" fmla="*/ 48 h 93"/>
                  <a:gd name="T26" fmla="*/ 0 w 93"/>
                  <a:gd name="T27" fmla="*/ 51 h 93"/>
                  <a:gd name="T28" fmla="*/ 0 w 93"/>
                  <a:gd name="T29" fmla="*/ 56 h 93"/>
                  <a:gd name="T30" fmla="*/ 0 w 93"/>
                  <a:gd name="T31" fmla="*/ 60 h 93"/>
                  <a:gd name="T32" fmla="*/ 3 w 93"/>
                  <a:gd name="T33" fmla="*/ 65 h 93"/>
                  <a:gd name="T34" fmla="*/ 4 w 93"/>
                  <a:gd name="T35" fmla="*/ 69 h 93"/>
                  <a:gd name="T36" fmla="*/ 7 w 93"/>
                  <a:gd name="T37" fmla="*/ 72 h 93"/>
                  <a:gd name="T38" fmla="*/ 9 w 93"/>
                  <a:gd name="T39" fmla="*/ 77 h 93"/>
                  <a:gd name="T40" fmla="*/ 13 w 93"/>
                  <a:gd name="T41" fmla="*/ 80 h 93"/>
                  <a:gd name="T42" fmla="*/ 19 w 93"/>
                  <a:gd name="T43" fmla="*/ 84 h 93"/>
                  <a:gd name="T44" fmla="*/ 28 w 93"/>
                  <a:gd name="T45" fmla="*/ 90 h 93"/>
                  <a:gd name="T46" fmla="*/ 33 w 93"/>
                  <a:gd name="T47" fmla="*/ 90 h 93"/>
                  <a:gd name="T48" fmla="*/ 37 w 93"/>
                  <a:gd name="T49" fmla="*/ 92 h 93"/>
                  <a:gd name="T50" fmla="*/ 42 w 93"/>
                  <a:gd name="T51" fmla="*/ 93 h 93"/>
                  <a:gd name="T52" fmla="*/ 48 w 93"/>
                  <a:gd name="T53" fmla="*/ 93 h 93"/>
                  <a:gd name="T54" fmla="*/ 51 w 93"/>
                  <a:gd name="T55" fmla="*/ 93 h 93"/>
                  <a:gd name="T56" fmla="*/ 55 w 93"/>
                  <a:gd name="T57" fmla="*/ 92 h 93"/>
                  <a:gd name="T58" fmla="*/ 60 w 93"/>
                  <a:gd name="T59" fmla="*/ 90 h 93"/>
                  <a:gd name="T60" fmla="*/ 64 w 93"/>
                  <a:gd name="T61" fmla="*/ 90 h 93"/>
                  <a:gd name="T62" fmla="*/ 67 w 93"/>
                  <a:gd name="T63" fmla="*/ 87 h 93"/>
                  <a:gd name="T64" fmla="*/ 72 w 93"/>
                  <a:gd name="T65" fmla="*/ 84 h 93"/>
                  <a:gd name="T66" fmla="*/ 75 w 93"/>
                  <a:gd name="T67" fmla="*/ 81 h 93"/>
                  <a:gd name="T68" fmla="*/ 79 w 93"/>
                  <a:gd name="T69" fmla="*/ 80 h 93"/>
                  <a:gd name="T70" fmla="*/ 81 w 93"/>
                  <a:gd name="T71" fmla="*/ 77 h 93"/>
                  <a:gd name="T72" fmla="*/ 84 w 93"/>
                  <a:gd name="T73" fmla="*/ 72 h 93"/>
                  <a:gd name="T74" fmla="*/ 87 w 93"/>
                  <a:gd name="T75" fmla="*/ 69 h 93"/>
                  <a:gd name="T76" fmla="*/ 88 w 93"/>
                  <a:gd name="T77" fmla="*/ 65 h 93"/>
                  <a:gd name="T78" fmla="*/ 90 w 93"/>
                  <a:gd name="T79" fmla="*/ 60 h 93"/>
                  <a:gd name="T80" fmla="*/ 91 w 93"/>
                  <a:gd name="T81" fmla="*/ 56 h 93"/>
                  <a:gd name="T82" fmla="*/ 91 w 93"/>
                  <a:gd name="T83" fmla="*/ 51 h 93"/>
                  <a:gd name="T84" fmla="*/ 93 w 93"/>
                  <a:gd name="T85" fmla="*/ 48 h 93"/>
                  <a:gd name="T86" fmla="*/ 91 w 93"/>
                  <a:gd name="T87" fmla="*/ 42 h 93"/>
                  <a:gd name="T88" fmla="*/ 91 w 93"/>
                  <a:gd name="T89" fmla="*/ 38 h 93"/>
                  <a:gd name="T90" fmla="*/ 90 w 93"/>
                  <a:gd name="T91" fmla="*/ 33 h 93"/>
                  <a:gd name="T92" fmla="*/ 88 w 93"/>
                  <a:gd name="T93" fmla="*/ 29 h 93"/>
                  <a:gd name="T94" fmla="*/ 84 w 93"/>
                  <a:gd name="T95" fmla="*/ 21 h 93"/>
                  <a:gd name="T96" fmla="*/ 79 w 93"/>
                  <a:gd name="T97" fmla="*/ 14 h 93"/>
                  <a:gd name="T98" fmla="*/ 75 w 93"/>
                  <a:gd name="T99" fmla="*/ 11 h 93"/>
                  <a:gd name="T100" fmla="*/ 72 w 93"/>
                  <a:gd name="T101" fmla="*/ 8 h 93"/>
                  <a:gd name="T102" fmla="*/ 67 w 93"/>
                  <a:gd name="T103" fmla="*/ 6 h 93"/>
                  <a:gd name="T104" fmla="*/ 64 w 93"/>
                  <a:gd name="T105" fmla="*/ 3 h 93"/>
                  <a:gd name="T106" fmla="*/ 60 w 93"/>
                  <a:gd name="T107" fmla="*/ 2 h 93"/>
                  <a:gd name="T108" fmla="*/ 55 w 93"/>
                  <a:gd name="T109" fmla="*/ 0 h 93"/>
                  <a:gd name="T110" fmla="*/ 51 w 93"/>
                  <a:gd name="T111" fmla="*/ 0 h 93"/>
                  <a:gd name="T112" fmla="*/ 48 w 93"/>
                  <a:gd name="T113" fmla="*/ 0 h 93"/>
                  <a:gd name="T114" fmla="*/ 48 w 93"/>
                  <a:gd name="T11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3" h="93">
                    <a:moveTo>
                      <a:pt x="48" y="0"/>
                    </a:moveTo>
                    <a:lnTo>
                      <a:pt x="42" y="0"/>
                    </a:lnTo>
                    <a:lnTo>
                      <a:pt x="37" y="0"/>
                    </a:lnTo>
                    <a:lnTo>
                      <a:pt x="33" y="2"/>
                    </a:lnTo>
                    <a:lnTo>
                      <a:pt x="28" y="3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21"/>
                    </a:lnTo>
                    <a:lnTo>
                      <a:pt x="3" y="29"/>
                    </a:lnTo>
                    <a:lnTo>
                      <a:pt x="0" y="33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1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3" y="65"/>
                    </a:lnTo>
                    <a:lnTo>
                      <a:pt x="4" y="69"/>
                    </a:lnTo>
                    <a:lnTo>
                      <a:pt x="7" y="72"/>
                    </a:lnTo>
                    <a:lnTo>
                      <a:pt x="9" y="77"/>
                    </a:lnTo>
                    <a:lnTo>
                      <a:pt x="13" y="80"/>
                    </a:lnTo>
                    <a:lnTo>
                      <a:pt x="19" y="84"/>
                    </a:lnTo>
                    <a:lnTo>
                      <a:pt x="28" y="90"/>
                    </a:lnTo>
                    <a:lnTo>
                      <a:pt x="33" y="90"/>
                    </a:lnTo>
                    <a:lnTo>
                      <a:pt x="37" y="92"/>
                    </a:lnTo>
                    <a:lnTo>
                      <a:pt x="42" y="93"/>
                    </a:lnTo>
                    <a:lnTo>
                      <a:pt x="48" y="93"/>
                    </a:lnTo>
                    <a:lnTo>
                      <a:pt x="51" y="93"/>
                    </a:lnTo>
                    <a:lnTo>
                      <a:pt x="55" y="92"/>
                    </a:lnTo>
                    <a:lnTo>
                      <a:pt x="60" y="90"/>
                    </a:lnTo>
                    <a:lnTo>
                      <a:pt x="64" y="90"/>
                    </a:lnTo>
                    <a:lnTo>
                      <a:pt x="67" y="87"/>
                    </a:lnTo>
                    <a:lnTo>
                      <a:pt x="72" y="84"/>
                    </a:lnTo>
                    <a:lnTo>
                      <a:pt x="75" y="81"/>
                    </a:lnTo>
                    <a:lnTo>
                      <a:pt x="79" y="80"/>
                    </a:lnTo>
                    <a:lnTo>
                      <a:pt x="81" y="77"/>
                    </a:lnTo>
                    <a:lnTo>
                      <a:pt x="84" y="72"/>
                    </a:lnTo>
                    <a:lnTo>
                      <a:pt x="87" y="69"/>
                    </a:lnTo>
                    <a:lnTo>
                      <a:pt x="88" y="65"/>
                    </a:lnTo>
                    <a:lnTo>
                      <a:pt x="90" y="60"/>
                    </a:lnTo>
                    <a:lnTo>
                      <a:pt x="91" y="56"/>
                    </a:lnTo>
                    <a:lnTo>
                      <a:pt x="91" y="51"/>
                    </a:lnTo>
                    <a:lnTo>
                      <a:pt x="93" y="48"/>
                    </a:lnTo>
                    <a:lnTo>
                      <a:pt x="91" y="42"/>
                    </a:lnTo>
                    <a:lnTo>
                      <a:pt x="91" y="38"/>
                    </a:lnTo>
                    <a:lnTo>
                      <a:pt x="90" y="33"/>
                    </a:lnTo>
                    <a:lnTo>
                      <a:pt x="88" y="29"/>
                    </a:lnTo>
                    <a:lnTo>
                      <a:pt x="84" y="21"/>
                    </a:lnTo>
                    <a:lnTo>
                      <a:pt x="79" y="14"/>
                    </a:lnTo>
                    <a:lnTo>
                      <a:pt x="75" y="11"/>
                    </a:lnTo>
                    <a:lnTo>
                      <a:pt x="72" y="8"/>
                    </a:lnTo>
                    <a:lnTo>
                      <a:pt x="67" y="6"/>
                    </a:lnTo>
                    <a:lnTo>
                      <a:pt x="64" y="3"/>
                    </a:lnTo>
                    <a:lnTo>
                      <a:pt x="60" y="2"/>
                    </a:lnTo>
                    <a:lnTo>
                      <a:pt x="55" y="0"/>
                    </a:lnTo>
                    <a:lnTo>
                      <a:pt x="51" y="0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9" name="Freeform 55"/>
              <p:cNvSpPr>
                <a:spLocks/>
              </p:cNvSpPr>
              <p:nvPr/>
            </p:nvSpPr>
            <p:spPr bwMode="auto">
              <a:xfrm>
                <a:off x="1813" y="1514"/>
                <a:ext cx="93" cy="92"/>
              </a:xfrm>
              <a:custGeom>
                <a:avLst/>
                <a:gdLst>
                  <a:gd name="T0" fmla="*/ 46 w 93"/>
                  <a:gd name="T1" fmla="*/ 0 h 92"/>
                  <a:gd name="T2" fmla="*/ 40 w 93"/>
                  <a:gd name="T3" fmla="*/ 0 h 92"/>
                  <a:gd name="T4" fmla="*/ 36 w 93"/>
                  <a:gd name="T5" fmla="*/ 0 h 92"/>
                  <a:gd name="T6" fmla="*/ 31 w 93"/>
                  <a:gd name="T7" fmla="*/ 0 h 92"/>
                  <a:gd name="T8" fmla="*/ 27 w 93"/>
                  <a:gd name="T9" fmla="*/ 3 h 92"/>
                  <a:gd name="T10" fmla="*/ 19 w 93"/>
                  <a:gd name="T11" fmla="*/ 8 h 92"/>
                  <a:gd name="T12" fmla="*/ 13 w 93"/>
                  <a:gd name="T13" fmla="*/ 14 h 92"/>
                  <a:gd name="T14" fmla="*/ 7 w 93"/>
                  <a:gd name="T15" fmla="*/ 19 h 92"/>
                  <a:gd name="T16" fmla="*/ 3 w 93"/>
                  <a:gd name="T17" fmla="*/ 28 h 92"/>
                  <a:gd name="T18" fmla="*/ 1 w 93"/>
                  <a:gd name="T19" fmla="*/ 32 h 92"/>
                  <a:gd name="T20" fmla="*/ 0 w 93"/>
                  <a:gd name="T21" fmla="*/ 37 h 92"/>
                  <a:gd name="T22" fmla="*/ 0 w 93"/>
                  <a:gd name="T23" fmla="*/ 41 h 92"/>
                  <a:gd name="T24" fmla="*/ 0 w 93"/>
                  <a:gd name="T25" fmla="*/ 46 h 92"/>
                  <a:gd name="T26" fmla="*/ 0 w 93"/>
                  <a:gd name="T27" fmla="*/ 50 h 92"/>
                  <a:gd name="T28" fmla="*/ 0 w 93"/>
                  <a:gd name="T29" fmla="*/ 55 h 92"/>
                  <a:gd name="T30" fmla="*/ 1 w 93"/>
                  <a:gd name="T31" fmla="*/ 59 h 92"/>
                  <a:gd name="T32" fmla="*/ 3 w 93"/>
                  <a:gd name="T33" fmla="*/ 64 h 92"/>
                  <a:gd name="T34" fmla="*/ 6 w 93"/>
                  <a:gd name="T35" fmla="*/ 67 h 92"/>
                  <a:gd name="T36" fmla="*/ 7 w 93"/>
                  <a:gd name="T37" fmla="*/ 71 h 92"/>
                  <a:gd name="T38" fmla="*/ 10 w 93"/>
                  <a:gd name="T39" fmla="*/ 76 h 92"/>
                  <a:gd name="T40" fmla="*/ 13 w 93"/>
                  <a:gd name="T41" fmla="*/ 79 h 92"/>
                  <a:gd name="T42" fmla="*/ 19 w 93"/>
                  <a:gd name="T43" fmla="*/ 85 h 92"/>
                  <a:gd name="T44" fmla="*/ 27 w 93"/>
                  <a:gd name="T45" fmla="*/ 89 h 92"/>
                  <a:gd name="T46" fmla="*/ 31 w 93"/>
                  <a:gd name="T47" fmla="*/ 89 h 92"/>
                  <a:gd name="T48" fmla="*/ 36 w 93"/>
                  <a:gd name="T49" fmla="*/ 91 h 92"/>
                  <a:gd name="T50" fmla="*/ 40 w 93"/>
                  <a:gd name="T51" fmla="*/ 92 h 92"/>
                  <a:gd name="T52" fmla="*/ 46 w 93"/>
                  <a:gd name="T53" fmla="*/ 92 h 92"/>
                  <a:gd name="T54" fmla="*/ 51 w 93"/>
                  <a:gd name="T55" fmla="*/ 92 h 92"/>
                  <a:gd name="T56" fmla="*/ 55 w 93"/>
                  <a:gd name="T57" fmla="*/ 91 h 92"/>
                  <a:gd name="T58" fmla="*/ 60 w 93"/>
                  <a:gd name="T59" fmla="*/ 89 h 92"/>
                  <a:gd name="T60" fmla="*/ 63 w 93"/>
                  <a:gd name="T61" fmla="*/ 89 h 92"/>
                  <a:gd name="T62" fmla="*/ 67 w 93"/>
                  <a:gd name="T63" fmla="*/ 86 h 92"/>
                  <a:gd name="T64" fmla="*/ 72 w 93"/>
                  <a:gd name="T65" fmla="*/ 85 h 92"/>
                  <a:gd name="T66" fmla="*/ 75 w 93"/>
                  <a:gd name="T67" fmla="*/ 82 h 92"/>
                  <a:gd name="T68" fmla="*/ 79 w 93"/>
                  <a:gd name="T69" fmla="*/ 79 h 92"/>
                  <a:gd name="T70" fmla="*/ 81 w 93"/>
                  <a:gd name="T71" fmla="*/ 76 h 92"/>
                  <a:gd name="T72" fmla="*/ 84 w 93"/>
                  <a:gd name="T73" fmla="*/ 71 h 92"/>
                  <a:gd name="T74" fmla="*/ 87 w 93"/>
                  <a:gd name="T75" fmla="*/ 67 h 92"/>
                  <a:gd name="T76" fmla="*/ 88 w 93"/>
                  <a:gd name="T77" fmla="*/ 64 h 92"/>
                  <a:gd name="T78" fmla="*/ 90 w 93"/>
                  <a:gd name="T79" fmla="*/ 59 h 92"/>
                  <a:gd name="T80" fmla="*/ 92 w 93"/>
                  <a:gd name="T81" fmla="*/ 55 h 92"/>
                  <a:gd name="T82" fmla="*/ 92 w 93"/>
                  <a:gd name="T83" fmla="*/ 50 h 92"/>
                  <a:gd name="T84" fmla="*/ 93 w 93"/>
                  <a:gd name="T85" fmla="*/ 46 h 92"/>
                  <a:gd name="T86" fmla="*/ 92 w 93"/>
                  <a:gd name="T87" fmla="*/ 41 h 92"/>
                  <a:gd name="T88" fmla="*/ 92 w 93"/>
                  <a:gd name="T89" fmla="*/ 37 h 92"/>
                  <a:gd name="T90" fmla="*/ 90 w 93"/>
                  <a:gd name="T91" fmla="*/ 32 h 92"/>
                  <a:gd name="T92" fmla="*/ 88 w 93"/>
                  <a:gd name="T93" fmla="*/ 28 h 92"/>
                  <a:gd name="T94" fmla="*/ 84 w 93"/>
                  <a:gd name="T95" fmla="*/ 19 h 92"/>
                  <a:gd name="T96" fmla="*/ 79 w 93"/>
                  <a:gd name="T97" fmla="*/ 14 h 92"/>
                  <a:gd name="T98" fmla="*/ 75 w 93"/>
                  <a:gd name="T99" fmla="*/ 9 h 92"/>
                  <a:gd name="T100" fmla="*/ 72 w 93"/>
                  <a:gd name="T101" fmla="*/ 8 h 92"/>
                  <a:gd name="T102" fmla="*/ 67 w 93"/>
                  <a:gd name="T103" fmla="*/ 5 h 92"/>
                  <a:gd name="T104" fmla="*/ 63 w 93"/>
                  <a:gd name="T105" fmla="*/ 3 h 92"/>
                  <a:gd name="T106" fmla="*/ 60 w 93"/>
                  <a:gd name="T107" fmla="*/ 0 h 92"/>
                  <a:gd name="T108" fmla="*/ 55 w 93"/>
                  <a:gd name="T109" fmla="*/ 0 h 92"/>
                  <a:gd name="T110" fmla="*/ 51 w 93"/>
                  <a:gd name="T111" fmla="*/ 0 h 92"/>
                  <a:gd name="T112" fmla="*/ 46 w 93"/>
                  <a:gd name="T113" fmla="*/ 0 h 92"/>
                  <a:gd name="T114" fmla="*/ 46 w 93"/>
                  <a:gd name="T11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3" h="92">
                    <a:moveTo>
                      <a:pt x="46" y="0"/>
                    </a:moveTo>
                    <a:lnTo>
                      <a:pt x="40" y="0"/>
                    </a:lnTo>
                    <a:lnTo>
                      <a:pt x="36" y="0"/>
                    </a:lnTo>
                    <a:lnTo>
                      <a:pt x="31" y="0"/>
                    </a:lnTo>
                    <a:lnTo>
                      <a:pt x="27" y="3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8"/>
                    </a:lnTo>
                    <a:lnTo>
                      <a:pt x="1" y="32"/>
                    </a:lnTo>
                    <a:lnTo>
                      <a:pt x="0" y="37"/>
                    </a:lnTo>
                    <a:lnTo>
                      <a:pt x="0" y="41"/>
                    </a:lnTo>
                    <a:lnTo>
                      <a:pt x="0" y="46"/>
                    </a:lnTo>
                    <a:lnTo>
                      <a:pt x="0" y="50"/>
                    </a:lnTo>
                    <a:lnTo>
                      <a:pt x="0" y="55"/>
                    </a:lnTo>
                    <a:lnTo>
                      <a:pt x="1" y="59"/>
                    </a:lnTo>
                    <a:lnTo>
                      <a:pt x="3" y="64"/>
                    </a:lnTo>
                    <a:lnTo>
                      <a:pt x="6" y="67"/>
                    </a:lnTo>
                    <a:lnTo>
                      <a:pt x="7" y="71"/>
                    </a:lnTo>
                    <a:lnTo>
                      <a:pt x="10" y="76"/>
                    </a:lnTo>
                    <a:lnTo>
                      <a:pt x="13" y="79"/>
                    </a:lnTo>
                    <a:lnTo>
                      <a:pt x="19" y="85"/>
                    </a:lnTo>
                    <a:lnTo>
                      <a:pt x="27" y="89"/>
                    </a:lnTo>
                    <a:lnTo>
                      <a:pt x="31" y="89"/>
                    </a:lnTo>
                    <a:lnTo>
                      <a:pt x="36" y="91"/>
                    </a:lnTo>
                    <a:lnTo>
                      <a:pt x="40" y="92"/>
                    </a:lnTo>
                    <a:lnTo>
                      <a:pt x="46" y="92"/>
                    </a:lnTo>
                    <a:lnTo>
                      <a:pt x="51" y="92"/>
                    </a:lnTo>
                    <a:lnTo>
                      <a:pt x="55" y="91"/>
                    </a:lnTo>
                    <a:lnTo>
                      <a:pt x="60" y="89"/>
                    </a:lnTo>
                    <a:lnTo>
                      <a:pt x="63" y="89"/>
                    </a:lnTo>
                    <a:lnTo>
                      <a:pt x="67" y="86"/>
                    </a:lnTo>
                    <a:lnTo>
                      <a:pt x="72" y="85"/>
                    </a:lnTo>
                    <a:lnTo>
                      <a:pt x="75" y="82"/>
                    </a:lnTo>
                    <a:lnTo>
                      <a:pt x="79" y="79"/>
                    </a:lnTo>
                    <a:lnTo>
                      <a:pt x="81" y="76"/>
                    </a:lnTo>
                    <a:lnTo>
                      <a:pt x="84" y="71"/>
                    </a:lnTo>
                    <a:lnTo>
                      <a:pt x="87" y="67"/>
                    </a:lnTo>
                    <a:lnTo>
                      <a:pt x="88" y="64"/>
                    </a:lnTo>
                    <a:lnTo>
                      <a:pt x="90" y="59"/>
                    </a:lnTo>
                    <a:lnTo>
                      <a:pt x="92" y="55"/>
                    </a:lnTo>
                    <a:lnTo>
                      <a:pt x="92" y="50"/>
                    </a:lnTo>
                    <a:lnTo>
                      <a:pt x="93" y="46"/>
                    </a:lnTo>
                    <a:lnTo>
                      <a:pt x="92" y="41"/>
                    </a:lnTo>
                    <a:lnTo>
                      <a:pt x="92" y="37"/>
                    </a:lnTo>
                    <a:lnTo>
                      <a:pt x="90" y="32"/>
                    </a:lnTo>
                    <a:lnTo>
                      <a:pt x="88" y="28"/>
                    </a:lnTo>
                    <a:lnTo>
                      <a:pt x="84" y="19"/>
                    </a:lnTo>
                    <a:lnTo>
                      <a:pt x="79" y="14"/>
                    </a:lnTo>
                    <a:lnTo>
                      <a:pt x="75" y="9"/>
                    </a:lnTo>
                    <a:lnTo>
                      <a:pt x="72" y="8"/>
                    </a:lnTo>
                    <a:lnTo>
                      <a:pt x="67" y="5"/>
                    </a:lnTo>
                    <a:lnTo>
                      <a:pt x="63" y="3"/>
                    </a:lnTo>
                    <a:lnTo>
                      <a:pt x="60" y="0"/>
                    </a:lnTo>
                    <a:lnTo>
                      <a:pt x="55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20" name="Freeform 56"/>
              <p:cNvSpPr>
                <a:spLocks/>
              </p:cNvSpPr>
              <p:nvPr/>
            </p:nvSpPr>
            <p:spPr bwMode="auto">
              <a:xfrm>
                <a:off x="1981" y="1620"/>
                <a:ext cx="93" cy="93"/>
              </a:xfrm>
              <a:custGeom>
                <a:avLst/>
                <a:gdLst>
                  <a:gd name="T0" fmla="*/ 45 w 93"/>
                  <a:gd name="T1" fmla="*/ 0 h 93"/>
                  <a:gd name="T2" fmla="*/ 41 w 93"/>
                  <a:gd name="T3" fmla="*/ 0 h 93"/>
                  <a:gd name="T4" fmla="*/ 36 w 93"/>
                  <a:gd name="T5" fmla="*/ 0 h 93"/>
                  <a:gd name="T6" fmla="*/ 32 w 93"/>
                  <a:gd name="T7" fmla="*/ 1 h 93"/>
                  <a:gd name="T8" fmla="*/ 27 w 93"/>
                  <a:gd name="T9" fmla="*/ 3 h 93"/>
                  <a:gd name="T10" fmla="*/ 18 w 93"/>
                  <a:gd name="T11" fmla="*/ 7 h 93"/>
                  <a:gd name="T12" fmla="*/ 14 w 93"/>
                  <a:gd name="T13" fmla="*/ 13 h 93"/>
                  <a:gd name="T14" fmla="*/ 8 w 93"/>
                  <a:gd name="T15" fmla="*/ 19 h 93"/>
                  <a:gd name="T16" fmla="*/ 3 w 93"/>
                  <a:gd name="T17" fmla="*/ 28 h 93"/>
                  <a:gd name="T18" fmla="*/ 0 w 93"/>
                  <a:gd name="T19" fmla="*/ 33 h 93"/>
                  <a:gd name="T20" fmla="*/ 0 w 93"/>
                  <a:gd name="T21" fmla="*/ 37 h 93"/>
                  <a:gd name="T22" fmla="*/ 0 w 93"/>
                  <a:gd name="T23" fmla="*/ 42 h 93"/>
                  <a:gd name="T24" fmla="*/ 0 w 93"/>
                  <a:gd name="T25" fmla="*/ 46 h 93"/>
                  <a:gd name="T26" fmla="*/ 0 w 93"/>
                  <a:gd name="T27" fmla="*/ 51 h 93"/>
                  <a:gd name="T28" fmla="*/ 0 w 93"/>
                  <a:gd name="T29" fmla="*/ 55 h 93"/>
                  <a:gd name="T30" fmla="*/ 0 w 93"/>
                  <a:gd name="T31" fmla="*/ 60 h 93"/>
                  <a:gd name="T32" fmla="*/ 3 w 93"/>
                  <a:gd name="T33" fmla="*/ 64 h 93"/>
                  <a:gd name="T34" fmla="*/ 8 w 93"/>
                  <a:gd name="T35" fmla="*/ 72 h 93"/>
                  <a:gd name="T36" fmla="*/ 14 w 93"/>
                  <a:gd name="T37" fmla="*/ 79 h 93"/>
                  <a:gd name="T38" fmla="*/ 18 w 93"/>
                  <a:gd name="T39" fmla="*/ 85 h 93"/>
                  <a:gd name="T40" fmla="*/ 27 w 93"/>
                  <a:gd name="T41" fmla="*/ 90 h 93"/>
                  <a:gd name="T42" fmla="*/ 32 w 93"/>
                  <a:gd name="T43" fmla="*/ 90 h 93"/>
                  <a:gd name="T44" fmla="*/ 36 w 93"/>
                  <a:gd name="T45" fmla="*/ 91 h 93"/>
                  <a:gd name="T46" fmla="*/ 41 w 93"/>
                  <a:gd name="T47" fmla="*/ 93 h 93"/>
                  <a:gd name="T48" fmla="*/ 45 w 93"/>
                  <a:gd name="T49" fmla="*/ 93 h 93"/>
                  <a:gd name="T50" fmla="*/ 50 w 93"/>
                  <a:gd name="T51" fmla="*/ 93 h 93"/>
                  <a:gd name="T52" fmla="*/ 54 w 93"/>
                  <a:gd name="T53" fmla="*/ 91 h 93"/>
                  <a:gd name="T54" fmla="*/ 59 w 93"/>
                  <a:gd name="T55" fmla="*/ 90 h 93"/>
                  <a:gd name="T56" fmla="*/ 63 w 93"/>
                  <a:gd name="T57" fmla="*/ 90 h 93"/>
                  <a:gd name="T58" fmla="*/ 71 w 93"/>
                  <a:gd name="T59" fmla="*/ 85 h 93"/>
                  <a:gd name="T60" fmla="*/ 78 w 93"/>
                  <a:gd name="T61" fmla="*/ 79 h 93"/>
                  <a:gd name="T62" fmla="*/ 84 w 93"/>
                  <a:gd name="T63" fmla="*/ 72 h 93"/>
                  <a:gd name="T64" fmla="*/ 89 w 93"/>
                  <a:gd name="T65" fmla="*/ 64 h 93"/>
                  <a:gd name="T66" fmla="*/ 90 w 93"/>
                  <a:gd name="T67" fmla="*/ 60 h 93"/>
                  <a:gd name="T68" fmla="*/ 92 w 93"/>
                  <a:gd name="T69" fmla="*/ 55 h 93"/>
                  <a:gd name="T70" fmla="*/ 92 w 93"/>
                  <a:gd name="T71" fmla="*/ 51 h 93"/>
                  <a:gd name="T72" fmla="*/ 93 w 93"/>
                  <a:gd name="T73" fmla="*/ 46 h 93"/>
                  <a:gd name="T74" fmla="*/ 92 w 93"/>
                  <a:gd name="T75" fmla="*/ 42 h 93"/>
                  <a:gd name="T76" fmla="*/ 92 w 93"/>
                  <a:gd name="T77" fmla="*/ 37 h 93"/>
                  <a:gd name="T78" fmla="*/ 90 w 93"/>
                  <a:gd name="T79" fmla="*/ 33 h 93"/>
                  <a:gd name="T80" fmla="*/ 89 w 93"/>
                  <a:gd name="T81" fmla="*/ 28 h 93"/>
                  <a:gd name="T82" fmla="*/ 84 w 93"/>
                  <a:gd name="T83" fmla="*/ 19 h 93"/>
                  <a:gd name="T84" fmla="*/ 78 w 93"/>
                  <a:gd name="T85" fmla="*/ 13 h 93"/>
                  <a:gd name="T86" fmla="*/ 71 w 93"/>
                  <a:gd name="T87" fmla="*/ 7 h 93"/>
                  <a:gd name="T88" fmla="*/ 63 w 93"/>
                  <a:gd name="T89" fmla="*/ 3 h 93"/>
                  <a:gd name="T90" fmla="*/ 59 w 93"/>
                  <a:gd name="T91" fmla="*/ 1 h 93"/>
                  <a:gd name="T92" fmla="*/ 54 w 93"/>
                  <a:gd name="T93" fmla="*/ 0 h 93"/>
                  <a:gd name="T94" fmla="*/ 50 w 93"/>
                  <a:gd name="T95" fmla="*/ 0 h 93"/>
                  <a:gd name="T96" fmla="*/ 45 w 93"/>
                  <a:gd name="T97" fmla="*/ 0 h 93"/>
                  <a:gd name="T98" fmla="*/ 45 w 93"/>
                  <a:gd name="T9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3" h="93">
                    <a:moveTo>
                      <a:pt x="45" y="0"/>
                    </a:moveTo>
                    <a:lnTo>
                      <a:pt x="41" y="0"/>
                    </a:lnTo>
                    <a:lnTo>
                      <a:pt x="36" y="0"/>
                    </a:lnTo>
                    <a:lnTo>
                      <a:pt x="32" y="1"/>
                    </a:lnTo>
                    <a:lnTo>
                      <a:pt x="27" y="3"/>
                    </a:lnTo>
                    <a:lnTo>
                      <a:pt x="18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3" y="28"/>
                    </a:lnTo>
                    <a:lnTo>
                      <a:pt x="0" y="33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0" y="55"/>
                    </a:lnTo>
                    <a:lnTo>
                      <a:pt x="0" y="60"/>
                    </a:lnTo>
                    <a:lnTo>
                      <a:pt x="3" y="64"/>
                    </a:lnTo>
                    <a:lnTo>
                      <a:pt x="8" y="72"/>
                    </a:lnTo>
                    <a:lnTo>
                      <a:pt x="14" y="79"/>
                    </a:lnTo>
                    <a:lnTo>
                      <a:pt x="18" y="85"/>
                    </a:lnTo>
                    <a:lnTo>
                      <a:pt x="27" y="90"/>
                    </a:lnTo>
                    <a:lnTo>
                      <a:pt x="32" y="90"/>
                    </a:lnTo>
                    <a:lnTo>
                      <a:pt x="36" y="91"/>
                    </a:lnTo>
                    <a:lnTo>
                      <a:pt x="41" y="93"/>
                    </a:lnTo>
                    <a:lnTo>
                      <a:pt x="45" y="93"/>
                    </a:lnTo>
                    <a:lnTo>
                      <a:pt x="50" y="93"/>
                    </a:lnTo>
                    <a:lnTo>
                      <a:pt x="54" y="91"/>
                    </a:lnTo>
                    <a:lnTo>
                      <a:pt x="59" y="90"/>
                    </a:lnTo>
                    <a:lnTo>
                      <a:pt x="63" y="90"/>
                    </a:lnTo>
                    <a:lnTo>
                      <a:pt x="71" y="85"/>
                    </a:lnTo>
                    <a:lnTo>
                      <a:pt x="78" y="79"/>
                    </a:lnTo>
                    <a:lnTo>
                      <a:pt x="84" y="72"/>
                    </a:lnTo>
                    <a:lnTo>
                      <a:pt x="89" y="64"/>
                    </a:lnTo>
                    <a:lnTo>
                      <a:pt x="90" y="60"/>
                    </a:lnTo>
                    <a:lnTo>
                      <a:pt x="92" y="55"/>
                    </a:lnTo>
                    <a:lnTo>
                      <a:pt x="92" y="51"/>
                    </a:lnTo>
                    <a:lnTo>
                      <a:pt x="93" y="46"/>
                    </a:lnTo>
                    <a:lnTo>
                      <a:pt x="92" y="42"/>
                    </a:lnTo>
                    <a:lnTo>
                      <a:pt x="92" y="37"/>
                    </a:lnTo>
                    <a:lnTo>
                      <a:pt x="90" y="33"/>
                    </a:lnTo>
                    <a:lnTo>
                      <a:pt x="89" y="28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1" y="7"/>
                    </a:lnTo>
                    <a:lnTo>
                      <a:pt x="63" y="3"/>
                    </a:lnTo>
                    <a:lnTo>
                      <a:pt x="59" y="1"/>
                    </a:lnTo>
                    <a:lnTo>
                      <a:pt x="54" y="0"/>
                    </a:lnTo>
                    <a:lnTo>
                      <a:pt x="50" y="0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21" name="Freeform 57"/>
              <p:cNvSpPr>
                <a:spLocks/>
              </p:cNvSpPr>
              <p:nvPr/>
            </p:nvSpPr>
            <p:spPr bwMode="auto">
              <a:xfrm>
                <a:off x="1832" y="1708"/>
                <a:ext cx="92" cy="94"/>
              </a:xfrm>
              <a:custGeom>
                <a:avLst/>
                <a:gdLst>
                  <a:gd name="T0" fmla="*/ 45 w 92"/>
                  <a:gd name="T1" fmla="*/ 0 h 94"/>
                  <a:gd name="T2" fmla="*/ 41 w 92"/>
                  <a:gd name="T3" fmla="*/ 0 h 94"/>
                  <a:gd name="T4" fmla="*/ 36 w 92"/>
                  <a:gd name="T5" fmla="*/ 0 h 94"/>
                  <a:gd name="T6" fmla="*/ 32 w 92"/>
                  <a:gd name="T7" fmla="*/ 2 h 94"/>
                  <a:gd name="T8" fmla="*/ 27 w 92"/>
                  <a:gd name="T9" fmla="*/ 3 h 94"/>
                  <a:gd name="T10" fmla="*/ 18 w 92"/>
                  <a:gd name="T11" fmla="*/ 8 h 94"/>
                  <a:gd name="T12" fmla="*/ 12 w 92"/>
                  <a:gd name="T13" fmla="*/ 14 h 94"/>
                  <a:gd name="T14" fmla="*/ 6 w 92"/>
                  <a:gd name="T15" fmla="*/ 20 h 94"/>
                  <a:gd name="T16" fmla="*/ 3 w 92"/>
                  <a:gd name="T17" fmla="*/ 29 h 94"/>
                  <a:gd name="T18" fmla="*/ 0 w 92"/>
                  <a:gd name="T19" fmla="*/ 34 h 94"/>
                  <a:gd name="T20" fmla="*/ 0 w 92"/>
                  <a:gd name="T21" fmla="*/ 38 h 94"/>
                  <a:gd name="T22" fmla="*/ 0 w 92"/>
                  <a:gd name="T23" fmla="*/ 43 h 94"/>
                  <a:gd name="T24" fmla="*/ 0 w 92"/>
                  <a:gd name="T25" fmla="*/ 49 h 94"/>
                  <a:gd name="T26" fmla="*/ 0 w 92"/>
                  <a:gd name="T27" fmla="*/ 52 h 94"/>
                  <a:gd name="T28" fmla="*/ 0 w 92"/>
                  <a:gd name="T29" fmla="*/ 56 h 94"/>
                  <a:gd name="T30" fmla="*/ 0 w 92"/>
                  <a:gd name="T31" fmla="*/ 61 h 94"/>
                  <a:gd name="T32" fmla="*/ 3 w 92"/>
                  <a:gd name="T33" fmla="*/ 65 h 94"/>
                  <a:gd name="T34" fmla="*/ 5 w 92"/>
                  <a:gd name="T35" fmla="*/ 68 h 94"/>
                  <a:gd name="T36" fmla="*/ 6 w 92"/>
                  <a:gd name="T37" fmla="*/ 73 h 94"/>
                  <a:gd name="T38" fmla="*/ 9 w 92"/>
                  <a:gd name="T39" fmla="*/ 76 h 94"/>
                  <a:gd name="T40" fmla="*/ 12 w 92"/>
                  <a:gd name="T41" fmla="*/ 80 h 94"/>
                  <a:gd name="T42" fmla="*/ 18 w 92"/>
                  <a:gd name="T43" fmla="*/ 85 h 94"/>
                  <a:gd name="T44" fmla="*/ 27 w 92"/>
                  <a:gd name="T45" fmla="*/ 91 h 94"/>
                  <a:gd name="T46" fmla="*/ 32 w 92"/>
                  <a:gd name="T47" fmla="*/ 91 h 94"/>
                  <a:gd name="T48" fmla="*/ 36 w 92"/>
                  <a:gd name="T49" fmla="*/ 92 h 94"/>
                  <a:gd name="T50" fmla="*/ 41 w 92"/>
                  <a:gd name="T51" fmla="*/ 92 h 94"/>
                  <a:gd name="T52" fmla="*/ 45 w 92"/>
                  <a:gd name="T53" fmla="*/ 94 h 94"/>
                  <a:gd name="T54" fmla="*/ 50 w 92"/>
                  <a:gd name="T55" fmla="*/ 92 h 94"/>
                  <a:gd name="T56" fmla="*/ 54 w 92"/>
                  <a:gd name="T57" fmla="*/ 92 h 94"/>
                  <a:gd name="T58" fmla="*/ 59 w 92"/>
                  <a:gd name="T59" fmla="*/ 91 h 94"/>
                  <a:gd name="T60" fmla="*/ 63 w 92"/>
                  <a:gd name="T61" fmla="*/ 91 h 94"/>
                  <a:gd name="T62" fmla="*/ 71 w 92"/>
                  <a:gd name="T63" fmla="*/ 85 h 94"/>
                  <a:gd name="T64" fmla="*/ 79 w 92"/>
                  <a:gd name="T65" fmla="*/ 80 h 94"/>
                  <a:gd name="T66" fmla="*/ 82 w 92"/>
                  <a:gd name="T67" fmla="*/ 76 h 94"/>
                  <a:gd name="T68" fmla="*/ 85 w 92"/>
                  <a:gd name="T69" fmla="*/ 73 h 94"/>
                  <a:gd name="T70" fmla="*/ 86 w 92"/>
                  <a:gd name="T71" fmla="*/ 68 h 94"/>
                  <a:gd name="T72" fmla="*/ 89 w 92"/>
                  <a:gd name="T73" fmla="*/ 65 h 94"/>
                  <a:gd name="T74" fmla="*/ 89 w 92"/>
                  <a:gd name="T75" fmla="*/ 61 h 94"/>
                  <a:gd name="T76" fmla="*/ 91 w 92"/>
                  <a:gd name="T77" fmla="*/ 56 h 94"/>
                  <a:gd name="T78" fmla="*/ 92 w 92"/>
                  <a:gd name="T79" fmla="*/ 52 h 94"/>
                  <a:gd name="T80" fmla="*/ 92 w 92"/>
                  <a:gd name="T81" fmla="*/ 49 h 94"/>
                  <a:gd name="T82" fmla="*/ 92 w 92"/>
                  <a:gd name="T83" fmla="*/ 43 h 94"/>
                  <a:gd name="T84" fmla="*/ 91 w 92"/>
                  <a:gd name="T85" fmla="*/ 38 h 94"/>
                  <a:gd name="T86" fmla="*/ 89 w 92"/>
                  <a:gd name="T87" fmla="*/ 34 h 94"/>
                  <a:gd name="T88" fmla="*/ 89 w 92"/>
                  <a:gd name="T89" fmla="*/ 29 h 94"/>
                  <a:gd name="T90" fmla="*/ 85 w 92"/>
                  <a:gd name="T91" fmla="*/ 20 h 94"/>
                  <a:gd name="T92" fmla="*/ 79 w 92"/>
                  <a:gd name="T93" fmla="*/ 14 h 94"/>
                  <a:gd name="T94" fmla="*/ 71 w 92"/>
                  <a:gd name="T95" fmla="*/ 8 h 94"/>
                  <a:gd name="T96" fmla="*/ 63 w 92"/>
                  <a:gd name="T97" fmla="*/ 3 h 94"/>
                  <a:gd name="T98" fmla="*/ 59 w 92"/>
                  <a:gd name="T99" fmla="*/ 2 h 94"/>
                  <a:gd name="T100" fmla="*/ 54 w 92"/>
                  <a:gd name="T101" fmla="*/ 0 h 94"/>
                  <a:gd name="T102" fmla="*/ 50 w 92"/>
                  <a:gd name="T103" fmla="*/ 0 h 94"/>
                  <a:gd name="T104" fmla="*/ 45 w 92"/>
                  <a:gd name="T105" fmla="*/ 0 h 94"/>
                  <a:gd name="T106" fmla="*/ 45 w 92"/>
                  <a:gd name="T10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2" h="94">
                    <a:moveTo>
                      <a:pt x="45" y="0"/>
                    </a:moveTo>
                    <a:lnTo>
                      <a:pt x="41" y="0"/>
                    </a:lnTo>
                    <a:lnTo>
                      <a:pt x="36" y="0"/>
                    </a:lnTo>
                    <a:lnTo>
                      <a:pt x="32" y="2"/>
                    </a:lnTo>
                    <a:lnTo>
                      <a:pt x="27" y="3"/>
                    </a:lnTo>
                    <a:lnTo>
                      <a:pt x="18" y="8"/>
                    </a:lnTo>
                    <a:lnTo>
                      <a:pt x="12" y="14"/>
                    </a:lnTo>
                    <a:lnTo>
                      <a:pt x="6" y="20"/>
                    </a:lnTo>
                    <a:lnTo>
                      <a:pt x="3" y="29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0" y="43"/>
                    </a:lnTo>
                    <a:lnTo>
                      <a:pt x="0" y="49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0" y="61"/>
                    </a:lnTo>
                    <a:lnTo>
                      <a:pt x="3" y="65"/>
                    </a:lnTo>
                    <a:lnTo>
                      <a:pt x="5" y="68"/>
                    </a:lnTo>
                    <a:lnTo>
                      <a:pt x="6" y="73"/>
                    </a:lnTo>
                    <a:lnTo>
                      <a:pt x="9" y="76"/>
                    </a:lnTo>
                    <a:lnTo>
                      <a:pt x="12" y="80"/>
                    </a:lnTo>
                    <a:lnTo>
                      <a:pt x="18" y="85"/>
                    </a:lnTo>
                    <a:lnTo>
                      <a:pt x="27" y="91"/>
                    </a:lnTo>
                    <a:lnTo>
                      <a:pt x="32" y="91"/>
                    </a:lnTo>
                    <a:lnTo>
                      <a:pt x="36" y="92"/>
                    </a:lnTo>
                    <a:lnTo>
                      <a:pt x="41" y="92"/>
                    </a:lnTo>
                    <a:lnTo>
                      <a:pt x="45" y="94"/>
                    </a:lnTo>
                    <a:lnTo>
                      <a:pt x="50" y="92"/>
                    </a:lnTo>
                    <a:lnTo>
                      <a:pt x="54" y="92"/>
                    </a:lnTo>
                    <a:lnTo>
                      <a:pt x="59" y="91"/>
                    </a:lnTo>
                    <a:lnTo>
                      <a:pt x="63" y="91"/>
                    </a:lnTo>
                    <a:lnTo>
                      <a:pt x="71" y="85"/>
                    </a:lnTo>
                    <a:lnTo>
                      <a:pt x="79" y="80"/>
                    </a:lnTo>
                    <a:lnTo>
                      <a:pt x="82" y="76"/>
                    </a:lnTo>
                    <a:lnTo>
                      <a:pt x="85" y="73"/>
                    </a:lnTo>
                    <a:lnTo>
                      <a:pt x="86" y="68"/>
                    </a:lnTo>
                    <a:lnTo>
                      <a:pt x="89" y="65"/>
                    </a:lnTo>
                    <a:lnTo>
                      <a:pt x="89" y="61"/>
                    </a:lnTo>
                    <a:lnTo>
                      <a:pt x="91" y="56"/>
                    </a:lnTo>
                    <a:lnTo>
                      <a:pt x="92" y="52"/>
                    </a:lnTo>
                    <a:lnTo>
                      <a:pt x="92" y="49"/>
                    </a:lnTo>
                    <a:lnTo>
                      <a:pt x="92" y="43"/>
                    </a:lnTo>
                    <a:lnTo>
                      <a:pt x="91" y="38"/>
                    </a:lnTo>
                    <a:lnTo>
                      <a:pt x="89" y="34"/>
                    </a:lnTo>
                    <a:lnTo>
                      <a:pt x="89" y="29"/>
                    </a:lnTo>
                    <a:lnTo>
                      <a:pt x="85" y="20"/>
                    </a:lnTo>
                    <a:lnTo>
                      <a:pt x="79" y="14"/>
                    </a:lnTo>
                    <a:lnTo>
                      <a:pt x="71" y="8"/>
                    </a:lnTo>
                    <a:lnTo>
                      <a:pt x="63" y="3"/>
                    </a:lnTo>
                    <a:lnTo>
                      <a:pt x="59" y="2"/>
                    </a:lnTo>
                    <a:lnTo>
                      <a:pt x="54" y="0"/>
                    </a:lnTo>
                    <a:lnTo>
                      <a:pt x="50" y="0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22" name="Freeform 58"/>
              <p:cNvSpPr>
                <a:spLocks/>
              </p:cNvSpPr>
              <p:nvPr/>
            </p:nvSpPr>
            <p:spPr bwMode="auto">
              <a:xfrm>
                <a:off x="2016" y="373"/>
                <a:ext cx="95" cy="93"/>
              </a:xfrm>
              <a:custGeom>
                <a:avLst/>
                <a:gdLst>
                  <a:gd name="T0" fmla="*/ 46 w 95"/>
                  <a:gd name="T1" fmla="*/ 0 h 93"/>
                  <a:gd name="T2" fmla="*/ 42 w 95"/>
                  <a:gd name="T3" fmla="*/ 0 h 93"/>
                  <a:gd name="T4" fmla="*/ 37 w 95"/>
                  <a:gd name="T5" fmla="*/ 0 h 93"/>
                  <a:gd name="T6" fmla="*/ 33 w 95"/>
                  <a:gd name="T7" fmla="*/ 1 h 93"/>
                  <a:gd name="T8" fmla="*/ 28 w 95"/>
                  <a:gd name="T9" fmla="*/ 3 h 93"/>
                  <a:gd name="T10" fmla="*/ 21 w 95"/>
                  <a:gd name="T11" fmla="*/ 6 h 93"/>
                  <a:gd name="T12" fmla="*/ 13 w 95"/>
                  <a:gd name="T13" fmla="*/ 14 h 93"/>
                  <a:gd name="T14" fmla="*/ 7 w 95"/>
                  <a:gd name="T15" fmla="*/ 20 h 93"/>
                  <a:gd name="T16" fmla="*/ 3 w 95"/>
                  <a:gd name="T17" fmla="*/ 29 h 93"/>
                  <a:gd name="T18" fmla="*/ 1 w 95"/>
                  <a:gd name="T19" fmla="*/ 33 h 93"/>
                  <a:gd name="T20" fmla="*/ 0 w 95"/>
                  <a:gd name="T21" fmla="*/ 38 h 93"/>
                  <a:gd name="T22" fmla="*/ 0 w 95"/>
                  <a:gd name="T23" fmla="*/ 42 h 93"/>
                  <a:gd name="T24" fmla="*/ 0 w 95"/>
                  <a:gd name="T25" fmla="*/ 47 h 93"/>
                  <a:gd name="T26" fmla="*/ 0 w 95"/>
                  <a:gd name="T27" fmla="*/ 51 h 93"/>
                  <a:gd name="T28" fmla="*/ 0 w 95"/>
                  <a:gd name="T29" fmla="*/ 54 h 93"/>
                  <a:gd name="T30" fmla="*/ 1 w 95"/>
                  <a:gd name="T31" fmla="*/ 59 h 93"/>
                  <a:gd name="T32" fmla="*/ 3 w 95"/>
                  <a:gd name="T33" fmla="*/ 63 h 93"/>
                  <a:gd name="T34" fmla="*/ 4 w 95"/>
                  <a:gd name="T35" fmla="*/ 68 h 93"/>
                  <a:gd name="T36" fmla="*/ 7 w 95"/>
                  <a:gd name="T37" fmla="*/ 71 h 93"/>
                  <a:gd name="T38" fmla="*/ 10 w 95"/>
                  <a:gd name="T39" fmla="*/ 75 h 93"/>
                  <a:gd name="T40" fmla="*/ 13 w 95"/>
                  <a:gd name="T41" fmla="*/ 78 h 93"/>
                  <a:gd name="T42" fmla="*/ 21 w 95"/>
                  <a:gd name="T43" fmla="*/ 84 h 93"/>
                  <a:gd name="T44" fmla="*/ 28 w 95"/>
                  <a:gd name="T45" fmla="*/ 89 h 93"/>
                  <a:gd name="T46" fmla="*/ 33 w 95"/>
                  <a:gd name="T47" fmla="*/ 90 h 93"/>
                  <a:gd name="T48" fmla="*/ 37 w 95"/>
                  <a:gd name="T49" fmla="*/ 92 h 93"/>
                  <a:gd name="T50" fmla="*/ 42 w 95"/>
                  <a:gd name="T51" fmla="*/ 92 h 93"/>
                  <a:gd name="T52" fmla="*/ 46 w 95"/>
                  <a:gd name="T53" fmla="*/ 93 h 93"/>
                  <a:gd name="T54" fmla="*/ 51 w 95"/>
                  <a:gd name="T55" fmla="*/ 92 h 93"/>
                  <a:gd name="T56" fmla="*/ 55 w 95"/>
                  <a:gd name="T57" fmla="*/ 92 h 93"/>
                  <a:gd name="T58" fmla="*/ 60 w 95"/>
                  <a:gd name="T59" fmla="*/ 90 h 93"/>
                  <a:gd name="T60" fmla="*/ 66 w 95"/>
                  <a:gd name="T61" fmla="*/ 89 h 93"/>
                  <a:gd name="T62" fmla="*/ 72 w 95"/>
                  <a:gd name="T63" fmla="*/ 84 h 93"/>
                  <a:gd name="T64" fmla="*/ 80 w 95"/>
                  <a:gd name="T65" fmla="*/ 78 h 93"/>
                  <a:gd name="T66" fmla="*/ 83 w 95"/>
                  <a:gd name="T67" fmla="*/ 75 h 93"/>
                  <a:gd name="T68" fmla="*/ 86 w 95"/>
                  <a:gd name="T69" fmla="*/ 71 h 93"/>
                  <a:gd name="T70" fmla="*/ 87 w 95"/>
                  <a:gd name="T71" fmla="*/ 68 h 93"/>
                  <a:gd name="T72" fmla="*/ 90 w 95"/>
                  <a:gd name="T73" fmla="*/ 63 h 93"/>
                  <a:gd name="T74" fmla="*/ 92 w 95"/>
                  <a:gd name="T75" fmla="*/ 59 h 93"/>
                  <a:gd name="T76" fmla="*/ 93 w 95"/>
                  <a:gd name="T77" fmla="*/ 54 h 93"/>
                  <a:gd name="T78" fmla="*/ 93 w 95"/>
                  <a:gd name="T79" fmla="*/ 51 h 93"/>
                  <a:gd name="T80" fmla="*/ 95 w 95"/>
                  <a:gd name="T81" fmla="*/ 47 h 93"/>
                  <a:gd name="T82" fmla="*/ 93 w 95"/>
                  <a:gd name="T83" fmla="*/ 42 h 93"/>
                  <a:gd name="T84" fmla="*/ 93 w 95"/>
                  <a:gd name="T85" fmla="*/ 38 h 93"/>
                  <a:gd name="T86" fmla="*/ 92 w 95"/>
                  <a:gd name="T87" fmla="*/ 33 h 93"/>
                  <a:gd name="T88" fmla="*/ 90 w 95"/>
                  <a:gd name="T89" fmla="*/ 29 h 93"/>
                  <a:gd name="T90" fmla="*/ 86 w 95"/>
                  <a:gd name="T91" fmla="*/ 20 h 93"/>
                  <a:gd name="T92" fmla="*/ 80 w 95"/>
                  <a:gd name="T93" fmla="*/ 14 h 93"/>
                  <a:gd name="T94" fmla="*/ 72 w 95"/>
                  <a:gd name="T95" fmla="*/ 6 h 93"/>
                  <a:gd name="T96" fmla="*/ 66 w 95"/>
                  <a:gd name="T97" fmla="*/ 3 h 93"/>
                  <a:gd name="T98" fmla="*/ 60 w 95"/>
                  <a:gd name="T99" fmla="*/ 1 h 93"/>
                  <a:gd name="T100" fmla="*/ 55 w 95"/>
                  <a:gd name="T101" fmla="*/ 0 h 93"/>
                  <a:gd name="T102" fmla="*/ 51 w 95"/>
                  <a:gd name="T103" fmla="*/ 0 h 93"/>
                  <a:gd name="T104" fmla="*/ 46 w 95"/>
                  <a:gd name="T105" fmla="*/ 0 h 93"/>
                  <a:gd name="T106" fmla="*/ 46 w 95"/>
                  <a:gd name="T107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5" h="93">
                    <a:moveTo>
                      <a:pt x="46" y="0"/>
                    </a:moveTo>
                    <a:lnTo>
                      <a:pt x="42" y="0"/>
                    </a:lnTo>
                    <a:lnTo>
                      <a:pt x="37" y="0"/>
                    </a:lnTo>
                    <a:lnTo>
                      <a:pt x="33" y="1"/>
                    </a:lnTo>
                    <a:lnTo>
                      <a:pt x="28" y="3"/>
                    </a:lnTo>
                    <a:lnTo>
                      <a:pt x="21" y="6"/>
                    </a:lnTo>
                    <a:lnTo>
                      <a:pt x="13" y="14"/>
                    </a:lnTo>
                    <a:lnTo>
                      <a:pt x="7" y="20"/>
                    </a:lnTo>
                    <a:lnTo>
                      <a:pt x="3" y="29"/>
                    </a:lnTo>
                    <a:lnTo>
                      <a:pt x="1" y="33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7"/>
                    </a:lnTo>
                    <a:lnTo>
                      <a:pt x="0" y="51"/>
                    </a:lnTo>
                    <a:lnTo>
                      <a:pt x="0" y="54"/>
                    </a:lnTo>
                    <a:lnTo>
                      <a:pt x="1" y="59"/>
                    </a:lnTo>
                    <a:lnTo>
                      <a:pt x="3" y="63"/>
                    </a:lnTo>
                    <a:lnTo>
                      <a:pt x="4" y="68"/>
                    </a:lnTo>
                    <a:lnTo>
                      <a:pt x="7" y="71"/>
                    </a:lnTo>
                    <a:lnTo>
                      <a:pt x="10" y="75"/>
                    </a:lnTo>
                    <a:lnTo>
                      <a:pt x="13" y="78"/>
                    </a:lnTo>
                    <a:lnTo>
                      <a:pt x="21" y="84"/>
                    </a:lnTo>
                    <a:lnTo>
                      <a:pt x="28" y="89"/>
                    </a:lnTo>
                    <a:lnTo>
                      <a:pt x="33" y="90"/>
                    </a:lnTo>
                    <a:lnTo>
                      <a:pt x="37" y="92"/>
                    </a:lnTo>
                    <a:lnTo>
                      <a:pt x="42" y="92"/>
                    </a:lnTo>
                    <a:lnTo>
                      <a:pt x="46" y="93"/>
                    </a:lnTo>
                    <a:lnTo>
                      <a:pt x="51" y="92"/>
                    </a:lnTo>
                    <a:lnTo>
                      <a:pt x="55" y="92"/>
                    </a:lnTo>
                    <a:lnTo>
                      <a:pt x="60" y="90"/>
                    </a:lnTo>
                    <a:lnTo>
                      <a:pt x="66" y="89"/>
                    </a:lnTo>
                    <a:lnTo>
                      <a:pt x="72" y="84"/>
                    </a:lnTo>
                    <a:lnTo>
                      <a:pt x="80" y="78"/>
                    </a:lnTo>
                    <a:lnTo>
                      <a:pt x="83" y="75"/>
                    </a:lnTo>
                    <a:lnTo>
                      <a:pt x="86" y="71"/>
                    </a:lnTo>
                    <a:lnTo>
                      <a:pt x="87" y="68"/>
                    </a:lnTo>
                    <a:lnTo>
                      <a:pt x="90" y="63"/>
                    </a:lnTo>
                    <a:lnTo>
                      <a:pt x="92" y="59"/>
                    </a:lnTo>
                    <a:lnTo>
                      <a:pt x="93" y="54"/>
                    </a:lnTo>
                    <a:lnTo>
                      <a:pt x="93" y="51"/>
                    </a:lnTo>
                    <a:lnTo>
                      <a:pt x="95" y="47"/>
                    </a:lnTo>
                    <a:lnTo>
                      <a:pt x="93" y="42"/>
                    </a:lnTo>
                    <a:lnTo>
                      <a:pt x="93" y="38"/>
                    </a:lnTo>
                    <a:lnTo>
                      <a:pt x="92" y="33"/>
                    </a:lnTo>
                    <a:lnTo>
                      <a:pt x="90" y="29"/>
                    </a:lnTo>
                    <a:lnTo>
                      <a:pt x="86" y="20"/>
                    </a:lnTo>
                    <a:lnTo>
                      <a:pt x="80" y="14"/>
                    </a:lnTo>
                    <a:lnTo>
                      <a:pt x="72" y="6"/>
                    </a:lnTo>
                    <a:lnTo>
                      <a:pt x="66" y="3"/>
                    </a:lnTo>
                    <a:lnTo>
                      <a:pt x="60" y="1"/>
                    </a:lnTo>
                    <a:lnTo>
                      <a:pt x="55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23" name="Freeform 59"/>
              <p:cNvSpPr>
                <a:spLocks/>
              </p:cNvSpPr>
              <p:nvPr/>
            </p:nvSpPr>
            <p:spPr bwMode="auto">
              <a:xfrm>
                <a:off x="2011" y="702"/>
                <a:ext cx="92" cy="94"/>
              </a:xfrm>
              <a:custGeom>
                <a:avLst/>
                <a:gdLst>
                  <a:gd name="T0" fmla="*/ 45 w 92"/>
                  <a:gd name="T1" fmla="*/ 0 h 94"/>
                  <a:gd name="T2" fmla="*/ 39 w 92"/>
                  <a:gd name="T3" fmla="*/ 0 h 94"/>
                  <a:gd name="T4" fmla="*/ 35 w 92"/>
                  <a:gd name="T5" fmla="*/ 0 h 94"/>
                  <a:gd name="T6" fmla="*/ 32 w 92"/>
                  <a:gd name="T7" fmla="*/ 0 h 94"/>
                  <a:gd name="T8" fmla="*/ 27 w 92"/>
                  <a:gd name="T9" fmla="*/ 3 h 94"/>
                  <a:gd name="T10" fmla="*/ 18 w 92"/>
                  <a:gd name="T11" fmla="*/ 8 h 94"/>
                  <a:gd name="T12" fmla="*/ 12 w 92"/>
                  <a:gd name="T13" fmla="*/ 14 h 94"/>
                  <a:gd name="T14" fmla="*/ 6 w 92"/>
                  <a:gd name="T15" fmla="*/ 20 h 94"/>
                  <a:gd name="T16" fmla="*/ 3 w 92"/>
                  <a:gd name="T17" fmla="*/ 27 h 94"/>
                  <a:gd name="T18" fmla="*/ 0 w 92"/>
                  <a:gd name="T19" fmla="*/ 32 h 94"/>
                  <a:gd name="T20" fmla="*/ 0 w 92"/>
                  <a:gd name="T21" fmla="*/ 36 h 94"/>
                  <a:gd name="T22" fmla="*/ 0 w 92"/>
                  <a:gd name="T23" fmla="*/ 41 h 94"/>
                  <a:gd name="T24" fmla="*/ 0 w 92"/>
                  <a:gd name="T25" fmla="*/ 45 h 94"/>
                  <a:gd name="T26" fmla="*/ 0 w 92"/>
                  <a:gd name="T27" fmla="*/ 50 h 94"/>
                  <a:gd name="T28" fmla="*/ 0 w 92"/>
                  <a:gd name="T29" fmla="*/ 54 h 94"/>
                  <a:gd name="T30" fmla="*/ 0 w 92"/>
                  <a:gd name="T31" fmla="*/ 59 h 94"/>
                  <a:gd name="T32" fmla="*/ 3 w 92"/>
                  <a:gd name="T33" fmla="*/ 65 h 94"/>
                  <a:gd name="T34" fmla="*/ 6 w 92"/>
                  <a:gd name="T35" fmla="*/ 73 h 94"/>
                  <a:gd name="T36" fmla="*/ 12 w 92"/>
                  <a:gd name="T37" fmla="*/ 80 h 94"/>
                  <a:gd name="T38" fmla="*/ 18 w 92"/>
                  <a:gd name="T39" fmla="*/ 85 h 94"/>
                  <a:gd name="T40" fmla="*/ 27 w 92"/>
                  <a:gd name="T41" fmla="*/ 91 h 94"/>
                  <a:gd name="T42" fmla="*/ 32 w 92"/>
                  <a:gd name="T43" fmla="*/ 91 h 94"/>
                  <a:gd name="T44" fmla="*/ 35 w 92"/>
                  <a:gd name="T45" fmla="*/ 92 h 94"/>
                  <a:gd name="T46" fmla="*/ 39 w 92"/>
                  <a:gd name="T47" fmla="*/ 92 h 94"/>
                  <a:gd name="T48" fmla="*/ 45 w 92"/>
                  <a:gd name="T49" fmla="*/ 94 h 94"/>
                  <a:gd name="T50" fmla="*/ 50 w 92"/>
                  <a:gd name="T51" fmla="*/ 92 h 94"/>
                  <a:gd name="T52" fmla="*/ 54 w 92"/>
                  <a:gd name="T53" fmla="*/ 92 h 94"/>
                  <a:gd name="T54" fmla="*/ 59 w 92"/>
                  <a:gd name="T55" fmla="*/ 91 h 94"/>
                  <a:gd name="T56" fmla="*/ 63 w 92"/>
                  <a:gd name="T57" fmla="*/ 91 h 94"/>
                  <a:gd name="T58" fmla="*/ 71 w 92"/>
                  <a:gd name="T59" fmla="*/ 85 h 94"/>
                  <a:gd name="T60" fmla="*/ 79 w 92"/>
                  <a:gd name="T61" fmla="*/ 80 h 94"/>
                  <a:gd name="T62" fmla="*/ 83 w 92"/>
                  <a:gd name="T63" fmla="*/ 73 h 94"/>
                  <a:gd name="T64" fmla="*/ 89 w 92"/>
                  <a:gd name="T65" fmla="*/ 65 h 94"/>
                  <a:gd name="T66" fmla="*/ 89 w 92"/>
                  <a:gd name="T67" fmla="*/ 59 h 94"/>
                  <a:gd name="T68" fmla="*/ 91 w 92"/>
                  <a:gd name="T69" fmla="*/ 54 h 94"/>
                  <a:gd name="T70" fmla="*/ 92 w 92"/>
                  <a:gd name="T71" fmla="*/ 50 h 94"/>
                  <a:gd name="T72" fmla="*/ 92 w 92"/>
                  <a:gd name="T73" fmla="*/ 45 h 94"/>
                  <a:gd name="T74" fmla="*/ 92 w 92"/>
                  <a:gd name="T75" fmla="*/ 41 h 94"/>
                  <a:gd name="T76" fmla="*/ 91 w 92"/>
                  <a:gd name="T77" fmla="*/ 36 h 94"/>
                  <a:gd name="T78" fmla="*/ 89 w 92"/>
                  <a:gd name="T79" fmla="*/ 32 h 94"/>
                  <a:gd name="T80" fmla="*/ 89 w 92"/>
                  <a:gd name="T81" fmla="*/ 27 h 94"/>
                  <a:gd name="T82" fmla="*/ 83 w 92"/>
                  <a:gd name="T83" fmla="*/ 20 h 94"/>
                  <a:gd name="T84" fmla="*/ 79 w 92"/>
                  <a:gd name="T85" fmla="*/ 14 h 94"/>
                  <a:gd name="T86" fmla="*/ 71 w 92"/>
                  <a:gd name="T87" fmla="*/ 8 h 94"/>
                  <a:gd name="T88" fmla="*/ 63 w 92"/>
                  <a:gd name="T89" fmla="*/ 3 h 94"/>
                  <a:gd name="T90" fmla="*/ 59 w 92"/>
                  <a:gd name="T91" fmla="*/ 0 h 94"/>
                  <a:gd name="T92" fmla="*/ 54 w 92"/>
                  <a:gd name="T93" fmla="*/ 0 h 94"/>
                  <a:gd name="T94" fmla="*/ 50 w 92"/>
                  <a:gd name="T95" fmla="*/ 0 h 94"/>
                  <a:gd name="T96" fmla="*/ 45 w 92"/>
                  <a:gd name="T97" fmla="*/ 0 h 94"/>
                  <a:gd name="T98" fmla="*/ 45 w 92"/>
                  <a:gd name="T9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2" h="94">
                    <a:moveTo>
                      <a:pt x="45" y="0"/>
                    </a:moveTo>
                    <a:lnTo>
                      <a:pt x="39" y="0"/>
                    </a:lnTo>
                    <a:lnTo>
                      <a:pt x="35" y="0"/>
                    </a:lnTo>
                    <a:lnTo>
                      <a:pt x="32" y="0"/>
                    </a:lnTo>
                    <a:lnTo>
                      <a:pt x="27" y="3"/>
                    </a:lnTo>
                    <a:lnTo>
                      <a:pt x="18" y="8"/>
                    </a:lnTo>
                    <a:lnTo>
                      <a:pt x="12" y="14"/>
                    </a:lnTo>
                    <a:lnTo>
                      <a:pt x="6" y="20"/>
                    </a:lnTo>
                    <a:lnTo>
                      <a:pt x="3" y="27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41"/>
                    </a:lnTo>
                    <a:lnTo>
                      <a:pt x="0" y="45"/>
                    </a:lnTo>
                    <a:lnTo>
                      <a:pt x="0" y="50"/>
                    </a:lnTo>
                    <a:lnTo>
                      <a:pt x="0" y="54"/>
                    </a:lnTo>
                    <a:lnTo>
                      <a:pt x="0" y="59"/>
                    </a:lnTo>
                    <a:lnTo>
                      <a:pt x="3" y="65"/>
                    </a:lnTo>
                    <a:lnTo>
                      <a:pt x="6" y="73"/>
                    </a:lnTo>
                    <a:lnTo>
                      <a:pt x="12" y="80"/>
                    </a:lnTo>
                    <a:lnTo>
                      <a:pt x="18" y="85"/>
                    </a:lnTo>
                    <a:lnTo>
                      <a:pt x="27" y="91"/>
                    </a:lnTo>
                    <a:lnTo>
                      <a:pt x="32" y="91"/>
                    </a:lnTo>
                    <a:lnTo>
                      <a:pt x="35" y="92"/>
                    </a:lnTo>
                    <a:lnTo>
                      <a:pt x="39" y="92"/>
                    </a:lnTo>
                    <a:lnTo>
                      <a:pt x="45" y="94"/>
                    </a:lnTo>
                    <a:lnTo>
                      <a:pt x="50" y="92"/>
                    </a:lnTo>
                    <a:lnTo>
                      <a:pt x="54" y="92"/>
                    </a:lnTo>
                    <a:lnTo>
                      <a:pt x="59" y="91"/>
                    </a:lnTo>
                    <a:lnTo>
                      <a:pt x="63" y="91"/>
                    </a:lnTo>
                    <a:lnTo>
                      <a:pt x="71" y="85"/>
                    </a:lnTo>
                    <a:lnTo>
                      <a:pt x="79" y="80"/>
                    </a:lnTo>
                    <a:lnTo>
                      <a:pt x="83" y="73"/>
                    </a:lnTo>
                    <a:lnTo>
                      <a:pt x="89" y="65"/>
                    </a:lnTo>
                    <a:lnTo>
                      <a:pt x="89" y="59"/>
                    </a:lnTo>
                    <a:lnTo>
                      <a:pt x="91" y="54"/>
                    </a:lnTo>
                    <a:lnTo>
                      <a:pt x="92" y="50"/>
                    </a:lnTo>
                    <a:lnTo>
                      <a:pt x="92" y="45"/>
                    </a:lnTo>
                    <a:lnTo>
                      <a:pt x="92" y="41"/>
                    </a:lnTo>
                    <a:lnTo>
                      <a:pt x="91" y="36"/>
                    </a:lnTo>
                    <a:lnTo>
                      <a:pt x="89" y="32"/>
                    </a:lnTo>
                    <a:lnTo>
                      <a:pt x="89" y="27"/>
                    </a:lnTo>
                    <a:lnTo>
                      <a:pt x="83" y="20"/>
                    </a:lnTo>
                    <a:lnTo>
                      <a:pt x="79" y="14"/>
                    </a:lnTo>
                    <a:lnTo>
                      <a:pt x="71" y="8"/>
                    </a:lnTo>
                    <a:lnTo>
                      <a:pt x="63" y="3"/>
                    </a:lnTo>
                    <a:lnTo>
                      <a:pt x="59" y="0"/>
                    </a:lnTo>
                    <a:lnTo>
                      <a:pt x="54" y="0"/>
                    </a:lnTo>
                    <a:lnTo>
                      <a:pt x="50" y="0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24" name="Freeform 60"/>
              <p:cNvSpPr>
                <a:spLocks/>
              </p:cNvSpPr>
              <p:nvPr/>
            </p:nvSpPr>
            <p:spPr bwMode="auto">
              <a:xfrm>
                <a:off x="2014" y="534"/>
                <a:ext cx="92" cy="93"/>
              </a:xfrm>
              <a:custGeom>
                <a:avLst/>
                <a:gdLst>
                  <a:gd name="T0" fmla="*/ 45 w 92"/>
                  <a:gd name="T1" fmla="*/ 0 h 93"/>
                  <a:gd name="T2" fmla="*/ 41 w 92"/>
                  <a:gd name="T3" fmla="*/ 0 h 93"/>
                  <a:gd name="T4" fmla="*/ 36 w 92"/>
                  <a:gd name="T5" fmla="*/ 0 h 93"/>
                  <a:gd name="T6" fmla="*/ 32 w 92"/>
                  <a:gd name="T7" fmla="*/ 1 h 93"/>
                  <a:gd name="T8" fmla="*/ 27 w 92"/>
                  <a:gd name="T9" fmla="*/ 3 h 93"/>
                  <a:gd name="T10" fmla="*/ 20 w 92"/>
                  <a:gd name="T11" fmla="*/ 7 h 93"/>
                  <a:gd name="T12" fmla="*/ 14 w 92"/>
                  <a:gd name="T13" fmla="*/ 13 h 93"/>
                  <a:gd name="T14" fmla="*/ 8 w 92"/>
                  <a:gd name="T15" fmla="*/ 21 h 93"/>
                  <a:gd name="T16" fmla="*/ 3 w 92"/>
                  <a:gd name="T17" fmla="*/ 28 h 93"/>
                  <a:gd name="T18" fmla="*/ 0 w 92"/>
                  <a:gd name="T19" fmla="*/ 33 h 93"/>
                  <a:gd name="T20" fmla="*/ 0 w 92"/>
                  <a:gd name="T21" fmla="*/ 37 h 93"/>
                  <a:gd name="T22" fmla="*/ 0 w 92"/>
                  <a:gd name="T23" fmla="*/ 42 h 93"/>
                  <a:gd name="T24" fmla="*/ 0 w 92"/>
                  <a:gd name="T25" fmla="*/ 48 h 93"/>
                  <a:gd name="T26" fmla="*/ 0 w 92"/>
                  <a:gd name="T27" fmla="*/ 51 h 93"/>
                  <a:gd name="T28" fmla="*/ 0 w 92"/>
                  <a:gd name="T29" fmla="*/ 56 h 93"/>
                  <a:gd name="T30" fmla="*/ 0 w 92"/>
                  <a:gd name="T31" fmla="*/ 60 h 93"/>
                  <a:gd name="T32" fmla="*/ 3 w 92"/>
                  <a:gd name="T33" fmla="*/ 65 h 93"/>
                  <a:gd name="T34" fmla="*/ 5 w 92"/>
                  <a:gd name="T35" fmla="*/ 69 h 93"/>
                  <a:gd name="T36" fmla="*/ 8 w 92"/>
                  <a:gd name="T37" fmla="*/ 72 h 93"/>
                  <a:gd name="T38" fmla="*/ 9 w 92"/>
                  <a:gd name="T39" fmla="*/ 77 h 93"/>
                  <a:gd name="T40" fmla="*/ 14 w 92"/>
                  <a:gd name="T41" fmla="*/ 80 h 93"/>
                  <a:gd name="T42" fmla="*/ 20 w 92"/>
                  <a:gd name="T43" fmla="*/ 84 h 93"/>
                  <a:gd name="T44" fmla="*/ 27 w 92"/>
                  <a:gd name="T45" fmla="*/ 89 h 93"/>
                  <a:gd name="T46" fmla="*/ 32 w 92"/>
                  <a:gd name="T47" fmla="*/ 90 h 93"/>
                  <a:gd name="T48" fmla="*/ 36 w 92"/>
                  <a:gd name="T49" fmla="*/ 92 h 93"/>
                  <a:gd name="T50" fmla="*/ 41 w 92"/>
                  <a:gd name="T51" fmla="*/ 92 h 93"/>
                  <a:gd name="T52" fmla="*/ 45 w 92"/>
                  <a:gd name="T53" fmla="*/ 93 h 93"/>
                  <a:gd name="T54" fmla="*/ 50 w 92"/>
                  <a:gd name="T55" fmla="*/ 92 h 93"/>
                  <a:gd name="T56" fmla="*/ 54 w 92"/>
                  <a:gd name="T57" fmla="*/ 92 h 93"/>
                  <a:gd name="T58" fmla="*/ 59 w 92"/>
                  <a:gd name="T59" fmla="*/ 90 h 93"/>
                  <a:gd name="T60" fmla="*/ 64 w 92"/>
                  <a:gd name="T61" fmla="*/ 89 h 93"/>
                  <a:gd name="T62" fmla="*/ 68 w 92"/>
                  <a:gd name="T63" fmla="*/ 87 h 93"/>
                  <a:gd name="T64" fmla="*/ 73 w 92"/>
                  <a:gd name="T65" fmla="*/ 84 h 93"/>
                  <a:gd name="T66" fmla="*/ 76 w 92"/>
                  <a:gd name="T67" fmla="*/ 81 h 93"/>
                  <a:gd name="T68" fmla="*/ 79 w 92"/>
                  <a:gd name="T69" fmla="*/ 80 h 93"/>
                  <a:gd name="T70" fmla="*/ 82 w 92"/>
                  <a:gd name="T71" fmla="*/ 77 h 93"/>
                  <a:gd name="T72" fmla="*/ 85 w 92"/>
                  <a:gd name="T73" fmla="*/ 72 h 93"/>
                  <a:gd name="T74" fmla="*/ 86 w 92"/>
                  <a:gd name="T75" fmla="*/ 69 h 93"/>
                  <a:gd name="T76" fmla="*/ 89 w 92"/>
                  <a:gd name="T77" fmla="*/ 65 h 93"/>
                  <a:gd name="T78" fmla="*/ 89 w 92"/>
                  <a:gd name="T79" fmla="*/ 60 h 93"/>
                  <a:gd name="T80" fmla="*/ 91 w 92"/>
                  <a:gd name="T81" fmla="*/ 56 h 93"/>
                  <a:gd name="T82" fmla="*/ 92 w 92"/>
                  <a:gd name="T83" fmla="*/ 51 h 93"/>
                  <a:gd name="T84" fmla="*/ 92 w 92"/>
                  <a:gd name="T85" fmla="*/ 48 h 93"/>
                  <a:gd name="T86" fmla="*/ 92 w 92"/>
                  <a:gd name="T87" fmla="*/ 42 h 93"/>
                  <a:gd name="T88" fmla="*/ 91 w 92"/>
                  <a:gd name="T89" fmla="*/ 37 h 93"/>
                  <a:gd name="T90" fmla="*/ 89 w 92"/>
                  <a:gd name="T91" fmla="*/ 33 h 93"/>
                  <a:gd name="T92" fmla="*/ 89 w 92"/>
                  <a:gd name="T93" fmla="*/ 28 h 93"/>
                  <a:gd name="T94" fmla="*/ 85 w 92"/>
                  <a:gd name="T95" fmla="*/ 21 h 93"/>
                  <a:gd name="T96" fmla="*/ 79 w 92"/>
                  <a:gd name="T97" fmla="*/ 13 h 93"/>
                  <a:gd name="T98" fmla="*/ 76 w 92"/>
                  <a:gd name="T99" fmla="*/ 10 h 93"/>
                  <a:gd name="T100" fmla="*/ 73 w 92"/>
                  <a:gd name="T101" fmla="*/ 7 h 93"/>
                  <a:gd name="T102" fmla="*/ 68 w 92"/>
                  <a:gd name="T103" fmla="*/ 6 h 93"/>
                  <a:gd name="T104" fmla="*/ 64 w 92"/>
                  <a:gd name="T105" fmla="*/ 3 h 93"/>
                  <a:gd name="T106" fmla="*/ 59 w 92"/>
                  <a:gd name="T107" fmla="*/ 1 h 93"/>
                  <a:gd name="T108" fmla="*/ 54 w 92"/>
                  <a:gd name="T109" fmla="*/ 0 h 93"/>
                  <a:gd name="T110" fmla="*/ 50 w 92"/>
                  <a:gd name="T111" fmla="*/ 0 h 93"/>
                  <a:gd name="T112" fmla="*/ 45 w 92"/>
                  <a:gd name="T113" fmla="*/ 0 h 93"/>
                  <a:gd name="T114" fmla="*/ 45 w 92"/>
                  <a:gd name="T11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2" h="93">
                    <a:moveTo>
                      <a:pt x="45" y="0"/>
                    </a:moveTo>
                    <a:lnTo>
                      <a:pt x="41" y="0"/>
                    </a:lnTo>
                    <a:lnTo>
                      <a:pt x="36" y="0"/>
                    </a:lnTo>
                    <a:lnTo>
                      <a:pt x="32" y="1"/>
                    </a:lnTo>
                    <a:lnTo>
                      <a:pt x="27" y="3"/>
                    </a:lnTo>
                    <a:lnTo>
                      <a:pt x="20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3" y="28"/>
                    </a:lnTo>
                    <a:lnTo>
                      <a:pt x="0" y="33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1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3" y="65"/>
                    </a:lnTo>
                    <a:lnTo>
                      <a:pt x="5" y="69"/>
                    </a:lnTo>
                    <a:lnTo>
                      <a:pt x="8" y="72"/>
                    </a:lnTo>
                    <a:lnTo>
                      <a:pt x="9" y="77"/>
                    </a:lnTo>
                    <a:lnTo>
                      <a:pt x="14" y="80"/>
                    </a:lnTo>
                    <a:lnTo>
                      <a:pt x="20" y="84"/>
                    </a:lnTo>
                    <a:lnTo>
                      <a:pt x="27" y="89"/>
                    </a:lnTo>
                    <a:lnTo>
                      <a:pt x="32" y="90"/>
                    </a:lnTo>
                    <a:lnTo>
                      <a:pt x="36" y="92"/>
                    </a:lnTo>
                    <a:lnTo>
                      <a:pt x="41" y="92"/>
                    </a:lnTo>
                    <a:lnTo>
                      <a:pt x="45" y="93"/>
                    </a:lnTo>
                    <a:lnTo>
                      <a:pt x="50" y="92"/>
                    </a:lnTo>
                    <a:lnTo>
                      <a:pt x="54" y="92"/>
                    </a:lnTo>
                    <a:lnTo>
                      <a:pt x="59" y="90"/>
                    </a:lnTo>
                    <a:lnTo>
                      <a:pt x="64" y="89"/>
                    </a:lnTo>
                    <a:lnTo>
                      <a:pt x="68" y="87"/>
                    </a:lnTo>
                    <a:lnTo>
                      <a:pt x="73" y="84"/>
                    </a:lnTo>
                    <a:lnTo>
                      <a:pt x="76" y="81"/>
                    </a:lnTo>
                    <a:lnTo>
                      <a:pt x="79" y="80"/>
                    </a:lnTo>
                    <a:lnTo>
                      <a:pt x="82" y="77"/>
                    </a:lnTo>
                    <a:lnTo>
                      <a:pt x="85" y="72"/>
                    </a:lnTo>
                    <a:lnTo>
                      <a:pt x="86" y="69"/>
                    </a:lnTo>
                    <a:lnTo>
                      <a:pt x="89" y="65"/>
                    </a:lnTo>
                    <a:lnTo>
                      <a:pt x="89" y="60"/>
                    </a:lnTo>
                    <a:lnTo>
                      <a:pt x="91" y="56"/>
                    </a:lnTo>
                    <a:lnTo>
                      <a:pt x="92" y="51"/>
                    </a:lnTo>
                    <a:lnTo>
                      <a:pt x="92" y="48"/>
                    </a:lnTo>
                    <a:lnTo>
                      <a:pt x="92" y="42"/>
                    </a:lnTo>
                    <a:lnTo>
                      <a:pt x="91" y="37"/>
                    </a:lnTo>
                    <a:lnTo>
                      <a:pt x="89" y="33"/>
                    </a:lnTo>
                    <a:lnTo>
                      <a:pt x="89" y="28"/>
                    </a:lnTo>
                    <a:lnTo>
                      <a:pt x="85" y="21"/>
                    </a:lnTo>
                    <a:lnTo>
                      <a:pt x="79" y="13"/>
                    </a:lnTo>
                    <a:lnTo>
                      <a:pt x="76" y="10"/>
                    </a:lnTo>
                    <a:lnTo>
                      <a:pt x="73" y="7"/>
                    </a:lnTo>
                    <a:lnTo>
                      <a:pt x="68" y="6"/>
                    </a:lnTo>
                    <a:lnTo>
                      <a:pt x="64" y="3"/>
                    </a:lnTo>
                    <a:lnTo>
                      <a:pt x="59" y="1"/>
                    </a:lnTo>
                    <a:lnTo>
                      <a:pt x="54" y="0"/>
                    </a:lnTo>
                    <a:lnTo>
                      <a:pt x="50" y="0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1325" name="Freeform 61"/>
            <p:cNvSpPr>
              <a:spLocks/>
            </p:cNvSpPr>
            <p:nvPr/>
          </p:nvSpPr>
          <p:spPr bwMode="auto">
            <a:xfrm>
              <a:off x="349" y="1533"/>
              <a:ext cx="221" cy="168"/>
            </a:xfrm>
            <a:custGeom>
              <a:avLst/>
              <a:gdLst>
                <a:gd name="T0" fmla="*/ 0 w 221"/>
                <a:gd name="T1" fmla="*/ 19 h 168"/>
                <a:gd name="T2" fmla="*/ 48 w 221"/>
                <a:gd name="T3" fmla="*/ 0 h 168"/>
                <a:gd name="T4" fmla="*/ 221 w 221"/>
                <a:gd name="T5" fmla="*/ 156 h 168"/>
                <a:gd name="T6" fmla="*/ 156 w 221"/>
                <a:gd name="T7" fmla="*/ 168 h 168"/>
                <a:gd name="T8" fmla="*/ 0 w 221"/>
                <a:gd name="T9" fmla="*/ 19 h 168"/>
                <a:gd name="T10" fmla="*/ 0 w 221"/>
                <a:gd name="T11" fmla="*/ 1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168">
                  <a:moveTo>
                    <a:pt x="0" y="19"/>
                  </a:moveTo>
                  <a:lnTo>
                    <a:pt x="48" y="0"/>
                  </a:lnTo>
                  <a:lnTo>
                    <a:pt x="221" y="156"/>
                  </a:lnTo>
                  <a:lnTo>
                    <a:pt x="156" y="168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26" name="Freeform 62"/>
            <p:cNvSpPr>
              <a:spLocks/>
            </p:cNvSpPr>
            <p:nvPr/>
          </p:nvSpPr>
          <p:spPr bwMode="auto">
            <a:xfrm>
              <a:off x="259" y="1567"/>
              <a:ext cx="189" cy="152"/>
            </a:xfrm>
            <a:custGeom>
              <a:avLst/>
              <a:gdLst>
                <a:gd name="T0" fmla="*/ 0 w 189"/>
                <a:gd name="T1" fmla="*/ 9 h 152"/>
                <a:gd name="T2" fmla="*/ 55 w 189"/>
                <a:gd name="T3" fmla="*/ 0 h 152"/>
                <a:gd name="T4" fmla="*/ 189 w 189"/>
                <a:gd name="T5" fmla="*/ 147 h 152"/>
                <a:gd name="T6" fmla="*/ 116 w 189"/>
                <a:gd name="T7" fmla="*/ 152 h 152"/>
                <a:gd name="T8" fmla="*/ 0 w 189"/>
                <a:gd name="T9" fmla="*/ 9 h 152"/>
                <a:gd name="T10" fmla="*/ 0 w 189"/>
                <a:gd name="T11" fmla="*/ 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152">
                  <a:moveTo>
                    <a:pt x="0" y="9"/>
                  </a:moveTo>
                  <a:lnTo>
                    <a:pt x="55" y="0"/>
                  </a:lnTo>
                  <a:lnTo>
                    <a:pt x="189" y="147"/>
                  </a:lnTo>
                  <a:lnTo>
                    <a:pt x="116" y="152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327" name="Group 63"/>
          <p:cNvGrpSpPr>
            <a:grpSpLocks/>
          </p:cNvGrpSpPr>
          <p:nvPr/>
        </p:nvGrpSpPr>
        <p:grpSpPr bwMode="auto">
          <a:xfrm>
            <a:off x="7620000" y="4572001"/>
            <a:ext cx="2819400" cy="1833563"/>
            <a:chOff x="4224" y="624"/>
            <a:chExt cx="2083" cy="1395"/>
          </a:xfrm>
        </p:grpSpPr>
        <p:sp>
          <p:nvSpPr>
            <p:cNvPr id="11328" name="Freeform 64"/>
            <p:cNvSpPr>
              <a:spLocks/>
            </p:cNvSpPr>
            <p:nvPr/>
          </p:nvSpPr>
          <p:spPr bwMode="auto">
            <a:xfrm>
              <a:off x="4224" y="624"/>
              <a:ext cx="2083" cy="1395"/>
            </a:xfrm>
            <a:custGeom>
              <a:avLst/>
              <a:gdLst>
                <a:gd name="T0" fmla="*/ 116 w 3623"/>
                <a:gd name="T1" fmla="*/ 2599 h 2599"/>
                <a:gd name="T2" fmla="*/ 89 w 3623"/>
                <a:gd name="T3" fmla="*/ 2428 h 2599"/>
                <a:gd name="T4" fmla="*/ 70 w 3623"/>
                <a:gd name="T5" fmla="*/ 2262 h 2599"/>
                <a:gd name="T6" fmla="*/ 53 w 3623"/>
                <a:gd name="T7" fmla="*/ 2095 h 2599"/>
                <a:gd name="T8" fmla="*/ 40 w 3623"/>
                <a:gd name="T9" fmla="*/ 1934 h 2599"/>
                <a:gd name="T10" fmla="*/ 30 w 3623"/>
                <a:gd name="T11" fmla="*/ 1770 h 2599"/>
                <a:gd name="T12" fmla="*/ 23 w 3623"/>
                <a:gd name="T13" fmla="*/ 1610 h 2599"/>
                <a:gd name="T14" fmla="*/ 17 w 3623"/>
                <a:gd name="T15" fmla="*/ 1449 h 2599"/>
                <a:gd name="T16" fmla="*/ 13 w 3623"/>
                <a:gd name="T17" fmla="*/ 1291 h 2599"/>
                <a:gd name="T18" fmla="*/ 10 w 3623"/>
                <a:gd name="T19" fmla="*/ 1130 h 2599"/>
                <a:gd name="T20" fmla="*/ 8 w 3623"/>
                <a:gd name="T21" fmla="*/ 970 h 2599"/>
                <a:gd name="T22" fmla="*/ 4 w 3623"/>
                <a:gd name="T23" fmla="*/ 810 h 2599"/>
                <a:gd name="T24" fmla="*/ 2 w 3623"/>
                <a:gd name="T25" fmla="*/ 651 h 2599"/>
                <a:gd name="T26" fmla="*/ 0 w 3623"/>
                <a:gd name="T27" fmla="*/ 489 h 2599"/>
                <a:gd name="T28" fmla="*/ 0 w 3623"/>
                <a:gd name="T29" fmla="*/ 327 h 2599"/>
                <a:gd name="T30" fmla="*/ 0 w 3623"/>
                <a:gd name="T31" fmla="*/ 166 h 2599"/>
                <a:gd name="T32" fmla="*/ 0 w 3623"/>
                <a:gd name="T33" fmla="*/ 0 h 2599"/>
                <a:gd name="T34" fmla="*/ 230 w 3623"/>
                <a:gd name="T35" fmla="*/ 31 h 2599"/>
                <a:gd name="T36" fmla="*/ 471 w 3623"/>
                <a:gd name="T37" fmla="*/ 54 h 2599"/>
                <a:gd name="T38" fmla="*/ 709 w 3623"/>
                <a:gd name="T39" fmla="*/ 69 h 2599"/>
                <a:gd name="T40" fmla="*/ 941 w 3623"/>
                <a:gd name="T41" fmla="*/ 78 h 2599"/>
                <a:gd name="T42" fmla="*/ 1169 w 3623"/>
                <a:gd name="T43" fmla="*/ 82 h 2599"/>
                <a:gd name="T44" fmla="*/ 1393 w 3623"/>
                <a:gd name="T45" fmla="*/ 84 h 2599"/>
                <a:gd name="T46" fmla="*/ 1616 w 3623"/>
                <a:gd name="T47" fmla="*/ 82 h 2599"/>
                <a:gd name="T48" fmla="*/ 1838 w 3623"/>
                <a:gd name="T49" fmla="*/ 80 h 2599"/>
                <a:gd name="T50" fmla="*/ 2055 w 3623"/>
                <a:gd name="T51" fmla="*/ 76 h 2599"/>
                <a:gd name="T52" fmla="*/ 2275 w 3623"/>
                <a:gd name="T53" fmla="*/ 75 h 2599"/>
                <a:gd name="T54" fmla="*/ 2494 w 3623"/>
                <a:gd name="T55" fmla="*/ 73 h 2599"/>
                <a:gd name="T56" fmla="*/ 2716 w 3623"/>
                <a:gd name="T57" fmla="*/ 75 h 2599"/>
                <a:gd name="T58" fmla="*/ 2937 w 3623"/>
                <a:gd name="T59" fmla="*/ 80 h 2599"/>
                <a:gd name="T60" fmla="*/ 3163 w 3623"/>
                <a:gd name="T61" fmla="*/ 92 h 2599"/>
                <a:gd name="T62" fmla="*/ 3391 w 3623"/>
                <a:gd name="T63" fmla="*/ 107 h 2599"/>
                <a:gd name="T64" fmla="*/ 3623 w 3623"/>
                <a:gd name="T65" fmla="*/ 133 h 2599"/>
                <a:gd name="T66" fmla="*/ 3598 w 3623"/>
                <a:gd name="T67" fmla="*/ 284 h 2599"/>
                <a:gd name="T68" fmla="*/ 3581 w 3623"/>
                <a:gd name="T69" fmla="*/ 434 h 2599"/>
                <a:gd name="T70" fmla="*/ 3568 w 3623"/>
                <a:gd name="T71" fmla="*/ 588 h 2599"/>
                <a:gd name="T72" fmla="*/ 3559 w 3623"/>
                <a:gd name="T73" fmla="*/ 740 h 2599"/>
                <a:gd name="T74" fmla="*/ 3551 w 3623"/>
                <a:gd name="T75" fmla="*/ 894 h 2599"/>
                <a:gd name="T76" fmla="*/ 3545 w 3623"/>
                <a:gd name="T77" fmla="*/ 1046 h 2599"/>
                <a:gd name="T78" fmla="*/ 3540 w 3623"/>
                <a:gd name="T79" fmla="*/ 1202 h 2599"/>
                <a:gd name="T80" fmla="*/ 3534 w 3623"/>
                <a:gd name="T81" fmla="*/ 1356 h 2599"/>
                <a:gd name="T82" fmla="*/ 3524 w 3623"/>
                <a:gd name="T83" fmla="*/ 1510 h 2599"/>
                <a:gd name="T84" fmla="*/ 3513 w 3623"/>
                <a:gd name="T85" fmla="*/ 1666 h 2599"/>
                <a:gd name="T86" fmla="*/ 3498 w 3623"/>
                <a:gd name="T87" fmla="*/ 1820 h 2599"/>
                <a:gd name="T88" fmla="*/ 3481 w 3623"/>
                <a:gd name="T89" fmla="*/ 1974 h 2599"/>
                <a:gd name="T90" fmla="*/ 3454 w 3623"/>
                <a:gd name="T91" fmla="*/ 2128 h 2599"/>
                <a:gd name="T92" fmla="*/ 3422 w 3623"/>
                <a:gd name="T93" fmla="*/ 2282 h 2599"/>
                <a:gd name="T94" fmla="*/ 3384 w 3623"/>
                <a:gd name="T95" fmla="*/ 2435 h 2599"/>
                <a:gd name="T96" fmla="*/ 3336 w 3623"/>
                <a:gd name="T97" fmla="*/ 2591 h 2599"/>
                <a:gd name="T98" fmla="*/ 116 w 3623"/>
                <a:gd name="T99" fmla="*/ 2599 h 2599"/>
                <a:gd name="T100" fmla="*/ 116 w 3623"/>
                <a:gd name="T101" fmla="*/ 2599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23" h="2599">
                  <a:moveTo>
                    <a:pt x="116" y="2599"/>
                  </a:moveTo>
                  <a:lnTo>
                    <a:pt x="89" y="2428"/>
                  </a:lnTo>
                  <a:lnTo>
                    <a:pt x="70" y="2262"/>
                  </a:lnTo>
                  <a:lnTo>
                    <a:pt x="53" y="2095"/>
                  </a:lnTo>
                  <a:lnTo>
                    <a:pt x="40" y="1934"/>
                  </a:lnTo>
                  <a:lnTo>
                    <a:pt x="30" y="1770"/>
                  </a:lnTo>
                  <a:lnTo>
                    <a:pt x="23" y="1610"/>
                  </a:lnTo>
                  <a:lnTo>
                    <a:pt x="17" y="1449"/>
                  </a:lnTo>
                  <a:lnTo>
                    <a:pt x="13" y="1291"/>
                  </a:lnTo>
                  <a:lnTo>
                    <a:pt x="10" y="1130"/>
                  </a:lnTo>
                  <a:lnTo>
                    <a:pt x="8" y="970"/>
                  </a:lnTo>
                  <a:lnTo>
                    <a:pt x="4" y="810"/>
                  </a:lnTo>
                  <a:lnTo>
                    <a:pt x="2" y="651"/>
                  </a:lnTo>
                  <a:lnTo>
                    <a:pt x="0" y="489"/>
                  </a:lnTo>
                  <a:lnTo>
                    <a:pt x="0" y="327"/>
                  </a:lnTo>
                  <a:lnTo>
                    <a:pt x="0" y="166"/>
                  </a:lnTo>
                  <a:lnTo>
                    <a:pt x="0" y="0"/>
                  </a:lnTo>
                  <a:lnTo>
                    <a:pt x="230" y="31"/>
                  </a:lnTo>
                  <a:lnTo>
                    <a:pt x="471" y="54"/>
                  </a:lnTo>
                  <a:lnTo>
                    <a:pt x="709" y="69"/>
                  </a:lnTo>
                  <a:lnTo>
                    <a:pt x="941" y="78"/>
                  </a:lnTo>
                  <a:lnTo>
                    <a:pt x="1169" y="82"/>
                  </a:lnTo>
                  <a:lnTo>
                    <a:pt x="1393" y="84"/>
                  </a:lnTo>
                  <a:lnTo>
                    <a:pt x="1616" y="82"/>
                  </a:lnTo>
                  <a:lnTo>
                    <a:pt x="1838" y="80"/>
                  </a:lnTo>
                  <a:lnTo>
                    <a:pt x="2055" y="76"/>
                  </a:lnTo>
                  <a:lnTo>
                    <a:pt x="2275" y="75"/>
                  </a:lnTo>
                  <a:lnTo>
                    <a:pt x="2494" y="73"/>
                  </a:lnTo>
                  <a:lnTo>
                    <a:pt x="2716" y="75"/>
                  </a:lnTo>
                  <a:lnTo>
                    <a:pt x="2937" y="80"/>
                  </a:lnTo>
                  <a:lnTo>
                    <a:pt x="3163" y="92"/>
                  </a:lnTo>
                  <a:lnTo>
                    <a:pt x="3391" y="107"/>
                  </a:lnTo>
                  <a:lnTo>
                    <a:pt x="3623" y="133"/>
                  </a:lnTo>
                  <a:lnTo>
                    <a:pt x="3598" y="284"/>
                  </a:lnTo>
                  <a:lnTo>
                    <a:pt x="3581" y="434"/>
                  </a:lnTo>
                  <a:lnTo>
                    <a:pt x="3568" y="588"/>
                  </a:lnTo>
                  <a:lnTo>
                    <a:pt x="3559" y="740"/>
                  </a:lnTo>
                  <a:lnTo>
                    <a:pt x="3551" y="894"/>
                  </a:lnTo>
                  <a:lnTo>
                    <a:pt x="3545" y="1046"/>
                  </a:lnTo>
                  <a:lnTo>
                    <a:pt x="3540" y="1202"/>
                  </a:lnTo>
                  <a:lnTo>
                    <a:pt x="3534" y="1356"/>
                  </a:lnTo>
                  <a:lnTo>
                    <a:pt x="3524" y="1510"/>
                  </a:lnTo>
                  <a:lnTo>
                    <a:pt x="3513" y="1666"/>
                  </a:lnTo>
                  <a:lnTo>
                    <a:pt x="3498" y="1820"/>
                  </a:lnTo>
                  <a:lnTo>
                    <a:pt x="3481" y="1974"/>
                  </a:lnTo>
                  <a:lnTo>
                    <a:pt x="3454" y="2128"/>
                  </a:lnTo>
                  <a:lnTo>
                    <a:pt x="3422" y="2282"/>
                  </a:lnTo>
                  <a:lnTo>
                    <a:pt x="3384" y="2435"/>
                  </a:lnTo>
                  <a:lnTo>
                    <a:pt x="3336" y="2591"/>
                  </a:lnTo>
                  <a:lnTo>
                    <a:pt x="116" y="2599"/>
                  </a:lnTo>
                  <a:lnTo>
                    <a:pt x="116" y="2599"/>
                  </a:lnTo>
                  <a:close/>
                </a:path>
              </a:pathLst>
            </a:custGeom>
            <a:solidFill>
              <a:srgbClr val="BDC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29" name="Freeform 65"/>
            <p:cNvSpPr>
              <a:spLocks/>
            </p:cNvSpPr>
            <p:nvPr/>
          </p:nvSpPr>
          <p:spPr bwMode="auto">
            <a:xfrm>
              <a:off x="4339" y="814"/>
              <a:ext cx="1823" cy="107"/>
            </a:xfrm>
            <a:custGeom>
              <a:avLst/>
              <a:gdLst>
                <a:gd name="T0" fmla="*/ 3646 w 3646"/>
                <a:gd name="T1" fmla="*/ 166 h 213"/>
                <a:gd name="T2" fmla="*/ 0 w 3646"/>
                <a:gd name="T3" fmla="*/ 0 h 213"/>
                <a:gd name="T4" fmla="*/ 6 w 3646"/>
                <a:gd name="T5" fmla="*/ 76 h 213"/>
                <a:gd name="T6" fmla="*/ 3633 w 3646"/>
                <a:gd name="T7" fmla="*/ 213 h 213"/>
                <a:gd name="T8" fmla="*/ 3646 w 3646"/>
                <a:gd name="T9" fmla="*/ 166 h 213"/>
                <a:gd name="T10" fmla="*/ 3646 w 3646"/>
                <a:gd name="T11" fmla="*/ 166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46" h="213">
                  <a:moveTo>
                    <a:pt x="3646" y="166"/>
                  </a:moveTo>
                  <a:lnTo>
                    <a:pt x="0" y="0"/>
                  </a:lnTo>
                  <a:lnTo>
                    <a:pt x="6" y="76"/>
                  </a:lnTo>
                  <a:lnTo>
                    <a:pt x="3633" y="213"/>
                  </a:lnTo>
                  <a:lnTo>
                    <a:pt x="3646" y="166"/>
                  </a:lnTo>
                  <a:lnTo>
                    <a:pt x="3646" y="166"/>
                  </a:lnTo>
                  <a:close/>
                </a:path>
              </a:pathLst>
            </a:custGeom>
            <a:solidFill>
              <a:srgbClr val="666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30" name="Freeform 66"/>
            <p:cNvSpPr>
              <a:spLocks/>
            </p:cNvSpPr>
            <p:nvPr/>
          </p:nvSpPr>
          <p:spPr bwMode="auto">
            <a:xfrm>
              <a:off x="4683" y="1923"/>
              <a:ext cx="1295" cy="60"/>
            </a:xfrm>
            <a:custGeom>
              <a:avLst/>
              <a:gdLst>
                <a:gd name="T0" fmla="*/ 257 w 2589"/>
                <a:gd name="T1" fmla="*/ 0 h 119"/>
                <a:gd name="T2" fmla="*/ 2589 w 2589"/>
                <a:gd name="T3" fmla="*/ 70 h 119"/>
                <a:gd name="T4" fmla="*/ 692 w 2589"/>
                <a:gd name="T5" fmla="*/ 119 h 119"/>
                <a:gd name="T6" fmla="*/ 0 w 2589"/>
                <a:gd name="T7" fmla="*/ 110 h 119"/>
                <a:gd name="T8" fmla="*/ 257 w 2589"/>
                <a:gd name="T9" fmla="*/ 0 h 119"/>
                <a:gd name="T10" fmla="*/ 257 w 2589"/>
                <a:gd name="T1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9" h="119">
                  <a:moveTo>
                    <a:pt x="257" y="0"/>
                  </a:moveTo>
                  <a:lnTo>
                    <a:pt x="2589" y="70"/>
                  </a:lnTo>
                  <a:lnTo>
                    <a:pt x="692" y="119"/>
                  </a:lnTo>
                  <a:lnTo>
                    <a:pt x="0" y="110"/>
                  </a:lnTo>
                  <a:lnTo>
                    <a:pt x="257" y="0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638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31" name="Freeform 67"/>
            <p:cNvSpPr>
              <a:spLocks/>
            </p:cNvSpPr>
            <p:nvPr/>
          </p:nvSpPr>
          <p:spPr bwMode="auto">
            <a:xfrm>
              <a:off x="4360" y="1913"/>
              <a:ext cx="60" cy="42"/>
            </a:xfrm>
            <a:custGeom>
              <a:avLst/>
              <a:gdLst>
                <a:gd name="T0" fmla="*/ 66 w 120"/>
                <a:gd name="T1" fmla="*/ 0 h 83"/>
                <a:gd name="T2" fmla="*/ 30 w 120"/>
                <a:gd name="T3" fmla="*/ 21 h 83"/>
                <a:gd name="T4" fmla="*/ 0 w 120"/>
                <a:gd name="T5" fmla="*/ 60 h 83"/>
                <a:gd name="T6" fmla="*/ 49 w 120"/>
                <a:gd name="T7" fmla="*/ 81 h 83"/>
                <a:gd name="T8" fmla="*/ 120 w 120"/>
                <a:gd name="T9" fmla="*/ 83 h 83"/>
                <a:gd name="T10" fmla="*/ 66 w 120"/>
                <a:gd name="T11" fmla="*/ 0 h 83"/>
                <a:gd name="T12" fmla="*/ 66 w 120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83">
                  <a:moveTo>
                    <a:pt x="66" y="0"/>
                  </a:moveTo>
                  <a:lnTo>
                    <a:pt x="30" y="21"/>
                  </a:lnTo>
                  <a:lnTo>
                    <a:pt x="0" y="60"/>
                  </a:lnTo>
                  <a:lnTo>
                    <a:pt x="49" y="81"/>
                  </a:lnTo>
                  <a:lnTo>
                    <a:pt x="120" y="83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68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32" name="Freeform 68"/>
            <p:cNvSpPr>
              <a:spLocks/>
            </p:cNvSpPr>
            <p:nvPr/>
          </p:nvSpPr>
          <p:spPr bwMode="auto">
            <a:xfrm>
              <a:off x="4454" y="820"/>
              <a:ext cx="1417" cy="1156"/>
            </a:xfrm>
            <a:custGeom>
              <a:avLst/>
              <a:gdLst>
                <a:gd name="T0" fmla="*/ 179 w 2834"/>
                <a:gd name="T1" fmla="*/ 2030 h 2313"/>
                <a:gd name="T2" fmla="*/ 184 w 2834"/>
                <a:gd name="T3" fmla="*/ 2026 h 2313"/>
                <a:gd name="T4" fmla="*/ 202 w 2834"/>
                <a:gd name="T5" fmla="*/ 2018 h 2313"/>
                <a:gd name="T6" fmla="*/ 213 w 2834"/>
                <a:gd name="T7" fmla="*/ 2013 h 2313"/>
                <a:gd name="T8" fmla="*/ 226 w 2834"/>
                <a:gd name="T9" fmla="*/ 2009 h 2313"/>
                <a:gd name="T10" fmla="*/ 243 w 2834"/>
                <a:gd name="T11" fmla="*/ 2003 h 2313"/>
                <a:gd name="T12" fmla="*/ 264 w 2834"/>
                <a:gd name="T13" fmla="*/ 2001 h 2313"/>
                <a:gd name="T14" fmla="*/ 287 w 2834"/>
                <a:gd name="T15" fmla="*/ 1997 h 2313"/>
                <a:gd name="T16" fmla="*/ 323 w 2834"/>
                <a:gd name="T17" fmla="*/ 1997 h 2313"/>
                <a:gd name="T18" fmla="*/ 361 w 2834"/>
                <a:gd name="T19" fmla="*/ 1997 h 2313"/>
                <a:gd name="T20" fmla="*/ 403 w 2834"/>
                <a:gd name="T21" fmla="*/ 1997 h 2313"/>
                <a:gd name="T22" fmla="*/ 441 w 2834"/>
                <a:gd name="T23" fmla="*/ 1997 h 2313"/>
                <a:gd name="T24" fmla="*/ 475 w 2834"/>
                <a:gd name="T25" fmla="*/ 1997 h 2313"/>
                <a:gd name="T26" fmla="*/ 500 w 2834"/>
                <a:gd name="T27" fmla="*/ 1997 h 2313"/>
                <a:gd name="T28" fmla="*/ 508 w 2834"/>
                <a:gd name="T29" fmla="*/ 1997 h 2313"/>
                <a:gd name="T30" fmla="*/ 812 w 2834"/>
                <a:gd name="T31" fmla="*/ 1568 h 2313"/>
                <a:gd name="T32" fmla="*/ 1319 w 2834"/>
                <a:gd name="T33" fmla="*/ 1115 h 2313"/>
                <a:gd name="T34" fmla="*/ 1329 w 2834"/>
                <a:gd name="T35" fmla="*/ 1110 h 2313"/>
                <a:gd name="T36" fmla="*/ 1338 w 2834"/>
                <a:gd name="T37" fmla="*/ 1102 h 2313"/>
                <a:gd name="T38" fmla="*/ 1352 w 2834"/>
                <a:gd name="T39" fmla="*/ 1098 h 2313"/>
                <a:gd name="T40" fmla="*/ 1365 w 2834"/>
                <a:gd name="T41" fmla="*/ 1089 h 2313"/>
                <a:gd name="T42" fmla="*/ 1380 w 2834"/>
                <a:gd name="T43" fmla="*/ 1081 h 2313"/>
                <a:gd name="T44" fmla="*/ 1395 w 2834"/>
                <a:gd name="T45" fmla="*/ 1075 h 2313"/>
                <a:gd name="T46" fmla="*/ 1411 w 2834"/>
                <a:gd name="T47" fmla="*/ 1070 h 2313"/>
                <a:gd name="T48" fmla="*/ 1433 w 2834"/>
                <a:gd name="T49" fmla="*/ 1058 h 2313"/>
                <a:gd name="T50" fmla="*/ 1450 w 2834"/>
                <a:gd name="T51" fmla="*/ 1053 h 2313"/>
                <a:gd name="T52" fmla="*/ 1466 w 2834"/>
                <a:gd name="T53" fmla="*/ 1051 h 2313"/>
                <a:gd name="T54" fmla="*/ 1625 w 2834"/>
                <a:gd name="T55" fmla="*/ 1121 h 2313"/>
                <a:gd name="T56" fmla="*/ 1639 w 2834"/>
                <a:gd name="T57" fmla="*/ 1102 h 2313"/>
                <a:gd name="T58" fmla="*/ 1665 w 2834"/>
                <a:gd name="T59" fmla="*/ 1066 h 2313"/>
                <a:gd name="T60" fmla="*/ 1701 w 2834"/>
                <a:gd name="T61" fmla="*/ 1018 h 2313"/>
                <a:gd name="T62" fmla="*/ 1741 w 2834"/>
                <a:gd name="T63" fmla="*/ 963 h 2313"/>
                <a:gd name="T64" fmla="*/ 1783 w 2834"/>
                <a:gd name="T65" fmla="*/ 906 h 2313"/>
                <a:gd name="T66" fmla="*/ 1825 w 2834"/>
                <a:gd name="T67" fmla="*/ 849 h 2313"/>
                <a:gd name="T68" fmla="*/ 1863 w 2834"/>
                <a:gd name="T69" fmla="*/ 798 h 2313"/>
                <a:gd name="T70" fmla="*/ 1895 w 2834"/>
                <a:gd name="T71" fmla="*/ 754 h 2313"/>
                <a:gd name="T72" fmla="*/ 1920 w 2834"/>
                <a:gd name="T73" fmla="*/ 720 h 2313"/>
                <a:gd name="T74" fmla="*/ 1935 w 2834"/>
                <a:gd name="T75" fmla="*/ 695 h 2313"/>
                <a:gd name="T76" fmla="*/ 1947 w 2834"/>
                <a:gd name="T77" fmla="*/ 676 h 2313"/>
                <a:gd name="T78" fmla="*/ 1956 w 2834"/>
                <a:gd name="T79" fmla="*/ 661 h 2313"/>
                <a:gd name="T80" fmla="*/ 1958 w 2834"/>
                <a:gd name="T81" fmla="*/ 655 h 2313"/>
                <a:gd name="T82" fmla="*/ 2262 w 2834"/>
                <a:gd name="T83" fmla="*/ 684 h 2313"/>
                <a:gd name="T84" fmla="*/ 2266 w 2834"/>
                <a:gd name="T85" fmla="*/ 678 h 2313"/>
                <a:gd name="T86" fmla="*/ 2279 w 2834"/>
                <a:gd name="T87" fmla="*/ 663 h 2313"/>
                <a:gd name="T88" fmla="*/ 2300 w 2834"/>
                <a:gd name="T89" fmla="*/ 636 h 2313"/>
                <a:gd name="T90" fmla="*/ 2331 w 2834"/>
                <a:gd name="T91" fmla="*/ 604 h 2313"/>
                <a:gd name="T92" fmla="*/ 2363 w 2834"/>
                <a:gd name="T93" fmla="*/ 560 h 2313"/>
                <a:gd name="T94" fmla="*/ 2403 w 2834"/>
                <a:gd name="T95" fmla="*/ 511 h 2313"/>
                <a:gd name="T96" fmla="*/ 2445 w 2834"/>
                <a:gd name="T97" fmla="*/ 456 h 2313"/>
                <a:gd name="T98" fmla="*/ 2490 w 2834"/>
                <a:gd name="T99" fmla="*/ 395 h 2313"/>
                <a:gd name="T100" fmla="*/ 2534 w 2834"/>
                <a:gd name="T101" fmla="*/ 328 h 2313"/>
                <a:gd name="T102" fmla="*/ 2581 w 2834"/>
                <a:gd name="T103" fmla="*/ 260 h 2313"/>
                <a:gd name="T104" fmla="*/ 2625 w 2834"/>
                <a:gd name="T105" fmla="*/ 193 h 2313"/>
                <a:gd name="T106" fmla="*/ 2665 w 2834"/>
                <a:gd name="T107" fmla="*/ 133 h 2313"/>
                <a:gd name="T108" fmla="*/ 2699 w 2834"/>
                <a:gd name="T109" fmla="*/ 79 h 2313"/>
                <a:gd name="T110" fmla="*/ 2728 w 2834"/>
                <a:gd name="T111" fmla="*/ 38 h 2313"/>
                <a:gd name="T112" fmla="*/ 2745 w 2834"/>
                <a:gd name="T113" fmla="*/ 9 h 2313"/>
                <a:gd name="T114" fmla="*/ 2753 w 2834"/>
                <a:gd name="T115" fmla="*/ 0 h 2313"/>
                <a:gd name="T116" fmla="*/ 2475 w 2834"/>
                <a:gd name="T117" fmla="*/ 874 h 2313"/>
                <a:gd name="T118" fmla="*/ 1998 w 2834"/>
                <a:gd name="T119" fmla="*/ 1518 h 2313"/>
                <a:gd name="T120" fmla="*/ 1374 w 2834"/>
                <a:gd name="T121" fmla="*/ 1853 h 2313"/>
                <a:gd name="T122" fmla="*/ 848 w 2834"/>
                <a:gd name="T123" fmla="*/ 2161 h 2313"/>
                <a:gd name="T124" fmla="*/ 0 w 2834"/>
                <a:gd name="T125" fmla="*/ 2307 h 2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34" h="2313">
                  <a:moveTo>
                    <a:pt x="0" y="2307"/>
                  </a:moveTo>
                  <a:lnTo>
                    <a:pt x="179" y="2030"/>
                  </a:lnTo>
                  <a:lnTo>
                    <a:pt x="179" y="2028"/>
                  </a:lnTo>
                  <a:lnTo>
                    <a:pt x="184" y="2026"/>
                  </a:lnTo>
                  <a:lnTo>
                    <a:pt x="190" y="2022"/>
                  </a:lnTo>
                  <a:lnTo>
                    <a:pt x="202" y="2018"/>
                  </a:lnTo>
                  <a:lnTo>
                    <a:pt x="205" y="2015"/>
                  </a:lnTo>
                  <a:lnTo>
                    <a:pt x="213" y="2013"/>
                  </a:lnTo>
                  <a:lnTo>
                    <a:pt x="221" y="2009"/>
                  </a:lnTo>
                  <a:lnTo>
                    <a:pt x="226" y="2009"/>
                  </a:lnTo>
                  <a:lnTo>
                    <a:pt x="234" y="2005"/>
                  </a:lnTo>
                  <a:lnTo>
                    <a:pt x="243" y="2003"/>
                  </a:lnTo>
                  <a:lnTo>
                    <a:pt x="253" y="2001"/>
                  </a:lnTo>
                  <a:lnTo>
                    <a:pt x="264" y="2001"/>
                  </a:lnTo>
                  <a:lnTo>
                    <a:pt x="274" y="1999"/>
                  </a:lnTo>
                  <a:lnTo>
                    <a:pt x="287" y="1997"/>
                  </a:lnTo>
                  <a:lnTo>
                    <a:pt x="302" y="1997"/>
                  </a:lnTo>
                  <a:lnTo>
                    <a:pt x="323" y="1997"/>
                  </a:lnTo>
                  <a:lnTo>
                    <a:pt x="340" y="1997"/>
                  </a:lnTo>
                  <a:lnTo>
                    <a:pt x="361" y="1997"/>
                  </a:lnTo>
                  <a:lnTo>
                    <a:pt x="382" y="1997"/>
                  </a:lnTo>
                  <a:lnTo>
                    <a:pt x="403" y="1997"/>
                  </a:lnTo>
                  <a:lnTo>
                    <a:pt x="422" y="1997"/>
                  </a:lnTo>
                  <a:lnTo>
                    <a:pt x="441" y="1997"/>
                  </a:lnTo>
                  <a:lnTo>
                    <a:pt x="458" y="1997"/>
                  </a:lnTo>
                  <a:lnTo>
                    <a:pt x="475" y="1997"/>
                  </a:lnTo>
                  <a:lnTo>
                    <a:pt x="489" y="1997"/>
                  </a:lnTo>
                  <a:lnTo>
                    <a:pt x="500" y="1997"/>
                  </a:lnTo>
                  <a:lnTo>
                    <a:pt x="506" y="1997"/>
                  </a:lnTo>
                  <a:lnTo>
                    <a:pt x="508" y="1997"/>
                  </a:lnTo>
                  <a:lnTo>
                    <a:pt x="696" y="1623"/>
                  </a:lnTo>
                  <a:lnTo>
                    <a:pt x="812" y="1568"/>
                  </a:lnTo>
                  <a:lnTo>
                    <a:pt x="1066" y="1568"/>
                  </a:lnTo>
                  <a:lnTo>
                    <a:pt x="1319" y="1115"/>
                  </a:lnTo>
                  <a:lnTo>
                    <a:pt x="1321" y="1114"/>
                  </a:lnTo>
                  <a:lnTo>
                    <a:pt x="1329" y="1110"/>
                  </a:lnTo>
                  <a:lnTo>
                    <a:pt x="1333" y="1106"/>
                  </a:lnTo>
                  <a:lnTo>
                    <a:pt x="1338" y="1102"/>
                  </a:lnTo>
                  <a:lnTo>
                    <a:pt x="1344" y="1100"/>
                  </a:lnTo>
                  <a:lnTo>
                    <a:pt x="1352" y="1098"/>
                  </a:lnTo>
                  <a:lnTo>
                    <a:pt x="1357" y="1093"/>
                  </a:lnTo>
                  <a:lnTo>
                    <a:pt x="1365" y="1089"/>
                  </a:lnTo>
                  <a:lnTo>
                    <a:pt x="1372" y="1085"/>
                  </a:lnTo>
                  <a:lnTo>
                    <a:pt x="1380" y="1081"/>
                  </a:lnTo>
                  <a:lnTo>
                    <a:pt x="1388" y="1079"/>
                  </a:lnTo>
                  <a:lnTo>
                    <a:pt x="1395" y="1075"/>
                  </a:lnTo>
                  <a:lnTo>
                    <a:pt x="1403" y="1072"/>
                  </a:lnTo>
                  <a:lnTo>
                    <a:pt x="1411" y="1070"/>
                  </a:lnTo>
                  <a:lnTo>
                    <a:pt x="1422" y="1062"/>
                  </a:lnTo>
                  <a:lnTo>
                    <a:pt x="1433" y="1058"/>
                  </a:lnTo>
                  <a:lnTo>
                    <a:pt x="1443" y="1055"/>
                  </a:lnTo>
                  <a:lnTo>
                    <a:pt x="1450" y="1053"/>
                  </a:lnTo>
                  <a:lnTo>
                    <a:pt x="1460" y="1051"/>
                  </a:lnTo>
                  <a:lnTo>
                    <a:pt x="1466" y="1051"/>
                  </a:lnTo>
                  <a:lnTo>
                    <a:pt x="1623" y="1125"/>
                  </a:lnTo>
                  <a:lnTo>
                    <a:pt x="1625" y="1121"/>
                  </a:lnTo>
                  <a:lnTo>
                    <a:pt x="1631" y="1114"/>
                  </a:lnTo>
                  <a:lnTo>
                    <a:pt x="1639" y="1102"/>
                  </a:lnTo>
                  <a:lnTo>
                    <a:pt x="1652" y="1085"/>
                  </a:lnTo>
                  <a:lnTo>
                    <a:pt x="1665" y="1066"/>
                  </a:lnTo>
                  <a:lnTo>
                    <a:pt x="1682" y="1045"/>
                  </a:lnTo>
                  <a:lnTo>
                    <a:pt x="1701" y="1018"/>
                  </a:lnTo>
                  <a:lnTo>
                    <a:pt x="1722" y="992"/>
                  </a:lnTo>
                  <a:lnTo>
                    <a:pt x="1741" y="963"/>
                  </a:lnTo>
                  <a:lnTo>
                    <a:pt x="1764" y="935"/>
                  </a:lnTo>
                  <a:lnTo>
                    <a:pt x="1783" y="906"/>
                  </a:lnTo>
                  <a:lnTo>
                    <a:pt x="1806" y="878"/>
                  </a:lnTo>
                  <a:lnTo>
                    <a:pt x="1825" y="849"/>
                  </a:lnTo>
                  <a:lnTo>
                    <a:pt x="1846" y="823"/>
                  </a:lnTo>
                  <a:lnTo>
                    <a:pt x="1863" y="798"/>
                  </a:lnTo>
                  <a:lnTo>
                    <a:pt x="1882" y="775"/>
                  </a:lnTo>
                  <a:lnTo>
                    <a:pt x="1895" y="754"/>
                  </a:lnTo>
                  <a:lnTo>
                    <a:pt x="1909" y="735"/>
                  </a:lnTo>
                  <a:lnTo>
                    <a:pt x="1920" y="720"/>
                  </a:lnTo>
                  <a:lnTo>
                    <a:pt x="1929" y="707"/>
                  </a:lnTo>
                  <a:lnTo>
                    <a:pt x="1935" y="695"/>
                  </a:lnTo>
                  <a:lnTo>
                    <a:pt x="1943" y="684"/>
                  </a:lnTo>
                  <a:lnTo>
                    <a:pt x="1947" y="676"/>
                  </a:lnTo>
                  <a:lnTo>
                    <a:pt x="1952" y="671"/>
                  </a:lnTo>
                  <a:lnTo>
                    <a:pt x="1956" y="661"/>
                  </a:lnTo>
                  <a:lnTo>
                    <a:pt x="1958" y="657"/>
                  </a:lnTo>
                  <a:lnTo>
                    <a:pt x="1958" y="655"/>
                  </a:lnTo>
                  <a:lnTo>
                    <a:pt x="2118" y="595"/>
                  </a:lnTo>
                  <a:lnTo>
                    <a:pt x="2262" y="684"/>
                  </a:lnTo>
                  <a:lnTo>
                    <a:pt x="2262" y="682"/>
                  </a:lnTo>
                  <a:lnTo>
                    <a:pt x="2266" y="678"/>
                  </a:lnTo>
                  <a:lnTo>
                    <a:pt x="2272" y="671"/>
                  </a:lnTo>
                  <a:lnTo>
                    <a:pt x="2279" y="663"/>
                  </a:lnTo>
                  <a:lnTo>
                    <a:pt x="2291" y="650"/>
                  </a:lnTo>
                  <a:lnTo>
                    <a:pt x="2300" y="636"/>
                  </a:lnTo>
                  <a:lnTo>
                    <a:pt x="2313" y="621"/>
                  </a:lnTo>
                  <a:lnTo>
                    <a:pt x="2331" y="604"/>
                  </a:lnTo>
                  <a:lnTo>
                    <a:pt x="2346" y="583"/>
                  </a:lnTo>
                  <a:lnTo>
                    <a:pt x="2363" y="560"/>
                  </a:lnTo>
                  <a:lnTo>
                    <a:pt x="2382" y="536"/>
                  </a:lnTo>
                  <a:lnTo>
                    <a:pt x="2403" y="511"/>
                  </a:lnTo>
                  <a:lnTo>
                    <a:pt x="2422" y="484"/>
                  </a:lnTo>
                  <a:lnTo>
                    <a:pt x="2445" y="456"/>
                  </a:lnTo>
                  <a:lnTo>
                    <a:pt x="2466" y="425"/>
                  </a:lnTo>
                  <a:lnTo>
                    <a:pt x="2490" y="395"/>
                  </a:lnTo>
                  <a:lnTo>
                    <a:pt x="2511" y="361"/>
                  </a:lnTo>
                  <a:lnTo>
                    <a:pt x="2534" y="328"/>
                  </a:lnTo>
                  <a:lnTo>
                    <a:pt x="2559" y="294"/>
                  </a:lnTo>
                  <a:lnTo>
                    <a:pt x="2581" y="260"/>
                  </a:lnTo>
                  <a:lnTo>
                    <a:pt x="2604" y="228"/>
                  </a:lnTo>
                  <a:lnTo>
                    <a:pt x="2625" y="193"/>
                  </a:lnTo>
                  <a:lnTo>
                    <a:pt x="2646" y="163"/>
                  </a:lnTo>
                  <a:lnTo>
                    <a:pt x="2665" y="133"/>
                  </a:lnTo>
                  <a:lnTo>
                    <a:pt x="2682" y="104"/>
                  </a:lnTo>
                  <a:lnTo>
                    <a:pt x="2699" y="79"/>
                  </a:lnTo>
                  <a:lnTo>
                    <a:pt x="2715" y="55"/>
                  </a:lnTo>
                  <a:lnTo>
                    <a:pt x="2728" y="38"/>
                  </a:lnTo>
                  <a:lnTo>
                    <a:pt x="2737" y="20"/>
                  </a:lnTo>
                  <a:lnTo>
                    <a:pt x="2745" y="9"/>
                  </a:lnTo>
                  <a:lnTo>
                    <a:pt x="2749" y="1"/>
                  </a:lnTo>
                  <a:lnTo>
                    <a:pt x="2753" y="0"/>
                  </a:lnTo>
                  <a:lnTo>
                    <a:pt x="2834" y="228"/>
                  </a:lnTo>
                  <a:lnTo>
                    <a:pt x="2475" y="874"/>
                  </a:lnTo>
                  <a:lnTo>
                    <a:pt x="2133" y="859"/>
                  </a:lnTo>
                  <a:lnTo>
                    <a:pt x="1998" y="1518"/>
                  </a:lnTo>
                  <a:lnTo>
                    <a:pt x="1371" y="1477"/>
                  </a:lnTo>
                  <a:lnTo>
                    <a:pt x="1374" y="1853"/>
                  </a:lnTo>
                  <a:lnTo>
                    <a:pt x="888" y="1826"/>
                  </a:lnTo>
                  <a:lnTo>
                    <a:pt x="848" y="2161"/>
                  </a:lnTo>
                  <a:lnTo>
                    <a:pt x="213" y="2313"/>
                  </a:lnTo>
                  <a:lnTo>
                    <a:pt x="0" y="2307"/>
                  </a:lnTo>
                  <a:lnTo>
                    <a:pt x="0" y="2307"/>
                  </a:lnTo>
                  <a:close/>
                </a:path>
              </a:pathLst>
            </a:custGeom>
            <a:solidFill>
              <a:srgbClr val="FFC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33" name="Freeform 69"/>
            <p:cNvSpPr>
              <a:spLocks/>
            </p:cNvSpPr>
            <p:nvPr/>
          </p:nvSpPr>
          <p:spPr bwMode="auto">
            <a:xfrm>
              <a:off x="5617" y="1014"/>
              <a:ext cx="177" cy="217"/>
            </a:xfrm>
            <a:custGeom>
              <a:avLst/>
              <a:gdLst>
                <a:gd name="T0" fmla="*/ 0 w 353"/>
                <a:gd name="T1" fmla="*/ 259 h 436"/>
                <a:gd name="T2" fmla="*/ 70 w 353"/>
                <a:gd name="T3" fmla="*/ 240 h 436"/>
                <a:gd name="T4" fmla="*/ 68 w 353"/>
                <a:gd name="T5" fmla="*/ 208 h 436"/>
                <a:gd name="T6" fmla="*/ 68 w 353"/>
                <a:gd name="T7" fmla="*/ 204 h 436"/>
                <a:gd name="T8" fmla="*/ 74 w 353"/>
                <a:gd name="T9" fmla="*/ 196 h 436"/>
                <a:gd name="T10" fmla="*/ 76 w 353"/>
                <a:gd name="T11" fmla="*/ 190 h 436"/>
                <a:gd name="T12" fmla="*/ 80 w 353"/>
                <a:gd name="T13" fmla="*/ 183 h 436"/>
                <a:gd name="T14" fmla="*/ 83 w 353"/>
                <a:gd name="T15" fmla="*/ 177 h 436"/>
                <a:gd name="T16" fmla="*/ 91 w 353"/>
                <a:gd name="T17" fmla="*/ 170 h 436"/>
                <a:gd name="T18" fmla="*/ 97 w 353"/>
                <a:gd name="T19" fmla="*/ 160 h 436"/>
                <a:gd name="T20" fmla="*/ 104 w 353"/>
                <a:gd name="T21" fmla="*/ 152 h 436"/>
                <a:gd name="T22" fmla="*/ 112 w 353"/>
                <a:gd name="T23" fmla="*/ 143 h 436"/>
                <a:gd name="T24" fmla="*/ 123 w 353"/>
                <a:gd name="T25" fmla="*/ 133 h 436"/>
                <a:gd name="T26" fmla="*/ 133 w 353"/>
                <a:gd name="T27" fmla="*/ 122 h 436"/>
                <a:gd name="T28" fmla="*/ 146 w 353"/>
                <a:gd name="T29" fmla="*/ 113 h 436"/>
                <a:gd name="T30" fmla="*/ 156 w 353"/>
                <a:gd name="T31" fmla="*/ 103 h 436"/>
                <a:gd name="T32" fmla="*/ 171 w 353"/>
                <a:gd name="T33" fmla="*/ 94 h 436"/>
                <a:gd name="T34" fmla="*/ 184 w 353"/>
                <a:gd name="T35" fmla="*/ 84 h 436"/>
                <a:gd name="T36" fmla="*/ 197 w 353"/>
                <a:gd name="T37" fmla="*/ 75 h 436"/>
                <a:gd name="T38" fmla="*/ 213 w 353"/>
                <a:gd name="T39" fmla="*/ 65 h 436"/>
                <a:gd name="T40" fmla="*/ 228 w 353"/>
                <a:gd name="T41" fmla="*/ 57 h 436"/>
                <a:gd name="T42" fmla="*/ 241 w 353"/>
                <a:gd name="T43" fmla="*/ 48 h 436"/>
                <a:gd name="T44" fmla="*/ 258 w 353"/>
                <a:gd name="T45" fmla="*/ 42 h 436"/>
                <a:gd name="T46" fmla="*/ 273 w 353"/>
                <a:gd name="T47" fmla="*/ 35 h 436"/>
                <a:gd name="T48" fmla="*/ 287 w 353"/>
                <a:gd name="T49" fmla="*/ 29 h 436"/>
                <a:gd name="T50" fmla="*/ 300 w 353"/>
                <a:gd name="T51" fmla="*/ 21 h 436"/>
                <a:gd name="T52" fmla="*/ 313 w 353"/>
                <a:gd name="T53" fmla="*/ 16 h 436"/>
                <a:gd name="T54" fmla="*/ 323 w 353"/>
                <a:gd name="T55" fmla="*/ 10 h 436"/>
                <a:gd name="T56" fmla="*/ 334 w 353"/>
                <a:gd name="T57" fmla="*/ 8 h 436"/>
                <a:gd name="T58" fmla="*/ 342 w 353"/>
                <a:gd name="T59" fmla="*/ 4 h 436"/>
                <a:gd name="T60" fmla="*/ 348 w 353"/>
                <a:gd name="T61" fmla="*/ 2 h 436"/>
                <a:gd name="T62" fmla="*/ 351 w 353"/>
                <a:gd name="T63" fmla="*/ 0 h 436"/>
                <a:gd name="T64" fmla="*/ 353 w 353"/>
                <a:gd name="T65" fmla="*/ 0 h 436"/>
                <a:gd name="T66" fmla="*/ 116 w 353"/>
                <a:gd name="T67" fmla="*/ 436 h 436"/>
                <a:gd name="T68" fmla="*/ 0 w 353"/>
                <a:gd name="T69" fmla="*/ 259 h 436"/>
                <a:gd name="T70" fmla="*/ 0 w 353"/>
                <a:gd name="T71" fmla="*/ 259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3" h="436">
                  <a:moveTo>
                    <a:pt x="0" y="259"/>
                  </a:moveTo>
                  <a:lnTo>
                    <a:pt x="70" y="240"/>
                  </a:lnTo>
                  <a:lnTo>
                    <a:pt x="68" y="208"/>
                  </a:lnTo>
                  <a:lnTo>
                    <a:pt x="68" y="204"/>
                  </a:lnTo>
                  <a:lnTo>
                    <a:pt x="74" y="196"/>
                  </a:lnTo>
                  <a:lnTo>
                    <a:pt x="76" y="190"/>
                  </a:lnTo>
                  <a:lnTo>
                    <a:pt x="80" y="183"/>
                  </a:lnTo>
                  <a:lnTo>
                    <a:pt x="83" y="177"/>
                  </a:lnTo>
                  <a:lnTo>
                    <a:pt x="91" y="170"/>
                  </a:lnTo>
                  <a:lnTo>
                    <a:pt x="97" y="160"/>
                  </a:lnTo>
                  <a:lnTo>
                    <a:pt x="104" y="152"/>
                  </a:lnTo>
                  <a:lnTo>
                    <a:pt x="112" y="143"/>
                  </a:lnTo>
                  <a:lnTo>
                    <a:pt x="123" y="133"/>
                  </a:lnTo>
                  <a:lnTo>
                    <a:pt x="133" y="122"/>
                  </a:lnTo>
                  <a:lnTo>
                    <a:pt x="146" y="113"/>
                  </a:lnTo>
                  <a:lnTo>
                    <a:pt x="156" y="103"/>
                  </a:lnTo>
                  <a:lnTo>
                    <a:pt x="171" y="94"/>
                  </a:lnTo>
                  <a:lnTo>
                    <a:pt x="184" y="84"/>
                  </a:lnTo>
                  <a:lnTo>
                    <a:pt x="197" y="75"/>
                  </a:lnTo>
                  <a:lnTo>
                    <a:pt x="213" y="65"/>
                  </a:lnTo>
                  <a:lnTo>
                    <a:pt x="228" y="57"/>
                  </a:lnTo>
                  <a:lnTo>
                    <a:pt x="241" y="48"/>
                  </a:lnTo>
                  <a:lnTo>
                    <a:pt x="258" y="42"/>
                  </a:lnTo>
                  <a:lnTo>
                    <a:pt x="273" y="35"/>
                  </a:lnTo>
                  <a:lnTo>
                    <a:pt x="287" y="29"/>
                  </a:lnTo>
                  <a:lnTo>
                    <a:pt x="300" y="21"/>
                  </a:lnTo>
                  <a:lnTo>
                    <a:pt x="313" y="16"/>
                  </a:lnTo>
                  <a:lnTo>
                    <a:pt x="323" y="10"/>
                  </a:lnTo>
                  <a:lnTo>
                    <a:pt x="334" y="8"/>
                  </a:lnTo>
                  <a:lnTo>
                    <a:pt x="342" y="4"/>
                  </a:lnTo>
                  <a:lnTo>
                    <a:pt x="348" y="2"/>
                  </a:lnTo>
                  <a:lnTo>
                    <a:pt x="351" y="0"/>
                  </a:lnTo>
                  <a:lnTo>
                    <a:pt x="353" y="0"/>
                  </a:lnTo>
                  <a:lnTo>
                    <a:pt x="116" y="436"/>
                  </a:lnTo>
                  <a:lnTo>
                    <a:pt x="0" y="259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34" name="Freeform 70"/>
            <p:cNvSpPr>
              <a:spLocks/>
            </p:cNvSpPr>
            <p:nvPr/>
          </p:nvSpPr>
          <p:spPr bwMode="auto">
            <a:xfrm>
              <a:off x="4718" y="1623"/>
              <a:ext cx="163" cy="203"/>
            </a:xfrm>
            <a:custGeom>
              <a:avLst/>
              <a:gdLst>
                <a:gd name="T0" fmla="*/ 0 w 326"/>
                <a:gd name="T1" fmla="*/ 382 h 407"/>
                <a:gd name="T2" fmla="*/ 111 w 326"/>
                <a:gd name="T3" fmla="*/ 327 h 407"/>
                <a:gd name="T4" fmla="*/ 94 w 326"/>
                <a:gd name="T5" fmla="*/ 304 h 407"/>
                <a:gd name="T6" fmla="*/ 94 w 326"/>
                <a:gd name="T7" fmla="*/ 302 h 407"/>
                <a:gd name="T8" fmla="*/ 96 w 326"/>
                <a:gd name="T9" fmla="*/ 298 h 407"/>
                <a:gd name="T10" fmla="*/ 96 w 326"/>
                <a:gd name="T11" fmla="*/ 293 h 407"/>
                <a:gd name="T12" fmla="*/ 99 w 326"/>
                <a:gd name="T13" fmla="*/ 287 h 407"/>
                <a:gd name="T14" fmla="*/ 103 w 326"/>
                <a:gd name="T15" fmla="*/ 277 h 407"/>
                <a:gd name="T16" fmla="*/ 109 w 326"/>
                <a:gd name="T17" fmla="*/ 268 h 407"/>
                <a:gd name="T18" fmla="*/ 113 w 326"/>
                <a:gd name="T19" fmla="*/ 256 h 407"/>
                <a:gd name="T20" fmla="*/ 120 w 326"/>
                <a:gd name="T21" fmla="*/ 245 h 407"/>
                <a:gd name="T22" fmla="*/ 126 w 326"/>
                <a:gd name="T23" fmla="*/ 230 h 407"/>
                <a:gd name="T24" fmla="*/ 134 w 326"/>
                <a:gd name="T25" fmla="*/ 217 h 407"/>
                <a:gd name="T26" fmla="*/ 143 w 326"/>
                <a:gd name="T27" fmla="*/ 201 h 407"/>
                <a:gd name="T28" fmla="*/ 153 w 326"/>
                <a:gd name="T29" fmla="*/ 188 h 407"/>
                <a:gd name="T30" fmla="*/ 160 w 326"/>
                <a:gd name="T31" fmla="*/ 173 h 407"/>
                <a:gd name="T32" fmla="*/ 172 w 326"/>
                <a:gd name="T33" fmla="*/ 158 h 407"/>
                <a:gd name="T34" fmla="*/ 181 w 326"/>
                <a:gd name="T35" fmla="*/ 142 h 407"/>
                <a:gd name="T36" fmla="*/ 194 w 326"/>
                <a:gd name="T37" fmla="*/ 129 h 407"/>
                <a:gd name="T38" fmla="*/ 204 w 326"/>
                <a:gd name="T39" fmla="*/ 116 h 407"/>
                <a:gd name="T40" fmla="*/ 215 w 326"/>
                <a:gd name="T41" fmla="*/ 101 h 407"/>
                <a:gd name="T42" fmla="*/ 227 w 326"/>
                <a:gd name="T43" fmla="*/ 87 h 407"/>
                <a:gd name="T44" fmla="*/ 238 w 326"/>
                <a:gd name="T45" fmla="*/ 76 h 407"/>
                <a:gd name="T46" fmla="*/ 248 w 326"/>
                <a:gd name="T47" fmla="*/ 64 h 407"/>
                <a:gd name="T48" fmla="*/ 259 w 326"/>
                <a:gd name="T49" fmla="*/ 53 h 407"/>
                <a:gd name="T50" fmla="*/ 270 w 326"/>
                <a:gd name="T51" fmla="*/ 44 h 407"/>
                <a:gd name="T52" fmla="*/ 282 w 326"/>
                <a:gd name="T53" fmla="*/ 36 h 407"/>
                <a:gd name="T54" fmla="*/ 289 w 326"/>
                <a:gd name="T55" fmla="*/ 26 h 407"/>
                <a:gd name="T56" fmla="*/ 299 w 326"/>
                <a:gd name="T57" fmla="*/ 19 h 407"/>
                <a:gd name="T58" fmla="*/ 305 w 326"/>
                <a:gd name="T59" fmla="*/ 11 h 407"/>
                <a:gd name="T60" fmla="*/ 312 w 326"/>
                <a:gd name="T61" fmla="*/ 9 h 407"/>
                <a:gd name="T62" fmla="*/ 322 w 326"/>
                <a:gd name="T63" fmla="*/ 2 h 407"/>
                <a:gd name="T64" fmla="*/ 326 w 326"/>
                <a:gd name="T65" fmla="*/ 0 h 407"/>
                <a:gd name="T66" fmla="*/ 219 w 326"/>
                <a:gd name="T67" fmla="*/ 407 h 407"/>
                <a:gd name="T68" fmla="*/ 0 w 326"/>
                <a:gd name="T69" fmla="*/ 382 h 407"/>
                <a:gd name="T70" fmla="*/ 0 w 326"/>
                <a:gd name="T71" fmla="*/ 382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6" h="407">
                  <a:moveTo>
                    <a:pt x="0" y="382"/>
                  </a:moveTo>
                  <a:lnTo>
                    <a:pt x="111" y="327"/>
                  </a:lnTo>
                  <a:lnTo>
                    <a:pt x="94" y="304"/>
                  </a:lnTo>
                  <a:lnTo>
                    <a:pt x="94" y="302"/>
                  </a:lnTo>
                  <a:lnTo>
                    <a:pt x="96" y="298"/>
                  </a:lnTo>
                  <a:lnTo>
                    <a:pt x="96" y="293"/>
                  </a:lnTo>
                  <a:lnTo>
                    <a:pt x="99" y="287"/>
                  </a:lnTo>
                  <a:lnTo>
                    <a:pt x="103" y="277"/>
                  </a:lnTo>
                  <a:lnTo>
                    <a:pt x="109" y="268"/>
                  </a:lnTo>
                  <a:lnTo>
                    <a:pt x="113" y="256"/>
                  </a:lnTo>
                  <a:lnTo>
                    <a:pt x="120" y="245"/>
                  </a:lnTo>
                  <a:lnTo>
                    <a:pt x="126" y="230"/>
                  </a:lnTo>
                  <a:lnTo>
                    <a:pt x="134" y="217"/>
                  </a:lnTo>
                  <a:lnTo>
                    <a:pt x="143" y="201"/>
                  </a:lnTo>
                  <a:lnTo>
                    <a:pt x="153" y="188"/>
                  </a:lnTo>
                  <a:lnTo>
                    <a:pt x="160" y="173"/>
                  </a:lnTo>
                  <a:lnTo>
                    <a:pt x="172" y="158"/>
                  </a:lnTo>
                  <a:lnTo>
                    <a:pt x="181" y="142"/>
                  </a:lnTo>
                  <a:lnTo>
                    <a:pt x="194" y="129"/>
                  </a:lnTo>
                  <a:lnTo>
                    <a:pt x="204" y="116"/>
                  </a:lnTo>
                  <a:lnTo>
                    <a:pt x="215" y="101"/>
                  </a:lnTo>
                  <a:lnTo>
                    <a:pt x="227" y="87"/>
                  </a:lnTo>
                  <a:lnTo>
                    <a:pt x="238" y="76"/>
                  </a:lnTo>
                  <a:lnTo>
                    <a:pt x="248" y="64"/>
                  </a:lnTo>
                  <a:lnTo>
                    <a:pt x="259" y="53"/>
                  </a:lnTo>
                  <a:lnTo>
                    <a:pt x="270" y="44"/>
                  </a:lnTo>
                  <a:lnTo>
                    <a:pt x="282" y="36"/>
                  </a:lnTo>
                  <a:lnTo>
                    <a:pt x="289" y="26"/>
                  </a:lnTo>
                  <a:lnTo>
                    <a:pt x="299" y="19"/>
                  </a:lnTo>
                  <a:lnTo>
                    <a:pt x="305" y="11"/>
                  </a:lnTo>
                  <a:lnTo>
                    <a:pt x="312" y="9"/>
                  </a:lnTo>
                  <a:lnTo>
                    <a:pt x="322" y="2"/>
                  </a:lnTo>
                  <a:lnTo>
                    <a:pt x="326" y="0"/>
                  </a:lnTo>
                  <a:lnTo>
                    <a:pt x="219" y="407"/>
                  </a:lnTo>
                  <a:lnTo>
                    <a:pt x="0" y="382"/>
                  </a:lnTo>
                  <a:lnTo>
                    <a:pt x="0" y="382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35" name="Freeform 71"/>
            <p:cNvSpPr>
              <a:spLocks/>
            </p:cNvSpPr>
            <p:nvPr/>
          </p:nvSpPr>
          <p:spPr bwMode="auto">
            <a:xfrm>
              <a:off x="4482" y="1814"/>
              <a:ext cx="178" cy="162"/>
            </a:xfrm>
            <a:custGeom>
              <a:avLst/>
              <a:gdLst>
                <a:gd name="T0" fmla="*/ 358 w 358"/>
                <a:gd name="T1" fmla="*/ 6 h 325"/>
                <a:gd name="T2" fmla="*/ 352 w 358"/>
                <a:gd name="T3" fmla="*/ 2 h 325"/>
                <a:gd name="T4" fmla="*/ 344 w 358"/>
                <a:gd name="T5" fmla="*/ 0 h 325"/>
                <a:gd name="T6" fmla="*/ 335 w 358"/>
                <a:gd name="T7" fmla="*/ 0 h 325"/>
                <a:gd name="T8" fmla="*/ 325 w 358"/>
                <a:gd name="T9" fmla="*/ 0 h 325"/>
                <a:gd name="T10" fmla="*/ 314 w 358"/>
                <a:gd name="T11" fmla="*/ 0 h 325"/>
                <a:gd name="T12" fmla="*/ 300 w 358"/>
                <a:gd name="T13" fmla="*/ 2 h 325"/>
                <a:gd name="T14" fmla="*/ 289 w 358"/>
                <a:gd name="T15" fmla="*/ 4 h 325"/>
                <a:gd name="T16" fmla="*/ 276 w 358"/>
                <a:gd name="T17" fmla="*/ 4 h 325"/>
                <a:gd name="T18" fmla="*/ 261 w 358"/>
                <a:gd name="T19" fmla="*/ 4 h 325"/>
                <a:gd name="T20" fmla="*/ 249 w 358"/>
                <a:gd name="T21" fmla="*/ 6 h 325"/>
                <a:gd name="T22" fmla="*/ 238 w 358"/>
                <a:gd name="T23" fmla="*/ 6 h 325"/>
                <a:gd name="T24" fmla="*/ 228 w 358"/>
                <a:gd name="T25" fmla="*/ 9 h 325"/>
                <a:gd name="T26" fmla="*/ 221 w 358"/>
                <a:gd name="T27" fmla="*/ 9 h 325"/>
                <a:gd name="T28" fmla="*/ 213 w 358"/>
                <a:gd name="T29" fmla="*/ 11 h 325"/>
                <a:gd name="T30" fmla="*/ 209 w 358"/>
                <a:gd name="T31" fmla="*/ 11 h 325"/>
                <a:gd name="T32" fmla="*/ 209 w 358"/>
                <a:gd name="T33" fmla="*/ 13 h 325"/>
                <a:gd name="T34" fmla="*/ 194 w 358"/>
                <a:gd name="T35" fmla="*/ 106 h 325"/>
                <a:gd name="T36" fmla="*/ 0 w 358"/>
                <a:gd name="T37" fmla="*/ 317 h 325"/>
                <a:gd name="T38" fmla="*/ 238 w 358"/>
                <a:gd name="T39" fmla="*/ 325 h 325"/>
                <a:gd name="T40" fmla="*/ 358 w 358"/>
                <a:gd name="T41" fmla="*/ 6 h 325"/>
                <a:gd name="T42" fmla="*/ 358 w 358"/>
                <a:gd name="T43" fmla="*/ 6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8" h="325">
                  <a:moveTo>
                    <a:pt x="358" y="6"/>
                  </a:moveTo>
                  <a:lnTo>
                    <a:pt x="352" y="2"/>
                  </a:lnTo>
                  <a:lnTo>
                    <a:pt x="344" y="0"/>
                  </a:lnTo>
                  <a:lnTo>
                    <a:pt x="335" y="0"/>
                  </a:lnTo>
                  <a:lnTo>
                    <a:pt x="325" y="0"/>
                  </a:lnTo>
                  <a:lnTo>
                    <a:pt x="314" y="0"/>
                  </a:lnTo>
                  <a:lnTo>
                    <a:pt x="300" y="2"/>
                  </a:lnTo>
                  <a:lnTo>
                    <a:pt x="289" y="4"/>
                  </a:lnTo>
                  <a:lnTo>
                    <a:pt x="276" y="4"/>
                  </a:lnTo>
                  <a:lnTo>
                    <a:pt x="261" y="4"/>
                  </a:lnTo>
                  <a:lnTo>
                    <a:pt x="249" y="6"/>
                  </a:lnTo>
                  <a:lnTo>
                    <a:pt x="238" y="6"/>
                  </a:lnTo>
                  <a:lnTo>
                    <a:pt x="228" y="9"/>
                  </a:lnTo>
                  <a:lnTo>
                    <a:pt x="221" y="9"/>
                  </a:lnTo>
                  <a:lnTo>
                    <a:pt x="213" y="11"/>
                  </a:lnTo>
                  <a:lnTo>
                    <a:pt x="209" y="11"/>
                  </a:lnTo>
                  <a:lnTo>
                    <a:pt x="209" y="13"/>
                  </a:lnTo>
                  <a:lnTo>
                    <a:pt x="194" y="106"/>
                  </a:lnTo>
                  <a:lnTo>
                    <a:pt x="0" y="317"/>
                  </a:lnTo>
                  <a:lnTo>
                    <a:pt x="238" y="325"/>
                  </a:lnTo>
                  <a:lnTo>
                    <a:pt x="358" y="6"/>
                  </a:lnTo>
                  <a:lnTo>
                    <a:pt x="358" y="6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36" name="Freeform 72"/>
            <p:cNvSpPr>
              <a:spLocks/>
            </p:cNvSpPr>
            <p:nvPr/>
          </p:nvSpPr>
          <p:spPr bwMode="auto">
            <a:xfrm>
              <a:off x="5302" y="1162"/>
              <a:ext cx="192" cy="283"/>
            </a:xfrm>
            <a:custGeom>
              <a:avLst/>
              <a:gdLst>
                <a:gd name="T0" fmla="*/ 0 w 384"/>
                <a:gd name="T1" fmla="*/ 401 h 566"/>
                <a:gd name="T2" fmla="*/ 98 w 384"/>
                <a:gd name="T3" fmla="*/ 342 h 566"/>
                <a:gd name="T4" fmla="*/ 78 w 384"/>
                <a:gd name="T5" fmla="*/ 304 h 566"/>
                <a:gd name="T6" fmla="*/ 78 w 384"/>
                <a:gd name="T7" fmla="*/ 302 h 566"/>
                <a:gd name="T8" fmla="*/ 78 w 384"/>
                <a:gd name="T9" fmla="*/ 298 h 566"/>
                <a:gd name="T10" fmla="*/ 79 w 384"/>
                <a:gd name="T11" fmla="*/ 291 h 566"/>
                <a:gd name="T12" fmla="*/ 85 w 384"/>
                <a:gd name="T13" fmla="*/ 281 h 566"/>
                <a:gd name="T14" fmla="*/ 87 w 384"/>
                <a:gd name="T15" fmla="*/ 274 h 566"/>
                <a:gd name="T16" fmla="*/ 91 w 384"/>
                <a:gd name="T17" fmla="*/ 266 h 566"/>
                <a:gd name="T18" fmla="*/ 98 w 384"/>
                <a:gd name="T19" fmla="*/ 258 h 566"/>
                <a:gd name="T20" fmla="*/ 104 w 384"/>
                <a:gd name="T21" fmla="*/ 249 h 566"/>
                <a:gd name="T22" fmla="*/ 112 w 384"/>
                <a:gd name="T23" fmla="*/ 239 h 566"/>
                <a:gd name="T24" fmla="*/ 123 w 384"/>
                <a:gd name="T25" fmla="*/ 228 h 566"/>
                <a:gd name="T26" fmla="*/ 137 w 384"/>
                <a:gd name="T27" fmla="*/ 215 h 566"/>
                <a:gd name="T28" fmla="*/ 150 w 384"/>
                <a:gd name="T29" fmla="*/ 201 h 566"/>
                <a:gd name="T30" fmla="*/ 163 w 384"/>
                <a:gd name="T31" fmla="*/ 186 h 566"/>
                <a:gd name="T32" fmla="*/ 180 w 384"/>
                <a:gd name="T33" fmla="*/ 169 h 566"/>
                <a:gd name="T34" fmla="*/ 199 w 384"/>
                <a:gd name="T35" fmla="*/ 154 h 566"/>
                <a:gd name="T36" fmla="*/ 218 w 384"/>
                <a:gd name="T37" fmla="*/ 139 h 566"/>
                <a:gd name="T38" fmla="*/ 235 w 384"/>
                <a:gd name="T39" fmla="*/ 122 h 566"/>
                <a:gd name="T40" fmla="*/ 256 w 384"/>
                <a:gd name="T41" fmla="*/ 104 h 566"/>
                <a:gd name="T42" fmla="*/ 275 w 384"/>
                <a:gd name="T43" fmla="*/ 87 h 566"/>
                <a:gd name="T44" fmla="*/ 294 w 384"/>
                <a:gd name="T45" fmla="*/ 74 h 566"/>
                <a:gd name="T46" fmla="*/ 311 w 384"/>
                <a:gd name="T47" fmla="*/ 57 h 566"/>
                <a:gd name="T48" fmla="*/ 329 w 384"/>
                <a:gd name="T49" fmla="*/ 44 h 566"/>
                <a:gd name="T50" fmla="*/ 344 w 384"/>
                <a:gd name="T51" fmla="*/ 30 h 566"/>
                <a:gd name="T52" fmla="*/ 357 w 384"/>
                <a:gd name="T53" fmla="*/ 21 h 566"/>
                <a:gd name="T54" fmla="*/ 367 w 384"/>
                <a:gd name="T55" fmla="*/ 11 h 566"/>
                <a:gd name="T56" fmla="*/ 376 w 384"/>
                <a:gd name="T57" fmla="*/ 6 h 566"/>
                <a:gd name="T58" fmla="*/ 382 w 384"/>
                <a:gd name="T59" fmla="*/ 0 h 566"/>
                <a:gd name="T60" fmla="*/ 384 w 384"/>
                <a:gd name="T61" fmla="*/ 0 h 566"/>
                <a:gd name="T62" fmla="*/ 239 w 384"/>
                <a:gd name="T63" fmla="*/ 566 h 566"/>
                <a:gd name="T64" fmla="*/ 0 w 384"/>
                <a:gd name="T65" fmla="*/ 401 h 566"/>
                <a:gd name="T66" fmla="*/ 0 w 384"/>
                <a:gd name="T67" fmla="*/ 401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4" h="566">
                  <a:moveTo>
                    <a:pt x="0" y="401"/>
                  </a:moveTo>
                  <a:lnTo>
                    <a:pt x="98" y="342"/>
                  </a:lnTo>
                  <a:lnTo>
                    <a:pt x="78" y="304"/>
                  </a:lnTo>
                  <a:lnTo>
                    <a:pt x="78" y="302"/>
                  </a:lnTo>
                  <a:lnTo>
                    <a:pt x="78" y="298"/>
                  </a:lnTo>
                  <a:lnTo>
                    <a:pt x="79" y="291"/>
                  </a:lnTo>
                  <a:lnTo>
                    <a:pt x="85" y="281"/>
                  </a:lnTo>
                  <a:lnTo>
                    <a:pt x="87" y="274"/>
                  </a:lnTo>
                  <a:lnTo>
                    <a:pt x="91" y="266"/>
                  </a:lnTo>
                  <a:lnTo>
                    <a:pt x="98" y="258"/>
                  </a:lnTo>
                  <a:lnTo>
                    <a:pt x="104" y="249"/>
                  </a:lnTo>
                  <a:lnTo>
                    <a:pt x="112" y="239"/>
                  </a:lnTo>
                  <a:lnTo>
                    <a:pt x="123" y="228"/>
                  </a:lnTo>
                  <a:lnTo>
                    <a:pt x="137" y="215"/>
                  </a:lnTo>
                  <a:lnTo>
                    <a:pt x="150" y="201"/>
                  </a:lnTo>
                  <a:lnTo>
                    <a:pt x="163" y="186"/>
                  </a:lnTo>
                  <a:lnTo>
                    <a:pt x="180" y="169"/>
                  </a:lnTo>
                  <a:lnTo>
                    <a:pt x="199" y="154"/>
                  </a:lnTo>
                  <a:lnTo>
                    <a:pt x="218" y="139"/>
                  </a:lnTo>
                  <a:lnTo>
                    <a:pt x="235" y="122"/>
                  </a:lnTo>
                  <a:lnTo>
                    <a:pt x="256" y="104"/>
                  </a:lnTo>
                  <a:lnTo>
                    <a:pt x="275" y="87"/>
                  </a:lnTo>
                  <a:lnTo>
                    <a:pt x="294" y="74"/>
                  </a:lnTo>
                  <a:lnTo>
                    <a:pt x="311" y="57"/>
                  </a:lnTo>
                  <a:lnTo>
                    <a:pt x="329" y="44"/>
                  </a:lnTo>
                  <a:lnTo>
                    <a:pt x="344" y="30"/>
                  </a:lnTo>
                  <a:lnTo>
                    <a:pt x="357" y="21"/>
                  </a:lnTo>
                  <a:lnTo>
                    <a:pt x="367" y="11"/>
                  </a:lnTo>
                  <a:lnTo>
                    <a:pt x="376" y="6"/>
                  </a:lnTo>
                  <a:lnTo>
                    <a:pt x="382" y="0"/>
                  </a:lnTo>
                  <a:lnTo>
                    <a:pt x="384" y="0"/>
                  </a:lnTo>
                  <a:lnTo>
                    <a:pt x="239" y="566"/>
                  </a:lnTo>
                  <a:lnTo>
                    <a:pt x="0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37" name="Freeform 73"/>
            <p:cNvSpPr>
              <a:spLocks/>
            </p:cNvSpPr>
            <p:nvPr/>
          </p:nvSpPr>
          <p:spPr bwMode="auto">
            <a:xfrm>
              <a:off x="4360" y="1913"/>
              <a:ext cx="121" cy="73"/>
            </a:xfrm>
            <a:custGeom>
              <a:avLst/>
              <a:gdLst>
                <a:gd name="T0" fmla="*/ 82 w 241"/>
                <a:gd name="T1" fmla="*/ 0 h 146"/>
                <a:gd name="T2" fmla="*/ 78 w 241"/>
                <a:gd name="T3" fmla="*/ 0 h 146"/>
                <a:gd name="T4" fmla="*/ 74 w 241"/>
                <a:gd name="T5" fmla="*/ 2 h 146"/>
                <a:gd name="T6" fmla="*/ 64 w 241"/>
                <a:gd name="T7" fmla="*/ 5 h 146"/>
                <a:gd name="T8" fmla="*/ 55 w 241"/>
                <a:gd name="T9" fmla="*/ 11 h 146"/>
                <a:gd name="T10" fmla="*/ 45 w 241"/>
                <a:gd name="T11" fmla="*/ 19 h 146"/>
                <a:gd name="T12" fmla="*/ 36 w 241"/>
                <a:gd name="T13" fmla="*/ 26 h 146"/>
                <a:gd name="T14" fmla="*/ 28 w 241"/>
                <a:gd name="T15" fmla="*/ 34 h 146"/>
                <a:gd name="T16" fmla="*/ 26 w 241"/>
                <a:gd name="T17" fmla="*/ 36 h 146"/>
                <a:gd name="T18" fmla="*/ 59 w 241"/>
                <a:gd name="T19" fmla="*/ 60 h 146"/>
                <a:gd name="T20" fmla="*/ 15 w 241"/>
                <a:gd name="T21" fmla="*/ 45 h 146"/>
                <a:gd name="T22" fmla="*/ 0 w 241"/>
                <a:gd name="T23" fmla="*/ 60 h 146"/>
                <a:gd name="T24" fmla="*/ 55 w 241"/>
                <a:gd name="T25" fmla="*/ 93 h 146"/>
                <a:gd name="T26" fmla="*/ 76 w 241"/>
                <a:gd name="T27" fmla="*/ 89 h 146"/>
                <a:gd name="T28" fmla="*/ 78 w 241"/>
                <a:gd name="T29" fmla="*/ 89 h 146"/>
                <a:gd name="T30" fmla="*/ 83 w 241"/>
                <a:gd name="T31" fmla="*/ 95 h 146"/>
                <a:gd name="T32" fmla="*/ 89 w 241"/>
                <a:gd name="T33" fmla="*/ 104 h 146"/>
                <a:gd name="T34" fmla="*/ 99 w 241"/>
                <a:gd name="T35" fmla="*/ 116 h 146"/>
                <a:gd name="T36" fmla="*/ 106 w 241"/>
                <a:gd name="T37" fmla="*/ 125 h 146"/>
                <a:gd name="T38" fmla="*/ 116 w 241"/>
                <a:gd name="T39" fmla="*/ 133 h 146"/>
                <a:gd name="T40" fmla="*/ 121 w 241"/>
                <a:gd name="T41" fmla="*/ 138 h 146"/>
                <a:gd name="T42" fmla="*/ 123 w 241"/>
                <a:gd name="T43" fmla="*/ 140 h 146"/>
                <a:gd name="T44" fmla="*/ 175 w 241"/>
                <a:gd name="T45" fmla="*/ 146 h 146"/>
                <a:gd name="T46" fmla="*/ 241 w 241"/>
                <a:gd name="T47" fmla="*/ 146 h 146"/>
                <a:gd name="T48" fmla="*/ 241 w 241"/>
                <a:gd name="T49" fmla="*/ 144 h 146"/>
                <a:gd name="T50" fmla="*/ 241 w 241"/>
                <a:gd name="T51" fmla="*/ 136 h 146"/>
                <a:gd name="T52" fmla="*/ 239 w 241"/>
                <a:gd name="T53" fmla="*/ 129 h 146"/>
                <a:gd name="T54" fmla="*/ 234 w 241"/>
                <a:gd name="T55" fmla="*/ 121 h 146"/>
                <a:gd name="T56" fmla="*/ 226 w 241"/>
                <a:gd name="T57" fmla="*/ 117 h 146"/>
                <a:gd name="T58" fmla="*/ 218 w 241"/>
                <a:gd name="T59" fmla="*/ 114 h 146"/>
                <a:gd name="T60" fmla="*/ 211 w 241"/>
                <a:gd name="T61" fmla="*/ 110 h 146"/>
                <a:gd name="T62" fmla="*/ 201 w 241"/>
                <a:gd name="T63" fmla="*/ 106 h 146"/>
                <a:gd name="T64" fmla="*/ 192 w 241"/>
                <a:gd name="T65" fmla="*/ 102 h 146"/>
                <a:gd name="T66" fmla="*/ 182 w 241"/>
                <a:gd name="T67" fmla="*/ 97 h 146"/>
                <a:gd name="T68" fmla="*/ 175 w 241"/>
                <a:gd name="T69" fmla="*/ 89 h 146"/>
                <a:gd name="T70" fmla="*/ 167 w 241"/>
                <a:gd name="T71" fmla="*/ 83 h 146"/>
                <a:gd name="T72" fmla="*/ 159 w 241"/>
                <a:gd name="T73" fmla="*/ 74 h 146"/>
                <a:gd name="T74" fmla="*/ 154 w 241"/>
                <a:gd name="T75" fmla="*/ 64 h 146"/>
                <a:gd name="T76" fmla="*/ 150 w 241"/>
                <a:gd name="T77" fmla="*/ 55 h 146"/>
                <a:gd name="T78" fmla="*/ 148 w 241"/>
                <a:gd name="T79" fmla="*/ 47 h 146"/>
                <a:gd name="T80" fmla="*/ 146 w 241"/>
                <a:gd name="T81" fmla="*/ 40 h 146"/>
                <a:gd name="T82" fmla="*/ 146 w 241"/>
                <a:gd name="T83" fmla="*/ 34 h 146"/>
                <a:gd name="T84" fmla="*/ 146 w 241"/>
                <a:gd name="T85" fmla="*/ 28 h 146"/>
                <a:gd name="T86" fmla="*/ 82 w 241"/>
                <a:gd name="T87" fmla="*/ 0 h 146"/>
                <a:gd name="T88" fmla="*/ 82 w 241"/>
                <a:gd name="T8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1" h="146">
                  <a:moveTo>
                    <a:pt x="82" y="0"/>
                  </a:moveTo>
                  <a:lnTo>
                    <a:pt x="78" y="0"/>
                  </a:lnTo>
                  <a:lnTo>
                    <a:pt x="74" y="2"/>
                  </a:lnTo>
                  <a:lnTo>
                    <a:pt x="64" y="5"/>
                  </a:lnTo>
                  <a:lnTo>
                    <a:pt x="55" y="11"/>
                  </a:lnTo>
                  <a:lnTo>
                    <a:pt x="45" y="19"/>
                  </a:lnTo>
                  <a:lnTo>
                    <a:pt x="36" y="26"/>
                  </a:lnTo>
                  <a:lnTo>
                    <a:pt x="28" y="34"/>
                  </a:lnTo>
                  <a:lnTo>
                    <a:pt x="26" y="36"/>
                  </a:lnTo>
                  <a:lnTo>
                    <a:pt x="59" y="60"/>
                  </a:lnTo>
                  <a:lnTo>
                    <a:pt x="15" y="45"/>
                  </a:lnTo>
                  <a:lnTo>
                    <a:pt x="0" y="60"/>
                  </a:lnTo>
                  <a:lnTo>
                    <a:pt x="55" y="93"/>
                  </a:lnTo>
                  <a:lnTo>
                    <a:pt x="76" y="89"/>
                  </a:lnTo>
                  <a:lnTo>
                    <a:pt x="78" y="89"/>
                  </a:lnTo>
                  <a:lnTo>
                    <a:pt x="83" y="95"/>
                  </a:lnTo>
                  <a:lnTo>
                    <a:pt x="89" y="104"/>
                  </a:lnTo>
                  <a:lnTo>
                    <a:pt x="99" y="116"/>
                  </a:lnTo>
                  <a:lnTo>
                    <a:pt x="106" y="125"/>
                  </a:lnTo>
                  <a:lnTo>
                    <a:pt x="116" y="133"/>
                  </a:lnTo>
                  <a:lnTo>
                    <a:pt x="121" y="138"/>
                  </a:lnTo>
                  <a:lnTo>
                    <a:pt x="123" y="140"/>
                  </a:lnTo>
                  <a:lnTo>
                    <a:pt x="175" y="146"/>
                  </a:lnTo>
                  <a:lnTo>
                    <a:pt x="241" y="146"/>
                  </a:lnTo>
                  <a:lnTo>
                    <a:pt x="241" y="144"/>
                  </a:lnTo>
                  <a:lnTo>
                    <a:pt x="241" y="136"/>
                  </a:lnTo>
                  <a:lnTo>
                    <a:pt x="239" y="129"/>
                  </a:lnTo>
                  <a:lnTo>
                    <a:pt x="234" y="121"/>
                  </a:lnTo>
                  <a:lnTo>
                    <a:pt x="226" y="117"/>
                  </a:lnTo>
                  <a:lnTo>
                    <a:pt x="218" y="114"/>
                  </a:lnTo>
                  <a:lnTo>
                    <a:pt x="211" y="110"/>
                  </a:lnTo>
                  <a:lnTo>
                    <a:pt x="201" y="106"/>
                  </a:lnTo>
                  <a:lnTo>
                    <a:pt x="192" y="102"/>
                  </a:lnTo>
                  <a:lnTo>
                    <a:pt x="182" y="97"/>
                  </a:lnTo>
                  <a:lnTo>
                    <a:pt x="175" y="89"/>
                  </a:lnTo>
                  <a:lnTo>
                    <a:pt x="167" y="83"/>
                  </a:lnTo>
                  <a:lnTo>
                    <a:pt x="159" y="74"/>
                  </a:lnTo>
                  <a:lnTo>
                    <a:pt x="154" y="64"/>
                  </a:lnTo>
                  <a:lnTo>
                    <a:pt x="150" y="55"/>
                  </a:lnTo>
                  <a:lnTo>
                    <a:pt x="148" y="47"/>
                  </a:lnTo>
                  <a:lnTo>
                    <a:pt x="146" y="40"/>
                  </a:lnTo>
                  <a:lnTo>
                    <a:pt x="146" y="34"/>
                  </a:lnTo>
                  <a:lnTo>
                    <a:pt x="146" y="28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913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38" name="Freeform 74"/>
            <p:cNvSpPr>
              <a:spLocks/>
            </p:cNvSpPr>
            <p:nvPr/>
          </p:nvSpPr>
          <p:spPr bwMode="auto">
            <a:xfrm>
              <a:off x="4371" y="1535"/>
              <a:ext cx="425" cy="409"/>
            </a:xfrm>
            <a:custGeom>
              <a:avLst/>
              <a:gdLst>
                <a:gd name="T0" fmla="*/ 380 w 849"/>
                <a:gd name="T1" fmla="*/ 49 h 819"/>
                <a:gd name="T2" fmla="*/ 427 w 849"/>
                <a:gd name="T3" fmla="*/ 59 h 819"/>
                <a:gd name="T4" fmla="*/ 490 w 849"/>
                <a:gd name="T5" fmla="*/ 63 h 819"/>
                <a:gd name="T6" fmla="*/ 547 w 849"/>
                <a:gd name="T7" fmla="*/ 49 h 819"/>
                <a:gd name="T8" fmla="*/ 597 w 849"/>
                <a:gd name="T9" fmla="*/ 32 h 819"/>
                <a:gd name="T10" fmla="*/ 625 w 849"/>
                <a:gd name="T11" fmla="*/ 25 h 819"/>
                <a:gd name="T12" fmla="*/ 671 w 849"/>
                <a:gd name="T13" fmla="*/ 57 h 819"/>
                <a:gd name="T14" fmla="*/ 726 w 849"/>
                <a:gd name="T15" fmla="*/ 105 h 819"/>
                <a:gd name="T16" fmla="*/ 781 w 849"/>
                <a:gd name="T17" fmla="*/ 160 h 819"/>
                <a:gd name="T18" fmla="*/ 819 w 849"/>
                <a:gd name="T19" fmla="*/ 213 h 819"/>
                <a:gd name="T20" fmla="*/ 844 w 849"/>
                <a:gd name="T21" fmla="*/ 251 h 819"/>
                <a:gd name="T22" fmla="*/ 844 w 849"/>
                <a:gd name="T23" fmla="*/ 268 h 819"/>
                <a:gd name="T24" fmla="*/ 827 w 849"/>
                <a:gd name="T25" fmla="*/ 314 h 819"/>
                <a:gd name="T26" fmla="*/ 802 w 849"/>
                <a:gd name="T27" fmla="*/ 375 h 819"/>
                <a:gd name="T28" fmla="*/ 781 w 849"/>
                <a:gd name="T29" fmla="*/ 433 h 819"/>
                <a:gd name="T30" fmla="*/ 768 w 849"/>
                <a:gd name="T31" fmla="*/ 471 h 819"/>
                <a:gd name="T32" fmla="*/ 764 w 849"/>
                <a:gd name="T33" fmla="*/ 500 h 819"/>
                <a:gd name="T34" fmla="*/ 733 w 849"/>
                <a:gd name="T35" fmla="*/ 504 h 819"/>
                <a:gd name="T36" fmla="*/ 692 w 849"/>
                <a:gd name="T37" fmla="*/ 511 h 819"/>
                <a:gd name="T38" fmla="*/ 648 w 849"/>
                <a:gd name="T39" fmla="*/ 515 h 819"/>
                <a:gd name="T40" fmla="*/ 606 w 849"/>
                <a:gd name="T41" fmla="*/ 511 h 819"/>
                <a:gd name="T42" fmla="*/ 593 w 849"/>
                <a:gd name="T43" fmla="*/ 502 h 819"/>
                <a:gd name="T44" fmla="*/ 606 w 849"/>
                <a:gd name="T45" fmla="*/ 470 h 819"/>
                <a:gd name="T46" fmla="*/ 623 w 849"/>
                <a:gd name="T47" fmla="*/ 433 h 819"/>
                <a:gd name="T48" fmla="*/ 636 w 849"/>
                <a:gd name="T49" fmla="*/ 386 h 819"/>
                <a:gd name="T50" fmla="*/ 652 w 849"/>
                <a:gd name="T51" fmla="*/ 346 h 819"/>
                <a:gd name="T52" fmla="*/ 498 w 849"/>
                <a:gd name="T53" fmla="*/ 287 h 819"/>
                <a:gd name="T54" fmla="*/ 481 w 849"/>
                <a:gd name="T55" fmla="*/ 312 h 819"/>
                <a:gd name="T56" fmla="*/ 452 w 849"/>
                <a:gd name="T57" fmla="*/ 359 h 819"/>
                <a:gd name="T58" fmla="*/ 416 w 849"/>
                <a:gd name="T59" fmla="*/ 424 h 819"/>
                <a:gd name="T60" fmla="*/ 370 w 849"/>
                <a:gd name="T61" fmla="*/ 498 h 819"/>
                <a:gd name="T62" fmla="*/ 323 w 849"/>
                <a:gd name="T63" fmla="*/ 576 h 819"/>
                <a:gd name="T64" fmla="*/ 275 w 849"/>
                <a:gd name="T65" fmla="*/ 660 h 819"/>
                <a:gd name="T66" fmla="*/ 226 w 849"/>
                <a:gd name="T67" fmla="*/ 732 h 819"/>
                <a:gd name="T68" fmla="*/ 190 w 849"/>
                <a:gd name="T69" fmla="*/ 787 h 819"/>
                <a:gd name="T70" fmla="*/ 169 w 849"/>
                <a:gd name="T71" fmla="*/ 816 h 819"/>
                <a:gd name="T72" fmla="*/ 131 w 849"/>
                <a:gd name="T73" fmla="*/ 819 h 819"/>
                <a:gd name="T74" fmla="*/ 93 w 849"/>
                <a:gd name="T75" fmla="*/ 814 h 819"/>
                <a:gd name="T76" fmla="*/ 51 w 849"/>
                <a:gd name="T77" fmla="*/ 800 h 819"/>
                <a:gd name="T78" fmla="*/ 13 w 849"/>
                <a:gd name="T79" fmla="*/ 789 h 819"/>
                <a:gd name="T80" fmla="*/ 40 w 849"/>
                <a:gd name="T81" fmla="*/ 711 h 819"/>
                <a:gd name="T82" fmla="*/ 68 w 849"/>
                <a:gd name="T83" fmla="*/ 665 h 819"/>
                <a:gd name="T84" fmla="*/ 104 w 849"/>
                <a:gd name="T85" fmla="*/ 597 h 819"/>
                <a:gd name="T86" fmla="*/ 146 w 849"/>
                <a:gd name="T87" fmla="*/ 517 h 819"/>
                <a:gd name="T88" fmla="*/ 186 w 849"/>
                <a:gd name="T89" fmla="*/ 432 h 819"/>
                <a:gd name="T90" fmla="*/ 220 w 849"/>
                <a:gd name="T91" fmla="*/ 348 h 819"/>
                <a:gd name="T92" fmla="*/ 243 w 849"/>
                <a:gd name="T93" fmla="*/ 272 h 819"/>
                <a:gd name="T94" fmla="*/ 252 w 849"/>
                <a:gd name="T95" fmla="*/ 205 h 819"/>
                <a:gd name="T96" fmla="*/ 258 w 849"/>
                <a:gd name="T97" fmla="*/ 152 h 819"/>
                <a:gd name="T98" fmla="*/ 268 w 849"/>
                <a:gd name="T99" fmla="*/ 108 h 819"/>
                <a:gd name="T100" fmla="*/ 289 w 849"/>
                <a:gd name="T101" fmla="*/ 63 h 819"/>
                <a:gd name="T102" fmla="*/ 315 w 849"/>
                <a:gd name="T103" fmla="*/ 21 h 819"/>
                <a:gd name="T104" fmla="*/ 357 w 849"/>
                <a:gd name="T105" fmla="*/ 44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9" h="819">
                  <a:moveTo>
                    <a:pt x="357" y="44"/>
                  </a:moveTo>
                  <a:lnTo>
                    <a:pt x="359" y="44"/>
                  </a:lnTo>
                  <a:lnTo>
                    <a:pt x="368" y="48"/>
                  </a:lnTo>
                  <a:lnTo>
                    <a:pt x="372" y="48"/>
                  </a:lnTo>
                  <a:lnTo>
                    <a:pt x="380" y="49"/>
                  </a:lnTo>
                  <a:lnTo>
                    <a:pt x="387" y="51"/>
                  </a:lnTo>
                  <a:lnTo>
                    <a:pt x="397" y="53"/>
                  </a:lnTo>
                  <a:lnTo>
                    <a:pt x="406" y="55"/>
                  </a:lnTo>
                  <a:lnTo>
                    <a:pt x="416" y="57"/>
                  </a:lnTo>
                  <a:lnTo>
                    <a:pt x="427" y="59"/>
                  </a:lnTo>
                  <a:lnTo>
                    <a:pt x="441" y="61"/>
                  </a:lnTo>
                  <a:lnTo>
                    <a:pt x="450" y="61"/>
                  </a:lnTo>
                  <a:lnTo>
                    <a:pt x="463" y="63"/>
                  </a:lnTo>
                  <a:lnTo>
                    <a:pt x="477" y="63"/>
                  </a:lnTo>
                  <a:lnTo>
                    <a:pt x="490" y="63"/>
                  </a:lnTo>
                  <a:lnTo>
                    <a:pt x="501" y="61"/>
                  </a:lnTo>
                  <a:lnTo>
                    <a:pt x="513" y="59"/>
                  </a:lnTo>
                  <a:lnTo>
                    <a:pt x="524" y="57"/>
                  </a:lnTo>
                  <a:lnTo>
                    <a:pt x="536" y="53"/>
                  </a:lnTo>
                  <a:lnTo>
                    <a:pt x="547" y="49"/>
                  </a:lnTo>
                  <a:lnTo>
                    <a:pt x="559" y="48"/>
                  </a:lnTo>
                  <a:lnTo>
                    <a:pt x="568" y="44"/>
                  </a:lnTo>
                  <a:lnTo>
                    <a:pt x="579" y="40"/>
                  </a:lnTo>
                  <a:lnTo>
                    <a:pt x="589" y="36"/>
                  </a:lnTo>
                  <a:lnTo>
                    <a:pt x="597" y="32"/>
                  </a:lnTo>
                  <a:lnTo>
                    <a:pt x="602" y="30"/>
                  </a:lnTo>
                  <a:lnTo>
                    <a:pt x="610" y="29"/>
                  </a:lnTo>
                  <a:lnTo>
                    <a:pt x="619" y="23"/>
                  </a:lnTo>
                  <a:lnTo>
                    <a:pt x="623" y="23"/>
                  </a:lnTo>
                  <a:lnTo>
                    <a:pt x="625" y="25"/>
                  </a:lnTo>
                  <a:lnTo>
                    <a:pt x="636" y="32"/>
                  </a:lnTo>
                  <a:lnTo>
                    <a:pt x="642" y="36"/>
                  </a:lnTo>
                  <a:lnTo>
                    <a:pt x="650" y="44"/>
                  </a:lnTo>
                  <a:lnTo>
                    <a:pt x="659" y="49"/>
                  </a:lnTo>
                  <a:lnTo>
                    <a:pt x="671" y="57"/>
                  </a:lnTo>
                  <a:lnTo>
                    <a:pt x="680" y="65"/>
                  </a:lnTo>
                  <a:lnTo>
                    <a:pt x="692" y="74"/>
                  </a:lnTo>
                  <a:lnTo>
                    <a:pt x="703" y="84"/>
                  </a:lnTo>
                  <a:lnTo>
                    <a:pt x="716" y="95"/>
                  </a:lnTo>
                  <a:lnTo>
                    <a:pt x="726" y="105"/>
                  </a:lnTo>
                  <a:lnTo>
                    <a:pt x="739" y="116"/>
                  </a:lnTo>
                  <a:lnTo>
                    <a:pt x="750" y="127"/>
                  </a:lnTo>
                  <a:lnTo>
                    <a:pt x="764" y="139"/>
                  </a:lnTo>
                  <a:lnTo>
                    <a:pt x="771" y="148"/>
                  </a:lnTo>
                  <a:lnTo>
                    <a:pt x="781" y="160"/>
                  </a:lnTo>
                  <a:lnTo>
                    <a:pt x="790" y="171"/>
                  </a:lnTo>
                  <a:lnTo>
                    <a:pt x="798" y="183"/>
                  </a:lnTo>
                  <a:lnTo>
                    <a:pt x="806" y="192"/>
                  </a:lnTo>
                  <a:lnTo>
                    <a:pt x="813" y="203"/>
                  </a:lnTo>
                  <a:lnTo>
                    <a:pt x="819" y="213"/>
                  </a:lnTo>
                  <a:lnTo>
                    <a:pt x="827" y="222"/>
                  </a:lnTo>
                  <a:lnTo>
                    <a:pt x="828" y="230"/>
                  </a:lnTo>
                  <a:lnTo>
                    <a:pt x="834" y="238"/>
                  </a:lnTo>
                  <a:lnTo>
                    <a:pt x="838" y="243"/>
                  </a:lnTo>
                  <a:lnTo>
                    <a:pt x="844" y="251"/>
                  </a:lnTo>
                  <a:lnTo>
                    <a:pt x="846" y="259"/>
                  </a:lnTo>
                  <a:lnTo>
                    <a:pt x="849" y="260"/>
                  </a:lnTo>
                  <a:lnTo>
                    <a:pt x="847" y="260"/>
                  </a:lnTo>
                  <a:lnTo>
                    <a:pt x="846" y="264"/>
                  </a:lnTo>
                  <a:lnTo>
                    <a:pt x="844" y="268"/>
                  </a:lnTo>
                  <a:lnTo>
                    <a:pt x="842" y="276"/>
                  </a:lnTo>
                  <a:lnTo>
                    <a:pt x="836" y="281"/>
                  </a:lnTo>
                  <a:lnTo>
                    <a:pt x="832" y="293"/>
                  </a:lnTo>
                  <a:lnTo>
                    <a:pt x="828" y="302"/>
                  </a:lnTo>
                  <a:lnTo>
                    <a:pt x="827" y="314"/>
                  </a:lnTo>
                  <a:lnTo>
                    <a:pt x="819" y="325"/>
                  </a:lnTo>
                  <a:lnTo>
                    <a:pt x="815" y="337"/>
                  </a:lnTo>
                  <a:lnTo>
                    <a:pt x="809" y="350"/>
                  </a:lnTo>
                  <a:lnTo>
                    <a:pt x="806" y="363"/>
                  </a:lnTo>
                  <a:lnTo>
                    <a:pt x="802" y="375"/>
                  </a:lnTo>
                  <a:lnTo>
                    <a:pt x="796" y="388"/>
                  </a:lnTo>
                  <a:lnTo>
                    <a:pt x="792" y="399"/>
                  </a:lnTo>
                  <a:lnTo>
                    <a:pt x="789" y="414"/>
                  </a:lnTo>
                  <a:lnTo>
                    <a:pt x="785" y="424"/>
                  </a:lnTo>
                  <a:lnTo>
                    <a:pt x="781" y="433"/>
                  </a:lnTo>
                  <a:lnTo>
                    <a:pt x="777" y="441"/>
                  </a:lnTo>
                  <a:lnTo>
                    <a:pt x="775" y="451"/>
                  </a:lnTo>
                  <a:lnTo>
                    <a:pt x="771" y="458"/>
                  </a:lnTo>
                  <a:lnTo>
                    <a:pt x="770" y="466"/>
                  </a:lnTo>
                  <a:lnTo>
                    <a:pt x="768" y="471"/>
                  </a:lnTo>
                  <a:lnTo>
                    <a:pt x="768" y="479"/>
                  </a:lnTo>
                  <a:lnTo>
                    <a:pt x="764" y="487"/>
                  </a:lnTo>
                  <a:lnTo>
                    <a:pt x="764" y="494"/>
                  </a:lnTo>
                  <a:lnTo>
                    <a:pt x="764" y="498"/>
                  </a:lnTo>
                  <a:lnTo>
                    <a:pt x="764" y="500"/>
                  </a:lnTo>
                  <a:lnTo>
                    <a:pt x="760" y="500"/>
                  </a:lnTo>
                  <a:lnTo>
                    <a:pt x="752" y="502"/>
                  </a:lnTo>
                  <a:lnTo>
                    <a:pt x="747" y="502"/>
                  </a:lnTo>
                  <a:lnTo>
                    <a:pt x="739" y="504"/>
                  </a:lnTo>
                  <a:lnTo>
                    <a:pt x="733" y="504"/>
                  </a:lnTo>
                  <a:lnTo>
                    <a:pt x="726" y="508"/>
                  </a:lnTo>
                  <a:lnTo>
                    <a:pt x="716" y="508"/>
                  </a:lnTo>
                  <a:lnTo>
                    <a:pt x="709" y="509"/>
                  </a:lnTo>
                  <a:lnTo>
                    <a:pt x="699" y="509"/>
                  </a:lnTo>
                  <a:lnTo>
                    <a:pt x="692" y="511"/>
                  </a:lnTo>
                  <a:lnTo>
                    <a:pt x="682" y="513"/>
                  </a:lnTo>
                  <a:lnTo>
                    <a:pt x="674" y="513"/>
                  </a:lnTo>
                  <a:lnTo>
                    <a:pt x="665" y="515"/>
                  </a:lnTo>
                  <a:lnTo>
                    <a:pt x="657" y="517"/>
                  </a:lnTo>
                  <a:lnTo>
                    <a:pt x="648" y="515"/>
                  </a:lnTo>
                  <a:lnTo>
                    <a:pt x="640" y="515"/>
                  </a:lnTo>
                  <a:lnTo>
                    <a:pt x="633" y="513"/>
                  </a:lnTo>
                  <a:lnTo>
                    <a:pt x="627" y="513"/>
                  </a:lnTo>
                  <a:lnTo>
                    <a:pt x="616" y="513"/>
                  </a:lnTo>
                  <a:lnTo>
                    <a:pt x="606" y="511"/>
                  </a:lnTo>
                  <a:lnTo>
                    <a:pt x="598" y="509"/>
                  </a:lnTo>
                  <a:lnTo>
                    <a:pt x="595" y="508"/>
                  </a:lnTo>
                  <a:lnTo>
                    <a:pt x="591" y="508"/>
                  </a:lnTo>
                  <a:lnTo>
                    <a:pt x="591" y="506"/>
                  </a:lnTo>
                  <a:lnTo>
                    <a:pt x="593" y="502"/>
                  </a:lnTo>
                  <a:lnTo>
                    <a:pt x="595" y="494"/>
                  </a:lnTo>
                  <a:lnTo>
                    <a:pt x="598" y="487"/>
                  </a:lnTo>
                  <a:lnTo>
                    <a:pt x="600" y="481"/>
                  </a:lnTo>
                  <a:lnTo>
                    <a:pt x="602" y="475"/>
                  </a:lnTo>
                  <a:lnTo>
                    <a:pt x="606" y="470"/>
                  </a:lnTo>
                  <a:lnTo>
                    <a:pt x="610" y="462"/>
                  </a:lnTo>
                  <a:lnTo>
                    <a:pt x="612" y="454"/>
                  </a:lnTo>
                  <a:lnTo>
                    <a:pt x="616" y="449"/>
                  </a:lnTo>
                  <a:lnTo>
                    <a:pt x="619" y="441"/>
                  </a:lnTo>
                  <a:lnTo>
                    <a:pt x="623" y="433"/>
                  </a:lnTo>
                  <a:lnTo>
                    <a:pt x="625" y="424"/>
                  </a:lnTo>
                  <a:lnTo>
                    <a:pt x="629" y="414"/>
                  </a:lnTo>
                  <a:lnTo>
                    <a:pt x="631" y="405"/>
                  </a:lnTo>
                  <a:lnTo>
                    <a:pt x="635" y="395"/>
                  </a:lnTo>
                  <a:lnTo>
                    <a:pt x="636" y="386"/>
                  </a:lnTo>
                  <a:lnTo>
                    <a:pt x="640" y="378"/>
                  </a:lnTo>
                  <a:lnTo>
                    <a:pt x="644" y="369"/>
                  </a:lnTo>
                  <a:lnTo>
                    <a:pt x="648" y="361"/>
                  </a:lnTo>
                  <a:lnTo>
                    <a:pt x="650" y="354"/>
                  </a:lnTo>
                  <a:lnTo>
                    <a:pt x="652" y="346"/>
                  </a:lnTo>
                  <a:lnTo>
                    <a:pt x="654" y="338"/>
                  </a:lnTo>
                  <a:lnTo>
                    <a:pt x="657" y="335"/>
                  </a:lnTo>
                  <a:lnTo>
                    <a:pt x="659" y="327"/>
                  </a:lnTo>
                  <a:lnTo>
                    <a:pt x="661" y="325"/>
                  </a:lnTo>
                  <a:lnTo>
                    <a:pt x="498" y="287"/>
                  </a:lnTo>
                  <a:lnTo>
                    <a:pt x="496" y="289"/>
                  </a:lnTo>
                  <a:lnTo>
                    <a:pt x="492" y="297"/>
                  </a:lnTo>
                  <a:lnTo>
                    <a:pt x="488" y="300"/>
                  </a:lnTo>
                  <a:lnTo>
                    <a:pt x="484" y="306"/>
                  </a:lnTo>
                  <a:lnTo>
                    <a:pt x="481" y="312"/>
                  </a:lnTo>
                  <a:lnTo>
                    <a:pt x="477" y="319"/>
                  </a:lnTo>
                  <a:lnTo>
                    <a:pt x="471" y="327"/>
                  </a:lnTo>
                  <a:lnTo>
                    <a:pt x="463" y="337"/>
                  </a:lnTo>
                  <a:lnTo>
                    <a:pt x="458" y="348"/>
                  </a:lnTo>
                  <a:lnTo>
                    <a:pt x="452" y="359"/>
                  </a:lnTo>
                  <a:lnTo>
                    <a:pt x="444" y="371"/>
                  </a:lnTo>
                  <a:lnTo>
                    <a:pt x="437" y="382"/>
                  </a:lnTo>
                  <a:lnTo>
                    <a:pt x="429" y="395"/>
                  </a:lnTo>
                  <a:lnTo>
                    <a:pt x="424" y="411"/>
                  </a:lnTo>
                  <a:lnTo>
                    <a:pt x="416" y="424"/>
                  </a:lnTo>
                  <a:lnTo>
                    <a:pt x="406" y="437"/>
                  </a:lnTo>
                  <a:lnTo>
                    <a:pt x="399" y="452"/>
                  </a:lnTo>
                  <a:lnTo>
                    <a:pt x="389" y="468"/>
                  </a:lnTo>
                  <a:lnTo>
                    <a:pt x="380" y="483"/>
                  </a:lnTo>
                  <a:lnTo>
                    <a:pt x="370" y="498"/>
                  </a:lnTo>
                  <a:lnTo>
                    <a:pt x="361" y="513"/>
                  </a:lnTo>
                  <a:lnTo>
                    <a:pt x="353" y="530"/>
                  </a:lnTo>
                  <a:lnTo>
                    <a:pt x="344" y="546"/>
                  </a:lnTo>
                  <a:lnTo>
                    <a:pt x="332" y="563"/>
                  </a:lnTo>
                  <a:lnTo>
                    <a:pt x="323" y="576"/>
                  </a:lnTo>
                  <a:lnTo>
                    <a:pt x="313" y="593"/>
                  </a:lnTo>
                  <a:lnTo>
                    <a:pt x="304" y="610"/>
                  </a:lnTo>
                  <a:lnTo>
                    <a:pt x="294" y="625"/>
                  </a:lnTo>
                  <a:lnTo>
                    <a:pt x="285" y="643"/>
                  </a:lnTo>
                  <a:lnTo>
                    <a:pt x="275" y="660"/>
                  </a:lnTo>
                  <a:lnTo>
                    <a:pt x="264" y="673"/>
                  </a:lnTo>
                  <a:lnTo>
                    <a:pt x="254" y="690"/>
                  </a:lnTo>
                  <a:lnTo>
                    <a:pt x="245" y="703"/>
                  </a:lnTo>
                  <a:lnTo>
                    <a:pt x="237" y="719"/>
                  </a:lnTo>
                  <a:lnTo>
                    <a:pt x="226" y="732"/>
                  </a:lnTo>
                  <a:lnTo>
                    <a:pt x="218" y="745"/>
                  </a:lnTo>
                  <a:lnTo>
                    <a:pt x="209" y="757"/>
                  </a:lnTo>
                  <a:lnTo>
                    <a:pt x="203" y="770"/>
                  </a:lnTo>
                  <a:lnTo>
                    <a:pt x="195" y="778"/>
                  </a:lnTo>
                  <a:lnTo>
                    <a:pt x="190" y="787"/>
                  </a:lnTo>
                  <a:lnTo>
                    <a:pt x="182" y="795"/>
                  </a:lnTo>
                  <a:lnTo>
                    <a:pt x="178" y="802"/>
                  </a:lnTo>
                  <a:lnTo>
                    <a:pt x="171" y="812"/>
                  </a:lnTo>
                  <a:lnTo>
                    <a:pt x="171" y="816"/>
                  </a:lnTo>
                  <a:lnTo>
                    <a:pt x="169" y="816"/>
                  </a:lnTo>
                  <a:lnTo>
                    <a:pt x="165" y="817"/>
                  </a:lnTo>
                  <a:lnTo>
                    <a:pt x="159" y="817"/>
                  </a:lnTo>
                  <a:lnTo>
                    <a:pt x="152" y="819"/>
                  </a:lnTo>
                  <a:lnTo>
                    <a:pt x="140" y="819"/>
                  </a:lnTo>
                  <a:lnTo>
                    <a:pt x="131" y="819"/>
                  </a:lnTo>
                  <a:lnTo>
                    <a:pt x="123" y="817"/>
                  </a:lnTo>
                  <a:lnTo>
                    <a:pt x="116" y="817"/>
                  </a:lnTo>
                  <a:lnTo>
                    <a:pt x="110" y="817"/>
                  </a:lnTo>
                  <a:lnTo>
                    <a:pt x="102" y="816"/>
                  </a:lnTo>
                  <a:lnTo>
                    <a:pt x="93" y="814"/>
                  </a:lnTo>
                  <a:lnTo>
                    <a:pt x="85" y="812"/>
                  </a:lnTo>
                  <a:lnTo>
                    <a:pt x="76" y="808"/>
                  </a:lnTo>
                  <a:lnTo>
                    <a:pt x="68" y="806"/>
                  </a:lnTo>
                  <a:lnTo>
                    <a:pt x="59" y="804"/>
                  </a:lnTo>
                  <a:lnTo>
                    <a:pt x="51" y="800"/>
                  </a:lnTo>
                  <a:lnTo>
                    <a:pt x="41" y="798"/>
                  </a:lnTo>
                  <a:lnTo>
                    <a:pt x="34" y="797"/>
                  </a:lnTo>
                  <a:lnTo>
                    <a:pt x="26" y="793"/>
                  </a:lnTo>
                  <a:lnTo>
                    <a:pt x="21" y="791"/>
                  </a:lnTo>
                  <a:lnTo>
                    <a:pt x="13" y="789"/>
                  </a:lnTo>
                  <a:lnTo>
                    <a:pt x="9" y="787"/>
                  </a:lnTo>
                  <a:lnTo>
                    <a:pt x="3" y="785"/>
                  </a:lnTo>
                  <a:lnTo>
                    <a:pt x="0" y="785"/>
                  </a:lnTo>
                  <a:lnTo>
                    <a:pt x="38" y="715"/>
                  </a:lnTo>
                  <a:lnTo>
                    <a:pt x="40" y="711"/>
                  </a:lnTo>
                  <a:lnTo>
                    <a:pt x="45" y="701"/>
                  </a:lnTo>
                  <a:lnTo>
                    <a:pt x="49" y="694"/>
                  </a:lnTo>
                  <a:lnTo>
                    <a:pt x="55" y="686"/>
                  </a:lnTo>
                  <a:lnTo>
                    <a:pt x="60" y="677"/>
                  </a:lnTo>
                  <a:lnTo>
                    <a:pt x="68" y="665"/>
                  </a:lnTo>
                  <a:lnTo>
                    <a:pt x="74" y="652"/>
                  </a:lnTo>
                  <a:lnTo>
                    <a:pt x="81" y="641"/>
                  </a:lnTo>
                  <a:lnTo>
                    <a:pt x="89" y="627"/>
                  </a:lnTo>
                  <a:lnTo>
                    <a:pt x="97" y="614"/>
                  </a:lnTo>
                  <a:lnTo>
                    <a:pt x="104" y="597"/>
                  </a:lnTo>
                  <a:lnTo>
                    <a:pt x="114" y="584"/>
                  </a:lnTo>
                  <a:lnTo>
                    <a:pt x="119" y="567"/>
                  </a:lnTo>
                  <a:lnTo>
                    <a:pt x="131" y="551"/>
                  </a:lnTo>
                  <a:lnTo>
                    <a:pt x="136" y="534"/>
                  </a:lnTo>
                  <a:lnTo>
                    <a:pt x="146" y="517"/>
                  </a:lnTo>
                  <a:lnTo>
                    <a:pt x="154" y="500"/>
                  </a:lnTo>
                  <a:lnTo>
                    <a:pt x="163" y="483"/>
                  </a:lnTo>
                  <a:lnTo>
                    <a:pt x="171" y="466"/>
                  </a:lnTo>
                  <a:lnTo>
                    <a:pt x="178" y="449"/>
                  </a:lnTo>
                  <a:lnTo>
                    <a:pt x="186" y="432"/>
                  </a:lnTo>
                  <a:lnTo>
                    <a:pt x="195" y="416"/>
                  </a:lnTo>
                  <a:lnTo>
                    <a:pt x="201" y="397"/>
                  </a:lnTo>
                  <a:lnTo>
                    <a:pt x="209" y="382"/>
                  </a:lnTo>
                  <a:lnTo>
                    <a:pt x="214" y="365"/>
                  </a:lnTo>
                  <a:lnTo>
                    <a:pt x="220" y="348"/>
                  </a:lnTo>
                  <a:lnTo>
                    <a:pt x="226" y="333"/>
                  </a:lnTo>
                  <a:lnTo>
                    <a:pt x="232" y="318"/>
                  </a:lnTo>
                  <a:lnTo>
                    <a:pt x="237" y="302"/>
                  </a:lnTo>
                  <a:lnTo>
                    <a:pt x="241" y="287"/>
                  </a:lnTo>
                  <a:lnTo>
                    <a:pt x="243" y="272"/>
                  </a:lnTo>
                  <a:lnTo>
                    <a:pt x="245" y="259"/>
                  </a:lnTo>
                  <a:lnTo>
                    <a:pt x="247" y="243"/>
                  </a:lnTo>
                  <a:lnTo>
                    <a:pt x="251" y="232"/>
                  </a:lnTo>
                  <a:lnTo>
                    <a:pt x="251" y="219"/>
                  </a:lnTo>
                  <a:lnTo>
                    <a:pt x="252" y="205"/>
                  </a:lnTo>
                  <a:lnTo>
                    <a:pt x="254" y="196"/>
                  </a:lnTo>
                  <a:lnTo>
                    <a:pt x="254" y="184"/>
                  </a:lnTo>
                  <a:lnTo>
                    <a:pt x="254" y="173"/>
                  </a:lnTo>
                  <a:lnTo>
                    <a:pt x="256" y="162"/>
                  </a:lnTo>
                  <a:lnTo>
                    <a:pt x="258" y="152"/>
                  </a:lnTo>
                  <a:lnTo>
                    <a:pt x="260" y="145"/>
                  </a:lnTo>
                  <a:lnTo>
                    <a:pt x="262" y="133"/>
                  </a:lnTo>
                  <a:lnTo>
                    <a:pt x="264" y="124"/>
                  </a:lnTo>
                  <a:lnTo>
                    <a:pt x="264" y="116"/>
                  </a:lnTo>
                  <a:lnTo>
                    <a:pt x="268" y="108"/>
                  </a:lnTo>
                  <a:lnTo>
                    <a:pt x="271" y="99"/>
                  </a:lnTo>
                  <a:lnTo>
                    <a:pt x="275" y="89"/>
                  </a:lnTo>
                  <a:lnTo>
                    <a:pt x="277" y="82"/>
                  </a:lnTo>
                  <a:lnTo>
                    <a:pt x="285" y="72"/>
                  </a:lnTo>
                  <a:lnTo>
                    <a:pt x="289" y="63"/>
                  </a:lnTo>
                  <a:lnTo>
                    <a:pt x="294" y="53"/>
                  </a:lnTo>
                  <a:lnTo>
                    <a:pt x="300" y="44"/>
                  </a:lnTo>
                  <a:lnTo>
                    <a:pt x="306" y="36"/>
                  </a:lnTo>
                  <a:lnTo>
                    <a:pt x="309" y="29"/>
                  </a:lnTo>
                  <a:lnTo>
                    <a:pt x="315" y="21"/>
                  </a:lnTo>
                  <a:lnTo>
                    <a:pt x="319" y="15"/>
                  </a:lnTo>
                  <a:lnTo>
                    <a:pt x="323" y="10"/>
                  </a:lnTo>
                  <a:lnTo>
                    <a:pt x="330" y="2"/>
                  </a:lnTo>
                  <a:lnTo>
                    <a:pt x="332" y="0"/>
                  </a:lnTo>
                  <a:lnTo>
                    <a:pt x="357" y="44"/>
                  </a:lnTo>
                  <a:lnTo>
                    <a:pt x="357" y="44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39" name="Freeform 75"/>
            <p:cNvSpPr>
              <a:spLocks/>
            </p:cNvSpPr>
            <p:nvPr/>
          </p:nvSpPr>
          <p:spPr bwMode="auto">
            <a:xfrm>
              <a:off x="4902" y="1223"/>
              <a:ext cx="133" cy="108"/>
            </a:xfrm>
            <a:custGeom>
              <a:avLst/>
              <a:gdLst>
                <a:gd name="T0" fmla="*/ 0 w 266"/>
                <a:gd name="T1" fmla="*/ 161 h 216"/>
                <a:gd name="T2" fmla="*/ 69 w 266"/>
                <a:gd name="T3" fmla="*/ 102 h 216"/>
                <a:gd name="T4" fmla="*/ 69 w 266"/>
                <a:gd name="T5" fmla="*/ 100 h 216"/>
                <a:gd name="T6" fmla="*/ 69 w 266"/>
                <a:gd name="T7" fmla="*/ 98 h 216"/>
                <a:gd name="T8" fmla="*/ 69 w 266"/>
                <a:gd name="T9" fmla="*/ 93 h 216"/>
                <a:gd name="T10" fmla="*/ 69 w 266"/>
                <a:gd name="T11" fmla="*/ 85 h 216"/>
                <a:gd name="T12" fmla="*/ 69 w 266"/>
                <a:gd name="T13" fmla="*/ 78 h 216"/>
                <a:gd name="T14" fmla="*/ 73 w 266"/>
                <a:gd name="T15" fmla="*/ 68 h 216"/>
                <a:gd name="T16" fmla="*/ 76 w 266"/>
                <a:gd name="T17" fmla="*/ 60 h 216"/>
                <a:gd name="T18" fmla="*/ 80 w 266"/>
                <a:gd name="T19" fmla="*/ 53 h 216"/>
                <a:gd name="T20" fmla="*/ 86 w 266"/>
                <a:gd name="T21" fmla="*/ 45 h 216"/>
                <a:gd name="T22" fmla="*/ 92 w 266"/>
                <a:gd name="T23" fmla="*/ 39 h 216"/>
                <a:gd name="T24" fmla="*/ 97 w 266"/>
                <a:gd name="T25" fmla="*/ 36 h 216"/>
                <a:gd name="T26" fmla="*/ 103 w 266"/>
                <a:gd name="T27" fmla="*/ 34 h 216"/>
                <a:gd name="T28" fmla="*/ 116 w 266"/>
                <a:gd name="T29" fmla="*/ 30 h 216"/>
                <a:gd name="T30" fmla="*/ 128 w 266"/>
                <a:gd name="T31" fmla="*/ 28 h 216"/>
                <a:gd name="T32" fmla="*/ 139 w 266"/>
                <a:gd name="T33" fmla="*/ 20 h 216"/>
                <a:gd name="T34" fmla="*/ 149 w 266"/>
                <a:gd name="T35" fmla="*/ 13 h 216"/>
                <a:gd name="T36" fmla="*/ 156 w 266"/>
                <a:gd name="T37" fmla="*/ 7 h 216"/>
                <a:gd name="T38" fmla="*/ 158 w 266"/>
                <a:gd name="T39" fmla="*/ 5 h 216"/>
                <a:gd name="T40" fmla="*/ 171 w 266"/>
                <a:gd name="T41" fmla="*/ 11 h 216"/>
                <a:gd name="T42" fmla="*/ 164 w 266"/>
                <a:gd name="T43" fmla="*/ 24 h 216"/>
                <a:gd name="T44" fmla="*/ 236 w 266"/>
                <a:gd name="T45" fmla="*/ 0 h 216"/>
                <a:gd name="T46" fmla="*/ 247 w 266"/>
                <a:gd name="T47" fmla="*/ 11 h 216"/>
                <a:gd name="T48" fmla="*/ 266 w 266"/>
                <a:gd name="T49" fmla="*/ 11 h 216"/>
                <a:gd name="T50" fmla="*/ 266 w 266"/>
                <a:gd name="T51" fmla="*/ 47 h 216"/>
                <a:gd name="T52" fmla="*/ 206 w 266"/>
                <a:gd name="T53" fmla="*/ 93 h 216"/>
                <a:gd name="T54" fmla="*/ 141 w 266"/>
                <a:gd name="T55" fmla="*/ 121 h 216"/>
                <a:gd name="T56" fmla="*/ 137 w 266"/>
                <a:gd name="T57" fmla="*/ 117 h 216"/>
                <a:gd name="T58" fmla="*/ 130 w 266"/>
                <a:gd name="T59" fmla="*/ 116 h 216"/>
                <a:gd name="T60" fmla="*/ 118 w 266"/>
                <a:gd name="T61" fmla="*/ 114 h 216"/>
                <a:gd name="T62" fmla="*/ 107 w 266"/>
                <a:gd name="T63" fmla="*/ 116 h 216"/>
                <a:gd name="T64" fmla="*/ 103 w 266"/>
                <a:gd name="T65" fmla="*/ 117 h 216"/>
                <a:gd name="T66" fmla="*/ 99 w 266"/>
                <a:gd name="T67" fmla="*/ 121 h 216"/>
                <a:gd name="T68" fmla="*/ 93 w 266"/>
                <a:gd name="T69" fmla="*/ 125 h 216"/>
                <a:gd name="T70" fmla="*/ 86 w 266"/>
                <a:gd name="T71" fmla="*/ 133 h 216"/>
                <a:gd name="T72" fmla="*/ 80 w 266"/>
                <a:gd name="T73" fmla="*/ 140 h 216"/>
                <a:gd name="T74" fmla="*/ 73 w 266"/>
                <a:gd name="T75" fmla="*/ 148 h 216"/>
                <a:gd name="T76" fmla="*/ 65 w 266"/>
                <a:gd name="T77" fmla="*/ 157 h 216"/>
                <a:gd name="T78" fmla="*/ 59 w 266"/>
                <a:gd name="T79" fmla="*/ 167 h 216"/>
                <a:gd name="T80" fmla="*/ 50 w 266"/>
                <a:gd name="T81" fmla="*/ 176 h 216"/>
                <a:gd name="T82" fmla="*/ 42 w 266"/>
                <a:gd name="T83" fmla="*/ 184 h 216"/>
                <a:gd name="T84" fmla="*/ 35 w 266"/>
                <a:gd name="T85" fmla="*/ 192 h 216"/>
                <a:gd name="T86" fmla="*/ 31 w 266"/>
                <a:gd name="T87" fmla="*/ 199 h 216"/>
                <a:gd name="T88" fmla="*/ 25 w 266"/>
                <a:gd name="T89" fmla="*/ 207 h 216"/>
                <a:gd name="T90" fmla="*/ 23 w 266"/>
                <a:gd name="T91" fmla="*/ 211 h 216"/>
                <a:gd name="T92" fmla="*/ 21 w 266"/>
                <a:gd name="T93" fmla="*/ 214 h 216"/>
                <a:gd name="T94" fmla="*/ 21 w 266"/>
                <a:gd name="T95" fmla="*/ 216 h 216"/>
                <a:gd name="T96" fmla="*/ 0 w 266"/>
                <a:gd name="T97" fmla="*/ 161 h 216"/>
                <a:gd name="T98" fmla="*/ 0 w 266"/>
                <a:gd name="T99" fmla="*/ 16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6" h="216">
                  <a:moveTo>
                    <a:pt x="0" y="161"/>
                  </a:moveTo>
                  <a:lnTo>
                    <a:pt x="69" y="102"/>
                  </a:lnTo>
                  <a:lnTo>
                    <a:pt x="69" y="100"/>
                  </a:lnTo>
                  <a:lnTo>
                    <a:pt x="69" y="98"/>
                  </a:lnTo>
                  <a:lnTo>
                    <a:pt x="69" y="93"/>
                  </a:lnTo>
                  <a:lnTo>
                    <a:pt x="69" y="85"/>
                  </a:lnTo>
                  <a:lnTo>
                    <a:pt x="69" y="78"/>
                  </a:lnTo>
                  <a:lnTo>
                    <a:pt x="73" y="68"/>
                  </a:lnTo>
                  <a:lnTo>
                    <a:pt x="76" y="60"/>
                  </a:lnTo>
                  <a:lnTo>
                    <a:pt x="80" y="53"/>
                  </a:lnTo>
                  <a:lnTo>
                    <a:pt x="86" y="45"/>
                  </a:lnTo>
                  <a:lnTo>
                    <a:pt x="92" y="39"/>
                  </a:lnTo>
                  <a:lnTo>
                    <a:pt x="97" y="36"/>
                  </a:lnTo>
                  <a:lnTo>
                    <a:pt x="103" y="34"/>
                  </a:lnTo>
                  <a:lnTo>
                    <a:pt x="116" y="30"/>
                  </a:lnTo>
                  <a:lnTo>
                    <a:pt x="128" y="28"/>
                  </a:lnTo>
                  <a:lnTo>
                    <a:pt x="139" y="20"/>
                  </a:lnTo>
                  <a:lnTo>
                    <a:pt x="149" y="13"/>
                  </a:lnTo>
                  <a:lnTo>
                    <a:pt x="156" y="7"/>
                  </a:lnTo>
                  <a:lnTo>
                    <a:pt x="158" y="5"/>
                  </a:lnTo>
                  <a:lnTo>
                    <a:pt x="171" y="11"/>
                  </a:lnTo>
                  <a:lnTo>
                    <a:pt x="164" y="24"/>
                  </a:lnTo>
                  <a:lnTo>
                    <a:pt x="236" y="0"/>
                  </a:lnTo>
                  <a:lnTo>
                    <a:pt x="247" y="11"/>
                  </a:lnTo>
                  <a:lnTo>
                    <a:pt x="266" y="11"/>
                  </a:lnTo>
                  <a:lnTo>
                    <a:pt x="266" y="47"/>
                  </a:lnTo>
                  <a:lnTo>
                    <a:pt x="206" y="93"/>
                  </a:lnTo>
                  <a:lnTo>
                    <a:pt x="141" y="121"/>
                  </a:lnTo>
                  <a:lnTo>
                    <a:pt x="137" y="117"/>
                  </a:lnTo>
                  <a:lnTo>
                    <a:pt x="130" y="116"/>
                  </a:lnTo>
                  <a:lnTo>
                    <a:pt x="118" y="114"/>
                  </a:lnTo>
                  <a:lnTo>
                    <a:pt x="107" y="116"/>
                  </a:lnTo>
                  <a:lnTo>
                    <a:pt x="103" y="117"/>
                  </a:lnTo>
                  <a:lnTo>
                    <a:pt x="99" y="121"/>
                  </a:lnTo>
                  <a:lnTo>
                    <a:pt x="93" y="125"/>
                  </a:lnTo>
                  <a:lnTo>
                    <a:pt x="86" y="133"/>
                  </a:lnTo>
                  <a:lnTo>
                    <a:pt x="80" y="140"/>
                  </a:lnTo>
                  <a:lnTo>
                    <a:pt x="73" y="148"/>
                  </a:lnTo>
                  <a:lnTo>
                    <a:pt x="65" y="157"/>
                  </a:lnTo>
                  <a:lnTo>
                    <a:pt x="59" y="167"/>
                  </a:lnTo>
                  <a:lnTo>
                    <a:pt x="50" y="176"/>
                  </a:lnTo>
                  <a:lnTo>
                    <a:pt x="42" y="184"/>
                  </a:lnTo>
                  <a:lnTo>
                    <a:pt x="35" y="192"/>
                  </a:lnTo>
                  <a:lnTo>
                    <a:pt x="31" y="199"/>
                  </a:lnTo>
                  <a:lnTo>
                    <a:pt x="25" y="207"/>
                  </a:lnTo>
                  <a:lnTo>
                    <a:pt x="23" y="211"/>
                  </a:lnTo>
                  <a:lnTo>
                    <a:pt x="21" y="214"/>
                  </a:lnTo>
                  <a:lnTo>
                    <a:pt x="21" y="216"/>
                  </a:lnTo>
                  <a:lnTo>
                    <a:pt x="0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40" name="Freeform 76"/>
            <p:cNvSpPr>
              <a:spLocks/>
            </p:cNvSpPr>
            <p:nvPr/>
          </p:nvSpPr>
          <p:spPr bwMode="auto">
            <a:xfrm>
              <a:off x="5718" y="720"/>
              <a:ext cx="178" cy="221"/>
            </a:xfrm>
            <a:custGeom>
              <a:avLst/>
              <a:gdLst>
                <a:gd name="T0" fmla="*/ 93 w 356"/>
                <a:gd name="T1" fmla="*/ 0 h 443"/>
                <a:gd name="T2" fmla="*/ 91 w 356"/>
                <a:gd name="T3" fmla="*/ 0 h 443"/>
                <a:gd name="T4" fmla="*/ 91 w 356"/>
                <a:gd name="T5" fmla="*/ 8 h 443"/>
                <a:gd name="T6" fmla="*/ 90 w 356"/>
                <a:gd name="T7" fmla="*/ 17 h 443"/>
                <a:gd name="T8" fmla="*/ 90 w 356"/>
                <a:gd name="T9" fmla="*/ 29 h 443"/>
                <a:gd name="T10" fmla="*/ 88 w 356"/>
                <a:gd name="T11" fmla="*/ 34 h 443"/>
                <a:gd name="T12" fmla="*/ 86 w 356"/>
                <a:gd name="T13" fmla="*/ 42 h 443"/>
                <a:gd name="T14" fmla="*/ 86 w 356"/>
                <a:gd name="T15" fmla="*/ 49 h 443"/>
                <a:gd name="T16" fmla="*/ 86 w 356"/>
                <a:gd name="T17" fmla="*/ 57 h 443"/>
                <a:gd name="T18" fmla="*/ 82 w 356"/>
                <a:gd name="T19" fmla="*/ 63 h 443"/>
                <a:gd name="T20" fmla="*/ 82 w 356"/>
                <a:gd name="T21" fmla="*/ 70 h 443"/>
                <a:gd name="T22" fmla="*/ 80 w 356"/>
                <a:gd name="T23" fmla="*/ 78 h 443"/>
                <a:gd name="T24" fmla="*/ 78 w 356"/>
                <a:gd name="T25" fmla="*/ 86 h 443"/>
                <a:gd name="T26" fmla="*/ 74 w 356"/>
                <a:gd name="T27" fmla="*/ 89 h 443"/>
                <a:gd name="T28" fmla="*/ 71 w 356"/>
                <a:gd name="T29" fmla="*/ 97 h 443"/>
                <a:gd name="T30" fmla="*/ 65 w 356"/>
                <a:gd name="T31" fmla="*/ 105 h 443"/>
                <a:gd name="T32" fmla="*/ 59 w 356"/>
                <a:gd name="T33" fmla="*/ 114 h 443"/>
                <a:gd name="T34" fmla="*/ 52 w 356"/>
                <a:gd name="T35" fmla="*/ 122 h 443"/>
                <a:gd name="T36" fmla="*/ 46 w 356"/>
                <a:gd name="T37" fmla="*/ 131 h 443"/>
                <a:gd name="T38" fmla="*/ 40 w 356"/>
                <a:gd name="T39" fmla="*/ 139 h 443"/>
                <a:gd name="T40" fmla="*/ 34 w 356"/>
                <a:gd name="T41" fmla="*/ 148 h 443"/>
                <a:gd name="T42" fmla="*/ 27 w 356"/>
                <a:gd name="T43" fmla="*/ 156 h 443"/>
                <a:gd name="T44" fmla="*/ 19 w 356"/>
                <a:gd name="T45" fmla="*/ 162 h 443"/>
                <a:gd name="T46" fmla="*/ 14 w 356"/>
                <a:gd name="T47" fmla="*/ 169 h 443"/>
                <a:gd name="T48" fmla="*/ 10 w 356"/>
                <a:gd name="T49" fmla="*/ 177 h 443"/>
                <a:gd name="T50" fmla="*/ 2 w 356"/>
                <a:gd name="T51" fmla="*/ 184 h 443"/>
                <a:gd name="T52" fmla="*/ 0 w 356"/>
                <a:gd name="T53" fmla="*/ 188 h 443"/>
                <a:gd name="T54" fmla="*/ 2 w 356"/>
                <a:gd name="T55" fmla="*/ 188 h 443"/>
                <a:gd name="T56" fmla="*/ 10 w 356"/>
                <a:gd name="T57" fmla="*/ 190 h 443"/>
                <a:gd name="T58" fmla="*/ 14 w 356"/>
                <a:gd name="T59" fmla="*/ 190 h 443"/>
                <a:gd name="T60" fmla="*/ 21 w 356"/>
                <a:gd name="T61" fmla="*/ 194 h 443"/>
                <a:gd name="T62" fmla="*/ 29 w 356"/>
                <a:gd name="T63" fmla="*/ 196 h 443"/>
                <a:gd name="T64" fmla="*/ 38 w 356"/>
                <a:gd name="T65" fmla="*/ 200 h 443"/>
                <a:gd name="T66" fmla="*/ 44 w 356"/>
                <a:gd name="T67" fmla="*/ 201 h 443"/>
                <a:gd name="T68" fmla="*/ 52 w 356"/>
                <a:gd name="T69" fmla="*/ 205 h 443"/>
                <a:gd name="T70" fmla="*/ 61 w 356"/>
                <a:gd name="T71" fmla="*/ 209 h 443"/>
                <a:gd name="T72" fmla="*/ 69 w 356"/>
                <a:gd name="T73" fmla="*/ 215 h 443"/>
                <a:gd name="T74" fmla="*/ 76 w 356"/>
                <a:gd name="T75" fmla="*/ 219 h 443"/>
                <a:gd name="T76" fmla="*/ 84 w 356"/>
                <a:gd name="T77" fmla="*/ 222 h 443"/>
                <a:gd name="T78" fmla="*/ 90 w 356"/>
                <a:gd name="T79" fmla="*/ 228 h 443"/>
                <a:gd name="T80" fmla="*/ 97 w 356"/>
                <a:gd name="T81" fmla="*/ 234 h 443"/>
                <a:gd name="T82" fmla="*/ 107 w 356"/>
                <a:gd name="T83" fmla="*/ 243 h 443"/>
                <a:gd name="T84" fmla="*/ 118 w 356"/>
                <a:gd name="T85" fmla="*/ 255 h 443"/>
                <a:gd name="T86" fmla="*/ 128 w 356"/>
                <a:gd name="T87" fmla="*/ 266 h 443"/>
                <a:gd name="T88" fmla="*/ 137 w 356"/>
                <a:gd name="T89" fmla="*/ 279 h 443"/>
                <a:gd name="T90" fmla="*/ 143 w 356"/>
                <a:gd name="T91" fmla="*/ 287 h 443"/>
                <a:gd name="T92" fmla="*/ 149 w 356"/>
                <a:gd name="T93" fmla="*/ 297 h 443"/>
                <a:gd name="T94" fmla="*/ 152 w 356"/>
                <a:gd name="T95" fmla="*/ 300 h 443"/>
                <a:gd name="T96" fmla="*/ 154 w 356"/>
                <a:gd name="T97" fmla="*/ 304 h 443"/>
                <a:gd name="T98" fmla="*/ 143 w 356"/>
                <a:gd name="T99" fmla="*/ 321 h 443"/>
                <a:gd name="T100" fmla="*/ 152 w 356"/>
                <a:gd name="T101" fmla="*/ 443 h 443"/>
                <a:gd name="T102" fmla="*/ 356 w 356"/>
                <a:gd name="T103" fmla="*/ 171 h 443"/>
                <a:gd name="T104" fmla="*/ 242 w 356"/>
                <a:gd name="T105" fmla="*/ 51 h 443"/>
                <a:gd name="T106" fmla="*/ 93 w 356"/>
                <a:gd name="T107" fmla="*/ 0 h 443"/>
                <a:gd name="T108" fmla="*/ 93 w 356"/>
                <a:gd name="T109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6" h="443">
                  <a:moveTo>
                    <a:pt x="93" y="0"/>
                  </a:moveTo>
                  <a:lnTo>
                    <a:pt x="91" y="0"/>
                  </a:lnTo>
                  <a:lnTo>
                    <a:pt x="91" y="8"/>
                  </a:lnTo>
                  <a:lnTo>
                    <a:pt x="90" y="17"/>
                  </a:lnTo>
                  <a:lnTo>
                    <a:pt x="90" y="29"/>
                  </a:lnTo>
                  <a:lnTo>
                    <a:pt x="88" y="34"/>
                  </a:lnTo>
                  <a:lnTo>
                    <a:pt x="86" y="42"/>
                  </a:lnTo>
                  <a:lnTo>
                    <a:pt x="86" y="49"/>
                  </a:lnTo>
                  <a:lnTo>
                    <a:pt x="86" y="57"/>
                  </a:lnTo>
                  <a:lnTo>
                    <a:pt x="82" y="63"/>
                  </a:lnTo>
                  <a:lnTo>
                    <a:pt x="82" y="70"/>
                  </a:lnTo>
                  <a:lnTo>
                    <a:pt x="80" y="78"/>
                  </a:lnTo>
                  <a:lnTo>
                    <a:pt x="78" y="86"/>
                  </a:lnTo>
                  <a:lnTo>
                    <a:pt x="74" y="89"/>
                  </a:lnTo>
                  <a:lnTo>
                    <a:pt x="71" y="97"/>
                  </a:lnTo>
                  <a:lnTo>
                    <a:pt x="65" y="105"/>
                  </a:lnTo>
                  <a:lnTo>
                    <a:pt x="59" y="114"/>
                  </a:lnTo>
                  <a:lnTo>
                    <a:pt x="52" y="122"/>
                  </a:lnTo>
                  <a:lnTo>
                    <a:pt x="46" y="131"/>
                  </a:lnTo>
                  <a:lnTo>
                    <a:pt x="40" y="139"/>
                  </a:lnTo>
                  <a:lnTo>
                    <a:pt x="34" y="148"/>
                  </a:lnTo>
                  <a:lnTo>
                    <a:pt x="27" y="156"/>
                  </a:lnTo>
                  <a:lnTo>
                    <a:pt x="19" y="162"/>
                  </a:lnTo>
                  <a:lnTo>
                    <a:pt x="14" y="169"/>
                  </a:lnTo>
                  <a:lnTo>
                    <a:pt x="10" y="177"/>
                  </a:lnTo>
                  <a:lnTo>
                    <a:pt x="2" y="184"/>
                  </a:lnTo>
                  <a:lnTo>
                    <a:pt x="0" y="188"/>
                  </a:lnTo>
                  <a:lnTo>
                    <a:pt x="2" y="188"/>
                  </a:lnTo>
                  <a:lnTo>
                    <a:pt x="10" y="190"/>
                  </a:lnTo>
                  <a:lnTo>
                    <a:pt x="14" y="190"/>
                  </a:lnTo>
                  <a:lnTo>
                    <a:pt x="21" y="194"/>
                  </a:lnTo>
                  <a:lnTo>
                    <a:pt x="29" y="196"/>
                  </a:lnTo>
                  <a:lnTo>
                    <a:pt x="38" y="200"/>
                  </a:lnTo>
                  <a:lnTo>
                    <a:pt x="44" y="201"/>
                  </a:lnTo>
                  <a:lnTo>
                    <a:pt x="52" y="205"/>
                  </a:lnTo>
                  <a:lnTo>
                    <a:pt x="61" y="209"/>
                  </a:lnTo>
                  <a:lnTo>
                    <a:pt x="69" y="215"/>
                  </a:lnTo>
                  <a:lnTo>
                    <a:pt x="76" y="219"/>
                  </a:lnTo>
                  <a:lnTo>
                    <a:pt x="84" y="222"/>
                  </a:lnTo>
                  <a:lnTo>
                    <a:pt x="90" y="228"/>
                  </a:lnTo>
                  <a:lnTo>
                    <a:pt x="97" y="234"/>
                  </a:lnTo>
                  <a:lnTo>
                    <a:pt x="107" y="243"/>
                  </a:lnTo>
                  <a:lnTo>
                    <a:pt x="118" y="255"/>
                  </a:lnTo>
                  <a:lnTo>
                    <a:pt x="128" y="266"/>
                  </a:lnTo>
                  <a:lnTo>
                    <a:pt x="137" y="279"/>
                  </a:lnTo>
                  <a:lnTo>
                    <a:pt x="143" y="287"/>
                  </a:lnTo>
                  <a:lnTo>
                    <a:pt x="149" y="297"/>
                  </a:lnTo>
                  <a:lnTo>
                    <a:pt x="152" y="300"/>
                  </a:lnTo>
                  <a:lnTo>
                    <a:pt x="154" y="304"/>
                  </a:lnTo>
                  <a:lnTo>
                    <a:pt x="143" y="321"/>
                  </a:lnTo>
                  <a:lnTo>
                    <a:pt x="152" y="443"/>
                  </a:lnTo>
                  <a:lnTo>
                    <a:pt x="356" y="171"/>
                  </a:lnTo>
                  <a:lnTo>
                    <a:pt x="242" y="51"/>
                  </a:lnTo>
                  <a:lnTo>
                    <a:pt x="9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41" name="Freeform 77"/>
            <p:cNvSpPr>
              <a:spLocks/>
            </p:cNvSpPr>
            <p:nvPr/>
          </p:nvSpPr>
          <p:spPr bwMode="auto">
            <a:xfrm>
              <a:off x="5608" y="706"/>
              <a:ext cx="263" cy="86"/>
            </a:xfrm>
            <a:custGeom>
              <a:avLst/>
              <a:gdLst>
                <a:gd name="T0" fmla="*/ 0 w 526"/>
                <a:gd name="T1" fmla="*/ 63 h 173"/>
                <a:gd name="T2" fmla="*/ 7 w 526"/>
                <a:gd name="T3" fmla="*/ 61 h 173"/>
                <a:gd name="T4" fmla="*/ 24 w 526"/>
                <a:gd name="T5" fmla="*/ 58 h 173"/>
                <a:gd name="T6" fmla="*/ 47 w 526"/>
                <a:gd name="T7" fmla="*/ 56 h 173"/>
                <a:gd name="T8" fmla="*/ 72 w 526"/>
                <a:gd name="T9" fmla="*/ 52 h 173"/>
                <a:gd name="T10" fmla="*/ 100 w 526"/>
                <a:gd name="T11" fmla="*/ 48 h 173"/>
                <a:gd name="T12" fmla="*/ 129 w 526"/>
                <a:gd name="T13" fmla="*/ 46 h 173"/>
                <a:gd name="T14" fmla="*/ 154 w 526"/>
                <a:gd name="T15" fmla="*/ 44 h 173"/>
                <a:gd name="T16" fmla="*/ 177 w 526"/>
                <a:gd name="T17" fmla="*/ 42 h 173"/>
                <a:gd name="T18" fmla="*/ 196 w 526"/>
                <a:gd name="T19" fmla="*/ 40 h 173"/>
                <a:gd name="T20" fmla="*/ 213 w 526"/>
                <a:gd name="T21" fmla="*/ 38 h 173"/>
                <a:gd name="T22" fmla="*/ 228 w 526"/>
                <a:gd name="T23" fmla="*/ 37 h 173"/>
                <a:gd name="T24" fmla="*/ 249 w 526"/>
                <a:gd name="T25" fmla="*/ 33 h 173"/>
                <a:gd name="T26" fmla="*/ 272 w 526"/>
                <a:gd name="T27" fmla="*/ 25 h 173"/>
                <a:gd name="T28" fmla="*/ 291 w 526"/>
                <a:gd name="T29" fmla="*/ 19 h 173"/>
                <a:gd name="T30" fmla="*/ 304 w 526"/>
                <a:gd name="T31" fmla="*/ 12 h 173"/>
                <a:gd name="T32" fmla="*/ 315 w 526"/>
                <a:gd name="T33" fmla="*/ 2 h 173"/>
                <a:gd name="T34" fmla="*/ 323 w 526"/>
                <a:gd name="T35" fmla="*/ 2 h 173"/>
                <a:gd name="T36" fmla="*/ 338 w 526"/>
                <a:gd name="T37" fmla="*/ 6 h 173"/>
                <a:gd name="T38" fmla="*/ 353 w 526"/>
                <a:gd name="T39" fmla="*/ 10 h 173"/>
                <a:gd name="T40" fmla="*/ 374 w 526"/>
                <a:gd name="T41" fmla="*/ 12 h 173"/>
                <a:gd name="T42" fmla="*/ 391 w 526"/>
                <a:gd name="T43" fmla="*/ 10 h 173"/>
                <a:gd name="T44" fmla="*/ 410 w 526"/>
                <a:gd name="T45" fmla="*/ 12 h 173"/>
                <a:gd name="T46" fmla="*/ 426 w 526"/>
                <a:gd name="T47" fmla="*/ 14 h 173"/>
                <a:gd name="T48" fmla="*/ 446 w 526"/>
                <a:gd name="T49" fmla="*/ 19 h 173"/>
                <a:gd name="T50" fmla="*/ 467 w 526"/>
                <a:gd name="T51" fmla="*/ 29 h 173"/>
                <a:gd name="T52" fmla="*/ 483 w 526"/>
                <a:gd name="T53" fmla="*/ 37 h 173"/>
                <a:gd name="T54" fmla="*/ 496 w 526"/>
                <a:gd name="T55" fmla="*/ 46 h 173"/>
                <a:gd name="T56" fmla="*/ 517 w 526"/>
                <a:gd name="T57" fmla="*/ 61 h 173"/>
                <a:gd name="T58" fmla="*/ 526 w 526"/>
                <a:gd name="T59" fmla="*/ 69 h 173"/>
                <a:gd name="T60" fmla="*/ 313 w 526"/>
                <a:gd name="T61" fmla="*/ 56 h 173"/>
                <a:gd name="T62" fmla="*/ 315 w 526"/>
                <a:gd name="T63" fmla="*/ 80 h 173"/>
                <a:gd name="T64" fmla="*/ 323 w 526"/>
                <a:gd name="T65" fmla="*/ 88 h 173"/>
                <a:gd name="T66" fmla="*/ 325 w 526"/>
                <a:gd name="T67" fmla="*/ 97 h 173"/>
                <a:gd name="T68" fmla="*/ 327 w 526"/>
                <a:gd name="T69" fmla="*/ 113 h 173"/>
                <a:gd name="T70" fmla="*/ 327 w 526"/>
                <a:gd name="T71" fmla="*/ 126 h 173"/>
                <a:gd name="T72" fmla="*/ 323 w 526"/>
                <a:gd name="T73" fmla="*/ 143 h 173"/>
                <a:gd name="T74" fmla="*/ 315 w 526"/>
                <a:gd name="T75" fmla="*/ 147 h 173"/>
                <a:gd name="T76" fmla="*/ 308 w 526"/>
                <a:gd name="T77" fmla="*/ 132 h 173"/>
                <a:gd name="T78" fmla="*/ 294 w 526"/>
                <a:gd name="T79" fmla="*/ 118 h 173"/>
                <a:gd name="T80" fmla="*/ 283 w 526"/>
                <a:gd name="T81" fmla="*/ 115 h 173"/>
                <a:gd name="T82" fmla="*/ 264 w 526"/>
                <a:gd name="T83" fmla="*/ 111 h 173"/>
                <a:gd name="T84" fmla="*/ 249 w 526"/>
                <a:gd name="T85" fmla="*/ 101 h 173"/>
                <a:gd name="T86" fmla="*/ 247 w 526"/>
                <a:gd name="T87" fmla="*/ 88 h 173"/>
                <a:gd name="T88" fmla="*/ 245 w 526"/>
                <a:gd name="T89" fmla="*/ 86 h 173"/>
                <a:gd name="T90" fmla="*/ 234 w 526"/>
                <a:gd name="T91" fmla="*/ 88 h 173"/>
                <a:gd name="T92" fmla="*/ 220 w 526"/>
                <a:gd name="T93" fmla="*/ 94 h 173"/>
                <a:gd name="T94" fmla="*/ 209 w 526"/>
                <a:gd name="T95" fmla="*/ 101 h 173"/>
                <a:gd name="T96" fmla="*/ 196 w 526"/>
                <a:gd name="T97" fmla="*/ 109 h 173"/>
                <a:gd name="T98" fmla="*/ 180 w 526"/>
                <a:gd name="T99" fmla="*/ 118 h 173"/>
                <a:gd name="T100" fmla="*/ 165 w 526"/>
                <a:gd name="T101" fmla="*/ 128 h 173"/>
                <a:gd name="T102" fmla="*/ 144 w 526"/>
                <a:gd name="T103" fmla="*/ 137 h 173"/>
                <a:gd name="T104" fmla="*/ 119 w 526"/>
                <a:gd name="T105" fmla="*/ 147 h 173"/>
                <a:gd name="T106" fmla="*/ 95 w 526"/>
                <a:gd name="T107" fmla="*/ 154 h 173"/>
                <a:gd name="T108" fmla="*/ 72 w 526"/>
                <a:gd name="T109" fmla="*/ 162 h 173"/>
                <a:gd name="T110" fmla="*/ 49 w 526"/>
                <a:gd name="T111" fmla="*/ 168 h 173"/>
                <a:gd name="T112" fmla="*/ 34 w 526"/>
                <a:gd name="T113" fmla="*/ 170 h 173"/>
                <a:gd name="T114" fmla="*/ 26 w 526"/>
                <a:gd name="T115" fmla="*/ 173 h 173"/>
                <a:gd name="T116" fmla="*/ 0 w 526"/>
                <a:gd name="T117" fmla="*/ 6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6" h="173">
                  <a:moveTo>
                    <a:pt x="0" y="63"/>
                  </a:moveTo>
                  <a:lnTo>
                    <a:pt x="0" y="63"/>
                  </a:lnTo>
                  <a:lnTo>
                    <a:pt x="4" y="63"/>
                  </a:lnTo>
                  <a:lnTo>
                    <a:pt x="7" y="61"/>
                  </a:lnTo>
                  <a:lnTo>
                    <a:pt x="17" y="59"/>
                  </a:lnTo>
                  <a:lnTo>
                    <a:pt x="24" y="58"/>
                  </a:lnTo>
                  <a:lnTo>
                    <a:pt x="36" y="56"/>
                  </a:lnTo>
                  <a:lnTo>
                    <a:pt x="47" y="56"/>
                  </a:lnTo>
                  <a:lnTo>
                    <a:pt x="61" y="54"/>
                  </a:lnTo>
                  <a:lnTo>
                    <a:pt x="72" y="52"/>
                  </a:lnTo>
                  <a:lnTo>
                    <a:pt x="87" y="50"/>
                  </a:lnTo>
                  <a:lnTo>
                    <a:pt x="100" y="48"/>
                  </a:lnTo>
                  <a:lnTo>
                    <a:pt x="116" y="48"/>
                  </a:lnTo>
                  <a:lnTo>
                    <a:pt x="129" y="46"/>
                  </a:lnTo>
                  <a:lnTo>
                    <a:pt x="142" y="44"/>
                  </a:lnTo>
                  <a:lnTo>
                    <a:pt x="154" y="44"/>
                  </a:lnTo>
                  <a:lnTo>
                    <a:pt x="167" y="44"/>
                  </a:lnTo>
                  <a:lnTo>
                    <a:pt x="177" y="42"/>
                  </a:lnTo>
                  <a:lnTo>
                    <a:pt x="186" y="42"/>
                  </a:lnTo>
                  <a:lnTo>
                    <a:pt x="196" y="40"/>
                  </a:lnTo>
                  <a:lnTo>
                    <a:pt x="205" y="40"/>
                  </a:lnTo>
                  <a:lnTo>
                    <a:pt x="213" y="38"/>
                  </a:lnTo>
                  <a:lnTo>
                    <a:pt x="220" y="38"/>
                  </a:lnTo>
                  <a:lnTo>
                    <a:pt x="228" y="37"/>
                  </a:lnTo>
                  <a:lnTo>
                    <a:pt x="237" y="37"/>
                  </a:lnTo>
                  <a:lnTo>
                    <a:pt x="249" y="33"/>
                  </a:lnTo>
                  <a:lnTo>
                    <a:pt x="260" y="29"/>
                  </a:lnTo>
                  <a:lnTo>
                    <a:pt x="272" y="25"/>
                  </a:lnTo>
                  <a:lnTo>
                    <a:pt x="283" y="23"/>
                  </a:lnTo>
                  <a:lnTo>
                    <a:pt x="291" y="19"/>
                  </a:lnTo>
                  <a:lnTo>
                    <a:pt x="298" y="16"/>
                  </a:lnTo>
                  <a:lnTo>
                    <a:pt x="304" y="12"/>
                  </a:lnTo>
                  <a:lnTo>
                    <a:pt x="310" y="8"/>
                  </a:lnTo>
                  <a:lnTo>
                    <a:pt x="315" y="2"/>
                  </a:lnTo>
                  <a:lnTo>
                    <a:pt x="319" y="0"/>
                  </a:lnTo>
                  <a:lnTo>
                    <a:pt x="323" y="2"/>
                  </a:lnTo>
                  <a:lnTo>
                    <a:pt x="329" y="4"/>
                  </a:lnTo>
                  <a:lnTo>
                    <a:pt x="338" y="6"/>
                  </a:lnTo>
                  <a:lnTo>
                    <a:pt x="344" y="8"/>
                  </a:lnTo>
                  <a:lnTo>
                    <a:pt x="353" y="10"/>
                  </a:lnTo>
                  <a:lnTo>
                    <a:pt x="365" y="10"/>
                  </a:lnTo>
                  <a:lnTo>
                    <a:pt x="374" y="12"/>
                  </a:lnTo>
                  <a:lnTo>
                    <a:pt x="384" y="10"/>
                  </a:lnTo>
                  <a:lnTo>
                    <a:pt x="391" y="10"/>
                  </a:lnTo>
                  <a:lnTo>
                    <a:pt x="401" y="10"/>
                  </a:lnTo>
                  <a:lnTo>
                    <a:pt x="410" y="12"/>
                  </a:lnTo>
                  <a:lnTo>
                    <a:pt x="418" y="12"/>
                  </a:lnTo>
                  <a:lnTo>
                    <a:pt x="426" y="14"/>
                  </a:lnTo>
                  <a:lnTo>
                    <a:pt x="435" y="16"/>
                  </a:lnTo>
                  <a:lnTo>
                    <a:pt x="446" y="19"/>
                  </a:lnTo>
                  <a:lnTo>
                    <a:pt x="456" y="21"/>
                  </a:lnTo>
                  <a:lnTo>
                    <a:pt x="467" y="29"/>
                  </a:lnTo>
                  <a:lnTo>
                    <a:pt x="475" y="33"/>
                  </a:lnTo>
                  <a:lnTo>
                    <a:pt x="483" y="37"/>
                  </a:lnTo>
                  <a:lnTo>
                    <a:pt x="488" y="40"/>
                  </a:lnTo>
                  <a:lnTo>
                    <a:pt x="496" y="46"/>
                  </a:lnTo>
                  <a:lnTo>
                    <a:pt x="505" y="54"/>
                  </a:lnTo>
                  <a:lnTo>
                    <a:pt x="517" y="61"/>
                  </a:lnTo>
                  <a:lnTo>
                    <a:pt x="522" y="67"/>
                  </a:lnTo>
                  <a:lnTo>
                    <a:pt x="526" y="69"/>
                  </a:lnTo>
                  <a:lnTo>
                    <a:pt x="361" y="50"/>
                  </a:lnTo>
                  <a:lnTo>
                    <a:pt x="313" y="56"/>
                  </a:lnTo>
                  <a:lnTo>
                    <a:pt x="310" y="75"/>
                  </a:lnTo>
                  <a:lnTo>
                    <a:pt x="315" y="80"/>
                  </a:lnTo>
                  <a:lnTo>
                    <a:pt x="321" y="86"/>
                  </a:lnTo>
                  <a:lnTo>
                    <a:pt x="323" y="88"/>
                  </a:lnTo>
                  <a:lnTo>
                    <a:pt x="323" y="94"/>
                  </a:lnTo>
                  <a:lnTo>
                    <a:pt x="325" y="97"/>
                  </a:lnTo>
                  <a:lnTo>
                    <a:pt x="327" y="107"/>
                  </a:lnTo>
                  <a:lnTo>
                    <a:pt x="327" y="113"/>
                  </a:lnTo>
                  <a:lnTo>
                    <a:pt x="329" y="120"/>
                  </a:lnTo>
                  <a:lnTo>
                    <a:pt x="327" y="126"/>
                  </a:lnTo>
                  <a:lnTo>
                    <a:pt x="327" y="134"/>
                  </a:lnTo>
                  <a:lnTo>
                    <a:pt x="323" y="143"/>
                  </a:lnTo>
                  <a:lnTo>
                    <a:pt x="319" y="151"/>
                  </a:lnTo>
                  <a:lnTo>
                    <a:pt x="315" y="147"/>
                  </a:lnTo>
                  <a:lnTo>
                    <a:pt x="313" y="141"/>
                  </a:lnTo>
                  <a:lnTo>
                    <a:pt x="308" y="132"/>
                  </a:lnTo>
                  <a:lnTo>
                    <a:pt x="300" y="124"/>
                  </a:lnTo>
                  <a:lnTo>
                    <a:pt x="294" y="118"/>
                  </a:lnTo>
                  <a:lnTo>
                    <a:pt x="289" y="116"/>
                  </a:lnTo>
                  <a:lnTo>
                    <a:pt x="283" y="115"/>
                  </a:lnTo>
                  <a:lnTo>
                    <a:pt x="275" y="113"/>
                  </a:lnTo>
                  <a:lnTo>
                    <a:pt x="264" y="111"/>
                  </a:lnTo>
                  <a:lnTo>
                    <a:pt x="254" y="109"/>
                  </a:lnTo>
                  <a:lnTo>
                    <a:pt x="249" y="101"/>
                  </a:lnTo>
                  <a:lnTo>
                    <a:pt x="247" y="94"/>
                  </a:lnTo>
                  <a:lnTo>
                    <a:pt x="247" y="88"/>
                  </a:lnTo>
                  <a:lnTo>
                    <a:pt x="247" y="86"/>
                  </a:lnTo>
                  <a:lnTo>
                    <a:pt x="245" y="86"/>
                  </a:lnTo>
                  <a:lnTo>
                    <a:pt x="241" y="88"/>
                  </a:lnTo>
                  <a:lnTo>
                    <a:pt x="234" y="88"/>
                  </a:lnTo>
                  <a:lnTo>
                    <a:pt x="226" y="94"/>
                  </a:lnTo>
                  <a:lnTo>
                    <a:pt x="220" y="94"/>
                  </a:lnTo>
                  <a:lnTo>
                    <a:pt x="215" y="97"/>
                  </a:lnTo>
                  <a:lnTo>
                    <a:pt x="209" y="101"/>
                  </a:lnTo>
                  <a:lnTo>
                    <a:pt x="203" y="105"/>
                  </a:lnTo>
                  <a:lnTo>
                    <a:pt x="196" y="109"/>
                  </a:lnTo>
                  <a:lnTo>
                    <a:pt x="188" y="113"/>
                  </a:lnTo>
                  <a:lnTo>
                    <a:pt x="180" y="118"/>
                  </a:lnTo>
                  <a:lnTo>
                    <a:pt x="175" y="124"/>
                  </a:lnTo>
                  <a:lnTo>
                    <a:pt x="165" y="128"/>
                  </a:lnTo>
                  <a:lnTo>
                    <a:pt x="154" y="134"/>
                  </a:lnTo>
                  <a:lnTo>
                    <a:pt x="144" y="137"/>
                  </a:lnTo>
                  <a:lnTo>
                    <a:pt x="133" y="143"/>
                  </a:lnTo>
                  <a:lnTo>
                    <a:pt x="119" y="147"/>
                  </a:lnTo>
                  <a:lnTo>
                    <a:pt x="108" y="151"/>
                  </a:lnTo>
                  <a:lnTo>
                    <a:pt x="95" y="154"/>
                  </a:lnTo>
                  <a:lnTo>
                    <a:pt x="83" y="160"/>
                  </a:lnTo>
                  <a:lnTo>
                    <a:pt x="72" y="162"/>
                  </a:lnTo>
                  <a:lnTo>
                    <a:pt x="61" y="164"/>
                  </a:lnTo>
                  <a:lnTo>
                    <a:pt x="49" y="168"/>
                  </a:lnTo>
                  <a:lnTo>
                    <a:pt x="42" y="170"/>
                  </a:lnTo>
                  <a:lnTo>
                    <a:pt x="34" y="170"/>
                  </a:lnTo>
                  <a:lnTo>
                    <a:pt x="30" y="172"/>
                  </a:lnTo>
                  <a:lnTo>
                    <a:pt x="26" y="173"/>
                  </a:lnTo>
                  <a:lnTo>
                    <a:pt x="26" y="173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D896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42" name="Freeform 78"/>
            <p:cNvSpPr>
              <a:spLocks/>
            </p:cNvSpPr>
            <p:nvPr/>
          </p:nvSpPr>
          <p:spPr bwMode="auto">
            <a:xfrm>
              <a:off x="5916" y="903"/>
              <a:ext cx="165" cy="165"/>
            </a:xfrm>
            <a:custGeom>
              <a:avLst/>
              <a:gdLst>
                <a:gd name="T0" fmla="*/ 165 w 330"/>
                <a:gd name="T1" fmla="*/ 0 h 329"/>
                <a:gd name="T2" fmla="*/ 167 w 330"/>
                <a:gd name="T3" fmla="*/ 4 h 329"/>
                <a:gd name="T4" fmla="*/ 171 w 330"/>
                <a:gd name="T5" fmla="*/ 7 h 329"/>
                <a:gd name="T6" fmla="*/ 178 w 330"/>
                <a:gd name="T7" fmla="*/ 15 h 329"/>
                <a:gd name="T8" fmla="*/ 184 w 330"/>
                <a:gd name="T9" fmla="*/ 23 h 329"/>
                <a:gd name="T10" fmla="*/ 194 w 330"/>
                <a:gd name="T11" fmla="*/ 34 h 329"/>
                <a:gd name="T12" fmla="*/ 199 w 330"/>
                <a:gd name="T13" fmla="*/ 44 h 329"/>
                <a:gd name="T14" fmla="*/ 211 w 330"/>
                <a:gd name="T15" fmla="*/ 57 h 329"/>
                <a:gd name="T16" fmla="*/ 220 w 330"/>
                <a:gd name="T17" fmla="*/ 68 h 329"/>
                <a:gd name="T18" fmla="*/ 232 w 330"/>
                <a:gd name="T19" fmla="*/ 82 h 329"/>
                <a:gd name="T20" fmla="*/ 241 w 330"/>
                <a:gd name="T21" fmla="*/ 97 h 329"/>
                <a:gd name="T22" fmla="*/ 251 w 330"/>
                <a:gd name="T23" fmla="*/ 112 h 329"/>
                <a:gd name="T24" fmla="*/ 262 w 330"/>
                <a:gd name="T25" fmla="*/ 127 h 329"/>
                <a:gd name="T26" fmla="*/ 271 w 330"/>
                <a:gd name="T27" fmla="*/ 141 h 329"/>
                <a:gd name="T28" fmla="*/ 279 w 330"/>
                <a:gd name="T29" fmla="*/ 158 h 329"/>
                <a:gd name="T30" fmla="*/ 289 w 330"/>
                <a:gd name="T31" fmla="*/ 173 h 329"/>
                <a:gd name="T32" fmla="*/ 296 w 330"/>
                <a:gd name="T33" fmla="*/ 188 h 329"/>
                <a:gd name="T34" fmla="*/ 302 w 330"/>
                <a:gd name="T35" fmla="*/ 203 h 329"/>
                <a:gd name="T36" fmla="*/ 306 w 330"/>
                <a:gd name="T37" fmla="*/ 217 h 329"/>
                <a:gd name="T38" fmla="*/ 311 w 330"/>
                <a:gd name="T39" fmla="*/ 232 h 329"/>
                <a:gd name="T40" fmla="*/ 315 w 330"/>
                <a:gd name="T41" fmla="*/ 245 h 329"/>
                <a:gd name="T42" fmla="*/ 319 w 330"/>
                <a:gd name="T43" fmla="*/ 258 h 329"/>
                <a:gd name="T44" fmla="*/ 321 w 330"/>
                <a:gd name="T45" fmla="*/ 270 h 329"/>
                <a:gd name="T46" fmla="*/ 323 w 330"/>
                <a:gd name="T47" fmla="*/ 283 h 329"/>
                <a:gd name="T48" fmla="*/ 325 w 330"/>
                <a:gd name="T49" fmla="*/ 291 h 329"/>
                <a:gd name="T50" fmla="*/ 327 w 330"/>
                <a:gd name="T51" fmla="*/ 300 h 329"/>
                <a:gd name="T52" fmla="*/ 327 w 330"/>
                <a:gd name="T53" fmla="*/ 308 h 329"/>
                <a:gd name="T54" fmla="*/ 329 w 330"/>
                <a:gd name="T55" fmla="*/ 315 h 329"/>
                <a:gd name="T56" fmla="*/ 329 w 330"/>
                <a:gd name="T57" fmla="*/ 325 h 329"/>
                <a:gd name="T58" fmla="*/ 330 w 330"/>
                <a:gd name="T59" fmla="*/ 329 h 329"/>
                <a:gd name="T60" fmla="*/ 184 w 330"/>
                <a:gd name="T61" fmla="*/ 329 h 329"/>
                <a:gd name="T62" fmla="*/ 0 w 330"/>
                <a:gd name="T63" fmla="*/ 239 h 329"/>
                <a:gd name="T64" fmla="*/ 165 w 330"/>
                <a:gd name="T65" fmla="*/ 0 h 329"/>
                <a:gd name="T66" fmla="*/ 165 w 330"/>
                <a:gd name="T67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0" h="329">
                  <a:moveTo>
                    <a:pt x="165" y="0"/>
                  </a:moveTo>
                  <a:lnTo>
                    <a:pt x="167" y="4"/>
                  </a:lnTo>
                  <a:lnTo>
                    <a:pt x="171" y="7"/>
                  </a:lnTo>
                  <a:lnTo>
                    <a:pt x="178" y="15"/>
                  </a:lnTo>
                  <a:lnTo>
                    <a:pt x="184" y="23"/>
                  </a:lnTo>
                  <a:lnTo>
                    <a:pt x="194" y="34"/>
                  </a:lnTo>
                  <a:lnTo>
                    <a:pt x="199" y="44"/>
                  </a:lnTo>
                  <a:lnTo>
                    <a:pt x="211" y="57"/>
                  </a:lnTo>
                  <a:lnTo>
                    <a:pt x="220" y="68"/>
                  </a:lnTo>
                  <a:lnTo>
                    <a:pt x="232" y="82"/>
                  </a:lnTo>
                  <a:lnTo>
                    <a:pt x="241" y="97"/>
                  </a:lnTo>
                  <a:lnTo>
                    <a:pt x="251" y="112"/>
                  </a:lnTo>
                  <a:lnTo>
                    <a:pt x="262" y="127"/>
                  </a:lnTo>
                  <a:lnTo>
                    <a:pt x="271" y="141"/>
                  </a:lnTo>
                  <a:lnTo>
                    <a:pt x="279" y="158"/>
                  </a:lnTo>
                  <a:lnTo>
                    <a:pt x="289" y="173"/>
                  </a:lnTo>
                  <a:lnTo>
                    <a:pt x="296" y="188"/>
                  </a:lnTo>
                  <a:lnTo>
                    <a:pt x="302" y="203"/>
                  </a:lnTo>
                  <a:lnTo>
                    <a:pt x="306" y="217"/>
                  </a:lnTo>
                  <a:lnTo>
                    <a:pt x="311" y="232"/>
                  </a:lnTo>
                  <a:lnTo>
                    <a:pt x="315" y="245"/>
                  </a:lnTo>
                  <a:lnTo>
                    <a:pt x="319" y="258"/>
                  </a:lnTo>
                  <a:lnTo>
                    <a:pt x="321" y="270"/>
                  </a:lnTo>
                  <a:lnTo>
                    <a:pt x="323" y="283"/>
                  </a:lnTo>
                  <a:lnTo>
                    <a:pt x="325" y="291"/>
                  </a:lnTo>
                  <a:lnTo>
                    <a:pt x="327" y="300"/>
                  </a:lnTo>
                  <a:lnTo>
                    <a:pt x="327" y="308"/>
                  </a:lnTo>
                  <a:lnTo>
                    <a:pt x="329" y="315"/>
                  </a:lnTo>
                  <a:lnTo>
                    <a:pt x="329" y="325"/>
                  </a:lnTo>
                  <a:lnTo>
                    <a:pt x="330" y="329"/>
                  </a:lnTo>
                  <a:lnTo>
                    <a:pt x="184" y="329"/>
                  </a:lnTo>
                  <a:lnTo>
                    <a:pt x="0" y="239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43" name="Freeform 79"/>
            <p:cNvSpPr>
              <a:spLocks/>
            </p:cNvSpPr>
            <p:nvPr/>
          </p:nvSpPr>
          <p:spPr bwMode="auto">
            <a:xfrm>
              <a:off x="5498" y="1272"/>
              <a:ext cx="296" cy="137"/>
            </a:xfrm>
            <a:custGeom>
              <a:avLst/>
              <a:gdLst>
                <a:gd name="T0" fmla="*/ 593 w 593"/>
                <a:gd name="T1" fmla="*/ 249 h 274"/>
                <a:gd name="T2" fmla="*/ 591 w 593"/>
                <a:gd name="T3" fmla="*/ 248 h 274"/>
                <a:gd name="T4" fmla="*/ 586 w 593"/>
                <a:gd name="T5" fmla="*/ 248 h 274"/>
                <a:gd name="T6" fmla="*/ 574 w 593"/>
                <a:gd name="T7" fmla="*/ 248 h 274"/>
                <a:gd name="T8" fmla="*/ 563 w 593"/>
                <a:gd name="T9" fmla="*/ 248 h 274"/>
                <a:gd name="T10" fmla="*/ 555 w 593"/>
                <a:gd name="T11" fmla="*/ 246 h 274"/>
                <a:gd name="T12" fmla="*/ 548 w 593"/>
                <a:gd name="T13" fmla="*/ 246 h 274"/>
                <a:gd name="T14" fmla="*/ 536 w 593"/>
                <a:gd name="T15" fmla="*/ 246 h 274"/>
                <a:gd name="T16" fmla="*/ 529 w 593"/>
                <a:gd name="T17" fmla="*/ 246 h 274"/>
                <a:gd name="T18" fmla="*/ 519 w 593"/>
                <a:gd name="T19" fmla="*/ 246 h 274"/>
                <a:gd name="T20" fmla="*/ 510 w 593"/>
                <a:gd name="T21" fmla="*/ 246 h 274"/>
                <a:gd name="T22" fmla="*/ 498 w 593"/>
                <a:gd name="T23" fmla="*/ 248 h 274"/>
                <a:gd name="T24" fmla="*/ 489 w 593"/>
                <a:gd name="T25" fmla="*/ 249 h 274"/>
                <a:gd name="T26" fmla="*/ 475 w 593"/>
                <a:gd name="T27" fmla="*/ 249 h 274"/>
                <a:gd name="T28" fmla="*/ 464 w 593"/>
                <a:gd name="T29" fmla="*/ 251 h 274"/>
                <a:gd name="T30" fmla="*/ 453 w 593"/>
                <a:gd name="T31" fmla="*/ 253 h 274"/>
                <a:gd name="T32" fmla="*/ 441 w 593"/>
                <a:gd name="T33" fmla="*/ 255 h 274"/>
                <a:gd name="T34" fmla="*/ 430 w 593"/>
                <a:gd name="T35" fmla="*/ 257 h 274"/>
                <a:gd name="T36" fmla="*/ 418 w 593"/>
                <a:gd name="T37" fmla="*/ 259 h 274"/>
                <a:gd name="T38" fmla="*/ 407 w 593"/>
                <a:gd name="T39" fmla="*/ 261 h 274"/>
                <a:gd name="T40" fmla="*/ 399 w 593"/>
                <a:gd name="T41" fmla="*/ 265 h 274"/>
                <a:gd name="T42" fmla="*/ 388 w 593"/>
                <a:gd name="T43" fmla="*/ 265 h 274"/>
                <a:gd name="T44" fmla="*/ 380 w 593"/>
                <a:gd name="T45" fmla="*/ 267 h 274"/>
                <a:gd name="T46" fmla="*/ 373 w 593"/>
                <a:gd name="T47" fmla="*/ 268 h 274"/>
                <a:gd name="T48" fmla="*/ 367 w 593"/>
                <a:gd name="T49" fmla="*/ 270 h 274"/>
                <a:gd name="T50" fmla="*/ 358 w 593"/>
                <a:gd name="T51" fmla="*/ 272 h 274"/>
                <a:gd name="T52" fmla="*/ 356 w 593"/>
                <a:gd name="T53" fmla="*/ 274 h 274"/>
                <a:gd name="T54" fmla="*/ 352 w 593"/>
                <a:gd name="T55" fmla="*/ 272 h 274"/>
                <a:gd name="T56" fmla="*/ 344 w 593"/>
                <a:gd name="T57" fmla="*/ 268 h 274"/>
                <a:gd name="T58" fmla="*/ 337 w 593"/>
                <a:gd name="T59" fmla="*/ 267 h 274"/>
                <a:gd name="T60" fmla="*/ 331 w 593"/>
                <a:gd name="T61" fmla="*/ 265 h 274"/>
                <a:gd name="T62" fmla="*/ 323 w 593"/>
                <a:gd name="T63" fmla="*/ 261 h 274"/>
                <a:gd name="T64" fmla="*/ 316 w 593"/>
                <a:gd name="T65" fmla="*/ 259 h 274"/>
                <a:gd name="T66" fmla="*/ 304 w 593"/>
                <a:gd name="T67" fmla="*/ 255 h 274"/>
                <a:gd name="T68" fmla="*/ 293 w 593"/>
                <a:gd name="T69" fmla="*/ 253 h 274"/>
                <a:gd name="T70" fmla="*/ 282 w 593"/>
                <a:gd name="T71" fmla="*/ 249 h 274"/>
                <a:gd name="T72" fmla="*/ 268 w 593"/>
                <a:gd name="T73" fmla="*/ 248 h 274"/>
                <a:gd name="T74" fmla="*/ 255 w 593"/>
                <a:gd name="T75" fmla="*/ 244 h 274"/>
                <a:gd name="T76" fmla="*/ 240 w 593"/>
                <a:gd name="T77" fmla="*/ 244 h 274"/>
                <a:gd name="T78" fmla="*/ 225 w 593"/>
                <a:gd name="T79" fmla="*/ 240 h 274"/>
                <a:gd name="T80" fmla="*/ 209 w 593"/>
                <a:gd name="T81" fmla="*/ 240 h 274"/>
                <a:gd name="T82" fmla="*/ 192 w 593"/>
                <a:gd name="T83" fmla="*/ 238 h 274"/>
                <a:gd name="T84" fmla="*/ 175 w 593"/>
                <a:gd name="T85" fmla="*/ 238 h 274"/>
                <a:gd name="T86" fmla="*/ 156 w 593"/>
                <a:gd name="T87" fmla="*/ 238 h 274"/>
                <a:gd name="T88" fmla="*/ 139 w 593"/>
                <a:gd name="T89" fmla="*/ 238 h 274"/>
                <a:gd name="T90" fmla="*/ 120 w 593"/>
                <a:gd name="T91" fmla="*/ 238 h 274"/>
                <a:gd name="T92" fmla="*/ 103 w 593"/>
                <a:gd name="T93" fmla="*/ 238 h 274"/>
                <a:gd name="T94" fmla="*/ 86 w 593"/>
                <a:gd name="T95" fmla="*/ 240 h 274"/>
                <a:gd name="T96" fmla="*/ 72 w 593"/>
                <a:gd name="T97" fmla="*/ 242 h 274"/>
                <a:gd name="T98" fmla="*/ 55 w 593"/>
                <a:gd name="T99" fmla="*/ 242 h 274"/>
                <a:gd name="T100" fmla="*/ 42 w 593"/>
                <a:gd name="T101" fmla="*/ 244 h 274"/>
                <a:gd name="T102" fmla="*/ 31 w 593"/>
                <a:gd name="T103" fmla="*/ 244 h 274"/>
                <a:gd name="T104" fmla="*/ 21 w 593"/>
                <a:gd name="T105" fmla="*/ 246 h 274"/>
                <a:gd name="T106" fmla="*/ 12 w 593"/>
                <a:gd name="T107" fmla="*/ 248 h 274"/>
                <a:gd name="T108" fmla="*/ 6 w 593"/>
                <a:gd name="T109" fmla="*/ 248 h 274"/>
                <a:gd name="T110" fmla="*/ 0 w 593"/>
                <a:gd name="T111" fmla="*/ 249 h 274"/>
                <a:gd name="T112" fmla="*/ 114 w 593"/>
                <a:gd name="T113" fmla="*/ 0 h 274"/>
                <a:gd name="T114" fmla="*/ 593 w 593"/>
                <a:gd name="T115" fmla="*/ 206 h 274"/>
                <a:gd name="T116" fmla="*/ 593 w 593"/>
                <a:gd name="T117" fmla="*/ 249 h 274"/>
                <a:gd name="T118" fmla="*/ 593 w 593"/>
                <a:gd name="T119" fmla="*/ 249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3" h="274">
                  <a:moveTo>
                    <a:pt x="593" y="249"/>
                  </a:moveTo>
                  <a:lnTo>
                    <a:pt x="591" y="248"/>
                  </a:lnTo>
                  <a:lnTo>
                    <a:pt x="586" y="248"/>
                  </a:lnTo>
                  <a:lnTo>
                    <a:pt x="574" y="248"/>
                  </a:lnTo>
                  <a:lnTo>
                    <a:pt x="563" y="248"/>
                  </a:lnTo>
                  <a:lnTo>
                    <a:pt x="555" y="246"/>
                  </a:lnTo>
                  <a:lnTo>
                    <a:pt x="548" y="246"/>
                  </a:lnTo>
                  <a:lnTo>
                    <a:pt x="536" y="246"/>
                  </a:lnTo>
                  <a:lnTo>
                    <a:pt x="529" y="246"/>
                  </a:lnTo>
                  <a:lnTo>
                    <a:pt x="519" y="246"/>
                  </a:lnTo>
                  <a:lnTo>
                    <a:pt x="510" y="246"/>
                  </a:lnTo>
                  <a:lnTo>
                    <a:pt x="498" y="248"/>
                  </a:lnTo>
                  <a:lnTo>
                    <a:pt x="489" y="249"/>
                  </a:lnTo>
                  <a:lnTo>
                    <a:pt x="475" y="249"/>
                  </a:lnTo>
                  <a:lnTo>
                    <a:pt x="464" y="251"/>
                  </a:lnTo>
                  <a:lnTo>
                    <a:pt x="453" y="253"/>
                  </a:lnTo>
                  <a:lnTo>
                    <a:pt x="441" y="255"/>
                  </a:lnTo>
                  <a:lnTo>
                    <a:pt x="430" y="257"/>
                  </a:lnTo>
                  <a:lnTo>
                    <a:pt x="418" y="259"/>
                  </a:lnTo>
                  <a:lnTo>
                    <a:pt x="407" y="261"/>
                  </a:lnTo>
                  <a:lnTo>
                    <a:pt x="399" y="265"/>
                  </a:lnTo>
                  <a:lnTo>
                    <a:pt x="388" y="265"/>
                  </a:lnTo>
                  <a:lnTo>
                    <a:pt x="380" y="267"/>
                  </a:lnTo>
                  <a:lnTo>
                    <a:pt x="373" y="268"/>
                  </a:lnTo>
                  <a:lnTo>
                    <a:pt x="367" y="270"/>
                  </a:lnTo>
                  <a:lnTo>
                    <a:pt x="358" y="272"/>
                  </a:lnTo>
                  <a:lnTo>
                    <a:pt x="356" y="274"/>
                  </a:lnTo>
                  <a:lnTo>
                    <a:pt x="352" y="272"/>
                  </a:lnTo>
                  <a:lnTo>
                    <a:pt x="344" y="268"/>
                  </a:lnTo>
                  <a:lnTo>
                    <a:pt x="337" y="267"/>
                  </a:lnTo>
                  <a:lnTo>
                    <a:pt x="331" y="265"/>
                  </a:lnTo>
                  <a:lnTo>
                    <a:pt x="323" y="261"/>
                  </a:lnTo>
                  <a:lnTo>
                    <a:pt x="316" y="259"/>
                  </a:lnTo>
                  <a:lnTo>
                    <a:pt x="304" y="255"/>
                  </a:lnTo>
                  <a:lnTo>
                    <a:pt x="293" y="253"/>
                  </a:lnTo>
                  <a:lnTo>
                    <a:pt x="282" y="249"/>
                  </a:lnTo>
                  <a:lnTo>
                    <a:pt x="268" y="248"/>
                  </a:lnTo>
                  <a:lnTo>
                    <a:pt x="255" y="244"/>
                  </a:lnTo>
                  <a:lnTo>
                    <a:pt x="240" y="244"/>
                  </a:lnTo>
                  <a:lnTo>
                    <a:pt x="225" y="240"/>
                  </a:lnTo>
                  <a:lnTo>
                    <a:pt x="209" y="240"/>
                  </a:lnTo>
                  <a:lnTo>
                    <a:pt x="192" y="238"/>
                  </a:lnTo>
                  <a:lnTo>
                    <a:pt x="175" y="238"/>
                  </a:lnTo>
                  <a:lnTo>
                    <a:pt x="156" y="238"/>
                  </a:lnTo>
                  <a:lnTo>
                    <a:pt x="139" y="238"/>
                  </a:lnTo>
                  <a:lnTo>
                    <a:pt x="120" y="238"/>
                  </a:lnTo>
                  <a:lnTo>
                    <a:pt x="103" y="238"/>
                  </a:lnTo>
                  <a:lnTo>
                    <a:pt x="86" y="240"/>
                  </a:lnTo>
                  <a:lnTo>
                    <a:pt x="72" y="242"/>
                  </a:lnTo>
                  <a:lnTo>
                    <a:pt x="55" y="242"/>
                  </a:lnTo>
                  <a:lnTo>
                    <a:pt x="42" y="244"/>
                  </a:lnTo>
                  <a:lnTo>
                    <a:pt x="31" y="244"/>
                  </a:lnTo>
                  <a:lnTo>
                    <a:pt x="21" y="246"/>
                  </a:lnTo>
                  <a:lnTo>
                    <a:pt x="12" y="248"/>
                  </a:lnTo>
                  <a:lnTo>
                    <a:pt x="6" y="248"/>
                  </a:lnTo>
                  <a:lnTo>
                    <a:pt x="0" y="249"/>
                  </a:lnTo>
                  <a:lnTo>
                    <a:pt x="114" y="0"/>
                  </a:lnTo>
                  <a:lnTo>
                    <a:pt x="593" y="206"/>
                  </a:lnTo>
                  <a:lnTo>
                    <a:pt x="593" y="249"/>
                  </a:lnTo>
                  <a:lnTo>
                    <a:pt x="593" y="249"/>
                  </a:lnTo>
                  <a:close/>
                </a:path>
              </a:pathLst>
            </a:custGeom>
            <a:solidFill>
              <a:srgbClr val="A6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44" name="Freeform 80"/>
            <p:cNvSpPr>
              <a:spLocks/>
            </p:cNvSpPr>
            <p:nvPr/>
          </p:nvSpPr>
          <p:spPr bwMode="auto">
            <a:xfrm>
              <a:off x="5144" y="1537"/>
              <a:ext cx="372" cy="127"/>
            </a:xfrm>
            <a:custGeom>
              <a:avLst/>
              <a:gdLst>
                <a:gd name="T0" fmla="*/ 743 w 743"/>
                <a:gd name="T1" fmla="*/ 197 h 253"/>
                <a:gd name="T2" fmla="*/ 454 w 743"/>
                <a:gd name="T3" fmla="*/ 253 h 253"/>
                <a:gd name="T4" fmla="*/ 0 w 743"/>
                <a:gd name="T5" fmla="*/ 215 h 253"/>
                <a:gd name="T6" fmla="*/ 186 w 743"/>
                <a:gd name="T7" fmla="*/ 0 h 253"/>
                <a:gd name="T8" fmla="*/ 743 w 743"/>
                <a:gd name="T9" fmla="*/ 197 h 253"/>
                <a:gd name="T10" fmla="*/ 743 w 743"/>
                <a:gd name="T11" fmla="*/ 197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3" h="253">
                  <a:moveTo>
                    <a:pt x="743" y="197"/>
                  </a:moveTo>
                  <a:lnTo>
                    <a:pt x="454" y="253"/>
                  </a:lnTo>
                  <a:lnTo>
                    <a:pt x="0" y="215"/>
                  </a:lnTo>
                  <a:lnTo>
                    <a:pt x="186" y="0"/>
                  </a:lnTo>
                  <a:lnTo>
                    <a:pt x="743" y="197"/>
                  </a:lnTo>
                  <a:lnTo>
                    <a:pt x="743" y="197"/>
                  </a:lnTo>
                  <a:close/>
                </a:path>
              </a:pathLst>
            </a:custGeom>
            <a:solidFill>
              <a:srgbClr val="A6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45" name="Freeform 81"/>
            <p:cNvSpPr>
              <a:spLocks/>
            </p:cNvSpPr>
            <p:nvPr/>
          </p:nvSpPr>
          <p:spPr bwMode="auto">
            <a:xfrm>
              <a:off x="4903" y="1736"/>
              <a:ext cx="326" cy="90"/>
            </a:xfrm>
            <a:custGeom>
              <a:avLst/>
              <a:gdLst>
                <a:gd name="T0" fmla="*/ 652 w 652"/>
                <a:gd name="T1" fmla="*/ 171 h 181"/>
                <a:gd name="T2" fmla="*/ 422 w 652"/>
                <a:gd name="T3" fmla="*/ 181 h 181"/>
                <a:gd name="T4" fmla="*/ 0 w 652"/>
                <a:gd name="T5" fmla="*/ 181 h 181"/>
                <a:gd name="T6" fmla="*/ 50 w 652"/>
                <a:gd name="T7" fmla="*/ 0 h 181"/>
                <a:gd name="T8" fmla="*/ 578 w 652"/>
                <a:gd name="T9" fmla="*/ 116 h 181"/>
                <a:gd name="T10" fmla="*/ 652 w 652"/>
                <a:gd name="T11" fmla="*/ 171 h 181"/>
                <a:gd name="T12" fmla="*/ 652 w 652"/>
                <a:gd name="T13" fmla="*/ 17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181">
                  <a:moveTo>
                    <a:pt x="652" y="171"/>
                  </a:moveTo>
                  <a:lnTo>
                    <a:pt x="422" y="181"/>
                  </a:lnTo>
                  <a:lnTo>
                    <a:pt x="0" y="181"/>
                  </a:lnTo>
                  <a:lnTo>
                    <a:pt x="50" y="0"/>
                  </a:lnTo>
                  <a:lnTo>
                    <a:pt x="578" y="116"/>
                  </a:lnTo>
                  <a:lnTo>
                    <a:pt x="652" y="171"/>
                  </a:lnTo>
                  <a:lnTo>
                    <a:pt x="652" y="171"/>
                  </a:lnTo>
                  <a:close/>
                </a:path>
              </a:pathLst>
            </a:custGeom>
            <a:solidFill>
              <a:srgbClr val="A6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46" name="Freeform 82"/>
            <p:cNvSpPr>
              <a:spLocks/>
            </p:cNvSpPr>
            <p:nvPr/>
          </p:nvSpPr>
          <p:spPr bwMode="auto">
            <a:xfrm>
              <a:off x="5028" y="1052"/>
              <a:ext cx="168" cy="168"/>
            </a:xfrm>
            <a:custGeom>
              <a:avLst/>
              <a:gdLst>
                <a:gd name="T0" fmla="*/ 337 w 337"/>
                <a:gd name="T1" fmla="*/ 61 h 337"/>
                <a:gd name="T2" fmla="*/ 333 w 337"/>
                <a:gd name="T3" fmla="*/ 69 h 337"/>
                <a:gd name="T4" fmla="*/ 325 w 337"/>
                <a:gd name="T5" fmla="*/ 86 h 337"/>
                <a:gd name="T6" fmla="*/ 314 w 337"/>
                <a:gd name="T7" fmla="*/ 101 h 337"/>
                <a:gd name="T8" fmla="*/ 302 w 337"/>
                <a:gd name="T9" fmla="*/ 111 h 337"/>
                <a:gd name="T10" fmla="*/ 287 w 337"/>
                <a:gd name="T11" fmla="*/ 124 h 337"/>
                <a:gd name="T12" fmla="*/ 268 w 337"/>
                <a:gd name="T13" fmla="*/ 135 h 337"/>
                <a:gd name="T14" fmla="*/ 247 w 337"/>
                <a:gd name="T15" fmla="*/ 145 h 337"/>
                <a:gd name="T16" fmla="*/ 226 w 337"/>
                <a:gd name="T17" fmla="*/ 156 h 337"/>
                <a:gd name="T18" fmla="*/ 205 w 337"/>
                <a:gd name="T19" fmla="*/ 166 h 337"/>
                <a:gd name="T20" fmla="*/ 190 w 337"/>
                <a:gd name="T21" fmla="*/ 173 h 337"/>
                <a:gd name="T22" fmla="*/ 175 w 337"/>
                <a:gd name="T23" fmla="*/ 181 h 337"/>
                <a:gd name="T24" fmla="*/ 171 w 337"/>
                <a:gd name="T25" fmla="*/ 187 h 337"/>
                <a:gd name="T26" fmla="*/ 177 w 337"/>
                <a:gd name="T27" fmla="*/ 208 h 337"/>
                <a:gd name="T28" fmla="*/ 173 w 337"/>
                <a:gd name="T29" fmla="*/ 225 h 337"/>
                <a:gd name="T30" fmla="*/ 166 w 337"/>
                <a:gd name="T31" fmla="*/ 234 h 337"/>
                <a:gd name="T32" fmla="*/ 160 w 337"/>
                <a:gd name="T33" fmla="*/ 244 h 337"/>
                <a:gd name="T34" fmla="*/ 156 w 337"/>
                <a:gd name="T35" fmla="*/ 259 h 337"/>
                <a:gd name="T36" fmla="*/ 154 w 337"/>
                <a:gd name="T37" fmla="*/ 274 h 337"/>
                <a:gd name="T38" fmla="*/ 154 w 337"/>
                <a:gd name="T39" fmla="*/ 291 h 337"/>
                <a:gd name="T40" fmla="*/ 154 w 337"/>
                <a:gd name="T41" fmla="*/ 303 h 337"/>
                <a:gd name="T42" fmla="*/ 133 w 337"/>
                <a:gd name="T43" fmla="*/ 305 h 337"/>
                <a:gd name="T44" fmla="*/ 126 w 337"/>
                <a:gd name="T45" fmla="*/ 242 h 337"/>
                <a:gd name="T46" fmla="*/ 118 w 337"/>
                <a:gd name="T47" fmla="*/ 253 h 337"/>
                <a:gd name="T48" fmla="*/ 103 w 337"/>
                <a:gd name="T49" fmla="*/ 267 h 337"/>
                <a:gd name="T50" fmla="*/ 84 w 337"/>
                <a:gd name="T51" fmla="*/ 287 h 337"/>
                <a:gd name="T52" fmla="*/ 67 w 337"/>
                <a:gd name="T53" fmla="*/ 305 h 337"/>
                <a:gd name="T54" fmla="*/ 50 w 337"/>
                <a:gd name="T55" fmla="*/ 318 h 337"/>
                <a:gd name="T56" fmla="*/ 32 w 337"/>
                <a:gd name="T57" fmla="*/ 333 h 337"/>
                <a:gd name="T58" fmla="*/ 0 w 337"/>
                <a:gd name="T59" fmla="*/ 305 h 337"/>
                <a:gd name="T60" fmla="*/ 19 w 337"/>
                <a:gd name="T61" fmla="*/ 229 h 337"/>
                <a:gd name="T62" fmla="*/ 21 w 337"/>
                <a:gd name="T63" fmla="*/ 219 h 337"/>
                <a:gd name="T64" fmla="*/ 29 w 337"/>
                <a:gd name="T65" fmla="*/ 208 h 337"/>
                <a:gd name="T66" fmla="*/ 46 w 337"/>
                <a:gd name="T67" fmla="*/ 194 h 337"/>
                <a:gd name="T68" fmla="*/ 55 w 337"/>
                <a:gd name="T69" fmla="*/ 187 h 337"/>
                <a:gd name="T70" fmla="*/ 71 w 337"/>
                <a:gd name="T71" fmla="*/ 181 h 337"/>
                <a:gd name="T72" fmla="*/ 84 w 337"/>
                <a:gd name="T73" fmla="*/ 173 h 337"/>
                <a:gd name="T74" fmla="*/ 99 w 337"/>
                <a:gd name="T75" fmla="*/ 166 h 337"/>
                <a:gd name="T76" fmla="*/ 122 w 337"/>
                <a:gd name="T77" fmla="*/ 156 h 337"/>
                <a:gd name="T78" fmla="*/ 131 w 337"/>
                <a:gd name="T79" fmla="*/ 154 h 337"/>
                <a:gd name="T80" fmla="*/ 135 w 337"/>
                <a:gd name="T81" fmla="*/ 149 h 337"/>
                <a:gd name="T82" fmla="*/ 147 w 337"/>
                <a:gd name="T83" fmla="*/ 135 h 337"/>
                <a:gd name="T84" fmla="*/ 164 w 337"/>
                <a:gd name="T85" fmla="*/ 116 h 337"/>
                <a:gd name="T86" fmla="*/ 186 w 337"/>
                <a:gd name="T87" fmla="*/ 92 h 337"/>
                <a:gd name="T88" fmla="*/ 196 w 337"/>
                <a:gd name="T89" fmla="*/ 75 h 337"/>
                <a:gd name="T90" fmla="*/ 207 w 337"/>
                <a:gd name="T91" fmla="*/ 59 h 337"/>
                <a:gd name="T92" fmla="*/ 217 w 337"/>
                <a:gd name="T93" fmla="*/ 44 h 337"/>
                <a:gd name="T94" fmla="*/ 226 w 337"/>
                <a:gd name="T95" fmla="*/ 31 h 337"/>
                <a:gd name="T96" fmla="*/ 240 w 337"/>
                <a:gd name="T97" fmla="*/ 8 h 337"/>
                <a:gd name="T98" fmla="*/ 247 w 337"/>
                <a:gd name="T99" fmla="*/ 0 h 337"/>
                <a:gd name="T100" fmla="*/ 337 w 337"/>
                <a:gd name="T101" fmla="*/ 61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7" h="337">
                  <a:moveTo>
                    <a:pt x="337" y="61"/>
                  </a:moveTo>
                  <a:lnTo>
                    <a:pt x="337" y="61"/>
                  </a:lnTo>
                  <a:lnTo>
                    <a:pt x="337" y="65"/>
                  </a:lnTo>
                  <a:lnTo>
                    <a:pt x="333" y="69"/>
                  </a:lnTo>
                  <a:lnTo>
                    <a:pt x="331" y="78"/>
                  </a:lnTo>
                  <a:lnTo>
                    <a:pt x="325" y="86"/>
                  </a:lnTo>
                  <a:lnTo>
                    <a:pt x="320" y="95"/>
                  </a:lnTo>
                  <a:lnTo>
                    <a:pt x="314" y="101"/>
                  </a:lnTo>
                  <a:lnTo>
                    <a:pt x="308" y="107"/>
                  </a:lnTo>
                  <a:lnTo>
                    <a:pt x="302" y="111"/>
                  </a:lnTo>
                  <a:lnTo>
                    <a:pt x="297" y="118"/>
                  </a:lnTo>
                  <a:lnTo>
                    <a:pt x="287" y="124"/>
                  </a:lnTo>
                  <a:lnTo>
                    <a:pt x="278" y="130"/>
                  </a:lnTo>
                  <a:lnTo>
                    <a:pt x="268" y="135"/>
                  </a:lnTo>
                  <a:lnTo>
                    <a:pt x="259" y="141"/>
                  </a:lnTo>
                  <a:lnTo>
                    <a:pt x="247" y="145"/>
                  </a:lnTo>
                  <a:lnTo>
                    <a:pt x="236" y="151"/>
                  </a:lnTo>
                  <a:lnTo>
                    <a:pt x="226" y="156"/>
                  </a:lnTo>
                  <a:lnTo>
                    <a:pt x="217" y="162"/>
                  </a:lnTo>
                  <a:lnTo>
                    <a:pt x="205" y="166"/>
                  </a:lnTo>
                  <a:lnTo>
                    <a:pt x="198" y="170"/>
                  </a:lnTo>
                  <a:lnTo>
                    <a:pt x="190" y="173"/>
                  </a:lnTo>
                  <a:lnTo>
                    <a:pt x="185" y="177"/>
                  </a:lnTo>
                  <a:lnTo>
                    <a:pt x="175" y="181"/>
                  </a:lnTo>
                  <a:lnTo>
                    <a:pt x="171" y="183"/>
                  </a:lnTo>
                  <a:lnTo>
                    <a:pt x="171" y="187"/>
                  </a:lnTo>
                  <a:lnTo>
                    <a:pt x="175" y="196"/>
                  </a:lnTo>
                  <a:lnTo>
                    <a:pt x="177" y="208"/>
                  </a:lnTo>
                  <a:lnTo>
                    <a:pt x="177" y="217"/>
                  </a:lnTo>
                  <a:lnTo>
                    <a:pt x="173" y="225"/>
                  </a:lnTo>
                  <a:lnTo>
                    <a:pt x="167" y="230"/>
                  </a:lnTo>
                  <a:lnTo>
                    <a:pt x="166" y="234"/>
                  </a:lnTo>
                  <a:lnTo>
                    <a:pt x="164" y="240"/>
                  </a:lnTo>
                  <a:lnTo>
                    <a:pt x="160" y="244"/>
                  </a:lnTo>
                  <a:lnTo>
                    <a:pt x="160" y="253"/>
                  </a:lnTo>
                  <a:lnTo>
                    <a:pt x="156" y="259"/>
                  </a:lnTo>
                  <a:lnTo>
                    <a:pt x="154" y="267"/>
                  </a:lnTo>
                  <a:lnTo>
                    <a:pt x="154" y="274"/>
                  </a:lnTo>
                  <a:lnTo>
                    <a:pt x="154" y="284"/>
                  </a:lnTo>
                  <a:lnTo>
                    <a:pt x="154" y="291"/>
                  </a:lnTo>
                  <a:lnTo>
                    <a:pt x="154" y="297"/>
                  </a:lnTo>
                  <a:lnTo>
                    <a:pt x="154" y="303"/>
                  </a:lnTo>
                  <a:lnTo>
                    <a:pt x="154" y="305"/>
                  </a:lnTo>
                  <a:lnTo>
                    <a:pt x="133" y="305"/>
                  </a:lnTo>
                  <a:lnTo>
                    <a:pt x="129" y="242"/>
                  </a:lnTo>
                  <a:lnTo>
                    <a:pt x="126" y="242"/>
                  </a:lnTo>
                  <a:lnTo>
                    <a:pt x="124" y="248"/>
                  </a:lnTo>
                  <a:lnTo>
                    <a:pt x="118" y="253"/>
                  </a:lnTo>
                  <a:lnTo>
                    <a:pt x="112" y="259"/>
                  </a:lnTo>
                  <a:lnTo>
                    <a:pt x="103" y="267"/>
                  </a:lnTo>
                  <a:lnTo>
                    <a:pt x="93" y="276"/>
                  </a:lnTo>
                  <a:lnTo>
                    <a:pt x="84" y="287"/>
                  </a:lnTo>
                  <a:lnTo>
                    <a:pt x="76" y="297"/>
                  </a:lnTo>
                  <a:lnTo>
                    <a:pt x="67" y="305"/>
                  </a:lnTo>
                  <a:lnTo>
                    <a:pt x="57" y="312"/>
                  </a:lnTo>
                  <a:lnTo>
                    <a:pt x="50" y="318"/>
                  </a:lnTo>
                  <a:lnTo>
                    <a:pt x="44" y="325"/>
                  </a:lnTo>
                  <a:lnTo>
                    <a:pt x="32" y="333"/>
                  </a:lnTo>
                  <a:lnTo>
                    <a:pt x="31" y="337"/>
                  </a:lnTo>
                  <a:lnTo>
                    <a:pt x="0" y="305"/>
                  </a:lnTo>
                  <a:lnTo>
                    <a:pt x="21" y="248"/>
                  </a:lnTo>
                  <a:lnTo>
                    <a:pt x="19" y="229"/>
                  </a:lnTo>
                  <a:lnTo>
                    <a:pt x="19" y="225"/>
                  </a:lnTo>
                  <a:lnTo>
                    <a:pt x="21" y="219"/>
                  </a:lnTo>
                  <a:lnTo>
                    <a:pt x="23" y="213"/>
                  </a:lnTo>
                  <a:lnTo>
                    <a:pt x="29" y="208"/>
                  </a:lnTo>
                  <a:lnTo>
                    <a:pt x="36" y="200"/>
                  </a:lnTo>
                  <a:lnTo>
                    <a:pt x="46" y="194"/>
                  </a:lnTo>
                  <a:lnTo>
                    <a:pt x="50" y="190"/>
                  </a:lnTo>
                  <a:lnTo>
                    <a:pt x="55" y="187"/>
                  </a:lnTo>
                  <a:lnTo>
                    <a:pt x="63" y="183"/>
                  </a:lnTo>
                  <a:lnTo>
                    <a:pt x="71" y="181"/>
                  </a:lnTo>
                  <a:lnTo>
                    <a:pt x="76" y="177"/>
                  </a:lnTo>
                  <a:lnTo>
                    <a:pt x="84" y="173"/>
                  </a:lnTo>
                  <a:lnTo>
                    <a:pt x="91" y="170"/>
                  </a:lnTo>
                  <a:lnTo>
                    <a:pt x="99" y="166"/>
                  </a:lnTo>
                  <a:lnTo>
                    <a:pt x="110" y="160"/>
                  </a:lnTo>
                  <a:lnTo>
                    <a:pt x="122" y="156"/>
                  </a:lnTo>
                  <a:lnTo>
                    <a:pt x="128" y="154"/>
                  </a:lnTo>
                  <a:lnTo>
                    <a:pt x="131" y="154"/>
                  </a:lnTo>
                  <a:lnTo>
                    <a:pt x="131" y="152"/>
                  </a:lnTo>
                  <a:lnTo>
                    <a:pt x="135" y="149"/>
                  </a:lnTo>
                  <a:lnTo>
                    <a:pt x="139" y="143"/>
                  </a:lnTo>
                  <a:lnTo>
                    <a:pt x="147" y="135"/>
                  </a:lnTo>
                  <a:lnTo>
                    <a:pt x="154" y="126"/>
                  </a:lnTo>
                  <a:lnTo>
                    <a:pt x="164" y="116"/>
                  </a:lnTo>
                  <a:lnTo>
                    <a:pt x="175" y="103"/>
                  </a:lnTo>
                  <a:lnTo>
                    <a:pt x="186" y="92"/>
                  </a:lnTo>
                  <a:lnTo>
                    <a:pt x="192" y="84"/>
                  </a:lnTo>
                  <a:lnTo>
                    <a:pt x="196" y="75"/>
                  </a:lnTo>
                  <a:lnTo>
                    <a:pt x="202" y="67"/>
                  </a:lnTo>
                  <a:lnTo>
                    <a:pt x="207" y="59"/>
                  </a:lnTo>
                  <a:lnTo>
                    <a:pt x="213" y="52"/>
                  </a:lnTo>
                  <a:lnTo>
                    <a:pt x="217" y="44"/>
                  </a:lnTo>
                  <a:lnTo>
                    <a:pt x="223" y="37"/>
                  </a:lnTo>
                  <a:lnTo>
                    <a:pt x="226" y="31"/>
                  </a:lnTo>
                  <a:lnTo>
                    <a:pt x="234" y="18"/>
                  </a:lnTo>
                  <a:lnTo>
                    <a:pt x="240" y="8"/>
                  </a:lnTo>
                  <a:lnTo>
                    <a:pt x="243" y="2"/>
                  </a:lnTo>
                  <a:lnTo>
                    <a:pt x="247" y="0"/>
                  </a:lnTo>
                  <a:lnTo>
                    <a:pt x="337" y="61"/>
                  </a:lnTo>
                  <a:lnTo>
                    <a:pt x="337" y="61"/>
                  </a:lnTo>
                  <a:close/>
                </a:path>
              </a:pathLst>
            </a:custGeom>
            <a:solidFill>
              <a:srgbClr val="D896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47" name="Freeform 83"/>
            <p:cNvSpPr>
              <a:spLocks/>
            </p:cNvSpPr>
            <p:nvPr/>
          </p:nvSpPr>
          <p:spPr bwMode="auto">
            <a:xfrm>
              <a:off x="5258" y="900"/>
              <a:ext cx="377" cy="446"/>
            </a:xfrm>
            <a:custGeom>
              <a:avLst/>
              <a:gdLst>
                <a:gd name="T0" fmla="*/ 506 w 755"/>
                <a:gd name="T1" fmla="*/ 25 h 894"/>
                <a:gd name="T2" fmla="*/ 517 w 755"/>
                <a:gd name="T3" fmla="*/ 19 h 894"/>
                <a:gd name="T4" fmla="*/ 531 w 755"/>
                <a:gd name="T5" fmla="*/ 15 h 894"/>
                <a:gd name="T6" fmla="*/ 544 w 755"/>
                <a:gd name="T7" fmla="*/ 12 h 894"/>
                <a:gd name="T8" fmla="*/ 561 w 755"/>
                <a:gd name="T9" fmla="*/ 8 h 894"/>
                <a:gd name="T10" fmla="*/ 580 w 755"/>
                <a:gd name="T11" fmla="*/ 4 h 894"/>
                <a:gd name="T12" fmla="*/ 599 w 755"/>
                <a:gd name="T13" fmla="*/ 4 h 894"/>
                <a:gd name="T14" fmla="*/ 620 w 755"/>
                <a:gd name="T15" fmla="*/ 0 h 894"/>
                <a:gd name="T16" fmla="*/ 643 w 755"/>
                <a:gd name="T17" fmla="*/ 0 h 894"/>
                <a:gd name="T18" fmla="*/ 666 w 755"/>
                <a:gd name="T19" fmla="*/ 0 h 894"/>
                <a:gd name="T20" fmla="*/ 686 w 755"/>
                <a:gd name="T21" fmla="*/ 4 h 894"/>
                <a:gd name="T22" fmla="*/ 705 w 755"/>
                <a:gd name="T23" fmla="*/ 6 h 894"/>
                <a:gd name="T24" fmla="*/ 721 w 755"/>
                <a:gd name="T25" fmla="*/ 8 h 894"/>
                <a:gd name="T26" fmla="*/ 738 w 755"/>
                <a:gd name="T27" fmla="*/ 12 h 894"/>
                <a:gd name="T28" fmla="*/ 755 w 755"/>
                <a:gd name="T29" fmla="*/ 78 h 894"/>
                <a:gd name="T30" fmla="*/ 603 w 755"/>
                <a:gd name="T31" fmla="*/ 413 h 894"/>
                <a:gd name="T32" fmla="*/ 555 w 755"/>
                <a:gd name="T33" fmla="*/ 360 h 894"/>
                <a:gd name="T34" fmla="*/ 641 w 755"/>
                <a:gd name="T35" fmla="*/ 179 h 894"/>
                <a:gd name="T36" fmla="*/ 219 w 755"/>
                <a:gd name="T37" fmla="*/ 470 h 894"/>
                <a:gd name="T38" fmla="*/ 0 w 755"/>
                <a:gd name="T39" fmla="*/ 892 h 894"/>
                <a:gd name="T40" fmla="*/ 21 w 755"/>
                <a:gd name="T41" fmla="*/ 578 h 894"/>
                <a:gd name="T42" fmla="*/ 21 w 755"/>
                <a:gd name="T43" fmla="*/ 561 h 894"/>
                <a:gd name="T44" fmla="*/ 25 w 755"/>
                <a:gd name="T45" fmla="*/ 544 h 894"/>
                <a:gd name="T46" fmla="*/ 31 w 755"/>
                <a:gd name="T47" fmla="*/ 521 h 894"/>
                <a:gd name="T48" fmla="*/ 38 w 755"/>
                <a:gd name="T49" fmla="*/ 494 h 894"/>
                <a:gd name="T50" fmla="*/ 44 w 755"/>
                <a:gd name="T51" fmla="*/ 468 h 894"/>
                <a:gd name="T52" fmla="*/ 55 w 755"/>
                <a:gd name="T53" fmla="*/ 441 h 894"/>
                <a:gd name="T54" fmla="*/ 65 w 755"/>
                <a:gd name="T55" fmla="*/ 413 h 894"/>
                <a:gd name="T56" fmla="*/ 76 w 755"/>
                <a:gd name="T57" fmla="*/ 386 h 894"/>
                <a:gd name="T58" fmla="*/ 88 w 755"/>
                <a:gd name="T59" fmla="*/ 360 h 894"/>
                <a:gd name="T60" fmla="*/ 99 w 755"/>
                <a:gd name="T61" fmla="*/ 339 h 894"/>
                <a:gd name="T62" fmla="*/ 110 w 755"/>
                <a:gd name="T63" fmla="*/ 318 h 894"/>
                <a:gd name="T64" fmla="*/ 118 w 755"/>
                <a:gd name="T65" fmla="*/ 301 h 894"/>
                <a:gd name="T66" fmla="*/ 128 w 755"/>
                <a:gd name="T67" fmla="*/ 287 h 894"/>
                <a:gd name="T68" fmla="*/ 128 w 755"/>
                <a:gd name="T69" fmla="*/ 282 h 894"/>
                <a:gd name="T70" fmla="*/ 124 w 755"/>
                <a:gd name="T71" fmla="*/ 266 h 894"/>
                <a:gd name="T72" fmla="*/ 131 w 755"/>
                <a:gd name="T73" fmla="*/ 249 h 894"/>
                <a:gd name="T74" fmla="*/ 141 w 755"/>
                <a:gd name="T75" fmla="*/ 236 h 894"/>
                <a:gd name="T76" fmla="*/ 156 w 755"/>
                <a:gd name="T77" fmla="*/ 215 h 894"/>
                <a:gd name="T78" fmla="*/ 384 w 755"/>
                <a:gd name="T79" fmla="*/ 190 h 894"/>
                <a:gd name="T80" fmla="*/ 506 w 755"/>
                <a:gd name="T81" fmla="*/ 25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5" h="894">
                  <a:moveTo>
                    <a:pt x="506" y="25"/>
                  </a:moveTo>
                  <a:lnTo>
                    <a:pt x="506" y="25"/>
                  </a:lnTo>
                  <a:lnTo>
                    <a:pt x="513" y="21"/>
                  </a:lnTo>
                  <a:lnTo>
                    <a:pt x="517" y="19"/>
                  </a:lnTo>
                  <a:lnTo>
                    <a:pt x="525" y="17"/>
                  </a:lnTo>
                  <a:lnTo>
                    <a:pt x="531" y="15"/>
                  </a:lnTo>
                  <a:lnTo>
                    <a:pt x="538" y="14"/>
                  </a:lnTo>
                  <a:lnTo>
                    <a:pt x="544" y="12"/>
                  </a:lnTo>
                  <a:lnTo>
                    <a:pt x="551" y="10"/>
                  </a:lnTo>
                  <a:lnTo>
                    <a:pt x="561" y="8"/>
                  </a:lnTo>
                  <a:lnTo>
                    <a:pt x="570" y="8"/>
                  </a:lnTo>
                  <a:lnTo>
                    <a:pt x="580" y="4"/>
                  </a:lnTo>
                  <a:lnTo>
                    <a:pt x="589" y="4"/>
                  </a:lnTo>
                  <a:lnTo>
                    <a:pt x="599" y="4"/>
                  </a:lnTo>
                  <a:lnTo>
                    <a:pt x="610" y="4"/>
                  </a:lnTo>
                  <a:lnTo>
                    <a:pt x="620" y="0"/>
                  </a:lnTo>
                  <a:lnTo>
                    <a:pt x="631" y="0"/>
                  </a:lnTo>
                  <a:lnTo>
                    <a:pt x="643" y="0"/>
                  </a:lnTo>
                  <a:lnTo>
                    <a:pt x="654" y="0"/>
                  </a:lnTo>
                  <a:lnTo>
                    <a:pt x="666" y="0"/>
                  </a:lnTo>
                  <a:lnTo>
                    <a:pt x="675" y="2"/>
                  </a:lnTo>
                  <a:lnTo>
                    <a:pt x="686" y="4"/>
                  </a:lnTo>
                  <a:lnTo>
                    <a:pt x="698" y="6"/>
                  </a:lnTo>
                  <a:lnTo>
                    <a:pt x="705" y="6"/>
                  </a:lnTo>
                  <a:lnTo>
                    <a:pt x="715" y="8"/>
                  </a:lnTo>
                  <a:lnTo>
                    <a:pt x="721" y="8"/>
                  </a:lnTo>
                  <a:lnTo>
                    <a:pt x="728" y="10"/>
                  </a:lnTo>
                  <a:lnTo>
                    <a:pt x="738" y="12"/>
                  </a:lnTo>
                  <a:lnTo>
                    <a:pt x="742" y="14"/>
                  </a:lnTo>
                  <a:lnTo>
                    <a:pt x="755" y="78"/>
                  </a:lnTo>
                  <a:lnTo>
                    <a:pt x="740" y="396"/>
                  </a:lnTo>
                  <a:lnTo>
                    <a:pt x="603" y="413"/>
                  </a:lnTo>
                  <a:lnTo>
                    <a:pt x="555" y="398"/>
                  </a:lnTo>
                  <a:lnTo>
                    <a:pt x="555" y="360"/>
                  </a:lnTo>
                  <a:lnTo>
                    <a:pt x="582" y="342"/>
                  </a:lnTo>
                  <a:lnTo>
                    <a:pt x="641" y="179"/>
                  </a:lnTo>
                  <a:lnTo>
                    <a:pt x="358" y="289"/>
                  </a:lnTo>
                  <a:lnTo>
                    <a:pt x="219" y="470"/>
                  </a:lnTo>
                  <a:lnTo>
                    <a:pt x="162" y="894"/>
                  </a:lnTo>
                  <a:lnTo>
                    <a:pt x="0" y="892"/>
                  </a:lnTo>
                  <a:lnTo>
                    <a:pt x="21" y="584"/>
                  </a:lnTo>
                  <a:lnTo>
                    <a:pt x="21" y="578"/>
                  </a:lnTo>
                  <a:lnTo>
                    <a:pt x="21" y="569"/>
                  </a:lnTo>
                  <a:lnTo>
                    <a:pt x="21" y="561"/>
                  </a:lnTo>
                  <a:lnTo>
                    <a:pt x="25" y="553"/>
                  </a:lnTo>
                  <a:lnTo>
                    <a:pt x="25" y="544"/>
                  </a:lnTo>
                  <a:lnTo>
                    <a:pt x="29" y="533"/>
                  </a:lnTo>
                  <a:lnTo>
                    <a:pt x="31" y="521"/>
                  </a:lnTo>
                  <a:lnTo>
                    <a:pt x="34" y="508"/>
                  </a:lnTo>
                  <a:lnTo>
                    <a:pt x="38" y="494"/>
                  </a:lnTo>
                  <a:lnTo>
                    <a:pt x="42" y="483"/>
                  </a:lnTo>
                  <a:lnTo>
                    <a:pt x="44" y="468"/>
                  </a:lnTo>
                  <a:lnTo>
                    <a:pt x="50" y="455"/>
                  </a:lnTo>
                  <a:lnTo>
                    <a:pt x="55" y="441"/>
                  </a:lnTo>
                  <a:lnTo>
                    <a:pt x="61" y="428"/>
                  </a:lnTo>
                  <a:lnTo>
                    <a:pt x="65" y="413"/>
                  </a:lnTo>
                  <a:lnTo>
                    <a:pt x="71" y="399"/>
                  </a:lnTo>
                  <a:lnTo>
                    <a:pt x="76" y="386"/>
                  </a:lnTo>
                  <a:lnTo>
                    <a:pt x="82" y="373"/>
                  </a:lnTo>
                  <a:lnTo>
                    <a:pt x="88" y="360"/>
                  </a:lnTo>
                  <a:lnTo>
                    <a:pt x="93" y="350"/>
                  </a:lnTo>
                  <a:lnTo>
                    <a:pt x="99" y="339"/>
                  </a:lnTo>
                  <a:lnTo>
                    <a:pt x="105" y="329"/>
                  </a:lnTo>
                  <a:lnTo>
                    <a:pt x="110" y="318"/>
                  </a:lnTo>
                  <a:lnTo>
                    <a:pt x="114" y="310"/>
                  </a:lnTo>
                  <a:lnTo>
                    <a:pt x="118" y="301"/>
                  </a:lnTo>
                  <a:lnTo>
                    <a:pt x="124" y="295"/>
                  </a:lnTo>
                  <a:lnTo>
                    <a:pt x="128" y="287"/>
                  </a:lnTo>
                  <a:lnTo>
                    <a:pt x="131" y="283"/>
                  </a:lnTo>
                  <a:lnTo>
                    <a:pt x="128" y="282"/>
                  </a:lnTo>
                  <a:lnTo>
                    <a:pt x="126" y="276"/>
                  </a:lnTo>
                  <a:lnTo>
                    <a:pt x="124" y="266"/>
                  </a:lnTo>
                  <a:lnTo>
                    <a:pt x="128" y="257"/>
                  </a:lnTo>
                  <a:lnTo>
                    <a:pt x="131" y="249"/>
                  </a:lnTo>
                  <a:lnTo>
                    <a:pt x="135" y="242"/>
                  </a:lnTo>
                  <a:lnTo>
                    <a:pt x="141" y="236"/>
                  </a:lnTo>
                  <a:lnTo>
                    <a:pt x="147" y="228"/>
                  </a:lnTo>
                  <a:lnTo>
                    <a:pt x="156" y="215"/>
                  </a:lnTo>
                  <a:lnTo>
                    <a:pt x="162" y="211"/>
                  </a:lnTo>
                  <a:lnTo>
                    <a:pt x="384" y="190"/>
                  </a:lnTo>
                  <a:lnTo>
                    <a:pt x="506" y="25"/>
                  </a:lnTo>
                  <a:lnTo>
                    <a:pt x="506" y="25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48" name="Freeform 84"/>
            <p:cNvSpPr>
              <a:spLocks/>
            </p:cNvSpPr>
            <p:nvPr/>
          </p:nvSpPr>
          <p:spPr bwMode="auto">
            <a:xfrm>
              <a:off x="5239" y="903"/>
              <a:ext cx="351" cy="459"/>
            </a:xfrm>
            <a:custGeom>
              <a:avLst/>
              <a:gdLst>
                <a:gd name="T0" fmla="*/ 224 w 702"/>
                <a:gd name="T1" fmla="*/ 861 h 918"/>
                <a:gd name="T2" fmla="*/ 230 w 702"/>
                <a:gd name="T3" fmla="*/ 825 h 918"/>
                <a:gd name="T4" fmla="*/ 232 w 702"/>
                <a:gd name="T5" fmla="*/ 768 h 918"/>
                <a:gd name="T6" fmla="*/ 232 w 702"/>
                <a:gd name="T7" fmla="*/ 686 h 918"/>
                <a:gd name="T8" fmla="*/ 234 w 702"/>
                <a:gd name="T9" fmla="*/ 608 h 918"/>
                <a:gd name="T10" fmla="*/ 234 w 702"/>
                <a:gd name="T11" fmla="*/ 557 h 918"/>
                <a:gd name="T12" fmla="*/ 236 w 702"/>
                <a:gd name="T13" fmla="*/ 545 h 918"/>
                <a:gd name="T14" fmla="*/ 249 w 702"/>
                <a:gd name="T15" fmla="*/ 511 h 918"/>
                <a:gd name="T16" fmla="*/ 280 w 702"/>
                <a:gd name="T17" fmla="*/ 456 h 918"/>
                <a:gd name="T18" fmla="*/ 333 w 702"/>
                <a:gd name="T19" fmla="*/ 393 h 918"/>
                <a:gd name="T20" fmla="*/ 411 w 702"/>
                <a:gd name="T21" fmla="*/ 331 h 918"/>
                <a:gd name="T22" fmla="*/ 504 w 702"/>
                <a:gd name="T23" fmla="*/ 279 h 918"/>
                <a:gd name="T24" fmla="*/ 589 w 702"/>
                <a:gd name="T25" fmla="*/ 245 h 918"/>
                <a:gd name="T26" fmla="*/ 643 w 702"/>
                <a:gd name="T27" fmla="*/ 224 h 918"/>
                <a:gd name="T28" fmla="*/ 624 w 702"/>
                <a:gd name="T29" fmla="*/ 315 h 918"/>
                <a:gd name="T30" fmla="*/ 641 w 702"/>
                <a:gd name="T31" fmla="*/ 285 h 918"/>
                <a:gd name="T32" fmla="*/ 662 w 702"/>
                <a:gd name="T33" fmla="*/ 247 h 918"/>
                <a:gd name="T34" fmla="*/ 683 w 702"/>
                <a:gd name="T35" fmla="*/ 205 h 918"/>
                <a:gd name="T36" fmla="*/ 694 w 702"/>
                <a:gd name="T37" fmla="*/ 167 h 918"/>
                <a:gd name="T38" fmla="*/ 700 w 702"/>
                <a:gd name="T39" fmla="*/ 137 h 918"/>
                <a:gd name="T40" fmla="*/ 702 w 702"/>
                <a:gd name="T41" fmla="*/ 110 h 918"/>
                <a:gd name="T42" fmla="*/ 660 w 702"/>
                <a:gd name="T43" fmla="*/ 106 h 918"/>
                <a:gd name="T44" fmla="*/ 633 w 702"/>
                <a:gd name="T45" fmla="*/ 118 h 918"/>
                <a:gd name="T46" fmla="*/ 597 w 702"/>
                <a:gd name="T47" fmla="*/ 133 h 918"/>
                <a:gd name="T48" fmla="*/ 557 w 702"/>
                <a:gd name="T49" fmla="*/ 154 h 918"/>
                <a:gd name="T50" fmla="*/ 517 w 702"/>
                <a:gd name="T51" fmla="*/ 179 h 918"/>
                <a:gd name="T52" fmla="*/ 487 w 702"/>
                <a:gd name="T53" fmla="*/ 203 h 918"/>
                <a:gd name="T54" fmla="*/ 456 w 702"/>
                <a:gd name="T55" fmla="*/ 230 h 918"/>
                <a:gd name="T56" fmla="*/ 460 w 702"/>
                <a:gd name="T57" fmla="*/ 220 h 918"/>
                <a:gd name="T58" fmla="*/ 483 w 702"/>
                <a:gd name="T59" fmla="*/ 182 h 918"/>
                <a:gd name="T60" fmla="*/ 502 w 702"/>
                <a:gd name="T61" fmla="*/ 148 h 918"/>
                <a:gd name="T62" fmla="*/ 521 w 702"/>
                <a:gd name="T63" fmla="*/ 106 h 918"/>
                <a:gd name="T64" fmla="*/ 542 w 702"/>
                <a:gd name="T65" fmla="*/ 64 h 918"/>
                <a:gd name="T66" fmla="*/ 559 w 702"/>
                <a:gd name="T67" fmla="*/ 34 h 918"/>
                <a:gd name="T68" fmla="*/ 422 w 702"/>
                <a:gd name="T69" fmla="*/ 146 h 918"/>
                <a:gd name="T70" fmla="*/ 207 w 702"/>
                <a:gd name="T71" fmla="*/ 207 h 918"/>
                <a:gd name="T72" fmla="*/ 209 w 702"/>
                <a:gd name="T73" fmla="*/ 228 h 918"/>
                <a:gd name="T74" fmla="*/ 185 w 702"/>
                <a:gd name="T75" fmla="*/ 239 h 918"/>
                <a:gd name="T76" fmla="*/ 179 w 702"/>
                <a:gd name="T77" fmla="*/ 268 h 918"/>
                <a:gd name="T78" fmla="*/ 209 w 702"/>
                <a:gd name="T79" fmla="*/ 255 h 918"/>
                <a:gd name="T80" fmla="*/ 204 w 702"/>
                <a:gd name="T81" fmla="*/ 291 h 918"/>
                <a:gd name="T82" fmla="*/ 207 w 702"/>
                <a:gd name="T83" fmla="*/ 329 h 918"/>
                <a:gd name="T84" fmla="*/ 211 w 702"/>
                <a:gd name="T85" fmla="*/ 348 h 918"/>
                <a:gd name="T86" fmla="*/ 211 w 702"/>
                <a:gd name="T87" fmla="*/ 388 h 918"/>
                <a:gd name="T88" fmla="*/ 207 w 702"/>
                <a:gd name="T89" fmla="*/ 437 h 918"/>
                <a:gd name="T90" fmla="*/ 190 w 702"/>
                <a:gd name="T91" fmla="*/ 479 h 918"/>
                <a:gd name="T92" fmla="*/ 166 w 702"/>
                <a:gd name="T93" fmla="*/ 506 h 918"/>
                <a:gd name="T94" fmla="*/ 135 w 702"/>
                <a:gd name="T95" fmla="*/ 532 h 918"/>
                <a:gd name="T96" fmla="*/ 110 w 702"/>
                <a:gd name="T97" fmla="*/ 566 h 918"/>
                <a:gd name="T98" fmla="*/ 110 w 702"/>
                <a:gd name="T99" fmla="*/ 601 h 918"/>
                <a:gd name="T100" fmla="*/ 118 w 702"/>
                <a:gd name="T101" fmla="*/ 618 h 918"/>
                <a:gd name="T102" fmla="*/ 128 w 702"/>
                <a:gd name="T103" fmla="*/ 652 h 918"/>
                <a:gd name="T104" fmla="*/ 137 w 702"/>
                <a:gd name="T105" fmla="*/ 696 h 918"/>
                <a:gd name="T106" fmla="*/ 148 w 702"/>
                <a:gd name="T107" fmla="*/ 741 h 918"/>
                <a:gd name="T108" fmla="*/ 152 w 702"/>
                <a:gd name="T109" fmla="*/ 781 h 918"/>
                <a:gd name="T110" fmla="*/ 154 w 702"/>
                <a:gd name="T111" fmla="*/ 812 h 918"/>
                <a:gd name="T112" fmla="*/ 152 w 702"/>
                <a:gd name="T113" fmla="*/ 838 h 918"/>
                <a:gd name="T114" fmla="*/ 50 w 702"/>
                <a:gd name="T115" fmla="*/ 827 h 918"/>
                <a:gd name="T116" fmla="*/ 55 w 702"/>
                <a:gd name="T117" fmla="*/ 768 h 918"/>
                <a:gd name="T118" fmla="*/ 57 w 702"/>
                <a:gd name="T119" fmla="*/ 713 h 918"/>
                <a:gd name="T120" fmla="*/ 57 w 702"/>
                <a:gd name="T121" fmla="*/ 658 h 918"/>
                <a:gd name="T122" fmla="*/ 23 w 702"/>
                <a:gd name="T123" fmla="*/ 842 h 918"/>
                <a:gd name="T124" fmla="*/ 126 w 702"/>
                <a:gd name="T125" fmla="*/ 918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2" h="918">
                  <a:moveTo>
                    <a:pt x="126" y="918"/>
                  </a:moveTo>
                  <a:lnTo>
                    <a:pt x="238" y="905"/>
                  </a:lnTo>
                  <a:lnTo>
                    <a:pt x="238" y="865"/>
                  </a:lnTo>
                  <a:lnTo>
                    <a:pt x="224" y="861"/>
                  </a:lnTo>
                  <a:lnTo>
                    <a:pt x="228" y="853"/>
                  </a:lnTo>
                  <a:lnTo>
                    <a:pt x="228" y="842"/>
                  </a:lnTo>
                  <a:lnTo>
                    <a:pt x="228" y="834"/>
                  </a:lnTo>
                  <a:lnTo>
                    <a:pt x="230" y="825"/>
                  </a:lnTo>
                  <a:lnTo>
                    <a:pt x="230" y="815"/>
                  </a:lnTo>
                  <a:lnTo>
                    <a:pt x="232" y="802"/>
                  </a:lnTo>
                  <a:lnTo>
                    <a:pt x="232" y="785"/>
                  </a:lnTo>
                  <a:lnTo>
                    <a:pt x="232" y="768"/>
                  </a:lnTo>
                  <a:lnTo>
                    <a:pt x="232" y="749"/>
                  </a:lnTo>
                  <a:lnTo>
                    <a:pt x="232" y="728"/>
                  </a:lnTo>
                  <a:lnTo>
                    <a:pt x="232" y="707"/>
                  </a:lnTo>
                  <a:lnTo>
                    <a:pt x="232" y="686"/>
                  </a:lnTo>
                  <a:lnTo>
                    <a:pt x="232" y="665"/>
                  </a:lnTo>
                  <a:lnTo>
                    <a:pt x="234" y="646"/>
                  </a:lnTo>
                  <a:lnTo>
                    <a:pt x="234" y="625"/>
                  </a:lnTo>
                  <a:lnTo>
                    <a:pt x="234" y="608"/>
                  </a:lnTo>
                  <a:lnTo>
                    <a:pt x="234" y="591"/>
                  </a:lnTo>
                  <a:lnTo>
                    <a:pt x="234" y="578"/>
                  </a:lnTo>
                  <a:lnTo>
                    <a:pt x="234" y="566"/>
                  </a:lnTo>
                  <a:lnTo>
                    <a:pt x="234" y="557"/>
                  </a:lnTo>
                  <a:lnTo>
                    <a:pt x="234" y="553"/>
                  </a:lnTo>
                  <a:lnTo>
                    <a:pt x="234" y="551"/>
                  </a:lnTo>
                  <a:lnTo>
                    <a:pt x="234" y="549"/>
                  </a:lnTo>
                  <a:lnTo>
                    <a:pt x="236" y="545"/>
                  </a:lnTo>
                  <a:lnTo>
                    <a:pt x="238" y="538"/>
                  </a:lnTo>
                  <a:lnTo>
                    <a:pt x="242" y="532"/>
                  </a:lnTo>
                  <a:lnTo>
                    <a:pt x="243" y="521"/>
                  </a:lnTo>
                  <a:lnTo>
                    <a:pt x="249" y="511"/>
                  </a:lnTo>
                  <a:lnTo>
                    <a:pt x="255" y="498"/>
                  </a:lnTo>
                  <a:lnTo>
                    <a:pt x="263" y="486"/>
                  </a:lnTo>
                  <a:lnTo>
                    <a:pt x="270" y="471"/>
                  </a:lnTo>
                  <a:lnTo>
                    <a:pt x="280" y="456"/>
                  </a:lnTo>
                  <a:lnTo>
                    <a:pt x="291" y="441"/>
                  </a:lnTo>
                  <a:lnTo>
                    <a:pt x="304" y="424"/>
                  </a:lnTo>
                  <a:lnTo>
                    <a:pt x="318" y="407"/>
                  </a:lnTo>
                  <a:lnTo>
                    <a:pt x="333" y="393"/>
                  </a:lnTo>
                  <a:lnTo>
                    <a:pt x="350" y="376"/>
                  </a:lnTo>
                  <a:lnTo>
                    <a:pt x="369" y="363"/>
                  </a:lnTo>
                  <a:lnTo>
                    <a:pt x="390" y="346"/>
                  </a:lnTo>
                  <a:lnTo>
                    <a:pt x="411" y="331"/>
                  </a:lnTo>
                  <a:lnTo>
                    <a:pt x="434" y="317"/>
                  </a:lnTo>
                  <a:lnTo>
                    <a:pt x="458" y="304"/>
                  </a:lnTo>
                  <a:lnTo>
                    <a:pt x="479" y="291"/>
                  </a:lnTo>
                  <a:lnTo>
                    <a:pt x="504" y="279"/>
                  </a:lnTo>
                  <a:lnTo>
                    <a:pt x="527" y="268"/>
                  </a:lnTo>
                  <a:lnTo>
                    <a:pt x="550" y="262"/>
                  </a:lnTo>
                  <a:lnTo>
                    <a:pt x="569" y="251"/>
                  </a:lnTo>
                  <a:lnTo>
                    <a:pt x="589" y="245"/>
                  </a:lnTo>
                  <a:lnTo>
                    <a:pt x="607" y="237"/>
                  </a:lnTo>
                  <a:lnTo>
                    <a:pt x="622" y="234"/>
                  </a:lnTo>
                  <a:lnTo>
                    <a:pt x="633" y="228"/>
                  </a:lnTo>
                  <a:lnTo>
                    <a:pt x="643" y="224"/>
                  </a:lnTo>
                  <a:lnTo>
                    <a:pt x="648" y="224"/>
                  </a:lnTo>
                  <a:lnTo>
                    <a:pt x="650" y="224"/>
                  </a:lnTo>
                  <a:lnTo>
                    <a:pt x="624" y="319"/>
                  </a:lnTo>
                  <a:lnTo>
                    <a:pt x="624" y="315"/>
                  </a:lnTo>
                  <a:lnTo>
                    <a:pt x="629" y="308"/>
                  </a:lnTo>
                  <a:lnTo>
                    <a:pt x="633" y="300"/>
                  </a:lnTo>
                  <a:lnTo>
                    <a:pt x="637" y="293"/>
                  </a:lnTo>
                  <a:lnTo>
                    <a:pt x="641" y="285"/>
                  </a:lnTo>
                  <a:lnTo>
                    <a:pt x="648" y="277"/>
                  </a:lnTo>
                  <a:lnTo>
                    <a:pt x="650" y="266"/>
                  </a:lnTo>
                  <a:lnTo>
                    <a:pt x="658" y="256"/>
                  </a:lnTo>
                  <a:lnTo>
                    <a:pt x="662" y="247"/>
                  </a:lnTo>
                  <a:lnTo>
                    <a:pt x="669" y="237"/>
                  </a:lnTo>
                  <a:lnTo>
                    <a:pt x="671" y="226"/>
                  </a:lnTo>
                  <a:lnTo>
                    <a:pt x="677" y="217"/>
                  </a:lnTo>
                  <a:lnTo>
                    <a:pt x="683" y="205"/>
                  </a:lnTo>
                  <a:lnTo>
                    <a:pt x="686" y="196"/>
                  </a:lnTo>
                  <a:lnTo>
                    <a:pt x="688" y="186"/>
                  </a:lnTo>
                  <a:lnTo>
                    <a:pt x="692" y="177"/>
                  </a:lnTo>
                  <a:lnTo>
                    <a:pt x="694" y="167"/>
                  </a:lnTo>
                  <a:lnTo>
                    <a:pt x="696" y="160"/>
                  </a:lnTo>
                  <a:lnTo>
                    <a:pt x="698" y="152"/>
                  </a:lnTo>
                  <a:lnTo>
                    <a:pt x="700" y="144"/>
                  </a:lnTo>
                  <a:lnTo>
                    <a:pt x="700" y="137"/>
                  </a:lnTo>
                  <a:lnTo>
                    <a:pt x="702" y="131"/>
                  </a:lnTo>
                  <a:lnTo>
                    <a:pt x="702" y="120"/>
                  </a:lnTo>
                  <a:lnTo>
                    <a:pt x="702" y="114"/>
                  </a:lnTo>
                  <a:lnTo>
                    <a:pt x="702" y="110"/>
                  </a:lnTo>
                  <a:lnTo>
                    <a:pt x="702" y="108"/>
                  </a:lnTo>
                  <a:lnTo>
                    <a:pt x="669" y="152"/>
                  </a:lnTo>
                  <a:lnTo>
                    <a:pt x="664" y="106"/>
                  </a:lnTo>
                  <a:lnTo>
                    <a:pt x="660" y="106"/>
                  </a:lnTo>
                  <a:lnTo>
                    <a:pt x="652" y="110"/>
                  </a:lnTo>
                  <a:lnTo>
                    <a:pt x="646" y="110"/>
                  </a:lnTo>
                  <a:lnTo>
                    <a:pt x="641" y="114"/>
                  </a:lnTo>
                  <a:lnTo>
                    <a:pt x="633" y="118"/>
                  </a:lnTo>
                  <a:lnTo>
                    <a:pt x="626" y="122"/>
                  </a:lnTo>
                  <a:lnTo>
                    <a:pt x="616" y="125"/>
                  </a:lnTo>
                  <a:lnTo>
                    <a:pt x="607" y="129"/>
                  </a:lnTo>
                  <a:lnTo>
                    <a:pt x="597" y="133"/>
                  </a:lnTo>
                  <a:lnTo>
                    <a:pt x="588" y="139"/>
                  </a:lnTo>
                  <a:lnTo>
                    <a:pt x="576" y="142"/>
                  </a:lnTo>
                  <a:lnTo>
                    <a:pt x="567" y="148"/>
                  </a:lnTo>
                  <a:lnTo>
                    <a:pt x="557" y="154"/>
                  </a:lnTo>
                  <a:lnTo>
                    <a:pt x="548" y="161"/>
                  </a:lnTo>
                  <a:lnTo>
                    <a:pt x="538" y="165"/>
                  </a:lnTo>
                  <a:lnTo>
                    <a:pt x="527" y="171"/>
                  </a:lnTo>
                  <a:lnTo>
                    <a:pt x="517" y="179"/>
                  </a:lnTo>
                  <a:lnTo>
                    <a:pt x="510" y="186"/>
                  </a:lnTo>
                  <a:lnTo>
                    <a:pt x="502" y="190"/>
                  </a:lnTo>
                  <a:lnTo>
                    <a:pt x="494" y="196"/>
                  </a:lnTo>
                  <a:lnTo>
                    <a:pt x="487" y="203"/>
                  </a:lnTo>
                  <a:lnTo>
                    <a:pt x="481" y="209"/>
                  </a:lnTo>
                  <a:lnTo>
                    <a:pt x="470" y="218"/>
                  </a:lnTo>
                  <a:lnTo>
                    <a:pt x="462" y="226"/>
                  </a:lnTo>
                  <a:lnTo>
                    <a:pt x="456" y="230"/>
                  </a:lnTo>
                  <a:lnTo>
                    <a:pt x="455" y="234"/>
                  </a:lnTo>
                  <a:lnTo>
                    <a:pt x="455" y="230"/>
                  </a:lnTo>
                  <a:lnTo>
                    <a:pt x="458" y="228"/>
                  </a:lnTo>
                  <a:lnTo>
                    <a:pt x="460" y="220"/>
                  </a:lnTo>
                  <a:lnTo>
                    <a:pt x="466" y="213"/>
                  </a:lnTo>
                  <a:lnTo>
                    <a:pt x="470" y="203"/>
                  </a:lnTo>
                  <a:lnTo>
                    <a:pt x="479" y="190"/>
                  </a:lnTo>
                  <a:lnTo>
                    <a:pt x="483" y="182"/>
                  </a:lnTo>
                  <a:lnTo>
                    <a:pt x="487" y="175"/>
                  </a:lnTo>
                  <a:lnTo>
                    <a:pt x="493" y="165"/>
                  </a:lnTo>
                  <a:lnTo>
                    <a:pt x="498" y="158"/>
                  </a:lnTo>
                  <a:lnTo>
                    <a:pt x="502" y="148"/>
                  </a:lnTo>
                  <a:lnTo>
                    <a:pt x="508" y="137"/>
                  </a:lnTo>
                  <a:lnTo>
                    <a:pt x="512" y="127"/>
                  </a:lnTo>
                  <a:lnTo>
                    <a:pt x="517" y="116"/>
                  </a:lnTo>
                  <a:lnTo>
                    <a:pt x="521" y="106"/>
                  </a:lnTo>
                  <a:lnTo>
                    <a:pt x="527" y="95"/>
                  </a:lnTo>
                  <a:lnTo>
                    <a:pt x="532" y="85"/>
                  </a:lnTo>
                  <a:lnTo>
                    <a:pt x="538" y="76"/>
                  </a:lnTo>
                  <a:lnTo>
                    <a:pt x="542" y="64"/>
                  </a:lnTo>
                  <a:lnTo>
                    <a:pt x="546" y="57"/>
                  </a:lnTo>
                  <a:lnTo>
                    <a:pt x="550" y="49"/>
                  </a:lnTo>
                  <a:lnTo>
                    <a:pt x="553" y="44"/>
                  </a:lnTo>
                  <a:lnTo>
                    <a:pt x="559" y="34"/>
                  </a:lnTo>
                  <a:lnTo>
                    <a:pt x="561" y="32"/>
                  </a:lnTo>
                  <a:lnTo>
                    <a:pt x="599" y="0"/>
                  </a:lnTo>
                  <a:lnTo>
                    <a:pt x="536" y="0"/>
                  </a:lnTo>
                  <a:lnTo>
                    <a:pt x="422" y="146"/>
                  </a:lnTo>
                  <a:lnTo>
                    <a:pt x="200" y="199"/>
                  </a:lnTo>
                  <a:lnTo>
                    <a:pt x="200" y="199"/>
                  </a:lnTo>
                  <a:lnTo>
                    <a:pt x="205" y="203"/>
                  </a:lnTo>
                  <a:lnTo>
                    <a:pt x="207" y="207"/>
                  </a:lnTo>
                  <a:lnTo>
                    <a:pt x="211" y="211"/>
                  </a:lnTo>
                  <a:lnTo>
                    <a:pt x="211" y="217"/>
                  </a:lnTo>
                  <a:lnTo>
                    <a:pt x="211" y="226"/>
                  </a:lnTo>
                  <a:lnTo>
                    <a:pt x="209" y="228"/>
                  </a:lnTo>
                  <a:lnTo>
                    <a:pt x="205" y="230"/>
                  </a:lnTo>
                  <a:lnTo>
                    <a:pt x="198" y="232"/>
                  </a:lnTo>
                  <a:lnTo>
                    <a:pt x="192" y="236"/>
                  </a:lnTo>
                  <a:lnTo>
                    <a:pt x="185" y="239"/>
                  </a:lnTo>
                  <a:lnTo>
                    <a:pt x="179" y="245"/>
                  </a:lnTo>
                  <a:lnTo>
                    <a:pt x="173" y="255"/>
                  </a:lnTo>
                  <a:lnTo>
                    <a:pt x="173" y="266"/>
                  </a:lnTo>
                  <a:lnTo>
                    <a:pt x="179" y="268"/>
                  </a:lnTo>
                  <a:lnTo>
                    <a:pt x="190" y="262"/>
                  </a:lnTo>
                  <a:lnTo>
                    <a:pt x="196" y="258"/>
                  </a:lnTo>
                  <a:lnTo>
                    <a:pt x="204" y="255"/>
                  </a:lnTo>
                  <a:lnTo>
                    <a:pt x="209" y="255"/>
                  </a:lnTo>
                  <a:lnTo>
                    <a:pt x="217" y="256"/>
                  </a:lnTo>
                  <a:lnTo>
                    <a:pt x="209" y="266"/>
                  </a:lnTo>
                  <a:lnTo>
                    <a:pt x="205" y="279"/>
                  </a:lnTo>
                  <a:lnTo>
                    <a:pt x="204" y="291"/>
                  </a:lnTo>
                  <a:lnTo>
                    <a:pt x="204" y="304"/>
                  </a:lnTo>
                  <a:lnTo>
                    <a:pt x="204" y="314"/>
                  </a:lnTo>
                  <a:lnTo>
                    <a:pt x="207" y="323"/>
                  </a:lnTo>
                  <a:lnTo>
                    <a:pt x="207" y="329"/>
                  </a:lnTo>
                  <a:lnTo>
                    <a:pt x="209" y="331"/>
                  </a:lnTo>
                  <a:lnTo>
                    <a:pt x="209" y="334"/>
                  </a:lnTo>
                  <a:lnTo>
                    <a:pt x="209" y="340"/>
                  </a:lnTo>
                  <a:lnTo>
                    <a:pt x="211" y="348"/>
                  </a:lnTo>
                  <a:lnTo>
                    <a:pt x="211" y="355"/>
                  </a:lnTo>
                  <a:lnTo>
                    <a:pt x="211" y="365"/>
                  </a:lnTo>
                  <a:lnTo>
                    <a:pt x="211" y="376"/>
                  </a:lnTo>
                  <a:lnTo>
                    <a:pt x="211" y="388"/>
                  </a:lnTo>
                  <a:lnTo>
                    <a:pt x="211" y="399"/>
                  </a:lnTo>
                  <a:lnTo>
                    <a:pt x="211" y="412"/>
                  </a:lnTo>
                  <a:lnTo>
                    <a:pt x="207" y="424"/>
                  </a:lnTo>
                  <a:lnTo>
                    <a:pt x="207" y="437"/>
                  </a:lnTo>
                  <a:lnTo>
                    <a:pt x="204" y="448"/>
                  </a:lnTo>
                  <a:lnTo>
                    <a:pt x="200" y="458"/>
                  </a:lnTo>
                  <a:lnTo>
                    <a:pt x="194" y="469"/>
                  </a:lnTo>
                  <a:lnTo>
                    <a:pt x="190" y="479"/>
                  </a:lnTo>
                  <a:lnTo>
                    <a:pt x="183" y="486"/>
                  </a:lnTo>
                  <a:lnTo>
                    <a:pt x="175" y="494"/>
                  </a:lnTo>
                  <a:lnTo>
                    <a:pt x="169" y="500"/>
                  </a:lnTo>
                  <a:lnTo>
                    <a:pt x="166" y="506"/>
                  </a:lnTo>
                  <a:lnTo>
                    <a:pt x="156" y="513"/>
                  </a:lnTo>
                  <a:lnTo>
                    <a:pt x="148" y="521"/>
                  </a:lnTo>
                  <a:lnTo>
                    <a:pt x="141" y="526"/>
                  </a:lnTo>
                  <a:lnTo>
                    <a:pt x="135" y="532"/>
                  </a:lnTo>
                  <a:lnTo>
                    <a:pt x="128" y="540"/>
                  </a:lnTo>
                  <a:lnTo>
                    <a:pt x="120" y="549"/>
                  </a:lnTo>
                  <a:lnTo>
                    <a:pt x="114" y="557"/>
                  </a:lnTo>
                  <a:lnTo>
                    <a:pt x="110" y="566"/>
                  </a:lnTo>
                  <a:lnTo>
                    <a:pt x="107" y="576"/>
                  </a:lnTo>
                  <a:lnTo>
                    <a:pt x="109" y="587"/>
                  </a:lnTo>
                  <a:lnTo>
                    <a:pt x="109" y="593"/>
                  </a:lnTo>
                  <a:lnTo>
                    <a:pt x="110" y="601"/>
                  </a:lnTo>
                  <a:lnTo>
                    <a:pt x="112" y="604"/>
                  </a:lnTo>
                  <a:lnTo>
                    <a:pt x="114" y="606"/>
                  </a:lnTo>
                  <a:lnTo>
                    <a:pt x="114" y="608"/>
                  </a:lnTo>
                  <a:lnTo>
                    <a:pt x="118" y="618"/>
                  </a:lnTo>
                  <a:lnTo>
                    <a:pt x="118" y="625"/>
                  </a:lnTo>
                  <a:lnTo>
                    <a:pt x="120" y="631"/>
                  </a:lnTo>
                  <a:lnTo>
                    <a:pt x="124" y="640"/>
                  </a:lnTo>
                  <a:lnTo>
                    <a:pt x="128" y="652"/>
                  </a:lnTo>
                  <a:lnTo>
                    <a:pt x="129" y="661"/>
                  </a:lnTo>
                  <a:lnTo>
                    <a:pt x="131" y="673"/>
                  </a:lnTo>
                  <a:lnTo>
                    <a:pt x="135" y="684"/>
                  </a:lnTo>
                  <a:lnTo>
                    <a:pt x="137" y="696"/>
                  </a:lnTo>
                  <a:lnTo>
                    <a:pt x="141" y="707"/>
                  </a:lnTo>
                  <a:lnTo>
                    <a:pt x="145" y="718"/>
                  </a:lnTo>
                  <a:lnTo>
                    <a:pt x="147" y="730"/>
                  </a:lnTo>
                  <a:lnTo>
                    <a:pt x="148" y="741"/>
                  </a:lnTo>
                  <a:lnTo>
                    <a:pt x="150" y="753"/>
                  </a:lnTo>
                  <a:lnTo>
                    <a:pt x="152" y="762"/>
                  </a:lnTo>
                  <a:lnTo>
                    <a:pt x="152" y="770"/>
                  </a:lnTo>
                  <a:lnTo>
                    <a:pt x="152" y="781"/>
                  </a:lnTo>
                  <a:lnTo>
                    <a:pt x="152" y="787"/>
                  </a:lnTo>
                  <a:lnTo>
                    <a:pt x="152" y="796"/>
                  </a:lnTo>
                  <a:lnTo>
                    <a:pt x="152" y="804"/>
                  </a:lnTo>
                  <a:lnTo>
                    <a:pt x="154" y="812"/>
                  </a:lnTo>
                  <a:lnTo>
                    <a:pt x="152" y="821"/>
                  </a:lnTo>
                  <a:lnTo>
                    <a:pt x="152" y="831"/>
                  </a:lnTo>
                  <a:lnTo>
                    <a:pt x="152" y="836"/>
                  </a:lnTo>
                  <a:lnTo>
                    <a:pt x="152" y="838"/>
                  </a:lnTo>
                  <a:lnTo>
                    <a:pt x="194" y="859"/>
                  </a:lnTo>
                  <a:lnTo>
                    <a:pt x="110" y="846"/>
                  </a:lnTo>
                  <a:lnTo>
                    <a:pt x="46" y="842"/>
                  </a:lnTo>
                  <a:lnTo>
                    <a:pt x="50" y="827"/>
                  </a:lnTo>
                  <a:lnTo>
                    <a:pt x="52" y="812"/>
                  </a:lnTo>
                  <a:lnTo>
                    <a:pt x="53" y="798"/>
                  </a:lnTo>
                  <a:lnTo>
                    <a:pt x="55" y="783"/>
                  </a:lnTo>
                  <a:lnTo>
                    <a:pt x="55" y="768"/>
                  </a:lnTo>
                  <a:lnTo>
                    <a:pt x="57" y="755"/>
                  </a:lnTo>
                  <a:lnTo>
                    <a:pt x="57" y="741"/>
                  </a:lnTo>
                  <a:lnTo>
                    <a:pt x="59" y="728"/>
                  </a:lnTo>
                  <a:lnTo>
                    <a:pt x="57" y="713"/>
                  </a:lnTo>
                  <a:lnTo>
                    <a:pt x="57" y="699"/>
                  </a:lnTo>
                  <a:lnTo>
                    <a:pt x="57" y="686"/>
                  </a:lnTo>
                  <a:lnTo>
                    <a:pt x="57" y="673"/>
                  </a:lnTo>
                  <a:lnTo>
                    <a:pt x="57" y="658"/>
                  </a:lnTo>
                  <a:lnTo>
                    <a:pt x="57" y="644"/>
                  </a:lnTo>
                  <a:lnTo>
                    <a:pt x="57" y="629"/>
                  </a:lnTo>
                  <a:lnTo>
                    <a:pt x="59" y="616"/>
                  </a:lnTo>
                  <a:lnTo>
                    <a:pt x="23" y="842"/>
                  </a:lnTo>
                  <a:lnTo>
                    <a:pt x="12" y="850"/>
                  </a:lnTo>
                  <a:lnTo>
                    <a:pt x="0" y="878"/>
                  </a:lnTo>
                  <a:lnTo>
                    <a:pt x="126" y="918"/>
                  </a:lnTo>
                  <a:lnTo>
                    <a:pt x="126" y="918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49" name="Freeform 85"/>
            <p:cNvSpPr>
              <a:spLocks/>
            </p:cNvSpPr>
            <p:nvPr/>
          </p:nvSpPr>
          <p:spPr bwMode="auto">
            <a:xfrm>
              <a:off x="5542" y="911"/>
              <a:ext cx="106" cy="200"/>
            </a:xfrm>
            <a:custGeom>
              <a:avLst/>
              <a:gdLst>
                <a:gd name="T0" fmla="*/ 173 w 211"/>
                <a:gd name="T1" fmla="*/ 2 h 399"/>
                <a:gd name="T2" fmla="*/ 174 w 211"/>
                <a:gd name="T3" fmla="*/ 13 h 399"/>
                <a:gd name="T4" fmla="*/ 174 w 211"/>
                <a:gd name="T5" fmla="*/ 27 h 399"/>
                <a:gd name="T6" fmla="*/ 174 w 211"/>
                <a:gd name="T7" fmla="*/ 44 h 399"/>
                <a:gd name="T8" fmla="*/ 173 w 211"/>
                <a:gd name="T9" fmla="*/ 65 h 399"/>
                <a:gd name="T10" fmla="*/ 169 w 211"/>
                <a:gd name="T11" fmla="*/ 88 h 399"/>
                <a:gd name="T12" fmla="*/ 163 w 211"/>
                <a:gd name="T13" fmla="*/ 114 h 399"/>
                <a:gd name="T14" fmla="*/ 154 w 211"/>
                <a:gd name="T15" fmla="*/ 143 h 399"/>
                <a:gd name="T16" fmla="*/ 140 w 211"/>
                <a:gd name="T17" fmla="*/ 171 h 399"/>
                <a:gd name="T18" fmla="*/ 127 w 211"/>
                <a:gd name="T19" fmla="*/ 200 h 399"/>
                <a:gd name="T20" fmla="*/ 112 w 211"/>
                <a:gd name="T21" fmla="*/ 228 h 399"/>
                <a:gd name="T22" fmla="*/ 98 w 211"/>
                <a:gd name="T23" fmla="*/ 253 h 399"/>
                <a:gd name="T24" fmla="*/ 83 w 211"/>
                <a:gd name="T25" fmla="*/ 274 h 399"/>
                <a:gd name="T26" fmla="*/ 76 w 211"/>
                <a:gd name="T27" fmla="*/ 289 h 399"/>
                <a:gd name="T28" fmla="*/ 70 w 211"/>
                <a:gd name="T29" fmla="*/ 297 h 399"/>
                <a:gd name="T30" fmla="*/ 144 w 211"/>
                <a:gd name="T31" fmla="*/ 340 h 399"/>
                <a:gd name="T32" fmla="*/ 43 w 211"/>
                <a:gd name="T33" fmla="*/ 335 h 399"/>
                <a:gd name="T34" fmla="*/ 0 w 211"/>
                <a:gd name="T35" fmla="*/ 375 h 399"/>
                <a:gd name="T36" fmla="*/ 7 w 211"/>
                <a:gd name="T37" fmla="*/ 386 h 399"/>
                <a:gd name="T38" fmla="*/ 20 w 211"/>
                <a:gd name="T39" fmla="*/ 392 h 399"/>
                <a:gd name="T40" fmla="*/ 34 w 211"/>
                <a:gd name="T41" fmla="*/ 395 h 399"/>
                <a:gd name="T42" fmla="*/ 53 w 211"/>
                <a:gd name="T43" fmla="*/ 397 h 399"/>
                <a:gd name="T44" fmla="*/ 76 w 211"/>
                <a:gd name="T45" fmla="*/ 397 h 399"/>
                <a:gd name="T46" fmla="*/ 100 w 211"/>
                <a:gd name="T47" fmla="*/ 397 h 399"/>
                <a:gd name="T48" fmla="*/ 125 w 211"/>
                <a:gd name="T49" fmla="*/ 395 h 399"/>
                <a:gd name="T50" fmla="*/ 150 w 211"/>
                <a:gd name="T51" fmla="*/ 395 h 399"/>
                <a:gd name="T52" fmla="*/ 171 w 211"/>
                <a:gd name="T53" fmla="*/ 394 h 399"/>
                <a:gd name="T54" fmla="*/ 186 w 211"/>
                <a:gd name="T55" fmla="*/ 392 h 399"/>
                <a:gd name="T56" fmla="*/ 195 w 211"/>
                <a:gd name="T57" fmla="*/ 392 h 399"/>
                <a:gd name="T58" fmla="*/ 211 w 211"/>
                <a:gd name="T59" fmla="*/ 350 h 399"/>
                <a:gd name="T60" fmla="*/ 193 w 211"/>
                <a:gd name="T61" fmla="*/ 318 h 399"/>
                <a:gd name="T62" fmla="*/ 192 w 211"/>
                <a:gd name="T63" fmla="*/ 300 h 399"/>
                <a:gd name="T64" fmla="*/ 192 w 211"/>
                <a:gd name="T65" fmla="*/ 285 h 399"/>
                <a:gd name="T66" fmla="*/ 192 w 211"/>
                <a:gd name="T67" fmla="*/ 264 h 399"/>
                <a:gd name="T68" fmla="*/ 192 w 211"/>
                <a:gd name="T69" fmla="*/ 243 h 399"/>
                <a:gd name="T70" fmla="*/ 192 w 211"/>
                <a:gd name="T71" fmla="*/ 222 h 399"/>
                <a:gd name="T72" fmla="*/ 193 w 211"/>
                <a:gd name="T73" fmla="*/ 202 h 399"/>
                <a:gd name="T74" fmla="*/ 195 w 211"/>
                <a:gd name="T75" fmla="*/ 183 h 399"/>
                <a:gd name="T76" fmla="*/ 195 w 211"/>
                <a:gd name="T77" fmla="*/ 167 h 399"/>
                <a:gd name="T78" fmla="*/ 199 w 211"/>
                <a:gd name="T79" fmla="*/ 146 h 399"/>
                <a:gd name="T80" fmla="*/ 203 w 211"/>
                <a:gd name="T81" fmla="*/ 122 h 399"/>
                <a:gd name="T82" fmla="*/ 203 w 211"/>
                <a:gd name="T83" fmla="*/ 99 h 399"/>
                <a:gd name="T84" fmla="*/ 199 w 211"/>
                <a:gd name="T85" fmla="*/ 78 h 399"/>
                <a:gd name="T86" fmla="*/ 195 w 211"/>
                <a:gd name="T87" fmla="*/ 65 h 399"/>
                <a:gd name="T88" fmla="*/ 192 w 211"/>
                <a:gd name="T89" fmla="*/ 49 h 399"/>
                <a:gd name="T90" fmla="*/ 186 w 211"/>
                <a:gd name="T91" fmla="*/ 36 h 399"/>
                <a:gd name="T92" fmla="*/ 178 w 211"/>
                <a:gd name="T93" fmla="*/ 17 h 399"/>
                <a:gd name="T94" fmla="*/ 173 w 211"/>
                <a:gd name="T95" fmla="*/ 2 h 399"/>
                <a:gd name="T96" fmla="*/ 173 w 211"/>
                <a:gd name="T97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1" h="399">
                  <a:moveTo>
                    <a:pt x="173" y="0"/>
                  </a:moveTo>
                  <a:lnTo>
                    <a:pt x="173" y="2"/>
                  </a:lnTo>
                  <a:lnTo>
                    <a:pt x="174" y="8"/>
                  </a:lnTo>
                  <a:lnTo>
                    <a:pt x="174" y="13"/>
                  </a:lnTo>
                  <a:lnTo>
                    <a:pt x="174" y="21"/>
                  </a:lnTo>
                  <a:lnTo>
                    <a:pt x="174" y="27"/>
                  </a:lnTo>
                  <a:lnTo>
                    <a:pt x="174" y="36"/>
                  </a:lnTo>
                  <a:lnTo>
                    <a:pt x="174" y="44"/>
                  </a:lnTo>
                  <a:lnTo>
                    <a:pt x="174" y="55"/>
                  </a:lnTo>
                  <a:lnTo>
                    <a:pt x="173" y="65"/>
                  </a:lnTo>
                  <a:lnTo>
                    <a:pt x="173" y="78"/>
                  </a:lnTo>
                  <a:lnTo>
                    <a:pt x="169" y="88"/>
                  </a:lnTo>
                  <a:lnTo>
                    <a:pt x="167" y="101"/>
                  </a:lnTo>
                  <a:lnTo>
                    <a:pt x="163" y="114"/>
                  </a:lnTo>
                  <a:lnTo>
                    <a:pt x="159" y="129"/>
                  </a:lnTo>
                  <a:lnTo>
                    <a:pt x="154" y="143"/>
                  </a:lnTo>
                  <a:lnTo>
                    <a:pt x="148" y="156"/>
                  </a:lnTo>
                  <a:lnTo>
                    <a:pt x="140" y="171"/>
                  </a:lnTo>
                  <a:lnTo>
                    <a:pt x="135" y="186"/>
                  </a:lnTo>
                  <a:lnTo>
                    <a:pt x="127" y="200"/>
                  </a:lnTo>
                  <a:lnTo>
                    <a:pt x="119" y="215"/>
                  </a:lnTo>
                  <a:lnTo>
                    <a:pt x="112" y="228"/>
                  </a:lnTo>
                  <a:lnTo>
                    <a:pt x="106" y="241"/>
                  </a:lnTo>
                  <a:lnTo>
                    <a:pt x="98" y="253"/>
                  </a:lnTo>
                  <a:lnTo>
                    <a:pt x="91" y="264"/>
                  </a:lnTo>
                  <a:lnTo>
                    <a:pt x="83" y="274"/>
                  </a:lnTo>
                  <a:lnTo>
                    <a:pt x="79" y="281"/>
                  </a:lnTo>
                  <a:lnTo>
                    <a:pt x="76" y="289"/>
                  </a:lnTo>
                  <a:lnTo>
                    <a:pt x="72" y="295"/>
                  </a:lnTo>
                  <a:lnTo>
                    <a:pt x="70" y="297"/>
                  </a:lnTo>
                  <a:lnTo>
                    <a:pt x="70" y="299"/>
                  </a:lnTo>
                  <a:lnTo>
                    <a:pt x="144" y="340"/>
                  </a:lnTo>
                  <a:lnTo>
                    <a:pt x="51" y="314"/>
                  </a:lnTo>
                  <a:lnTo>
                    <a:pt x="43" y="335"/>
                  </a:lnTo>
                  <a:lnTo>
                    <a:pt x="1" y="373"/>
                  </a:lnTo>
                  <a:lnTo>
                    <a:pt x="0" y="375"/>
                  </a:lnTo>
                  <a:lnTo>
                    <a:pt x="3" y="382"/>
                  </a:lnTo>
                  <a:lnTo>
                    <a:pt x="7" y="386"/>
                  </a:lnTo>
                  <a:lnTo>
                    <a:pt x="17" y="392"/>
                  </a:lnTo>
                  <a:lnTo>
                    <a:pt x="20" y="392"/>
                  </a:lnTo>
                  <a:lnTo>
                    <a:pt x="26" y="394"/>
                  </a:lnTo>
                  <a:lnTo>
                    <a:pt x="34" y="395"/>
                  </a:lnTo>
                  <a:lnTo>
                    <a:pt x="43" y="397"/>
                  </a:lnTo>
                  <a:lnTo>
                    <a:pt x="53" y="397"/>
                  </a:lnTo>
                  <a:lnTo>
                    <a:pt x="64" y="397"/>
                  </a:lnTo>
                  <a:lnTo>
                    <a:pt x="76" y="397"/>
                  </a:lnTo>
                  <a:lnTo>
                    <a:pt x="89" y="399"/>
                  </a:lnTo>
                  <a:lnTo>
                    <a:pt x="100" y="397"/>
                  </a:lnTo>
                  <a:lnTo>
                    <a:pt x="114" y="397"/>
                  </a:lnTo>
                  <a:lnTo>
                    <a:pt x="125" y="395"/>
                  </a:lnTo>
                  <a:lnTo>
                    <a:pt x="138" y="395"/>
                  </a:lnTo>
                  <a:lnTo>
                    <a:pt x="150" y="395"/>
                  </a:lnTo>
                  <a:lnTo>
                    <a:pt x="161" y="394"/>
                  </a:lnTo>
                  <a:lnTo>
                    <a:pt x="171" y="394"/>
                  </a:lnTo>
                  <a:lnTo>
                    <a:pt x="180" y="394"/>
                  </a:lnTo>
                  <a:lnTo>
                    <a:pt x="186" y="392"/>
                  </a:lnTo>
                  <a:lnTo>
                    <a:pt x="192" y="392"/>
                  </a:lnTo>
                  <a:lnTo>
                    <a:pt x="195" y="392"/>
                  </a:lnTo>
                  <a:lnTo>
                    <a:pt x="197" y="392"/>
                  </a:lnTo>
                  <a:lnTo>
                    <a:pt x="211" y="350"/>
                  </a:lnTo>
                  <a:lnTo>
                    <a:pt x="195" y="321"/>
                  </a:lnTo>
                  <a:lnTo>
                    <a:pt x="193" y="318"/>
                  </a:lnTo>
                  <a:lnTo>
                    <a:pt x="193" y="308"/>
                  </a:lnTo>
                  <a:lnTo>
                    <a:pt x="192" y="300"/>
                  </a:lnTo>
                  <a:lnTo>
                    <a:pt x="192" y="293"/>
                  </a:lnTo>
                  <a:lnTo>
                    <a:pt x="192" y="285"/>
                  </a:lnTo>
                  <a:lnTo>
                    <a:pt x="192" y="276"/>
                  </a:lnTo>
                  <a:lnTo>
                    <a:pt x="192" y="264"/>
                  </a:lnTo>
                  <a:lnTo>
                    <a:pt x="192" y="255"/>
                  </a:lnTo>
                  <a:lnTo>
                    <a:pt x="192" y="243"/>
                  </a:lnTo>
                  <a:lnTo>
                    <a:pt x="192" y="234"/>
                  </a:lnTo>
                  <a:lnTo>
                    <a:pt x="192" y="222"/>
                  </a:lnTo>
                  <a:lnTo>
                    <a:pt x="192" y="213"/>
                  </a:lnTo>
                  <a:lnTo>
                    <a:pt x="193" y="202"/>
                  </a:lnTo>
                  <a:lnTo>
                    <a:pt x="195" y="194"/>
                  </a:lnTo>
                  <a:lnTo>
                    <a:pt x="195" y="183"/>
                  </a:lnTo>
                  <a:lnTo>
                    <a:pt x="195" y="175"/>
                  </a:lnTo>
                  <a:lnTo>
                    <a:pt x="195" y="167"/>
                  </a:lnTo>
                  <a:lnTo>
                    <a:pt x="197" y="160"/>
                  </a:lnTo>
                  <a:lnTo>
                    <a:pt x="199" y="146"/>
                  </a:lnTo>
                  <a:lnTo>
                    <a:pt x="201" y="133"/>
                  </a:lnTo>
                  <a:lnTo>
                    <a:pt x="203" y="122"/>
                  </a:lnTo>
                  <a:lnTo>
                    <a:pt x="203" y="110"/>
                  </a:lnTo>
                  <a:lnTo>
                    <a:pt x="203" y="99"/>
                  </a:lnTo>
                  <a:lnTo>
                    <a:pt x="203" y="86"/>
                  </a:lnTo>
                  <a:lnTo>
                    <a:pt x="199" y="78"/>
                  </a:lnTo>
                  <a:lnTo>
                    <a:pt x="197" y="70"/>
                  </a:lnTo>
                  <a:lnTo>
                    <a:pt x="195" y="65"/>
                  </a:lnTo>
                  <a:lnTo>
                    <a:pt x="193" y="57"/>
                  </a:lnTo>
                  <a:lnTo>
                    <a:pt x="192" y="49"/>
                  </a:lnTo>
                  <a:lnTo>
                    <a:pt x="190" y="42"/>
                  </a:lnTo>
                  <a:lnTo>
                    <a:pt x="186" y="36"/>
                  </a:lnTo>
                  <a:lnTo>
                    <a:pt x="184" y="29"/>
                  </a:lnTo>
                  <a:lnTo>
                    <a:pt x="178" y="17"/>
                  </a:lnTo>
                  <a:lnTo>
                    <a:pt x="174" y="8"/>
                  </a:lnTo>
                  <a:lnTo>
                    <a:pt x="173" y="2"/>
                  </a:lnTo>
                  <a:lnTo>
                    <a:pt x="173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50" name="Freeform 86"/>
            <p:cNvSpPr>
              <a:spLocks/>
            </p:cNvSpPr>
            <p:nvPr/>
          </p:nvSpPr>
          <p:spPr bwMode="auto">
            <a:xfrm>
              <a:off x="5130" y="724"/>
              <a:ext cx="492" cy="366"/>
            </a:xfrm>
            <a:custGeom>
              <a:avLst/>
              <a:gdLst>
                <a:gd name="T0" fmla="*/ 925 w 984"/>
                <a:gd name="T1" fmla="*/ 0 h 731"/>
                <a:gd name="T2" fmla="*/ 819 w 984"/>
                <a:gd name="T3" fmla="*/ 62 h 731"/>
                <a:gd name="T4" fmla="*/ 806 w 984"/>
                <a:gd name="T5" fmla="*/ 64 h 731"/>
                <a:gd name="T6" fmla="*/ 777 w 984"/>
                <a:gd name="T7" fmla="*/ 66 h 731"/>
                <a:gd name="T8" fmla="*/ 743 w 984"/>
                <a:gd name="T9" fmla="*/ 74 h 731"/>
                <a:gd name="T10" fmla="*/ 697 w 984"/>
                <a:gd name="T11" fmla="*/ 85 h 731"/>
                <a:gd name="T12" fmla="*/ 653 w 984"/>
                <a:gd name="T13" fmla="*/ 102 h 731"/>
                <a:gd name="T14" fmla="*/ 608 w 984"/>
                <a:gd name="T15" fmla="*/ 121 h 731"/>
                <a:gd name="T16" fmla="*/ 564 w 984"/>
                <a:gd name="T17" fmla="*/ 144 h 731"/>
                <a:gd name="T18" fmla="*/ 530 w 984"/>
                <a:gd name="T19" fmla="*/ 163 h 731"/>
                <a:gd name="T20" fmla="*/ 505 w 984"/>
                <a:gd name="T21" fmla="*/ 180 h 731"/>
                <a:gd name="T22" fmla="*/ 328 w 984"/>
                <a:gd name="T23" fmla="*/ 330 h 731"/>
                <a:gd name="T24" fmla="*/ 321 w 984"/>
                <a:gd name="T25" fmla="*/ 330 h 731"/>
                <a:gd name="T26" fmla="*/ 294 w 984"/>
                <a:gd name="T27" fmla="*/ 349 h 731"/>
                <a:gd name="T28" fmla="*/ 270 w 984"/>
                <a:gd name="T29" fmla="*/ 372 h 731"/>
                <a:gd name="T30" fmla="*/ 237 w 984"/>
                <a:gd name="T31" fmla="*/ 408 h 731"/>
                <a:gd name="T32" fmla="*/ 199 w 984"/>
                <a:gd name="T33" fmla="*/ 452 h 731"/>
                <a:gd name="T34" fmla="*/ 163 w 984"/>
                <a:gd name="T35" fmla="*/ 500 h 731"/>
                <a:gd name="T36" fmla="*/ 129 w 984"/>
                <a:gd name="T37" fmla="*/ 538 h 731"/>
                <a:gd name="T38" fmla="*/ 110 w 984"/>
                <a:gd name="T39" fmla="*/ 566 h 731"/>
                <a:gd name="T40" fmla="*/ 74 w 984"/>
                <a:gd name="T41" fmla="*/ 583 h 731"/>
                <a:gd name="T42" fmla="*/ 131 w 984"/>
                <a:gd name="T43" fmla="*/ 731 h 731"/>
                <a:gd name="T44" fmla="*/ 212 w 984"/>
                <a:gd name="T45" fmla="*/ 655 h 731"/>
                <a:gd name="T46" fmla="*/ 387 w 984"/>
                <a:gd name="T47" fmla="*/ 564 h 731"/>
                <a:gd name="T48" fmla="*/ 412 w 984"/>
                <a:gd name="T49" fmla="*/ 562 h 731"/>
                <a:gd name="T50" fmla="*/ 439 w 984"/>
                <a:gd name="T51" fmla="*/ 562 h 731"/>
                <a:gd name="T52" fmla="*/ 473 w 984"/>
                <a:gd name="T53" fmla="*/ 562 h 731"/>
                <a:gd name="T54" fmla="*/ 505 w 984"/>
                <a:gd name="T55" fmla="*/ 560 h 731"/>
                <a:gd name="T56" fmla="*/ 538 w 984"/>
                <a:gd name="T57" fmla="*/ 558 h 731"/>
                <a:gd name="T58" fmla="*/ 564 w 984"/>
                <a:gd name="T59" fmla="*/ 558 h 731"/>
                <a:gd name="T60" fmla="*/ 591 w 984"/>
                <a:gd name="T61" fmla="*/ 555 h 731"/>
                <a:gd name="T62" fmla="*/ 612 w 984"/>
                <a:gd name="T63" fmla="*/ 549 h 731"/>
                <a:gd name="T64" fmla="*/ 634 w 984"/>
                <a:gd name="T65" fmla="*/ 538 h 731"/>
                <a:gd name="T66" fmla="*/ 655 w 984"/>
                <a:gd name="T67" fmla="*/ 520 h 731"/>
                <a:gd name="T68" fmla="*/ 674 w 984"/>
                <a:gd name="T69" fmla="*/ 496 h 731"/>
                <a:gd name="T70" fmla="*/ 695 w 984"/>
                <a:gd name="T71" fmla="*/ 471 h 731"/>
                <a:gd name="T72" fmla="*/ 714 w 984"/>
                <a:gd name="T73" fmla="*/ 444 h 731"/>
                <a:gd name="T74" fmla="*/ 735 w 984"/>
                <a:gd name="T75" fmla="*/ 416 h 731"/>
                <a:gd name="T76" fmla="*/ 754 w 984"/>
                <a:gd name="T77" fmla="*/ 397 h 731"/>
                <a:gd name="T78" fmla="*/ 785 w 984"/>
                <a:gd name="T79" fmla="*/ 366 h 731"/>
                <a:gd name="T80" fmla="*/ 807 w 984"/>
                <a:gd name="T81" fmla="*/ 359 h 731"/>
                <a:gd name="T82" fmla="*/ 811 w 984"/>
                <a:gd name="T83" fmla="*/ 355 h 731"/>
                <a:gd name="T84" fmla="*/ 807 w 984"/>
                <a:gd name="T85" fmla="*/ 347 h 731"/>
                <a:gd name="T86" fmla="*/ 796 w 984"/>
                <a:gd name="T87" fmla="*/ 327 h 731"/>
                <a:gd name="T88" fmla="*/ 787 w 984"/>
                <a:gd name="T89" fmla="*/ 300 h 731"/>
                <a:gd name="T90" fmla="*/ 777 w 984"/>
                <a:gd name="T91" fmla="*/ 279 h 731"/>
                <a:gd name="T92" fmla="*/ 792 w 984"/>
                <a:gd name="T93" fmla="*/ 262 h 731"/>
                <a:gd name="T94" fmla="*/ 817 w 984"/>
                <a:gd name="T95" fmla="*/ 241 h 731"/>
                <a:gd name="T96" fmla="*/ 838 w 984"/>
                <a:gd name="T97" fmla="*/ 224 h 731"/>
                <a:gd name="T98" fmla="*/ 859 w 984"/>
                <a:gd name="T99" fmla="*/ 209 h 731"/>
                <a:gd name="T100" fmla="*/ 887 w 984"/>
                <a:gd name="T101" fmla="*/ 178 h 731"/>
                <a:gd name="T102" fmla="*/ 904 w 984"/>
                <a:gd name="T103" fmla="*/ 161 h 731"/>
                <a:gd name="T104" fmla="*/ 980 w 984"/>
                <a:gd name="T105" fmla="*/ 89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84" h="731">
                  <a:moveTo>
                    <a:pt x="980" y="89"/>
                  </a:moveTo>
                  <a:lnTo>
                    <a:pt x="984" y="5"/>
                  </a:lnTo>
                  <a:lnTo>
                    <a:pt x="925" y="0"/>
                  </a:lnTo>
                  <a:lnTo>
                    <a:pt x="832" y="24"/>
                  </a:lnTo>
                  <a:lnTo>
                    <a:pt x="821" y="62"/>
                  </a:lnTo>
                  <a:lnTo>
                    <a:pt x="819" y="62"/>
                  </a:lnTo>
                  <a:lnTo>
                    <a:pt x="817" y="62"/>
                  </a:lnTo>
                  <a:lnTo>
                    <a:pt x="811" y="62"/>
                  </a:lnTo>
                  <a:lnTo>
                    <a:pt x="806" y="64"/>
                  </a:lnTo>
                  <a:lnTo>
                    <a:pt x="796" y="64"/>
                  </a:lnTo>
                  <a:lnTo>
                    <a:pt x="788" y="64"/>
                  </a:lnTo>
                  <a:lnTo>
                    <a:pt x="777" y="66"/>
                  </a:lnTo>
                  <a:lnTo>
                    <a:pt x="768" y="70"/>
                  </a:lnTo>
                  <a:lnTo>
                    <a:pt x="754" y="72"/>
                  </a:lnTo>
                  <a:lnTo>
                    <a:pt x="743" y="74"/>
                  </a:lnTo>
                  <a:lnTo>
                    <a:pt x="728" y="78"/>
                  </a:lnTo>
                  <a:lnTo>
                    <a:pt x="714" y="81"/>
                  </a:lnTo>
                  <a:lnTo>
                    <a:pt x="697" y="85"/>
                  </a:lnTo>
                  <a:lnTo>
                    <a:pt x="684" y="91"/>
                  </a:lnTo>
                  <a:lnTo>
                    <a:pt x="669" y="97"/>
                  </a:lnTo>
                  <a:lnTo>
                    <a:pt x="653" y="102"/>
                  </a:lnTo>
                  <a:lnTo>
                    <a:pt x="638" y="108"/>
                  </a:lnTo>
                  <a:lnTo>
                    <a:pt x="621" y="116"/>
                  </a:lnTo>
                  <a:lnTo>
                    <a:pt x="608" y="121"/>
                  </a:lnTo>
                  <a:lnTo>
                    <a:pt x="593" y="129"/>
                  </a:lnTo>
                  <a:lnTo>
                    <a:pt x="577" y="136"/>
                  </a:lnTo>
                  <a:lnTo>
                    <a:pt x="564" y="144"/>
                  </a:lnTo>
                  <a:lnTo>
                    <a:pt x="553" y="152"/>
                  </a:lnTo>
                  <a:lnTo>
                    <a:pt x="541" y="157"/>
                  </a:lnTo>
                  <a:lnTo>
                    <a:pt x="530" y="163"/>
                  </a:lnTo>
                  <a:lnTo>
                    <a:pt x="520" y="169"/>
                  </a:lnTo>
                  <a:lnTo>
                    <a:pt x="511" y="174"/>
                  </a:lnTo>
                  <a:lnTo>
                    <a:pt x="505" y="180"/>
                  </a:lnTo>
                  <a:lnTo>
                    <a:pt x="494" y="186"/>
                  </a:lnTo>
                  <a:lnTo>
                    <a:pt x="492" y="190"/>
                  </a:lnTo>
                  <a:lnTo>
                    <a:pt x="328" y="330"/>
                  </a:lnTo>
                  <a:lnTo>
                    <a:pt x="328" y="330"/>
                  </a:lnTo>
                  <a:lnTo>
                    <a:pt x="325" y="330"/>
                  </a:lnTo>
                  <a:lnTo>
                    <a:pt x="321" y="330"/>
                  </a:lnTo>
                  <a:lnTo>
                    <a:pt x="315" y="334"/>
                  </a:lnTo>
                  <a:lnTo>
                    <a:pt x="306" y="340"/>
                  </a:lnTo>
                  <a:lnTo>
                    <a:pt x="294" y="349"/>
                  </a:lnTo>
                  <a:lnTo>
                    <a:pt x="287" y="355"/>
                  </a:lnTo>
                  <a:lnTo>
                    <a:pt x="281" y="363"/>
                  </a:lnTo>
                  <a:lnTo>
                    <a:pt x="270" y="372"/>
                  </a:lnTo>
                  <a:lnTo>
                    <a:pt x="262" y="384"/>
                  </a:lnTo>
                  <a:lnTo>
                    <a:pt x="249" y="395"/>
                  </a:lnTo>
                  <a:lnTo>
                    <a:pt x="237" y="408"/>
                  </a:lnTo>
                  <a:lnTo>
                    <a:pt x="226" y="422"/>
                  </a:lnTo>
                  <a:lnTo>
                    <a:pt x="212" y="439"/>
                  </a:lnTo>
                  <a:lnTo>
                    <a:pt x="199" y="452"/>
                  </a:lnTo>
                  <a:lnTo>
                    <a:pt x="188" y="469"/>
                  </a:lnTo>
                  <a:lnTo>
                    <a:pt x="174" y="484"/>
                  </a:lnTo>
                  <a:lnTo>
                    <a:pt x="163" y="500"/>
                  </a:lnTo>
                  <a:lnTo>
                    <a:pt x="150" y="513"/>
                  </a:lnTo>
                  <a:lnTo>
                    <a:pt x="138" y="528"/>
                  </a:lnTo>
                  <a:lnTo>
                    <a:pt x="129" y="538"/>
                  </a:lnTo>
                  <a:lnTo>
                    <a:pt x="121" y="551"/>
                  </a:lnTo>
                  <a:lnTo>
                    <a:pt x="116" y="558"/>
                  </a:lnTo>
                  <a:lnTo>
                    <a:pt x="110" y="566"/>
                  </a:lnTo>
                  <a:lnTo>
                    <a:pt x="106" y="570"/>
                  </a:lnTo>
                  <a:lnTo>
                    <a:pt x="106" y="572"/>
                  </a:lnTo>
                  <a:lnTo>
                    <a:pt x="74" y="583"/>
                  </a:lnTo>
                  <a:lnTo>
                    <a:pt x="0" y="686"/>
                  </a:lnTo>
                  <a:lnTo>
                    <a:pt x="57" y="709"/>
                  </a:lnTo>
                  <a:lnTo>
                    <a:pt x="131" y="731"/>
                  </a:lnTo>
                  <a:lnTo>
                    <a:pt x="178" y="709"/>
                  </a:lnTo>
                  <a:lnTo>
                    <a:pt x="212" y="678"/>
                  </a:lnTo>
                  <a:lnTo>
                    <a:pt x="212" y="655"/>
                  </a:lnTo>
                  <a:lnTo>
                    <a:pt x="319" y="587"/>
                  </a:lnTo>
                  <a:lnTo>
                    <a:pt x="384" y="566"/>
                  </a:lnTo>
                  <a:lnTo>
                    <a:pt x="387" y="564"/>
                  </a:lnTo>
                  <a:lnTo>
                    <a:pt x="397" y="564"/>
                  </a:lnTo>
                  <a:lnTo>
                    <a:pt x="403" y="562"/>
                  </a:lnTo>
                  <a:lnTo>
                    <a:pt x="412" y="562"/>
                  </a:lnTo>
                  <a:lnTo>
                    <a:pt x="418" y="562"/>
                  </a:lnTo>
                  <a:lnTo>
                    <a:pt x="429" y="562"/>
                  </a:lnTo>
                  <a:lnTo>
                    <a:pt x="439" y="562"/>
                  </a:lnTo>
                  <a:lnTo>
                    <a:pt x="450" y="562"/>
                  </a:lnTo>
                  <a:lnTo>
                    <a:pt x="461" y="562"/>
                  </a:lnTo>
                  <a:lnTo>
                    <a:pt x="473" y="562"/>
                  </a:lnTo>
                  <a:lnTo>
                    <a:pt x="484" y="560"/>
                  </a:lnTo>
                  <a:lnTo>
                    <a:pt x="494" y="560"/>
                  </a:lnTo>
                  <a:lnTo>
                    <a:pt x="505" y="560"/>
                  </a:lnTo>
                  <a:lnTo>
                    <a:pt x="519" y="560"/>
                  </a:lnTo>
                  <a:lnTo>
                    <a:pt x="528" y="558"/>
                  </a:lnTo>
                  <a:lnTo>
                    <a:pt x="538" y="558"/>
                  </a:lnTo>
                  <a:lnTo>
                    <a:pt x="545" y="558"/>
                  </a:lnTo>
                  <a:lnTo>
                    <a:pt x="557" y="558"/>
                  </a:lnTo>
                  <a:lnTo>
                    <a:pt x="564" y="558"/>
                  </a:lnTo>
                  <a:lnTo>
                    <a:pt x="574" y="558"/>
                  </a:lnTo>
                  <a:lnTo>
                    <a:pt x="581" y="557"/>
                  </a:lnTo>
                  <a:lnTo>
                    <a:pt x="591" y="555"/>
                  </a:lnTo>
                  <a:lnTo>
                    <a:pt x="596" y="553"/>
                  </a:lnTo>
                  <a:lnTo>
                    <a:pt x="604" y="551"/>
                  </a:lnTo>
                  <a:lnTo>
                    <a:pt x="612" y="549"/>
                  </a:lnTo>
                  <a:lnTo>
                    <a:pt x="619" y="545"/>
                  </a:lnTo>
                  <a:lnTo>
                    <a:pt x="627" y="541"/>
                  </a:lnTo>
                  <a:lnTo>
                    <a:pt x="634" y="538"/>
                  </a:lnTo>
                  <a:lnTo>
                    <a:pt x="642" y="532"/>
                  </a:lnTo>
                  <a:lnTo>
                    <a:pt x="650" y="528"/>
                  </a:lnTo>
                  <a:lnTo>
                    <a:pt x="655" y="520"/>
                  </a:lnTo>
                  <a:lnTo>
                    <a:pt x="661" y="513"/>
                  </a:lnTo>
                  <a:lnTo>
                    <a:pt x="667" y="503"/>
                  </a:lnTo>
                  <a:lnTo>
                    <a:pt x="674" y="496"/>
                  </a:lnTo>
                  <a:lnTo>
                    <a:pt x="680" y="488"/>
                  </a:lnTo>
                  <a:lnTo>
                    <a:pt x="688" y="479"/>
                  </a:lnTo>
                  <a:lnTo>
                    <a:pt x="695" y="471"/>
                  </a:lnTo>
                  <a:lnTo>
                    <a:pt x="703" y="462"/>
                  </a:lnTo>
                  <a:lnTo>
                    <a:pt x="709" y="452"/>
                  </a:lnTo>
                  <a:lnTo>
                    <a:pt x="714" y="444"/>
                  </a:lnTo>
                  <a:lnTo>
                    <a:pt x="722" y="435"/>
                  </a:lnTo>
                  <a:lnTo>
                    <a:pt x="728" y="425"/>
                  </a:lnTo>
                  <a:lnTo>
                    <a:pt x="735" y="416"/>
                  </a:lnTo>
                  <a:lnTo>
                    <a:pt x="741" y="410"/>
                  </a:lnTo>
                  <a:lnTo>
                    <a:pt x="747" y="403"/>
                  </a:lnTo>
                  <a:lnTo>
                    <a:pt x="754" y="397"/>
                  </a:lnTo>
                  <a:lnTo>
                    <a:pt x="766" y="384"/>
                  </a:lnTo>
                  <a:lnTo>
                    <a:pt x="777" y="376"/>
                  </a:lnTo>
                  <a:lnTo>
                    <a:pt x="785" y="366"/>
                  </a:lnTo>
                  <a:lnTo>
                    <a:pt x="794" y="363"/>
                  </a:lnTo>
                  <a:lnTo>
                    <a:pt x="800" y="359"/>
                  </a:lnTo>
                  <a:lnTo>
                    <a:pt x="807" y="359"/>
                  </a:lnTo>
                  <a:lnTo>
                    <a:pt x="809" y="357"/>
                  </a:lnTo>
                  <a:lnTo>
                    <a:pt x="811" y="357"/>
                  </a:lnTo>
                  <a:lnTo>
                    <a:pt x="811" y="355"/>
                  </a:lnTo>
                  <a:lnTo>
                    <a:pt x="811" y="353"/>
                  </a:lnTo>
                  <a:lnTo>
                    <a:pt x="807" y="349"/>
                  </a:lnTo>
                  <a:lnTo>
                    <a:pt x="807" y="347"/>
                  </a:lnTo>
                  <a:lnTo>
                    <a:pt x="804" y="342"/>
                  </a:lnTo>
                  <a:lnTo>
                    <a:pt x="802" y="336"/>
                  </a:lnTo>
                  <a:lnTo>
                    <a:pt x="796" y="327"/>
                  </a:lnTo>
                  <a:lnTo>
                    <a:pt x="794" y="317"/>
                  </a:lnTo>
                  <a:lnTo>
                    <a:pt x="790" y="308"/>
                  </a:lnTo>
                  <a:lnTo>
                    <a:pt x="787" y="300"/>
                  </a:lnTo>
                  <a:lnTo>
                    <a:pt x="781" y="289"/>
                  </a:lnTo>
                  <a:lnTo>
                    <a:pt x="779" y="283"/>
                  </a:lnTo>
                  <a:lnTo>
                    <a:pt x="777" y="279"/>
                  </a:lnTo>
                  <a:lnTo>
                    <a:pt x="777" y="275"/>
                  </a:lnTo>
                  <a:lnTo>
                    <a:pt x="783" y="271"/>
                  </a:lnTo>
                  <a:lnTo>
                    <a:pt x="792" y="262"/>
                  </a:lnTo>
                  <a:lnTo>
                    <a:pt x="804" y="254"/>
                  </a:lnTo>
                  <a:lnTo>
                    <a:pt x="811" y="247"/>
                  </a:lnTo>
                  <a:lnTo>
                    <a:pt x="817" y="241"/>
                  </a:lnTo>
                  <a:lnTo>
                    <a:pt x="825" y="235"/>
                  </a:lnTo>
                  <a:lnTo>
                    <a:pt x="832" y="230"/>
                  </a:lnTo>
                  <a:lnTo>
                    <a:pt x="838" y="224"/>
                  </a:lnTo>
                  <a:lnTo>
                    <a:pt x="845" y="220"/>
                  </a:lnTo>
                  <a:lnTo>
                    <a:pt x="851" y="212"/>
                  </a:lnTo>
                  <a:lnTo>
                    <a:pt x="859" y="209"/>
                  </a:lnTo>
                  <a:lnTo>
                    <a:pt x="868" y="195"/>
                  </a:lnTo>
                  <a:lnTo>
                    <a:pt x="880" y="186"/>
                  </a:lnTo>
                  <a:lnTo>
                    <a:pt x="887" y="178"/>
                  </a:lnTo>
                  <a:lnTo>
                    <a:pt x="893" y="173"/>
                  </a:lnTo>
                  <a:lnTo>
                    <a:pt x="901" y="163"/>
                  </a:lnTo>
                  <a:lnTo>
                    <a:pt x="904" y="161"/>
                  </a:lnTo>
                  <a:lnTo>
                    <a:pt x="931" y="165"/>
                  </a:lnTo>
                  <a:lnTo>
                    <a:pt x="980" y="161"/>
                  </a:lnTo>
                  <a:lnTo>
                    <a:pt x="980" y="89"/>
                  </a:lnTo>
                  <a:lnTo>
                    <a:pt x="980" y="89"/>
                  </a:lnTo>
                  <a:close/>
                </a:path>
              </a:pathLst>
            </a:custGeom>
            <a:solidFill>
              <a:srgbClr val="E6F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51" name="Freeform 87"/>
            <p:cNvSpPr>
              <a:spLocks/>
            </p:cNvSpPr>
            <p:nvPr/>
          </p:nvSpPr>
          <p:spPr bwMode="auto">
            <a:xfrm>
              <a:off x="5136" y="746"/>
              <a:ext cx="493" cy="349"/>
            </a:xfrm>
            <a:custGeom>
              <a:avLst/>
              <a:gdLst>
                <a:gd name="T0" fmla="*/ 116 w 985"/>
                <a:gd name="T1" fmla="*/ 658 h 700"/>
                <a:gd name="T2" fmla="*/ 87 w 985"/>
                <a:gd name="T3" fmla="*/ 597 h 700"/>
                <a:gd name="T4" fmla="*/ 131 w 985"/>
                <a:gd name="T5" fmla="*/ 614 h 700"/>
                <a:gd name="T6" fmla="*/ 142 w 985"/>
                <a:gd name="T7" fmla="*/ 599 h 700"/>
                <a:gd name="T8" fmla="*/ 192 w 985"/>
                <a:gd name="T9" fmla="*/ 540 h 700"/>
                <a:gd name="T10" fmla="*/ 243 w 985"/>
                <a:gd name="T11" fmla="*/ 517 h 700"/>
                <a:gd name="T12" fmla="*/ 226 w 985"/>
                <a:gd name="T13" fmla="*/ 498 h 700"/>
                <a:gd name="T14" fmla="*/ 203 w 985"/>
                <a:gd name="T15" fmla="*/ 481 h 700"/>
                <a:gd name="T16" fmla="*/ 277 w 985"/>
                <a:gd name="T17" fmla="*/ 457 h 700"/>
                <a:gd name="T18" fmla="*/ 329 w 985"/>
                <a:gd name="T19" fmla="*/ 439 h 700"/>
                <a:gd name="T20" fmla="*/ 391 w 985"/>
                <a:gd name="T21" fmla="*/ 415 h 700"/>
                <a:gd name="T22" fmla="*/ 350 w 985"/>
                <a:gd name="T23" fmla="*/ 371 h 700"/>
                <a:gd name="T24" fmla="*/ 401 w 985"/>
                <a:gd name="T25" fmla="*/ 337 h 700"/>
                <a:gd name="T26" fmla="*/ 500 w 985"/>
                <a:gd name="T27" fmla="*/ 371 h 700"/>
                <a:gd name="T28" fmla="*/ 523 w 985"/>
                <a:gd name="T29" fmla="*/ 323 h 700"/>
                <a:gd name="T30" fmla="*/ 528 w 985"/>
                <a:gd name="T31" fmla="*/ 259 h 700"/>
                <a:gd name="T32" fmla="*/ 523 w 985"/>
                <a:gd name="T33" fmla="*/ 194 h 700"/>
                <a:gd name="T34" fmla="*/ 534 w 985"/>
                <a:gd name="T35" fmla="*/ 173 h 700"/>
                <a:gd name="T36" fmla="*/ 585 w 985"/>
                <a:gd name="T37" fmla="*/ 211 h 700"/>
                <a:gd name="T38" fmla="*/ 582 w 985"/>
                <a:gd name="T39" fmla="*/ 162 h 700"/>
                <a:gd name="T40" fmla="*/ 561 w 985"/>
                <a:gd name="T41" fmla="*/ 124 h 700"/>
                <a:gd name="T42" fmla="*/ 608 w 985"/>
                <a:gd name="T43" fmla="*/ 112 h 700"/>
                <a:gd name="T44" fmla="*/ 658 w 985"/>
                <a:gd name="T45" fmla="*/ 107 h 700"/>
                <a:gd name="T46" fmla="*/ 709 w 985"/>
                <a:gd name="T47" fmla="*/ 156 h 700"/>
                <a:gd name="T48" fmla="*/ 745 w 985"/>
                <a:gd name="T49" fmla="*/ 194 h 700"/>
                <a:gd name="T50" fmla="*/ 787 w 985"/>
                <a:gd name="T51" fmla="*/ 152 h 700"/>
                <a:gd name="T52" fmla="*/ 804 w 985"/>
                <a:gd name="T53" fmla="*/ 90 h 700"/>
                <a:gd name="T54" fmla="*/ 832 w 985"/>
                <a:gd name="T55" fmla="*/ 80 h 700"/>
                <a:gd name="T56" fmla="*/ 867 w 985"/>
                <a:gd name="T57" fmla="*/ 74 h 700"/>
                <a:gd name="T58" fmla="*/ 874 w 985"/>
                <a:gd name="T59" fmla="*/ 27 h 700"/>
                <a:gd name="T60" fmla="*/ 905 w 985"/>
                <a:gd name="T61" fmla="*/ 69 h 700"/>
                <a:gd name="T62" fmla="*/ 956 w 985"/>
                <a:gd name="T63" fmla="*/ 33 h 700"/>
                <a:gd name="T64" fmla="*/ 971 w 985"/>
                <a:gd name="T65" fmla="*/ 52 h 700"/>
                <a:gd name="T66" fmla="*/ 891 w 985"/>
                <a:gd name="T67" fmla="*/ 137 h 700"/>
                <a:gd name="T68" fmla="*/ 838 w 985"/>
                <a:gd name="T69" fmla="*/ 183 h 700"/>
                <a:gd name="T70" fmla="*/ 783 w 985"/>
                <a:gd name="T71" fmla="*/ 232 h 700"/>
                <a:gd name="T72" fmla="*/ 791 w 985"/>
                <a:gd name="T73" fmla="*/ 263 h 700"/>
                <a:gd name="T74" fmla="*/ 798 w 985"/>
                <a:gd name="T75" fmla="*/ 312 h 700"/>
                <a:gd name="T76" fmla="*/ 747 w 985"/>
                <a:gd name="T77" fmla="*/ 356 h 700"/>
                <a:gd name="T78" fmla="*/ 709 w 985"/>
                <a:gd name="T79" fmla="*/ 419 h 700"/>
                <a:gd name="T80" fmla="*/ 650 w 985"/>
                <a:gd name="T81" fmla="*/ 487 h 700"/>
                <a:gd name="T82" fmla="*/ 580 w 985"/>
                <a:gd name="T83" fmla="*/ 523 h 700"/>
                <a:gd name="T84" fmla="*/ 526 w 985"/>
                <a:gd name="T85" fmla="*/ 529 h 700"/>
                <a:gd name="T86" fmla="*/ 468 w 985"/>
                <a:gd name="T87" fmla="*/ 527 h 700"/>
                <a:gd name="T88" fmla="*/ 416 w 985"/>
                <a:gd name="T89" fmla="*/ 519 h 700"/>
                <a:gd name="T90" fmla="*/ 433 w 985"/>
                <a:gd name="T91" fmla="*/ 515 h 700"/>
                <a:gd name="T92" fmla="*/ 475 w 985"/>
                <a:gd name="T93" fmla="*/ 476 h 700"/>
                <a:gd name="T94" fmla="*/ 426 w 985"/>
                <a:gd name="T95" fmla="*/ 495 h 700"/>
                <a:gd name="T96" fmla="*/ 376 w 985"/>
                <a:gd name="T97" fmla="*/ 515 h 700"/>
                <a:gd name="T98" fmla="*/ 319 w 985"/>
                <a:gd name="T99" fmla="*/ 555 h 700"/>
                <a:gd name="T100" fmla="*/ 260 w 985"/>
                <a:gd name="T101" fmla="*/ 588 h 700"/>
                <a:gd name="T102" fmla="*/ 217 w 985"/>
                <a:gd name="T103" fmla="*/ 616 h 700"/>
                <a:gd name="T104" fmla="*/ 196 w 985"/>
                <a:gd name="T105" fmla="*/ 664 h 700"/>
                <a:gd name="T106" fmla="*/ 135 w 985"/>
                <a:gd name="T107" fmla="*/ 694 h 700"/>
                <a:gd name="T108" fmla="*/ 95 w 985"/>
                <a:gd name="T109" fmla="*/ 692 h 700"/>
                <a:gd name="T110" fmla="*/ 23 w 985"/>
                <a:gd name="T111" fmla="*/ 664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85" h="700">
                  <a:moveTo>
                    <a:pt x="0" y="652"/>
                  </a:moveTo>
                  <a:lnTo>
                    <a:pt x="103" y="673"/>
                  </a:lnTo>
                  <a:lnTo>
                    <a:pt x="104" y="671"/>
                  </a:lnTo>
                  <a:lnTo>
                    <a:pt x="110" y="669"/>
                  </a:lnTo>
                  <a:lnTo>
                    <a:pt x="112" y="666"/>
                  </a:lnTo>
                  <a:lnTo>
                    <a:pt x="114" y="664"/>
                  </a:lnTo>
                  <a:lnTo>
                    <a:pt x="116" y="658"/>
                  </a:lnTo>
                  <a:lnTo>
                    <a:pt x="116" y="652"/>
                  </a:lnTo>
                  <a:lnTo>
                    <a:pt x="112" y="643"/>
                  </a:lnTo>
                  <a:lnTo>
                    <a:pt x="106" y="633"/>
                  </a:lnTo>
                  <a:lnTo>
                    <a:pt x="101" y="624"/>
                  </a:lnTo>
                  <a:lnTo>
                    <a:pt x="97" y="614"/>
                  </a:lnTo>
                  <a:lnTo>
                    <a:pt x="91" y="603"/>
                  </a:lnTo>
                  <a:lnTo>
                    <a:pt x="87" y="597"/>
                  </a:lnTo>
                  <a:lnTo>
                    <a:pt x="87" y="591"/>
                  </a:lnTo>
                  <a:lnTo>
                    <a:pt x="91" y="590"/>
                  </a:lnTo>
                  <a:lnTo>
                    <a:pt x="95" y="590"/>
                  </a:lnTo>
                  <a:lnTo>
                    <a:pt x="103" y="595"/>
                  </a:lnTo>
                  <a:lnTo>
                    <a:pt x="110" y="601"/>
                  </a:lnTo>
                  <a:lnTo>
                    <a:pt x="122" y="609"/>
                  </a:lnTo>
                  <a:lnTo>
                    <a:pt x="131" y="614"/>
                  </a:lnTo>
                  <a:lnTo>
                    <a:pt x="141" y="620"/>
                  </a:lnTo>
                  <a:lnTo>
                    <a:pt x="146" y="624"/>
                  </a:lnTo>
                  <a:lnTo>
                    <a:pt x="154" y="626"/>
                  </a:lnTo>
                  <a:lnTo>
                    <a:pt x="154" y="620"/>
                  </a:lnTo>
                  <a:lnTo>
                    <a:pt x="152" y="614"/>
                  </a:lnTo>
                  <a:lnTo>
                    <a:pt x="146" y="605"/>
                  </a:lnTo>
                  <a:lnTo>
                    <a:pt x="142" y="599"/>
                  </a:lnTo>
                  <a:lnTo>
                    <a:pt x="137" y="588"/>
                  </a:lnTo>
                  <a:lnTo>
                    <a:pt x="133" y="582"/>
                  </a:lnTo>
                  <a:lnTo>
                    <a:pt x="129" y="576"/>
                  </a:lnTo>
                  <a:lnTo>
                    <a:pt x="129" y="574"/>
                  </a:lnTo>
                  <a:lnTo>
                    <a:pt x="180" y="546"/>
                  </a:lnTo>
                  <a:lnTo>
                    <a:pt x="182" y="544"/>
                  </a:lnTo>
                  <a:lnTo>
                    <a:pt x="192" y="540"/>
                  </a:lnTo>
                  <a:lnTo>
                    <a:pt x="199" y="536"/>
                  </a:lnTo>
                  <a:lnTo>
                    <a:pt x="205" y="534"/>
                  </a:lnTo>
                  <a:lnTo>
                    <a:pt x="213" y="531"/>
                  </a:lnTo>
                  <a:lnTo>
                    <a:pt x="222" y="529"/>
                  </a:lnTo>
                  <a:lnTo>
                    <a:pt x="230" y="525"/>
                  </a:lnTo>
                  <a:lnTo>
                    <a:pt x="236" y="521"/>
                  </a:lnTo>
                  <a:lnTo>
                    <a:pt x="243" y="517"/>
                  </a:lnTo>
                  <a:lnTo>
                    <a:pt x="251" y="514"/>
                  </a:lnTo>
                  <a:lnTo>
                    <a:pt x="258" y="508"/>
                  </a:lnTo>
                  <a:lnTo>
                    <a:pt x="260" y="504"/>
                  </a:lnTo>
                  <a:lnTo>
                    <a:pt x="257" y="500"/>
                  </a:lnTo>
                  <a:lnTo>
                    <a:pt x="249" y="498"/>
                  </a:lnTo>
                  <a:lnTo>
                    <a:pt x="237" y="498"/>
                  </a:lnTo>
                  <a:lnTo>
                    <a:pt x="226" y="498"/>
                  </a:lnTo>
                  <a:lnTo>
                    <a:pt x="215" y="496"/>
                  </a:lnTo>
                  <a:lnTo>
                    <a:pt x="205" y="495"/>
                  </a:lnTo>
                  <a:lnTo>
                    <a:pt x="198" y="493"/>
                  </a:lnTo>
                  <a:lnTo>
                    <a:pt x="194" y="491"/>
                  </a:lnTo>
                  <a:lnTo>
                    <a:pt x="194" y="487"/>
                  </a:lnTo>
                  <a:lnTo>
                    <a:pt x="198" y="485"/>
                  </a:lnTo>
                  <a:lnTo>
                    <a:pt x="203" y="481"/>
                  </a:lnTo>
                  <a:lnTo>
                    <a:pt x="215" y="477"/>
                  </a:lnTo>
                  <a:lnTo>
                    <a:pt x="224" y="472"/>
                  </a:lnTo>
                  <a:lnTo>
                    <a:pt x="236" y="468"/>
                  </a:lnTo>
                  <a:lnTo>
                    <a:pt x="249" y="464"/>
                  </a:lnTo>
                  <a:lnTo>
                    <a:pt x="260" y="462"/>
                  </a:lnTo>
                  <a:lnTo>
                    <a:pt x="268" y="458"/>
                  </a:lnTo>
                  <a:lnTo>
                    <a:pt x="277" y="457"/>
                  </a:lnTo>
                  <a:lnTo>
                    <a:pt x="283" y="453"/>
                  </a:lnTo>
                  <a:lnTo>
                    <a:pt x="289" y="453"/>
                  </a:lnTo>
                  <a:lnTo>
                    <a:pt x="295" y="451"/>
                  </a:lnTo>
                  <a:lnTo>
                    <a:pt x="302" y="449"/>
                  </a:lnTo>
                  <a:lnTo>
                    <a:pt x="310" y="447"/>
                  </a:lnTo>
                  <a:lnTo>
                    <a:pt x="319" y="443"/>
                  </a:lnTo>
                  <a:lnTo>
                    <a:pt x="329" y="439"/>
                  </a:lnTo>
                  <a:lnTo>
                    <a:pt x="340" y="434"/>
                  </a:lnTo>
                  <a:lnTo>
                    <a:pt x="353" y="430"/>
                  </a:lnTo>
                  <a:lnTo>
                    <a:pt x="365" y="426"/>
                  </a:lnTo>
                  <a:lnTo>
                    <a:pt x="374" y="420"/>
                  </a:lnTo>
                  <a:lnTo>
                    <a:pt x="384" y="417"/>
                  </a:lnTo>
                  <a:lnTo>
                    <a:pt x="390" y="415"/>
                  </a:lnTo>
                  <a:lnTo>
                    <a:pt x="391" y="415"/>
                  </a:lnTo>
                  <a:lnTo>
                    <a:pt x="390" y="413"/>
                  </a:lnTo>
                  <a:lnTo>
                    <a:pt x="384" y="409"/>
                  </a:lnTo>
                  <a:lnTo>
                    <a:pt x="376" y="401"/>
                  </a:lnTo>
                  <a:lnTo>
                    <a:pt x="369" y="396"/>
                  </a:lnTo>
                  <a:lnTo>
                    <a:pt x="359" y="388"/>
                  </a:lnTo>
                  <a:lnTo>
                    <a:pt x="353" y="380"/>
                  </a:lnTo>
                  <a:lnTo>
                    <a:pt x="350" y="371"/>
                  </a:lnTo>
                  <a:lnTo>
                    <a:pt x="350" y="363"/>
                  </a:lnTo>
                  <a:lnTo>
                    <a:pt x="353" y="356"/>
                  </a:lnTo>
                  <a:lnTo>
                    <a:pt x="361" y="350"/>
                  </a:lnTo>
                  <a:lnTo>
                    <a:pt x="371" y="344"/>
                  </a:lnTo>
                  <a:lnTo>
                    <a:pt x="382" y="342"/>
                  </a:lnTo>
                  <a:lnTo>
                    <a:pt x="391" y="339"/>
                  </a:lnTo>
                  <a:lnTo>
                    <a:pt x="401" y="337"/>
                  </a:lnTo>
                  <a:lnTo>
                    <a:pt x="409" y="337"/>
                  </a:lnTo>
                  <a:lnTo>
                    <a:pt x="412" y="337"/>
                  </a:lnTo>
                  <a:lnTo>
                    <a:pt x="429" y="430"/>
                  </a:lnTo>
                  <a:lnTo>
                    <a:pt x="471" y="392"/>
                  </a:lnTo>
                  <a:lnTo>
                    <a:pt x="456" y="367"/>
                  </a:lnTo>
                  <a:lnTo>
                    <a:pt x="500" y="373"/>
                  </a:lnTo>
                  <a:lnTo>
                    <a:pt x="500" y="371"/>
                  </a:lnTo>
                  <a:lnTo>
                    <a:pt x="504" y="367"/>
                  </a:lnTo>
                  <a:lnTo>
                    <a:pt x="507" y="360"/>
                  </a:lnTo>
                  <a:lnTo>
                    <a:pt x="511" y="350"/>
                  </a:lnTo>
                  <a:lnTo>
                    <a:pt x="515" y="342"/>
                  </a:lnTo>
                  <a:lnTo>
                    <a:pt x="517" y="337"/>
                  </a:lnTo>
                  <a:lnTo>
                    <a:pt x="519" y="329"/>
                  </a:lnTo>
                  <a:lnTo>
                    <a:pt x="523" y="323"/>
                  </a:lnTo>
                  <a:lnTo>
                    <a:pt x="523" y="316"/>
                  </a:lnTo>
                  <a:lnTo>
                    <a:pt x="526" y="308"/>
                  </a:lnTo>
                  <a:lnTo>
                    <a:pt x="526" y="299"/>
                  </a:lnTo>
                  <a:lnTo>
                    <a:pt x="528" y="291"/>
                  </a:lnTo>
                  <a:lnTo>
                    <a:pt x="528" y="280"/>
                  </a:lnTo>
                  <a:lnTo>
                    <a:pt x="528" y="270"/>
                  </a:lnTo>
                  <a:lnTo>
                    <a:pt x="528" y="259"/>
                  </a:lnTo>
                  <a:lnTo>
                    <a:pt x="528" y="249"/>
                  </a:lnTo>
                  <a:lnTo>
                    <a:pt x="528" y="240"/>
                  </a:lnTo>
                  <a:lnTo>
                    <a:pt x="526" y="228"/>
                  </a:lnTo>
                  <a:lnTo>
                    <a:pt x="526" y="219"/>
                  </a:lnTo>
                  <a:lnTo>
                    <a:pt x="526" y="211"/>
                  </a:lnTo>
                  <a:lnTo>
                    <a:pt x="523" y="202"/>
                  </a:lnTo>
                  <a:lnTo>
                    <a:pt x="523" y="194"/>
                  </a:lnTo>
                  <a:lnTo>
                    <a:pt x="521" y="187"/>
                  </a:lnTo>
                  <a:lnTo>
                    <a:pt x="521" y="183"/>
                  </a:lnTo>
                  <a:lnTo>
                    <a:pt x="519" y="175"/>
                  </a:lnTo>
                  <a:lnTo>
                    <a:pt x="519" y="173"/>
                  </a:lnTo>
                  <a:lnTo>
                    <a:pt x="523" y="173"/>
                  </a:lnTo>
                  <a:lnTo>
                    <a:pt x="530" y="173"/>
                  </a:lnTo>
                  <a:lnTo>
                    <a:pt x="534" y="173"/>
                  </a:lnTo>
                  <a:lnTo>
                    <a:pt x="542" y="175"/>
                  </a:lnTo>
                  <a:lnTo>
                    <a:pt x="547" y="177"/>
                  </a:lnTo>
                  <a:lnTo>
                    <a:pt x="555" y="181"/>
                  </a:lnTo>
                  <a:lnTo>
                    <a:pt x="566" y="189"/>
                  </a:lnTo>
                  <a:lnTo>
                    <a:pt x="576" y="198"/>
                  </a:lnTo>
                  <a:lnTo>
                    <a:pt x="582" y="206"/>
                  </a:lnTo>
                  <a:lnTo>
                    <a:pt x="585" y="211"/>
                  </a:lnTo>
                  <a:lnTo>
                    <a:pt x="587" y="206"/>
                  </a:lnTo>
                  <a:lnTo>
                    <a:pt x="589" y="198"/>
                  </a:lnTo>
                  <a:lnTo>
                    <a:pt x="589" y="190"/>
                  </a:lnTo>
                  <a:lnTo>
                    <a:pt x="589" y="185"/>
                  </a:lnTo>
                  <a:lnTo>
                    <a:pt x="587" y="177"/>
                  </a:lnTo>
                  <a:lnTo>
                    <a:pt x="585" y="169"/>
                  </a:lnTo>
                  <a:lnTo>
                    <a:pt x="582" y="162"/>
                  </a:lnTo>
                  <a:lnTo>
                    <a:pt x="574" y="154"/>
                  </a:lnTo>
                  <a:lnTo>
                    <a:pt x="568" y="147"/>
                  </a:lnTo>
                  <a:lnTo>
                    <a:pt x="563" y="143"/>
                  </a:lnTo>
                  <a:lnTo>
                    <a:pt x="551" y="131"/>
                  </a:lnTo>
                  <a:lnTo>
                    <a:pt x="547" y="130"/>
                  </a:lnTo>
                  <a:lnTo>
                    <a:pt x="549" y="128"/>
                  </a:lnTo>
                  <a:lnTo>
                    <a:pt x="561" y="124"/>
                  </a:lnTo>
                  <a:lnTo>
                    <a:pt x="568" y="122"/>
                  </a:lnTo>
                  <a:lnTo>
                    <a:pt x="578" y="118"/>
                  </a:lnTo>
                  <a:lnTo>
                    <a:pt x="583" y="118"/>
                  </a:lnTo>
                  <a:lnTo>
                    <a:pt x="589" y="116"/>
                  </a:lnTo>
                  <a:lnTo>
                    <a:pt x="595" y="114"/>
                  </a:lnTo>
                  <a:lnTo>
                    <a:pt x="602" y="114"/>
                  </a:lnTo>
                  <a:lnTo>
                    <a:pt x="608" y="112"/>
                  </a:lnTo>
                  <a:lnTo>
                    <a:pt x="616" y="111"/>
                  </a:lnTo>
                  <a:lnTo>
                    <a:pt x="621" y="109"/>
                  </a:lnTo>
                  <a:lnTo>
                    <a:pt x="629" y="109"/>
                  </a:lnTo>
                  <a:lnTo>
                    <a:pt x="637" y="107"/>
                  </a:lnTo>
                  <a:lnTo>
                    <a:pt x="642" y="107"/>
                  </a:lnTo>
                  <a:lnTo>
                    <a:pt x="650" y="107"/>
                  </a:lnTo>
                  <a:lnTo>
                    <a:pt x="658" y="107"/>
                  </a:lnTo>
                  <a:lnTo>
                    <a:pt x="671" y="107"/>
                  </a:lnTo>
                  <a:lnTo>
                    <a:pt x="682" y="111"/>
                  </a:lnTo>
                  <a:lnTo>
                    <a:pt x="692" y="114"/>
                  </a:lnTo>
                  <a:lnTo>
                    <a:pt x="701" y="126"/>
                  </a:lnTo>
                  <a:lnTo>
                    <a:pt x="705" y="133"/>
                  </a:lnTo>
                  <a:lnTo>
                    <a:pt x="709" y="145"/>
                  </a:lnTo>
                  <a:lnTo>
                    <a:pt x="709" y="156"/>
                  </a:lnTo>
                  <a:lnTo>
                    <a:pt x="713" y="169"/>
                  </a:lnTo>
                  <a:lnTo>
                    <a:pt x="713" y="181"/>
                  </a:lnTo>
                  <a:lnTo>
                    <a:pt x="715" y="190"/>
                  </a:lnTo>
                  <a:lnTo>
                    <a:pt x="718" y="198"/>
                  </a:lnTo>
                  <a:lnTo>
                    <a:pt x="726" y="202"/>
                  </a:lnTo>
                  <a:lnTo>
                    <a:pt x="732" y="200"/>
                  </a:lnTo>
                  <a:lnTo>
                    <a:pt x="745" y="194"/>
                  </a:lnTo>
                  <a:lnTo>
                    <a:pt x="749" y="189"/>
                  </a:lnTo>
                  <a:lnTo>
                    <a:pt x="756" y="185"/>
                  </a:lnTo>
                  <a:lnTo>
                    <a:pt x="764" y="179"/>
                  </a:lnTo>
                  <a:lnTo>
                    <a:pt x="770" y="173"/>
                  </a:lnTo>
                  <a:lnTo>
                    <a:pt x="775" y="168"/>
                  </a:lnTo>
                  <a:lnTo>
                    <a:pt x="781" y="160"/>
                  </a:lnTo>
                  <a:lnTo>
                    <a:pt x="787" y="152"/>
                  </a:lnTo>
                  <a:lnTo>
                    <a:pt x="794" y="147"/>
                  </a:lnTo>
                  <a:lnTo>
                    <a:pt x="802" y="133"/>
                  </a:lnTo>
                  <a:lnTo>
                    <a:pt x="808" y="122"/>
                  </a:lnTo>
                  <a:lnTo>
                    <a:pt x="810" y="111"/>
                  </a:lnTo>
                  <a:lnTo>
                    <a:pt x="810" y="103"/>
                  </a:lnTo>
                  <a:lnTo>
                    <a:pt x="808" y="93"/>
                  </a:lnTo>
                  <a:lnTo>
                    <a:pt x="804" y="90"/>
                  </a:lnTo>
                  <a:lnTo>
                    <a:pt x="796" y="84"/>
                  </a:lnTo>
                  <a:lnTo>
                    <a:pt x="794" y="82"/>
                  </a:lnTo>
                  <a:lnTo>
                    <a:pt x="800" y="80"/>
                  </a:lnTo>
                  <a:lnTo>
                    <a:pt x="812" y="82"/>
                  </a:lnTo>
                  <a:lnTo>
                    <a:pt x="819" y="82"/>
                  </a:lnTo>
                  <a:lnTo>
                    <a:pt x="827" y="82"/>
                  </a:lnTo>
                  <a:lnTo>
                    <a:pt x="832" y="80"/>
                  </a:lnTo>
                  <a:lnTo>
                    <a:pt x="838" y="80"/>
                  </a:lnTo>
                  <a:lnTo>
                    <a:pt x="840" y="71"/>
                  </a:lnTo>
                  <a:lnTo>
                    <a:pt x="838" y="61"/>
                  </a:lnTo>
                  <a:lnTo>
                    <a:pt x="836" y="52"/>
                  </a:lnTo>
                  <a:lnTo>
                    <a:pt x="834" y="50"/>
                  </a:lnTo>
                  <a:lnTo>
                    <a:pt x="867" y="76"/>
                  </a:lnTo>
                  <a:lnTo>
                    <a:pt x="867" y="74"/>
                  </a:lnTo>
                  <a:lnTo>
                    <a:pt x="867" y="69"/>
                  </a:lnTo>
                  <a:lnTo>
                    <a:pt x="867" y="61"/>
                  </a:lnTo>
                  <a:lnTo>
                    <a:pt x="867" y="54"/>
                  </a:lnTo>
                  <a:lnTo>
                    <a:pt x="867" y="42"/>
                  </a:lnTo>
                  <a:lnTo>
                    <a:pt x="869" y="35"/>
                  </a:lnTo>
                  <a:lnTo>
                    <a:pt x="871" y="29"/>
                  </a:lnTo>
                  <a:lnTo>
                    <a:pt x="874" y="27"/>
                  </a:lnTo>
                  <a:lnTo>
                    <a:pt x="876" y="27"/>
                  </a:lnTo>
                  <a:lnTo>
                    <a:pt x="880" y="31"/>
                  </a:lnTo>
                  <a:lnTo>
                    <a:pt x="884" y="38"/>
                  </a:lnTo>
                  <a:lnTo>
                    <a:pt x="891" y="48"/>
                  </a:lnTo>
                  <a:lnTo>
                    <a:pt x="893" y="55"/>
                  </a:lnTo>
                  <a:lnTo>
                    <a:pt x="899" y="63"/>
                  </a:lnTo>
                  <a:lnTo>
                    <a:pt x="905" y="69"/>
                  </a:lnTo>
                  <a:lnTo>
                    <a:pt x="909" y="73"/>
                  </a:lnTo>
                  <a:lnTo>
                    <a:pt x="918" y="71"/>
                  </a:lnTo>
                  <a:lnTo>
                    <a:pt x="928" y="67"/>
                  </a:lnTo>
                  <a:lnTo>
                    <a:pt x="939" y="59"/>
                  </a:lnTo>
                  <a:lnTo>
                    <a:pt x="948" y="50"/>
                  </a:lnTo>
                  <a:lnTo>
                    <a:pt x="952" y="40"/>
                  </a:lnTo>
                  <a:lnTo>
                    <a:pt x="956" y="33"/>
                  </a:lnTo>
                  <a:lnTo>
                    <a:pt x="960" y="25"/>
                  </a:lnTo>
                  <a:lnTo>
                    <a:pt x="964" y="17"/>
                  </a:lnTo>
                  <a:lnTo>
                    <a:pt x="964" y="10"/>
                  </a:lnTo>
                  <a:lnTo>
                    <a:pt x="967" y="4"/>
                  </a:lnTo>
                  <a:lnTo>
                    <a:pt x="967" y="0"/>
                  </a:lnTo>
                  <a:lnTo>
                    <a:pt x="969" y="0"/>
                  </a:lnTo>
                  <a:lnTo>
                    <a:pt x="971" y="52"/>
                  </a:lnTo>
                  <a:lnTo>
                    <a:pt x="985" y="93"/>
                  </a:lnTo>
                  <a:lnTo>
                    <a:pt x="977" y="120"/>
                  </a:lnTo>
                  <a:lnTo>
                    <a:pt x="952" y="126"/>
                  </a:lnTo>
                  <a:lnTo>
                    <a:pt x="931" y="137"/>
                  </a:lnTo>
                  <a:lnTo>
                    <a:pt x="899" y="130"/>
                  </a:lnTo>
                  <a:lnTo>
                    <a:pt x="897" y="131"/>
                  </a:lnTo>
                  <a:lnTo>
                    <a:pt x="891" y="137"/>
                  </a:lnTo>
                  <a:lnTo>
                    <a:pt x="886" y="141"/>
                  </a:lnTo>
                  <a:lnTo>
                    <a:pt x="880" y="149"/>
                  </a:lnTo>
                  <a:lnTo>
                    <a:pt x="871" y="156"/>
                  </a:lnTo>
                  <a:lnTo>
                    <a:pt x="861" y="168"/>
                  </a:lnTo>
                  <a:lnTo>
                    <a:pt x="853" y="171"/>
                  </a:lnTo>
                  <a:lnTo>
                    <a:pt x="846" y="177"/>
                  </a:lnTo>
                  <a:lnTo>
                    <a:pt x="838" y="183"/>
                  </a:lnTo>
                  <a:lnTo>
                    <a:pt x="832" y="190"/>
                  </a:lnTo>
                  <a:lnTo>
                    <a:pt x="825" y="194"/>
                  </a:lnTo>
                  <a:lnTo>
                    <a:pt x="819" y="202"/>
                  </a:lnTo>
                  <a:lnTo>
                    <a:pt x="812" y="208"/>
                  </a:lnTo>
                  <a:lnTo>
                    <a:pt x="804" y="213"/>
                  </a:lnTo>
                  <a:lnTo>
                    <a:pt x="793" y="223"/>
                  </a:lnTo>
                  <a:lnTo>
                    <a:pt x="783" y="232"/>
                  </a:lnTo>
                  <a:lnTo>
                    <a:pt x="777" y="238"/>
                  </a:lnTo>
                  <a:lnTo>
                    <a:pt x="775" y="240"/>
                  </a:lnTo>
                  <a:lnTo>
                    <a:pt x="781" y="244"/>
                  </a:lnTo>
                  <a:lnTo>
                    <a:pt x="781" y="246"/>
                  </a:lnTo>
                  <a:lnTo>
                    <a:pt x="785" y="251"/>
                  </a:lnTo>
                  <a:lnTo>
                    <a:pt x="787" y="257"/>
                  </a:lnTo>
                  <a:lnTo>
                    <a:pt x="791" y="263"/>
                  </a:lnTo>
                  <a:lnTo>
                    <a:pt x="793" y="270"/>
                  </a:lnTo>
                  <a:lnTo>
                    <a:pt x="794" y="280"/>
                  </a:lnTo>
                  <a:lnTo>
                    <a:pt x="794" y="287"/>
                  </a:lnTo>
                  <a:lnTo>
                    <a:pt x="796" y="295"/>
                  </a:lnTo>
                  <a:lnTo>
                    <a:pt x="796" y="301"/>
                  </a:lnTo>
                  <a:lnTo>
                    <a:pt x="798" y="308"/>
                  </a:lnTo>
                  <a:lnTo>
                    <a:pt x="798" y="312"/>
                  </a:lnTo>
                  <a:lnTo>
                    <a:pt x="798" y="314"/>
                  </a:lnTo>
                  <a:lnTo>
                    <a:pt x="770" y="333"/>
                  </a:lnTo>
                  <a:lnTo>
                    <a:pt x="768" y="335"/>
                  </a:lnTo>
                  <a:lnTo>
                    <a:pt x="760" y="341"/>
                  </a:lnTo>
                  <a:lnTo>
                    <a:pt x="756" y="344"/>
                  </a:lnTo>
                  <a:lnTo>
                    <a:pt x="753" y="350"/>
                  </a:lnTo>
                  <a:lnTo>
                    <a:pt x="747" y="356"/>
                  </a:lnTo>
                  <a:lnTo>
                    <a:pt x="743" y="363"/>
                  </a:lnTo>
                  <a:lnTo>
                    <a:pt x="739" y="371"/>
                  </a:lnTo>
                  <a:lnTo>
                    <a:pt x="734" y="379"/>
                  </a:lnTo>
                  <a:lnTo>
                    <a:pt x="728" y="386"/>
                  </a:lnTo>
                  <a:lnTo>
                    <a:pt x="722" y="398"/>
                  </a:lnTo>
                  <a:lnTo>
                    <a:pt x="715" y="407"/>
                  </a:lnTo>
                  <a:lnTo>
                    <a:pt x="709" y="419"/>
                  </a:lnTo>
                  <a:lnTo>
                    <a:pt x="701" y="428"/>
                  </a:lnTo>
                  <a:lnTo>
                    <a:pt x="696" y="439"/>
                  </a:lnTo>
                  <a:lnTo>
                    <a:pt x="688" y="449"/>
                  </a:lnTo>
                  <a:lnTo>
                    <a:pt x="679" y="458"/>
                  </a:lnTo>
                  <a:lnTo>
                    <a:pt x="671" y="468"/>
                  </a:lnTo>
                  <a:lnTo>
                    <a:pt x="661" y="477"/>
                  </a:lnTo>
                  <a:lnTo>
                    <a:pt x="650" y="487"/>
                  </a:lnTo>
                  <a:lnTo>
                    <a:pt x="640" y="495"/>
                  </a:lnTo>
                  <a:lnTo>
                    <a:pt x="629" y="502"/>
                  </a:lnTo>
                  <a:lnTo>
                    <a:pt x="620" y="510"/>
                  </a:lnTo>
                  <a:lnTo>
                    <a:pt x="606" y="515"/>
                  </a:lnTo>
                  <a:lnTo>
                    <a:pt x="595" y="519"/>
                  </a:lnTo>
                  <a:lnTo>
                    <a:pt x="587" y="521"/>
                  </a:lnTo>
                  <a:lnTo>
                    <a:pt x="580" y="523"/>
                  </a:lnTo>
                  <a:lnTo>
                    <a:pt x="572" y="523"/>
                  </a:lnTo>
                  <a:lnTo>
                    <a:pt x="566" y="527"/>
                  </a:lnTo>
                  <a:lnTo>
                    <a:pt x="557" y="527"/>
                  </a:lnTo>
                  <a:lnTo>
                    <a:pt x="549" y="527"/>
                  </a:lnTo>
                  <a:lnTo>
                    <a:pt x="542" y="527"/>
                  </a:lnTo>
                  <a:lnTo>
                    <a:pt x="534" y="529"/>
                  </a:lnTo>
                  <a:lnTo>
                    <a:pt x="526" y="529"/>
                  </a:lnTo>
                  <a:lnTo>
                    <a:pt x="519" y="529"/>
                  </a:lnTo>
                  <a:lnTo>
                    <a:pt x="509" y="529"/>
                  </a:lnTo>
                  <a:lnTo>
                    <a:pt x="502" y="529"/>
                  </a:lnTo>
                  <a:lnTo>
                    <a:pt x="492" y="529"/>
                  </a:lnTo>
                  <a:lnTo>
                    <a:pt x="485" y="527"/>
                  </a:lnTo>
                  <a:lnTo>
                    <a:pt x="473" y="527"/>
                  </a:lnTo>
                  <a:lnTo>
                    <a:pt x="468" y="527"/>
                  </a:lnTo>
                  <a:lnTo>
                    <a:pt x="458" y="525"/>
                  </a:lnTo>
                  <a:lnTo>
                    <a:pt x="450" y="525"/>
                  </a:lnTo>
                  <a:lnTo>
                    <a:pt x="443" y="523"/>
                  </a:lnTo>
                  <a:lnTo>
                    <a:pt x="435" y="523"/>
                  </a:lnTo>
                  <a:lnTo>
                    <a:pt x="429" y="523"/>
                  </a:lnTo>
                  <a:lnTo>
                    <a:pt x="422" y="521"/>
                  </a:lnTo>
                  <a:lnTo>
                    <a:pt x="416" y="519"/>
                  </a:lnTo>
                  <a:lnTo>
                    <a:pt x="412" y="519"/>
                  </a:lnTo>
                  <a:lnTo>
                    <a:pt x="405" y="519"/>
                  </a:lnTo>
                  <a:lnTo>
                    <a:pt x="405" y="519"/>
                  </a:lnTo>
                  <a:lnTo>
                    <a:pt x="409" y="519"/>
                  </a:lnTo>
                  <a:lnTo>
                    <a:pt x="418" y="519"/>
                  </a:lnTo>
                  <a:lnTo>
                    <a:pt x="426" y="517"/>
                  </a:lnTo>
                  <a:lnTo>
                    <a:pt x="433" y="515"/>
                  </a:lnTo>
                  <a:lnTo>
                    <a:pt x="441" y="512"/>
                  </a:lnTo>
                  <a:lnTo>
                    <a:pt x="450" y="510"/>
                  </a:lnTo>
                  <a:lnTo>
                    <a:pt x="456" y="504"/>
                  </a:lnTo>
                  <a:lnTo>
                    <a:pt x="462" y="498"/>
                  </a:lnTo>
                  <a:lnTo>
                    <a:pt x="466" y="493"/>
                  </a:lnTo>
                  <a:lnTo>
                    <a:pt x="471" y="487"/>
                  </a:lnTo>
                  <a:lnTo>
                    <a:pt x="475" y="476"/>
                  </a:lnTo>
                  <a:lnTo>
                    <a:pt x="477" y="470"/>
                  </a:lnTo>
                  <a:lnTo>
                    <a:pt x="471" y="468"/>
                  </a:lnTo>
                  <a:lnTo>
                    <a:pt x="462" y="474"/>
                  </a:lnTo>
                  <a:lnTo>
                    <a:pt x="450" y="481"/>
                  </a:lnTo>
                  <a:lnTo>
                    <a:pt x="439" y="489"/>
                  </a:lnTo>
                  <a:lnTo>
                    <a:pt x="433" y="491"/>
                  </a:lnTo>
                  <a:lnTo>
                    <a:pt x="426" y="495"/>
                  </a:lnTo>
                  <a:lnTo>
                    <a:pt x="420" y="495"/>
                  </a:lnTo>
                  <a:lnTo>
                    <a:pt x="416" y="496"/>
                  </a:lnTo>
                  <a:lnTo>
                    <a:pt x="405" y="498"/>
                  </a:lnTo>
                  <a:lnTo>
                    <a:pt x="397" y="498"/>
                  </a:lnTo>
                  <a:lnTo>
                    <a:pt x="390" y="502"/>
                  </a:lnTo>
                  <a:lnTo>
                    <a:pt x="382" y="510"/>
                  </a:lnTo>
                  <a:lnTo>
                    <a:pt x="376" y="515"/>
                  </a:lnTo>
                  <a:lnTo>
                    <a:pt x="371" y="523"/>
                  </a:lnTo>
                  <a:lnTo>
                    <a:pt x="365" y="527"/>
                  </a:lnTo>
                  <a:lnTo>
                    <a:pt x="355" y="531"/>
                  </a:lnTo>
                  <a:lnTo>
                    <a:pt x="348" y="534"/>
                  </a:lnTo>
                  <a:lnTo>
                    <a:pt x="340" y="540"/>
                  </a:lnTo>
                  <a:lnTo>
                    <a:pt x="329" y="546"/>
                  </a:lnTo>
                  <a:lnTo>
                    <a:pt x="319" y="555"/>
                  </a:lnTo>
                  <a:lnTo>
                    <a:pt x="310" y="559"/>
                  </a:lnTo>
                  <a:lnTo>
                    <a:pt x="302" y="563"/>
                  </a:lnTo>
                  <a:lnTo>
                    <a:pt x="293" y="567"/>
                  </a:lnTo>
                  <a:lnTo>
                    <a:pt x="285" y="574"/>
                  </a:lnTo>
                  <a:lnTo>
                    <a:pt x="276" y="578"/>
                  </a:lnTo>
                  <a:lnTo>
                    <a:pt x="268" y="584"/>
                  </a:lnTo>
                  <a:lnTo>
                    <a:pt x="260" y="588"/>
                  </a:lnTo>
                  <a:lnTo>
                    <a:pt x="253" y="593"/>
                  </a:lnTo>
                  <a:lnTo>
                    <a:pt x="243" y="597"/>
                  </a:lnTo>
                  <a:lnTo>
                    <a:pt x="236" y="601"/>
                  </a:lnTo>
                  <a:lnTo>
                    <a:pt x="230" y="605"/>
                  </a:lnTo>
                  <a:lnTo>
                    <a:pt x="226" y="609"/>
                  </a:lnTo>
                  <a:lnTo>
                    <a:pt x="218" y="612"/>
                  </a:lnTo>
                  <a:lnTo>
                    <a:pt x="217" y="616"/>
                  </a:lnTo>
                  <a:lnTo>
                    <a:pt x="215" y="616"/>
                  </a:lnTo>
                  <a:lnTo>
                    <a:pt x="213" y="624"/>
                  </a:lnTo>
                  <a:lnTo>
                    <a:pt x="209" y="630"/>
                  </a:lnTo>
                  <a:lnTo>
                    <a:pt x="209" y="641"/>
                  </a:lnTo>
                  <a:lnTo>
                    <a:pt x="205" y="649"/>
                  </a:lnTo>
                  <a:lnTo>
                    <a:pt x="201" y="660"/>
                  </a:lnTo>
                  <a:lnTo>
                    <a:pt x="196" y="664"/>
                  </a:lnTo>
                  <a:lnTo>
                    <a:pt x="192" y="669"/>
                  </a:lnTo>
                  <a:lnTo>
                    <a:pt x="184" y="675"/>
                  </a:lnTo>
                  <a:lnTo>
                    <a:pt x="177" y="681"/>
                  </a:lnTo>
                  <a:lnTo>
                    <a:pt x="167" y="685"/>
                  </a:lnTo>
                  <a:lnTo>
                    <a:pt x="158" y="688"/>
                  </a:lnTo>
                  <a:lnTo>
                    <a:pt x="146" y="690"/>
                  </a:lnTo>
                  <a:lnTo>
                    <a:pt x="135" y="694"/>
                  </a:lnTo>
                  <a:lnTo>
                    <a:pt x="123" y="696"/>
                  </a:lnTo>
                  <a:lnTo>
                    <a:pt x="116" y="698"/>
                  </a:lnTo>
                  <a:lnTo>
                    <a:pt x="112" y="698"/>
                  </a:lnTo>
                  <a:lnTo>
                    <a:pt x="110" y="700"/>
                  </a:lnTo>
                  <a:lnTo>
                    <a:pt x="108" y="698"/>
                  </a:lnTo>
                  <a:lnTo>
                    <a:pt x="103" y="696"/>
                  </a:lnTo>
                  <a:lnTo>
                    <a:pt x="95" y="692"/>
                  </a:lnTo>
                  <a:lnTo>
                    <a:pt x="85" y="690"/>
                  </a:lnTo>
                  <a:lnTo>
                    <a:pt x="74" y="685"/>
                  </a:lnTo>
                  <a:lnTo>
                    <a:pt x="65" y="681"/>
                  </a:lnTo>
                  <a:lnTo>
                    <a:pt x="53" y="677"/>
                  </a:lnTo>
                  <a:lnTo>
                    <a:pt x="44" y="673"/>
                  </a:lnTo>
                  <a:lnTo>
                    <a:pt x="32" y="668"/>
                  </a:lnTo>
                  <a:lnTo>
                    <a:pt x="23" y="664"/>
                  </a:lnTo>
                  <a:lnTo>
                    <a:pt x="15" y="660"/>
                  </a:lnTo>
                  <a:lnTo>
                    <a:pt x="0" y="652"/>
                  </a:lnTo>
                  <a:lnTo>
                    <a:pt x="0" y="652"/>
                  </a:lnTo>
                  <a:close/>
                </a:path>
              </a:pathLst>
            </a:custGeom>
            <a:solidFill>
              <a:srgbClr val="C2D6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52" name="Freeform 88"/>
            <p:cNvSpPr>
              <a:spLocks/>
            </p:cNvSpPr>
            <p:nvPr/>
          </p:nvSpPr>
          <p:spPr bwMode="auto">
            <a:xfrm>
              <a:off x="5370" y="938"/>
              <a:ext cx="34" cy="33"/>
            </a:xfrm>
            <a:custGeom>
              <a:avLst/>
              <a:gdLst>
                <a:gd name="T0" fmla="*/ 0 w 68"/>
                <a:gd name="T1" fmla="*/ 23 h 67"/>
                <a:gd name="T2" fmla="*/ 30 w 68"/>
                <a:gd name="T3" fmla="*/ 0 h 67"/>
                <a:gd name="T4" fmla="*/ 68 w 68"/>
                <a:gd name="T5" fmla="*/ 17 h 67"/>
                <a:gd name="T6" fmla="*/ 41 w 68"/>
                <a:gd name="T7" fmla="*/ 67 h 67"/>
                <a:gd name="T8" fmla="*/ 26 w 68"/>
                <a:gd name="T9" fmla="*/ 67 h 67"/>
                <a:gd name="T10" fmla="*/ 0 w 68"/>
                <a:gd name="T11" fmla="*/ 23 h 67"/>
                <a:gd name="T12" fmla="*/ 0 w 68"/>
                <a:gd name="T13" fmla="*/ 2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67">
                  <a:moveTo>
                    <a:pt x="0" y="23"/>
                  </a:moveTo>
                  <a:lnTo>
                    <a:pt x="30" y="0"/>
                  </a:lnTo>
                  <a:lnTo>
                    <a:pt x="68" y="17"/>
                  </a:lnTo>
                  <a:lnTo>
                    <a:pt x="41" y="67"/>
                  </a:lnTo>
                  <a:lnTo>
                    <a:pt x="26" y="67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996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53" name="Freeform 89"/>
            <p:cNvSpPr>
              <a:spLocks/>
            </p:cNvSpPr>
            <p:nvPr/>
          </p:nvSpPr>
          <p:spPr bwMode="auto">
            <a:xfrm>
              <a:off x="5326" y="963"/>
              <a:ext cx="80" cy="299"/>
            </a:xfrm>
            <a:custGeom>
              <a:avLst/>
              <a:gdLst>
                <a:gd name="T0" fmla="*/ 133 w 162"/>
                <a:gd name="T1" fmla="*/ 17 h 597"/>
                <a:gd name="T2" fmla="*/ 137 w 162"/>
                <a:gd name="T3" fmla="*/ 34 h 597"/>
                <a:gd name="T4" fmla="*/ 137 w 162"/>
                <a:gd name="T5" fmla="*/ 47 h 597"/>
                <a:gd name="T6" fmla="*/ 133 w 162"/>
                <a:gd name="T7" fmla="*/ 57 h 597"/>
                <a:gd name="T8" fmla="*/ 131 w 162"/>
                <a:gd name="T9" fmla="*/ 70 h 597"/>
                <a:gd name="T10" fmla="*/ 129 w 162"/>
                <a:gd name="T11" fmla="*/ 79 h 597"/>
                <a:gd name="T12" fmla="*/ 129 w 162"/>
                <a:gd name="T13" fmla="*/ 93 h 597"/>
                <a:gd name="T14" fmla="*/ 129 w 162"/>
                <a:gd name="T15" fmla="*/ 112 h 597"/>
                <a:gd name="T16" fmla="*/ 133 w 162"/>
                <a:gd name="T17" fmla="*/ 135 h 597"/>
                <a:gd name="T18" fmla="*/ 137 w 162"/>
                <a:gd name="T19" fmla="*/ 163 h 597"/>
                <a:gd name="T20" fmla="*/ 145 w 162"/>
                <a:gd name="T21" fmla="*/ 192 h 597"/>
                <a:gd name="T22" fmla="*/ 150 w 162"/>
                <a:gd name="T23" fmla="*/ 224 h 597"/>
                <a:gd name="T24" fmla="*/ 154 w 162"/>
                <a:gd name="T25" fmla="*/ 260 h 597"/>
                <a:gd name="T26" fmla="*/ 158 w 162"/>
                <a:gd name="T27" fmla="*/ 294 h 597"/>
                <a:gd name="T28" fmla="*/ 162 w 162"/>
                <a:gd name="T29" fmla="*/ 325 h 597"/>
                <a:gd name="T30" fmla="*/ 160 w 162"/>
                <a:gd name="T31" fmla="*/ 357 h 597"/>
                <a:gd name="T32" fmla="*/ 156 w 162"/>
                <a:gd name="T33" fmla="*/ 382 h 597"/>
                <a:gd name="T34" fmla="*/ 148 w 162"/>
                <a:gd name="T35" fmla="*/ 405 h 597"/>
                <a:gd name="T36" fmla="*/ 137 w 162"/>
                <a:gd name="T37" fmla="*/ 424 h 597"/>
                <a:gd name="T38" fmla="*/ 128 w 162"/>
                <a:gd name="T39" fmla="*/ 441 h 597"/>
                <a:gd name="T40" fmla="*/ 114 w 162"/>
                <a:gd name="T41" fmla="*/ 456 h 597"/>
                <a:gd name="T42" fmla="*/ 103 w 162"/>
                <a:gd name="T43" fmla="*/ 471 h 597"/>
                <a:gd name="T44" fmla="*/ 91 w 162"/>
                <a:gd name="T45" fmla="*/ 484 h 597"/>
                <a:gd name="T46" fmla="*/ 82 w 162"/>
                <a:gd name="T47" fmla="*/ 498 h 597"/>
                <a:gd name="T48" fmla="*/ 76 w 162"/>
                <a:gd name="T49" fmla="*/ 511 h 597"/>
                <a:gd name="T50" fmla="*/ 69 w 162"/>
                <a:gd name="T51" fmla="*/ 526 h 597"/>
                <a:gd name="T52" fmla="*/ 67 w 162"/>
                <a:gd name="T53" fmla="*/ 543 h 597"/>
                <a:gd name="T54" fmla="*/ 67 w 162"/>
                <a:gd name="T55" fmla="*/ 557 h 597"/>
                <a:gd name="T56" fmla="*/ 69 w 162"/>
                <a:gd name="T57" fmla="*/ 577 h 597"/>
                <a:gd name="T58" fmla="*/ 70 w 162"/>
                <a:gd name="T59" fmla="*/ 593 h 597"/>
                <a:gd name="T60" fmla="*/ 0 w 162"/>
                <a:gd name="T61" fmla="*/ 505 h 597"/>
                <a:gd name="T62" fmla="*/ 0 w 162"/>
                <a:gd name="T63" fmla="*/ 494 h 597"/>
                <a:gd name="T64" fmla="*/ 0 w 162"/>
                <a:gd name="T65" fmla="*/ 471 h 597"/>
                <a:gd name="T66" fmla="*/ 0 w 162"/>
                <a:gd name="T67" fmla="*/ 454 h 597"/>
                <a:gd name="T68" fmla="*/ 4 w 162"/>
                <a:gd name="T69" fmla="*/ 439 h 597"/>
                <a:gd name="T70" fmla="*/ 17 w 162"/>
                <a:gd name="T71" fmla="*/ 416 h 597"/>
                <a:gd name="T72" fmla="*/ 31 w 162"/>
                <a:gd name="T73" fmla="*/ 395 h 597"/>
                <a:gd name="T74" fmla="*/ 48 w 162"/>
                <a:gd name="T75" fmla="*/ 372 h 597"/>
                <a:gd name="T76" fmla="*/ 53 w 162"/>
                <a:gd name="T77" fmla="*/ 359 h 597"/>
                <a:gd name="T78" fmla="*/ 61 w 162"/>
                <a:gd name="T79" fmla="*/ 344 h 597"/>
                <a:gd name="T80" fmla="*/ 67 w 162"/>
                <a:gd name="T81" fmla="*/ 327 h 597"/>
                <a:gd name="T82" fmla="*/ 72 w 162"/>
                <a:gd name="T83" fmla="*/ 309 h 597"/>
                <a:gd name="T84" fmla="*/ 72 w 162"/>
                <a:gd name="T85" fmla="*/ 289 h 597"/>
                <a:gd name="T86" fmla="*/ 74 w 162"/>
                <a:gd name="T87" fmla="*/ 268 h 597"/>
                <a:gd name="T88" fmla="*/ 72 w 162"/>
                <a:gd name="T89" fmla="*/ 245 h 597"/>
                <a:gd name="T90" fmla="*/ 72 w 162"/>
                <a:gd name="T91" fmla="*/ 222 h 597"/>
                <a:gd name="T92" fmla="*/ 72 w 162"/>
                <a:gd name="T93" fmla="*/ 199 h 597"/>
                <a:gd name="T94" fmla="*/ 70 w 162"/>
                <a:gd name="T95" fmla="*/ 176 h 597"/>
                <a:gd name="T96" fmla="*/ 70 w 162"/>
                <a:gd name="T97" fmla="*/ 155 h 597"/>
                <a:gd name="T98" fmla="*/ 72 w 162"/>
                <a:gd name="T99" fmla="*/ 138 h 597"/>
                <a:gd name="T100" fmla="*/ 72 w 162"/>
                <a:gd name="T101" fmla="*/ 121 h 597"/>
                <a:gd name="T102" fmla="*/ 72 w 162"/>
                <a:gd name="T103" fmla="*/ 110 h 597"/>
                <a:gd name="T104" fmla="*/ 78 w 162"/>
                <a:gd name="T105" fmla="*/ 89 h 597"/>
                <a:gd name="T106" fmla="*/ 86 w 162"/>
                <a:gd name="T107" fmla="*/ 72 h 597"/>
                <a:gd name="T108" fmla="*/ 95 w 162"/>
                <a:gd name="T109" fmla="*/ 55 h 597"/>
                <a:gd name="T110" fmla="*/ 103 w 162"/>
                <a:gd name="T111" fmla="*/ 38 h 597"/>
                <a:gd name="T112" fmla="*/ 112 w 162"/>
                <a:gd name="T113" fmla="*/ 19 h 597"/>
                <a:gd name="T114" fmla="*/ 118 w 162"/>
                <a:gd name="T115" fmla="*/ 5 h 597"/>
                <a:gd name="T116" fmla="*/ 122 w 162"/>
                <a:gd name="T117" fmla="*/ 0 h 597"/>
                <a:gd name="T118" fmla="*/ 131 w 162"/>
                <a:gd name="T119" fmla="*/ 15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2" h="597">
                  <a:moveTo>
                    <a:pt x="131" y="15"/>
                  </a:moveTo>
                  <a:lnTo>
                    <a:pt x="133" y="17"/>
                  </a:lnTo>
                  <a:lnTo>
                    <a:pt x="135" y="24"/>
                  </a:lnTo>
                  <a:lnTo>
                    <a:pt x="137" y="34"/>
                  </a:lnTo>
                  <a:lnTo>
                    <a:pt x="139" y="43"/>
                  </a:lnTo>
                  <a:lnTo>
                    <a:pt x="137" y="47"/>
                  </a:lnTo>
                  <a:lnTo>
                    <a:pt x="137" y="51"/>
                  </a:lnTo>
                  <a:lnTo>
                    <a:pt x="133" y="57"/>
                  </a:lnTo>
                  <a:lnTo>
                    <a:pt x="131" y="66"/>
                  </a:lnTo>
                  <a:lnTo>
                    <a:pt x="131" y="70"/>
                  </a:lnTo>
                  <a:lnTo>
                    <a:pt x="129" y="74"/>
                  </a:lnTo>
                  <a:lnTo>
                    <a:pt x="129" y="79"/>
                  </a:lnTo>
                  <a:lnTo>
                    <a:pt x="129" y="87"/>
                  </a:lnTo>
                  <a:lnTo>
                    <a:pt x="129" y="93"/>
                  </a:lnTo>
                  <a:lnTo>
                    <a:pt x="129" y="102"/>
                  </a:lnTo>
                  <a:lnTo>
                    <a:pt x="129" y="112"/>
                  </a:lnTo>
                  <a:lnTo>
                    <a:pt x="131" y="125"/>
                  </a:lnTo>
                  <a:lnTo>
                    <a:pt x="133" y="135"/>
                  </a:lnTo>
                  <a:lnTo>
                    <a:pt x="135" y="148"/>
                  </a:lnTo>
                  <a:lnTo>
                    <a:pt x="137" y="163"/>
                  </a:lnTo>
                  <a:lnTo>
                    <a:pt x="141" y="176"/>
                  </a:lnTo>
                  <a:lnTo>
                    <a:pt x="145" y="192"/>
                  </a:lnTo>
                  <a:lnTo>
                    <a:pt x="148" y="209"/>
                  </a:lnTo>
                  <a:lnTo>
                    <a:pt x="150" y="224"/>
                  </a:lnTo>
                  <a:lnTo>
                    <a:pt x="154" y="243"/>
                  </a:lnTo>
                  <a:lnTo>
                    <a:pt x="154" y="260"/>
                  </a:lnTo>
                  <a:lnTo>
                    <a:pt x="158" y="277"/>
                  </a:lnTo>
                  <a:lnTo>
                    <a:pt x="158" y="294"/>
                  </a:lnTo>
                  <a:lnTo>
                    <a:pt x="162" y="311"/>
                  </a:lnTo>
                  <a:lnTo>
                    <a:pt x="162" y="325"/>
                  </a:lnTo>
                  <a:lnTo>
                    <a:pt x="162" y="342"/>
                  </a:lnTo>
                  <a:lnTo>
                    <a:pt x="160" y="357"/>
                  </a:lnTo>
                  <a:lnTo>
                    <a:pt x="160" y="370"/>
                  </a:lnTo>
                  <a:lnTo>
                    <a:pt x="156" y="382"/>
                  </a:lnTo>
                  <a:lnTo>
                    <a:pt x="152" y="393"/>
                  </a:lnTo>
                  <a:lnTo>
                    <a:pt x="148" y="405"/>
                  </a:lnTo>
                  <a:lnTo>
                    <a:pt x="145" y="416"/>
                  </a:lnTo>
                  <a:lnTo>
                    <a:pt x="137" y="424"/>
                  </a:lnTo>
                  <a:lnTo>
                    <a:pt x="133" y="433"/>
                  </a:lnTo>
                  <a:lnTo>
                    <a:pt x="128" y="441"/>
                  </a:lnTo>
                  <a:lnTo>
                    <a:pt x="122" y="450"/>
                  </a:lnTo>
                  <a:lnTo>
                    <a:pt x="114" y="456"/>
                  </a:lnTo>
                  <a:lnTo>
                    <a:pt x="109" y="463"/>
                  </a:lnTo>
                  <a:lnTo>
                    <a:pt x="103" y="471"/>
                  </a:lnTo>
                  <a:lnTo>
                    <a:pt x="97" y="477"/>
                  </a:lnTo>
                  <a:lnTo>
                    <a:pt x="91" y="484"/>
                  </a:lnTo>
                  <a:lnTo>
                    <a:pt x="86" y="490"/>
                  </a:lnTo>
                  <a:lnTo>
                    <a:pt x="82" y="498"/>
                  </a:lnTo>
                  <a:lnTo>
                    <a:pt x="78" y="505"/>
                  </a:lnTo>
                  <a:lnTo>
                    <a:pt x="76" y="511"/>
                  </a:lnTo>
                  <a:lnTo>
                    <a:pt x="72" y="519"/>
                  </a:lnTo>
                  <a:lnTo>
                    <a:pt x="69" y="526"/>
                  </a:lnTo>
                  <a:lnTo>
                    <a:pt x="69" y="536"/>
                  </a:lnTo>
                  <a:lnTo>
                    <a:pt x="67" y="543"/>
                  </a:lnTo>
                  <a:lnTo>
                    <a:pt x="67" y="549"/>
                  </a:lnTo>
                  <a:lnTo>
                    <a:pt x="67" y="557"/>
                  </a:lnTo>
                  <a:lnTo>
                    <a:pt x="69" y="564"/>
                  </a:lnTo>
                  <a:lnTo>
                    <a:pt x="69" y="577"/>
                  </a:lnTo>
                  <a:lnTo>
                    <a:pt x="69" y="587"/>
                  </a:lnTo>
                  <a:lnTo>
                    <a:pt x="70" y="593"/>
                  </a:lnTo>
                  <a:lnTo>
                    <a:pt x="72" y="597"/>
                  </a:lnTo>
                  <a:lnTo>
                    <a:pt x="0" y="505"/>
                  </a:lnTo>
                  <a:lnTo>
                    <a:pt x="0" y="501"/>
                  </a:lnTo>
                  <a:lnTo>
                    <a:pt x="0" y="494"/>
                  </a:lnTo>
                  <a:lnTo>
                    <a:pt x="0" y="482"/>
                  </a:lnTo>
                  <a:lnTo>
                    <a:pt x="0" y="471"/>
                  </a:lnTo>
                  <a:lnTo>
                    <a:pt x="0" y="462"/>
                  </a:lnTo>
                  <a:lnTo>
                    <a:pt x="0" y="454"/>
                  </a:lnTo>
                  <a:lnTo>
                    <a:pt x="2" y="446"/>
                  </a:lnTo>
                  <a:lnTo>
                    <a:pt x="4" y="439"/>
                  </a:lnTo>
                  <a:lnTo>
                    <a:pt x="8" y="425"/>
                  </a:lnTo>
                  <a:lnTo>
                    <a:pt x="17" y="416"/>
                  </a:lnTo>
                  <a:lnTo>
                    <a:pt x="23" y="405"/>
                  </a:lnTo>
                  <a:lnTo>
                    <a:pt x="31" y="395"/>
                  </a:lnTo>
                  <a:lnTo>
                    <a:pt x="38" y="384"/>
                  </a:lnTo>
                  <a:lnTo>
                    <a:pt x="48" y="372"/>
                  </a:lnTo>
                  <a:lnTo>
                    <a:pt x="50" y="365"/>
                  </a:lnTo>
                  <a:lnTo>
                    <a:pt x="53" y="359"/>
                  </a:lnTo>
                  <a:lnTo>
                    <a:pt x="57" y="351"/>
                  </a:lnTo>
                  <a:lnTo>
                    <a:pt x="61" y="344"/>
                  </a:lnTo>
                  <a:lnTo>
                    <a:pt x="63" y="336"/>
                  </a:lnTo>
                  <a:lnTo>
                    <a:pt x="67" y="327"/>
                  </a:lnTo>
                  <a:lnTo>
                    <a:pt x="69" y="319"/>
                  </a:lnTo>
                  <a:lnTo>
                    <a:pt x="72" y="309"/>
                  </a:lnTo>
                  <a:lnTo>
                    <a:pt x="72" y="298"/>
                  </a:lnTo>
                  <a:lnTo>
                    <a:pt x="72" y="289"/>
                  </a:lnTo>
                  <a:lnTo>
                    <a:pt x="72" y="277"/>
                  </a:lnTo>
                  <a:lnTo>
                    <a:pt x="74" y="268"/>
                  </a:lnTo>
                  <a:lnTo>
                    <a:pt x="72" y="256"/>
                  </a:lnTo>
                  <a:lnTo>
                    <a:pt x="72" y="245"/>
                  </a:lnTo>
                  <a:lnTo>
                    <a:pt x="72" y="233"/>
                  </a:lnTo>
                  <a:lnTo>
                    <a:pt x="72" y="222"/>
                  </a:lnTo>
                  <a:lnTo>
                    <a:pt x="72" y="211"/>
                  </a:lnTo>
                  <a:lnTo>
                    <a:pt x="72" y="199"/>
                  </a:lnTo>
                  <a:lnTo>
                    <a:pt x="70" y="188"/>
                  </a:lnTo>
                  <a:lnTo>
                    <a:pt x="70" y="176"/>
                  </a:lnTo>
                  <a:lnTo>
                    <a:pt x="70" y="165"/>
                  </a:lnTo>
                  <a:lnTo>
                    <a:pt x="70" y="155"/>
                  </a:lnTo>
                  <a:lnTo>
                    <a:pt x="70" y="146"/>
                  </a:lnTo>
                  <a:lnTo>
                    <a:pt x="72" y="138"/>
                  </a:lnTo>
                  <a:lnTo>
                    <a:pt x="72" y="129"/>
                  </a:lnTo>
                  <a:lnTo>
                    <a:pt x="72" y="121"/>
                  </a:lnTo>
                  <a:lnTo>
                    <a:pt x="72" y="114"/>
                  </a:lnTo>
                  <a:lnTo>
                    <a:pt x="72" y="110"/>
                  </a:lnTo>
                  <a:lnTo>
                    <a:pt x="76" y="97"/>
                  </a:lnTo>
                  <a:lnTo>
                    <a:pt x="78" y="89"/>
                  </a:lnTo>
                  <a:lnTo>
                    <a:pt x="82" y="79"/>
                  </a:lnTo>
                  <a:lnTo>
                    <a:pt x="86" y="72"/>
                  </a:lnTo>
                  <a:lnTo>
                    <a:pt x="91" y="62"/>
                  </a:lnTo>
                  <a:lnTo>
                    <a:pt x="95" y="55"/>
                  </a:lnTo>
                  <a:lnTo>
                    <a:pt x="99" y="45"/>
                  </a:lnTo>
                  <a:lnTo>
                    <a:pt x="103" y="38"/>
                  </a:lnTo>
                  <a:lnTo>
                    <a:pt x="107" y="26"/>
                  </a:lnTo>
                  <a:lnTo>
                    <a:pt x="112" y="19"/>
                  </a:lnTo>
                  <a:lnTo>
                    <a:pt x="114" y="11"/>
                  </a:lnTo>
                  <a:lnTo>
                    <a:pt x="118" y="5"/>
                  </a:lnTo>
                  <a:lnTo>
                    <a:pt x="120" y="0"/>
                  </a:lnTo>
                  <a:lnTo>
                    <a:pt x="122" y="0"/>
                  </a:lnTo>
                  <a:lnTo>
                    <a:pt x="131" y="15"/>
                  </a:lnTo>
                  <a:lnTo>
                    <a:pt x="131" y="15"/>
                  </a:lnTo>
                  <a:close/>
                </a:path>
              </a:pathLst>
            </a:custGeom>
            <a:solidFill>
              <a:srgbClr val="996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54" name="Freeform 90"/>
            <p:cNvSpPr>
              <a:spLocks/>
            </p:cNvSpPr>
            <p:nvPr/>
          </p:nvSpPr>
          <p:spPr bwMode="auto">
            <a:xfrm>
              <a:off x="5334" y="991"/>
              <a:ext cx="59" cy="208"/>
            </a:xfrm>
            <a:custGeom>
              <a:avLst/>
              <a:gdLst>
                <a:gd name="T0" fmla="*/ 61 w 118"/>
                <a:gd name="T1" fmla="*/ 59 h 416"/>
                <a:gd name="T2" fmla="*/ 61 w 118"/>
                <a:gd name="T3" fmla="*/ 76 h 416"/>
                <a:gd name="T4" fmla="*/ 69 w 118"/>
                <a:gd name="T5" fmla="*/ 97 h 416"/>
                <a:gd name="T6" fmla="*/ 78 w 118"/>
                <a:gd name="T7" fmla="*/ 118 h 416"/>
                <a:gd name="T8" fmla="*/ 80 w 118"/>
                <a:gd name="T9" fmla="*/ 118 h 416"/>
                <a:gd name="T10" fmla="*/ 78 w 118"/>
                <a:gd name="T11" fmla="*/ 97 h 416"/>
                <a:gd name="T12" fmla="*/ 76 w 118"/>
                <a:gd name="T13" fmla="*/ 72 h 416"/>
                <a:gd name="T14" fmla="*/ 82 w 118"/>
                <a:gd name="T15" fmla="*/ 45 h 416"/>
                <a:gd name="T16" fmla="*/ 93 w 118"/>
                <a:gd name="T17" fmla="*/ 26 h 416"/>
                <a:gd name="T18" fmla="*/ 95 w 118"/>
                <a:gd name="T19" fmla="*/ 21 h 416"/>
                <a:gd name="T20" fmla="*/ 95 w 118"/>
                <a:gd name="T21" fmla="*/ 38 h 416"/>
                <a:gd name="T22" fmla="*/ 95 w 118"/>
                <a:gd name="T23" fmla="*/ 64 h 416"/>
                <a:gd name="T24" fmla="*/ 97 w 118"/>
                <a:gd name="T25" fmla="*/ 87 h 416"/>
                <a:gd name="T26" fmla="*/ 99 w 118"/>
                <a:gd name="T27" fmla="*/ 108 h 416"/>
                <a:gd name="T28" fmla="*/ 103 w 118"/>
                <a:gd name="T29" fmla="*/ 135 h 416"/>
                <a:gd name="T30" fmla="*/ 105 w 118"/>
                <a:gd name="T31" fmla="*/ 163 h 416"/>
                <a:gd name="T32" fmla="*/ 109 w 118"/>
                <a:gd name="T33" fmla="*/ 190 h 416"/>
                <a:gd name="T34" fmla="*/ 112 w 118"/>
                <a:gd name="T35" fmla="*/ 216 h 416"/>
                <a:gd name="T36" fmla="*/ 116 w 118"/>
                <a:gd name="T37" fmla="*/ 239 h 416"/>
                <a:gd name="T38" fmla="*/ 116 w 118"/>
                <a:gd name="T39" fmla="*/ 264 h 416"/>
                <a:gd name="T40" fmla="*/ 116 w 118"/>
                <a:gd name="T41" fmla="*/ 296 h 416"/>
                <a:gd name="T42" fmla="*/ 107 w 118"/>
                <a:gd name="T43" fmla="*/ 321 h 416"/>
                <a:gd name="T44" fmla="*/ 88 w 118"/>
                <a:gd name="T45" fmla="*/ 344 h 416"/>
                <a:gd name="T46" fmla="*/ 67 w 118"/>
                <a:gd name="T47" fmla="*/ 370 h 416"/>
                <a:gd name="T48" fmla="*/ 52 w 118"/>
                <a:gd name="T49" fmla="*/ 399 h 416"/>
                <a:gd name="T50" fmla="*/ 38 w 118"/>
                <a:gd name="T51" fmla="*/ 416 h 416"/>
                <a:gd name="T52" fmla="*/ 0 w 118"/>
                <a:gd name="T53" fmla="*/ 359 h 416"/>
                <a:gd name="T54" fmla="*/ 14 w 118"/>
                <a:gd name="T55" fmla="*/ 334 h 416"/>
                <a:gd name="T56" fmla="*/ 23 w 118"/>
                <a:gd name="T57" fmla="*/ 315 h 416"/>
                <a:gd name="T58" fmla="*/ 34 w 118"/>
                <a:gd name="T59" fmla="*/ 294 h 416"/>
                <a:gd name="T60" fmla="*/ 44 w 118"/>
                <a:gd name="T61" fmla="*/ 273 h 416"/>
                <a:gd name="T62" fmla="*/ 52 w 118"/>
                <a:gd name="T63" fmla="*/ 253 h 416"/>
                <a:gd name="T64" fmla="*/ 59 w 118"/>
                <a:gd name="T65" fmla="*/ 213 h 416"/>
                <a:gd name="T66" fmla="*/ 57 w 118"/>
                <a:gd name="T67" fmla="*/ 177 h 416"/>
                <a:gd name="T68" fmla="*/ 52 w 118"/>
                <a:gd name="T69" fmla="*/ 156 h 416"/>
                <a:gd name="T70" fmla="*/ 48 w 118"/>
                <a:gd name="T71" fmla="*/ 135 h 416"/>
                <a:gd name="T72" fmla="*/ 46 w 118"/>
                <a:gd name="T73" fmla="*/ 114 h 416"/>
                <a:gd name="T74" fmla="*/ 46 w 118"/>
                <a:gd name="T75" fmla="*/ 95 h 416"/>
                <a:gd name="T76" fmla="*/ 50 w 118"/>
                <a:gd name="T77" fmla="*/ 62 h 416"/>
                <a:gd name="T78" fmla="*/ 57 w 118"/>
                <a:gd name="T79" fmla="*/ 42 h 416"/>
                <a:gd name="T80" fmla="*/ 71 w 118"/>
                <a:gd name="T81" fmla="*/ 11 h 416"/>
                <a:gd name="T82" fmla="*/ 78 w 118"/>
                <a:gd name="T83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8" h="416">
                  <a:moveTo>
                    <a:pt x="65" y="45"/>
                  </a:moveTo>
                  <a:lnTo>
                    <a:pt x="63" y="49"/>
                  </a:lnTo>
                  <a:lnTo>
                    <a:pt x="61" y="59"/>
                  </a:lnTo>
                  <a:lnTo>
                    <a:pt x="61" y="62"/>
                  </a:lnTo>
                  <a:lnTo>
                    <a:pt x="61" y="70"/>
                  </a:lnTo>
                  <a:lnTo>
                    <a:pt x="61" y="76"/>
                  </a:lnTo>
                  <a:lnTo>
                    <a:pt x="65" y="83"/>
                  </a:lnTo>
                  <a:lnTo>
                    <a:pt x="65" y="91"/>
                  </a:lnTo>
                  <a:lnTo>
                    <a:pt x="69" y="97"/>
                  </a:lnTo>
                  <a:lnTo>
                    <a:pt x="71" y="104"/>
                  </a:lnTo>
                  <a:lnTo>
                    <a:pt x="74" y="110"/>
                  </a:lnTo>
                  <a:lnTo>
                    <a:pt x="78" y="118"/>
                  </a:lnTo>
                  <a:lnTo>
                    <a:pt x="82" y="121"/>
                  </a:lnTo>
                  <a:lnTo>
                    <a:pt x="80" y="120"/>
                  </a:lnTo>
                  <a:lnTo>
                    <a:pt x="80" y="118"/>
                  </a:lnTo>
                  <a:lnTo>
                    <a:pt x="78" y="110"/>
                  </a:lnTo>
                  <a:lnTo>
                    <a:pt x="78" y="104"/>
                  </a:lnTo>
                  <a:lnTo>
                    <a:pt x="78" y="97"/>
                  </a:lnTo>
                  <a:lnTo>
                    <a:pt x="76" y="87"/>
                  </a:lnTo>
                  <a:lnTo>
                    <a:pt x="76" y="80"/>
                  </a:lnTo>
                  <a:lnTo>
                    <a:pt x="76" y="72"/>
                  </a:lnTo>
                  <a:lnTo>
                    <a:pt x="76" y="62"/>
                  </a:lnTo>
                  <a:lnTo>
                    <a:pt x="78" y="55"/>
                  </a:lnTo>
                  <a:lnTo>
                    <a:pt x="82" y="45"/>
                  </a:lnTo>
                  <a:lnTo>
                    <a:pt x="86" y="38"/>
                  </a:lnTo>
                  <a:lnTo>
                    <a:pt x="90" y="32"/>
                  </a:lnTo>
                  <a:lnTo>
                    <a:pt x="93" y="26"/>
                  </a:lnTo>
                  <a:lnTo>
                    <a:pt x="95" y="21"/>
                  </a:lnTo>
                  <a:lnTo>
                    <a:pt x="97" y="21"/>
                  </a:lnTo>
                  <a:lnTo>
                    <a:pt x="95" y="21"/>
                  </a:lnTo>
                  <a:lnTo>
                    <a:pt x="95" y="24"/>
                  </a:lnTo>
                  <a:lnTo>
                    <a:pt x="95" y="30"/>
                  </a:lnTo>
                  <a:lnTo>
                    <a:pt x="95" y="38"/>
                  </a:lnTo>
                  <a:lnTo>
                    <a:pt x="95" y="47"/>
                  </a:lnTo>
                  <a:lnTo>
                    <a:pt x="95" y="59"/>
                  </a:lnTo>
                  <a:lnTo>
                    <a:pt x="95" y="64"/>
                  </a:lnTo>
                  <a:lnTo>
                    <a:pt x="95" y="72"/>
                  </a:lnTo>
                  <a:lnTo>
                    <a:pt x="95" y="80"/>
                  </a:lnTo>
                  <a:lnTo>
                    <a:pt x="97" y="87"/>
                  </a:lnTo>
                  <a:lnTo>
                    <a:pt x="97" y="93"/>
                  </a:lnTo>
                  <a:lnTo>
                    <a:pt x="99" y="100"/>
                  </a:lnTo>
                  <a:lnTo>
                    <a:pt x="99" y="108"/>
                  </a:lnTo>
                  <a:lnTo>
                    <a:pt x="101" y="116"/>
                  </a:lnTo>
                  <a:lnTo>
                    <a:pt x="101" y="125"/>
                  </a:lnTo>
                  <a:lnTo>
                    <a:pt x="103" y="135"/>
                  </a:lnTo>
                  <a:lnTo>
                    <a:pt x="103" y="142"/>
                  </a:lnTo>
                  <a:lnTo>
                    <a:pt x="105" y="154"/>
                  </a:lnTo>
                  <a:lnTo>
                    <a:pt x="105" y="163"/>
                  </a:lnTo>
                  <a:lnTo>
                    <a:pt x="107" y="173"/>
                  </a:lnTo>
                  <a:lnTo>
                    <a:pt x="107" y="180"/>
                  </a:lnTo>
                  <a:lnTo>
                    <a:pt x="109" y="190"/>
                  </a:lnTo>
                  <a:lnTo>
                    <a:pt x="111" y="199"/>
                  </a:lnTo>
                  <a:lnTo>
                    <a:pt x="111" y="207"/>
                  </a:lnTo>
                  <a:lnTo>
                    <a:pt x="112" y="216"/>
                  </a:lnTo>
                  <a:lnTo>
                    <a:pt x="114" y="224"/>
                  </a:lnTo>
                  <a:lnTo>
                    <a:pt x="114" y="232"/>
                  </a:lnTo>
                  <a:lnTo>
                    <a:pt x="116" y="239"/>
                  </a:lnTo>
                  <a:lnTo>
                    <a:pt x="116" y="247"/>
                  </a:lnTo>
                  <a:lnTo>
                    <a:pt x="116" y="253"/>
                  </a:lnTo>
                  <a:lnTo>
                    <a:pt x="116" y="264"/>
                  </a:lnTo>
                  <a:lnTo>
                    <a:pt x="118" y="277"/>
                  </a:lnTo>
                  <a:lnTo>
                    <a:pt x="116" y="287"/>
                  </a:lnTo>
                  <a:lnTo>
                    <a:pt x="116" y="296"/>
                  </a:lnTo>
                  <a:lnTo>
                    <a:pt x="114" y="304"/>
                  </a:lnTo>
                  <a:lnTo>
                    <a:pt x="112" y="313"/>
                  </a:lnTo>
                  <a:lnTo>
                    <a:pt x="107" y="321"/>
                  </a:lnTo>
                  <a:lnTo>
                    <a:pt x="99" y="329"/>
                  </a:lnTo>
                  <a:lnTo>
                    <a:pt x="93" y="336"/>
                  </a:lnTo>
                  <a:lnTo>
                    <a:pt x="88" y="344"/>
                  </a:lnTo>
                  <a:lnTo>
                    <a:pt x="80" y="351"/>
                  </a:lnTo>
                  <a:lnTo>
                    <a:pt x="73" y="361"/>
                  </a:lnTo>
                  <a:lnTo>
                    <a:pt x="67" y="370"/>
                  </a:lnTo>
                  <a:lnTo>
                    <a:pt x="61" y="384"/>
                  </a:lnTo>
                  <a:lnTo>
                    <a:pt x="55" y="391"/>
                  </a:lnTo>
                  <a:lnTo>
                    <a:pt x="52" y="399"/>
                  </a:lnTo>
                  <a:lnTo>
                    <a:pt x="46" y="405"/>
                  </a:lnTo>
                  <a:lnTo>
                    <a:pt x="44" y="410"/>
                  </a:lnTo>
                  <a:lnTo>
                    <a:pt x="38" y="416"/>
                  </a:lnTo>
                  <a:lnTo>
                    <a:pt x="36" y="416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4" y="353"/>
                  </a:lnTo>
                  <a:lnTo>
                    <a:pt x="6" y="344"/>
                  </a:lnTo>
                  <a:lnTo>
                    <a:pt x="14" y="334"/>
                  </a:lnTo>
                  <a:lnTo>
                    <a:pt x="17" y="327"/>
                  </a:lnTo>
                  <a:lnTo>
                    <a:pt x="21" y="321"/>
                  </a:lnTo>
                  <a:lnTo>
                    <a:pt x="23" y="315"/>
                  </a:lnTo>
                  <a:lnTo>
                    <a:pt x="27" y="308"/>
                  </a:lnTo>
                  <a:lnTo>
                    <a:pt x="31" y="302"/>
                  </a:lnTo>
                  <a:lnTo>
                    <a:pt x="34" y="294"/>
                  </a:lnTo>
                  <a:lnTo>
                    <a:pt x="38" y="287"/>
                  </a:lnTo>
                  <a:lnTo>
                    <a:pt x="42" y="281"/>
                  </a:lnTo>
                  <a:lnTo>
                    <a:pt x="44" y="273"/>
                  </a:lnTo>
                  <a:lnTo>
                    <a:pt x="48" y="266"/>
                  </a:lnTo>
                  <a:lnTo>
                    <a:pt x="50" y="258"/>
                  </a:lnTo>
                  <a:lnTo>
                    <a:pt x="52" y="253"/>
                  </a:lnTo>
                  <a:lnTo>
                    <a:pt x="55" y="239"/>
                  </a:lnTo>
                  <a:lnTo>
                    <a:pt x="59" y="226"/>
                  </a:lnTo>
                  <a:lnTo>
                    <a:pt x="59" y="213"/>
                  </a:lnTo>
                  <a:lnTo>
                    <a:pt x="59" y="201"/>
                  </a:lnTo>
                  <a:lnTo>
                    <a:pt x="59" y="188"/>
                  </a:lnTo>
                  <a:lnTo>
                    <a:pt x="57" y="177"/>
                  </a:lnTo>
                  <a:lnTo>
                    <a:pt x="55" y="169"/>
                  </a:lnTo>
                  <a:lnTo>
                    <a:pt x="53" y="163"/>
                  </a:lnTo>
                  <a:lnTo>
                    <a:pt x="52" y="156"/>
                  </a:lnTo>
                  <a:lnTo>
                    <a:pt x="52" y="150"/>
                  </a:lnTo>
                  <a:lnTo>
                    <a:pt x="50" y="142"/>
                  </a:lnTo>
                  <a:lnTo>
                    <a:pt x="48" y="135"/>
                  </a:lnTo>
                  <a:lnTo>
                    <a:pt x="48" y="129"/>
                  </a:lnTo>
                  <a:lnTo>
                    <a:pt x="48" y="121"/>
                  </a:lnTo>
                  <a:lnTo>
                    <a:pt x="46" y="114"/>
                  </a:lnTo>
                  <a:lnTo>
                    <a:pt x="46" y="108"/>
                  </a:lnTo>
                  <a:lnTo>
                    <a:pt x="46" y="100"/>
                  </a:lnTo>
                  <a:lnTo>
                    <a:pt x="46" y="95"/>
                  </a:lnTo>
                  <a:lnTo>
                    <a:pt x="46" y="81"/>
                  </a:lnTo>
                  <a:lnTo>
                    <a:pt x="50" y="70"/>
                  </a:lnTo>
                  <a:lnTo>
                    <a:pt x="50" y="62"/>
                  </a:lnTo>
                  <a:lnTo>
                    <a:pt x="52" y="55"/>
                  </a:lnTo>
                  <a:lnTo>
                    <a:pt x="53" y="49"/>
                  </a:lnTo>
                  <a:lnTo>
                    <a:pt x="57" y="42"/>
                  </a:lnTo>
                  <a:lnTo>
                    <a:pt x="61" y="32"/>
                  </a:lnTo>
                  <a:lnTo>
                    <a:pt x="67" y="21"/>
                  </a:lnTo>
                  <a:lnTo>
                    <a:pt x="71" y="11"/>
                  </a:lnTo>
                  <a:lnTo>
                    <a:pt x="74" y="5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65" y="45"/>
                  </a:lnTo>
                  <a:lnTo>
                    <a:pt x="65" y="45"/>
                  </a:lnTo>
                  <a:close/>
                </a:path>
              </a:pathLst>
            </a:custGeom>
            <a:solidFill>
              <a:srgbClr val="CCA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55" name="Freeform 91"/>
            <p:cNvSpPr>
              <a:spLocks/>
            </p:cNvSpPr>
            <p:nvPr/>
          </p:nvSpPr>
          <p:spPr bwMode="auto">
            <a:xfrm>
              <a:off x="5271" y="787"/>
              <a:ext cx="135" cy="149"/>
            </a:xfrm>
            <a:custGeom>
              <a:avLst/>
              <a:gdLst>
                <a:gd name="T0" fmla="*/ 239 w 270"/>
                <a:gd name="T1" fmla="*/ 57 h 298"/>
                <a:gd name="T2" fmla="*/ 241 w 270"/>
                <a:gd name="T3" fmla="*/ 61 h 298"/>
                <a:gd name="T4" fmla="*/ 243 w 270"/>
                <a:gd name="T5" fmla="*/ 67 h 298"/>
                <a:gd name="T6" fmla="*/ 247 w 270"/>
                <a:gd name="T7" fmla="*/ 74 h 298"/>
                <a:gd name="T8" fmla="*/ 251 w 270"/>
                <a:gd name="T9" fmla="*/ 82 h 298"/>
                <a:gd name="T10" fmla="*/ 255 w 270"/>
                <a:gd name="T11" fmla="*/ 91 h 298"/>
                <a:gd name="T12" fmla="*/ 258 w 270"/>
                <a:gd name="T13" fmla="*/ 103 h 298"/>
                <a:gd name="T14" fmla="*/ 262 w 270"/>
                <a:gd name="T15" fmla="*/ 112 h 298"/>
                <a:gd name="T16" fmla="*/ 262 w 270"/>
                <a:gd name="T17" fmla="*/ 124 h 298"/>
                <a:gd name="T18" fmla="*/ 266 w 270"/>
                <a:gd name="T19" fmla="*/ 137 h 298"/>
                <a:gd name="T20" fmla="*/ 266 w 270"/>
                <a:gd name="T21" fmla="*/ 146 h 298"/>
                <a:gd name="T22" fmla="*/ 270 w 270"/>
                <a:gd name="T23" fmla="*/ 160 h 298"/>
                <a:gd name="T24" fmla="*/ 270 w 270"/>
                <a:gd name="T25" fmla="*/ 169 h 298"/>
                <a:gd name="T26" fmla="*/ 270 w 270"/>
                <a:gd name="T27" fmla="*/ 181 h 298"/>
                <a:gd name="T28" fmla="*/ 270 w 270"/>
                <a:gd name="T29" fmla="*/ 190 h 298"/>
                <a:gd name="T30" fmla="*/ 270 w 270"/>
                <a:gd name="T31" fmla="*/ 200 h 298"/>
                <a:gd name="T32" fmla="*/ 270 w 270"/>
                <a:gd name="T33" fmla="*/ 205 h 298"/>
                <a:gd name="T34" fmla="*/ 270 w 270"/>
                <a:gd name="T35" fmla="*/ 213 h 298"/>
                <a:gd name="T36" fmla="*/ 270 w 270"/>
                <a:gd name="T37" fmla="*/ 219 h 298"/>
                <a:gd name="T38" fmla="*/ 270 w 270"/>
                <a:gd name="T39" fmla="*/ 226 h 298"/>
                <a:gd name="T40" fmla="*/ 270 w 270"/>
                <a:gd name="T41" fmla="*/ 236 h 298"/>
                <a:gd name="T42" fmla="*/ 266 w 270"/>
                <a:gd name="T43" fmla="*/ 249 h 298"/>
                <a:gd name="T44" fmla="*/ 258 w 270"/>
                <a:gd name="T45" fmla="*/ 255 h 298"/>
                <a:gd name="T46" fmla="*/ 256 w 270"/>
                <a:gd name="T47" fmla="*/ 262 h 298"/>
                <a:gd name="T48" fmla="*/ 251 w 270"/>
                <a:gd name="T49" fmla="*/ 270 h 298"/>
                <a:gd name="T50" fmla="*/ 247 w 270"/>
                <a:gd name="T51" fmla="*/ 278 h 298"/>
                <a:gd name="T52" fmla="*/ 241 w 270"/>
                <a:gd name="T53" fmla="*/ 283 h 298"/>
                <a:gd name="T54" fmla="*/ 239 w 270"/>
                <a:gd name="T55" fmla="*/ 289 h 298"/>
                <a:gd name="T56" fmla="*/ 237 w 270"/>
                <a:gd name="T57" fmla="*/ 291 h 298"/>
                <a:gd name="T58" fmla="*/ 237 w 270"/>
                <a:gd name="T59" fmla="*/ 295 h 298"/>
                <a:gd name="T60" fmla="*/ 186 w 270"/>
                <a:gd name="T61" fmla="*/ 285 h 298"/>
                <a:gd name="T62" fmla="*/ 165 w 270"/>
                <a:gd name="T63" fmla="*/ 298 h 298"/>
                <a:gd name="T64" fmla="*/ 137 w 270"/>
                <a:gd name="T65" fmla="*/ 298 h 298"/>
                <a:gd name="T66" fmla="*/ 108 w 270"/>
                <a:gd name="T67" fmla="*/ 279 h 298"/>
                <a:gd name="T68" fmla="*/ 91 w 270"/>
                <a:gd name="T69" fmla="*/ 287 h 298"/>
                <a:gd name="T70" fmla="*/ 59 w 270"/>
                <a:gd name="T71" fmla="*/ 241 h 298"/>
                <a:gd name="T72" fmla="*/ 17 w 270"/>
                <a:gd name="T73" fmla="*/ 230 h 298"/>
                <a:gd name="T74" fmla="*/ 0 w 270"/>
                <a:gd name="T75" fmla="*/ 173 h 298"/>
                <a:gd name="T76" fmla="*/ 70 w 270"/>
                <a:gd name="T77" fmla="*/ 70 h 298"/>
                <a:gd name="T78" fmla="*/ 156 w 270"/>
                <a:gd name="T79" fmla="*/ 0 h 298"/>
                <a:gd name="T80" fmla="*/ 198 w 270"/>
                <a:gd name="T81" fmla="*/ 23 h 298"/>
                <a:gd name="T82" fmla="*/ 239 w 270"/>
                <a:gd name="T83" fmla="*/ 57 h 298"/>
                <a:gd name="T84" fmla="*/ 239 w 270"/>
                <a:gd name="T85" fmla="*/ 57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0" h="298">
                  <a:moveTo>
                    <a:pt x="239" y="57"/>
                  </a:moveTo>
                  <a:lnTo>
                    <a:pt x="241" y="61"/>
                  </a:lnTo>
                  <a:lnTo>
                    <a:pt x="243" y="67"/>
                  </a:lnTo>
                  <a:lnTo>
                    <a:pt x="247" y="74"/>
                  </a:lnTo>
                  <a:lnTo>
                    <a:pt x="251" y="82"/>
                  </a:lnTo>
                  <a:lnTo>
                    <a:pt x="255" y="91"/>
                  </a:lnTo>
                  <a:lnTo>
                    <a:pt x="258" y="103"/>
                  </a:lnTo>
                  <a:lnTo>
                    <a:pt x="262" y="112"/>
                  </a:lnTo>
                  <a:lnTo>
                    <a:pt x="262" y="124"/>
                  </a:lnTo>
                  <a:lnTo>
                    <a:pt x="266" y="137"/>
                  </a:lnTo>
                  <a:lnTo>
                    <a:pt x="266" y="146"/>
                  </a:lnTo>
                  <a:lnTo>
                    <a:pt x="270" y="160"/>
                  </a:lnTo>
                  <a:lnTo>
                    <a:pt x="270" y="169"/>
                  </a:lnTo>
                  <a:lnTo>
                    <a:pt x="270" y="181"/>
                  </a:lnTo>
                  <a:lnTo>
                    <a:pt x="270" y="190"/>
                  </a:lnTo>
                  <a:lnTo>
                    <a:pt x="270" y="200"/>
                  </a:lnTo>
                  <a:lnTo>
                    <a:pt x="270" y="205"/>
                  </a:lnTo>
                  <a:lnTo>
                    <a:pt x="270" y="213"/>
                  </a:lnTo>
                  <a:lnTo>
                    <a:pt x="270" y="219"/>
                  </a:lnTo>
                  <a:lnTo>
                    <a:pt x="270" y="226"/>
                  </a:lnTo>
                  <a:lnTo>
                    <a:pt x="270" y="236"/>
                  </a:lnTo>
                  <a:lnTo>
                    <a:pt x="266" y="249"/>
                  </a:lnTo>
                  <a:lnTo>
                    <a:pt x="258" y="255"/>
                  </a:lnTo>
                  <a:lnTo>
                    <a:pt x="256" y="262"/>
                  </a:lnTo>
                  <a:lnTo>
                    <a:pt x="251" y="270"/>
                  </a:lnTo>
                  <a:lnTo>
                    <a:pt x="247" y="278"/>
                  </a:lnTo>
                  <a:lnTo>
                    <a:pt x="241" y="283"/>
                  </a:lnTo>
                  <a:lnTo>
                    <a:pt x="239" y="289"/>
                  </a:lnTo>
                  <a:lnTo>
                    <a:pt x="237" y="291"/>
                  </a:lnTo>
                  <a:lnTo>
                    <a:pt x="237" y="295"/>
                  </a:lnTo>
                  <a:lnTo>
                    <a:pt x="186" y="285"/>
                  </a:lnTo>
                  <a:lnTo>
                    <a:pt x="165" y="298"/>
                  </a:lnTo>
                  <a:lnTo>
                    <a:pt x="137" y="298"/>
                  </a:lnTo>
                  <a:lnTo>
                    <a:pt x="108" y="279"/>
                  </a:lnTo>
                  <a:lnTo>
                    <a:pt x="91" y="287"/>
                  </a:lnTo>
                  <a:lnTo>
                    <a:pt x="59" y="241"/>
                  </a:lnTo>
                  <a:lnTo>
                    <a:pt x="17" y="230"/>
                  </a:lnTo>
                  <a:lnTo>
                    <a:pt x="0" y="173"/>
                  </a:lnTo>
                  <a:lnTo>
                    <a:pt x="70" y="70"/>
                  </a:lnTo>
                  <a:lnTo>
                    <a:pt x="156" y="0"/>
                  </a:lnTo>
                  <a:lnTo>
                    <a:pt x="198" y="23"/>
                  </a:lnTo>
                  <a:lnTo>
                    <a:pt x="239" y="57"/>
                  </a:lnTo>
                  <a:lnTo>
                    <a:pt x="239" y="57"/>
                  </a:lnTo>
                  <a:close/>
                </a:path>
              </a:pathLst>
            </a:custGeom>
            <a:solidFill>
              <a:srgbClr val="D896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56" name="Freeform 92"/>
            <p:cNvSpPr>
              <a:spLocks/>
            </p:cNvSpPr>
            <p:nvPr/>
          </p:nvSpPr>
          <p:spPr bwMode="auto">
            <a:xfrm>
              <a:off x="5254" y="752"/>
              <a:ext cx="145" cy="148"/>
            </a:xfrm>
            <a:custGeom>
              <a:avLst/>
              <a:gdLst>
                <a:gd name="T0" fmla="*/ 235 w 289"/>
                <a:gd name="T1" fmla="*/ 169 h 294"/>
                <a:gd name="T2" fmla="*/ 235 w 289"/>
                <a:gd name="T3" fmla="*/ 163 h 294"/>
                <a:gd name="T4" fmla="*/ 235 w 289"/>
                <a:gd name="T5" fmla="*/ 150 h 294"/>
                <a:gd name="T6" fmla="*/ 237 w 289"/>
                <a:gd name="T7" fmla="*/ 135 h 294"/>
                <a:gd name="T8" fmla="*/ 241 w 289"/>
                <a:gd name="T9" fmla="*/ 125 h 294"/>
                <a:gd name="T10" fmla="*/ 254 w 289"/>
                <a:gd name="T11" fmla="*/ 123 h 294"/>
                <a:gd name="T12" fmla="*/ 270 w 289"/>
                <a:gd name="T13" fmla="*/ 140 h 294"/>
                <a:gd name="T14" fmla="*/ 277 w 289"/>
                <a:gd name="T15" fmla="*/ 161 h 294"/>
                <a:gd name="T16" fmla="*/ 281 w 289"/>
                <a:gd name="T17" fmla="*/ 171 h 294"/>
                <a:gd name="T18" fmla="*/ 285 w 289"/>
                <a:gd name="T19" fmla="*/ 159 h 294"/>
                <a:gd name="T20" fmla="*/ 287 w 289"/>
                <a:gd name="T21" fmla="*/ 146 h 294"/>
                <a:gd name="T22" fmla="*/ 289 w 289"/>
                <a:gd name="T23" fmla="*/ 129 h 294"/>
                <a:gd name="T24" fmla="*/ 283 w 289"/>
                <a:gd name="T25" fmla="*/ 108 h 294"/>
                <a:gd name="T26" fmla="*/ 273 w 289"/>
                <a:gd name="T27" fmla="*/ 87 h 294"/>
                <a:gd name="T28" fmla="*/ 258 w 289"/>
                <a:gd name="T29" fmla="*/ 66 h 294"/>
                <a:gd name="T30" fmla="*/ 245 w 289"/>
                <a:gd name="T31" fmla="*/ 51 h 294"/>
                <a:gd name="T32" fmla="*/ 230 w 289"/>
                <a:gd name="T33" fmla="*/ 40 h 294"/>
                <a:gd name="T34" fmla="*/ 218 w 289"/>
                <a:gd name="T35" fmla="*/ 34 h 294"/>
                <a:gd name="T36" fmla="*/ 203 w 289"/>
                <a:gd name="T37" fmla="*/ 32 h 294"/>
                <a:gd name="T38" fmla="*/ 192 w 289"/>
                <a:gd name="T39" fmla="*/ 21 h 294"/>
                <a:gd name="T40" fmla="*/ 169 w 289"/>
                <a:gd name="T41" fmla="*/ 5 h 294"/>
                <a:gd name="T42" fmla="*/ 150 w 289"/>
                <a:gd name="T43" fmla="*/ 0 h 294"/>
                <a:gd name="T44" fmla="*/ 131 w 289"/>
                <a:gd name="T45" fmla="*/ 0 h 294"/>
                <a:gd name="T46" fmla="*/ 110 w 289"/>
                <a:gd name="T47" fmla="*/ 0 h 294"/>
                <a:gd name="T48" fmla="*/ 87 w 289"/>
                <a:gd name="T49" fmla="*/ 5 h 294"/>
                <a:gd name="T50" fmla="*/ 66 w 289"/>
                <a:gd name="T51" fmla="*/ 11 h 294"/>
                <a:gd name="T52" fmla="*/ 49 w 289"/>
                <a:gd name="T53" fmla="*/ 24 h 294"/>
                <a:gd name="T54" fmla="*/ 34 w 289"/>
                <a:gd name="T55" fmla="*/ 41 h 294"/>
                <a:gd name="T56" fmla="*/ 28 w 289"/>
                <a:gd name="T57" fmla="*/ 53 h 294"/>
                <a:gd name="T58" fmla="*/ 22 w 289"/>
                <a:gd name="T59" fmla="*/ 68 h 294"/>
                <a:gd name="T60" fmla="*/ 17 w 289"/>
                <a:gd name="T61" fmla="*/ 83 h 294"/>
                <a:gd name="T62" fmla="*/ 13 w 289"/>
                <a:gd name="T63" fmla="*/ 104 h 294"/>
                <a:gd name="T64" fmla="*/ 9 w 289"/>
                <a:gd name="T65" fmla="*/ 121 h 294"/>
                <a:gd name="T66" fmla="*/ 7 w 289"/>
                <a:gd name="T67" fmla="*/ 142 h 294"/>
                <a:gd name="T68" fmla="*/ 3 w 289"/>
                <a:gd name="T69" fmla="*/ 161 h 294"/>
                <a:gd name="T70" fmla="*/ 3 w 289"/>
                <a:gd name="T71" fmla="*/ 180 h 294"/>
                <a:gd name="T72" fmla="*/ 3 w 289"/>
                <a:gd name="T73" fmla="*/ 197 h 294"/>
                <a:gd name="T74" fmla="*/ 3 w 289"/>
                <a:gd name="T75" fmla="*/ 214 h 294"/>
                <a:gd name="T76" fmla="*/ 1 w 289"/>
                <a:gd name="T77" fmla="*/ 235 h 294"/>
                <a:gd name="T78" fmla="*/ 5 w 289"/>
                <a:gd name="T79" fmla="*/ 252 h 294"/>
                <a:gd name="T80" fmla="*/ 15 w 289"/>
                <a:gd name="T81" fmla="*/ 260 h 294"/>
                <a:gd name="T82" fmla="*/ 32 w 289"/>
                <a:gd name="T83" fmla="*/ 270 h 294"/>
                <a:gd name="T84" fmla="*/ 51 w 289"/>
                <a:gd name="T85" fmla="*/ 277 h 294"/>
                <a:gd name="T86" fmla="*/ 68 w 289"/>
                <a:gd name="T87" fmla="*/ 287 h 294"/>
                <a:gd name="T88" fmla="*/ 87 w 289"/>
                <a:gd name="T89" fmla="*/ 292 h 294"/>
                <a:gd name="T90" fmla="*/ 97 w 289"/>
                <a:gd name="T91" fmla="*/ 294 h 294"/>
                <a:gd name="T92" fmla="*/ 110 w 289"/>
                <a:gd name="T93" fmla="*/ 294 h 294"/>
                <a:gd name="T94" fmla="*/ 133 w 289"/>
                <a:gd name="T95" fmla="*/ 285 h 294"/>
                <a:gd name="T96" fmla="*/ 155 w 289"/>
                <a:gd name="T97" fmla="*/ 264 h 294"/>
                <a:gd name="T98" fmla="*/ 163 w 289"/>
                <a:gd name="T99" fmla="*/ 252 h 294"/>
                <a:gd name="T100" fmla="*/ 171 w 289"/>
                <a:gd name="T101" fmla="*/ 239 h 294"/>
                <a:gd name="T102" fmla="*/ 176 w 289"/>
                <a:gd name="T103" fmla="*/ 226 h 294"/>
                <a:gd name="T104" fmla="*/ 180 w 289"/>
                <a:gd name="T105" fmla="*/ 211 h 294"/>
                <a:gd name="T106" fmla="*/ 182 w 289"/>
                <a:gd name="T107" fmla="*/ 197 h 294"/>
                <a:gd name="T108" fmla="*/ 186 w 289"/>
                <a:gd name="T109" fmla="*/ 184 h 294"/>
                <a:gd name="T110" fmla="*/ 197 w 289"/>
                <a:gd name="T111" fmla="*/ 161 h 294"/>
                <a:gd name="T112" fmla="*/ 203 w 289"/>
                <a:gd name="T113" fmla="*/ 144 h 294"/>
                <a:gd name="T114" fmla="*/ 209 w 289"/>
                <a:gd name="T115" fmla="*/ 138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9" h="294">
                  <a:moveTo>
                    <a:pt x="209" y="138"/>
                  </a:moveTo>
                  <a:lnTo>
                    <a:pt x="235" y="169"/>
                  </a:lnTo>
                  <a:lnTo>
                    <a:pt x="235" y="167"/>
                  </a:lnTo>
                  <a:lnTo>
                    <a:pt x="235" y="163"/>
                  </a:lnTo>
                  <a:lnTo>
                    <a:pt x="235" y="155"/>
                  </a:lnTo>
                  <a:lnTo>
                    <a:pt x="235" y="150"/>
                  </a:lnTo>
                  <a:lnTo>
                    <a:pt x="235" y="142"/>
                  </a:lnTo>
                  <a:lnTo>
                    <a:pt x="237" y="135"/>
                  </a:lnTo>
                  <a:lnTo>
                    <a:pt x="237" y="129"/>
                  </a:lnTo>
                  <a:lnTo>
                    <a:pt x="241" y="125"/>
                  </a:lnTo>
                  <a:lnTo>
                    <a:pt x="247" y="121"/>
                  </a:lnTo>
                  <a:lnTo>
                    <a:pt x="254" y="123"/>
                  </a:lnTo>
                  <a:lnTo>
                    <a:pt x="262" y="129"/>
                  </a:lnTo>
                  <a:lnTo>
                    <a:pt x="270" y="140"/>
                  </a:lnTo>
                  <a:lnTo>
                    <a:pt x="273" y="150"/>
                  </a:lnTo>
                  <a:lnTo>
                    <a:pt x="277" y="161"/>
                  </a:lnTo>
                  <a:lnTo>
                    <a:pt x="279" y="167"/>
                  </a:lnTo>
                  <a:lnTo>
                    <a:pt x="281" y="171"/>
                  </a:lnTo>
                  <a:lnTo>
                    <a:pt x="283" y="167"/>
                  </a:lnTo>
                  <a:lnTo>
                    <a:pt x="285" y="159"/>
                  </a:lnTo>
                  <a:lnTo>
                    <a:pt x="287" y="154"/>
                  </a:lnTo>
                  <a:lnTo>
                    <a:pt x="287" y="146"/>
                  </a:lnTo>
                  <a:lnTo>
                    <a:pt x="287" y="136"/>
                  </a:lnTo>
                  <a:lnTo>
                    <a:pt x="289" y="129"/>
                  </a:lnTo>
                  <a:lnTo>
                    <a:pt x="285" y="117"/>
                  </a:lnTo>
                  <a:lnTo>
                    <a:pt x="283" y="108"/>
                  </a:lnTo>
                  <a:lnTo>
                    <a:pt x="277" y="97"/>
                  </a:lnTo>
                  <a:lnTo>
                    <a:pt x="273" y="87"/>
                  </a:lnTo>
                  <a:lnTo>
                    <a:pt x="266" y="76"/>
                  </a:lnTo>
                  <a:lnTo>
                    <a:pt x="258" y="66"/>
                  </a:lnTo>
                  <a:lnTo>
                    <a:pt x="252" y="57"/>
                  </a:lnTo>
                  <a:lnTo>
                    <a:pt x="245" y="51"/>
                  </a:lnTo>
                  <a:lnTo>
                    <a:pt x="237" y="43"/>
                  </a:lnTo>
                  <a:lnTo>
                    <a:pt x="230" y="40"/>
                  </a:lnTo>
                  <a:lnTo>
                    <a:pt x="222" y="36"/>
                  </a:lnTo>
                  <a:lnTo>
                    <a:pt x="218" y="34"/>
                  </a:lnTo>
                  <a:lnTo>
                    <a:pt x="207" y="32"/>
                  </a:lnTo>
                  <a:lnTo>
                    <a:pt x="203" y="32"/>
                  </a:lnTo>
                  <a:lnTo>
                    <a:pt x="199" y="28"/>
                  </a:lnTo>
                  <a:lnTo>
                    <a:pt x="192" y="21"/>
                  </a:lnTo>
                  <a:lnTo>
                    <a:pt x="180" y="11"/>
                  </a:lnTo>
                  <a:lnTo>
                    <a:pt x="169" y="5"/>
                  </a:lnTo>
                  <a:lnTo>
                    <a:pt x="159" y="2"/>
                  </a:lnTo>
                  <a:lnTo>
                    <a:pt x="150" y="0"/>
                  </a:lnTo>
                  <a:lnTo>
                    <a:pt x="140" y="0"/>
                  </a:lnTo>
                  <a:lnTo>
                    <a:pt x="131" y="0"/>
                  </a:lnTo>
                  <a:lnTo>
                    <a:pt x="121" y="0"/>
                  </a:lnTo>
                  <a:lnTo>
                    <a:pt x="110" y="0"/>
                  </a:lnTo>
                  <a:lnTo>
                    <a:pt x="98" y="2"/>
                  </a:lnTo>
                  <a:lnTo>
                    <a:pt x="87" y="5"/>
                  </a:lnTo>
                  <a:lnTo>
                    <a:pt x="76" y="7"/>
                  </a:lnTo>
                  <a:lnTo>
                    <a:pt x="66" y="11"/>
                  </a:lnTo>
                  <a:lnTo>
                    <a:pt x="57" y="17"/>
                  </a:lnTo>
                  <a:lnTo>
                    <a:pt x="49" y="24"/>
                  </a:lnTo>
                  <a:lnTo>
                    <a:pt x="41" y="32"/>
                  </a:lnTo>
                  <a:lnTo>
                    <a:pt x="34" y="41"/>
                  </a:lnTo>
                  <a:lnTo>
                    <a:pt x="30" y="45"/>
                  </a:lnTo>
                  <a:lnTo>
                    <a:pt x="28" y="53"/>
                  </a:lnTo>
                  <a:lnTo>
                    <a:pt x="24" y="59"/>
                  </a:lnTo>
                  <a:lnTo>
                    <a:pt x="22" y="68"/>
                  </a:lnTo>
                  <a:lnTo>
                    <a:pt x="19" y="76"/>
                  </a:lnTo>
                  <a:lnTo>
                    <a:pt x="17" y="83"/>
                  </a:lnTo>
                  <a:lnTo>
                    <a:pt x="15" y="93"/>
                  </a:lnTo>
                  <a:lnTo>
                    <a:pt x="13" y="104"/>
                  </a:lnTo>
                  <a:lnTo>
                    <a:pt x="11" y="112"/>
                  </a:lnTo>
                  <a:lnTo>
                    <a:pt x="9" y="121"/>
                  </a:lnTo>
                  <a:lnTo>
                    <a:pt x="7" y="131"/>
                  </a:lnTo>
                  <a:lnTo>
                    <a:pt x="7" y="142"/>
                  </a:lnTo>
                  <a:lnTo>
                    <a:pt x="5" y="152"/>
                  </a:lnTo>
                  <a:lnTo>
                    <a:pt x="3" y="161"/>
                  </a:lnTo>
                  <a:lnTo>
                    <a:pt x="3" y="171"/>
                  </a:lnTo>
                  <a:lnTo>
                    <a:pt x="3" y="180"/>
                  </a:lnTo>
                  <a:lnTo>
                    <a:pt x="3" y="190"/>
                  </a:lnTo>
                  <a:lnTo>
                    <a:pt x="3" y="197"/>
                  </a:lnTo>
                  <a:lnTo>
                    <a:pt x="3" y="205"/>
                  </a:lnTo>
                  <a:lnTo>
                    <a:pt x="3" y="214"/>
                  </a:lnTo>
                  <a:lnTo>
                    <a:pt x="0" y="226"/>
                  </a:lnTo>
                  <a:lnTo>
                    <a:pt x="1" y="235"/>
                  </a:lnTo>
                  <a:lnTo>
                    <a:pt x="1" y="243"/>
                  </a:lnTo>
                  <a:lnTo>
                    <a:pt x="5" y="252"/>
                  </a:lnTo>
                  <a:lnTo>
                    <a:pt x="9" y="256"/>
                  </a:lnTo>
                  <a:lnTo>
                    <a:pt x="15" y="260"/>
                  </a:lnTo>
                  <a:lnTo>
                    <a:pt x="22" y="264"/>
                  </a:lnTo>
                  <a:lnTo>
                    <a:pt x="32" y="270"/>
                  </a:lnTo>
                  <a:lnTo>
                    <a:pt x="41" y="273"/>
                  </a:lnTo>
                  <a:lnTo>
                    <a:pt x="51" y="277"/>
                  </a:lnTo>
                  <a:lnTo>
                    <a:pt x="59" y="281"/>
                  </a:lnTo>
                  <a:lnTo>
                    <a:pt x="68" y="287"/>
                  </a:lnTo>
                  <a:lnTo>
                    <a:pt x="76" y="289"/>
                  </a:lnTo>
                  <a:lnTo>
                    <a:pt x="87" y="292"/>
                  </a:lnTo>
                  <a:lnTo>
                    <a:pt x="91" y="292"/>
                  </a:lnTo>
                  <a:lnTo>
                    <a:pt x="97" y="294"/>
                  </a:lnTo>
                  <a:lnTo>
                    <a:pt x="104" y="294"/>
                  </a:lnTo>
                  <a:lnTo>
                    <a:pt x="110" y="294"/>
                  </a:lnTo>
                  <a:lnTo>
                    <a:pt x="121" y="290"/>
                  </a:lnTo>
                  <a:lnTo>
                    <a:pt x="133" y="285"/>
                  </a:lnTo>
                  <a:lnTo>
                    <a:pt x="144" y="273"/>
                  </a:lnTo>
                  <a:lnTo>
                    <a:pt x="155" y="264"/>
                  </a:lnTo>
                  <a:lnTo>
                    <a:pt x="159" y="258"/>
                  </a:lnTo>
                  <a:lnTo>
                    <a:pt x="163" y="252"/>
                  </a:lnTo>
                  <a:lnTo>
                    <a:pt x="165" y="245"/>
                  </a:lnTo>
                  <a:lnTo>
                    <a:pt x="171" y="239"/>
                  </a:lnTo>
                  <a:lnTo>
                    <a:pt x="173" y="232"/>
                  </a:lnTo>
                  <a:lnTo>
                    <a:pt x="176" y="226"/>
                  </a:lnTo>
                  <a:lnTo>
                    <a:pt x="178" y="218"/>
                  </a:lnTo>
                  <a:lnTo>
                    <a:pt x="180" y="211"/>
                  </a:lnTo>
                  <a:lnTo>
                    <a:pt x="180" y="205"/>
                  </a:lnTo>
                  <a:lnTo>
                    <a:pt x="182" y="197"/>
                  </a:lnTo>
                  <a:lnTo>
                    <a:pt x="184" y="190"/>
                  </a:lnTo>
                  <a:lnTo>
                    <a:pt x="186" y="184"/>
                  </a:lnTo>
                  <a:lnTo>
                    <a:pt x="192" y="171"/>
                  </a:lnTo>
                  <a:lnTo>
                    <a:pt x="197" y="161"/>
                  </a:lnTo>
                  <a:lnTo>
                    <a:pt x="199" y="150"/>
                  </a:lnTo>
                  <a:lnTo>
                    <a:pt x="203" y="144"/>
                  </a:lnTo>
                  <a:lnTo>
                    <a:pt x="207" y="138"/>
                  </a:lnTo>
                  <a:lnTo>
                    <a:pt x="209" y="138"/>
                  </a:lnTo>
                  <a:lnTo>
                    <a:pt x="209" y="13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57" name="Freeform 93"/>
            <p:cNvSpPr>
              <a:spLocks/>
            </p:cNvSpPr>
            <p:nvPr/>
          </p:nvSpPr>
          <p:spPr bwMode="auto">
            <a:xfrm>
              <a:off x="4496" y="1263"/>
              <a:ext cx="449" cy="319"/>
            </a:xfrm>
            <a:custGeom>
              <a:avLst/>
              <a:gdLst>
                <a:gd name="T0" fmla="*/ 100 w 899"/>
                <a:gd name="T1" fmla="*/ 599 h 639"/>
                <a:gd name="T2" fmla="*/ 17 w 899"/>
                <a:gd name="T3" fmla="*/ 597 h 639"/>
                <a:gd name="T4" fmla="*/ 0 w 899"/>
                <a:gd name="T5" fmla="*/ 379 h 639"/>
                <a:gd name="T6" fmla="*/ 3 w 899"/>
                <a:gd name="T7" fmla="*/ 362 h 639"/>
                <a:gd name="T8" fmla="*/ 15 w 899"/>
                <a:gd name="T9" fmla="*/ 337 h 639"/>
                <a:gd name="T10" fmla="*/ 30 w 899"/>
                <a:gd name="T11" fmla="*/ 310 h 639"/>
                <a:gd name="T12" fmla="*/ 55 w 899"/>
                <a:gd name="T13" fmla="*/ 286 h 639"/>
                <a:gd name="T14" fmla="*/ 83 w 899"/>
                <a:gd name="T15" fmla="*/ 251 h 639"/>
                <a:gd name="T16" fmla="*/ 116 w 899"/>
                <a:gd name="T17" fmla="*/ 221 h 639"/>
                <a:gd name="T18" fmla="*/ 146 w 899"/>
                <a:gd name="T19" fmla="*/ 192 h 639"/>
                <a:gd name="T20" fmla="*/ 175 w 899"/>
                <a:gd name="T21" fmla="*/ 173 h 639"/>
                <a:gd name="T22" fmla="*/ 192 w 899"/>
                <a:gd name="T23" fmla="*/ 162 h 639"/>
                <a:gd name="T24" fmla="*/ 218 w 899"/>
                <a:gd name="T25" fmla="*/ 162 h 639"/>
                <a:gd name="T26" fmla="*/ 247 w 899"/>
                <a:gd name="T27" fmla="*/ 158 h 639"/>
                <a:gd name="T28" fmla="*/ 270 w 899"/>
                <a:gd name="T29" fmla="*/ 151 h 639"/>
                <a:gd name="T30" fmla="*/ 319 w 899"/>
                <a:gd name="T31" fmla="*/ 124 h 639"/>
                <a:gd name="T32" fmla="*/ 416 w 899"/>
                <a:gd name="T33" fmla="*/ 156 h 639"/>
                <a:gd name="T34" fmla="*/ 446 w 899"/>
                <a:gd name="T35" fmla="*/ 166 h 639"/>
                <a:gd name="T36" fmla="*/ 465 w 899"/>
                <a:gd name="T37" fmla="*/ 158 h 639"/>
                <a:gd name="T38" fmla="*/ 486 w 899"/>
                <a:gd name="T39" fmla="*/ 152 h 639"/>
                <a:gd name="T40" fmla="*/ 507 w 899"/>
                <a:gd name="T41" fmla="*/ 151 h 639"/>
                <a:gd name="T42" fmla="*/ 528 w 899"/>
                <a:gd name="T43" fmla="*/ 147 h 639"/>
                <a:gd name="T44" fmla="*/ 549 w 899"/>
                <a:gd name="T45" fmla="*/ 143 h 639"/>
                <a:gd name="T46" fmla="*/ 574 w 899"/>
                <a:gd name="T47" fmla="*/ 137 h 639"/>
                <a:gd name="T48" fmla="*/ 604 w 899"/>
                <a:gd name="T49" fmla="*/ 128 h 639"/>
                <a:gd name="T50" fmla="*/ 638 w 899"/>
                <a:gd name="T51" fmla="*/ 118 h 639"/>
                <a:gd name="T52" fmla="*/ 673 w 899"/>
                <a:gd name="T53" fmla="*/ 97 h 639"/>
                <a:gd name="T54" fmla="*/ 711 w 899"/>
                <a:gd name="T55" fmla="*/ 76 h 639"/>
                <a:gd name="T56" fmla="*/ 745 w 899"/>
                <a:gd name="T57" fmla="*/ 57 h 639"/>
                <a:gd name="T58" fmla="*/ 773 w 899"/>
                <a:gd name="T59" fmla="*/ 42 h 639"/>
                <a:gd name="T60" fmla="*/ 787 w 899"/>
                <a:gd name="T61" fmla="*/ 35 h 639"/>
                <a:gd name="T62" fmla="*/ 876 w 899"/>
                <a:gd name="T63" fmla="*/ 0 h 639"/>
                <a:gd name="T64" fmla="*/ 868 w 899"/>
                <a:gd name="T65" fmla="*/ 111 h 639"/>
                <a:gd name="T66" fmla="*/ 863 w 899"/>
                <a:gd name="T67" fmla="*/ 122 h 639"/>
                <a:gd name="T68" fmla="*/ 842 w 899"/>
                <a:gd name="T69" fmla="*/ 152 h 639"/>
                <a:gd name="T70" fmla="*/ 823 w 899"/>
                <a:gd name="T71" fmla="*/ 166 h 639"/>
                <a:gd name="T72" fmla="*/ 798 w 899"/>
                <a:gd name="T73" fmla="*/ 181 h 639"/>
                <a:gd name="T74" fmla="*/ 764 w 899"/>
                <a:gd name="T75" fmla="*/ 194 h 639"/>
                <a:gd name="T76" fmla="*/ 728 w 899"/>
                <a:gd name="T77" fmla="*/ 208 h 639"/>
                <a:gd name="T78" fmla="*/ 686 w 899"/>
                <a:gd name="T79" fmla="*/ 227 h 639"/>
                <a:gd name="T80" fmla="*/ 640 w 899"/>
                <a:gd name="T81" fmla="*/ 251 h 639"/>
                <a:gd name="T82" fmla="*/ 593 w 899"/>
                <a:gd name="T83" fmla="*/ 284 h 639"/>
                <a:gd name="T84" fmla="*/ 545 w 899"/>
                <a:gd name="T85" fmla="*/ 322 h 639"/>
                <a:gd name="T86" fmla="*/ 501 w 899"/>
                <a:gd name="T87" fmla="*/ 363 h 639"/>
                <a:gd name="T88" fmla="*/ 467 w 899"/>
                <a:gd name="T89" fmla="*/ 400 h 639"/>
                <a:gd name="T90" fmla="*/ 443 w 899"/>
                <a:gd name="T91" fmla="*/ 424 h 639"/>
                <a:gd name="T92" fmla="*/ 435 w 899"/>
                <a:gd name="T93" fmla="*/ 436 h 639"/>
                <a:gd name="T94" fmla="*/ 91 w 899"/>
                <a:gd name="T95" fmla="*/ 567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99" h="639">
                  <a:moveTo>
                    <a:pt x="91" y="567"/>
                  </a:moveTo>
                  <a:lnTo>
                    <a:pt x="93" y="582"/>
                  </a:lnTo>
                  <a:lnTo>
                    <a:pt x="100" y="599"/>
                  </a:lnTo>
                  <a:lnTo>
                    <a:pt x="87" y="612"/>
                  </a:lnTo>
                  <a:lnTo>
                    <a:pt x="32" y="639"/>
                  </a:lnTo>
                  <a:lnTo>
                    <a:pt x="17" y="597"/>
                  </a:lnTo>
                  <a:lnTo>
                    <a:pt x="19" y="546"/>
                  </a:lnTo>
                  <a:lnTo>
                    <a:pt x="0" y="407"/>
                  </a:lnTo>
                  <a:lnTo>
                    <a:pt x="0" y="379"/>
                  </a:lnTo>
                  <a:lnTo>
                    <a:pt x="0" y="377"/>
                  </a:lnTo>
                  <a:lnTo>
                    <a:pt x="2" y="369"/>
                  </a:lnTo>
                  <a:lnTo>
                    <a:pt x="3" y="362"/>
                  </a:lnTo>
                  <a:lnTo>
                    <a:pt x="9" y="352"/>
                  </a:lnTo>
                  <a:lnTo>
                    <a:pt x="11" y="344"/>
                  </a:lnTo>
                  <a:lnTo>
                    <a:pt x="15" y="337"/>
                  </a:lnTo>
                  <a:lnTo>
                    <a:pt x="19" y="329"/>
                  </a:lnTo>
                  <a:lnTo>
                    <a:pt x="26" y="322"/>
                  </a:lnTo>
                  <a:lnTo>
                    <a:pt x="30" y="310"/>
                  </a:lnTo>
                  <a:lnTo>
                    <a:pt x="38" y="303"/>
                  </a:lnTo>
                  <a:lnTo>
                    <a:pt x="45" y="293"/>
                  </a:lnTo>
                  <a:lnTo>
                    <a:pt x="55" y="286"/>
                  </a:lnTo>
                  <a:lnTo>
                    <a:pt x="62" y="274"/>
                  </a:lnTo>
                  <a:lnTo>
                    <a:pt x="72" y="263"/>
                  </a:lnTo>
                  <a:lnTo>
                    <a:pt x="83" y="251"/>
                  </a:lnTo>
                  <a:lnTo>
                    <a:pt x="95" y="242"/>
                  </a:lnTo>
                  <a:lnTo>
                    <a:pt x="106" y="230"/>
                  </a:lnTo>
                  <a:lnTo>
                    <a:pt x="116" y="221"/>
                  </a:lnTo>
                  <a:lnTo>
                    <a:pt x="127" y="211"/>
                  </a:lnTo>
                  <a:lnTo>
                    <a:pt x="138" y="202"/>
                  </a:lnTo>
                  <a:lnTo>
                    <a:pt x="146" y="192"/>
                  </a:lnTo>
                  <a:lnTo>
                    <a:pt x="157" y="185"/>
                  </a:lnTo>
                  <a:lnTo>
                    <a:pt x="165" y="177"/>
                  </a:lnTo>
                  <a:lnTo>
                    <a:pt x="175" y="173"/>
                  </a:lnTo>
                  <a:lnTo>
                    <a:pt x="184" y="164"/>
                  </a:lnTo>
                  <a:lnTo>
                    <a:pt x="188" y="162"/>
                  </a:lnTo>
                  <a:lnTo>
                    <a:pt x="192" y="162"/>
                  </a:lnTo>
                  <a:lnTo>
                    <a:pt x="203" y="162"/>
                  </a:lnTo>
                  <a:lnTo>
                    <a:pt x="211" y="162"/>
                  </a:lnTo>
                  <a:lnTo>
                    <a:pt x="218" y="162"/>
                  </a:lnTo>
                  <a:lnTo>
                    <a:pt x="228" y="162"/>
                  </a:lnTo>
                  <a:lnTo>
                    <a:pt x="239" y="162"/>
                  </a:lnTo>
                  <a:lnTo>
                    <a:pt x="247" y="158"/>
                  </a:lnTo>
                  <a:lnTo>
                    <a:pt x="254" y="156"/>
                  </a:lnTo>
                  <a:lnTo>
                    <a:pt x="262" y="152"/>
                  </a:lnTo>
                  <a:lnTo>
                    <a:pt x="270" y="151"/>
                  </a:lnTo>
                  <a:lnTo>
                    <a:pt x="279" y="145"/>
                  </a:lnTo>
                  <a:lnTo>
                    <a:pt x="285" y="145"/>
                  </a:lnTo>
                  <a:lnTo>
                    <a:pt x="319" y="124"/>
                  </a:lnTo>
                  <a:lnTo>
                    <a:pt x="346" y="156"/>
                  </a:lnTo>
                  <a:lnTo>
                    <a:pt x="399" y="204"/>
                  </a:lnTo>
                  <a:lnTo>
                    <a:pt x="416" y="156"/>
                  </a:lnTo>
                  <a:lnTo>
                    <a:pt x="443" y="168"/>
                  </a:lnTo>
                  <a:lnTo>
                    <a:pt x="443" y="166"/>
                  </a:lnTo>
                  <a:lnTo>
                    <a:pt x="446" y="166"/>
                  </a:lnTo>
                  <a:lnTo>
                    <a:pt x="450" y="162"/>
                  </a:lnTo>
                  <a:lnTo>
                    <a:pt x="458" y="162"/>
                  </a:lnTo>
                  <a:lnTo>
                    <a:pt x="465" y="158"/>
                  </a:lnTo>
                  <a:lnTo>
                    <a:pt x="477" y="156"/>
                  </a:lnTo>
                  <a:lnTo>
                    <a:pt x="481" y="154"/>
                  </a:lnTo>
                  <a:lnTo>
                    <a:pt x="486" y="152"/>
                  </a:lnTo>
                  <a:lnTo>
                    <a:pt x="494" y="152"/>
                  </a:lnTo>
                  <a:lnTo>
                    <a:pt x="501" y="152"/>
                  </a:lnTo>
                  <a:lnTo>
                    <a:pt x="507" y="151"/>
                  </a:lnTo>
                  <a:lnTo>
                    <a:pt x="513" y="149"/>
                  </a:lnTo>
                  <a:lnTo>
                    <a:pt x="521" y="149"/>
                  </a:lnTo>
                  <a:lnTo>
                    <a:pt x="528" y="147"/>
                  </a:lnTo>
                  <a:lnTo>
                    <a:pt x="534" y="145"/>
                  </a:lnTo>
                  <a:lnTo>
                    <a:pt x="541" y="145"/>
                  </a:lnTo>
                  <a:lnTo>
                    <a:pt x="549" y="143"/>
                  </a:lnTo>
                  <a:lnTo>
                    <a:pt x="559" y="141"/>
                  </a:lnTo>
                  <a:lnTo>
                    <a:pt x="566" y="139"/>
                  </a:lnTo>
                  <a:lnTo>
                    <a:pt x="574" y="137"/>
                  </a:lnTo>
                  <a:lnTo>
                    <a:pt x="583" y="135"/>
                  </a:lnTo>
                  <a:lnTo>
                    <a:pt x="595" y="133"/>
                  </a:lnTo>
                  <a:lnTo>
                    <a:pt x="604" y="128"/>
                  </a:lnTo>
                  <a:lnTo>
                    <a:pt x="616" y="124"/>
                  </a:lnTo>
                  <a:lnTo>
                    <a:pt x="625" y="120"/>
                  </a:lnTo>
                  <a:lnTo>
                    <a:pt x="638" y="118"/>
                  </a:lnTo>
                  <a:lnTo>
                    <a:pt x="650" y="111"/>
                  </a:lnTo>
                  <a:lnTo>
                    <a:pt x="661" y="103"/>
                  </a:lnTo>
                  <a:lnTo>
                    <a:pt x="673" y="97"/>
                  </a:lnTo>
                  <a:lnTo>
                    <a:pt x="688" y="92"/>
                  </a:lnTo>
                  <a:lnTo>
                    <a:pt x="699" y="84"/>
                  </a:lnTo>
                  <a:lnTo>
                    <a:pt x="711" y="76"/>
                  </a:lnTo>
                  <a:lnTo>
                    <a:pt x="724" y="71"/>
                  </a:lnTo>
                  <a:lnTo>
                    <a:pt x="735" y="65"/>
                  </a:lnTo>
                  <a:lnTo>
                    <a:pt x="745" y="57"/>
                  </a:lnTo>
                  <a:lnTo>
                    <a:pt x="756" y="52"/>
                  </a:lnTo>
                  <a:lnTo>
                    <a:pt x="764" y="46"/>
                  </a:lnTo>
                  <a:lnTo>
                    <a:pt x="773" y="42"/>
                  </a:lnTo>
                  <a:lnTo>
                    <a:pt x="779" y="38"/>
                  </a:lnTo>
                  <a:lnTo>
                    <a:pt x="783" y="35"/>
                  </a:lnTo>
                  <a:lnTo>
                    <a:pt x="787" y="35"/>
                  </a:lnTo>
                  <a:lnTo>
                    <a:pt x="789" y="35"/>
                  </a:lnTo>
                  <a:lnTo>
                    <a:pt x="827" y="31"/>
                  </a:lnTo>
                  <a:lnTo>
                    <a:pt x="876" y="0"/>
                  </a:lnTo>
                  <a:lnTo>
                    <a:pt x="889" y="27"/>
                  </a:lnTo>
                  <a:lnTo>
                    <a:pt x="899" y="86"/>
                  </a:lnTo>
                  <a:lnTo>
                    <a:pt x="868" y="111"/>
                  </a:lnTo>
                  <a:lnTo>
                    <a:pt x="866" y="111"/>
                  </a:lnTo>
                  <a:lnTo>
                    <a:pt x="866" y="116"/>
                  </a:lnTo>
                  <a:lnTo>
                    <a:pt x="863" y="122"/>
                  </a:lnTo>
                  <a:lnTo>
                    <a:pt x="859" y="132"/>
                  </a:lnTo>
                  <a:lnTo>
                    <a:pt x="851" y="141"/>
                  </a:lnTo>
                  <a:lnTo>
                    <a:pt x="842" y="152"/>
                  </a:lnTo>
                  <a:lnTo>
                    <a:pt x="836" y="156"/>
                  </a:lnTo>
                  <a:lnTo>
                    <a:pt x="830" y="162"/>
                  </a:lnTo>
                  <a:lnTo>
                    <a:pt x="823" y="166"/>
                  </a:lnTo>
                  <a:lnTo>
                    <a:pt x="815" y="173"/>
                  </a:lnTo>
                  <a:lnTo>
                    <a:pt x="806" y="177"/>
                  </a:lnTo>
                  <a:lnTo>
                    <a:pt x="798" y="181"/>
                  </a:lnTo>
                  <a:lnTo>
                    <a:pt x="787" y="185"/>
                  </a:lnTo>
                  <a:lnTo>
                    <a:pt x="777" y="190"/>
                  </a:lnTo>
                  <a:lnTo>
                    <a:pt x="764" y="194"/>
                  </a:lnTo>
                  <a:lnTo>
                    <a:pt x="752" y="196"/>
                  </a:lnTo>
                  <a:lnTo>
                    <a:pt x="741" y="202"/>
                  </a:lnTo>
                  <a:lnTo>
                    <a:pt x="728" y="208"/>
                  </a:lnTo>
                  <a:lnTo>
                    <a:pt x="714" y="213"/>
                  </a:lnTo>
                  <a:lnTo>
                    <a:pt x="701" y="219"/>
                  </a:lnTo>
                  <a:lnTo>
                    <a:pt x="686" y="227"/>
                  </a:lnTo>
                  <a:lnTo>
                    <a:pt x="671" y="234"/>
                  </a:lnTo>
                  <a:lnTo>
                    <a:pt x="655" y="242"/>
                  </a:lnTo>
                  <a:lnTo>
                    <a:pt x="640" y="251"/>
                  </a:lnTo>
                  <a:lnTo>
                    <a:pt x="625" y="261"/>
                  </a:lnTo>
                  <a:lnTo>
                    <a:pt x="610" y="274"/>
                  </a:lnTo>
                  <a:lnTo>
                    <a:pt x="593" y="284"/>
                  </a:lnTo>
                  <a:lnTo>
                    <a:pt x="578" y="297"/>
                  </a:lnTo>
                  <a:lnTo>
                    <a:pt x="560" y="308"/>
                  </a:lnTo>
                  <a:lnTo>
                    <a:pt x="545" y="322"/>
                  </a:lnTo>
                  <a:lnTo>
                    <a:pt x="530" y="335"/>
                  </a:lnTo>
                  <a:lnTo>
                    <a:pt x="515" y="348"/>
                  </a:lnTo>
                  <a:lnTo>
                    <a:pt x="501" y="363"/>
                  </a:lnTo>
                  <a:lnTo>
                    <a:pt x="490" y="377"/>
                  </a:lnTo>
                  <a:lnTo>
                    <a:pt x="477" y="388"/>
                  </a:lnTo>
                  <a:lnTo>
                    <a:pt x="467" y="400"/>
                  </a:lnTo>
                  <a:lnTo>
                    <a:pt x="456" y="409"/>
                  </a:lnTo>
                  <a:lnTo>
                    <a:pt x="450" y="419"/>
                  </a:lnTo>
                  <a:lnTo>
                    <a:pt x="443" y="424"/>
                  </a:lnTo>
                  <a:lnTo>
                    <a:pt x="439" y="432"/>
                  </a:lnTo>
                  <a:lnTo>
                    <a:pt x="435" y="434"/>
                  </a:lnTo>
                  <a:lnTo>
                    <a:pt x="435" y="436"/>
                  </a:lnTo>
                  <a:lnTo>
                    <a:pt x="395" y="573"/>
                  </a:lnTo>
                  <a:lnTo>
                    <a:pt x="195" y="626"/>
                  </a:lnTo>
                  <a:lnTo>
                    <a:pt x="91" y="567"/>
                  </a:lnTo>
                  <a:lnTo>
                    <a:pt x="91" y="567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58" name="Freeform 94"/>
            <p:cNvSpPr>
              <a:spLocks/>
            </p:cNvSpPr>
            <p:nvPr/>
          </p:nvSpPr>
          <p:spPr bwMode="auto">
            <a:xfrm>
              <a:off x="4692" y="1280"/>
              <a:ext cx="250" cy="223"/>
            </a:xfrm>
            <a:custGeom>
              <a:avLst/>
              <a:gdLst>
                <a:gd name="T0" fmla="*/ 17 w 500"/>
                <a:gd name="T1" fmla="*/ 188 h 446"/>
                <a:gd name="T2" fmla="*/ 44 w 500"/>
                <a:gd name="T3" fmla="*/ 437 h 446"/>
                <a:gd name="T4" fmla="*/ 61 w 500"/>
                <a:gd name="T5" fmla="*/ 408 h 446"/>
                <a:gd name="T6" fmla="*/ 72 w 500"/>
                <a:gd name="T7" fmla="*/ 387 h 446"/>
                <a:gd name="T8" fmla="*/ 84 w 500"/>
                <a:gd name="T9" fmla="*/ 365 h 446"/>
                <a:gd name="T10" fmla="*/ 93 w 500"/>
                <a:gd name="T11" fmla="*/ 346 h 446"/>
                <a:gd name="T12" fmla="*/ 101 w 500"/>
                <a:gd name="T13" fmla="*/ 334 h 446"/>
                <a:gd name="T14" fmla="*/ 116 w 500"/>
                <a:gd name="T15" fmla="*/ 328 h 446"/>
                <a:gd name="T16" fmla="*/ 139 w 500"/>
                <a:gd name="T17" fmla="*/ 315 h 446"/>
                <a:gd name="T18" fmla="*/ 175 w 500"/>
                <a:gd name="T19" fmla="*/ 283 h 446"/>
                <a:gd name="T20" fmla="*/ 194 w 500"/>
                <a:gd name="T21" fmla="*/ 264 h 446"/>
                <a:gd name="T22" fmla="*/ 217 w 500"/>
                <a:gd name="T23" fmla="*/ 245 h 446"/>
                <a:gd name="T24" fmla="*/ 242 w 500"/>
                <a:gd name="T25" fmla="*/ 230 h 446"/>
                <a:gd name="T26" fmla="*/ 263 w 500"/>
                <a:gd name="T27" fmla="*/ 218 h 446"/>
                <a:gd name="T28" fmla="*/ 285 w 500"/>
                <a:gd name="T29" fmla="*/ 211 h 446"/>
                <a:gd name="T30" fmla="*/ 310 w 500"/>
                <a:gd name="T31" fmla="*/ 203 h 446"/>
                <a:gd name="T32" fmla="*/ 333 w 500"/>
                <a:gd name="T33" fmla="*/ 197 h 446"/>
                <a:gd name="T34" fmla="*/ 358 w 500"/>
                <a:gd name="T35" fmla="*/ 190 h 446"/>
                <a:gd name="T36" fmla="*/ 379 w 500"/>
                <a:gd name="T37" fmla="*/ 180 h 446"/>
                <a:gd name="T38" fmla="*/ 399 w 500"/>
                <a:gd name="T39" fmla="*/ 169 h 446"/>
                <a:gd name="T40" fmla="*/ 424 w 500"/>
                <a:gd name="T41" fmla="*/ 152 h 446"/>
                <a:gd name="T42" fmla="*/ 453 w 500"/>
                <a:gd name="T43" fmla="*/ 127 h 446"/>
                <a:gd name="T44" fmla="*/ 468 w 500"/>
                <a:gd name="T45" fmla="*/ 98 h 446"/>
                <a:gd name="T46" fmla="*/ 475 w 500"/>
                <a:gd name="T47" fmla="*/ 79 h 446"/>
                <a:gd name="T48" fmla="*/ 500 w 500"/>
                <a:gd name="T49" fmla="*/ 49 h 446"/>
                <a:gd name="T50" fmla="*/ 453 w 500"/>
                <a:gd name="T51" fmla="*/ 11 h 446"/>
                <a:gd name="T52" fmla="*/ 437 w 500"/>
                <a:gd name="T53" fmla="*/ 79 h 446"/>
                <a:gd name="T54" fmla="*/ 424 w 500"/>
                <a:gd name="T55" fmla="*/ 74 h 446"/>
                <a:gd name="T56" fmla="*/ 405 w 500"/>
                <a:gd name="T57" fmla="*/ 74 h 446"/>
                <a:gd name="T58" fmla="*/ 371 w 500"/>
                <a:gd name="T59" fmla="*/ 79 h 446"/>
                <a:gd name="T60" fmla="*/ 337 w 500"/>
                <a:gd name="T61" fmla="*/ 91 h 446"/>
                <a:gd name="T62" fmla="*/ 314 w 500"/>
                <a:gd name="T63" fmla="*/ 106 h 446"/>
                <a:gd name="T64" fmla="*/ 327 w 500"/>
                <a:gd name="T65" fmla="*/ 114 h 446"/>
                <a:gd name="T66" fmla="*/ 358 w 500"/>
                <a:gd name="T67" fmla="*/ 116 h 446"/>
                <a:gd name="T68" fmla="*/ 398 w 500"/>
                <a:gd name="T69" fmla="*/ 114 h 446"/>
                <a:gd name="T70" fmla="*/ 424 w 500"/>
                <a:gd name="T71" fmla="*/ 110 h 446"/>
                <a:gd name="T72" fmla="*/ 424 w 500"/>
                <a:gd name="T73" fmla="*/ 114 h 446"/>
                <a:gd name="T74" fmla="*/ 403 w 500"/>
                <a:gd name="T75" fmla="*/ 133 h 446"/>
                <a:gd name="T76" fmla="*/ 369 w 500"/>
                <a:gd name="T77" fmla="*/ 148 h 446"/>
                <a:gd name="T78" fmla="*/ 348 w 500"/>
                <a:gd name="T79" fmla="*/ 144 h 446"/>
                <a:gd name="T80" fmla="*/ 327 w 500"/>
                <a:gd name="T81" fmla="*/ 140 h 446"/>
                <a:gd name="T82" fmla="*/ 304 w 500"/>
                <a:gd name="T83" fmla="*/ 133 h 446"/>
                <a:gd name="T84" fmla="*/ 282 w 500"/>
                <a:gd name="T85" fmla="*/ 129 h 446"/>
                <a:gd name="T86" fmla="*/ 247 w 500"/>
                <a:gd name="T87" fmla="*/ 133 h 446"/>
                <a:gd name="T88" fmla="*/ 228 w 500"/>
                <a:gd name="T89" fmla="*/ 157 h 446"/>
                <a:gd name="T90" fmla="*/ 211 w 500"/>
                <a:gd name="T91" fmla="*/ 184 h 446"/>
                <a:gd name="T92" fmla="*/ 188 w 500"/>
                <a:gd name="T93" fmla="*/ 201 h 446"/>
                <a:gd name="T94" fmla="*/ 162 w 500"/>
                <a:gd name="T95" fmla="*/ 203 h 446"/>
                <a:gd name="T96" fmla="*/ 141 w 500"/>
                <a:gd name="T97" fmla="*/ 195 h 446"/>
                <a:gd name="T98" fmla="*/ 131 w 500"/>
                <a:gd name="T99" fmla="*/ 176 h 446"/>
                <a:gd name="T100" fmla="*/ 128 w 500"/>
                <a:gd name="T101" fmla="*/ 155 h 446"/>
                <a:gd name="T102" fmla="*/ 114 w 500"/>
                <a:gd name="T103" fmla="*/ 144 h 446"/>
                <a:gd name="T104" fmla="*/ 90 w 500"/>
                <a:gd name="T105" fmla="*/ 142 h 446"/>
                <a:gd name="T106" fmla="*/ 69 w 500"/>
                <a:gd name="T107" fmla="*/ 144 h 446"/>
                <a:gd name="T108" fmla="*/ 76 w 500"/>
                <a:gd name="T109" fmla="*/ 148 h 446"/>
                <a:gd name="T110" fmla="*/ 93 w 500"/>
                <a:gd name="T111" fmla="*/ 173 h 446"/>
                <a:gd name="T112" fmla="*/ 91 w 500"/>
                <a:gd name="T113" fmla="*/ 199 h 446"/>
                <a:gd name="T114" fmla="*/ 25 w 500"/>
                <a:gd name="T115" fmla="*/ 121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0" h="446">
                  <a:moveTo>
                    <a:pt x="25" y="121"/>
                  </a:moveTo>
                  <a:lnTo>
                    <a:pt x="0" y="157"/>
                  </a:lnTo>
                  <a:lnTo>
                    <a:pt x="17" y="188"/>
                  </a:lnTo>
                  <a:lnTo>
                    <a:pt x="38" y="446"/>
                  </a:lnTo>
                  <a:lnTo>
                    <a:pt x="38" y="443"/>
                  </a:lnTo>
                  <a:lnTo>
                    <a:pt x="44" y="437"/>
                  </a:lnTo>
                  <a:lnTo>
                    <a:pt x="50" y="427"/>
                  </a:lnTo>
                  <a:lnTo>
                    <a:pt x="57" y="416"/>
                  </a:lnTo>
                  <a:lnTo>
                    <a:pt x="61" y="408"/>
                  </a:lnTo>
                  <a:lnTo>
                    <a:pt x="65" y="401"/>
                  </a:lnTo>
                  <a:lnTo>
                    <a:pt x="69" y="393"/>
                  </a:lnTo>
                  <a:lnTo>
                    <a:pt x="72" y="387"/>
                  </a:lnTo>
                  <a:lnTo>
                    <a:pt x="76" y="380"/>
                  </a:lnTo>
                  <a:lnTo>
                    <a:pt x="80" y="372"/>
                  </a:lnTo>
                  <a:lnTo>
                    <a:pt x="84" y="365"/>
                  </a:lnTo>
                  <a:lnTo>
                    <a:pt x="90" y="359"/>
                  </a:lnTo>
                  <a:lnTo>
                    <a:pt x="90" y="351"/>
                  </a:lnTo>
                  <a:lnTo>
                    <a:pt x="93" y="346"/>
                  </a:lnTo>
                  <a:lnTo>
                    <a:pt x="93" y="342"/>
                  </a:lnTo>
                  <a:lnTo>
                    <a:pt x="97" y="338"/>
                  </a:lnTo>
                  <a:lnTo>
                    <a:pt x="101" y="334"/>
                  </a:lnTo>
                  <a:lnTo>
                    <a:pt x="107" y="332"/>
                  </a:lnTo>
                  <a:lnTo>
                    <a:pt x="110" y="330"/>
                  </a:lnTo>
                  <a:lnTo>
                    <a:pt x="116" y="328"/>
                  </a:lnTo>
                  <a:lnTo>
                    <a:pt x="122" y="327"/>
                  </a:lnTo>
                  <a:lnTo>
                    <a:pt x="131" y="323"/>
                  </a:lnTo>
                  <a:lnTo>
                    <a:pt x="139" y="315"/>
                  </a:lnTo>
                  <a:lnTo>
                    <a:pt x="150" y="306"/>
                  </a:lnTo>
                  <a:lnTo>
                    <a:pt x="162" y="294"/>
                  </a:lnTo>
                  <a:lnTo>
                    <a:pt x="175" y="283"/>
                  </a:lnTo>
                  <a:lnTo>
                    <a:pt x="181" y="275"/>
                  </a:lnTo>
                  <a:lnTo>
                    <a:pt x="187" y="270"/>
                  </a:lnTo>
                  <a:lnTo>
                    <a:pt x="194" y="264"/>
                  </a:lnTo>
                  <a:lnTo>
                    <a:pt x="202" y="258"/>
                  </a:lnTo>
                  <a:lnTo>
                    <a:pt x="209" y="251"/>
                  </a:lnTo>
                  <a:lnTo>
                    <a:pt x="217" y="245"/>
                  </a:lnTo>
                  <a:lnTo>
                    <a:pt x="225" y="239"/>
                  </a:lnTo>
                  <a:lnTo>
                    <a:pt x="234" y="235"/>
                  </a:lnTo>
                  <a:lnTo>
                    <a:pt x="242" y="230"/>
                  </a:lnTo>
                  <a:lnTo>
                    <a:pt x="247" y="226"/>
                  </a:lnTo>
                  <a:lnTo>
                    <a:pt x="255" y="222"/>
                  </a:lnTo>
                  <a:lnTo>
                    <a:pt x="263" y="218"/>
                  </a:lnTo>
                  <a:lnTo>
                    <a:pt x="270" y="214"/>
                  </a:lnTo>
                  <a:lnTo>
                    <a:pt x="280" y="213"/>
                  </a:lnTo>
                  <a:lnTo>
                    <a:pt x="285" y="211"/>
                  </a:lnTo>
                  <a:lnTo>
                    <a:pt x="295" y="209"/>
                  </a:lnTo>
                  <a:lnTo>
                    <a:pt x="302" y="205"/>
                  </a:lnTo>
                  <a:lnTo>
                    <a:pt x="310" y="203"/>
                  </a:lnTo>
                  <a:lnTo>
                    <a:pt x="318" y="199"/>
                  </a:lnTo>
                  <a:lnTo>
                    <a:pt x="325" y="199"/>
                  </a:lnTo>
                  <a:lnTo>
                    <a:pt x="333" y="197"/>
                  </a:lnTo>
                  <a:lnTo>
                    <a:pt x="341" y="194"/>
                  </a:lnTo>
                  <a:lnTo>
                    <a:pt x="348" y="192"/>
                  </a:lnTo>
                  <a:lnTo>
                    <a:pt x="358" y="190"/>
                  </a:lnTo>
                  <a:lnTo>
                    <a:pt x="363" y="186"/>
                  </a:lnTo>
                  <a:lnTo>
                    <a:pt x="371" y="182"/>
                  </a:lnTo>
                  <a:lnTo>
                    <a:pt x="379" y="180"/>
                  </a:lnTo>
                  <a:lnTo>
                    <a:pt x="386" y="176"/>
                  </a:lnTo>
                  <a:lnTo>
                    <a:pt x="392" y="173"/>
                  </a:lnTo>
                  <a:lnTo>
                    <a:pt x="399" y="169"/>
                  </a:lnTo>
                  <a:lnTo>
                    <a:pt x="405" y="165"/>
                  </a:lnTo>
                  <a:lnTo>
                    <a:pt x="413" y="161"/>
                  </a:lnTo>
                  <a:lnTo>
                    <a:pt x="424" y="152"/>
                  </a:lnTo>
                  <a:lnTo>
                    <a:pt x="434" y="144"/>
                  </a:lnTo>
                  <a:lnTo>
                    <a:pt x="443" y="135"/>
                  </a:lnTo>
                  <a:lnTo>
                    <a:pt x="453" y="127"/>
                  </a:lnTo>
                  <a:lnTo>
                    <a:pt x="458" y="117"/>
                  </a:lnTo>
                  <a:lnTo>
                    <a:pt x="464" y="106"/>
                  </a:lnTo>
                  <a:lnTo>
                    <a:pt x="468" y="98"/>
                  </a:lnTo>
                  <a:lnTo>
                    <a:pt x="472" y="93"/>
                  </a:lnTo>
                  <a:lnTo>
                    <a:pt x="474" y="85"/>
                  </a:lnTo>
                  <a:lnTo>
                    <a:pt x="475" y="79"/>
                  </a:lnTo>
                  <a:lnTo>
                    <a:pt x="475" y="76"/>
                  </a:lnTo>
                  <a:lnTo>
                    <a:pt x="477" y="76"/>
                  </a:lnTo>
                  <a:lnTo>
                    <a:pt x="500" y="49"/>
                  </a:lnTo>
                  <a:lnTo>
                    <a:pt x="498" y="7"/>
                  </a:lnTo>
                  <a:lnTo>
                    <a:pt x="470" y="0"/>
                  </a:lnTo>
                  <a:lnTo>
                    <a:pt x="453" y="11"/>
                  </a:lnTo>
                  <a:lnTo>
                    <a:pt x="464" y="57"/>
                  </a:lnTo>
                  <a:lnTo>
                    <a:pt x="445" y="34"/>
                  </a:lnTo>
                  <a:lnTo>
                    <a:pt x="437" y="79"/>
                  </a:lnTo>
                  <a:lnTo>
                    <a:pt x="436" y="76"/>
                  </a:lnTo>
                  <a:lnTo>
                    <a:pt x="430" y="76"/>
                  </a:lnTo>
                  <a:lnTo>
                    <a:pt x="424" y="74"/>
                  </a:lnTo>
                  <a:lnTo>
                    <a:pt x="420" y="72"/>
                  </a:lnTo>
                  <a:lnTo>
                    <a:pt x="413" y="72"/>
                  </a:lnTo>
                  <a:lnTo>
                    <a:pt x="405" y="74"/>
                  </a:lnTo>
                  <a:lnTo>
                    <a:pt x="392" y="74"/>
                  </a:lnTo>
                  <a:lnTo>
                    <a:pt x="382" y="76"/>
                  </a:lnTo>
                  <a:lnTo>
                    <a:pt x="371" y="79"/>
                  </a:lnTo>
                  <a:lnTo>
                    <a:pt x="360" y="83"/>
                  </a:lnTo>
                  <a:lnTo>
                    <a:pt x="348" y="87"/>
                  </a:lnTo>
                  <a:lnTo>
                    <a:pt x="337" y="91"/>
                  </a:lnTo>
                  <a:lnTo>
                    <a:pt x="327" y="95"/>
                  </a:lnTo>
                  <a:lnTo>
                    <a:pt x="322" y="100"/>
                  </a:lnTo>
                  <a:lnTo>
                    <a:pt x="314" y="106"/>
                  </a:lnTo>
                  <a:lnTo>
                    <a:pt x="316" y="112"/>
                  </a:lnTo>
                  <a:lnTo>
                    <a:pt x="320" y="114"/>
                  </a:lnTo>
                  <a:lnTo>
                    <a:pt x="327" y="114"/>
                  </a:lnTo>
                  <a:lnTo>
                    <a:pt x="335" y="116"/>
                  </a:lnTo>
                  <a:lnTo>
                    <a:pt x="348" y="117"/>
                  </a:lnTo>
                  <a:lnTo>
                    <a:pt x="358" y="116"/>
                  </a:lnTo>
                  <a:lnTo>
                    <a:pt x="373" y="114"/>
                  </a:lnTo>
                  <a:lnTo>
                    <a:pt x="384" y="114"/>
                  </a:lnTo>
                  <a:lnTo>
                    <a:pt x="398" y="114"/>
                  </a:lnTo>
                  <a:lnTo>
                    <a:pt x="407" y="110"/>
                  </a:lnTo>
                  <a:lnTo>
                    <a:pt x="417" y="110"/>
                  </a:lnTo>
                  <a:lnTo>
                    <a:pt x="424" y="110"/>
                  </a:lnTo>
                  <a:lnTo>
                    <a:pt x="428" y="110"/>
                  </a:lnTo>
                  <a:lnTo>
                    <a:pt x="426" y="110"/>
                  </a:lnTo>
                  <a:lnTo>
                    <a:pt x="424" y="114"/>
                  </a:lnTo>
                  <a:lnTo>
                    <a:pt x="418" y="119"/>
                  </a:lnTo>
                  <a:lnTo>
                    <a:pt x="413" y="127"/>
                  </a:lnTo>
                  <a:lnTo>
                    <a:pt x="403" y="133"/>
                  </a:lnTo>
                  <a:lnTo>
                    <a:pt x="394" y="140"/>
                  </a:lnTo>
                  <a:lnTo>
                    <a:pt x="382" y="144"/>
                  </a:lnTo>
                  <a:lnTo>
                    <a:pt x="369" y="148"/>
                  </a:lnTo>
                  <a:lnTo>
                    <a:pt x="361" y="146"/>
                  </a:lnTo>
                  <a:lnTo>
                    <a:pt x="354" y="146"/>
                  </a:lnTo>
                  <a:lnTo>
                    <a:pt x="348" y="144"/>
                  </a:lnTo>
                  <a:lnTo>
                    <a:pt x="341" y="144"/>
                  </a:lnTo>
                  <a:lnTo>
                    <a:pt x="335" y="142"/>
                  </a:lnTo>
                  <a:lnTo>
                    <a:pt x="327" y="140"/>
                  </a:lnTo>
                  <a:lnTo>
                    <a:pt x="320" y="138"/>
                  </a:lnTo>
                  <a:lnTo>
                    <a:pt x="312" y="136"/>
                  </a:lnTo>
                  <a:lnTo>
                    <a:pt x="304" y="133"/>
                  </a:lnTo>
                  <a:lnTo>
                    <a:pt x="297" y="131"/>
                  </a:lnTo>
                  <a:lnTo>
                    <a:pt x="289" y="129"/>
                  </a:lnTo>
                  <a:lnTo>
                    <a:pt x="282" y="129"/>
                  </a:lnTo>
                  <a:lnTo>
                    <a:pt x="268" y="127"/>
                  </a:lnTo>
                  <a:lnTo>
                    <a:pt x="259" y="131"/>
                  </a:lnTo>
                  <a:lnTo>
                    <a:pt x="247" y="133"/>
                  </a:lnTo>
                  <a:lnTo>
                    <a:pt x="242" y="140"/>
                  </a:lnTo>
                  <a:lnTo>
                    <a:pt x="234" y="148"/>
                  </a:lnTo>
                  <a:lnTo>
                    <a:pt x="228" y="157"/>
                  </a:lnTo>
                  <a:lnTo>
                    <a:pt x="223" y="165"/>
                  </a:lnTo>
                  <a:lnTo>
                    <a:pt x="217" y="176"/>
                  </a:lnTo>
                  <a:lnTo>
                    <a:pt x="211" y="184"/>
                  </a:lnTo>
                  <a:lnTo>
                    <a:pt x="206" y="194"/>
                  </a:lnTo>
                  <a:lnTo>
                    <a:pt x="198" y="197"/>
                  </a:lnTo>
                  <a:lnTo>
                    <a:pt x="188" y="201"/>
                  </a:lnTo>
                  <a:lnTo>
                    <a:pt x="179" y="203"/>
                  </a:lnTo>
                  <a:lnTo>
                    <a:pt x="171" y="205"/>
                  </a:lnTo>
                  <a:lnTo>
                    <a:pt x="162" y="203"/>
                  </a:lnTo>
                  <a:lnTo>
                    <a:pt x="154" y="201"/>
                  </a:lnTo>
                  <a:lnTo>
                    <a:pt x="147" y="197"/>
                  </a:lnTo>
                  <a:lnTo>
                    <a:pt x="141" y="195"/>
                  </a:lnTo>
                  <a:lnTo>
                    <a:pt x="137" y="188"/>
                  </a:lnTo>
                  <a:lnTo>
                    <a:pt x="135" y="182"/>
                  </a:lnTo>
                  <a:lnTo>
                    <a:pt x="131" y="176"/>
                  </a:lnTo>
                  <a:lnTo>
                    <a:pt x="131" y="169"/>
                  </a:lnTo>
                  <a:lnTo>
                    <a:pt x="128" y="161"/>
                  </a:lnTo>
                  <a:lnTo>
                    <a:pt x="128" y="155"/>
                  </a:lnTo>
                  <a:lnTo>
                    <a:pt x="124" y="152"/>
                  </a:lnTo>
                  <a:lnTo>
                    <a:pt x="120" y="148"/>
                  </a:lnTo>
                  <a:lnTo>
                    <a:pt x="114" y="144"/>
                  </a:lnTo>
                  <a:lnTo>
                    <a:pt x="107" y="142"/>
                  </a:lnTo>
                  <a:lnTo>
                    <a:pt x="95" y="142"/>
                  </a:lnTo>
                  <a:lnTo>
                    <a:pt x="90" y="142"/>
                  </a:lnTo>
                  <a:lnTo>
                    <a:pt x="80" y="142"/>
                  </a:lnTo>
                  <a:lnTo>
                    <a:pt x="72" y="144"/>
                  </a:lnTo>
                  <a:lnTo>
                    <a:pt x="69" y="144"/>
                  </a:lnTo>
                  <a:lnTo>
                    <a:pt x="69" y="144"/>
                  </a:lnTo>
                  <a:lnTo>
                    <a:pt x="69" y="144"/>
                  </a:lnTo>
                  <a:lnTo>
                    <a:pt x="76" y="148"/>
                  </a:lnTo>
                  <a:lnTo>
                    <a:pt x="82" y="154"/>
                  </a:lnTo>
                  <a:lnTo>
                    <a:pt x="91" y="161"/>
                  </a:lnTo>
                  <a:lnTo>
                    <a:pt x="93" y="173"/>
                  </a:lnTo>
                  <a:lnTo>
                    <a:pt x="93" y="186"/>
                  </a:lnTo>
                  <a:lnTo>
                    <a:pt x="91" y="195"/>
                  </a:lnTo>
                  <a:lnTo>
                    <a:pt x="91" y="199"/>
                  </a:lnTo>
                  <a:lnTo>
                    <a:pt x="52" y="161"/>
                  </a:lnTo>
                  <a:lnTo>
                    <a:pt x="25" y="121"/>
                  </a:lnTo>
                  <a:lnTo>
                    <a:pt x="25" y="121"/>
                  </a:lnTo>
                  <a:close/>
                </a:path>
              </a:pathLst>
            </a:custGeom>
            <a:solidFill>
              <a:srgbClr val="D1D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59" name="Freeform 95"/>
            <p:cNvSpPr>
              <a:spLocks/>
            </p:cNvSpPr>
            <p:nvPr/>
          </p:nvSpPr>
          <p:spPr bwMode="auto">
            <a:xfrm>
              <a:off x="4536" y="1355"/>
              <a:ext cx="168" cy="218"/>
            </a:xfrm>
            <a:custGeom>
              <a:avLst/>
              <a:gdLst>
                <a:gd name="T0" fmla="*/ 0 w 337"/>
                <a:gd name="T1" fmla="*/ 184 h 437"/>
                <a:gd name="T2" fmla="*/ 162 w 337"/>
                <a:gd name="T3" fmla="*/ 57 h 437"/>
                <a:gd name="T4" fmla="*/ 170 w 337"/>
                <a:gd name="T5" fmla="*/ 82 h 437"/>
                <a:gd name="T6" fmla="*/ 173 w 337"/>
                <a:gd name="T7" fmla="*/ 116 h 437"/>
                <a:gd name="T8" fmla="*/ 170 w 337"/>
                <a:gd name="T9" fmla="*/ 158 h 437"/>
                <a:gd name="T10" fmla="*/ 153 w 337"/>
                <a:gd name="T11" fmla="*/ 196 h 437"/>
                <a:gd name="T12" fmla="*/ 134 w 337"/>
                <a:gd name="T13" fmla="*/ 228 h 437"/>
                <a:gd name="T14" fmla="*/ 115 w 337"/>
                <a:gd name="T15" fmla="*/ 268 h 437"/>
                <a:gd name="T16" fmla="*/ 139 w 337"/>
                <a:gd name="T17" fmla="*/ 275 h 437"/>
                <a:gd name="T18" fmla="*/ 173 w 337"/>
                <a:gd name="T19" fmla="*/ 272 h 437"/>
                <a:gd name="T20" fmla="*/ 192 w 337"/>
                <a:gd name="T21" fmla="*/ 285 h 437"/>
                <a:gd name="T22" fmla="*/ 153 w 337"/>
                <a:gd name="T23" fmla="*/ 327 h 437"/>
                <a:gd name="T24" fmla="*/ 122 w 337"/>
                <a:gd name="T25" fmla="*/ 357 h 437"/>
                <a:gd name="T26" fmla="*/ 120 w 337"/>
                <a:gd name="T27" fmla="*/ 370 h 437"/>
                <a:gd name="T28" fmla="*/ 158 w 337"/>
                <a:gd name="T29" fmla="*/ 365 h 437"/>
                <a:gd name="T30" fmla="*/ 187 w 337"/>
                <a:gd name="T31" fmla="*/ 376 h 437"/>
                <a:gd name="T32" fmla="*/ 206 w 337"/>
                <a:gd name="T33" fmla="*/ 395 h 437"/>
                <a:gd name="T34" fmla="*/ 242 w 337"/>
                <a:gd name="T35" fmla="*/ 382 h 437"/>
                <a:gd name="T36" fmla="*/ 276 w 337"/>
                <a:gd name="T37" fmla="*/ 344 h 437"/>
                <a:gd name="T38" fmla="*/ 272 w 337"/>
                <a:gd name="T39" fmla="*/ 315 h 437"/>
                <a:gd name="T40" fmla="*/ 255 w 337"/>
                <a:gd name="T41" fmla="*/ 287 h 437"/>
                <a:gd name="T42" fmla="*/ 278 w 337"/>
                <a:gd name="T43" fmla="*/ 260 h 437"/>
                <a:gd name="T44" fmla="*/ 299 w 337"/>
                <a:gd name="T45" fmla="*/ 226 h 437"/>
                <a:gd name="T46" fmla="*/ 289 w 337"/>
                <a:gd name="T47" fmla="*/ 203 h 437"/>
                <a:gd name="T48" fmla="*/ 305 w 337"/>
                <a:gd name="T49" fmla="*/ 180 h 437"/>
                <a:gd name="T50" fmla="*/ 312 w 337"/>
                <a:gd name="T51" fmla="*/ 140 h 437"/>
                <a:gd name="T52" fmla="*/ 312 w 337"/>
                <a:gd name="T53" fmla="*/ 106 h 437"/>
                <a:gd name="T54" fmla="*/ 284 w 337"/>
                <a:gd name="T55" fmla="*/ 91 h 437"/>
                <a:gd name="T56" fmla="*/ 337 w 337"/>
                <a:gd name="T57" fmla="*/ 108 h 437"/>
                <a:gd name="T58" fmla="*/ 335 w 337"/>
                <a:gd name="T59" fmla="*/ 137 h 437"/>
                <a:gd name="T60" fmla="*/ 331 w 337"/>
                <a:gd name="T61" fmla="*/ 167 h 437"/>
                <a:gd name="T62" fmla="*/ 327 w 337"/>
                <a:gd name="T63" fmla="*/ 192 h 437"/>
                <a:gd name="T64" fmla="*/ 305 w 337"/>
                <a:gd name="T65" fmla="*/ 213 h 437"/>
                <a:gd name="T66" fmla="*/ 310 w 337"/>
                <a:gd name="T67" fmla="*/ 255 h 437"/>
                <a:gd name="T68" fmla="*/ 284 w 337"/>
                <a:gd name="T69" fmla="*/ 275 h 437"/>
                <a:gd name="T70" fmla="*/ 284 w 337"/>
                <a:gd name="T71" fmla="*/ 306 h 437"/>
                <a:gd name="T72" fmla="*/ 301 w 337"/>
                <a:gd name="T73" fmla="*/ 342 h 437"/>
                <a:gd name="T74" fmla="*/ 236 w 337"/>
                <a:gd name="T75" fmla="*/ 422 h 437"/>
                <a:gd name="T76" fmla="*/ 206 w 337"/>
                <a:gd name="T77" fmla="*/ 431 h 437"/>
                <a:gd name="T78" fmla="*/ 173 w 337"/>
                <a:gd name="T79" fmla="*/ 435 h 437"/>
                <a:gd name="T80" fmla="*/ 137 w 337"/>
                <a:gd name="T81" fmla="*/ 435 h 437"/>
                <a:gd name="T82" fmla="*/ 101 w 337"/>
                <a:gd name="T83" fmla="*/ 427 h 437"/>
                <a:gd name="T84" fmla="*/ 71 w 337"/>
                <a:gd name="T85" fmla="*/ 416 h 437"/>
                <a:gd name="T86" fmla="*/ 50 w 337"/>
                <a:gd name="T87" fmla="*/ 407 h 437"/>
                <a:gd name="T88" fmla="*/ 61 w 337"/>
                <a:gd name="T89" fmla="*/ 405 h 437"/>
                <a:gd name="T90" fmla="*/ 92 w 337"/>
                <a:gd name="T91" fmla="*/ 397 h 437"/>
                <a:gd name="T92" fmla="*/ 86 w 337"/>
                <a:gd name="T93" fmla="*/ 382 h 437"/>
                <a:gd name="T94" fmla="*/ 50 w 337"/>
                <a:gd name="T95" fmla="*/ 369 h 437"/>
                <a:gd name="T96" fmla="*/ 23 w 337"/>
                <a:gd name="T97" fmla="*/ 365 h 437"/>
                <a:gd name="T98" fmla="*/ 12 w 337"/>
                <a:gd name="T99" fmla="*/ 369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7" h="437">
                  <a:moveTo>
                    <a:pt x="12" y="369"/>
                  </a:moveTo>
                  <a:lnTo>
                    <a:pt x="23" y="317"/>
                  </a:lnTo>
                  <a:lnTo>
                    <a:pt x="21" y="222"/>
                  </a:lnTo>
                  <a:lnTo>
                    <a:pt x="0" y="184"/>
                  </a:lnTo>
                  <a:lnTo>
                    <a:pt x="23" y="186"/>
                  </a:lnTo>
                  <a:lnTo>
                    <a:pt x="84" y="148"/>
                  </a:lnTo>
                  <a:lnTo>
                    <a:pt x="162" y="55"/>
                  </a:lnTo>
                  <a:lnTo>
                    <a:pt x="162" y="57"/>
                  </a:lnTo>
                  <a:lnTo>
                    <a:pt x="164" y="64"/>
                  </a:lnTo>
                  <a:lnTo>
                    <a:pt x="166" y="68"/>
                  </a:lnTo>
                  <a:lnTo>
                    <a:pt x="168" y="76"/>
                  </a:lnTo>
                  <a:lnTo>
                    <a:pt x="170" y="82"/>
                  </a:lnTo>
                  <a:lnTo>
                    <a:pt x="172" y="91"/>
                  </a:lnTo>
                  <a:lnTo>
                    <a:pt x="172" y="99"/>
                  </a:lnTo>
                  <a:lnTo>
                    <a:pt x="173" y="108"/>
                  </a:lnTo>
                  <a:lnTo>
                    <a:pt x="173" y="116"/>
                  </a:lnTo>
                  <a:lnTo>
                    <a:pt x="173" y="127"/>
                  </a:lnTo>
                  <a:lnTo>
                    <a:pt x="173" y="137"/>
                  </a:lnTo>
                  <a:lnTo>
                    <a:pt x="172" y="146"/>
                  </a:lnTo>
                  <a:lnTo>
                    <a:pt x="170" y="158"/>
                  </a:lnTo>
                  <a:lnTo>
                    <a:pt x="168" y="167"/>
                  </a:lnTo>
                  <a:lnTo>
                    <a:pt x="162" y="177"/>
                  </a:lnTo>
                  <a:lnTo>
                    <a:pt x="158" y="186"/>
                  </a:lnTo>
                  <a:lnTo>
                    <a:pt x="153" y="196"/>
                  </a:lnTo>
                  <a:lnTo>
                    <a:pt x="149" y="205"/>
                  </a:lnTo>
                  <a:lnTo>
                    <a:pt x="143" y="213"/>
                  </a:lnTo>
                  <a:lnTo>
                    <a:pt x="139" y="220"/>
                  </a:lnTo>
                  <a:lnTo>
                    <a:pt x="134" y="228"/>
                  </a:lnTo>
                  <a:lnTo>
                    <a:pt x="130" y="237"/>
                  </a:lnTo>
                  <a:lnTo>
                    <a:pt x="122" y="249"/>
                  </a:lnTo>
                  <a:lnTo>
                    <a:pt x="116" y="260"/>
                  </a:lnTo>
                  <a:lnTo>
                    <a:pt x="115" y="268"/>
                  </a:lnTo>
                  <a:lnTo>
                    <a:pt x="116" y="274"/>
                  </a:lnTo>
                  <a:lnTo>
                    <a:pt x="122" y="275"/>
                  </a:lnTo>
                  <a:lnTo>
                    <a:pt x="134" y="275"/>
                  </a:lnTo>
                  <a:lnTo>
                    <a:pt x="139" y="275"/>
                  </a:lnTo>
                  <a:lnTo>
                    <a:pt x="147" y="275"/>
                  </a:lnTo>
                  <a:lnTo>
                    <a:pt x="153" y="274"/>
                  </a:lnTo>
                  <a:lnTo>
                    <a:pt x="160" y="274"/>
                  </a:lnTo>
                  <a:lnTo>
                    <a:pt x="173" y="272"/>
                  </a:lnTo>
                  <a:lnTo>
                    <a:pt x="185" y="272"/>
                  </a:lnTo>
                  <a:lnTo>
                    <a:pt x="192" y="274"/>
                  </a:lnTo>
                  <a:lnTo>
                    <a:pt x="196" y="279"/>
                  </a:lnTo>
                  <a:lnTo>
                    <a:pt x="192" y="285"/>
                  </a:lnTo>
                  <a:lnTo>
                    <a:pt x="185" y="296"/>
                  </a:lnTo>
                  <a:lnTo>
                    <a:pt x="173" y="308"/>
                  </a:lnTo>
                  <a:lnTo>
                    <a:pt x="160" y="321"/>
                  </a:lnTo>
                  <a:lnTo>
                    <a:pt x="153" y="327"/>
                  </a:lnTo>
                  <a:lnTo>
                    <a:pt x="147" y="334"/>
                  </a:lnTo>
                  <a:lnTo>
                    <a:pt x="139" y="340"/>
                  </a:lnTo>
                  <a:lnTo>
                    <a:pt x="134" y="348"/>
                  </a:lnTo>
                  <a:lnTo>
                    <a:pt x="122" y="357"/>
                  </a:lnTo>
                  <a:lnTo>
                    <a:pt x="116" y="367"/>
                  </a:lnTo>
                  <a:lnTo>
                    <a:pt x="113" y="370"/>
                  </a:lnTo>
                  <a:lnTo>
                    <a:pt x="116" y="372"/>
                  </a:lnTo>
                  <a:lnTo>
                    <a:pt x="120" y="370"/>
                  </a:lnTo>
                  <a:lnTo>
                    <a:pt x="130" y="370"/>
                  </a:lnTo>
                  <a:lnTo>
                    <a:pt x="137" y="369"/>
                  </a:lnTo>
                  <a:lnTo>
                    <a:pt x="149" y="367"/>
                  </a:lnTo>
                  <a:lnTo>
                    <a:pt x="158" y="365"/>
                  </a:lnTo>
                  <a:lnTo>
                    <a:pt x="170" y="367"/>
                  </a:lnTo>
                  <a:lnTo>
                    <a:pt x="175" y="369"/>
                  </a:lnTo>
                  <a:lnTo>
                    <a:pt x="181" y="372"/>
                  </a:lnTo>
                  <a:lnTo>
                    <a:pt x="187" y="376"/>
                  </a:lnTo>
                  <a:lnTo>
                    <a:pt x="191" y="384"/>
                  </a:lnTo>
                  <a:lnTo>
                    <a:pt x="194" y="389"/>
                  </a:lnTo>
                  <a:lnTo>
                    <a:pt x="200" y="393"/>
                  </a:lnTo>
                  <a:lnTo>
                    <a:pt x="206" y="395"/>
                  </a:lnTo>
                  <a:lnTo>
                    <a:pt x="215" y="397"/>
                  </a:lnTo>
                  <a:lnTo>
                    <a:pt x="223" y="393"/>
                  </a:lnTo>
                  <a:lnTo>
                    <a:pt x="232" y="389"/>
                  </a:lnTo>
                  <a:lnTo>
                    <a:pt x="242" y="382"/>
                  </a:lnTo>
                  <a:lnTo>
                    <a:pt x="253" y="374"/>
                  </a:lnTo>
                  <a:lnTo>
                    <a:pt x="261" y="365"/>
                  </a:lnTo>
                  <a:lnTo>
                    <a:pt x="270" y="353"/>
                  </a:lnTo>
                  <a:lnTo>
                    <a:pt x="276" y="344"/>
                  </a:lnTo>
                  <a:lnTo>
                    <a:pt x="280" y="336"/>
                  </a:lnTo>
                  <a:lnTo>
                    <a:pt x="280" y="329"/>
                  </a:lnTo>
                  <a:lnTo>
                    <a:pt x="278" y="321"/>
                  </a:lnTo>
                  <a:lnTo>
                    <a:pt x="272" y="315"/>
                  </a:lnTo>
                  <a:lnTo>
                    <a:pt x="267" y="312"/>
                  </a:lnTo>
                  <a:lnTo>
                    <a:pt x="257" y="302"/>
                  </a:lnTo>
                  <a:lnTo>
                    <a:pt x="255" y="294"/>
                  </a:lnTo>
                  <a:lnTo>
                    <a:pt x="255" y="287"/>
                  </a:lnTo>
                  <a:lnTo>
                    <a:pt x="261" y="281"/>
                  </a:lnTo>
                  <a:lnTo>
                    <a:pt x="265" y="274"/>
                  </a:lnTo>
                  <a:lnTo>
                    <a:pt x="272" y="268"/>
                  </a:lnTo>
                  <a:lnTo>
                    <a:pt x="278" y="260"/>
                  </a:lnTo>
                  <a:lnTo>
                    <a:pt x="286" y="253"/>
                  </a:lnTo>
                  <a:lnTo>
                    <a:pt x="291" y="245"/>
                  </a:lnTo>
                  <a:lnTo>
                    <a:pt x="297" y="239"/>
                  </a:lnTo>
                  <a:lnTo>
                    <a:pt x="299" y="226"/>
                  </a:lnTo>
                  <a:lnTo>
                    <a:pt x="295" y="220"/>
                  </a:lnTo>
                  <a:lnTo>
                    <a:pt x="291" y="213"/>
                  </a:lnTo>
                  <a:lnTo>
                    <a:pt x="289" y="209"/>
                  </a:lnTo>
                  <a:lnTo>
                    <a:pt x="289" y="203"/>
                  </a:lnTo>
                  <a:lnTo>
                    <a:pt x="295" y="197"/>
                  </a:lnTo>
                  <a:lnTo>
                    <a:pt x="299" y="192"/>
                  </a:lnTo>
                  <a:lnTo>
                    <a:pt x="301" y="188"/>
                  </a:lnTo>
                  <a:lnTo>
                    <a:pt x="305" y="180"/>
                  </a:lnTo>
                  <a:lnTo>
                    <a:pt x="308" y="173"/>
                  </a:lnTo>
                  <a:lnTo>
                    <a:pt x="308" y="161"/>
                  </a:lnTo>
                  <a:lnTo>
                    <a:pt x="312" y="152"/>
                  </a:lnTo>
                  <a:lnTo>
                    <a:pt x="312" y="140"/>
                  </a:lnTo>
                  <a:lnTo>
                    <a:pt x="312" y="129"/>
                  </a:lnTo>
                  <a:lnTo>
                    <a:pt x="312" y="120"/>
                  </a:lnTo>
                  <a:lnTo>
                    <a:pt x="312" y="112"/>
                  </a:lnTo>
                  <a:lnTo>
                    <a:pt x="312" y="106"/>
                  </a:lnTo>
                  <a:lnTo>
                    <a:pt x="312" y="106"/>
                  </a:lnTo>
                  <a:lnTo>
                    <a:pt x="274" y="120"/>
                  </a:lnTo>
                  <a:lnTo>
                    <a:pt x="219" y="0"/>
                  </a:lnTo>
                  <a:lnTo>
                    <a:pt x="284" y="91"/>
                  </a:lnTo>
                  <a:lnTo>
                    <a:pt x="322" y="47"/>
                  </a:lnTo>
                  <a:lnTo>
                    <a:pt x="337" y="99"/>
                  </a:lnTo>
                  <a:lnTo>
                    <a:pt x="337" y="101"/>
                  </a:lnTo>
                  <a:lnTo>
                    <a:pt x="337" y="108"/>
                  </a:lnTo>
                  <a:lnTo>
                    <a:pt x="335" y="112"/>
                  </a:lnTo>
                  <a:lnTo>
                    <a:pt x="335" y="120"/>
                  </a:lnTo>
                  <a:lnTo>
                    <a:pt x="335" y="127"/>
                  </a:lnTo>
                  <a:lnTo>
                    <a:pt x="335" y="137"/>
                  </a:lnTo>
                  <a:lnTo>
                    <a:pt x="333" y="144"/>
                  </a:lnTo>
                  <a:lnTo>
                    <a:pt x="333" y="150"/>
                  </a:lnTo>
                  <a:lnTo>
                    <a:pt x="331" y="158"/>
                  </a:lnTo>
                  <a:lnTo>
                    <a:pt x="331" y="167"/>
                  </a:lnTo>
                  <a:lnTo>
                    <a:pt x="329" y="173"/>
                  </a:lnTo>
                  <a:lnTo>
                    <a:pt x="329" y="180"/>
                  </a:lnTo>
                  <a:lnTo>
                    <a:pt x="327" y="184"/>
                  </a:lnTo>
                  <a:lnTo>
                    <a:pt x="327" y="192"/>
                  </a:lnTo>
                  <a:lnTo>
                    <a:pt x="318" y="199"/>
                  </a:lnTo>
                  <a:lnTo>
                    <a:pt x="312" y="205"/>
                  </a:lnTo>
                  <a:lnTo>
                    <a:pt x="307" y="209"/>
                  </a:lnTo>
                  <a:lnTo>
                    <a:pt x="305" y="213"/>
                  </a:lnTo>
                  <a:lnTo>
                    <a:pt x="307" y="220"/>
                  </a:lnTo>
                  <a:lnTo>
                    <a:pt x="308" y="232"/>
                  </a:lnTo>
                  <a:lnTo>
                    <a:pt x="312" y="243"/>
                  </a:lnTo>
                  <a:lnTo>
                    <a:pt x="310" y="255"/>
                  </a:lnTo>
                  <a:lnTo>
                    <a:pt x="303" y="260"/>
                  </a:lnTo>
                  <a:lnTo>
                    <a:pt x="293" y="266"/>
                  </a:lnTo>
                  <a:lnTo>
                    <a:pt x="288" y="270"/>
                  </a:lnTo>
                  <a:lnTo>
                    <a:pt x="284" y="275"/>
                  </a:lnTo>
                  <a:lnTo>
                    <a:pt x="280" y="281"/>
                  </a:lnTo>
                  <a:lnTo>
                    <a:pt x="280" y="289"/>
                  </a:lnTo>
                  <a:lnTo>
                    <a:pt x="282" y="296"/>
                  </a:lnTo>
                  <a:lnTo>
                    <a:pt x="284" y="306"/>
                  </a:lnTo>
                  <a:lnTo>
                    <a:pt x="288" y="317"/>
                  </a:lnTo>
                  <a:lnTo>
                    <a:pt x="293" y="327"/>
                  </a:lnTo>
                  <a:lnTo>
                    <a:pt x="297" y="334"/>
                  </a:lnTo>
                  <a:lnTo>
                    <a:pt x="301" y="342"/>
                  </a:lnTo>
                  <a:lnTo>
                    <a:pt x="303" y="348"/>
                  </a:lnTo>
                  <a:lnTo>
                    <a:pt x="305" y="350"/>
                  </a:lnTo>
                  <a:lnTo>
                    <a:pt x="240" y="422"/>
                  </a:lnTo>
                  <a:lnTo>
                    <a:pt x="236" y="422"/>
                  </a:lnTo>
                  <a:lnTo>
                    <a:pt x="231" y="424"/>
                  </a:lnTo>
                  <a:lnTo>
                    <a:pt x="223" y="427"/>
                  </a:lnTo>
                  <a:lnTo>
                    <a:pt x="211" y="431"/>
                  </a:lnTo>
                  <a:lnTo>
                    <a:pt x="206" y="431"/>
                  </a:lnTo>
                  <a:lnTo>
                    <a:pt x="198" y="433"/>
                  </a:lnTo>
                  <a:lnTo>
                    <a:pt x="191" y="433"/>
                  </a:lnTo>
                  <a:lnTo>
                    <a:pt x="183" y="435"/>
                  </a:lnTo>
                  <a:lnTo>
                    <a:pt x="173" y="435"/>
                  </a:lnTo>
                  <a:lnTo>
                    <a:pt x="166" y="437"/>
                  </a:lnTo>
                  <a:lnTo>
                    <a:pt x="156" y="437"/>
                  </a:lnTo>
                  <a:lnTo>
                    <a:pt x="149" y="437"/>
                  </a:lnTo>
                  <a:lnTo>
                    <a:pt x="137" y="435"/>
                  </a:lnTo>
                  <a:lnTo>
                    <a:pt x="130" y="433"/>
                  </a:lnTo>
                  <a:lnTo>
                    <a:pt x="118" y="431"/>
                  </a:lnTo>
                  <a:lnTo>
                    <a:pt x="111" y="431"/>
                  </a:lnTo>
                  <a:lnTo>
                    <a:pt x="101" y="427"/>
                  </a:lnTo>
                  <a:lnTo>
                    <a:pt x="94" y="426"/>
                  </a:lnTo>
                  <a:lnTo>
                    <a:pt x="86" y="424"/>
                  </a:lnTo>
                  <a:lnTo>
                    <a:pt x="78" y="420"/>
                  </a:lnTo>
                  <a:lnTo>
                    <a:pt x="71" y="416"/>
                  </a:lnTo>
                  <a:lnTo>
                    <a:pt x="65" y="414"/>
                  </a:lnTo>
                  <a:lnTo>
                    <a:pt x="59" y="412"/>
                  </a:lnTo>
                  <a:lnTo>
                    <a:pt x="56" y="410"/>
                  </a:lnTo>
                  <a:lnTo>
                    <a:pt x="50" y="407"/>
                  </a:lnTo>
                  <a:lnTo>
                    <a:pt x="48" y="407"/>
                  </a:lnTo>
                  <a:lnTo>
                    <a:pt x="50" y="407"/>
                  </a:lnTo>
                  <a:lnTo>
                    <a:pt x="54" y="407"/>
                  </a:lnTo>
                  <a:lnTo>
                    <a:pt x="61" y="405"/>
                  </a:lnTo>
                  <a:lnTo>
                    <a:pt x="71" y="405"/>
                  </a:lnTo>
                  <a:lnTo>
                    <a:pt x="78" y="403"/>
                  </a:lnTo>
                  <a:lnTo>
                    <a:pt x="86" y="399"/>
                  </a:lnTo>
                  <a:lnTo>
                    <a:pt x="92" y="397"/>
                  </a:lnTo>
                  <a:lnTo>
                    <a:pt x="96" y="395"/>
                  </a:lnTo>
                  <a:lnTo>
                    <a:pt x="96" y="389"/>
                  </a:lnTo>
                  <a:lnTo>
                    <a:pt x="92" y="386"/>
                  </a:lnTo>
                  <a:lnTo>
                    <a:pt x="86" y="382"/>
                  </a:lnTo>
                  <a:lnTo>
                    <a:pt x="80" y="378"/>
                  </a:lnTo>
                  <a:lnTo>
                    <a:pt x="71" y="374"/>
                  </a:lnTo>
                  <a:lnTo>
                    <a:pt x="61" y="370"/>
                  </a:lnTo>
                  <a:lnTo>
                    <a:pt x="50" y="369"/>
                  </a:lnTo>
                  <a:lnTo>
                    <a:pt x="42" y="367"/>
                  </a:lnTo>
                  <a:lnTo>
                    <a:pt x="35" y="365"/>
                  </a:lnTo>
                  <a:lnTo>
                    <a:pt x="29" y="365"/>
                  </a:lnTo>
                  <a:lnTo>
                    <a:pt x="23" y="365"/>
                  </a:lnTo>
                  <a:lnTo>
                    <a:pt x="20" y="365"/>
                  </a:lnTo>
                  <a:lnTo>
                    <a:pt x="12" y="367"/>
                  </a:lnTo>
                  <a:lnTo>
                    <a:pt x="12" y="369"/>
                  </a:lnTo>
                  <a:lnTo>
                    <a:pt x="12" y="369"/>
                  </a:lnTo>
                  <a:close/>
                </a:path>
              </a:pathLst>
            </a:custGeom>
            <a:solidFill>
              <a:srgbClr val="D1D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60" name="Freeform 96"/>
            <p:cNvSpPr>
              <a:spLocks/>
            </p:cNvSpPr>
            <p:nvPr/>
          </p:nvSpPr>
          <p:spPr bwMode="auto">
            <a:xfrm>
              <a:off x="4667" y="1670"/>
              <a:ext cx="127" cy="132"/>
            </a:xfrm>
            <a:custGeom>
              <a:avLst/>
              <a:gdLst>
                <a:gd name="T0" fmla="*/ 0 w 255"/>
                <a:gd name="T1" fmla="*/ 234 h 262"/>
                <a:gd name="T2" fmla="*/ 15 w 255"/>
                <a:gd name="T3" fmla="*/ 228 h 262"/>
                <a:gd name="T4" fmla="*/ 38 w 255"/>
                <a:gd name="T5" fmla="*/ 218 h 262"/>
                <a:gd name="T6" fmla="*/ 57 w 255"/>
                <a:gd name="T7" fmla="*/ 211 h 262"/>
                <a:gd name="T8" fmla="*/ 70 w 255"/>
                <a:gd name="T9" fmla="*/ 209 h 262"/>
                <a:gd name="T10" fmla="*/ 85 w 255"/>
                <a:gd name="T11" fmla="*/ 205 h 262"/>
                <a:gd name="T12" fmla="*/ 101 w 255"/>
                <a:gd name="T13" fmla="*/ 205 h 262"/>
                <a:gd name="T14" fmla="*/ 114 w 255"/>
                <a:gd name="T15" fmla="*/ 209 h 262"/>
                <a:gd name="T16" fmla="*/ 121 w 255"/>
                <a:gd name="T17" fmla="*/ 211 h 262"/>
                <a:gd name="T18" fmla="*/ 131 w 255"/>
                <a:gd name="T19" fmla="*/ 198 h 262"/>
                <a:gd name="T20" fmla="*/ 140 w 255"/>
                <a:gd name="T21" fmla="*/ 186 h 262"/>
                <a:gd name="T22" fmla="*/ 152 w 255"/>
                <a:gd name="T23" fmla="*/ 171 h 262"/>
                <a:gd name="T24" fmla="*/ 167 w 255"/>
                <a:gd name="T25" fmla="*/ 148 h 262"/>
                <a:gd name="T26" fmla="*/ 182 w 255"/>
                <a:gd name="T27" fmla="*/ 122 h 262"/>
                <a:gd name="T28" fmla="*/ 199 w 255"/>
                <a:gd name="T29" fmla="*/ 93 h 262"/>
                <a:gd name="T30" fmla="*/ 217 w 255"/>
                <a:gd name="T31" fmla="*/ 65 h 262"/>
                <a:gd name="T32" fmla="*/ 232 w 255"/>
                <a:gd name="T33" fmla="*/ 40 h 262"/>
                <a:gd name="T34" fmla="*/ 243 w 255"/>
                <a:gd name="T35" fmla="*/ 19 h 262"/>
                <a:gd name="T36" fmla="*/ 253 w 255"/>
                <a:gd name="T37" fmla="*/ 6 h 262"/>
                <a:gd name="T38" fmla="*/ 255 w 255"/>
                <a:gd name="T39" fmla="*/ 0 h 262"/>
                <a:gd name="T40" fmla="*/ 253 w 255"/>
                <a:gd name="T41" fmla="*/ 4 h 262"/>
                <a:gd name="T42" fmla="*/ 249 w 255"/>
                <a:gd name="T43" fmla="*/ 17 h 262"/>
                <a:gd name="T44" fmla="*/ 241 w 255"/>
                <a:gd name="T45" fmla="*/ 34 h 262"/>
                <a:gd name="T46" fmla="*/ 234 w 255"/>
                <a:gd name="T47" fmla="*/ 55 h 262"/>
                <a:gd name="T48" fmla="*/ 224 w 255"/>
                <a:gd name="T49" fmla="*/ 80 h 262"/>
                <a:gd name="T50" fmla="*/ 215 w 255"/>
                <a:gd name="T51" fmla="*/ 106 h 262"/>
                <a:gd name="T52" fmla="*/ 207 w 255"/>
                <a:gd name="T53" fmla="*/ 131 h 262"/>
                <a:gd name="T54" fmla="*/ 199 w 255"/>
                <a:gd name="T55" fmla="*/ 156 h 262"/>
                <a:gd name="T56" fmla="*/ 194 w 255"/>
                <a:gd name="T57" fmla="*/ 175 h 262"/>
                <a:gd name="T58" fmla="*/ 188 w 255"/>
                <a:gd name="T59" fmla="*/ 192 h 262"/>
                <a:gd name="T60" fmla="*/ 184 w 255"/>
                <a:gd name="T61" fmla="*/ 205 h 262"/>
                <a:gd name="T62" fmla="*/ 184 w 255"/>
                <a:gd name="T63" fmla="*/ 217 h 262"/>
                <a:gd name="T64" fmla="*/ 182 w 255"/>
                <a:gd name="T65" fmla="*/ 228 h 262"/>
                <a:gd name="T66" fmla="*/ 182 w 255"/>
                <a:gd name="T67" fmla="*/ 234 h 262"/>
                <a:gd name="T68" fmla="*/ 95 w 255"/>
                <a:gd name="T69" fmla="*/ 260 h 262"/>
                <a:gd name="T70" fmla="*/ 83 w 255"/>
                <a:gd name="T71" fmla="*/ 260 h 262"/>
                <a:gd name="T72" fmla="*/ 66 w 255"/>
                <a:gd name="T73" fmla="*/ 258 h 262"/>
                <a:gd name="T74" fmla="*/ 45 w 255"/>
                <a:gd name="T75" fmla="*/ 257 h 262"/>
                <a:gd name="T76" fmla="*/ 28 w 255"/>
                <a:gd name="T77" fmla="*/ 251 h 262"/>
                <a:gd name="T78" fmla="*/ 13 w 255"/>
                <a:gd name="T79" fmla="*/ 245 h 262"/>
                <a:gd name="T80" fmla="*/ 2 w 255"/>
                <a:gd name="T81" fmla="*/ 237 h 262"/>
                <a:gd name="T82" fmla="*/ 0 w 255"/>
                <a:gd name="T83" fmla="*/ 23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5" h="262">
                  <a:moveTo>
                    <a:pt x="0" y="236"/>
                  </a:moveTo>
                  <a:lnTo>
                    <a:pt x="0" y="234"/>
                  </a:lnTo>
                  <a:lnTo>
                    <a:pt x="7" y="232"/>
                  </a:lnTo>
                  <a:lnTo>
                    <a:pt x="15" y="228"/>
                  </a:lnTo>
                  <a:lnTo>
                    <a:pt x="26" y="224"/>
                  </a:lnTo>
                  <a:lnTo>
                    <a:pt x="38" y="218"/>
                  </a:lnTo>
                  <a:lnTo>
                    <a:pt x="51" y="215"/>
                  </a:lnTo>
                  <a:lnTo>
                    <a:pt x="57" y="211"/>
                  </a:lnTo>
                  <a:lnTo>
                    <a:pt x="64" y="211"/>
                  </a:lnTo>
                  <a:lnTo>
                    <a:pt x="70" y="209"/>
                  </a:lnTo>
                  <a:lnTo>
                    <a:pt x="76" y="209"/>
                  </a:lnTo>
                  <a:lnTo>
                    <a:pt x="85" y="205"/>
                  </a:lnTo>
                  <a:lnTo>
                    <a:pt x="93" y="205"/>
                  </a:lnTo>
                  <a:lnTo>
                    <a:pt x="101" y="205"/>
                  </a:lnTo>
                  <a:lnTo>
                    <a:pt x="108" y="207"/>
                  </a:lnTo>
                  <a:lnTo>
                    <a:pt x="114" y="209"/>
                  </a:lnTo>
                  <a:lnTo>
                    <a:pt x="118" y="211"/>
                  </a:lnTo>
                  <a:lnTo>
                    <a:pt x="121" y="211"/>
                  </a:lnTo>
                  <a:lnTo>
                    <a:pt x="125" y="205"/>
                  </a:lnTo>
                  <a:lnTo>
                    <a:pt x="131" y="198"/>
                  </a:lnTo>
                  <a:lnTo>
                    <a:pt x="135" y="192"/>
                  </a:lnTo>
                  <a:lnTo>
                    <a:pt x="140" y="186"/>
                  </a:lnTo>
                  <a:lnTo>
                    <a:pt x="144" y="179"/>
                  </a:lnTo>
                  <a:lnTo>
                    <a:pt x="152" y="171"/>
                  </a:lnTo>
                  <a:lnTo>
                    <a:pt x="159" y="160"/>
                  </a:lnTo>
                  <a:lnTo>
                    <a:pt x="167" y="148"/>
                  </a:lnTo>
                  <a:lnTo>
                    <a:pt x="173" y="135"/>
                  </a:lnTo>
                  <a:lnTo>
                    <a:pt x="182" y="122"/>
                  </a:lnTo>
                  <a:lnTo>
                    <a:pt x="190" y="106"/>
                  </a:lnTo>
                  <a:lnTo>
                    <a:pt x="199" y="93"/>
                  </a:lnTo>
                  <a:lnTo>
                    <a:pt x="207" y="78"/>
                  </a:lnTo>
                  <a:lnTo>
                    <a:pt x="217" y="65"/>
                  </a:lnTo>
                  <a:lnTo>
                    <a:pt x="224" y="51"/>
                  </a:lnTo>
                  <a:lnTo>
                    <a:pt x="232" y="40"/>
                  </a:lnTo>
                  <a:lnTo>
                    <a:pt x="237" y="28"/>
                  </a:lnTo>
                  <a:lnTo>
                    <a:pt x="243" y="19"/>
                  </a:lnTo>
                  <a:lnTo>
                    <a:pt x="247" y="9"/>
                  </a:lnTo>
                  <a:lnTo>
                    <a:pt x="253" y="6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53" y="4"/>
                  </a:lnTo>
                  <a:lnTo>
                    <a:pt x="251" y="9"/>
                  </a:lnTo>
                  <a:lnTo>
                    <a:pt x="249" y="17"/>
                  </a:lnTo>
                  <a:lnTo>
                    <a:pt x="245" y="25"/>
                  </a:lnTo>
                  <a:lnTo>
                    <a:pt x="241" y="34"/>
                  </a:lnTo>
                  <a:lnTo>
                    <a:pt x="237" y="44"/>
                  </a:lnTo>
                  <a:lnTo>
                    <a:pt x="234" y="55"/>
                  </a:lnTo>
                  <a:lnTo>
                    <a:pt x="228" y="66"/>
                  </a:lnTo>
                  <a:lnTo>
                    <a:pt x="224" y="80"/>
                  </a:lnTo>
                  <a:lnTo>
                    <a:pt x="218" y="93"/>
                  </a:lnTo>
                  <a:lnTo>
                    <a:pt x="215" y="106"/>
                  </a:lnTo>
                  <a:lnTo>
                    <a:pt x="211" y="118"/>
                  </a:lnTo>
                  <a:lnTo>
                    <a:pt x="207" y="131"/>
                  </a:lnTo>
                  <a:lnTo>
                    <a:pt x="203" y="144"/>
                  </a:lnTo>
                  <a:lnTo>
                    <a:pt x="199" y="156"/>
                  </a:lnTo>
                  <a:lnTo>
                    <a:pt x="198" y="165"/>
                  </a:lnTo>
                  <a:lnTo>
                    <a:pt x="194" y="175"/>
                  </a:lnTo>
                  <a:lnTo>
                    <a:pt x="190" y="182"/>
                  </a:lnTo>
                  <a:lnTo>
                    <a:pt x="188" y="192"/>
                  </a:lnTo>
                  <a:lnTo>
                    <a:pt x="186" y="198"/>
                  </a:lnTo>
                  <a:lnTo>
                    <a:pt x="184" y="205"/>
                  </a:lnTo>
                  <a:lnTo>
                    <a:pt x="184" y="211"/>
                  </a:lnTo>
                  <a:lnTo>
                    <a:pt x="184" y="217"/>
                  </a:lnTo>
                  <a:lnTo>
                    <a:pt x="182" y="224"/>
                  </a:lnTo>
                  <a:lnTo>
                    <a:pt x="182" y="228"/>
                  </a:lnTo>
                  <a:lnTo>
                    <a:pt x="182" y="232"/>
                  </a:lnTo>
                  <a:lnTo>
                    <a:pt x="182" y="234"/>
                  </a:lnTo>
                  <a:lnTo>
                    <a:pt x="97" y="262"/>
                  </a:lnTo>
                  <a:lnTo>
                    <a:pt x="95" y="260"/>
                  </a:lnTo>
                  <a:lnTo>
                    <a:pt x="91" y="260"/>
                  </a:lnTo>
                  <a:lnTo>
                    <a:pt x="83" y="260"/>
                  </a:lnTo>
                  <a:lnTo>
                    <a:pt x="76" y="260"/>
                  </a:lnTo>
                  <a:lnTo>
                    <a:pt x="66" y="258"/>
                  </a:lnTo>
                  <a:lnTo>
                    <a:pt x="55" y="258"/>
                  </a:lnTo>
                  <a:lnTo>
                    <a:pt x="45" y="257"/>
                  </a:lnTo>
                  <a:lnTo>
                    <a:pt x="36" y="255"/>
                  </a:lnTo>
                  <a:lnTo>
                    <a:pt x="28" y="251"/>
                  </a:lnTo>
                  <a:lnTo>
                    <a:pt x="21" y="249"/>
                  </a:lnTo>
                  <a:lnTo>
                    <a:pt x="13" y="245"/>
                  </a:lnTo>
                  <a:lnTo>
                    <a:pt x="9" y="243"/>
                  </a:lnTo>
                  <a:lnTo>
                    <a:pt x="2" y="237"/>
                  </a:ln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61" name="Freeform 97"/>
            <p:cNvSpPr>
              <a:spLocks/>
            </p:cNvSpPr>
            <p:nvPr/>
          </p:nvSpPr>
          <p:spPr bwMode="auto">
            <a:xfrm>
              <a:off x="4669" y="1788"/>
              <a:ext cx="124" cy="28"/>
            </a:xfrm>
            <a:custGeom>
              <a:avLst/>
              <a:gdLst>
                <a:gd name="T0" fmla="*/ 30 w 249"/>
                <a:gd name="T1" fmla="*/ 0 h 55"/>
                <a:gd name="T2" fmla="*/ 7 w 249"/>
                <a:gd name="T3" fmla="*/ 28 h 55"/>
                <a:gd name="T4" fmla="*/ 0 w 249"/>
                <a:gd name="T5" fmla="*/ 55 h 55"/>
                <a:gd name="T6" fmla="*/ 249 w 249"/>
                <a:gd name="T7" fmla="*/ 43 h 55"/>
                <a:gd name="T8" fmla="*/ 228 w 249"/>
                <a:gd name="T9" fmla="*/ 19 h 55"/>
                <a:gd name="T10" fmla="*/ 226 w 249"/>
                <a:gd name="T11" fmla="*/ 19 h 55"/>
                <a:gd name="T12" fmla="*/ 222 w 249"/>
                <a:gd name="T13" fmla="*/ 19 h 55"/>
                <a:gd name="T14" fmla="*/ 214 w 249"/>
                <a:gd name="T15" fmla="*/ 19 h 55"/>
                <a:gd name="T16" fmla="*/ 209 w 249"/>
                <a:gd name="T17" fmla="*/ 21 h 55"/>
                <a:gd name="T18" fmla="*/ 197 w 249"/>
                <a:gd name="T19" fmla="*/ 21 h 55"/>
                <a:gd name="T20" fmla="*/ 188 w 249"/>
                <a:gd name="T21" fmla="*/ 21 h 55"/>
                <a:gd name="T22" fmla="*/ 178 w 249"/>
                <a:gd name="T23" fmla="*/ 19 h 55"/>
                <a:gd name="T24" fmla="*/ 169 w 249"/>
                <a:gd name="T25" fmla="*/ 19 h 55"/>
                <a:gd name="T26" fmla="*/ 157 w 249"/>
                <a:gd name="T27" fmla="*/ 17 h 55"/>
                <a:gd name="T28" fmla="*/ 148 w 249"/>
                <a:gd name="T29" fmla="*/ 13 h 55"/>
                <a:gd name="T30" fmla="*/ 138 w 249"/>
                <a:gd name="T31" fmla="*/ 9 h 55"/>
                <a:gd name="T32" fmla="*/ 131 w 249"/>
                <a:gd name="T33" fmla="*/ 7 h 55"/>
                <a:gd name="T34" fmla="*/ 125 w 249"/>
                <a:gd name="T35" fmla="*/ 3 h 55"/>
                <a:gd name="T36" fmla="*/ 119 w 249"/>
                <a:gd name="T37" fmla="*/ 1 h 55"/>
                <a:gd name="T38" fmla="*/ 116 w 249"/>
                <a:gd name="T39" fmla="*/ 0 h 55"/>
                <a:gd name="T40" fmla="*/ 60 w 249"/>
                <a:gd name="T41" fmla="*/ 19 h 55"/>
                <a:gd name="T42" fmla="*/ 30 w 249"/>
                <a:gd name="T43" fmla="*/ 0 h 55"/>
                <a:gd name="T44" fmla="*/ 30 w 249"/>
                <a:gd name="T4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9" h="55">
                  <a:moveTo>
                    <a:pt x="30" y="0"/>
                  </a:moveTo>
                  <a:lnTo>
                    <a:pt x="7" y="28"/>
                  </a:lnTo>
                  <a:lnTo>
                    <a:pt x="0" y="55"/>
                  </a:lnTo>
                  <a:lnTo>
                    <a:pt x="249" y="43"/>
                  </a:lnTo>
                  <a:lnTo>
                    <a:pt x="228" y="19"/>
                  </a:lnTo>
                  <a:lnTo>
                    <a:pt x="226" y="19"/>
                  </a:lnTo>
                  <a:lnTo>
                    <a:pt x="222" y="19"/>
                  </a:lnTo>
                  <a:lnTo>
                    <a:pt x="214" y="19"/>
                  </a:lnTo>
                  <a:lnTo>
                    <a:pt x="209" y="21"/>
                  </a:lnTo>
                  <a:lnTo>
                    <a:pt x="197" y="21"/>
                  </a:lnTo>
                  <a:lnTo>
                    <a:pt x="188" y="21"/>
                  </a:lnTo>
                  <a:lnTo>
                    <a:pt x="178" y="19"/>
                  </a:lnTo>
                  <a:lnTo>
                    <a:pt x="169" y="19"/>
                  </a:lnTo>
                  <a:lnTo>
                    <a:pt x="157" y="17"/>
                  </a:lnTo>
                  <a:lnTo>
                    <a:pt x="148" y="13"/>
                  </a:lnTo>
                  <a:lnTo>
                    <a:pt x="138" y="9"/>
                  </a:lnTo>
                  <a:lnTo>
                    <a:pt x="131" y="7"/>
                  </a:lnTo>
                  <a:lnTo>
                    <a:pt x="125" y="3"/>
                  </a:lnTo>
                  <a:lnTo>
                    <a:pt x="119" y="1"/>
                  </a:lnTo>
                  <a:lnTo>
                    <a:pt x="116" y="0"/>
                  </a:lnTo>
                  <a:lnTo>
                    <a:pt x="60" y="19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13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62" name="Freeform 98"/>
            <p:cNvSpPr>
              <a:spLocks/>
            </p:cNvSpPr>
            <p:nvPr/>
          </p:nvSpPr>
          <p:spPr bwMode="auto">
            <a:xfrm>
              <a:off x="4647" y="1192"/>
              <a:ext cx="111" cy="172"/>
            </a:xfrm>
            <a:custGeom>
              <a:avLst/>
              <a:gdLst>
                <a:gd name="T0" fmla="*/ 158 w 222"/>
                <a:gd name="T1" fmla="*/ 0 h 344"/>
                <a:gd name="T2" fmla="*/ 199 w 222"/>
                <a:gd name="T3" fmla="*/ 66 h 344"/>
                <a:gd name="T4" fmla="*/ 198 w 222"/>
                <a:gd name="T5" fmla="*/ 85 h 344"/>
                <a:gd name="T6" fmla="*/ 222 w 222"/>
                <a:gd name="T7" fmla="*/ 127 h 344"/>
                <a:gd name="T8" fmla="*/ 203 w 222"/>
                <a:gd name="T9" fmla="*/ 150 h 344"/>
                <a:gd name="T10" fmla="*/ 203 w 222"/>
                <a:gd name="T11" fmla="*/ 215 h 344"/>
                <a:gd name="T12" fmla="*/ 150 w 222"/>
                <a:gd name="T13" fmla="*/ 254 h 344"/>
                <a:gd name="T14" fmla="*/ 97 w 222"/>
                <a:gd name="T15" fmla="*/ 344 h 344"/>
                <a:gd name="T16" fmla="*/ 11 w 222"/>
                <a:gd name="T17" fmla="*/ 275 h 344"/>
                <a:gd name="T18" fmla="*/ 11 w 222"/>
                <a:gd name="T19" fmla="*/ 272 h 344"/>
                <a:gd name="T20" fmla="*/ 13 w 222"/>
                <a:gd name="T21" fmla="*/ 268 h 344"/>
                <a:gd name="T22" fmla="*/ 15 w 222"/>
                <a:gd name="T23" fmla="*/ 262 h 344"/>
                <a:gd name="T24" fmla="*/ 19 w 222"/>
                <a:gd name="T25" fmla="*/ 254 h 344"/>
                <a:gd name="T26" fmla="*/ 21 w 222"/>
                <a:gd name="T27" fmla="*/ 243 h 344"/>
                <a:gd name="T28" fmla="*/ 23 w 222"/>
                <a:gd name="T29" fmla="*/ 232 h 344"/>
                <a:gd name="T30" fmla="*/ 23 w 222"/>
                <a:gd name="T31" fmla="*/ 224 h 344"/>
                <a:gd name="T32" fmla="*/ 23 w 222"/>
                <a:gd name="T33" fmla="*/ 216 h 344"/>
                <a:gd name="T34" fmla="*/ 23 w 222"/>
                <a:gd name="T35" fmla="*/ 209 h 344"/>
                <a:gd name="T36" fmla="*/ 23 w 222"/>
                <a:gd name="T37" fmla="*/ 201 h 344"/>
                <a:gd name="T38" fmla="*/ 23 w 222"/>
                <a:gd name="T39" fmla="*/ 190 h 344"/>
                <a:gd name="T40" fmla="*/ 21 w 222"/>
                <a:gd name="T41" fmla="*/ 180 h 344"/>
                <a:gd name="T42" fmla="*/ 21 w 222"/>
                <a:gd name="T43" fmla="*/ 171 h 344"/>
                <a:gd name="T44" fmla="*/ 19 w 222"/>
                <a:gd name="T45" fmla="*/ 161 h 344"/>
                <a:gd name="T46" fmla="*/ 17 w 222"/>
                <a:gd name="T47" fmla="*/ 152 h 344"/>
                <a:gd name="T48" fmla="*/ 13 w 222"/>
                <a:gd name="T49" fmla="*/ 144 h 344"/>
                <a:gd name="T50" fmla="*/ 11 w 222"/>
                <a:gd name="T51" fmla="*/ 133 h 344"/>
                <a:gd name="T52" fmla="*/ 9 w 222"/>
                <a:gd name="T53" fmla="*/ 127 h 344"/>
                <a:gd name="T54" fmla="*/ 6 w 222"/>
                <a:gd name="T55" fmla="*/ 118 h 344"/>
                <a:gd name="T56" fmla="*/ 6 w 222"/>
                <a:gd name="T57" fmla="*/ 112 h 344"/>
                <a:gd name="T58" fmla="*/ 4 w 222"/>
                <a:gd name="T59" fmla="*/ 104 h 344"/>
                <a:gd name="T60" fmla="*/ 2 w 222"/>
                <a:gd name="T61" fmla="*/ 100 h 344"/>
                <a:gd name="T62" fmla="*/ 0 w 222"/>
                <a:gd name="T63" fmla="*/ 93 h 344"/>
                <a:gd name="T64" fmla="*/ 0 w 222"/>
                <a:gd name="T65" fmla="*/ 91 h 344"/>
                <a:gd name="T66" fmla="*/ 59 w 222"/>
                <a:gd name="T67" fmla="*/ 30 h 344"/>
                <a:gd name="T68" fmla="*/ 158 w 222"/>
                <a:gd name="T69" fmla="*/ 0 h 344"/>
                <a:gd name="T70" fmla="*/ 158 w 222"/>
                <a:gd name="T71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2" h="344">
                  <a:moveTo>
                    <a:pt x="158" y="0"/>
                  </a:moveTo>
                  <a:lnTo>
                    <a:pt x="199" y="66"/>
                  </a:lnTo>
                  <a:lnTo>
                    <a:pt x="198" y="85"/>
                  </a:lnTo>
                  <a:lnTo>
                    <a:pt x="222" y="127"/>
                  </a:lnTo>
                  <a:lnTo>
                    <a:pt x="203" y="150"/>
                  </a:lnTo>
                  <a:lnTo>
                    <a:pt x="203" y="215"/>
                  </a:lnTo>
                  <a:lnTo>
                    <a:pt x="150" y="254"/>
                  </a:lnTo>
                  <a:lnTo>
                    <a:pt x="97" y="344"/>
                  </a:lnTo>
                  <a:lnTo>
                    <a:pt x="11" y="275"/>
                  </a:lnTo>
                  <a:lnTo>
                    <a:pt x="11" y="272"/>
                  </a:lnTo>
                  <a:lnTo>
                    <a:pt x="13" y="268"/>
                  </a:lnTo>
                  <a:lnTo>
                    <a:pt x="15" y="262"/>
                  </a:lnTo>
                  <a:lnTo>
                    <a:pt x="19" y="254"/>
                  </a:lnTo>
                  <a:lnTo>
                    <a:pt x="21" y="243"/>
                  </a:lnTo>
                  <a:lnTo>
                    <a:pt x="23" y="232"/>
                  </a:lnTo>
                  <a:lnTo>
                    <a:pt x="23" y="224"/>
                  </a:lnTo>
                  <a:lnTo>
                    <a:pt x="23" y="216"/>
                  </a:lnTo>
                  <a:lnTo>
                    <a:pt x="23" y="209"/>
                  </a:lnTo>
                  <a:lnTo>
                    <a:pt x="23" y="201"/>
                  </a:lnTo>
                  <a:lnTo>
                    <a:pt x="23" y="190"/>
                  </a:lnTo>
                  <a:lnTo>
                    <a:pt x="21" y="180"/>
                  </a:lnTo>
                  <a:lnTo>
                    <a:pt x="21" y="171"/>
                  </a:lnTo>
                  <a:lnTo>
                    <a:pt x="19" y="161"/>
                  </a:lnTo>
                  <a:lnTo>
                    <a:pt x="17" y="152"/>
                  </a:lnTo>
                  <a:lnTo>
                    <a:pt x="13" y="144"/>
                  </a:lnTo>
                  <a:lnTo>
                    <a:pt x="11" y="133"/>
                  </a:lnTo>
                  <a:lnTo>
                    <a:pt x="9" y="127"/>
                  </a:lnTo>
                  <a:lnTo>
                    <a:pt x="6" y="118"/>
                  </a:lnTo>
                  <a:lnTo>
                    <a:pt x="6" y="112"/>
                  </a:lnTo>
                  <a:lnTo>
                    <a:pt x="4" y="104"/>
                  </a:lnTo>
                  <a:lnTo>
                    <a:pt x="2" y="100"/>
                  </a:lnTo>
                  <a:lnTo>
                    <a:pt x="0" y="93"/>
                  </a:lnTo>
                  <a:lnTo>
                    <a:pt x="0" y="91"/>
                  </a:lnTo>
                  <a:lnTo>
                    <a:pt x="59" y="30"/>
                  </a:lnTo>
                  <a:lnTo>
                    <a:pt x="158" y="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63" name="Freeform 99"/>
            <p:cNvSpPr>
              <a:spLocks/>
            </p:cNvSpPr>
            <p:nvPr/>
          </p:nvSpPr>
          <p:spPr bwMode="auto">
            <a:xfrm>
              <a:off x="4690" y="1374"/>
              <a:ext cx="23" cy="32"/>
            </a:xfrm>
            <a:custGeom>
              <a:avLst/>
              <a:gdLst>
                <a:gd name="T0" fmla="*/ 14 w 46"/>
                <a:gd name="T1" fmla="*/ 2 h 64"/>
                <a:gd name="T2" fmla="*/ 29 w 46"/>
                <a:gd name="T3" fmla="*/ 0 h 64"/>
                <a:gd name="T4" fmla="*/ 35 w 46"/>
                <a:gd name="T5" fmla="*/ 6 h 64"/>
                <a:gd name="T6" fmla="*/ 40 w 46"/>
                <a:gd name="T7" fmla="*/ 15 h 64"/>
                <a:gd name="T8" fmla="*/ 42 w 46"/>
                <a:gd name="T9" fmla="*/ 25 h 64"/>
                <a:gd name="T10" fmla="*/ 46 w 46"/>
                <a:gd name="T11" fmla="*/ 28 h 64"/>
                <a:gd name="T12" fmla="*/ 25 w 46"/>
                <a:gd name="T13" fmla="*/ 64 h 64"/>
                <a:gd name="T14" fmla="*/ 0 w 46"/>
                <a:gd name="T15" fmla="*/ 28 h 64"/>
                <a:gd name="T16" fmla="*/ 14 w 46"/>
                <a:gd name="T17" fmla="*/ 2 h 64"/>
                <a:gd name="T18" fmla="*/ 14 w 46"/>
                <a:gd name="T19" fmla="*/ 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4">
                  <a:moveTo>
                    <a:pt x="14" y="2"/>
                  </a:moveTo>
                  <a:lnTo>
                    <a:pt x="29" y="0"/>
                  </a:lnTo>
                  <a:lnTo>
                    <a:pt x="35" y="6"/>
                  </a:lnTo>
                  <a:lnTo>
                    <a:pt x="40" y="15"/>
                  </a:lnTo>
                  <a:lnTo>
                    <a:pt x="42" y="25"/>
                  </a:lnTo>
                  <a:lnTo>
                    <a:pt x="46" y="28"/>
                  </a:lnTo>
                  <a:lnTo>
                    <a:pt x="25" y="64"/>
                  </a:lnTo>
                  <a:lnTo>
                    <a:pt x="0" y="28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7E94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64" name="Freeform 100"/>
            <p:cNvSpPr>
              <a:spLocks/>
            </p:cNvSpPr>
            <p:nvPr/>
          </p:nvSpPr>
          <p:spPr bwMode="auto">
            <a:xfrm>
              <a:off x="5258" y="1335"/>
              <a:ext cx="73" cy="26"/>
            </a:xfrm>
            <a:custGeom>
              <a:avLst/>
              <a:gdLst>
                <a:gd name="T0" fmla="*/ 0 w 147"/>
                <a:gd name="T1" fmla="*/ 25 h 51"/>
                <a:gd name="T2" fmla="*/ 33 w 147"/>
                <a:gd name="T3" fmla="*/ 0 h 51"/>
                <a:gd name="T4" fmla="*/ 36 w 147"/>
                <a:gd name="T5" fmla="*/ 0 h 51"/>
                <a:gd name="T6" fmla="*/ 42 w 147"/>
                <a:gd name="T7" fmla="*/ 0 h 51"/>
                <a:gd name="T8" fmla="*/ 48 w 147"/>
                <a:gd name="T9" fmla="*/ 2 h 51"/>
                <a:gd name="T10" fmla="*/ 55 w 147"/>
                <a:gd name="T11" fmla="*/ 2 h 51"/>
                <a:gd name="T12" fmla="*/ 65 w 147"/>
                <a:gd name="T13" fmla="*/ 4 h 51"/>
                <a:gd name="T14" fmla="*/ 74 w 147"/>
                <a:gd name="T15" fmla="*/ 4 h 51"/>
                <a:gd name="T16" fmla="*/ 86 w 147"/>
                <a:gd name="T17" fmla="*/ 4 h 51"/>
                <a:gd name="T18" fmla="*/ 95 w 147"/>
                <a:gd name="T19" fmla="*/ 4 h 51"/>
                <a:gd name="T20" fmla="*/ 105 w 147"/>
                <a:gd name="T21" fmla="*/ 7 h 51"/>
                <a:gd name="T22" fmla="*/ 112 w 147"/>
                <a:gd name="T23" fmla="*/ 9 h 51"/>
                <a:gd name="T24" fmla="*/ 120 w 147"/>
                <a:gd name="T25" fmla="*/ 13 h 51"/>
                <a:gd name="T26" fmla="*/ 129 w 147"/>
                <a:gd name="T27" fmla="*/ 17 h 51"/>
                <a:gd name="T28" fmla="*/ 133 w 147"/>
                <a:gd name="T29" fmla="*/ 21 h 51"/>
                <a:gd name="T30" fmla="*/ 147 w 147"/>
                <a:gd name="T31" fmla="*/ 51 h 51"/>
                <a:gd name="T32" fmla="*/ 55 w 147"/>
                <a:gd name="T33" fmla="*/ 51 h 51"/>
                <a:gd name="T34" fmla="*/ 0 w 147"/>
                <a:gd name="T35" fmla="*/ 25 h 51"/>
                <a:gd name="T36" fmla="*/ 0 w 147"/>
                <a:gd name="T3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7" h="51">
                  <a:moveTo>
                    <a:pt x="0" y="25"/>
                  </a:moveTo>
                  <a:lnTo>
                    <a:pt x="33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5" y="2"/>
                  </a:lnTo>
                  <a:lnTo>
                    <a:pt x="65" y="4"/>
                  </a:lnTo>
                  <a:lnTo>
                    <a:pt x="74" y="4"/>
                  </a:lnTo>
                  <a:lnTo>
                    <a:pt x="86" y="4"/>
                  </a:lnTo>
                  <a:lnTo>
                    <a:pt x="95" y="4"/>
                  </a:lnTo>
                  <a:lnTo>
                    <a:pt x="105" y="7"/>
                  </a:lnTo>
                  <a:lnTo>
                    <a:pt x="112" y="9"/>
                  </a:lnTo>
                  <a:lnTo>
                    <a:pt x="120" y="13"/>
                  </a:lnTo>
                  <a:lnTo>
                    <a:pt x="129" y="17"/>
                  </a:lnTo>
                  <a:lnTo>
                    <a:pt x="133" y="21"/>
                  </a:lnTo>
                  <a:lnTo>
                    <a:pt x="147" y="51"/>
                  </a:lnTo>
                  <a:lnTo>
                    <a:pt x="55" y="51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65" name="Freeform 101"/>
            <p:cNvSpPr>
              <a:spLocks/>
            </p:cNvSpPr>
            <p:nvPr/>
          </p:nvSpPr>
          <p:spPr bwMode="auto">
            <a:xfrm>
              <a:off x="5543" y="1090"/>
              <a:ext cx="75" cy="43"/>
            </a:xfrm>
            <a:custGeom>
              <a:avLst/>
              <a:gdLst>
                <a:gd name="T0" fmla="*/ 0 w 151"/>
                <a:gd name="T1" fmla="*/ 48 h 88"/>
                <a:gd name="T2" fmla="*/ 2 w 151"/>
                <a:gd name="T3" fmla="*/ 46 h 88"/>
                <a:gd name="T4" fmla="*/ 8 w 151"/>
                <a:gd name="T5" fmla="*/ 46 h 88"/>
                <a:gd name="T6" fmla="*/ 16 w 151"/>
                <a:gd name="T7" fmla="*/ 40 h 88"/>
                <a:gd name="T8" fmla="*/ 25 w 151"/>
                <a:gd name="T9" fmla="*/ 35 h 88"/>
                <a:gd name="T10" fmla="*/ 33 w 151"/>
                <a:gd name="T11" fmla="*/ 27 h 88"/>
                <a:gd name="T12" fmla="*/ 40 w 151"/>
                <a:gd name="T13" fmla="*/ 18 h 88"/>
                <a:gd name="T14" fmla="*/ 46 w 151"/>
                <a:gd name="T15" fmla="*/ 12 h 88"/>
                <a:gd name="T16" fmla="*/ 48 w 151"/>
                <a:gd name="T17" fmla="*/ 10 h 88"/>
                <a:gd name="T18" fmla="*/ 48 w 151"/>
                <a:gd name="T19" fmla="*/ 8 h 88"/>
                <a:gd name="T20" fmla="*/ 52 w 151"/>
                <a:gd name="T21" fmla="*/ 4 h 88"/>
                <a:gd name="T22" fmla="*/ 54 w 151"/>
                <a:gd name="T23" fmla="*/ 2 h 88"/>
                <a:gd name="T24" fmla="*/ 58 w 151"/>
                <a:gd name="T25" fmla="*/ 0 h 88"/>
                <a:gd name="T26" fmla="*/ 63 w 151"/>
                <a:gd name="T27" fmla="*/ 0 h 88"/>
                <a:gd name="T28" fmla="*/ 71 w 151"/>
                <a:gd name="T29" fmla="*/ 2 h 88"/>
                <a:gd name="T30" fmla="*/ 80 w 151"/>
                <a:gd name="T31" fmla="*/ 4 h 88"/>
                <a:gd name="T32" fmla="*/ 90 w 151"/>
                <a:gd name="T33" fmla="*/ 8 h 88"/>
                <a:gd name="T34" fmla="*/ 101 w 151"/>
                <a:gd name="T35" fmla="*/ 10 h 88"/>
                <a:gd name="T36" fmla="*/ 113 w 151"/>
                <a:gd name="T37" fmla="*/ 14 h 88"/>
                <a:gd name="T38" fmla="*/ 120 w 151"/>
                <a:gd name="T39" fmla="*/ 18 h 88"/>
                <a:gd name="T40" fmla="*/ 130 w 151"/>
                <a:gd name="T41" fmla="*/ 19 h 88"/>
                <a:gd name="T42" fmla="*/ 134 w 151"/>
                <a:gd name="T43" fmla="*/ 21 h 88"/>
                <a:gd name="T44" fmla="*/ 135 w 151"/>
                <a:gd name="T45" fmla="*/ 23 h 88"/>
                <a:gd name="T46" fmla="*/ 151 w 151"/>
                <a:gd name="T47" fmla="*/ 71 h 88"/>
                <a:gd name="T48" fmla="*/ 94 w 151"/>
                <a:gd name="T49" fmla="*/ 88 h 88"/>
                <a:gd name="T50" fmla="*/ 0 w 151"/>
                <a:gd name="T51" fmla="*/ 48 h 88"/>
                <a:gd name="T52" fmla="*/ 0 w 151"/>
                <a:gd name="T5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1" h="88">
                  <a:moveTo>
                    <a:pt x="0" y="48"/>
                  </a:moveTo>
                  <a:lnTo>
                    <a:pt x="2" y="46"/>
                  </a:lnTo>
                  <a:lnTo>
                    <a:pt x="8" y="46"/>
                  </a:lnTo>
                  <a:lnTo>
                    <a:pt x="16" y="40"/>
                  </a:lnTo>
                  <a:lnTo>
                    <a:pt x="25" y="35"/>
                  </a:lnTo>
                  <a:lnTo>
                    <a:pt x="33" y="27"/>
                  </a:lnTo>
                  <a:lnTo>
                    <a:pt x="40" y="18"/>
                  </a:lnTo>
                  <a:lnTo>
                    <a:pt x="46" y="12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52" y="4"/>
                  </a:lnTo>
                  <a:lnTo>
                    <a:pt x="54" y="2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71" y="2"/>
                  </a:lnTo>
                  <a:lnTo>
                    <a:pt x="80" y="4"/>
                  </a:lnTo>
                  <a:lnTo>
                    <a:pt x="90" y="8"/>
                  </a:lnTo>
                  <a:lnTo>
                    <a:pt x="101" y="10"/>
                  </a:lnTo>
                  <a:lnTo>
                    <a:pt x="113" y="14"/>
                  </a:lnTo>
                  <a:lnTo>
                    <a:pt x="120" y="18"/>
                  </a:lnTo>
                  <a:lnTo>
                    <a:pt x="130" y="19"/>
                  </a:lnTo>
                  <a:lnTo>
                    <a:pt x="134" y="21"/>
                  </a:lnTo>
                  <a:lnTo>
                    <a:pt x="135" y="23"/>
                  </a:lnTo>
                  <a:lnTo>
                    <a:pt x="151" y="71"/>
                  </a:lnTo>
                  <a:lnTo>
                    <a:pt x="94" y="88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66" name="Freeform 102"/>
            <p:cNvSpPr>
              <a:spLocks/>
            </p:cNvSpPr>
            <p:nvPr/>
          </p:nvSpPr>
          <p:spPr bwMode="auto">
            <a:xfrm>
              <a:off x="5165" y="1337"/>
              <a:ext cx="172" cy="36"/>
            </a:xfrm>
            <a:custGeom>
              <a:avLst/>
              <a:gdLst>
                <a:gd name="T0" fmla="*/ 6 w 344"/>
                <a:gd name="T1" fmla="*/ 30 h 72"/>
                <a:gd name="T2" fmla="*/ 2 w 344"/>
                <a:gd name="T3" fmla="*/ 24 h 72"/>
                <a:gd name="T4" fmla="*/ 0 w 344"/>
                <a:gd name="T5" fmla="*/ 19 h 72"/>
                <a:gd name="T6" fmla="*/ 2 w 344"/>
                <a:gd name="T7" fmla="*/ 7 h 72"/>
                <a:gd name="T8" fmla="*/ 8 w 344"/>
                <a:gd name="T9" fmla="*/ 3 h 72"/>
                <a:gd name="T10" fmla="*/ 17 w 344"/>
                <a:gd name="T11" fmla="*/ 2 h 72"/>
                <a:gd name="T12" fmla="*/ 28 w 344"/>
                <a:gd name="T13" fmla="*/ 0 h 72"/>
                <a:gd name="T14" fmla="*/ 30 w 344"/>
                <a:gd name="T15" fmla="*/ 0 h 72"/>
                <a:gd name="T16" fmla="*/ 40 w 344"/>
                <a:gd name="T17" fmla="*/ 0 h 72"/>
                <a:gd name="T18" fmla="*/ 49 w 344"/>
                <a:gd name="T19" fmla="*/ 0 h 72"/>
                <a:gd name="T20" fmla="*/ 63 w 344"/>
                <a:gd name="T21" fmla="*/ 3 h 72"/>
                <a:gd name="T22" fmla="*/ 68 w 344"/>
                <a:gd name="T23" fmla="*/ 3 h 72"/>
                <a:gd name="T24" fmla="*/ 76 w 344"/>
                <a:gd name="T25" fmla="*/ 3 h 72"/>
                <a:gd name="T26" fmla="*/ 84 w 344"/>
                <a:gd name="T27" fmla="*/ 5 h 72"/>
                <a:gd name="T28" fmla="*/ 89 w 344"/>
                <a:gd name="T29" fmla="*/ 7 h 72"/>
                <a:gd name="T30" fmla="*/ 97 w 344"/>
                <a:gd name="T31" fmla="*/ 7 h 72"/>
                <a:gd name="T32" fmla="*/ 106 w 344"/>
                <a:gd name="T33" fmla="*/ 7 h 72"/>
                <a:gd name="T34" fmla="*/ 116 w 344"/>
                <a:gd name="T35" fmla="*/ 9 h 72"/>
                <a:gd name="T36" fmla="*/ 125 w 344"/>
                <a:gd name="T37" fmla="*/ 11 h 72"/>
                <a:gd name="T38" fmla="*/ 133 w 344"/>
                <a:gd name="T39" fmla="*/ 11 h 72"/>
                <a:gd name="T40" fmla="*/ 142 w 344"/>
                <a:gd name="T41" fmla="*/ 11 h 72"/>
                <a:gd name="T42" fmla="*/ 148 w 344"/>
                <a:gd name="T43" fmla="*/ 11 h 72"/>
                <a:gd name="T44" fmla="*/ 156 w 344"/>
                <a:gd name="T45" fmla="*/ 11 h 72"/>
                <a:gd name="T46" fmla="*/ 161 w 344"/>
                <a:gd name="T47" fmla="*/ 9 h 72"/>
                <a:gd name="T48" fmla="*/ 169 w 344"/>
                <a:gd name="T49" fmla="*/ 9 h 72"/>
                <a:gd name="T50" fmla="*/ 175 w 344"/>
                <a:gd name="T51" fmla="*/ 7 h 72"/>
                <a:gd name="T52" fmla="*/ 180 w 344"/>
                <a:gd name="T53" fmla="*/ 7 h 72"/>
                <a:gd name="T54" fmla="*/ 188 w 344"/>
                <a:gd name="T55" fmla="*/ 7 h 72"/>
                <a:gd name="T56" fmla="*/ 196 w 344"/>
                <a:gd name="T57" fmla="*/ 5 h 72"/>
                <a:gd name="T58" fmla="*/ 200 w 344"/>
                <a:gd name="T59" fmla="*/ 5 h 72"/>
                <a:gd name="T60" fmla="*/ 201 w 344"/>
                <a:gd name="T61" fmla="*/ 5 h 72"/>
                <a:gd name="T62" fmla="*/ 203 w 344"/>
                <a:gd name="T63" fmla="*/ 9 h 72"/>
                <a:gd name="T64" fmla="*/ 213 w 344"/>
                <a:gd name="T65" fmla="*/ 21 h 72"/>
                <a:gd name="T66" fmla="*/ 219 w 344"/>
                <a:gd name="T67" fmla="*/ 26 h 72"/>
                <a:gd name="T68" fmla="*/ 228 w 344"/>
                <a:gd name="T69" fmla="*/ 32 h 72"/>
                <a:gd name="T70" fmla="*/ 234 w 344"/>
                <a:gd name="T71" fmla="*/ 36 h 72"/>
                <a:gd name="T72" fmla="*/ 245 w 344"/>
                <a:gd name="T73" fmla="*/ 38 h 72"/>
                <a:gd name="T74" fmla="*/ 253 w 344"/>
                <a:gd name="T75" fmla="*/ 38 h 72"/>
                <a:gd name="T76" fmla="*/ 264 w 344"/>
                <a:gd name="T77" fmla="*/ 36 h 72"/>
                <a:gd name="T78" fmla="*/ 268 w 344"/>
                <a:gd name="T79" fmla="*/ 34 h 72"/>
                <a:gd name="T80" fmla="*/ 276 w 344"/>
                <a:gd name="T81" fmla="*/ 34 h 72"/>
                <a:gd name="T82" fmla="*/ 283 w 344"/>
                <a:gd name="T83" fmla="*/ 34 h 72"/>
                <a:gd name="T84" fmla="*/ 289 w 344"/>
                <a:gd name="T85" fmla="*/ 34 h 72"/>
                <a:gd name="T86" fmla="*/ 300 w 344"/>
                <a:gd name="T87" fmla="*/ 30 h 72"/>
                <a:gd name="T88" fmla="*/ 312 w 344"/>
                <a:gd name="T89" fmla="*/ 30 h 72"/>
                <a:gd name="T90" fmla="*/ 317 w 344"/>
                <a:gd name="T91" fmla="*/ 28 h 72"/>
                <a:gd name="T92" fmla="*/ 321 w 344"/>
                <a:gd name="T93" fmla="*/ 28 h 72"/>
                <a:gd name="T94" fmla="*/ 323 w 344"/>
                <a:gd name="T95" fmla="*/ 32 h 72"/>
                <a:gd name="T96" fmla="*/ 331 w 344"/>
                <a:gd name="T97" fmla="*/ 43 h 72"/>
                <a:gd name="T98" fmla="*/ 334 w 344"/>
                <a:gd name="T99" fmla="*/ 49 h 72"/>
                <a:gd name="T100" fmla="*/ 338 w 344"/>
                <a:gd name="T101" fmla="*/ 57 h 72"/>
                <a:gd name="T102" fmla="*/ 342 w 344"/>
                <a:gd name="T103" fmla="*/ 64 h 72"/>
                <a:gd name="T104" fmla="*/ 344 w 344"/>
                <a:gd name="T105" fmla="*/ 72 h 72"/>
                <a:gd name="T106" fmla="*/ 38 w 344"/>
                <a:gd name="T107" fmla="*/ 19 h 72"/>
                <a:gd name="T108" fmla="*/ 6 w 344"/>
                <a:gd name="T109" fmla="*/ 30 h 72"/>
                <a:gd name="T110" fmla="*/ 6 w 344"/>
                <a:gd name="T111" fmla="*/ 3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4" h="72">
                  <a:moveTo>
                    <a:pt x="6" y="30"/>
                  </a:moveTo>
                  <a:lnTo>
                    <a:pt x="2" y="24"/>
                  </a:lnTo>
                  <a:lnTo>
                    <a:pt x="0" y="19"/>
                  </a:lnTo>
                  <a:lnTo>
                    <a:pt x="2" y="7"/>
                  </a:lnTo>
                  <a:lnTo>
                    <a:pt x="8" y="3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63" y="3"/>
                  </a:lnTo>
                  <a:lnTo>
                    <a:pt x="68" y="3"/>
                  </a:lnTo>
                  <a:lnTo>
                    <a:pt x="76" y="3"/>
                  </a:lnTo>
                  <a:lnTo>
                    <a:pt x="84" y="5"/>
                  </a:lnTo>
                  <a:lnTo>
                    <a:pt x="89" y="7"/>
                  </a:lnTo>
                  <a:lnTo>
                    <a:pt x="97" y="7"/>
                  </a:lnTo>
                  <a:lnTo>
                    <a:pt x="106" y="7"/>
                  </a:lnTo>
                  <a:lnTo>
                    <a:pt x="116" y="9"/>
                  </a:lnTo>
                  <a:lnTo>
                    <a:pt x="125" y="11"/>
                  </a:lnTo>
                  <a:lnTo>
                    <a:pt x="133" y="11"/>
                  </a:lnTo>
                  <a:lnTo>
                    <a:pt x="142" y="11"/>
                  </a:lnTo>
                  <a:lnTo>
                    <a:pt x="148" y="11"/>
                  </a:lnTo>
                  <a:lnTo>
                    <a:pt x="156" y="11"/>
                  </a:lnTo>
                  <a:lnTo>
                    <a:pt x="161" y="9"/>
                  </a:lnTo>
                  <a:lnTo>
                    <a:pt x="169" y="9"/>
                  </a:lnTo>
                  <a:lnTo>
                    <a:pt x="175" y="7"/>
                  </a:lnTo>
                  <a:lnTo>
                    <a:pt x="180" y="7"/>
                  </a:lnTo>
                  <a:lnTo>
                    <a:pt x="188" y="7"/>
                  </a:lnTo>
                  <a:lnTo>
                    <a:pt x="196" y="5"/>
                  </a:lnTo>
                  <a:lnTo>
                    <a:pt x="200" y="5"/>
                  </a:lnTo>
                  <a:lnTo>
                    <a:pt x="201" y="5"/>
                  </a:lnTo>
                  <a:lnTo>
                    <a:pt x="203" y="9"/>
                  </a:lnTo>
                  <a:lnTo>
                    <a:pt x="213" y="21"/>
                  </a:lnTo>
                  <a:lnTo>
                    <a:pt x="219" y="26"/>
                  </a:lnTo>
                  <a:lnTo>
                    <a:pt x="228" y="32"/>
                  </a:lnTo>
                  <a:lnTo>
                    <a:pt x="234" y="36"/>
                  </a:lnTo>
                  <a:lnTo>
                    <a:pt x="245" y="38"/>
                  </a:lnTo>
                  <a:lnTo>
                    <a:pt x="253" y="38"/>
                  </a:lnTo>
                  <a:lnTo>
                    <a:pt x="264" y="36"/>
                  </a:lnTo>
                  <a:lnTo>
                    <a:pt x="268" y="34"/>
                  </a:lnTo>
                  <a:lnTo>
                    <a:pt x="276" y="34"/>
                  </a:lnTo>
                  <a:lnTo>
                    <a:pt x="283" y="34"/>
                  </a:lnTo>
                  <a:lnTo>
                    <a:pt x="289" y="34"/>
                  </a:lnTo>
                  <a:lnTo>
                    <a:pt x="300" y="30"/>
                  </a:lnTo>
                  <a:lnTo>
                    <a:pt x="312" y="30"/>
                  </a:lnTo>
                  <a:lnTo>
                    <a:pt x="317" y="28"/>
                  </a:lnTo>
                  <a:lnTo>
                    <a:pt x="321" y="28"/>
                  </a:lnTo>
                  <a:lnTo>
                    <a:pt x="323" y="32"/>
                  </a:lnTo>
                  <a:lnTo>
                    <a:pt x="331" y="43"/>
                  </a:lnTo>
                  <a:lnTo>
                    <a:pt x="334" y="49"/>
                  </a:lnTo>
                  <a:lnTo>
                    <a:pt x="338" y="57"/>
                  </a:lnTo>
                  <a:lnTo>
                    <a:pt x="342" y="64"/>
                  </a:lnTo>
                  <a:lnTo>
                    <a:pt x="344" y="72"/>
                  </a:lnTo>
                  <a:lnTo>
                    <a:pt x="38" y="19"/>
                  </a:lnTo>
                  <a:lnTo>
                    <a:pt x="6" y="30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67" name="Freeform 103"/>
            <p:cNvSpPr>
              <a:spLocks/>
            </p:cNvSpPr>
            <p:nvPr/>
          </p:nvSpPr>
          <p:spPr bwMode="auto">
            <a:xfrm>
              <a:off x="4560" y="668"/>
              <a:ext cx="1541" cy="1315"/>
            </a:xfrm>
            <a:custGeom>
              <a:avLst/>
              <a:gdLst>
                <a:gd name="T0" fmla="*/ 38 w 3081"/>
                <a:gd name="T1" fmla="*/ 2525 h 2631"/>
                <a:gd name="T2" fmla="*/ 118 w 3081"/>
                <a:gd name="T3" fmla="*/ 2365 h 2631"/>
                <a:gd name="T4" fmla="*/ 169 w 3081"/>
                <a:gd name="T5" fmla="*/ 2293 h 2631"/>
                <a:gd name="T6" fmla="*/ 255 w 3081"/>
                <a:gd name="T7" fmla="*/ 2287 h 2631"/>
                <a:gd name="T8" fmla="*/ 401 w 3081"/>
                <a:gd name="T9" fmla="*/ 2285 h 2631"/>
                <a:gd name="T10" fmla="*/ 488 w 3081"/>
                <a:gd name="T11" fmla="*/ 2285 h 2631"/>
                <a:gd name="T12" fmla="*/ 517 w 3081"/>
                <a:gd name="T13" fmla="*/ 2156 h 2631"/>
                <a:gd name="T14" fmla="*/ 568 w 3081"/>
                <a:gd name="T15" fmla="*/ 1966 h 2631"/>
                <a:gd name="T16" fmla="*/ 599 w 3081"/>
                <a:gd name="T17" fmla="*/ 1871 h 2631"/>
                <a:gd name="T18" fmla="*/ 696 w 3081"/>
                <a:gd name="T19" fmla="*/ 1852 h 2631"/>
                <a:gd name="T20" fmla="*/ 916 w 3081"/>
                <a:gd name="T21" fmla="*/ 1839 h 2631"/>
                <a:gd name="T22" fmla="*/ 1078 w 3081"/>
                <a:gd name="T23" fmla="*/ 1841 h 2631"/>
                <a:gd name="T24" fmla="*/ 1106 w 3081"/>
                <a:gd name="T25" fmla="*/ 1732 h 2631"/>
                <a:gd name="T26" fmla="*/ 1180 w 3081"/>
                <a:gd name="T27" fmla="*/ 1504 h 2631"/>
                <a:gd name="T28" fmla="*/ 1245 w 3081"/>
                <a:gd name="T29" fmla="*/ 1363 h 2631"/>
                <a:gd name="T30" fmla="*/ 1678 w 3081"/>
                <a:gd name="T31" fmla="*/ 1371 h 2631"/>
                <a:gd name="T32" fmla="*/ 1770 w 3081"/>
                <a:gd name="T33" fmla="*/ 1141 h 2631"/>
                <a:gd name="T34" fmla="*/ 1878 w 3081"/>
                <a:gd name="T35" fmla="*/ 939 h 2631"/>
                <a:gd name="T36" fmla="*/ 1935 w 3081"/>
                <a:gd name="T37" fmla="*/ 905 h 2631"/>
                <a:gd name="T38" fmla="*/ 2061 w 3081"/>
                <a:gd name="T39" fmla="*/ 941 h 2631"/>
                <a:gd name="T40" fmla="*/ 2175 w 3081"/>
                <a:gd name="T41" fmla="*/ 991 h 2631"/>
                <a:gd name="T42" fmla="*/ 2245 w 3081"/>
                <a:gd name="T43" fmla="*/ 911 h 2631"/>
                <a:gd name="T44" fmla="*/ 2439 w 3081"/>
                <a:gd name="T45" fmla="*/ 565 h 2631"/>
                <a:gd name="T46" fmla="*/ 2597 w 3081"/>
                <a:gd name="T47" fmla="*/ 329 h 2631"/>
                <a:gd name="T48" fmla="*/ 2612 w 3081"/>
                <a:gd name="T49" fmla="*/ 270 h 2631"/>
                <a:gd name="T50" fmla="*/ 2528 w 3081"/>
                <a:gd name="T51" fmla="*/ 198 h 2631"/>
                <a:gd name="T52" fmla="*/ 2429 w 3081"/>
                <a:gd name="T53" fmla="*/ 141 h 2631"/>
                <a:gd name="T54" fmla="*/ 2456 w 3081"/>
                <a:gd name="T55" fmla="*/ 120 h 2631"/>
                <a:gd name="T56" fmla="*/ 2697 w 3081"/>
                <a:gd name="T57" fmla="*/ 73 h 2631"/>
                <a:gd name="T58" fmla="*/ 2977 w 3081"/>
                <a:gd name="T59" fmla="*/ 14 h 2631"/>
                <a:gd name="T60" fmla="*/ 3051 w 3081"/>
                <a:gd name="T61" fmla="*/ 48 h 2631"/>
                <a:gd name="T62" fmla="*/ 3079 w 3081"/>
                <a:gd name="T63" fmla="*/ 407 h 2631"/>
                <a:gd name="T64" fmla="*/ 3059 w 3081"/>
                <a:gd name="T65" fmla="*/ 717 h 2631"/>
                <a:gd name="T66" fmla="*/ 3034 w 3081"/>
                <a:gd name="T67" fmla="*/ 789 h 2631"/>
                <a:gd name="T68" fmla="*/ 2984 w 3081"/>
                <a:gd name="T69" fmla="*/ 702 h 2631"/>
                <a:gd name="T70" fmla="*/ 2895 w 3081"/>
                <a:gd name="T71" fmla="*/ 584 h 2631"/>
                <a:gd name="T72" fmla="*/ 2838 w 3081"/>
                <a:gd name="T73" fmla="*/ 563 h 2631"/>
                <a:gd name="T74" fmla="*/ 2707 w 3081"/>
                <a:gd name="T75" fmla="*/ 831 h 2631"/>
                <a:gd name="T76" fmla="*/ 2532 w 3081"/>
                <a:gd name="T77" fmla="*/ 1272 h 2631"/>
                <a:gd name="T78" fmla="*/ 2454 w 3081"/>
                <a:gd name="T79" fmla="*/ 1453 h 2631"/>
                <a:gd name="T80" fmla="*/ 2323 w 3081"/>
                <a:gd name="T81" fmla="*/ 1398 h 2631"/>
                <a:gd name="T82" fmla="*/ 2099 w 3081"/>
                <a:gd name="T83" fmla="*/ 1325 h 2631"/>
                <a:gd name="T84" fmla="*/ 2002 w 3081"/>
                <a:gd name="T85" fmla="*/ 1308 h 2631"/>
                <a:gd name="T86" fmla="*/ 1964 w 3081"/>
                <a:gd name="T87" fmla="*/ 1559 h 2631"/>
                <a:gd name="T88" fmla="*/ 1922 w 3081"/>
                <a:gd name="T89" fmla="*/ 1837 h 2631"/>
                <a:gd name="T90" fmla="*/ 1910 w 3081"/>
                <a:gd name="T91" fmla="*/ 1937 h 2631"/>
                <a:gd name="T92" fmla="*/ 1768 w 3081"/>
                <a:gd name="T93" fmla="*/ 1899 h 2631"/>
                <a:gd name="T94" fmla="*/ 1530 w 3081"/>
                <a:gd name="T95" fmla="*/ 1854 h 2631"/>
                <a:gd name="T96" fmla="*/ 1395 w 3081"/>
                <a:gd name="T97" fmla="*/ 1842 h 2631"/>
                <a:gd name="T98" fmla="*/ 1382 w 3081"/>
                <a:gd name="T99" fmla="*/ 1930 h 2631"/>
                <a:gd name="T100" fmla="*/ 1357 w 3081"/>
                <a:gd name="T101" fmla="*/ 2135 h 2631"/>
                <a:gd name="T102" fmla="*/ 1336 w 3081"/>
                <a:gd name="T103" fmla="*/ 2295 h 2631"/>
                <a:gd name="T104" fmla="*/ 1245 w 3081"/>
                <a:gd name="T105" fmla="*/ 2289 h 2631"/>
                <a:gd name="T106" fmla="*/ 975 w 3081"/>
                <a:gd name="T107" fmla="*/ 2249 h 2631"/>
                <a:gd name="T108" fmla="*/ 793 w 3081"/>
                <a:gd name="T109" fmla="*/ 2243 h 2631"/>
                <a:gd name="T110" fmla="*/ 775 w 3081"/>
                <a:gd name="T111" fmla="*/ 2291 h 2631"/>
                <a:gd name="T112" fmla="*/ 793 w 3081"/>
                <a:gd name="T113" fmla="*/ 2466 h 2631"/>
                <a:gd name="T114" fmla="*/ 789 w 3081"/>
                <a:gd name="T115" fmla="*/ 2603 h 2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81" h="2631">
                  <a:moveTo>
                    <a:pt x="0" y="2618"/>
                  </a:moveTo>
                  <a:lnTo>
                    <a:pt x="0" y="2614"/>
                  </a:lnTo>
                  <a:lnTo>
                    <a:pt x="2" y="2610"/>
                  </a:lnTo>
                  <a:lnTo>
                    <a:pt x="4" y="2605"/>
                  </a:lnTo>
                  <a:lnTo>
                    <a:pt x="9" y="2595"/>
                  </a:lnTo>
                  <a:lnTo>
                    <a:pt x="13" y="2584"/>
                  </a:lnTo>
                  <a:lnTo>
                    <a:pt x="19" y="2570"/>
                  </a:lnTo>
                  <a:lnTo>
                    <a:pt x="25" y="2555"/>
                  </a:lnTo>
                  <a:lnTo>
                    <a:pt x="32" y="2542"/>
                  </a:lnTo>
                  <a:lnTo>
                    <a:pt x="38" y="2525"/>
                  </a:lnTo>
                  <a:lnTo>
                    <a:pt x="46" y="2508"/>
                  </a:lnTo>
                  <a:lnTo>
                    <a:pt x="55" y="2489"/>
                  </a:lnTo>
                  <a:lnTo>
                    <a:pt x="63" y="2472"/>
                  </a:lnTo>
                  <a:lnTo>
                    <a:pt x="70" y="2453"/>
                  </a:lnTo>
                  <a:lnTo>
                    <a:pt x="80" y="2437"/>
                  </a:lnTo>
                  <a:lnTo>
                    <a:pt x="87" y="2420"/>
                  </a:lnTo>
                  <a:lnTo>
                    <a:pt x="97" y="2407"/>
                  </a:lnTo>
                  <a:lnTo>
                    <a:pt x="103" y="2390"/>
                  </a:lnTo>
                  <a:lnTo>
                    <a:pt x="110" y="2377"/>
                  </a:lnTo>
                  <a:lnTo>
                    <a:pt x="118" y="2365"/>
                  </a:lnTo>
                  <a:lnTo>
                    <a:pt x="125" y="2354"/>
                  </a:lnTo>
                  <a:lnTo>
                    <a:pt x="131" y="2342"/>
                  </a:lnTo>
                  <a:lnTo>
                    <a:pt x="139" y="2333"/>
                  </a:lnTo>
                  <a:lnTo>
                    <a:pt x="144" y="2323"/>
                  </a:lnTo>
                  <a:lnTo>
                    <a:pt x="150" y="2318"/>
                  </a:lnTo>
                  <a:lnTo>
                    <a:pt x="154" y="2310"/>
                  </a:lnTo>
                  <a:lnTo>
                    <a:pt x="158" y="2306"/>
                  </a:lnTo>
                  <a:lnTo>
                    <a:pt x="161" y="2301"/>
                  </a:lnTo>
                  <a:lnTo>
                    <a:pt x="165" y="2297"/>
                  </a:lnTo>
                  <a:lnTo>
                    <a:pt x="169" y="2293"/>
                  </a:lnTo>
                  <a:lnTo>
                    <a:pt x="173" y="2293"/>
                  </a:lnTo>
                  <a:lnTo>
                    <a:pt x="175" y="2291"/>
                  </a:lnTo>
                  <a:lnTo>
                    <a:pt x="184" y="2291"/>
                  </a:lnTo>
                  <a:lnTo>
                    <a:pt x="190" y="2289"/>
                  </a:lnTo>
                  <a:lnTo>
                    <a:pt x="200" y="2289"/>
                  </a:lnTo>
                  <a:lnTo>
                    <a:pt x="209" y="2289"/>
                  </a:lnTo>
                  <a:lnTo>
                    <a:pt x="220" y="2289"/>
                  </a:lnTo>
                  <a:lnTo>
                    <a:pt x="232" y="2289"/>
                  </a:lnTo>
                  <a:lnTo>
                    <a:pt x="243" y="2289"/>
                  </a:lnTo>
                  <a:lnTo>
                    <a:pt x="255" y="2287"/>
                  </a:lnTo>
                  <a:lnTo>
                    <a:pt x="270" y="2287"/>
                  </a:lnTo>
                  <a:lnTo>
                    <a:pt x="285" y="2287"/>
                  </a:lnTo>
                  <a:lnTo>
                    <a:pt x="300" y="2287"/>
                  </a:lnTo>
                  <a:lnTo>
                    <a:pt x="314" y="2287"/>
                  </a:lnTo>
                  <a:lnTo>
                    <a:pt x="331" y="2287"/>
                  </a:lnTo>
                  <a:lnTo>
                    <a:pt x="344" y="2285"/>
                  </a:lnTo>
                  <a:lnTo>
                    <a:pt x="357" y="2285"/>
                  </a:lnTo>
                  <a:lnTo>
                    <a:pt x="372" y="2285"/>
                  </a:lnTo>
                  <a:lnTo>
                    <a:pt x="388" y="2285"/>
                  </a:lnTo>
                  <a:lnTo>
                    <a:pt x="401" y="2285"/>
                  </a:lnTo>
                  <a:lnTo>
                    <a:pt x="414" y="2285"/>
                  </a:lnTo>
                  <a:lnTo>
                    <a:pt x="428" y="2285"/>
                  </a:lnTo>
                  <a:lnTo>
                    <a:pt x="439" y="2285"/>
                  </a:lnTo>
                  <a:lnTo>
                    <a:pt x="449" y="2285"/>
                  </a:lnTo>
                  <a:lnTo>
                    <a:pt x="458" y="2285"/>
                  </a:lnTo>
                  <a:lnTo>
                    <a:pt x="466" y="2285"/>
                  </a:lnTo>
                  <a:lnTo>
                    <a:pt x="475" y="2285"/>
                  </a:lnTo>
                  <a:lnTo>
                    <a:pt x="485" y="2285"/>
                  </a:lnTo>
                  <a:lnTo>
                    <a:pt x="488" y="2287"/>
                  </a:lnTo>
                  <a:lnTo>
                    <a:pt x="488" y="2285"/>
                  </a:lnTo>
                  <a:lnTo>
                    <a:pt x="488" y="2282"/>
                  </a:lnTo>
                  <a:lnTo>
                    <a:pt x="488" y="2274"/>
                  </a:lnTo>
                  <a:lnTo>
                    <a:pt x="492" y="2264"/>
                  </a:lnTo>
                  <a:lnTo>
                    <a:pt x="494" y="2253"/>
                  </a:lnTo>
                  <a:lnTo>
                    <a:pt x="496" y="2242"/>
                  </a:lnTo>
                  <a:lnTo>
                    <a:pt x="500" y="2226"/>
                  </a:lnTo>
                  <a:lnTo>
                    <a:pt x="506" y="2211"/>
                  </a:lnTo>
                  <a:lnTo>
                    <a:pt x="509" y="2192"/>
                  </a:lnTo>
                  <a:lnTo>
                    <a:pt x="513" y="2175"/>
                  </a:lnTo>
                  <a:lnTo>
                    <a:pt x="517" y="2156"/>
                  </a:lnTo>
                  <a:lnTo>
                    <a:pt x="523" y="2137"/>
                  </a:lnTo>
                  <a:lnTo>
                    <a:pt x="526" y="2116"/>
                  </a:lnTo>
                  <a:lnTo>
                    <a:pt x="532" y="2095"/>
                  </a:lnTo>
                  <a:lnTo>
                    <a:pt x="538" y="2074"/>
                  </a:lnTo>
                  <a:lnTo>
                    <a:pt x="544" y="2057"/>
                  </a:lnTo>
                  <a:lnTo>
                    <a:pt x="547" y="2036"/>
                  </a:lnTo>
                  <a:lnTo>
                    <a:pt x="553" y="2019"/>
                  </a:lnTo>
                  <a:lnTo>
                    <a:pt x="557" y="2000"/>
                  </a:lnTo>
                  <a:lnTo>
                    <a:pt x="563" y="1983"/>
                  </a:lnTo>
                  <a:lnTo>
                    <a:pt x="568" y="1966"/>
                  </a:lnTo>
                  <a:lnTo>
                    <a:pt x="572" y="1951"/>
                  </a:lnTo>
                  <a:lnTo>
                    <a:pt x="576" y="1937"/>
                  </a:lnTo>
                  <a:lnTo>
                    <a:pt x="582" y="1926"/>
                  </a:lnTo>
                  <a:lnTo>
                    <a:pt x="584" y="1913"/>
                  </a:lnTo>
                  <a:lnTo>
                    <a:pt x="587" y="1901"/>
                  </a:lnTo>
                  <a:lnTo>
                    <a:pt x="589" y="1892"/>
                  </a:lnTo>
                  <a:lnTo>
                    <a:pt x="593" y="1886"/>
                  </a:lnTo>
                  <a:lnTo>
                    <a:pt x="597" y="1875"/>
                  </a:lnTo>
                  <a:lnTo>
                    <a:pt x="599" y="1873"/>
                  </a:lnTo>
                  <a:lnTo>
                    <a:pt x="599" y="1871"/>
                  </a:lnTo>
                  <a:lnTo>
                    <a:pt x="603" y="1871"/>
                  </a:lnTo>
                  <a:lnTo>
                    <a:pt x="606" y="1869"/>
                  </a:lnTo>
                  <a:lnTo>
                    <a:pt x="614" y="1867"/>
                  </a:lnTo>
                  <a:lnTo>
                    <a:pt x="620" y="1865"/>
                  </a:lnTo>
                  <a:lnTo>
                    <a:pt x="629" y="1863"/>
                  </a:lnTo>
                  <a:lnTo>
                    <a:pt x="639" y="1861"/>
                  </a:lnTo>
                  <a:lnTo>
                    <a:pt x="652" y="1861"/>
                  </a:lnTo>
                  <a:lnTo>
                    <a:pt x="665" y="1858"/>
                  </a:lnTo>
                  <a:lnTo>
                    <a:pt x="680" y="1854"/>
                  </a:lnTo>
                  <a:lnTo>
                    <a:pt x="696" y="1852"/>
                  </a:lnTo>
                  <a:lnTo>
                    <a:pt x="715" y="1850"/>
                  </a:lnTo>
                  <a:lnTo>
                    <a:pt x="734" y="1846"/>
                  </a:lnTo>
                  <a:lnTo>
                    <a:pt x="755" y="1844"/>
                  </a:lnTo>
                  <a:lnTo>
                    <a:pt x="775" y="1842"/>
                  </a:lnTo>
                  <a:lnTo>
                    <a:pt x="798" y="1842"/>
                  </a:lnTo>
                  <a:lnTo>
                    <a:pt x="819" y="1841"/>
                  </a:lnTo>
                  <a:lnTo>
                    <a:pt x="844" y="1839"/>
                  </a:lnTo>
                  <a:lnTo>
                    <a:pt x="869" y="1839"/>
                  </a:lnTo>
                  <a:lnTo>
                    <a:pt x="893" y="1839"/>
                  </a:lnTo>
                  <a:lnTo>
                    <a:pt x="916" y="1839"/>
                  </a:lnTo>
                  <a:lnTo>
                    <a:pt x="941" y="1839"/>
                  </a:lnTo>
                  <a:lnTo>
                    <a:pt x="962" y="1839"/>
                  </a:lnTo>
                  <a:lnTo>
                    <a:pt x="985" y="1839"/>
                  </a:lnTo>
                  <a:lnTo>
                    <a:pt x="1004" y="1839"/>
                  </a:lnTo>
                  <a:lnTo>
                    <a:pt x="1023" y="1839"/>
                  </a:lnTo>
                  <a:lnTo>
                    <a:pt x="1038" y="1839"/>
                  </a:lnTo>
                  <a:lnTo>
                    <a:pt x="1053" y="1841"/>
                  </a:lnTo>
                  <a:lnTo>
                    <a:pt x="1064" y="1841"/>
                  </a:lnTo>
                  <a:lnTo>
                    <a:pt x="1072" y="1841"/>
                  </a:lnTo>
                  <a:lnTo>
                    <a:pt x="1078" y="1841"/>
                  </a:lnTo>
                  <a:lnTo>
                    <a:pt x="1082" y="1842"/>
                  </a:lnTo>
                  <a:lnTo>
                    <a:pt x="1082" y="1841"/>
                  </a:lnTo>
                  <a:lnTo>
                    <a:pt x="1082" y="1835"/>
                  </a:lnTo>
                  <a:lnTo>
                    <a:pt x="1082" y="1825"/>
                  </a:lnTo>
                  <a:lnTo>
                    <a:pt x="1085" y="1816"/>
                  </a:lnTo>
                  <a:lnTo>
                    <a:pt x="1089" y="1802"/>
                  </a:lnTo>
                  <a:lnTo>
                    <a:pt x="1093" y="1787"/>
                  </a:lnTo>
                  <a:lnTo>
                    <a:pt x="1095" y="1770"/>
                  </a:lnTo>
                  <a:lnTo>
                    <a:pt x="1102" y="1753"/>
                  </a:lnTo>
                  <a:lnTo>
                    <a:pt x="1106" y="1732"/>
                  </a:lnTo>
                  <a:lnTo>
                    <a:pt x="1112" y="1711"/>
                  </a:lnTo>
                  <a:lnTo>
                    <a:pt x="1120" y="1688"/>
                  </a:lnTo>
                  <a:lnTo>
                    <a:pt x="1127" y="1668"/>
                  </a:lnTo>
                  <a:lnTo>
                    <a:pt x="1133" y="1643"/>
                  </a:lnTo>
                  <a:lnTo>
                    <a:pt x="1140" y="1620"/>
                  </a:lnTo>
                  <a:lnTo>
                    <a:pt x="1148" y="1595"/>
                  </a:lnTo>
                  <a:lnTo>
                    <a:pt x="1158" y="1574"/>
                  </a:lnTo>
                  <a:lnTo>
                    <a:pt x="1165" y="1550"/>
                  </a:lnTo>
                  <a:lnTo>
                    <a:pt x="1171" y="1527"/>
                  </a:lnTo>
                  <a:lnTo>
                    <a:pt x="1180" y="1504"/>
                  </a:lnTo>
                  <a:lnTo>
                    <a:pt x="1188" y="1487"/>
                  </a:lnTo>
                  <a:lnTo>
                    <a:pt x="1196" y="1466"/>
                  </a:lnTo>
                  <a:lnTo>
                    <a:pt x="1205" y="1449"/>
                  </a:lnTo>
                  <a:lnTo>
                    <a:pt x="1213" y="1432"/>
                  </a:lnTo>
                  <a:lnTo>
                    <a:pt x="1220" y="1419"/>
                  </a:lnTo>
                  <a:lnTo>
                    <a:pt x="1226" y="1403"/>
                  </a:lnTo>
                  <a:lnTo>
                    <a:pt x="1234" y="1390"/>
                  </a:lnTo>
                  <a:lnTo>
                    <a:pt x="1237" y="1380"/>
                  </a:lnTo>
                  <a:lnTo>
                    <a:pt x="1243" y="1371"/>
                  </a:lnTo>
                  <a:lnTo>
                    <a:pt x="1245" y="1363"/>
                  </a:lnTo>
                  <a:lnTo>
                    <a:pt x="1249" y="1360"/>
                  </a:lnTo>
                  <a:lnTo>
                    <a:pt x="1251" y="1356"/>
                  </a:lnTo>
                  <a:lnTo>
                    <a:pt x="1253" y="1356"/>
                  </a:lnTo>
                  <a:lnTo>
                    <a:pt x="1661" y="1430"/>
                  </a:lnTo>
                  <a:lnTo>
                    <a:pt x="1661" y="1428"/>
                  </a:lnTo>
                  <a:lnTo>
                    <a:pt x="1663" y="1422"/>
                  </a:lnTo>
                  <a:lnTo>
                    <a:pt x="1665" y="1413"/>
                  </a:lnTo>
                  <a:lnTo>
                    <a:pt x="1669" y="1401"/>
                  </a:lnTo>
                  <a:lnTo>
                    <a:pt x="1673" y="1386"/>
                  </a:lnTo>
                  <a:lnTo>
                    <a:pt x="1678" y="1371"/>
                  </a:lnTo>
                  <a:lnTo>
                    <a:pt x="1684" y="1352"/>
                  </a:lnTo>
                  <a:lnTo>
                    <a:pt x="1692" y="1335"/>
                  </a:lnTo>
                  <a:lnTo>
                    <a:pt x="1699" y="1310"/>
                  </a:lnTo>
                  <a:lnTo>
                    <a:pt x="1707" y="1289"/>
                  </a:lnTo>
                  <a:lnTo>
                    <a:pt x="1716" y="1265"/>
                  </a:lnTo>
                  <a:lnTo>
                    <a:pt x="1726" y="1240"/>
                  </a:lnTo>
                  <a:lnTo>
                    <a:pt x="1735" y="1213"/>
                  </a:lnTo>
                  <a:lnTo>
                    <a:pt x="1747" y="1190"/>
                  </a:lnTo>
                  <a:lnTo>
                    <a:pt x="1756" y="1164"/>
                  </a:lnTo>
                  <a:lnTo>
                    <a:pt x="1770" y="1141"/>
                  </a:lnTo>
                  <a:lnTo>
                    <a:pt x="1781" y="1114"/>
                  </a:lnTo>
                  <a:lnTo>
                    <a:pt x="1791" y="1092"/>
                  </a:lnTo>
                  <a:lnTo>
                    <a:pt x="1802" y="1069"/>
                  </a:lnTo>
                  <a:lnTo>
                    <a:pt x="1815" y="1046"/>
                  </a:lnTo>
                  <a:lnTo>
                    <a:pt x="1827" y="1025"/>
                  </a:lnTo>
                  <a:lnTo>
                    <a:pt x="1836" y="1004"/>
                  </a:lnTo>
                  <a:lnTo>
                    <a:pt x="1848" y="985"/>
                  </a:lnTo>
                  <a:lnTo>
                    <a:pt x="1859" y="970"/>
                  </a:lnTo>
                  <a:lnTo>
                    <a:pt x="1867" y="953"/>
                  </a:lnTo>
                  <a:lnTo>
                    <a:pt x="1878" y="939"/>
                  </a:lnTo>
                  <a:lnTo>
                    <a:pt x="1884" y="928"/>
                  </a:lnTo>
                  <a:lnTo>
                    <a:pt x="1891" y="917"/>
                  </a:lnTo>
                  <a:lnTo>
                    <a:pt x="1897" y="909"/>
                  </a:lnTo>
                  <a:lnTo>
                    <a:pt x="1901" y="903"/>
                  </a:lnTo>
                  <a:lnTo>
                    <a:pt x="1905" y="900"/>
                  </a:lnTo>
                  <a:lnTo>
                    <a:pt x="1905" y="900"/>
                  </a:lnTo>
                  <a:lnTo>
                    <a:pt x="1908" y="900"/>
                  </a:lnTo>
                  <a:lnTo>
                    <a:pt x="1920" y="901"/>
                  </a:lnTo>
                  <a:lnTo>
                    <a:pt x="1926" y="903"/>
                  </a:lnTo>
                  <a:lnTo>
                    <a:pt x="1935" y="905"/>
                  </a:lnTo>
                  <a:lnTo>
                    <a:pt x="1945" y="907"/>
                  </a:lnTo>
                  <a:lnTo>
                    <a:pt x="1956" y="911"/>
                  </a:lnTo>
                  <a:lnTo>
                    <a:pt x="1967" y="913"/>
                  </a:lnTo>
                  <a:lnTo>
                    <a:pt x="1979" y="917"/>
                  </a:lnTo>
                  <a:lnTo>
                    <a:pt x="1990" y="920"/>
                  </a:lnTo>
                  <a:lnTo>
                    <a:pt x="2005" y="924"/>
                  </a:lnTo>
                  <a:lnTo>
                    <a:pt x="2019" y="928"/>
                  </a:lnTo>
                  <a:lnTo>
                    <a:pt x="2032" y="932"/>
                  </a:lnTo>
                  <a:lnTo>
                    <a:pt x="2045" y="938"/>
                  </a:lnTo>
                  <a:lnTo>
                    <a:pt x="2061" y="941"/>
                  </a:lnTo>
                  <a:lnTo>
                    <a:pt x="2074" y="945"/>
                  </a:lnTo>
                  <a:lnTo>
                    <a:pt x="2087" y="951"/>
                  </a:lnTo>
                  <a:lnTo>
                    <a:pt x="2099" y="957"/>
                  </a:lnTo>
                  <a:lnTo>
                    <a:pt x="2112" y="962"/>
                  </a:lnTo>
                  <a:lnTo>
                    <a:pt x="2123" y="968"/>
                  </a:lnTo>
                  <a:lnTo>
                    <a:pt x="2137" y="972"/>
                  </a:lnTo>
                  <a:lnTo>
                    <a:pt x="2146" y="978"/>
                  </a:lnTo>
                  <a:lnTo>
                    <a:pt x="2157" y="983"/>
                  </a:lnTo>
                  <a:lnTo>
                    <a:pt x="2165" y="987"/>
                  </a:lnTo>
                  <a:lnTo>
                    <a:pt x="2175" y="991"/>
                  </a:lnTo>
                  <a:lnTo>
                    <a:pt x="2180" y="995"/>
                  </a:lnTo>
                  <a:lnTo>
                    <a:pt x="2188" y="998"/>
                  </a:lnTo>
                  <a:lnTo>
                    <a:pt x="2195" y="1002"/>
                  </a:lnTo>
                  <a:lnTo>
                    <a:pt x="2199" y="1004"/>
                  </a:lnTo>
                  <a:lnTo>
                    <a:pt x="2199" y="1000"/>
                  </a:lnTo>
                  <a:lnTo>
                    <a:pt x="2205" y="993"/>
                  </a:lnTo>
                  <a:lnTo>
                    <a:pt x="2211" y="978"/>
                  </a:lnTo>
                  <a:lnTo>
                    <a:pt x="2220" y="960"/>
                  </a:lnTo>
                  <a:lnTo>
                    <a:pt x="2232" y="938"/>
                  </a:lnTo>
                  <a:lnTo>
                    <a:pt x="2245" y="911"/>
                  </a:lnTo>
                  <a:lnTo>
                    <a:pt x="2260" y="882"/>
                  </a:lnTo>
                  <a:lnTo>
                    <a:pt x="2277" y="852"/>
                  </a:lnTo>
                  <a:lnTo>
                    <a:pt x="2294" y="816"/>
                  </a:lnTo>
                  <a:lnTo>
                    <a:pt x="2315" y="782"/>
                  </a:lnTo>
                  <a:lnTo>
                    <a:pt x="2332" y="744"/>
                  </a:lnTo>
                  <a:lnTo>
                    <a:pt x="2355" y="708"/>
                  </a:lnTo>
                  <a:lnTo>
                    <a:pt x="2374" y="671"/>
                  </a:lnTo>
                  <a:lnTo>
                    <a:pt x="2397" y="633"/>
                  </a:lnTo>
                  <a:lnTo>
                    <a:pt x="2418" y="599"/>
                  </a:lnTo>
                  <a:lnTo>
                    <a:pt x="2439" y="565"/>
                  </a:lnTo>
                  <a:lnTo>
                    <a:pt x="2456" y="533"/>
                  </a:lnTo>
                  <a:lnTo>
                    <a:pt x="2477" y="502"/>
                  </a:lnTo>
                  <a:lnTo>
                    <a:pt x="2494" y="474"/>
                  </a:lnTo>
                  <a:lnTo>
                    <a:pt x="2513" y="447"/>
                  </a:lnTo>
                  <a:lnTo>
                    <a:pt x="2528" y="422"/>
                  </a:lnTo>
                  <a:lnTo>
                    <a:pt x="2545" y="400"/>
                  </a:lnTo>
                  <a:lnTo>
                    <a:pt x="2560" y="379"/>
                  </a:lnTo>
                  <a:lnTo>
                    <a:pt x="2576" y="362"/>
                  </a:lnTo>
                  <a:lnTo>
                    <a:pt x="2587" y="345"/>
                  </a:lnTo>
                  <a:lnTo>
                    <a:pt x="2597" y="329"/>
                  </a:lnTo>
                  <a:lnTo>
                    <a:pt x="2608" y="318"/>
                  </a:lnTo>
                  <a:lnTo>
                    <a:pt x="2616" y="308"/>
                  </a:lnTo>
                  <a:lnTo>
                    <a:pt x="2621" y="299"/>
                  </a:lnTo>
                  <a:lnTo>
                    <a:pt x="2627" y="295"/>
                  </a:lnTo>
                  <a:lnTo>
                    <a:pt x="2629" y="291"/>
                  </a:lnTo>
                  <a:lnTo>
                    <a:pt x="2633" y="291"/>
                  </a:lnTo>
                  <a:lnTo>
                    <a:pt x="2629" y="287"/>
                  </a:lnTo>
                  <a:lnTo>
                    <a:pt x="2623" y="282"/>
                  </a:lnTo>
                  <a:lnTo>
                    <a:pt x="2617" y="276"/>
                  </a:lnTo>
                  <a:lnTo>
                    <a:pt x="2612" y="270"/>
                  </a:lnTo>
                  <a:lnTo>
                    <a:pt x="2606" y="265"/>
                  </a:lnTo>
                  <a:lnTo>
                    <a:pt x="2600" y="259"/>
                  </a:lnTo>
                  <a:lnTo>
                    <a:pt x="2591" y="249"/>
                  </a:lnTo>
                  <a:lnTo>
                    <a:pt x="2583" y="244"/>
                  </a:lnTo>
                  <a:lnTo>
                    <a:pt x="2576" y="236"/>
                  </a:lnTo>
                  <a:lnTo>
                    <a:pt x="2566" y="229"/>
                  </a:lnTo>
                  <a:lnTo>
                    <a:pt x="2557" y="219"/>
                  </a:lnTo>
                  <a:lnTo>
                    <a:pt x="2547" y="211"/>
                  </a:lnTo>
                  <a:lnTo>
                    <a:pt x="2538" y="206"/>
                  </a:lnTo>
                  <a:lnTo>
                    <a:pt x="2528" y="198"/>
                  </a:lnTo>
                  <a:lnTo>
                    <a:pt x="2517" y="189"/>
                  </a:lnTo>
                  <a:lnTo>
                    <a:pt x="2505" y="181"/>
                  </a:lnTo>
                  <a:lnTo>
                    <a:pt x="2494" y="175"/>
                  </a:lnTo>
                  <a:lnTo>
                    <a:pt x="2484" y="170"/>
                  </a:lnTo>
                  <a:lnTo>
                    <a:pt x="2473" y="164"/>
                  </a:lnTo>
                  <a:lnTo>
                    <a:pt x="2464" y="158"/>
                  </a:lnTo>
                  <a:lnTo>
                    <a:pt x="2452" y="153"/>
                  </a:lnTo>
                  <a:lnTo>
                    <a:pt x="2446" y="151"/>
                  </a:lnTo>
                  <a:lnTo>
                    <a:pt x="2435" y="145"/>
                  </a:lnTo>
                  <a:lnTo>
                    <a:pt x="2429" y="141"/>
                  </a:lnTo>
                  <a:lnTo>
                    <a:pt x="2422" y="139"/>
                  </a:lnTo>
                  <a:lnTo>
                    <a:pt x="2418" y="135"/>
                  </a:lnTo>
                  <a:lnTo>
                    <a:pt x="2410" y="132"/>
                  </a:lnTo>
                  <a:lnTo>
                    <a:pt x="2408" y="132"/>
                  </a:lnTo>
                  <a:lnTo>
                    <a:pt x="2408" y="132"/>
                  </a:lnTo>
                  <a:lnTo>
                    <a:pt x="2412" y="130"/>
                  </a:lnTo>
                  <a:lnTo>
                    <a:pt x="2418" y="128"/>
                  </a:lnTo>
                  <a:lnTo>
                    <a:pt x="2429" y="126"/>
                  </a:lnTo>
                  <a:lnTo>
                    <a:pt x="2441" y="122"/>
                  </a:lnTo>
                  <a:lnTo>
                    <a:pt x="2456" y="120"/>
                  </a:lnTo>
                  <a:lnTo>
                    <a:pt x="2473" y="116"/>
                  </a:lnTo>
                  <a:lnTo>
                    <a:pt x="2492" y="114"/>
                  </a:lnTo>
                  <a:lnTo>
                    <a:pt x="2511" y="109"/>
                  </a:lnTo>
                  <a:lnTo>
                    <a:pt x="2534" y="105"/>
                  </a:lnTo>
                  <a:lnTo>
                    <a:pt x="2559" y="99"/>
                  </a:lnTo>
                  <a:lnTo>
                    <a:pt x="2583" y="95"/>
                  </a:lnTo>
                  <a:lnTo>
                    <a:pt x="2610" y="88"/>
                  </a:lnTo>
                  <a:lnTo>
                    <a:pt x="2638" y="84"/>
                  </a:lnTo>
                  <a:lnTo>
                    <a:pt x="2667" y="76"/>
                  </a:lnTo>
                  <a:lnTo>
                    <a:pt x="2697" y="73"/>
                  </a:lnTo>
                  <a:lnTo>
                    <a:pt x="2726" y="65"/>
                  </a:lnTo>
                  <a:lnTo>
                    <a:pt x="2756" y="59"/>
                  </a:lnTo>
                  <a:lnTo>
                    <a:pt x="2787" y="54"/>
                  </a:lnTo>
                  <a:lnTo>
                    <a:pt x="2817" y="46"/>
                  </a:lnTo>
                  <a:lnTo>
                    <a:pt x="2846" y="38"/>
                  </a:lnTo>
                  <a:lnTo>
                    <a:pt x="2874" y="35"/>
                  </a:lnTo>
                  <a:lnTo>
                    <a:pt x="2903" y="29"/>
                  </a:lnTo>
                  <a:lnTo>
                    <a:pt x="2929" y="23"/>
                  </a:lnTo>
                  <a:lnTo>
                    <a:pt x="2952" y="18"/>
                  </a:lnTo>
                  <a:lnTo>
                    <a:pt x="2977" y="14"/>
                  </a:lnTo>
                  <a:lnTo>
                    <a:pt x="2994" y="10"/>
                  </a:lnTo>
                  <a:lnTo>
                    <a:pt x="3013" y="6"/>
                  </a:lnTo>
                  <a:lnTo>
                    <a:pt x="3026" y="2"/>
                  </a:lnTo>
                  <a:lnTo>
                    <a:pt x="3036" y="0"/>
                  </a:lnTo>
                  <a:lnTo>
                    <a:pt x="3041" y="0"/>
                  </a:lnTo>
                  <a:lnTo>
                    <a:pt x="3045" y="0"/>
                  </a:lnTo>
                  <a:lnTo>
                    <a:pt x="3045" y="4"/>
                  </a:lnTo>
                  <a:lnTo>
                    <a:pt x="3045" y="14"/>
                  </a:lnTo>
                  <a:lnTo>
                    <a:pt x="3047" y="27"/>
                  </a:lnTo>
                  <a:lnTo>
                    <a:pt x="3051" y="48"/>
                  </a:lnTo>
                  <a:lnTo>
                    <a:pt x="3053" y="73"/>
                  </a:lnTo>
                  <a:lnTo>
                    <a:pt x="3055" y="101"/>
                  </a:lnTo>
                  <a:lnTo>
                    <a:pt x="3059" y="132"/>
                  </a:lnTo>
                  <a:lnTo>
                    <a:pt x="3062" y="168"/>
                  </a:lnTo>
                  <a:lnTo>
                    <a:pt x="3066" y="204"/>
                  </a:lnTo>
                  <a:lnTo>
                    <a:pt x="3070" y="244"/>
                  </a:lnTo>
                  <a:lnTo>
                    <a:pt x="3072" y="284"/>
                  </a:lnTo>
                  <a:lnTo>
                    <a:pt x="3076" y="325"/>
                  </a:lnTo>
                  <a:lnTo>
                    <a:pt x="3076" y="365"/>
                  </a:lnTo>
                  <a:lnTo>
                    <a:pt x="3079" y="407"/>
                  </a:lnTo>
                  <a:lnTo>
                    <a:pt x="3079" y="447"/>
                  </a:lnTo>
                  <a:lnTo>
                    <a:pt x="3081" y="487"/>
                  </a:lnTo>
                  <a:lnTo>
                    <a:pt x="3079" y="523"/>
                  </a:lnTo>
                  <a:lnTo>
                    <a:pt x="3078" y="557"/>
                  </a:lnTo>
                  <a:lnTo>
                    <a:pt x="3076" y="588"/>
                  </a:lnTo>
                  <a:lnTo>
                    <a:pt x="3072" y="620"/>
                  </a:lnTo>
                  <a:lnTo>
                    <a:pt x="3070" y="647"/>
                  </a:lnTo>
                  <a:lnTo>
                    <a:pt x="3066" y="671"/>
                  </a:lnTo>
                  <a:lnTo>
                    <a:pt x="3062" y="696"/>
                  </a:lnTo>
                  <a:lnTo>
                    <a:pt x="3059" y="717"/>
                  </a:lnTo>
                  <a:lnTo>
                    <a:pt x="3055" y="736"/>
                  </a:lnTo>
                  <a:lnTo>
                    <a:pt x="3053" y="753"/>
                  </a:lnTo>
                  <a:lnTo>
                    <a:pt x="3049" y="767"/>
                  </a:lnTo>
                  <a:lnTo>
                    <a:pt x="3045" y="780"/>
                  </a:lnTo>
                  <a:lnTo>
                    <a:pt x="3041" y="787"/>
                  </a:lnTo>
                  <a:lnTo>
                    <a:pt x="3041" y="795"/>
                  </a:lnTo>
                  <a:lnTo>
                    <a:pt x="3041" y="799"/>
                  </a:lnTo>
                  <a:lnTo>
                    <a:pt x="3041" y="801"/>
                  </a:lnTo>
                  <a:lnTo>
                    <a:pt x="3038" y="797"/>
                  </a:lnTo>
                  <a:lnTo>
                    <a:pt x="3034" y="789"/>
                  </a:lnTo>
                  <a:lnTo>
                    <a:pt x="3032" y="784"/>
                  </a:lnTo>
                  <a:lnTo>
                    <a:pt x="3028" y="780"/>
                  </a:lnTo>
                  <a:lnTo>
                    <a:pt x="3024" y="772"/>
                  </a:lnTo>
                  <a:lnTo>
                    <a:pt x="3020" y="765"/>
                  </a:lnTo>
                  <a:lnTo>
                    <a:pt x="3015" y="755"/>
                  </a:lnTo>
                  <a:lnTo>
                    <a:pt x="3011" y="746"/>
                  </a:lnTo>
                  <a:lnTo>
                    <a:pt x="3003" y="736"/>
                  </a:lnTo>
                  <a:lnTo>
                    <a:pt x="3000" y="727"/>
                  </a:lnTo>
                  <a:lnTo>
                    <a:pt x="2992" y="713"/>
                  </a:lnTo>
                  <a:lnTo>
                    <a:pt x="2984" y="702"/>
                  </a:lnTo>
                  <a:lnTo>
                    <a:pt x="2977" y="692"/>
                  </a:lnTo>
                  <a:lnTo>
                    <a:pt x="2969" y="681"/>
                  </a:lnTo>
                  <a:lnTo>
                    <a:pt x="2960" y="668"/>
                  </a:lnTo>
                  <a:lnTo>
                    <a:pt x="2952" y="654"/>
                  </a:lnTo>
                  <a:lnTo>
                    <a:pt x="2943" y="641"/>
                  </a:lnTo>
                  <a:lnTo>
                    <a:pt x="2931" y="630"/>
                  </a:lnTo>
                  <a:lnTo>
                    <a:pt x="2922" y="616"/>
                  </a:lnTo>
                  <a:lnTo>
                    <a:pt x="2912" y="605"/>
                  </a:lnTo>
                  <a:lnTo>
                    <a:pt x="2903" y="594"/>
                  </a:lnTo>
                  <a:lnTo>
                    <a:pt x="2895" y="584"/>
                  </a:lnTo>
                  <a:lnTo>
                    <a:pt x="2886" y="573"/>
                  </a:lnTo>
                  <a:lnTo>
                    <a:pt x="2878" y="565"/>
                  </a:lnTo>
                  <a:lnTo>
                    <a:pt x="2870" y="556"/>
                  </a:lnTo>
                  <a:lnTo>
                    <a:pt x="2867" y="550"/>
                  </a:lnTo>
                  <a:lnTo>
                    <a:pt x="2857" y="540"/>
                  </a:lnTo>
                  <a:lnTo>
                    <a:pt x="2855" y="536"/>
                  </a:lnTo>
                  <a:lnTo>
                    <a:pt x="2853" y="538"/>
                  </a:lnTo>
                  <a:lnTo>
                    <a:pt x="2849" y="544"/>
                  </a:lnTo>
                  <a:lnTo>
                    <a:pt x="2846" y="552"/>
                  </a:lnTo>
                  <a:lnTo>
                    <a:pt x="2838" y="563"/>
                  </a:lnTo>
                  <a:lnTo>
                    <a:pt x="2830" y="576"/>
                  </a:lnTo>
                  <a:lnTo>
                    <a:pt x="2821" y="595"/>
                  </a:lnTo>
                  <a:lnTo>
                    <a:pt x="2809" y="614"/>
                  </a:lnTo>
                  <a:lnTo>
                    <a:pt x="2800" y="639"/>
                  </a:lnTo>
                  <a:lnTo>
                    <a:pt x="2785" y="664"/>
                  </a:lnTo>
                  <a:lnTo>
                    <a:pt x="2771" y="692"/>
                  </a:lnTo>
                  <a:lnTo>
                    <a:pt x="2756" y="723"/>
                  </a:lnTo>
                  <a:lnTo>
                    <a:pt x="2741" y="757"/>
                  </a:lnTo>
                  <a:lnTo>
                    <a:pt x="2724" y="793"/>
                  </a:lnTo>
                  <a:lnTo>
                    <a:pt x="2707" y="831"/>
                  </a:lnTo>
                  <a:lnTo>
                    <a:pt x="2688" y="871"/>
                  </a:lnTo>
                  <a:lnTo>
                    <a:pt x="2671" y="915"/>
                  </a:lnTo>
                  <a:lnTo>
                    <a:pt x="2652" y="958"/>
                  </a:lnTo>
                  <a:lnTo>
                    <a:pt x="2633" y="1004"/>
                  </a:lnTo>
                  <a:lnTo>
                    <a:pt x="2614" y="1050"/>
                  </a:lnTo>
                  <a:lnTo>
                    <a:pt x="2597" y="1097"/>
                  </a:lnTo>
                  <a:lnTo>
                    <a:pt x="2579" y="1141"/>
                  </a:lnTo>
                  <a:lnTo>
                    <a:pt x="2562" y="1187"/>
                  </a:lnTo>
                  <a:lnTo>
                    <a:pt x="2545" y="1230"/>
                  </a:lnTo>
                  <a:lnTo>
                    <a:pt x="2532" y="1272"/>
                  </a:lnTo>
                  <a:lnTo>
                    <a:pt x="2519" y="1310"/>
                  </a:lnTo>
                  <a:lnTo>
                    <a:pt x="2503" y="1346"/>
                  </a:lnTo>
                  <a:lnTo>
                    <a:pt x="2494" y="1377"/>
                  </a:lnTo>
                  <a:lnTo>
                    <a:pt x="2484" y="1405"/>
                  </a:lnTo>
                  <a:lnTo>
                    <a:pt x="2477" y="1426"/>
                  </a:lnTo>
                  <a:lnTo>
                    <a:pt x="2471" y="1443"/>
                  </a:lnTo>
                  <a:lnTo>
                    <a:pt x="2467" y="1455"/>
                  </a:lnTo>
                  <a:lnTo>
                    <a:pt x="2467" y="1458"/>
                  </a:lnTo>
                  <a:lnTo>
                    <a:pt x="2464" y="1457"/>
                  </a:lnTo>
                  <a:lnTo>
                    <a:pt x="2454" y="1453"/>
                  </a:lnTo>
                  <a:lnTo>
                    <a:pt x="2446" y="1449"/>
                  </a:lnTo>
                  <a:lnTo>
                    <a:pt x="2439" y="1445"/>
                  </a:lnTo>
                  <a:lnTo>
                    <a:pt x="2429" y="1439"/>
                  </a:lnTo>
                  <a:lnTo>
                    <a:pt x="2418" y="1436"/>
                  </a:lnTo>
                  <a:lnTo>
                    <a:pt x="2405" y="1430"/>
                  </a:lnTo>
                  <a:lnTo>
                    <a:pt x="2391" y="1424"/>
                  </a:lnTo>
                  <a:lnTo>
                    <a:pt x="2376" y="1419"/>
                  </a:lnTo>
                  <a:lnTo>
                    <a:pt x="2359" y="1411"/>
                  </a:lnTo>
                  <a:lnTo>
                    <a:pt x="2342" y="1405"/>
                  </a:lnTo>
                  <a:lnTo>
                    <a:pt x="2323" y="1398"/>
                  </a:lnTo>
                  <a:lnTo>
                    <a:pt x="2304" y="1390"/>
                  </a:lnTo>
                  <a:lnTo>
                    <a:pt x="2283" y="1384"/>
                  </a:lnTo>
                  <a:lnTo>
                    <a:pt x="2260" y="1377"/>
                  </a:lnTo>
                  <a:lnTo>
                    <a:pt x="2235" y="1369"/>
                  </a:lnTo>
                  <a:lnTo>
                    <a:pt x="2211" y="1360"/>
                  </a:lnTo>
                  <a:lnTo>
                    <a:pt x="2188" y="1352"/>
                  </a:lnTo>
                  <a:lnTo>
                    <a:pt x="2163" y="1346"/>
                  </a:lnTo>
                  <a:lnTo>
                    <a:pt x="2142" y="1339"/>
                  </a:lnTo>
                  <a:lnTo>
                    <a:pt x="2119" y="1331"/>
                  </a:lnTo>
                  <a:lnTo>
                    <a:pt x="2099" y="1325"/>
                  </a:lnTo>
                  <a:lnTo>
                    <a:pt x="2078" y="1318"/>
                  </a:lnTo>
                  <a:lnTo>
                    <a:pt x="2061" y="1314"/>
                  </a:lnTo>
                  <a:lnTo>
                    <a:pt x="2043" y="1310"/>
                  </a:lnTo>
                  <a:lnTo>
                    <a:pt x="2030" y="1306"/>
                  </a:lnTo>
                  <a:lnTo>
                    <a:pt x="2019" y="1303"/>
                  </a:lnTo>
                  <a:lnTo>
                    <a:pt x="2009" y="1301"/>
                  </a:lnTo>
                  <a:lnTo>
                    <a:pt x="2005" y="1299"/>
                  </a:lnTo>
                  <a:lnTo>
                    <a:pt x="2003" y="1299"/>
                  </a:lnTo>
                  <a:lnTo>
                    <a:pt x="2002" y="1301"/>
                  </a:lnTo>
                  <a:lnTo>
                    <a:pt x="2002" y="1308"/>
                  </a:lnTo>
                  <a:lnTo>
                    <a:pt x="1998" y="1320"/>
                  </a:lnTo>
                  <a:lnTo>
                    <a:pt x="1996" y="1335"/>
                  </a:lnTo>
                  <a:lnTo>
                    <a:pt x="1992" y="1356"/>
                  </a:lnTo>
                  <a:lnTo>
                    <a:pt x="1988" y="1379"/>
                  </a:lnTo>
                  <a:lnTo>
                    <a:pt x="1984" y="1403"/>
                  </a:lnTo>
                  <a:lnTo>
                    <a:pt x="1983" y="1432"/>
                  </a:lnTo>
                  <a:lnTo>
                    <a:pt x="1977" y="1462"/>
                  </a:lnTo>
                  <a:lnTo>
                    <a:pt x="1973" y="1495"/>
                  </a:lnTo>
                  <a:lnTo>
                    <a:pt x="1967" y="1525"/>
                  </a:lnTo>
                  <a:lnTo>
                    <a:pt x="1964" y="1559"/>
                  </a:lnTo>
                  <a:lnTo>
                    <a:pt x="1958" y="1591"/>
                  </a:lnTo>
                  <a:lnTo>
                    <a:pt x="1952" y="1626"/>
                  </a:lnTo>
                  <a:lnTo>
                    <a:pt x="1950" y="1656"/>
                  </a:lnTo>
                  <a:lnTo>
                    <a:pt x="1946" y="1688"/>
                  </a:lnTo>
                  <a:lnTo>
                    <a:pt x="1939" y="1717"/>
                  </a:lnTo>
                  <a:lnTo>
                    <a:pt x="1935" y="1744"/>
                  </a:lnTo>
                  <a:lnTo>
                    <a:pt x="1933" y="1768"/>
                  </a:lnTo>
                  <a:lnTo>
                    <a:pt x="1929" y="1793"/>
                  </a:lnTo>
                  <a:lnTo>
                    <a:pt x="1926" y="1814"/>
                  </a:lnTo>
                  <a:lnTo>
                    <a:pt x="1922" y="1837"/>
                  </a:lnTo>
                  <a:lnTo>
                    <a:pt x="1920" y="1854"/>
                  </a:lnTo>
                  <a:lnTo>
                    <a:pt x="1918" y="1871"/>
                  </a:lnTo>
                  <a:lnTo>
                    <a:pt x="1916" y="1884"/>
                  </a:lnTo>
                  <a:lnTo>
                    <a:pt x="1914" y="1899"/>
                  </a:lnTo>
                  <a:lnTo>
                    <a:pt x="1912" y="1909"/>
                  </a:lnTo>
                  <a:lnTo>
                    <a:pt x="1912" y="1920"/>
                  </a:lnTo>
                  <a:lnTo>
                    <a:pt x="1910" y="1926"/>
                  </a:lnTo>
                  <a:lnTo>
                    <a:pt x="1910" y="1934"/>
                  </a:lnTo>
                  <a:lnTo>
                    <a:pt x="1910" y="1936"/>
                  </a:lnTo>
                  <a:lnTo>
                    <a:pt x="1910" y="1937"/>
                  </a:lnTo>
                  <a:lnTo>
                    <a:pt x="1908" y="1937"/>
                  </a:lnTo>
                  <a:lnTo>
                    <a:pt x="1901" y="1936"/>
                  </a:lnTo>
                  <a:lnTo>
                    <a:pt x="1893" y="1932"/>
                  </a:lnTo>
                  <a:lnTo>
                    <a:pt x="1882" y="1930"/>
                  </a:lnTo>
                  <a:lnTo>
                    <a:pt x="1867" y="1924"/>
                  </a:lnTo>
                  <a:lnTo>
                    <a:pt x="1851" y="1920"/>
                  </a:lnTo>
                  <a:lnTo>
                    <a:pt x="1832" y="1917"/>
                  </a:lnTo>
                  <a:lnTo>
                    <a:pt x="1813" y="1913"/>
                  </a:lnTo>
                  <a:lnTo>
                    <a:pt x="1791" y="1905"/>
                  </a:lnTo>
                  <a:lnTo>
                    <a:pt x="1768" y="1899"/>
                  </a:lnTo>
                  <a:lnTo>
                    <a:pt x="1743" y="1894"/>
                  </a:lnTo>
                  <a:lnTo>
                    <a:pt x="1718" y="1888"/>
                  </a:lnTo>
                  <a:lnTo>
                    <a:pt x="1694" y="1882"/>
                  </a:lnTo>
                  <a:lnTo>
                    <a:pt x="1669" y="1879"/>
                  </a:lnTo>
                  <a:lnTo>
                    <a:pt x="1644" y="1871"/>
                  </a:lnTo>
                  <a:lnTo>
                    <a:pt x="1621" y="1867"/>
                  </a:lnTo>
                  <a:lnTo>
                    <a:pt x="1595" y="1863"/>
                  </a:lnTo>
                  <a:lnTo>
                    <a:pt x="1574" y="1860"/>
                  </a:lnTo>
                  <a:lnTo>
                    <a:pt x="1551" y="1856"/>
                  </a:lnTo>
                  <a:lnTo>
                    <a:pt x="1530" y="1854"/>
                  </a:lnTo>
                  <a:lnTo>
                    <a:pt x="1509" y="1850"/>
                  </a:lnTo>
                  <a:lnTo>
                    <a:pt x="1490" y="1848"/>
                  </a:lnTo>
                  <a:lnTo>
                    <a:pt x="1471" y="1846"/>
                  </a:lnTo>
                  <a:lnTo>
                    <a:pt x="1458" y="1846"/>
                  </a:lnTo>
                  <a:lnTo>
                    <a:pt x="1441" y="1842"/>
                  </a:lnTo>
                  <a:lnTo>
                    <a:pt x="1429" y="1842"/>
                  </a:lnTo>
                  <a:lnTo>
                    <a:pt x="1416" y="1842"/>
                  </a:lnTo>
                  <a:lnTo>
                    <a:pt x="1409" y="1842"/>
                  </a:lnTo>
                  <a:lnTo>
                    <a:pt x="1399" y="1842"/>
                  </a:lnTo>
                  <a:lnTo>
                    <a:pt x="1395" y="1842"/>
                  </a:lnTo>
                  <a:lnTo>
                    <a:pt x="1391" y="1842"/>
                  </a:lnTo>
                  <a:lnTo>
                    <a:pt x="1389" y="1842"/>
                  </a:lnTo>
                  <a:lnTo>
                    <a:pt x="1389" y="1846"/>
                  </a:lnTo>
                  <a:lnTo>
                    <a:pt x="1388" y="1852"/>
                  </a:lnTo>
                  <a:lnTo>
                    <a:pt x="1388" y="1861"/>
                  </a:lnTo>
                  <a:lnTo>
                    <a:pt x="1386" y="1871"/>
                  </a:lnTo>
                  <a:lnTo>
                    <a:pt x="1386" y="1882"/>
                  </a:lnTo>
                  <a:lnTo>
                    <a:pt x="1384" y="1898"/>
                  </a:lnTo>
                  <a:lnTo>
                    <a:pt x="1384" y="1913"/>
                  </a:lnTo>
                  <a:lnTo>
                    <a:pt x="1382" y="1930"/>
                  </a:lnTo>
                  <a:lnTo>
                    <a:pt x="1378" y="1947"/>
                  </a:lnTo>
                  <a:lnTo>
                    <a:pt x="1376" y="1966"/>
                  </a:lnTo>
                  <a:lnTo>
                    <a:pt x="1374" y="1987"/>
                  </a:lnTo>
                  <a:lnTo>
                    <a:pt x="1372" y="2006"/>
                  </a:lnTo>
                  <a:lnTo>
                    <a:pt x="1370" y="2027"/>
                  </a:lnTo>
                  <a:lnTo>
                    <a:pt x="1369" y="2050"/>
                  </a:lnTo>
                  <a:lnTo>
                    <a:pt x="1369" y="2071"/>
                  </a:lnTo>
                  <a:lnTo>
                    <a:pt x="1365" y="2091"/>
                  </a:lnTo>
                  <a:lnTo>
                    <a:pt x="1361" y="2114"/>
                  </a:lnTo>
                  <a:lnTo>
                    <a:pt x="1357" y="2135"/>
                  </a:lnTo>
                  <a:lnTo>
                    <a:pt x="1355" y="2158"/>
                  </a:lnTo>
                  <a:lnTo>
                    <a:pt x="1351" y="2177"/>
                  </a:lnTo>
                  <a:lnTo>
                    <a:pt x="1351" y="2196"/>
                  </a:lnTo>
                  <a:lnTo>
                    <a:pt x="1348" y="2215"/>
                  </a:lnTo>
                  <a:lnTo>
                    <a:pt x="1348" y="2234"/>
                  </a:lnTo>
                  <a:lnTo>
                    <a:pt x="1344" y="2247"/>
                  </a:lnTo>
                  <a:lnTo>
                    <a:pt x="1342" y="2263"/>
                  </a:lnTo>
                  <a:lnTo>
                    <a:pt x="1340" y="2276"/>
                  </a:lnTo>
                  <a:lnTo>
                    <a:pt x="1340" y="2287"/>
                  </a:lnTo>
                  <a:lnTo>
                    <a:pt x="1336" y="2295"/>
                  </a:lnTo>
                  <a:lnTo>
                    <a:pt x="1336" y="2302"/>
                  </a:lnTo>
                  <a:lnTo>
                    <a:pt x="1336" y="2306"/>
                  </a:lnTo>
                  <a:lnTo>
                    <a:pt x="1336" y="2308"/>
                  </a:lnTo>
                  <a:lnTo>
                    <a:pt x="1332" y="2306"/>
                  </a:lnTo>
                  <a:lnTo>
                    <a:pt x="1327" y="2306"/>
                  </a:lnTo>
                  <a:lnTo>
                    <a:pt x="1317" y="2302"/>
                  </a:lnTo>
                  <a:lnTo>
                    <a:pt x="1304" y="2301"/>
                  </a:lnTo>
                  <a:lnTo>
                    <a:pt x="1285" y="2297"/>
                  </a:lnTo>
                  <a:lnTo>
                    <a:pt x="1268" y="2293"/>
                  </a:lnTo>
                  <a:lnTo>
                    <a:pt x="1245" y="2289"/>
                  </a:lnTo>
                  <a:lnTo>
                    <a:pt x="1222" y="2285"/>
                  </a:lnTo>
                  <a:lnTo>
                    <a:pt x="1196" y="2280"/>
                  </a:lnTo>
                  <a:lnTo>
                    <a:pt x="1171" y="2276"/>
                  </a:lnTo>
                  <a:lnTo>
                    <a:pt x="1142" y="2272"/>
                  </a:lnTo>
                  <a:lnTo>
                    <a:pt x="1114" y="2268"/>
                  </a:lnTo>
                  <a:lnTo>
                    <a:pt x="1085" y="2263"/>
                  </a:lnTo>
                  <a:lnTo>
                    <a:pt x="1057" y="2259"/>
                  </a:lnTo>
                  <a:lnTo>
                    <a:pt x="1030" y="2255"/>
                  </a:lnTo>
                  <a:lnTo>
                    <a:pt x="1004" y="2253"/>
                  </a:lnTo>
                  <a:lnTo>
                    <a:pt x="975" y="2249"/>
                  </a:lnTo>
                  <a:lnTo>
                    <a:pt x="950" y="2247"/>
                  </a:lnTo>
                  <a:lnTo>
                    <a:pt x="926" y="2243"/>
                  </a:lnTo>
                  <a:lnTo>
                    <a:pt x="907" y="2243"/>
                  </a:lnTo>
                  <a:lnTo>
                    <a:pt x="884" y="2243"/>
                  </a:lnTo>
                  <a:lnTo>
                    <a:pt x="865" y="2243"/>
                  </a:lnTo>
                  <a:lnTo>
                    <a:pt x="848" y="2243"/>
                  </a:lnTo>
                  <a:lnTo>
                    <a:pt x="833" y="2243"/>
                  </a:lnTo>
                  <a:lnTo>
                    <a:pt x="817" y="2243"/>
                  </a:lnTo>
                  <a:lnTo>
                    <a:pt x="804" y="2243"/>
                  </a:lnTo>
                  <a:lnTo>
                    <a:pt x="793" y="2243"/>
                  </a:lnTo>
                  <a:lnTo>
                    <a:pt x="785" y="2245"/>
                  </a:lnTo>
                  <a:lnTo>
                    <a:pt x="777" y="2245"/>
                  </a:lnTo>
                  <a:lnTo>
                    <a:pt x="774" y="2247"/>
                  </a:lnTo>
                  <a:lnTo>
                    <a:pt x="770" y="2247"/>
                  </a:lnTo>
                  <a:lnTo>
                    <a:pt x="770" y="2247"/>
                  </a:lnTo>
                  <a:lnTo>
                    <a:pt x="770" y="2253"/>
                  </a:lnTo>
                  <a:lnTo>
                    <a:pt x="770" y="2259"/>
                  </a:lnTo>
                  <a:lnTo>
                    <a:pt x="772" y="2268"/>
                  </a:lnTo>
                  <a:lnTo>
                    <a:pt x="772" y="2278"/>
                  </a:lnTo>
                  <a:lnTo>
                    <a:pt x="775" y="2291"/>
                  </a:lnTo>
                  <a:lnTo>
                    <a:pt x="775" y="2304"/>
                  </a:lnTo>
                  <a:lnTo>
                    <a:pt x="779" y="2320"/>
                  </a:lnTo>
                  <a:lnTo>
                    <a:pt x="779" y="2335"/>
                  </a:lnTo>
                  <a:lnTo>
                    <a:pt x="781" y="2354"/>
                  </a:lnTo>
                  <a:lnTo>
                    <a:pt x="783" y="2373"/>
                  </a:lnTo>
                  <a:lnTo>
                    <a:pt x="785" y="2392"/>
                  </a:lnTo>
                  <a:lnTo>
                    <a:pt x="787" y="2411"/>
                  </a:lnTo>
                  <a:lnTo>
                    <a:pt x="789" y="2428"/>
                  </a:lnTo>
                  <a:lnTo>
                    <a:pt x="789" y="2447"/>
                  </a:lnTo>
                  <a:lnTo>
                    <a:pt x="793" y="2466"/>
                  </a:lnTo>
                  <a:lnTo>
                    <a:pt x="793" y="2483"/>
                  </a:lnTo>
                  <a:lnTo>
                    <a:pt x="793" y="2500"/>
                  </a:lnTo>
                  <a:lnTo>
                    <a:pt x="793" y="2515"/>
                  </a:lnTo>
                  <a:lnTo>
                    <a:pt x="793" y="2531"/>
                  </a:lnTo>
                  <a:lnTo>
                    <a:pt x="793" y="2546"/>
                  </a:lnTo>
                  <a:lnTo>
                    <a:pt x="793" y="2559"/>
                  </a:lnTo>
                  <a:lnTo>
                    <a:pt x="791" y="2572"/>
                  </a:lnTo>
                  <a:lnTo>
                    <a:pt x="791" y="2584"/>
                  </a:lnTo>
                  <a:lnTo>
                    <a:pt x="789" y="2593"/>
                  </a:lnTo>
                  <a:lnTo>
                    <a:pt x="789" y="2603"/>
                  </a:lnTo>
                  <a:lnTo>
                    <a:pt x="789" y="2610"/>
                  </a:lnTo>
                  <a:lnTo>
                    <a:pt x="789" y="2618"/>
                  </a:lnTo>
                  <a:lnTo>
                    <a:pt x="787" y="2627"/>
                  </a:lnTo>
                  <a:lnTo>
                    <a:pt x="787" y="2631"/>
                  </a:lnTo>
                  <a:lnTo>
                    <a:pt x="0" y="2618"/>
                  </a:lnTo>
                  <a:lnTo>
                    <a:pt x="0" y="2618"/>
                  </a:lnTo>
                  <a:close/>
                </a:path>
              </a:pathLst>
            </a:custGeom>
            <a:solidFill>
              <a:srgbClr val="F3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68" name="Freeform 104"/>
            <p:cNvSpPr>
              <a:spLocks/>
            </p:cNvSpPr>
            <p:nvPr/>
          </p:nvSpPr>
          <p:spPr bwMode="auto">
            <a:xfrm>
              <a:off x="5527" y="1105"/>
              <a:ext cx="141" cy="74"/>
            </a:xfrm>
            <a:custGeom>
              <a:avLst/>
              <a:gdLst>
                <a:gd name="T0" fmla="*/ 0 w 281"/>
                <a:gd name="T1" fmla="*/ 32 h 148"/>
                <a:gd name="T2" fmla="*/ 2 w 281"/>
                <a:gd name="T3" fmla="*/ 28 h 148"/>
                <a:gd name="T4" fmla="*/ 8 w 281"/>
                <a:gd name="T5" fmla="*/ 21 h 148"/>
                <a:gd name="T6" fmla="*/ 17 w 281"/>
                <a:gd name="T7" fmla="*/ 11 h 148"/>
                <a:gd name="T8" fmla="*/ 27 w 281"/>
                <a:gd name="T9" fmla="*/ 4 h 148"/>
                <a:gd name="T10" fmla="*/ 36 w 281"/>
                <a:gd name="T11" fmla="*/ 0 h 148"/>
                <a:gd name="T12" fmla="*/ 46 w 281"/>
                <a:gd name="T13" fmla="*/ 0 h 148"/>
                <a:gd name="T14" fmla="*/ 51 w 281"/>
                <a:gd name="T15" fmla="*/ 2 h 148"/>
                <a:gd name="T16" fmla="*/ 55 w 281"/>
                <a:gd name="T17" fmla="*/ 4 h 148"/>
                <a:gd name="T18" fmla="*/ 93 w 281"/>
                <a:gd name="T19" fmla="*/ 28 h 148"/>
                <a:gd name="T20" fmla="*/ 141 w 281"/>
                <a:gd name="T21" fmla="*/ 0 h 148"/>
                <a:gd name="T22" fmla="*/ 179 w 281"/>
                <a:gd name="T23" fmla="*/ 9 h 148"/>
                <a:gd name="T24" fmla="*/ 179 w 281"/>
                <a:gd name="T25" fmla="*/ 11 h 148"/>
                <a:gd name="T26" fmla="*/ 183 w 281"/>
                <a:gd name="T27" fmla="*/ 21 h 148"/>
                <a:gd name="T28" fmla="*/ 186 w 281"/>
                <a:gd name="T29" fmla="*/ 26 h 148"/>
                <a:gd name="T30" fmla="*/ 192 w 281"/>
                <a:gd name="T31" fmla="*/ 36 h 148"/>
                <a:gd name="T32" fmla="*/ 202 w 281"/>
                <a:gd name="T33" fmla="*/ 45 h 148"/>
                <a:gd name="T34" fmla="*/ 213 w 281"/>
                <a:gd name="T35" fmla="*/ 57 h 148"/>
                <a:gd name="T36" fmla="*/ 224 w 281"/>
                <a:gd name="T37" fmla="*/ 68 h 148"/>
                <a:gd name="T38" fmla="*/ 238 w 281"/>
                <a:gd name="T39" fmla="*/ 80 h 148"/>
                <a:gd name="T40" fmla="*/ 247 w 281"/>
                <a:gd name="T41" fmla="*/ 91 h 148"/>
                <a:gd name="T42" fmla="*/ 259 w 281"/>
                <a:gd name="T43" fmla="*/ 101 h 148"/>
                <a:gd name="T44" fmla="*/ 266 w 281"/>
                <a:gd name="T45" fmla="*/ 110 h 148"/>
                <a:gd name="T46" fmla="*/ 274 w 281"/>
                <a:gd name="T47" fmla="*/ 118 h 148"/>
                <a:gd name="T48" fmla="*/ 278 w 281"/>
                <a:gd name="T49" fmla="*/ 122 h 148"/>
                <a:gd name="T50" fmla="*/ 281 w 281"/>
                <a:gd name="T51" fmla="*/ 125 h 148"/>
                <a:gd name="T52" fmla="*/ 268 w 281"/>
                <a:gd name="T53" fmla="*/ 148 h 148"/>
                <a:gd name="T54" fmla="*/ 223 w 281"/>
                <a:gd name="T55" fmla="*/ 141 h 148"/>
                <a:gd name="T56" fmla="*/ 221 w 281"/>
                <a:gd name="T57" fmla="*/ 139 h 148"/>
                <a:gd name="T58" fmla="*/ 217 w 281"/>
                <a:gd name="T59" fmla="*/ 137 h 148"/>
                <a:gd name="T60" fmla="*/ 209 w 281"/>
                <a:gd name="T61" fmla="*/ 133 h 148"/>
                <a:gd name="T62" fmla="*/ 200 w 281"/>
                <a:gd name="T63" fmla="*/ 129 h 148"/>
                <a:gd name="T64" fmla="*/ 188 w 281"/>
                <a:gd name="T65" fmla="*/ 122 h 148"/>
                <a:gd name="T66" fmla="*/ 177 w 281"/>
                <a:gd name="T67" fmla="*/ 116 h 148"/>
                <a:gd name="T68" fmla="*/ 166 w 281"/>
                <a:gd name="T69" fmla="*/ 108 h 148"/>
                <a:gd name="T70" fmla="*/ 154 w 281"/>
                <a:gd name="T71" fmla="*/ 101 h 148"/>
                <a:gd name="T72" fmla="*/ 147 w 281"/>
                <a:gd name="T73" fmla="*/ 93 h 148"/>
                <a:gd name="T74" fmla="*/ 139 w 281"/>
                <a:gd name="T75" fmla="*/ 89 h 148"/>
                <a:gd name="T76" fmla="*/ 133 w 281"/>
                <a:gd name="T77" fmla="*/ 85 h 148"/>
                <a:gd name="T78" fmla="*/ 128 w 281"/>
                <a:gd name="T79" fmla="*/ 82 h 148"/>
                <a:gd name="T80" fmla="*/ 116 w 281"/>
                <a:gd name="T81" fmla="*/ 74 h 148"/>
                <a:gd name="T82" fmla="*/ 107 w 281"/>
                <a:gd name="T83" fmla="*/ 70 h 148"/>
                <a:gd name="T84" fmla="*/ 99 w 281"/>
                <a:gd name="T85" fmla="*/ 66 h 148"/>
                <a:gd name="T86" fmla="*/ 93 w 281"/>
                <a:gd name="T87" fmla="*/ 63 h 148"/>
                <a:gd name="T88" fmla="*/ 88 w 281"/>
                <a:gd name="T89" fmla="*/ 63 h 148"/>
                <a:gd name="T90" fmla="*/ 0 w 281"/>
                <a:gd name="T91" fmla="*/ 32 h 148"/>
                <a:gd name="T92" fmla="*/ 0 w 281"/>
                <a:gd name="T93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1" h="148">
                  <a:moveTo>
                    <a:pt x="0" y="32"/>
                  </a:moveTo>
                  <a:lnTo>
                    <a:pt x="2" y="28"/>
                  </a:lnTo>
                  <a:lnTo>
                    <a:pt x="8" y="21"/>
                  </a:lnTo>
                  <a:lnTo>
                    <a:pt x="17" y="11"/>
                  </a:lnTo>
                  <a:lnTo>
                    <a:pt x="27" y="4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1" y="2"/>
                  </a:lnTo>
                  <a:lnTo>
                    <a:pt x="55" y="4"/>
                  </a:lnTo>
                  <a:lnTo>
                    <a:pt x="93" y="28"/>
                  </a:lnTo>
                  <a:lnTo>
                    <a:pt x="141" y="0"/>
                  </a:lnTo>
                  <a:lnTo>
                    <a:pt x="179" y="9"/>
                  </a:lnTo>
                  <a:lnTo>
                    <a:pt x="179" y="11"/>
                  </a:lnTo>
                  <a:lnTo>
                    <a:pt x="183" y="21"/>
                  </a:lnTo>
                  <a:lnTo>
                    <a:pt x="186" y="26"/>
                  </a:lnTo>
                  <a:lnTo>
                    <a:pt x="192" y="36"/>
                  </a:lnTo>
                  <a:lnTo>
                    <a:pt x="202" y="45"/>
                  </a:lnTo>
                  <a:lnTo>
                    <a:pt x="213" y="57"/>
                  </a:lnTo>
                  <a:lnTo>
                    <a:pt x="224" y="68"/>
                  </a:lnTo>
                  <a:lnTo>
                    <a:pt x="238" y="80"/>
                  </a:lnTo>
                  <a:lnTo>
                    <a:pt x="247" y="91"/>
                  </a:lnTo>
                  <a:lnTo>
                    <a:pt x="259" y="101"/>
                  </a:lnTo>
                  <a:lnTo>
                    <a:pt x="266" y="110"/>
                  </a:lnTo>
                  <a:lnTo>
                    <a:pt x="274" y="118"/>
                  </a:lnTo>
                  <a:lnTo>
                    <a:pt x="278" y="122"/>
                  </a:lnTo>
                  <a:lnTo>
                    <a:pt x="281" y="125"/>
                  </a:lnTo>
                  <a:lnTo>
                    <a:pt x="268" y="148"/>
                  </a:lnTo>
                  <a:lnTo>
                    <a:pt x="223" y="141"/>
                  </a:lnTo>
                  <a:lnTo>
                    <a:pt x="221" y="139"/>
                  </a:lnTo>
                  <a:lnTo>
                    <a:pt x="217" y="137"/>
                  </a:lnTo>
                  <a:lnTo>
                    <a:pt x="209" y="133"/>
                  </a:lnTo>
                  <a:lnTo>
                    <a:pt x="200" y="129"/>
                  </a:lnTo>
                  <a:lnTo>
                    <a:pt x="188" y="122"/>
                  </a:lnTo>
                  <a:lnTo>
                    <a:pt x="177" y="116"/>
                  </a:lnTo>
                  <a:lnTo>
                    <a:pt x="166" y="108"/>
                  </a:lnTo>
                  <a:lnTo>
                    <a:pt x="154" y="101"/>
                  </a:lnTo>
                  <a:lnTo>
                    <a:pt x="147" y="93"/>
                  </a:lnTo>
                  <a:lnTo>
                    <a:pt x="139" y="89"/>
                  </a:lnTo>
                  <a:lnTo>
                    <a:pt x="133" y="85"/>
                  </a:lnTo>
                  <a:lnTo>
                    <a:pt x="128" y="82"/>
                  </a:lnTo>
                  <a:lnTo>
                    <a:pt x="116" y="74"/>
                  </a:lnTo>
                  <a:lnTo>
                    <a:pt x="107" y="70"/>
                  </a:lnTo>
                  <a:lnTo>
                    <a:pt x="99" y="66"/>
                  </a:lnTo>
                  <a:lnTo>
                    <a:pt x="93" y="63"/>
                  </a:lnTo>
                  <a:lnTo>
                    <a:pt x="88" y="63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69" name="Freeform 105"/>
            <p:cNvSpPr>
              <a:spLocks/>
            </p:cNvSpPr>
            <p:nvPr/>
          </p:nvSpPr>
          <p:spPr bwMode="auto">
            <a:xfrm>
              <a:off x="4402" y="1537"/>
              <a:ext cx="368" cy="408"/>
            </a:xfrm>
            <a:custGeom>
              <a:avLst/>
              <a:gdLst>
                <a:gd name="T0" fmla="*/ 288 w 736"/>
                <a:gd name="T1" fmla="*/ 34 h 815"/>
                <a:gd name="T2" fmla="*/ 308 w 736"/>
                <a:gd name="T3" fmla="*/ 66 h 815"/>
                <a:gd name="T4" fmla="*/ 329 w 736"/>
                <a:gd name="T5" fmla="*/ 95 h 815"/>
                <a:gd name="T6" fmla="*/ 369 w 736"/>
                <a:gd name="T7" fmla="*/ 121 h 815"/>
                <a:gd name="T8" fmla="*/ 398 w 736"/>
                <a:gd name="T9" fmla="*/ 131 h 815"/>
                <a:gd name="T10" fmla="*/ 381 w 736"/>
                <a:gd name="T11" fmla="*/ 167 h 815"/>
                <a:gd name="T12" fmla="*/ 343 w 736"/>
                <a:gd name="T13" fmla="*/ 254 h 815"/>
                <a:gd name="T14" fmla="*/ 299 w 736"/>
                <a:gd name="T15" fmla="*/ 361 h 815"/>
                <a:gd name="T16" fmla="*/ 267 w 736"/>
                <a:gd name="T17" fmla="*/ 448 h 815"/>
                <a:gd name="T18" fmla="*/ 249 w 736"/>
                <a:gd name="T19" fmla="*/ 503 h 815"/>
                <a:gd name="T20" fmla="*/ 246 w 736"/>
                <a:gd name="T21" fmla="*/ 538 h 815"/>
                <a:gd name="T22" fmla="*/ 234 w 736"/>
                <a:gd name="T23" fmla="*/ 566 h 815"/>
                <a:gd name="T24" fmla="*/ 206 w 736"/>
                <a:gd name="T25" fmla="*/ 608 h 815"/>
                <a:gd name="T26" fmla="*/ 147 w 736"/>
                <a:gd name="T27" fmla="*/ 665 h 815"/>
                <a:gd name="T28" fmla="*/ 80 w 736"/>
                <a:gd name="T29" fmla="*/ 730 h 815"/>
                <a:gd name="T30" fmla="*/ 23 w 736"/>
                <a:gd name="T31" fmla="*/ 779 h 815"/>
                <a:gd name="T32" fmla="*/ 0 w 736"/>
                <a:gd name="T33" fmla="*/ 802 h 815"/>
                <a:gd name="T34" fmla="*/ 130 w 736"/>
                <a:gd name="T35" fmla="*/ 808 h 815"/>
                <a:gd name="T36" fmla="*/ 156 w 736"/>
                <a:gd name="T37" fmla="*/ 762 h 815"/>
                <a:gd name="T38" fmla="*/ 196 w 736"/>
                <a:gd name="T39" fmla="*/ 699 h 815"/>
                <a:gd name="T40" fmla="*/ 229 w 736"/>
                <a:gd name="T41" fmla="*/ 650 h 815"/>
                <a:gd name="T42" fmla="*/ 249 w 736"/>
                <a:gd name="T43" fmla="*/ 619 h 815"/>
                <a:gd name="T44" fmla="*/ 278 w 736"/>
                <a:gd name="T45" fmla="*/ 580 h 815"/>
                <a:gd name="T46" fmla="*/ 297 w 736"/>
                <a:gd name="T47" fmla="*/ 561 h 815"/>
                <a:gd name="T48" fmla="*/ 460 w 736"/>
                <a:gd name="T49" fmla="*/ 306 h 815"/>
                <a:gd name="T50" fmla="*/ 504 w 736"/>
                <a:gd name="T51" fmla="*/ 312 h 815"/>
                <a:gd name="T52" fmla="*/ 538 w 736"/>
                <a:gd name="T53" fmla="*/ 317 h 815"/>
                <a:gd name="T54" fmla="*/ 563 w 736"/>
                <a:gd name="T55" fmla="*/ 321 h 815"/>
                <a:gd name="T56" fmla="*/ 595 w 736"/>
                <a:gd name="T57" fmla="*/ 331 h 815"/>
                <a:gd name="T58" fmla="*/ 651 w 736"/>
                <a:gd name="T59" fmla="*/ 262 h 815"/>
                <a:gd name="T60" fmla="*/ 633 w 736"/>
                <a:gd name="T61" fmla="*/ 249 h 815"/>
                <a:gd name="T62" fmla="*/ 597 w 736"/>
                <a:gd name="T63" fmla="*/ 232 h 815"/>
                <a:gd name="T64" fmla="*/ 563 w 736"/>
                <a:gd name="T65" fmla="*/ 218 h 815"/>
                <a:gd name="T66" fmla="*/ 523 w 736"/>
                <a:gd name="T67" fmla="*/ 207 h 815"/>
                <a:gd name="T68" fmla="*/ 487 w 736"/>
                <a:gd name="T69" fmla="*/ 199 h 815"/>
                <a:gd name="T70" fmla="*/ 464 w 736"/>
                <a:gd name="T71" fmla="*/ 196 h 815"/>
                <a:gd name="T72" fmla="*/ 489 w 736"/>
                <a:gd name="T73" fmla="*/ 110 h 815"/>
                <a:gd name="T74" fmla="*/ 518 w 736"/>
                <a:gd name="T75" fmla="*/ 72 h 815"/>
                <a:gd name="T76" fmla="*/ 556 w 736"/>
                <a:gd name="T77" fmla="*/ 59 h 815"/>
                <a:gd name="T78" fmla="*/ 594 w 736"/>
                <a:gd name="T79" fmla="*/ 72 h 815"/>
                <a:gd name="T80" fmla="*/ 620 w 736"/>
                <a:gd name="T81" fmla="*/ 83 h 815"/>
                <a:gd name="T82" fmla="*/ 645 w 736"/>
                <a:gd name="T83" fmla="*/ 97 h 815"/>
                <a:gd name="T84" fmla="*/ 685 w 736"/>
                <a:gd name="T85" fmla="*/ 127 h 815"/>
                <a:gd name="T86" fmla="*/ 717 w 736"/>
                <a:gd name="T87" fmla="*/ 152 h 815"/>
                <a:gd name="T88" fmla="*/ 732 w 736"/>
                <a:gd name="T89" fmla="*/ 165 h 815"/>
                <a:gd name="T90" fmla="*/ 698 w 736"/>
                <a:gd name="T91" fmla="*/ 127 h 815"/>
                <a:gd name="T92" fmla="*/ 668 w 736"/>
                <a:gd name="T93" fmla="*/ 97 h 815"/>
                <a:gd name="T94" fmla="*/ 637 w 736"/>
                <a:gd name="T95" fmla="*/ 64 h 815"/>
                <a:gd name="T96" fmla="*/ 605 w 736"/>
                <a:gd name="T97" fmla="*/ 28 h 815"/>
                <a:gd name="T98" fmla="*/ 576 w 736"/>
                <a:gd name="T99" fmla="*/ 0 h 815"/>
                <a:gd name="T100" fmla="*/ 556 w 736"/>
                <a:gd name="T101" fmla="*/ 13 h 815"/>
                <a:gd name="T102" fmla="*/ 521 w 736"/>
                <a:gd name="T103" fmla="*/ 34 h 815"/>
                <a:gd name="T104" fmla="*/ 476 w 736"/>
                <a:gd name="T105" fmla="*/ 49 h 815"/>
                <a:gd name="T106" fmla="*/ 421 w 736"/>
                <a:gd name="T107" fmla="*/ 51 h 815"/>
                <a:gd name="T108" fmla="*/ 364 w 736"/>
                <a:gd name="T109" fmla="*/ 42 h 815"/>
                <a:gd name="T110" fmla="*/ 312 w 736"/>
                <a:gd name="T111" fmla="*/ 28 h 815"/>
                <a:gd name="T112" fmla="*/ 284 w 736"/>
                <a:gd name="T113" fmla="*/ 19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36" h="815">
                  <a:moveTo>
                    <a:pt x="280" y="17"/>
                  </a:moveTo>
                  <a:lnTo>
                    <a:pt x="280" y="21"/>
                  </a:lnTo>
                  <a:lnTo>
                    <a:pt x="284" y="26"/>
                  </a:lnTo>
                  <a:lnTo>
                    <a:pt x="288" y="34"/>
                  </a:lnTo>
                  <a:lnTo>
                    <a:pt x="293" y="43"/>
                  </a:lnTo>
                  <a:lnTo>
                    <a:pt x="301" y="55"/>
                  </a:lnTo>
                  <a:lnTo>
                    <a:pt x="305" y="61"/>
                  </a:lnTo>
                  <a:lnTo>
                    <a:pt x="308" y="66"/>
                  </a:lnTo>
                  <a:lnTo>
                    <a:pt x="312" y="74"/>
                  </a:lnTo>
                  <a:lnTo>
                    <a:pt x="318" y="83"/>
                  </a:lnTo>
                  <a:lnTo>
                    <a:pt x="324" y="89"/>
                  </a:lnTo>
                  <a:lnTo>
                    <a:pt x="329" y="95"/>
                  </a:lnTo>
                  <a:lnTo>
                    <a:pt x="335" y="101"/>
                  </a:lnTo>
                  <a:lnTo>
                    <a:pt x="343" y="106"/>
                  </a:lnTo>
                  <a:lnTo>
                    <a:pt x="356" y="114"/>
                  </a:lnTo>
                  <a:lnTo>
                    <a:pt x="369" y="121"/>
                  </a:lnTo>
                  <a:lnTo>
                    <a:pt x="379" y="123"/>
                  </a:lnTo>
                  <a:lnTo>
                    <a:pt x="388" y="127"/>
                  </a:lnTo>
                  <a:lnTo>
                    <a:pt x="394" y="129"/>
                  </a:lnTo>
                  <a:lnTo>
                    <a:pt x="398" y="131"/>
                  </a:lnTo>
                  <a:lnTo>
                    <a:pt x="394" y="131"/>
                  </a:lnTo>
                  <a:lnTo>
                    <a:pt x="392" y="139"/>
                  </a:lnTo>
                  <a:lnTo>
                    <a:pt x="386" y="152"/>
                  </a:lnTo>
                  <a:lnTo>
                    <a:pt x="381" y="167"/>
                  </a:lnTo>
                  <a:lnTo>
                    <a:pt x="373" y="184"/>
                  </a:lnTo>
                  <a:lnTo>
                    <a:pt x="364" y="207"/>
                  </a:lnTo>
                  <a:lnTo>
                    <a:pt x="352" y="230"/>
                  </a:lnTo>
                  <a:lnTo>
                    <a:pt x="343" y="254"/>
                  </a:lnTo>
                  <a:lnTo>
                    <a:pt x="331" y="281"/>
                  </a:lnTo>
                  <a:lnTo>
                    <a:pt x="322" y="308"/>
                  </a:lnTo>
                  <a:lnTo>
                    <a:pt x="310" y="334"/>
                  </a:lnTo>
                  <a:lnTo>
                    <a:pt x="299" y="361"/>
                  </a:lnTo>
                  <a:lnTo>
                    <a:pt x="288" y="386"/>
                  </a:lnTo>
                  <a:lnTo>
                    <a:pt x="280" y="408"/>
                  </a:lnTo>
                  <a:lnTo>
                    <a:pt x="272" y="429"/>
                  </a:lnTo>
                  <a:lnTo>
                    <a:pt x="267" y="448"/>
                  </a:lnTo>
                  <a:lnTo>
                    <a:pt x="259" y="464"/>
                  </a:lnTo>
                  <a:lnTo>
                    <a:pt x="255" y="481"/>
                  </a:lnTo>
                  <a:lnTo>
                    <a:pt x="253" y="490"/>
                  </a:lnTo>
                  <a:lnTo>
                    <a:pt x="249" y="503"/>
                  </a:lnTo>
                  <a:lnTo>
                    <a:pt x="248" y="511"/>
                  </a:lnTo>
                  <a:lnTo>
                    <a:pt x="246" y="523"/>
                  </a:lnTo>
                  <a:lnTo>
                    <a:pt x="246" y="528"/>
                  </a:lnTo>
                  <a:lnTo>
                    <a:pt x="246" y="538"/>
                  </a:lnTo>
                  <a:lnTo>
                    <a:pt x="242" y="543"/>
                  </a:lnTo>
                  <a:lnTo>
                    <a:pt x="240" y="551"/>
                  </a:lnTo>
                  <a:lnTo>
                    <a:pt x="236" y="559"/>
                  </a:lnTo>
                  <a:lnTo>
                    <a:pt x="234" y="566"/>
                  </a:lnTo>
                  <a:lnTo>
                    <a:pt x="229" y="574"/>
                  </a:lnTo>
                  <a:lnTo>
                    <a:pt x="221" y="585"/>
                  </a:lnTo>
                  <a:lnTo>
                    <a:pt x="215" y="595"/>
                  </a:lnTo>
                  <a:lnTo>
                    <a:pt x="206" y="608"/>
                  </a:lnTo>
                  <a:lnTo>
                    <a:pt x="192" y="619"/>
                  </a:lnTo>
                  <a:lnTo>
                    <a:pt x="177" y="635"/>
                  </a:lnTo>
                  <a:lnTo>
                    <a:pt x="162" y="650"/>
                  </a:lnTo>
                  <a:lnTo>
                    <a:pt x="147" y="665"/>
                  </a:lnTo>
                  <a:lnTo>
                    <a:pt x="130" y="680"/>
                  </a:lnTo>
                  <a:lnTo>
                    <a:pt x="113" y="697"/>
                  </a:lnTo>
                  <a:lnTo>
                    <a:pt x="96" y="711"/>
                  </a:lnTo>
                  <a:lnTo>
                    <a:pt x="80" y="730"/>
                  </a:lnTo>
                  <a:lnTo>
                    <a:pt x="63" y="743"/>
                  </a:lnTo>
                  <a:lnTo>
                    <a:pt x="48" y="756"/>
                  </a:lnTo>
                  <a:lnTo>
                    <a:pt x="33" y="768"/>
                  </a:lnTo>
                  <a:lnTo>
                    <a:pt x="23" y="779"/>
                  </a:lnTo>
                  <a:lnTo>
                    <a:pt x="12" y="787"/>
                  </a:lnTo>
                  <a:lnTo>
                    <a:pt x="6" y="794"/>
                  </a:lnTo>
                  <a:lnTo>
                    <a:pt x="0" y="798"/>
                  </a:lnTo>
                  <a:lnTo>
                    <a:pt x="0" y="802"/>
                  </a:lnTo>
                  <a:lnTo>
                    <a:pt x="50" y="815"/>
                  </a:lnTo>
                  <a:lnTo>
                    <a:pt x="126" y="815"/>
                  </a:lnTo>
                  <a:lnTo>
                    <a:pt x="126" y="811"/>
                  </a:lnTo>
                  <a:lnTo>
                    <a:pt x="130" y="808"/>
                  </a:lnTo>
                  <a:lnTo>
                    <a:pt x="134" y="798"/>
                  </a:lnTo>
                  <a:lnTo>
                    <a:pt x="141" y="789"/>
                  </a:lnTo>
                  <a:lnTo>
                    <a:pt x="149" y="775"/>
                  </a:lnTo>
                  <a:lnTo>
                    <a:pt x="156" y="762"/>
                  </a:lnTo>
                  <a:lnTo>
                    <a:pt x="166" y="747"/>
                  </a:lnTo>
                  <a:lnTo>
                    <a:pt x="177" y="732"/>
                  </a:lnTo>
                  <a:lnTo>
                    <a:pt x="187" y="714"/>
                  </a:lnTo>
                  <a:lnTo>
                    <a:pt x="196" y="699"/>
                  </a:lnTo>
                  <a:lnTo>
                    <a:pt x="204" y="684"/>
                  </a:lnTo>
                  <a:lnTo>
                    <a:pt x="215" y="671"/>
                  </a:lnTo>
                  <a:lnTo>
                    <a:pt x="221" y="659"/>
                  </a:lnTo>
                  <a:lnTo>
                    <a:pt x="229" y="650"/>
                  </a:lnTo>
                  <a:lnTo>
                    <a:pt x="232" y="642"/>
                  </a:lnTo>
                  <a:lnTo>
                    <a:pt x="236" y="638"/>
                  </a:lnTo>
                  <a:lnTo>
                    <a:pt x="242" y="629"/>
                  </a:lnTo>
                  <a:lnTo>
                    <a:pt x="249" y="619"/>
                  </a:lnTo>
                  <a:lnTo>
                    <a:pt x="259" y="606"/>
                  </a:lnTo>
                  <a:lnTo>
                    <a:pt x="270" y="595"/>
                  </a:lnTo>
                  <a:lnTo>
                    <a:pt x="272" y="587"/>
                  </a:lnTo>
                  <a:lnTo>
                    <a:pt x="278" y="580"/>
                  </a:lnTo>
                  <a:lnTo>
                    <a:pt x="284" y="574"/>
                  </a:lnTo>
                  <a:lnTo>
                    <a:pt x="288" y="570"/>
                  </a:lnTo>
                  <a:lnTo>
                    <a:pt x="295" y="562"/>
                  </a:lnTo>
                  <a:lnTo>
                    <a:pt x="297" y="561"/>
                  </a:lnTo>
                  <a:lnTo>
                    <a:pt x="424" y="325"/>
                  </a:lnTo>
                  <a:lnTo>
                    <a:pt x="449" y="306"/>
                  </a:lnTo>
                  <a:lnTo>
                    <a:pt x="455" y="306"/>
                  </a:lnTo>
                  <a:lnTo>
                    <a:pt x="460" y="306"/>
                  </a:lnTo>
                  <a:lnTo>
                    <a:pt x="470" y="308"/>
                  </a:lnTo>
                  <a:lnTo>
                    <a:pt x="479" y="308"/>
                  </a:lnTo>
                  <a:lnTo>
                    <a:pt x="491" y="312"/>
                  </a:lnTo>
                  <a:lnTo>
                    <a:pt x="504" y="312"/>
                  </a:lnTo>
                  <a:lnTo>
                    <a:pt x="518" y="313"/>
                  </a:lnTo>
                  <a:lnTo>
                    <a:pt x="523" y="313"/>
                  </a:lnTo>
                  <a:lnTo>
                    <a:pt x="531" y="315"/>
                  </a:lnTo>
                  <a:lnTo>
                    <a:pt x="538" y="317"/>
                  </a:lnTo>
                  <a:lnTo>
                    <a:pt x="546" y="317"/>
                  </a:lnTo>
                  <a:lnTo>
                    <a:pt x="552" y="319"/>
                  </a:lnTo>
                  <a:lnTo>
                    <a:pt x="557" y="321"/>
                  </a:lnTo>
                  <a:lnTo>
                    <a:pt x="563" y="321"/>
                  </a:lnTo>
                  <a:lnTo>
                    <a:pt x="571" y="325"/>
                  </a:lnTo>
                  <a:lnTo>
                    <a:pt x="580" y="327"/>
                  </a:lnTo>
                  <a:lnTo>
                    <a:pt x="590" y="329"/>
                  </a:lnTo>
                  <a:lnTo>
                    <a:pt x="595" y="331"/>
                  </a:lnTo>
                  <a:lnTo>
                    <a:pt x="597" y="331"/>
                  </a:lnTo>
                  <a:lnTo>
                    <a:pt x="662" y="281"/>
                  </a:lnTo>
                  <a:lnTo>
                    <a:pt x="601" y="281"/>
                  </a:lnTo>
                  <a:lnTo>
                    <a:pt x="651" y="262"/>
                  </a:lnTo>
                  <a:lnTo>
                    <a:pt x="649" y="258"/>
                  </a:lnTo>
                  <a:lnTo>
                    <a:pt x="645" y="256"/>
                  </a:lnTo>
                  <a:lnTo>
                    <a:pt x="639" y="253"/>
                  </a:lnTo>
                  <a:lnTo>
                    <a:pt x="633" y="249"/>
                  </a:lnTo>
                  <a:lnTo>
                    <a:pt x="622" y="243"/>
                  </a:lnTo>
                  <a:lnTo>
                    <a:pt x="611" y="237"/>
                  </a:lnTo>
                  <a:lnTo>
                    <a:pt x="605" y="234"/>
                  </a:lnTo>
                  <a:lnTo>
                    <a:pt x="597" y="232"/>
                  </a:lnTo>
                  <a:lnTo>
                    <a:pt x="590" y="228"/>
                  </a:lnTo>
                  <a:lnTo>
                    <a:pt x="584" y="226"/>
                  </a:lnTo>
                  <a:lnTo>
                    <a:pt x="573" y="222"/>
                  </a:lnTo>
                  <a:lnTo>
                    <a:pt x="563" y="218"/>
                  </a:lnTo>
                  <a:lnTo>
                    <a:pt x="554" y="215"/>
                  </a:lnTo>
                  <a:lnTo>
                    <a:pt x="544" y="213"/>
                  </a:lnTo>
                  <a:lnTo>
                    <a:pt x="533" y="209"/>
                  </a:lnTo>
                  <a:lnTo>
                    <a:pt x="523" y="207"/>
                  </a:lnTo>
                  <a:lnTo>
                    <a:pt x="514" y="203"/>
                  </a:lnTo>
                  <a:lnTo>
                    <a:pt x="504" y="203"/>
                  </a:lnTo>
                  <a:lnTo>
                    <a:pt x="495" y="199"/>
                  </a:lnTo>
                  <a:lnTo>
                    <a:pt x="487" y="199"/>
                  </a:lnTo>
                  <a:lnTo>
                    <a:pt x="479" y="197"/>
                  </a:lnTo>
                  <a:lnTo>
                    <a:pt x="476" y="197"/>
                  </a:lnTo>
                  <a:lnTo>
                    <a:pt x="466" y="196"/>
                  </a:lnTo>
                  <a:lnTo>
                    <a:pt x="464" y="196"/>
                  </a:lnTo>
                  <a:lnTo>
                    <a:pt x="483" y="127"/>
                  </a:lnTo>
                  <a:lnTo>
                    <a:pt x="483" y="125"/>
                  </a:lnTo>
                  <a:lnTo>
                    <a:pt x="485" y="120"/>
                  </a:lnTo>
                  <a:lnTo>
                    <a:pt x="489" y="110"/>
                  </a:lnTo>
                  <a:lnTo>
                    <a:pt x="495" y="102"/>
                  </a:lnTo>
                  <a:lnTo>
                    <a:pt x="500" y="91"/>
                  </a:lnTo>
                  <a:lnTo>
                    <a:pt x="510" y="80"/>
                  </a:lnTo>
                  <a:lnTo>
                    <a:pt x="518" y="72"/>
                  </a:lnTo>
                  <a:lnTo>
                    <a:pt x="529" y="66"/>
                  </a:lnTo>
                  <a:lnTo>
                    <a:pt x="537" y="59"/>
                  </a:lnTo>
                  <a:lnTo>
                    <a:pt x="546" y="59"/>
                  </a:lnTo>
                  <a:lnTo>
                    <a:pt x="556" y="59"/>
                  </a:lnTo>
                  <a:lnTo>
                    <a:pt x="567" y="62"/>
                  </a:lnTo>
                  <a:lnTo>
                    <a:pt x="576" y="64"/>
                  </a:lnTo>
                  <a:lnTo>
                    <a:pt x="586" y="68"/>
                  </a:lnTo>
                  <a:lnTo>
                    <a:pt x="594" y="72"/>
                  </a:lnTo>
                  <a:lnTo>
                    <a:pt x="603" y="78"/>
                  </a:lnTo>
                  <a:lnTo>
                    <a:pt x="609" y="80"/>
                  </a:lnTo>
                  <a:lnTo>
                    <a:pt x="614" y="81"/>
                  </a:lnTo>
                  <a:lnTo>
                    <a:pt x="620" y="83"/>
                  </a:lnTo>
                  <a:lnTo>
                    <a:pt x="626" y="85"/>
                  </a:lnTo>
                  <a:lnTo>
                    <a:pt x="632" y="89"/>
                  </a:lnTo>
                  <a:lnTo>
                    <a:pt x="639" y="93"/>
                  </a:lnTo>
                  <a:lnTo>
                    <a:pt x="645" y="97"/>
                  </a:lnTo>
                  <a:lnTo>
                    <a:pt x="656" y="104"/>
                  </a:lnTo>
                  <a:lnTo>
                    <a:pt x="666" y="112"/>
                  </a:lnTo>
                  <a:lnTo>
                    <a:pt x="679" y="121"/>
                  </a:lnTo>
                  <a:lnTo>
                    <a:pt x="685" y="127"/>
                  </a:lnTo>
                  <a:lnTo>
                    <a:pt x="692" y="133"/>
                  </a:lnTo>
                  <a:lnTo>
                    <a:pt x="698" y="139"/>
                  </a:lnTo>
                  <a:lnTo>
                    <a:pt x="706" y="144"/>
                  </a:lnTo>
                  <a:lnTo>
                    <a:pt x="717" y="152"/>
                  </a:lnTo>
                  <a:lnTo>
                    <a:pt x="727" y="161"/>
                  </a:lnTo>
                  <a:lnTo>
                    <a:pt x="732" y="165"/>
                  </a:lnTo>
                  <a:lnTo>
                    <a:pt x="736" y="169"/>
                  </a:lnTo>
                  <a:lnTo>
                    <a:pt x="732" y="165"/>
                  </a:lnTo>
                  <a:lnTo>
                    <a:pt x="727" y="159"/>
                  </a:lnTo>
                  <a:lnTo>
                    <a:pt x="717" y="148"/>
                  </a:lnTo>
                  <a:lnTo>
                    <a:pt x="706" y="137"/>
                  </a:lnTo>
                  <a:lnTo>
                    <a:pt x="698" y="127"/>
                  </a:lnTo>
                  <a:lnTo>
                    <a:pt x="690" y="121"/>
                  </a:lnTo>
                  <a:lnTo>
                    <a:pt x="683" y="112"/>
                  </a:lnTo>
                  <a:lnTo>
                    <a:pt x="675" y="104"/>
                  </a:lnTo>
                  <a:lnTo>
                    <a:pt x="668" y="97"/>
                  </a:lnTo>
                  <a:lnTo>
                    <a:pt x="660" y="87"/>
                  </a:lnTo>
                  <a:lnTo>
                    <a:pt x="652" y="80"/>
                  </a:lnTo>
                  <a:lnTo>
                    <a:pt x="645" y="72"/>
                  </a:lnTo>
                  <a:lnTo>
                    <a:pt x="637" y="64"/>
                  </a:lnTo>
                  <a:lnTo>
                    <a:pt x="630" y="55"/>
                  </a:lnTo>
                  <a:lnTo>
                    <a:pt x="622" y="47"/>
                  </a:lnTo>
                  <a:lnTo>
                    <a:pt x="616" y="42"/>
                  </a:lnTo>
                  <a:lnTo>
                    <a:pt x="605" y="28"/>
                  </a:lnTo>
                  <a:lnTo>
                    <a:pt x="595" y="19"/>
                  </a:lnTo>
                  <a:lnTo>
                    <a:pt x="586" y="9"/>
                  </a:lnTo>
                  <a:lnTo>
                    <a:pt x="580" y="4"/>
                  </a:lnTo>
                  <a:lnTo>
                    <a:pt x="576" y="0"/>
                  </a:lnTo>
                  <a:lnTo>
                    <a:pt x="573" y="0"/>
                  </a:lnTo>
                  <a:lnTo>
                    <a:pt x="567" y="7"/>
                  </a:lnTo>
                  <a:lnTo>
                    <a:pt x="559" y="9"/>
                  </a:lnTo>
                  <a:lnTo>
                    <a:pt x="556" y="13"/>
                  </a:lnTo>
                  <a:lnTo>
                    <a:pt x="548" y="19"/>
                  </a:lnTo>
                  <a:lnTo>
                    <a:pt x="540" y="24"/>
                  </a:lnTo>
                  <a:lnTo>
                    <a:pt x="531" y="28"/>
                  </a:lnTo>
                  <a:lnTo>
                    <a:pt x="521" y="34"/>
                  </a:lnTo>
                  <a:lnTo>
                    <a:pt x="512" y="38"/>
                  </a:lnTo>
                  <a:lnTo>
                    <a:pt x="500" y="43"/>
                  </a:lnTo>
                  <a:lnTo>
                    <a:pt x="487" y="45"/>
                  </a:lnTo>
                  <a:lnTo>
                    <a:pt x="476" y="49"/>
                  </a:lnTo>
                  <a:lnTo>
                    <a:pt x="462" y="51"/>
                  </a:lnTo>
                  <a:lnTo>
                    <a:pt x="449" y="55"/>
                  </a:lnTo>
                  <a:lnTo>
                    <a:pt x="436" y="53"/>
                  </a:lnTo>
                  <a:lnTo>
                    <a:pt x="421" y="51"/>
                  </a:lnTo>
                  <a:lnTo>
                    <a:pt x="405" y="49"/>
                  </a:lnTo>
                  <a:lnTo>
                    <a:pt x="390" y="47"/>
                  </a:lnTo>
                  <a:lnTo>
                    <a:pt x="377" y="43"/>
                  </a:lnTo>
                  <a:lnTo>
                    <a:pt x="364" y="42"/>
                  </a:lnTo>
                  <a:lnTo>
                    <a:pt x="348" y="38"/>
                  </a:lnTo>
                  <a:lnTo>
                    <a:pt x="337" y="36"/>
                  </a:lnTo>
                  <a:lnTo>
                    <a:pt x="324" y="32"/>
                  </a:lnTo>
                  <a:lnTo>
                    <a:pt x="312" y="28"/>
                  </a:lnTo>
                  <a:lnTo>
                    <a:pt x="303" y="24"/>
                  </a:lnTo>
                  <a:lnTo>
                    <a:pt x="295" y="23"/>
                  </a:lnTo>
                  <a:lnTo>
                    <a:pt x="288" y="21"/>
                  </a:lnTo>
                  <a:lnTo>
                    <a:pt x="284" y="19"/>
                  </a:lnTo>
                  <a:lnTo>
                    <a:pt x="280" y="17"/>
                  </a:lnTo>
                  <a:lnTo>
                    <a:pt x="280" y="1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70" name="Freeform 106"/>
            <p:cNvSpPr>
              <a:spLocks/>
            </p:cNvSpPr>
            <p:nvPr/>
          </p:nvSpPr>
          <p:spPr bwMode="auto">
            <a:xfrm>
              <a:off x="4650" y="1400"/>
              <a:ext cx="74" cy="186"/>
            </a:xfrm>
            <a:custGeom>
              <a:avLst/>
              <a:gdLst>
                <a:gd name="T0" fmla="*/ 108 w 148"/>
                <a:gd name="T1" fmla="*/ 2 h 373"/>
                <a:gd name="T2" fmla="*/ 114 w 148"/>
                <a:gd name="T3" fmla="*/ 13 h 373"/>
                <a:gd name="T4" fmla="*/ 121 w 148"/>
                <a:gd name="T5" fmla="*/ 27 h 373"/>
                <a:gd name="T6" fmla="*/ 127 w 148"/>
                <a:gd name="T7" fmla="*/ 44 h 373"/>
                <a:gd name="T8" fmla="*/ 133 w 148"/>
                <a:gd name="T9" fmla="*/ 65 h 373"/>
                <a:gd name="T10" fmla="*/ 138 w 148"/>
                <a:gd name="T11" fmla="*/ 86 h 373"/>
                <a:gd name="T12" fmla="*/ 144 w 148"/>
                <a:gd name="T13" fmla="*/ 110 h 373"/>
                <a:gd name="T14" fmla="*/ 146 w 148"/>
                <a:gd name="T15" fmla="*/ 133 h 373"/>
                <a:gd name="T16" fmla="*/ 148 w 148"/>
                <a:gd name="T17" fmla="*/ 156 h 373"/>
                <a:gd name="T18" fmla="*/ 146 w 148"/>
                <a:gd name="T19" fmla="*/ 179 h 373"/>
                <a:gd name="T20" fmla="*/ 142 w 148"/>
                <a:gd name="T21" fmla="*/ 204 h 373"/>
                <a:gd name="T22" fmla="*/ 138 w 148"/>
                <a:gd name="T23" fmla="*/ 224 h 373"/>
                <a:gd name="T24" fmla="*/ 131 w 148"/>
                <a:gd name="T25" fmla="*/ 245 h 373"/>
                <a:gd name="T26" fmla="*/ 121 w 148"/>
                <a:gd name="T27" fmla="*/ 264 h 373"/>
                <a:gd name="T28" fmla="*/ 110 w 148"/>
                <a:gd name="T29" fmla="*/ 283 h 373"/>
                <a:gd name="T30" fmla="*/ 98 w 148"/>
                <a:gd name="T31" fmla="*/ 300 h 373"/>
                <a:gd name="T32" fmla="*/ 83 w 148"/>
                <a:gd name="T33" fmla="*/ 314 h 373"/>
                <a:gd name="T34" fmla="*/ 70 w 148"/>
                <a:gd name="T35" fmla="*/ 327 h 373"/>
                <a:gd name="T36" fmla="*/ 55 w 148"/>
                <a:gd name="T37" fmla="*/ 342 h 373"/>
                <a:gd name="T38" fmla="*/ 40 w 148"/>
                <a:gd name="T39" fmla="*/ 352 h 373"/>
                <a:gd name="T40" fmla="*/ 26 w 148"/>
                <a:gd name="T41" fmla="*/ 361 h 373"/>
                <a:gd name="T42" fmla="*/ 15 w 148"/>
                <a:gd name="T43" fmla="*/ 371 h 373"/>
                <a:gd name="T44" fmla="*/ 0 w 148"/>
                <a:gd name="T45" fmla="*/ 302 h 373"/>
                <a:gd name="T46" fmla="*/ 7 w 148"/>
                <a:gd name="T47" fmla="*/ 297 h 373"/>
                <a:gd name="T48" fmla="*/ 28 w 148"/>
                <a:gd name="T49" fmla="*/ 281 h 373"/>
                <a:gd name="T50" fmla="*/ 53 w 148"/>
                <a:gd name="T51" fmla="*/ 259 h 373"/>
                <a:gd name="T52" fmla="*/ 64 w 148"/>
                <a:gd name="T53" fmla="*/ 242 h 373"/>
                <a:gd name="T54" fmla="*/ 76 w 148"/>
                <a:gd name="T55" fmla="*/ 228 h 373"/>
                <a:gd name="T56" fmla="*/ 83 w 148"/>
                <a:gd name="T57" fmla="*/ 209 h 373"/>
                <a:gd name="T58" fmla="*/ 89 w 148"/>
                <a:gd name="T59" fmla="*/ 192 h 373"/>
                <a:gd name="T60" fmla="*/ 91 w 148"/>
                <a:gd name="T61" fmla="*/ 173 h 373"/>
                <a:gd name="T62" fmla="*/ 95 w 148"/>
                <a:gd name="T63" fmla="*/ 156 h 373"/>
                <a:gd name="T64" fmla="*/ 95 w 148"/>
                <a:gd name="T65" fmla="*/ 137 h 373"/>
                <a:gd name="T66" fmla="*/ 97 w 148"/>
                <a:gd name="T67" fmla="*/ 120 h 373"/>
                <a:gd name="T68" fmla="*/ 97 w 148"/>
                <a:gd name="T69" fmla="*/ 103 h 373"/>
                <a:gd name="T70" fmla="*/ 97 w 148"/>
                <a:gd name="T71" fmla="*/ 89 h 373"/>
                <a:gd name="T72" fmla="*/ 97 w 148"/>
                <a:gd name="T73" fmla="*/ 74 h 373"/>
                <a:gd name="T74" fmla="*/ 97 w 148"/>
                <a:gd name="T75" fmla="*/ 65 h 373"/>
                <a:gd name="T76" fmla="*/ 97 w 148"/>
                <a:gd name="T77" fmla="*/ 48 h 373"/>
                <a:gd name="T78" fmla="*/ 97 w 148"/>
                <a:gd name="T79" fmla="*/ 36 h 373"/>
                <a:gd name="T80" fmla="*/ 108 w 148"/>
                <a:gd name="T8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373">
                  <a:moveTo>
                    <a:pt x="108" y="0"/>
                  </a:moveTo>
                  <a:lnTo>
                    <a:pt x="108" y="2"/>
                  </a:lnTo>
                  <a:lnTo>
                    <a:pt x="112" y="10"/>
                  </a:lnTo>
                  <a:lnTo>
                    <a:pt x="114" y="13"/>
                  </a:lnTo>
                  <a:lnTo>
                    <a:pt x="117" y="19"/>
                  </a:lnTo>
                  <a:lnTo>
                    <a:pt x="121" y="27"/>
                  </a:lnTo>
                  <a:lnTo>
                    <a:pt x="125" y="36"/>
                  </a:lnTo>
                  <a:lnTo>
                    <a:pt x="127" y="44"/>
                  </a:lnTo>
                  <a:lnTo>
                    <a:pt x="131" y="53"/>
                  </a:lnTo>
                  <a:lnTo>
                    <a:pt x="133" y="65"/>
                  </a:lnTo>
                  <a:lnTo>
                    <a:pt x="136" y="74"/>
                  </a:lnTo>
                  <a:lnTo>
                    <a:pt x="138" y="86"/>
                  </a:lnTo>
                  <a:lnTo>
                    <a:pt x="142" y="97"/>
                  </a:lnTo>
                  <a:lnTo>
                    <a:pt x="144" y="110"/>
                  </a:lnTo>
                  <a:lnTo>
                    <a:pt x="146" y="122"/>
                  </a:lnTo>
                  <a:lnTo>
                    <a:pt x="146" y="133"/>
                  </a:lnTo>
                  <a:lnTo>
                    <a:pt x="148" y="145"/>
                  </a:lnTo>
                  <a:lnTo>
                    <a:pt x="148" y="156"/>
                  </a:lnTo>
                  <a:lnTo>
                    <a:pt x="148" y="169"/>
                  </a:lnTo>
                  <a:lnTo>
                    <a:pt x="146" y="179"/>
                  </a:lnTo>
                  <a:lnTo>
                    <a:pt x="146" y="190"/>
                  </a:lnTo>
                  <a:lnTo>
                    <a:pt x="142" y="204"/>
                  </a:lnTo>
                  <a:lnTo>
                    <a:pt x="142" y="215"/>
                  </a:lnTo>
                  <a:lnTo>
                    <a:pt x="138" y="224"/>
                  </a:lnTo>
                  <a:lnTo>
                    <a:pt x="135" y="236"/>
                  </a:lnTo>
                  <a:lnTo>
                    <a:pt x="131" y="245"/>
                  </a:lnTo>
                  <a:lnTo>
                    <a:pt x="127" y="257"/>
                  </a:lnTo>
                  <a:lnTo>
                    <a:pt x="121" y="264"/>
                  </a:lnTo>
                  <a:lnTo>
                    <a:pt x="117" y="276"/>
                  </a:lnTo>
                  <a:lnTo>
                    <a:pt x="110" y="283"/>
                  </a:lnTo>
                  <a:lnTo>
                    <a:pt x="106" y="293"/>
                  </a:lnTo>
                  <a:lnTo>
                    <a:pt x="98" y="300"/>
                  </a:lnTo>
                  <a:lnTo>
                    <a:pt x="91" y="306"/>
                  </a:lnTo>
                  <a:lnTo>
                    <a:pt x="83" y="314"/>
                  </a:lnTo>
                  <a:lnTo>
                    <a:pt x="78" y="321"/>
                  </a:lnTo>
                  <a:lnTo>
                    <a:pt x="70" y="327"/>
                  </a:lnTo>
                  <a:lnTo>
                    <a:pt x="62" y="335"/>
                  </a:lnTo>
                  <a:lnTo>
                    <a:pt x="55" y="342"/>
                  </a:lnTo>
                  <a:lnTo>
                    <a:pt x="47" y="348"/>
                  </a:lnTo>
                  <a:lnTo>
                    <a:pt x="40" y="352"/>
                  </a:lnTo>
                  <a:lnTo>
                    <a:pt x="32" y="357"/>
                  </a:lnTo>
                  <a:lnTo>
                    <a:pt x="26" y="361"/>
                  </a:lnTo>
                  <a:lnTo>
                    <a:pt x="22" y="365"/>
                  </a:lnTo>
                  <a:lnTo>
                    <a:pt x="15" y="371"/>
                  </a:lnTo>
                  <a:lnTo>
                    <a:pt x="13" y="373"/>
                  </a:lnTo>
                  <a:lnTo>
                    <a:pt x="0" y="302"/>
                  </a:lnTo>
                  <a:lnTo>
                    <a:pt x="2" y="300"/>
                  </a:lnTo>
                  <a:lnTo>
                    <a:pt x="7" y="297"/>
                  </a:lnTo>
                  <a:lnTo>
                    <a:pt x="17" y="289"/>
                  </a:lnTo>
                  <a:lnTo>
                    <a:pt x="28" y="281"/>
                  </a:lnTo>
                  <a:lnTo>
                    <a:pt x="40" y="270"/>
                  </a:lnTo>
                  <a:lnTo>
                    <a:pt x="53" y="259"/>
                  </a:lnTo>
                  <a:lnTo>
                    <a:pt x="59" y="249"/>
                  </a:lnTo>
                  <a:lnTo>
                    <a:pt x="64" y="242"/>
                  </a:lnTo>
                  <a:lnTo>
                    <a:pt x="70" y="234"/>
                  </a:lnTo>
                  <a:lnTo>
                    <a:pt x="76" y="228"/>
                  </a:lnTo>
                  <a:lnTo>
                    <a:pt x="79" y="217"/>
                  </a:lnTo>
                  <a:lnTo>
                    <a:pt x="83" y="209"/>
                  </a:lnTo>
                  <a:lnTo>
                    <a:pt x="85" y="200"/>
                  </a:lnTo>
                  <a:lnTo>
                    <a:pt x="89" y="192"/>
                  </a:lnTo>
                  <a:lnTo>
                    <a:pt x="89" y="183"/>
                  </a:lnTo>
                  <a:lnTo>
                    <a:pt x="91" y="173"/>
                  </a:lnTo>
                  <a:lnTo>
                    <a:pt x="93" y="166"/>
                  </a:lnTo>
                  <a:lnTo>
                    <a:pt x="95" y="156"/>
                  </a:lnTo>
                  <a:lnTo>
                    <a:pt x="95" y="146"/>
                  </a:lnTo>
                  <a:lnTo>
                    <a:pt x="95" y="137"/>
                  </a:lnTo>
                  <a:lnTo>
                    <a:pt x="95" y="127"/>
                  </a:lnTo>
                  <a:lnTo>
                    <a:pt x="97" y="120"/>
                  </a:lnTo>
                  <a:lnTo>
                    <a:pt x="97" y="112"/>
                  </a:lnTo>
                  <a:lnTo>
                    <a:pt x="97" y="103"/>
                  </a:lnTo>
                  <a:lnTo>
                    <a:pt x="97" y="95"/>
                  </a:lnTo>
                  <a:lnTo>
                    <a:pt x="97" y="89"/>
                  </a:lnTo>
                  <a:lnTo>
                    <a:pt x="97" y="82"/>
                  </a:lnTo>
                  <a:lnTo>
                    <a:pt x="97" y="74"/>
                  </a:lnTo>
                  <a:lnTo>
                    <a:pt x="97" y="69"/>
                  </a:lnTo>
                  <a:lnTo>
                    <a:pt x="97" y="65"/>
                  </a:lnTo>
                  <a:lnTo>
                    <a:pt x="97" y="55"/>
                  </a:lnTo>
                  <a:lnTo>
                    <a:pt x="97" y="48"/>
                  </a:lnTo>
                  <a:lnTo>
                    <a:pt x="97" y="40"/>
                  </a:lnTo>
                  <a:lnTo>
                    <a:pt x="97" y="36"/>
                  </a:lnTo>
                  <a:lnTo>
                    <a:pt x="97" y="34"/>
                  </a:lnTo>
                  <a:lnTo>
                    <a:pt x="10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7E94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71" name="Freeform 107"/>
            <p:cNvSpPr>
              <a:spLocks/>
            </p:cNvSpPr>
            <p:nvPr/>
          </p:nvSpPr>
          <p:spPr bwMode="auto">
            <a:xfrm>
              <a:off x="4504" y="1557"/>
              <a:ext cx="78" cy="79"/>
            </a:xfrm>
            <a:custGeom>
              <a:avLst/>
              <a:gdLst>
                <a:gd name="T0" fmla="*/ 61 w 156"/>
                <a:gd name="T1" fmla="*/ 0 h 157"/>
                <a:gd name="T2" fmla="*/ 83 w 156"/>
                <a:gd name="T3" fmla="*/ 57 h 157"/>
                <a:gd name="T4" fmla="*/ 112 w 156"/>
                <a:gd name="T5" fmla="*/ 43 h 157"/>
                <a:gd name="T6" fmla="*/ 156 w 156"/>
                <a:gd name="T7" fmla="*/ 61 h 157"/>
                <a:gd name="T8" fmla="*/ 140 w 156"/>
                <a:gd name="T9" fmla="*/ 87 h 157"/>
                <a:gd name="T10" fmla="*/ 102 w 156"/>
                <a:gd name="T11" fmla="*/ 83 h 157"/>
                <a:gd name="T12" fmla="*/ 123 w 156"/>
                <a:gd name="T13" fmla="*/ 125 h 157"/>
                <a:gd name="T14" fmla="*/ 11 w 156"/>
                <a:gd name="T15" fmla="*/ 157 h 157"/>
                <a:gd name="T16" fmla="*/ 0 w 156"/>
                <a:gd name="T17" fmla="*/ 131 h 157"/>
                <a:gd name="T18" fmla="*/ 4 w 156"/>
                <a:gd name="T19" fmla="*/ 125 h 157"/>
                <a:gd name="T20" fmla="*/ 11 w 156"/>
                <a:gd name="T21" fmla="*/ 116 h 157"/>
                <a:gd name="T22" fmla="*/ 17 w 156"/>
                <a:gd name="T23" fmla="*/ 108 h 157"/>
                <a:gd name="T24" fmla="*/ 23 w 156"/>
                <a:gd name="T25" fmla="*/ 100 h 157"/>
                <a:gd name="T26" fmla="*/ 24 w 156"/>
                <a:gd name="T27" fmla="*/ 91 h 157"/>
                <a:gd name="T28" fmla="*/ 28 w 156"/>
                <a:gd name="T29" fmla="*/ 83 h 157"/>
                <a:gd name="T30" fmla="*/ 26 w 156"/>
                <a:gd name="T31" fmla="*/ 72 h 157"/>
                <a:gd name="T32" fmla="*/ 26 w 156"/>
                <a:gd name="T33" fmla="*/ 61 h 157"/>
                <a:gd name="T34" fmla="*/ 23 w 156"/>
                <a:gd name="T35" fmla="*/ 49 h 157"/>
                <a:gd name="T36" fmla="*/ 21 w 156"/>
                <a:gd name="T37" fmla="*/ 43 h 157"/>
                <a:gd name="T38" fmla="*/ 17 w 156"/>
                <a:gd name="T39" fmla="*/ 36 h 157"/>
                <a:gd name="T40" fmla="*/ 15 w 156"/>
                <a:gd name="T41" fmla="*/ 30 h 157"/>
                <a:gd name="T42" fmla="*/ 11 w 156"/>
                <a:gd name="T43" fmla="*/ 26 h 157"/>
                <a:gd name="T44" fmla="*/ 61 w 156"/>
                <a:gd name="T45" fmla="*/ 0 h 157"/>
                <a:gd name="T46" fmla="*/ 61 w 156"/>
                <a:gd name="T4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6" h="157">
                  <a:moveTo>
                    <a:pt x="61" y="0"/>
                  </a:moveTo>
                  <a:lnTo>
                    <a:pt x="83" y="57"/>
                  </a:lnTo>
                  <a:lnTo>
                    <a:pt x="112" y="43"/>
                  </a:lnTo>
                  <a:lnTo>
                    <a:pt x="156" y="61"/>
                  </a:lnTo>
                  <a:lnTo>
                    <a:pt x="140" y="87"/>
                  </a:lnTo>
                  <a:lnTo>
                    <a:pt x="102" y="83"/>
                  </a:lnTo>
                  <a:lnTo>
                    <a:pt x="123" y="125"/>
                  </a:lnTo>
                  <a:lnTo>
                    <a:pt x="11" y="157"/>
                  </a:lnTo>
                  <a:lnTo>
                    <a:pt x="0" y="131"/>
                  </a:lnTo>
                  <a:lnTo>
                    <a:pt x="4" y="125"/>
                  </a:lnTo>
                  <a:lnTo>
                    <a:pt x="11" y="116"/>
                  </a:lnTo>
                  <a:lnTo>
                    <a:pt x="17" y="108"/>
                  </a:lnTo>
                  <a:lnTo>
                    <a:pt x="23" y="100"/>
                  </a:lnTo>
                  <a:lnTo>
                    <a:pt x="24" y="91"/>
                  </a:lnTo>
                  <a:lnTo>
                    <a:pt x="28" y="83"/>
                  </a:lnTo>
                  <a:lnTo>
                    <a:pt x="26" y="72"/>
                  </a:lnTo>
                  <a:lnTo>
                    <a:pt x="26" y="61"/>
                  </a:lnTo>
                  <a:lnTo>
                    <a:pt x="23" y="49"/>
                  </a:lnTo>
                  <a:lnTo>
                    <a:pt x="21" y="43"/>
                  </a:lnTo>
                  <a:lnTo>
                    <a:pt x="17" y="36"/>
                  </a:lnTo>
                  <a:lnTo>
                    <a:pt x="15" y="30"/>
                  </a:lnTo>
                  <a:lnTo>
                    <a:pt x="11" y="26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72" name="Freeform 108"/>
            <p:cNvSpPr>
              <a:spLocks/>
            </p:cNvSpPr>
            <p:nvPr/>
          </p:nvSpPr>
          <p:spPr bwMode="auto">
            <a:xfrm>
              <a:off x="4556" y="1594"/>
              <a:ext cx="27" cy="26"/>
            </a:xfrm>
            <a:custGeom>
              <a:avLst/>
              <a:gdLst>
                <a:gd name="T0" fmla="*/ 0 w 56"/>
                <a:gd name="T1" fmla="*/ 9 h 51"/>
                <a:gd name="T2" fmla="*/ 0 w 56"/>
                <a:gd name="T3" fmla="*/ 7 h 51"/>
                <a:gd name="T4" fmla="*/ 6 w 56"/>
                <a:gd name="T5" fmla="*/ 4 h 51"/>
                <a:gd name="T6" fmla="*/ 12 w 56"/>
                <a:gd name="T7" fmla="*/ 2 h 51"/>
                <a:gd name="T8" fmla="*/ 21 w 56"/>
                <a:gd name="T9" fmla="*/ 0 h 51"/>
                <a:gd name="T10" fmla="*/ 31 w 56"/>
                <a:gd name="T11" fmla="*/ 0 h 51"/>
                <a:gd name="T12" fmla="*/ 40 w 56"/>
                <a:gd name="T13" fmla="*/ 2 h 51"/>
                <a:gd name="T14" fmla="*/ 48 w 56"/>
                <a:gd name="T15" fmla="*/ 4 h 51"/>
                <a:gd name="T16" fmla="*/ 54 w 56"/>
                <a:gd name="T17" fmla="*/ 11 h 51"/>
                <a:gd name="T18" fmla="*/ 54 w 56"/>
                <a:gd name="T19" fmla="*/ 15 h 51"/>
                <a:gd name="T20" fmla="*/ 56 w 56"/>
                <a:gd name="T21" fmla="*/ 23 h 51"/>
                <a:gd name="T22" fmla="*/ 56 w 56"/>
                <a:gd name="T23" fmla="*/ 28 h 51"/>
                <a:gd name="T24" fmla="*/ 56 w 56"/>
                <a:gd name="T25" fmla="*/ 36 h 51"/>
                <a:gd name="T26" fmla="*/ 56 w 56"/>
                <a:gd name="T27" fmla="*/ 47 h 51"/>
                <a:gd name="T28" fmla="*/ 56 w 56"/>
                <a:gd name="T29" fmla="*/ 51 h 51"/>
                <a:gd name="T30" fmla="*/ 21 w 56"/>
                <a:gd name="T31" fmla="*/ 51 h 51"/>
                <a:gd name="T32" fmla="*/ 0 w 56"/>
                <a:gd name="T33" fmla="*/ 9 h 51"/>
                <a:gd name="T34" fmla="*/ 0 w 56"/>
                <a:gd name="T35" fmla="*/ 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51">
                  <a:moveTo>
                    <a:pt x="0" y="9"/>
                  </a:moveTo>
                  <a:lnTo>
                    <a:pt x="0" y="7"/>
                  </a:lnTo>
                  <a:lnTo>
                    <a:pt x="6" y="4"/>
                  </a:lnTo>
                  <a:lnTo>
                    <a:pt x="12" y="2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40" y="2"/>
                  </a:lnTo>
                  <a:lnTo>
                    <a:pt x="48" y="4"/>
                  </a:lnTo>
                  <a:lnTo>
                    <a:pt x="54" y="11"/>
                  </a:lnTo>
                  <a:lnTo>
                    <a:pt x="54" y="15"/>
                  </a:lnTo>
                  <a:lnTo>
                    <a:pt x="56" y="23"/>
                  </a:lnTo>
                  <a:lnTo>
                    <a:pt x="56" y="28"/>
                  </a:lnTo>
                  <a:lnTo>
                    <a:pt x="56" y="36"/>
                  </a:lnTo>
                  <a:lnTo>
                    <a:pt x="56" y="47"/>
                  </a:lnTo>
                  <a:lnTo>
                    <a:pt x="56" y="51"/>
                  </a:lnTo>
                  <a:lnTo>
                    <a:pt x="21" y="51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8F8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73" name="Freeform 109"/>
            <p:cNvSpPr>
              <a:spLocks/>
            </p:cNvSpPr>
            <p:nvPr/>
          </p:nvSpPr>
          <p:spPr bwMode="auto">
            <a:xfrm>
              <a:off x="4672" y="1794"/>
              <a:ext cx="23" cy="12"/>
            </a:xfrm>
            <a:custGeom>
              <a:avLst/>
              <a:gdLst>
                <a:gd name="T0" fmla="*/ 17 w 48"/>
                <a:gd name="T1" fmla="*/ 0 h 25"/>
                <a:gd name="T2" fmla="*/ 48 w 48"/>
                <a:gd name="T3" fmla="*/ 19 h 25"/>
                <a:gd name="T4" fmla="*/ 0 w 48"/>
                <a:gd name="T5" fmla="*/ 25 h 25"/>
                <a:gd name="T6" fmla="*/ 0 w 48"/>
                <a:gd name="T7" fmla="*/ 23 h 25"/>
                <a:gd name="T8" fmla="*/ 0 w 48"/>
                <a:gd name="T9" fmla="*/ 19 h 25"/>
                <a:gd name="T10" fmla="*/ 2 w 48"/>
                <a:gd name="T11" fmla="*/ 13 h 25"/>
                <a:gd name="T12" fmla="*/ 6 w 48"/>
                <a:gd name="T13" fmla="*/ 10 h 25"/>
                <a:gd name="T14" fmla="*/ 12 w 48"/>
                <a:gd name="T15" fmla="*/ 2 h 25"/>
                <a:gd name="T16" fmla="*/ 17 w 48"/>
                <a:gd name="T17" fmla="*/ 0 h 25"/>
                <a:gd name="T18" fmla="*/ 17 w 48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25">
                  <a:moveTo>
                    <a:pt x="17" y="0"/>
                  </a:moveTo>
                  <a:lnTo>
                    <a:pt x="48" y="19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2" y="13"/>
                  </a:lnTo>
                  <a:lnTo>
                    <a:pt x="6" y="10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68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74" name="Freeform 110"/>
            <p:cNvSpPr>
              <a:spLocks/>
            </p:cNvSpPr>
            <p:nvPr/>
          </p:nvSpPr>
          <p:spPr bwMode="auto">
            <a:xfrm>
              <a:off x="4673" y="1190"/>
              <a:ext cx="74" cy="174"/>
            </a:xfrm>
            <a:custGeom>
              <a:avLst/>
              <a:gdLst>
                <a:gd name="T0" fmla="*/ 109 w 148"/>
                <a:gd name="T1" fmla="*/ 65 h 350"/>
                <a:gd name="T2" fmla="*/ 120 w 148"/>
                <a:gd name="T3" fmla="*/ 101 h 350"/>
                <a:gd name="T4" fmla="*/ 124 w 148"/>
                <a:gd name="T5" fmla="*/ 145 h 350"/>
                <a:gd name="T6" fmla="*/ 118 w 148"/>
                <a:gd name="T7" fmla="*/ 143 h 350"/>
                <a:gd name="T8" fmla="*/ 107 w 148"/>
                <a:gd name="T9" fmla="*/ 143 h 350"/>
                <a:gd name="T10" fmla="*/ 91 w 148"/>
                <a:gd name="T11" fmla="*/ 143 h 350"/>
                <a:gd name="T12" fmla="*/ 80 w 148"/>
                <a:gd name="T13" fmla="*/ 152 h 350"/>
                <a:gd name="T14" fmla="*/ 71 w 148"/>
                <a:gd name="T15" fmla="*/ 165 h 350"/>
                <a:gd name="T16" fmla="*/ 71 w 148"/>
                <a:gd name="T17" fmla="*/ 184 h 350"/>
                <a:gd name="T18" fmla="*/ 74 w 148"/>
                <a:gd name="T19" fmla="*/ 202 h 350"/>
                <a:gd name="T20" fmla="*/ 86 w 148"/>
                <a:gd name="T21" fmla="*/ 215 h 350"/>
                <a:gd name="T22" fmla="*/ 99 w 148"/>
                <a:gd name="T23" fmla="*/ 222 h 350"/>
                <a:gd name="T24" fmla="*/ 116 w 148"/>
                <a:gd name="T25" fmla="*/ 226 h 350"/>
                <a:gd name="T26" fmla="*/ 128 w 148"/>
                <a:gd name="T27" fmla="*/ 226 h 350"/>
                <a:gd name="T28" fmla="*/ 133 w 148"/>
                <a:gd name="T29" fmla="*/ 226 h 350"/>
                <a:gd name="T30" fmla="*/ 46 w 148"/>
                <a:gd name="T31" fmla="*/ 350 h 350"/>
                <a:gd name="T32" fmla="*/ 15 w 148"/>
                <a:gd name="T33" fmla="*/ 325 h 350"/>
                <a:gd name="T34" fmla="*/ 17 w 148"/>
                <a:gd name="T35" fmla="*/ 312 h 350"/>
                <a:gd name="T36" fmla="*/ 21 w 148"/>
                <a:gd name="T37" fmla="*/ 298 h 350"/>
                <a:gd name="T38" fmla="*/ 25 w 148"/>
                <a:gd name="T39" fmla="*/ 283 h 350"/>
                <a:gd name="T40" fmla="*/ 27 w 148"/>
                <a:gd name="T41" fmla="*/ 268 h 350"/>
                <a:gd name="T42" fmla="*/ 29 w 148"/>
                <a:gd name="T43" fmla="*/ 253 h 350"/>
                <a:gd name="T44" fmla="*/ 31 w 148"/>
                <a:gd name="T45" fmla="*/ 240 h 350"/>
                <a:gd name="T46" fmla="*/ 27 w 148"/>
                <a:gd name="T47" fmla="*/ 224 h 350"/>
                <a:gd name="T48" fmla="*/ 21 w 148"/>
                <a:gd name="T49" fmla="*/ 211 h 350"/>
                <a:gd name="T50" fmla="*/ 8 w 148"/>
                <a:gd name="T51" fmla="*/ 205 h 350"/>
                <a:gd name="T52" fmla="*/ 6 w 148"/>
                <a:gd name="T53" fmla="*/ 190 h 350"/>
                <a:gd name="T54" fmla="*/ 17 w 148"/>
                <a:gd name="T55" fmla="*/ 169 h 350"/>
                <a:gd name="T56" fmla="*/ 17 w 148"/>
                <a:gd name="T57" fmla="*/ 162 h 350"/>
                <a:gd name="T58" fmla="*/ 8 w 148"/>
                <a:gd name="T59" fmla="*/ 148 h 350"/>
                <a:gd name="T60" fmla="*/ 4 w 148"/>
                <a:gd name="T61" fmla="*/ 133 h 350"/>
                <a:gd name="T62" fmla="*/ 2 w 148"/>
                <a:gd name="T63" fmla="*/ 114 h 350"/>
                <a:gd name="T64" fmla="*/ 0 w 148"/>
                <a:gd name="T65" fmla="*/ 101 h 350"/>
                <a:gd name="T66" fmla="*/ 0 w 148"/>
                <a:gd name="T67" fmla="*/ 87 h 350"/>
                <a:gd name="T68" fmla="*/ 2 w 148"/>
                <a:gd name="T69" fmla="*/ 72 h 350"/>
                <a:gd name="T70" fmla="*/ 4 w 148"/>
                <a:gd name="T71" fmla="*/ 53 h 350"/>
                <a:gd name="T72" fmla="*/ 8 w 148"/>
                <a:gd name="T73" fmla="*/ 38 h 350"/>
                <a:gd name="T74" fmla="*/ 80 w 148"/>
                <a:gd name="T75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8" h="350">
                  <a:moveTo>
                    <a:pt x="80" y="0"/>
                  </a:moveTo>
                  <a:lnTo>
                    <a:pt x="109" y="65"/>
                  </a:lnTo>
                  <a:lnTo>
                    <a:pt x="90" y="101"/>
                  </a:lnTo>
                  <a:lnTo>
                    <a:pt x="120" y="101"/>
                  </a:lnTo>
                  <a:lnTo>
                    <a:pt x="148" y="137"/>
                  </a:lnTo>
                  <a:lnTo>
                    <a:pt x="124" y="145"/>
                  </a:lnTo>
                  <a:lnTo>
                    <a:pt x="120" y="143"/>
                  </a:lnTo>
                  <a:lnTo>
                    <a:pt x="118" y="143"/>
                  </a:lnTo>
                  <a:lnTo>
                    <a:pt x="112" y="143"/>
                  </a:lnTo>
                  <a:lnTo>
                    <a:pt x="107" y="143"/>
                  </a:lnTo>
                  <a:lnTo>
                    <a:pt x="99" y="143"/>
                  </a:lnTo>
                  <a:lnTo>
                    <a:pt x="91" y="143"/>
                  </a:lnTo>
                  <a:lnTo>
                    <a:pt x="84" y="146"/>
                  </a:lnTo>
                  <a:lnTo>
                    <a:pt x="80" y="152"/>
                  </a:lnTo>
                  <a:lnTo>
                    <a:pt x="74" y="158"/>
                  </a:lnTo>
                  <a:lnTo>
                    <a:pt x="71" y="165"/>
                  </a:lnTo>
                  <a:lnTo>
                    <a:pt x="69" y="173"/>
                  </a:lnTo>
                  <a:lnTo>
                    <a:pt x="71" y="184"/>
                  </a:lnTo>
                  <a:lnTo>
                    <a:pt x="71" y="192"/>
                  </a:lnTo>
                  <a:lnTo>
                    <a:pt x="74" y="202"/>
                  </a:lnTo>
                  <a:lnTo>
                    <a:pt x="80" y="209"/>
                  </a:lnTo>
                  <a:lnTo>
                    <a:pt x="86" y="215"/>
                  </a:lnTo>
                  <a:lnTo>
                    <a:pt x="91" y="219"/>
                  </a:lnTo>
                  <a:lnTo>
                    <a:pt x="99" y="222"/>
                  </a:lnTo>
                  <a:lnTo>
                    <a:pt x="107" y="224"/>
                  </a:lnTo>
                  <a:lnTo>
                    <a:pt x="116" y="226"/>
                  </a:lnTo>
                  <a:lnTo>
                    <a:pt x="122" y="226"/>
                  </a:lnTo>
                  <a:lnTo>
                    <a:pt x="128" y="226"/>
                  </a:lnTo>
                  <a:lnTo>
                    <a:pt x="131" y="226"/>
                  </a:lnTo>
                  <a:lnTo>
                    <a:pt x="133" y="226"/>
                  </a:lnTo>
                  <a:lnTo>
                    <a:pt x="99" y="260"/>
                  </a:lnTo>
                  <a:lnTo>
                    <a:pt x="46" y="350"/>
                  </a:lnTo>
                  <a:lnTo>
                    <a:pt x="15" y="329"/>
                  </a:lnTo>
                  <a:lnTo>
                    <a:pt x="15" y="325"/>
                  </a:lnTo>
                  <a:lnTo>
                    <a:pt x="17" y="317"/>
                  </a:lnTo>
                  <a:lnTo>
                    <a:pt x="17" y="312"/>
                  </a:lnTo>
                  <a:lnTo>
                    <a:pt x="21" y="306"/>
                  </a:lnTo>
                  <a:lnTo>
                    <a:pt x="21" y="298"/>
                  </a:lnTo>
                  <a:lnTo>
                    <a:pt x="25" y="291"/>
                  </a:lnTo>
                  <a:lnTo>
                    <a:pt x="25" y="283"/>
                  </a:lnTo>
                  <a:lnTo>
                    <a:pt x="27" y="276"/>
                  </a:lnTo>
                  <a:lnTo>
                    <a:pt x="27" y="268"/>
                  </a:lnTo>
                  <a:lnTo>
                    <a:pt x="29" y="260"/>
                  </a:lnTo>
                  <a:lnTo>
                    <a:pt x="29" y="253"/>
                  </a:lnTo>
                  <a:lnTo>
                    <a:pt x="31" y="247"/>
                  </a:lnTo>
                  <a:lnTo>
                    <a:pt x="31" y="240"/>
                  </a:lnTo>
                  <a:lnTo>
                    <a:pt x="31" y="236"/>
                  </a:lnTo>
                  <a:lnTo>
                    <a:pt x="27" y="224"/>
                  </a:lnTo>
                  <a:lnTo>
                    <a:pt x="25" y="217"/>
                  </a:lnTo>
                  <a:lnTo>
                    <a:pt x="21" y="211"/>
                  </a:lnTo>
                  <a:lnTo>
                    <a:pt x="17" y="209"/>
                  </a:lnTo>
                  <a:lnTo>
                    <a:pt x="8" y="205"/>
                  </a:lnTo>
                  <a:lnTo>
                    <a:pt x="4" y="200"/>
                  </a:lnTo>
                  <a:lnTo>
                    <a:pt x="6" y="190"/>
                  </a:lnTo>
                  <a:lnTo>
                    <a:pt x="12" y="179"/>
                  </a:lnTo>
                  <a:lnTo>
                    <a:pt x="17" y="169"/>
                  </a:lnTo>
                  <a:lnTo>
                    <a:pt x="21" y="165"/>
                  </a:lnTo>
                  <a:lnTo>
                    <a:pt x="17" y="162"/>
                  </a:lnTo>
                  <a:lnTo>
                    <a:pt x="12" y="156"/>
                  </a:lnTo>
                  <a:lnTo>
                    <a:pt x="8" y="148"/>
                  </a:lnTo>
                  <a:lnTo>
                    <a:pt x="6" y="143"/>
                  </a:lnTo>
                  <a:lnTo>
                    <a:pt x="4" y="133"/>
                  </a:lnTo>
                  <a:lnTo>
                    <a:pt x="4" y="122"/>
                  </a:lnTo>
                  <a:lnTo>
                    <a:pt x="2" y="114"/>
                  </a:lnTo>
                  <a:lnTo>
                    <a:pt x="0" y="108"/>
                  </a:lnTo>
                  <a:lnTo>
                    <a:pt x="0" y="101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2" y="80"/>
                  </a:lnTo>
                  <a:lnTo>
                    <a:pt x="2" y="72"/>
                  </a:lnTo>
                  <a:lnTo>
                    <a:pt x="4" y="67"/>
                  </a:lnTo>
                  <a:lnTo>
                    <a:pt x="4" y="53"/>
                  </a:lnTo>
                  <a:lnTo>
                    <a:pt x="6" y="44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75" name="Freeform 111"/>
            <p:cNvSpPr>
              <a:spLocks/>
            </p:cNvSpPr>
            <p:nvPr/>
          </p:nvSpPr>
          <p:spPr bwMode="auto">
            <a:xfrm>
              <a:off x="4626" y="1171"/>
              <a:ext cx="116" cy="118"/>
            </a:xfrm>
            <a:custGeom>
              <a:avLst/>
              <a:gdLst>
                <a:gd name="T0" fmla="*/ 177 w 232"/>
                <a:gd name="T1" fmla="*/ 67 h 238"/>
                <a:gd name="T2" fmla="*/ 192 w 232"/>
                <a:gd name="T3" fmla="*/ 67 h 238"/>
                <a:gd name="T4" fmla="*/ 200 w 232"/>
                <a:gd name="T5" fmla="*/ 61 h 238"/>
                <a:gd name="T6" fmla="*/ 222 w 232"/>
                <a:gd name="T7" fmla="*/ 76 h 238"/>
                <a:gd name="T8" fmla="*/ 226 w 232"/>
                <a:gd name="T9" fmla="*/ 68 h 238"/>
                <a:gd name="T10" fmla="*/ 232 w 232"/>
                <a:gd name="T11" fmla="*/ 53 h 238"/>
                <a:gd name="T12" fmla="*/ 219 w 232"/>
                <a:gd name="T13" fmla="*/ 38 h 238"/>
                <a:gd name="T14" fmla="*/ 209 w 232"/>
                <a:gd name="T15" fmla="*/ 32 h 238"/>
                <a:gd name="T16" fmla="*/ 207 w 232"/>
                <a:gd name="T17" fmla="*/ 21 h 238"/>
                <a:gd name="T18" fmla="*/ 200 w 232"/>
                <a:gd name="T19" fmla="*/ 8 h 238"/>
                <a:gd name="T20" fmla="*/ 179 w 232"/>
                <a:gd name="T21" fmla="*/ 0 h 238"/>
                <a:gd name="T22" fmla="*/ 165 w 232"/>
                <a:gd name="T23" fmla="*/ 2 h 238"/>
                <a:gd name="T24" fmla="*/ 152 w 232"/>
                <a:gd name="T25" fmla="*/ 8 h 238"/>
                <a:gd name="T26" fmla="*/ 137 w 232"/>
                <a:gd name="T27" fmla="*/ 13 h 238"/>
                <a:gd name="T28" fmla="*/ 124 w 232"/>
                <a:gd name="T29" fmla="*/ 23 h 238"/>
                <a:gd name="T30" fmla="*/ 101 w 232"/>
                <a:gd name="T31" fmla="*/ 38 h 238"/>
                <a:gd name="T32" fmla="*/ 80 w 232"/>
                <a:gd name="T33" fmla="*/ 38 h 238"/>
                <a:gd name="T34" fmla="*/ 55 w 232"/>
                <a:gd name="T35" fmla="*/ 42 h 238"/>
                <a:gd name="T36" fmla="*/ 42 w 232"/>
                <a:gd name="T37" fmla="*/ 49 h 238"/>
                <a:gd name="T38" fmla="*/ 27 w 232"/>
                <a:gd name="T39" fmla="*/ 61 h 238"/>
                <a:gd name="T40" fmla="*/ 15 w 232"/>
                <a:gd name="T41" fmla="*/ 74 h 238"/>
                <a:gd name="T42" fmla="*/ 8 w 232"/>
                <a:gd name="T43" fmla="*/ 87 h 238"/>
                <a:gd name="T44" fmla="*/ 4 w 232"/>
                <a:gd name="T45" fmla="*/ 105 h 238"/>
                <a:gd name="T46" fmla="*/ 8 w 232"/>
                <a:gd name="T47" fmla="*/ 118 h 238"/>
                <a:gd name="T48" fmla="*/ 4 w 232"/>
                <a:gd name="T49" fmla="*/ 129 h 238"/>
                <a:gd name="T50" fmla="*/ 0 w 232"/>
                <a:gd name="T51" fmla="*/ 143 h 238"/>
                <a:gd name="T52" fmla="*/ 0 w 232"/>
                <a:gd name="T53" fmla="*/ 160 h 238"/>
                <a:gd name="T54" fmla="*/ 6 w 232"/>
                <a:gd name="T55" fmla="*/ 183 h 238"/>
                <a:gd name="T56" fmla="*/ 13 w 232"/>
                <a:gd name="T57" fmla="*/ 205 h 238"/>
                <a:gd name="T58" fmla="*/ 30 w 232"/>
                <a:gd name="T59" fmla="*/ 222 h 238"/>
                <a:gd name="T60" fmla="*/ 53 w 232"/>
                <a:gd name="T61" fmla="*/ 234 h 238"/>
                <a:gd name="T62" fmla="*/ 69 w 232"/>
                <a:gd name="T63" fmla="*/ 238 h 238"/>
                <a:gd name="T64" fmla="*/ 82 w 232"/>
                <a:gd name="T65" fmla="*/ 198 h 238"/>
                <a:gd name="T66" fmla="*/ 76 w 232"/>
                <a:gd name="T67" fmla="*/ 177 h 238"/>
                <a:gd name="T68" fmla="*/ 76 w 232"/>
                <a:gd name="T69" fmla="*/ 160 h 238"/>
                <a:gd name="T70" fmla="*/ 93 w 232"/>
                <a:gd name="T71" fmla="*/ 160 h 238"/>
                <a:gd name="T72" fmla="*/ 108 w 232"/>
                <a:gd name="T73" fmla="*/ 165 h 238"/>
                <a:gd name="T74" fmla="*/ 122 w 232"/>
                <a:gd name="T75" fmla="*/ 163 h 238"/>
                <a:gd name="T76" fmla="*/ 131 w 232"/>
                <a:gd name="T77" fmla="*/ 152 h 238"/>
                <a:gd name="T78" fmla="*/ 133 w 232"/>
                <a:gd name="T79" fmla="*/ 137 h 238"/>
                <a:gd name="T80" fmla="*/ 131 w 232"/>
                <a:gd name="T81" fmla="*/ 125 h 238"/>
                <a:gd name="T82" fmla="*/ 139 w 232"/>
                <a:gd name="T83" fmla="*/ 114 h 238"/>
                <a:gd name="T84" fmla="*/ 158 w 232"/>
                <a:gd name="T85" fmla="*/ 99 h 238"/>
                <a:gd name="T86" fmla="*/ 169 w 232"/>
                <a:gd name="T87" fmla="*/ 82 h 238"/>
                <a:gd name="T88" fmla="*/ 173 w 232"/>
                <a:gd name="T89" fmla="*/ 65 h 238"/>
                <a:gd name="T90" fmla="*/ 175 w 232"/>
                <a:gd name="T91" fmla="*/ 63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2" h="238">
                  <a:moveTo>
                    <a:pt x="175" y="63"/>
                  </a:moveTo>
                  <a:lnTo>
                    <a:pt x="177" y="67"/>
                  </a:lnTo>
                  <a:lnTo>
                    <a:pt x="186" y="70"/>
                  </a:lnTo>
                  <a:lnTo>
                    <a:pt x="192" y="67"/>
                  </a:lnTo>
                  <a:lnTo>
                    <a:pt x="196" y="65"/>
                  </a:lnTo>
                  <a:lnTo>
                    <a:pt x="200" y="61"/>
                  </a:lnTo>
                  <a:lnTo>
                    <a:pt x="202" y="59"/>
                  </a:lnTo>
                  <a:lnTo>
                    <a:pt x="222" y="76"/>
                  </a:lnTo>
                  <a:lnTo>
                    <a:pt x="224" y="74"/>
                  </a:lnTo>
                  <a:lnTo>
                    <a:pt x="226" y="68"/>
                  </a:lnTo>
                  <a:lnTo>
                    <a:pt x="230" y="61"/>
                  </a:lnTo>
                  <a:lnTo>
                    <a:pt x="232" y="53"/>
                  </a:lnTo>
                  <a:lnTo>
                    <a:pt x="226" y="44"/>
                  </a:lnTo>
                  <a:lnTo>
                    <a:pt x="219" y="38"/>
                  </a:lnTo>
                  <a:lnTo>
                    <a:pt x="211" y="32"/>
                  </a:lnTo>
                  <a:lnTo>
                    <a:pt x="209" y="32"/>
                  </a:lnTo>
                  <a:lnTo>
                    <a:pt x="207" y="29"/>
                  </a:lnTo>
                  <a:lnTo>
                    <a:pt x="207" y="21"/>
                  </a:lnTo>
                  <a:lnTo>
                    <a:pt x="203" y="13"/>
                  </a:lnTo>
                  <a:lnTo>
                    <a:pt x="200" y="8"/>
                  </a:lnTo>
                  <a:lnTo>
                    <a:pt x="190" y="2"/>
                  </a:lnTo>
                  <a:lnTo>
                    <a:pt x="179" y="0"/>
                  </a:lnTo>
                  <a:lnTo>
                    <a:pt x="171" y="0"/>
                  </a:lnTo>
                  <a:lnTo>
                    <a:pt x="165" y="2"/>
                  </a:lnTo>
                  <a:lnTo>
                    <a:pt x="158" y="4"/>
                  </a:lnTo>
                  <a:lnTo>
                    <a:pt x="152" y="8"/>
                  </a:lnTo>
                  <a:lnTo>
                    <a:pt x="145" y="10"/>
                  </a:lnTo>
                  <a:lnTo>
                    <a:pt x="137" y="13"/>
                  </a:lnTo>
                  <a:lnTo>
                    <a:pt x="131" y="19"/>
                  </a:lnTo>
                  <a:lnTo>
                    <a:pt x="124" y="23"/>
                  </a:lnTo>
                  <a:lnTo>
                    <a:pt x="112" y="32"/>
                  </a:lnTo>
                  <a:lnTo>
                    <a:pt x="101" y="38"/>
                  </a:lnTo>
                  <a:lnTo>
                    <a:pt x="89" y="40"/>
                  </a:lnTo>
                  <a:lnTo>
                    <a:pt x="80" y="38"/>
                  </a:lnTo>
                  <a:lnTo>
                    <a:pt x="67" y="38"/>
                  </a:lnTo>
                  <a:lnTo>
                    <a:pt x="55" y="42"/>
                  </a:lnTo>
                  <a:lnTo>
                    <a:pt x="48" y="44"/>
                  </a:lnTo>
                  <a:lnTo>
                    <a:pt x="42" y="49"/>
                  </a:lnTo>
                  <a:lnTo>
                    <a:pt x="34" y="53"/>
                  </a:lnTo>
                  <a:lnTo>
                    <a:pt x="27" y="61"/>
                  </a:lnTo>
                  <a:lnTo>
                    <a:pt x="21" y="67"/>
                  </a:lnTo>
                  <a:lnTo>
                    <a:pt x="15" y="74"/>
                  </a:lnTo>
                  <a:lnTo>
                    <a:pt x="10" y="80"/>
                  </a:lnTo>
                  <a:lnTo>
                    <a:pt x="8" y="87"/>
                  </a:lnTo>
                  <a:lnTo>
                    <a:pt x="4" y="97"/>
                  </a:lnTo>
                  <a:lnTo>
                    <a:pt x="4" y="105"/>
                  </a:lnTo>
                  <a:lnTo>
                    <a:pt x="6" y="112"/>
                  </a:lnTo>
                  <a:lnTo>
                    <a:pt x="8" y="118"/>
                  </a:lnTo>
                  <a:lnTo>
                    <a:pt x="8" y="122"/>
                  </a:lnTo>
                  <a:lnTo>
                    <a:pt x="4" y="129"/>
                  </a:lnTo>
                  <a:lnTo>
                    <a:pt x="2" y="135"/>
                  </a:lnTo>
                  <a:lnTo>
                    <a:pt x="0" y="143"/>
                  </a:lnTo>
                  <a:lnTo>
                    <a:pt x="0" y="150"/>
                  </a:lnTo>
                  <a:lnTo>
                    <a:pt x="0" y="160"/>
                  </a:lnTo>
                  <a:lnTo>
                    <a:pt x="2" y="171"/>
                  </a:lnTo>
                  <a:lnTo>
                    <a:pt x="6" y="183"/>
                  </a:lnTo>
                  <a:lnTo>
                    <a:pt x="10" y="194"/>
                  </a:lnTo>
                  <a:lnTo>
                    <a:pt x="13" y="205"/>
                  </a:lnTo>
                  <a:lnTo>
                    <a:pt x="21" y="213"/>
                  </a:lnTo>
                  <a:lnTo>
                    <a:pt x="30" y="222"/>
                  </a:lnTo>
                  <a:lnTo>
                    <a:pt x="42" y="230"/>
                  </a:lnTo>
                  <a:lnTo>
                    <a:pt x="53" y="234"/>
                  </a:lnTo>
                  <a:lnTo>
                    <a:pt x="63" y="236"/>
                  </a:lnTo>
                  <a:lnTo>
                    <a:pt x="69" y="238"/>
                  </a:lnTo>
                  <a:lnTo>
                    <a:pt x="84" y="203"/>
                  </a:lnTo>
                  <a:lnTo>
                    <a:pt x="82" y="198"/>
                  </a:lnTo>
                  <a:lnTo>
                    <a:pt x="80" y="188"/>
                  </a:lnTo>
                  <a:lnTo>
                    <a:pt x="76" y="177"/>
                  </a:lnTo>
                  <a:lnTo>
                    <a:pt x="74" y="171"/>
                  </a:lnTo>
                  <a:lnTo>
                    <a:pt x="76" y="160"/>
                  </a:lnTo>
                  <a:lnTo>
                    <a:pt x="86" y="158"/>
                  </a:lnTo>
                  <a:lnTo>
                    <a:pt x="93" y="160"/>
                  </a:lnTo>
                  <a:lnTo>
                    <a:pt x="101" y="163"/>
                  </a:lnTo>
                  <a:lnTo>
                    <a:pt x="108" y="165"/>
                  </a:lnTo>
                  <a:lnTo>
                    <a:pt x="116" y="167"/>
                  </a:lnTo>
                  <a:lnTo>
                    <a:pt x="122" y="163"/>
                  </a:lnTo>
                  <a:lnTo>
                    <a:pt x="127" y="160"/>
                  </a:lnTo>
                  <a:lnTo>
                    <a:pt x="131" y="152"/>
                  </a:lnTo>
                  <a:lnTo>
                    <a:pt x="135" y="144"/>
                  </a:lnTo>
                  <a:lnTo>
                    <a:pt x="133" y="137"/>
                  </a:lnTo>
                  <a:lnTo>
                    <a:pt x="131" y="131"/>
                  </a:lnTo>
                  <a:lnTo>
                    <a:pt x="131" y="125"/>
                  </a:lnTo>
                  <a:lnTo>
                    <a:pt x="135" y="120"/>
                  </a:lnTo>
                  <a:lnTo>
                    <a:pt x="139" y="114"/>
                  </a:lnTo>
                  <a:lnTo>
                    <a:pt x="148" y="108"/>
                  </a:lnTo>
                  <a:lnTo>
                    <a:pt x="158" y="99"/>
                  </a:lnTo>
                  <a:lnTo>
                    <a:pt x="165" y="91"/>
                  </a:lnTo>
                  <a:lnTo>
                    <a:pt x="169" y="82"/>
                  </a:lnTo>
                  <a:lnTo>
                    <a:pt x="173" y="72"/>
                  </a:lnTo>
                  <a:lnTo>
                    <a:pt x="173" y="65"/>
                  </a:lnTo>
                  <a:lnTo>
                    <a:pt x="175" y="63"/>
                  </a:lnTo>
                  <a:lnTo>
                    <a:pt x="175" y="63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76" name="Freeform 112"/>
            <p:cNvSpPr>
              <a:spLocks/>
            </p:cNvSpPr>
            <p:nvPr/>
          </p:nvSpPr>
          <p:spPr bwMode="auto">
            <a:xfrm>
              <a:off x="4941" y="1242"/>
              <a:ext cx="90" cy="55"/>
            </a:xfrm>
            <a:custGeom>
              <a:avLst/>
              <a:gdLst>
                <a:gd name="T0" fmla="*/ 0 w 181"/>
                <a:gd name="T1" fmla="*/ 68 h 110"/>
                <a:gd name="T2" fmla="*/ 2 w 181"/>
                <a:gd name="T3" fmla="*/ 64 h 110"/>
                <a:gd name="T4" fmla="*/ 8 w 181"/>
                <a:gd name="T5" fmla="*/ 57 h 110"/>
                <a:gd name="T6" fmla="*/ 14 w 181"/>
                <a:gd name="T7" fmla="*/ 51 h 110"/>
                <a:gd name="T8" fmla="*/ 21 w 181"/>
                <a:gd name="T9" fmla="*/ 47 h 110"/>
                <a:gd name="T10" fmla="*/ 29 w 181"/>
                <a:gd name="T11" fmla="*/ 45 h 110"/>
                <a:gd name="T12" fmla="*/ 40 w 181"/>
                <a:gd name="T13" fmla="*/ 41 h 110"/>
                <a:gd name="T14" fmla="*/ 50 w 181"/>
                <a:gd name="T15" fmla="*/ 38 h 110"/>
                <a:gd name="T16" fmla="*/ 59 w 181"/>
                <a:gd name="T17" fmla="*/ 38 h 110"/>
                <a:gd name="T18" fmla="*/ 71 w 181"/>
                <a:gd name="T19" fmla="*/ 34 h 110"/>
                <a:gd name="T20" fmla="*/ 84 w 181"/>
                <a:gd name="T21" fmla="*/ 34 h 110"/>
                <a:gd name="T22" fmla="*/ 92 w 181"/>
                <a:gd name="T23" fmla="*/ 34 h 110"/>
                <a:gd name="T24" fmla="*/ 101 w 181"/>
                <a:gd name="T25" fmla="*/ 34 h 110"/>
                <a:gd name="T26" fmla="*/ 105 w 181"/>
                <a:gd name="T27" fmla="*/ 34 h 110"/>
                <a:gd name="T28" fmla="*/ 109 w 181"/>
                <a:gd name="T29" fmla="*/ 34 h 110"/>
                <a:gd name="T30" fmla="*/ 181 w 181"/>
                <a:gd name="T31" fmla="*/ 0 h 110"/>
                <a:gd name="T32" fmla="*/ 177 w 181"/>
                <a:gd name="T33" fmla="*/ 17 h 110"/>
                <a:gd name="T34" fmla="*/ 128 w 181"/>
                <a:gd name="T35" fmla="*/ 55 h 110"/>
                <a:gd name="T36" fmla="*/ 29 w 181"/>
                <a:gd name="T37" fmla="*/ 83 h 110"/>
                <a:gd name="T38" fmla="*/ 2 w 181"/>
                <a:gd name="T39" fmla="*/ 110 h 110"/>
                <a:gd name="T40" fmla="*/ 0 w 181"/>
                <a:gd name="T41" fmla="*/ 68 h 110"/>
                <a:gd name="T42" fmla="*/ 0 w 181"/>
                <a:gd name="T43" fmla="*/ 6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110">
                  <a:moveTo>
                    <a:pt x="0" y="68"/>
                  </a:moveTo>
                  <a:lnTo>
                    <a:pt x="2" y="64"/>
                  </a:lnTo>
                  <a:lnTo>
                    <a:pt x="8" y="57"/>
                  </a:lnTo>
                  <a:lnTo>
                    <a:pt x="14" y="51"/>
                  </a:lnTo>
                  <a:lnTo>
                    <a:pt x="21" y="47"/>
                  </a:lnTo>
                  <a:lnTo>
                    <a:pt x="29" y="45"/>
                  </a:lnTo>
                  <a:lnTo>
                    <a:pt x="40" y="41"/>
                  </a:lnTo>
                  <a:lnTo>
                    <a:pt x="50" y="38"/>
                  </a:lnTo>
                  <a:lnTo>
                    <a:pt x="59" y="38"/>
                  </a:lnTo>
                  <a:lnTo>
                    <a:pt x="71" y="34"/>
                  </a:lnTo>
                  <a:lnTo>
                    <a:pt x="84" y="34"/>
                  </a:lnTo>
                  <a:lnTo>
                    <a:pt x="92" y="34"/>
                  </a:lnTo>
                  <a:lnTo>
                    <a:pt x="101" y="34"/>
                  </a:lnTo>
                  <a:lnTo>
                    <a:pt x="105" y="34"/>
                  </a:lnTo>
                  <a:lnTo>
                    <a:pt x="109" y="34"/>
                  </a:lnTo>
                  <a:lnTo>
                    <a:pt x="181" y="0"/>
                  </a:lnTo>
                  <a:lnTo>
                    <a:pt x="177" y="17"/>
                  </a:lnTo>
                  <a:lnTo>
                    <a:pt x="128" y="55"/>
                  </a:lnTo>
                  <a:lnTo>
                    <a:pt x="29" y="83"/>
                  </a:lnTo>
                  <a:lnTo>
                    <a:pt x="2" y="110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77" name="Freeform 113"/>
            <p:cNvSpPr>
              <a:spLocks/>
            </p:cNvSpPr>
            <p:nvPr/>
          </p:nvSpPr>
          <p:spPr bwMode="auto">
            <a:xfrm>
              <a:off x="4984" y="1228"/>
              <a:ext cx="41" cy="15"/>
            </a:xfrm>
            <a:custGeom>
              <a:avLst/>
              <a:gdLst>
                <a:gd name="T0" fmla="*/ 0 w 81"/>
                <a:gd name="T1" fmla="*/ 21 h 28"/>
                <a:gd name="T2" fmla="*/ 70 w 81"/>
                <a:gd name="T3" fmla="*/ 0 h 28"/>
                <a:gd name="T4" fmla="*/ 81 w 81"/>
                <a:gd name="T5" fmla="*/ 0 h 28"/>
                <a:gd name="T6" fmla="*/ 17 w 81"/>
                <a:gd name="T7" fmla="*/ 28 h 28"/>
                <a:gd name="T8" fmla="*/ 0 w 81"/>
                <a:gd name="T9" fmla="*/ 21 h 28"/>
                <a:gd name="T10" fmla="*/ 0 w 81"/>
                <a:gd name="T11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28">
                  <a:moveTo>
                    <a:pt x="0" y="21"/>
                  </a:moveTo>
                  <a:lnTo>
                    <a:pt x="70" y="0"/>
                  </a:lnTo>
                  <a:lnTo>
                    <a:pt x="81" y="0"/>
                  </a:lnTo>
                  <a:lnTo>
                    <a:pt x="17" y="28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78" name="Freeform 114"/>
            <p:cNvSpPr>
              <a:spLocks/>
            </p:cNvSpPr>
            <p:nvPr/>
          </p:nvSpPr>
          <p:spPr bwMode="auto">
            <a:xfrm>
              <a:off x="4508" y="1610"/>
              <a:ext cx="58" cy="26"/>
            </a:xfrm>
            <a:custGeom>
              <a:avLst/>
              <a:gdLst>
                <a:gd name="T0" fmla="*/ 0 w 116"/>
                <a:gd name="T1" fmla="*/ 42 h 53"/>
                <a:gd name="T2" fmla="*/ 48 w 116"/>
                <a:gd name="T3" fmla="*/ 0 h 53"/>
                <a:gd name="T4" fmla="*/ 67 w 116"/>
                <a:gd name="T5" fmla="*/ 12 h 53"/>
                <a:gd name="T6" fmla="*/ 82 w 116"/>
                <a:gd name="T7" fmla="*/ 4 h 53"/>
                <a:gd name="T8" fmla="*/ 95 w 116"/>
                <a:gd name="T9" fmla="*/ 8 h 53"/>
                <a:gd name="T10" fmla="*/ 116 w 116"/>
                <a:gd name="T11" fmla="*/ 21 h 53"/>
                <a:gd name="T12" fmla="*/ 12 w 116"/>
                <a:gd name="T13" fmla="*/ 53 h 53"/>
                <a:gd name="T14" fmla="*/ 0 w 116"/>
                <a:gd name="T15" fmla="*/ 42 h 53"/>
                <a:gd name="T16" fmla="*/ 0 w 116"/>
                <a:gd name="T17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53">
                  <a:moveTo>
                    <a:pt x="0" y="42"/>
                  </a:moveTo>
                  <a:lnTo>
                    <a:pt x="48" y="0"/>
                  </a:lnTo>
                  <a:lnTo>
                    <a:pt x="67" y="12"/>
                  </a:lnTo>
                  <a:lnTo>
                    <a:pt x="82" y="4"/>
                  </a:lnTo>
                  <a:lnTo>
                    <a:pt x="95" y="8"/>
                  </a:lnTo>
                  <a:lnTo>
                    <a:pt x="116" y="21"/>
                  </a:lnTo>
                  <a:lnTo>
                    <a:pt x="12" y="53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79" name="Freeform 115"/>
            <p:cNvSpPr>
              <a:spLocks/>
            </p:cNvSpPr>
            <p:nvPr/>
          </p:nvSpPr>
          <p:spPr bwMode="auto">
            <a:xfrm>
              <a:off x="4426" y="1603"/>
              <a:ext cx="241" cy="199"/>
            </a:xfrm>
            <a:custGeom>
              <a:avLst/>
              <a:gdLst>
                <a:gd name="T0" fmla="*/ 4 w 481"/>
                <a:gd name="T1" fmla="*/ 84 h 397"/>
                <a:gd name="T2" fmla="*/ 462 w 481"/>
                <a:gd name="T3" fmla="*/ 0 h 397"/>
                <a:gd name="T4" fmla="*/ 481 w 481"/>
                <a:gd name="T5" fmla="*/ 315 h 397"/>
                <a:gd name="T6" fmla="*/ 460 w 481"/>
                <a:gd name="T7" fmla="*/ 327 h 397"/>
                <a:gd name="T8" fmla="*/ 76 w 481"/>
                <a:gd name="T9" fmla="*/ 397 h 397"/>
                <a:gd name="T10" fmla="*/ 46 w 481"/>
                <a:gd name="T11" fmla="*/ 393 h 397"/>
                <a:gd name="T12" fmla="*/ 44 w 481"/>
                <a:gd name="T13" fmla="*/ 392 h 397"/>
                <a:gd name="T14" fmla="*/ 44 w 481"/>
                <a:gd name="T15" fmla="*/ 380 h 397"/>
                <a:gd name="T16" fmla="*/ 40 w 481"/>
                <a:gd name="T17" fmla="*/ 367 h 397"/>
                <a:gd name="T18" fmla="*/ 38 w 481"/>
                <a:gd name="T19" fmla="*/ 350 h 397"/>
                <a:gd name="T20" fmla="*/ 34 w 481"/>
                <a:gd name="T21" fmla="*/ 327 h 397"/>
                <a:gd name="T22" fmla="*/ 30 w 481"/>
                <a:gd name="T23" fmla="*/ 304 h 397"/>
                <a:gd name="T24" fmla="*/ 26 w 481"/>
                <a:gd name="T25" fmla="*/ 277 h 397"/>
                <a:gd name="T26" fmla="*/ 23 w 481"/>
                <a:gd name="T27" fmla="*/ 253 h 397"/>
                <a:gd name="T28" fmla="*/ 17 w 481"/>
                <a:gd name="T29" fmla="*/ 224 h 397"/>
                <a:gd name="T30" fmla="*/ 13 w 481"/>
                <a:gd name="T31" fmla="*/ 198 h 397"/>
                <a:gd name="T32" fmla="*/ 9 w 481"/>
                <a:gd name="T33" fmla="*/ 173 h 397"/>
                <a:gd name="T34" fmla="*/ 6 w 481"/>
                <a:gd name="T35" fmla="*/ 152 h 397"/>
                <a:gd name="T36" fmla="*/ 4 w 481"/>
                <a:gd name="T37" fmla="*/ 133 h 397"/>
                <a:gd name="T38" fmla="*/ 2 w 481"/>
                <a:gd name="T39" fmla="*/ 118 h 397"/>
                <a:gd name="T40" fmla="*/ 0 w 481"/>
                <a:gd name="T41" fmla="*/ 106 h 397"/>
                <a:gd name="T42" fmla="*/ 0 w 481"/>
                <a:gd name="T43" fmla="*/ 104 h 397"/>
                <a:gd name="T44" fmla="*/ 0 w 481"/>
                <a:gd name="T45" fmla="*/ 99 h 397"/>
                <a:gd name="T46" fmla="*/ 2 w 481"/>
                <a:gd name="T47" fmla="*/ 91 h 397"/>
                <a:gd name="T48" fmla="*/ 2 w 481"/>
                <a:gd name="T49" fmla="*/ 85 h 397"/>
                <a:gd name="T50" fmla="*/ 4 w 481"/>
                <a:gd name="T51" fmla="*/ 84 h 397"/>
                <a:gd name="T52" fmla="*/ 4 w 481"/>
                <a:gd name="T53" fmla="*/ 84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1" h="397">
                  <a:moveTo>
                    <a:pt x="4" y="84"/>
                  </a:moveTo>
                  <a:lnTo>
                    <a:pt x="462" y="0"/>
                  </a:lnTo>
                  <a:lnTo>
                    <a:pt x="481" y="315"/>
                  </a:lnTo>
                  <a:lnTo>
                    <a:pt x="460" y="327"/>
                  </a:lnTo>
                  <a:lnTo>
                    <a:pt x="76" y="397"/>
                  </a:lnTo>
                  <a:lnTo>
                    <a:pt x="46" y="393"/>
                  </a:lnTo>
                  <a:lnTo>
                    <a:pt x="44" y="392"/>
                  </a:lnTo>
                  <a:lnTo>
                    <a:pt x="44" y="380"/>
                  </a:lnTo>
                  <a:lnTo>
                    <a:pt x="40" y="367"/>
                  </a:lnTo>
                  <a:lnTo>
                    <a:pt x="38" y="350"/>
                  </a:lnTo>
                  <a:lnTo>
                    <a:pt x="34" y="327"/>
                  </a:lnTo>
                  <a:lnTo>
                    <a:pt x="30" y="304"/>
                  </a:lnTo>
                  <a:lnTo>
                    <a:pt x="26" y="277"/>
                  </a:lnTo>
                  <a:lnTo>
                    <a:pt x="23" y="253"/>
                  </a:lnTo>
                  <a:lnTo>
                    <a:pt x="17" y="224"/>
                  </a:lnTo>
                  <a:lnTo>
                    <a:pt x="13" y="198"/>
                  </a:lnTo>
                  <a:lnTo>
                    <a:pt x="9" y="173"/>
                  </a:lnTo>
                  <a:lnTo>
                    <a:pt x="6" y="152"/>
                  </a:lnTo>
                  <a:lnTo>
                    <a:pt x="4" y="133"/>
                  </a:lnTo>
                  <a:lnTo>
                    <a:pt x="2" y="118"/>
                  </a:lnTo>
                  <a:lnTo>
                    <a:pt x="0" y="106"/>
                  </a:lnTo>
                  <a:lnTo>
                    <a:pt x="0" y="104"/>
                  </a:lnTo>
                  <a:lnTo>
                    <a:pt x="0" y="99"/>
                  </a:lnTo>
                  <a:lnTo>
                    <a:pt x="2" y="91"/>
                  </a:lnTo>
                  <a:lnTo>
                    <a:pt x="2" y="85"/>
                  </a:lnTo>
                  <a:lnTo>
                    <a:pt x="4" y="84"/>
                  </a:lnTo>
                  <a:lnTo>
                    <a:pt x="4" y="84"/>
                  </a:lnTo>
                  <a:close/>
                </a:path>
              </a:pathLst>
            </a:custGeom>
            <a:solidFill>
              <a:srgbClr val="8F8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80" name="Freeform 116"/>
            <p:cNvSpPr>
              <a:spLocks/>
            </p:cNvSpPr>
            <p:nvPr/>
          </p:nvSpPr>
          <p:spPr bwMode="auto">
            <a:xfrm>
              <a:off x="4566" y="1603"/>
              <a:ext cx="102" cy="164"/>
            </a:xfrm>
            <a:custGeom>
              <a:avLst/>
              <a:gdLst>
                <a:gd name="T0" fmla="*/ 0 w 204"/>
                <a:gd name="T1" fmla="*/ 32 h 329"/>
                <a:gd name="T2" fmla="*/ 183 w 204"/>
                <a:gd name="T3" fmla="*/ 0 h 329"/>
                <a:gd name="T4" fmla="*/ 204 w 204"/>
                <a:gd name="T5" fmla="*/ 317 h 329"/>
                <a:gd name="T6" fmla="*/ 150 w 204"/>
                <a:gd name="T7" fmla="*/ 329 h 329"/>
                <a:gd name="T8" fmla="*/ 137 w 204"/>
                <a:gd name="T9" fmla="*/ 27 h 329"/>
                <a:gd name="T10" fmla="*/ 0 w 204"/>
                <a:gd name="T11" fmla="*/ 32 h 329"/>
                <a:gd name="T12" fmla="*/ 0 w 204"/>
                <a:gd name="T13" fmla="*/ 3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" h="329">
                  <a:moveTo>
                    <a:pt x="0" y="32"/>
                  </a:moveTo>
                  <a:lnTo>
                    <a:pt x="183" y="0"/>
                  </a:lnTo>
                  <a:lnTo>
                    <a:pt x="204" y="317"/>
                  </a:lnTo>
                  <a:lnTo>
                    <a:pt x="150" y="329"/>
                  </a:lnTo>
                  <a:lnTo>
                    <a:pt x="137" y="27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786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1381" name="Picture 117" descr="BS005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371601"/>
            <a:ext cx="15748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382" name="Group 118"/>
          <p:cNvGrpSpPr>
            <a:grpSpLocks/>
          </p:cNvGrpSpPr>
          <p:nvPr/>
        </p:nvGrpSpPr>
        <p:grpSpPr bwMode="auto">
          <a:xfrm>
            <a:off x="2057400" y="1066800"/>
            <a:ext cx="2414588" cy="1943100"/>
            <a:chOff x="0" y="899"/>
            <a:chExt cx="1521" cy="1224"/>
          </a:xfrm>
        </p:grpSpPr>
        <p:sp>
          <p:nvSpPr>
            <p:cNvPr id="11383" name="Freeform 119"/>
            <p:cNvSpPr>
              <a:spLocks/>
            </p:cNvSpPr>
            <p:nvPr/>
          </p:nvSpPr>
          <p:spPr bwMode="auto">
            <a:xfrm>
              <a:off x="289" y="1581"/>
              <a:ext cx="1217" cy="542"/>
            </a:xfrm>
            <a:custGeom>
              <a:avLst/>
              <a:gdLst>
                <a:gd name="T0" fmla="*/ 74 w 2434"/>
                <a:gd name="T1" fmla="*/ 1027 h 1086"/>
                <a:gd name="T2" fmla="*/ 199 w 2434"/>
                <a:gd name="T3" fmla="*/ 991 h 1086"/>
                <a:gd name="T4" fmla="*/ 346 w 2434"/>
                <a:gd name="T5" fmla="*/ 950 h 1086"/>
                <a:gd name="T6" fmla="*/ 489 w 2434"/>
                <a:gd name="T7" fmla="*/ 914 h 1086"/>
                <a:gd name="T8" fmla="*/ 669 w 2434"/>
                <a:gd name="T9" fmla="*/ 879 h 1086"/>
                <a:gd name="T10" fmla="*/ 1397 w 2434"/>
                <a:gd name="T11" fmla="*/ 845 h 1086"/>
                <a:gd name="T12" fmla="*/ 1439 w 2434"/>
                <a:gd name="T13" fmla="*/ 797 h 1086"/>
                <a:gd name="T14" fmla="*/ 1480 w 2434"/>
                <a:gd name="T15" fmla="*/ 755 h 1086"/>
                <a:gd name="T16" fmla="*/ 1531 w 2434"/>
                <a:gd name="T17" fmla="*/ 700 h 1086"/>
                <a:gd name="T18" fmla="*/ 1580 w 2434"/>
                <a:gd name="T19" fmla="*/ 651 h 1086"/>
                <a:gd name="T20" fmla="*/ 1610 w 2434"/>
                <a:gd name="T21" fmla="*/ 622 h 1086"/>
                <a:gd name="T22" fmla="*/ 1656 w 2434"/>
                <a:gd name="T23" fmla="*/ 577 h 1086"/>
                <a:gd name="T24" fmla="*/ 1688 w 2434"/>
                <a:gd name="T25" fmla="*/ 546 h 1086"/>
                <a:gd name="T26" fmla="*/ 1724 w 2434"/>
                <a:gd name="T27" fmla="*/ 514 h 1086"/>
                <a:gd name="T28" fmla="*/ 1761 w 2434"/>
                <a:gd name="T29" fmla="*/ 482 h 1086"/>
                <a:gd name="T30" fmla="*/ 1797 w 2434"/>
                <a:gd name="T31" fmla="*/ 453 h 1086"/>
                <a:gd name="T32" fmla="*/ 1869 w 2434"/>
                <a:gd name="T33" fmla="*/ 397 h 1086"/>
                <a:gd name="T34" fmla="*/ 1941 w 2434"/>
                <a:gd name="T35" fmla="*/ 350 h 1086"/>
                <a:gd name="T36" fmla="*/ 2006 w 2434"/>
                <a:gd name="T37" fmla="*/ 310 h 1086"/>
                <a:gd name="T38" fmla="*/ 2082 w 2434"/>
                <a:gd name="T39" fmla="*/ 271 h 1086"/>
                <a:gd name="T40" fmla="*/ 2170 w 2434"/>
                <a:gd name="T41" fmla="*/ 230 h 1086"/>
                <a:gd name="T42" fmla="*/ 2147 w 2434"/>
                <a:gd name="T43" fmla="*/ 33 h 1086"/>
                <a:gd name="T44" fmla="*/ 2418 w 2434"/>
                <a:gd name="T45" fmla="*/ 238 h 1086"/>
                <a:gd name="T46" fmla="*/ 2303 w 2434"/>
                <a:gd name="T47" fmla="*/ 282 h 1086"/>
                <a:gd name="T48" fmla="*/ 2198 w 2434"/>
                <a:gd name="T49" fmla="*/ 328 h 1086"/>
                <a:gd name="T50" fmla="*/ 2126 w 2434"/>
                <a:gd name="T51" fmla="*/ 361 h 1086"/>
                <a:gd name="T52" fmla="*/ 2056 w 2434"/>
                <a:gd name="T53" fmla="*/ 399 h 1086"/>
                <a:gd name="T54" fmla="*/ 1987 w 2434"/>
                <a:gd name="T55" fmla="*/ 438 h 1086"/>
                <a:gd name="T56" fmla="*/ 1923 w 2434"/>
                <a:gd name="T57" fmla="*/ 481 h 1086"/>
                <a:gd name="T58" fmla="*/ 1865 w 2434"/>
                <a:gd name="T59" fmla="*/ 525 h 1086"/>
                <a:gd name="T60" fmla="*/ 1811 w 2434"/>
                <a:gd name="T61" fmla="*/ 574 h 1086"/>
                <a:gd name="T62" fmla="*/ 1756 w 2434"/>
                <a:gd name="T63" fmla="*/ 625 h 1086"/>
                <a:gd name="T64" fmla="*/ 1700 w 2434"/>
                <a:gd name="T65" fmla="*/ 679 h 1086"/>
                <a:gd name="T66" fmla="*/ 1646 w 2434"/>
                <a:gd name="T67" fmla="*/ 733 h 1086"/>
                <a:gd name="T68" fmla="*/ 1593 w 2434"/>
                <a:gd name="T69" fmla="*/ 786 h 1086"/>
                <a:gd name="T70" fmla="*/ 1547 w 2434"/>
                <a:gd name="T71" fmla="*/ 835 h 1086"/>
                <a:gd name="T72" fmla="*/ 1505 w 2434"/>
                <a:gd name="T73" fmla="*/ 878 h 1086"/>
                <a:gd name="T74" fmla="*/ 1472 w 2434"/>
                <a:gd name="T75" fmla="*/ 914 h 1086"/>
                <a:gd name="T76" fmla="*/ 1429 w 2434"/>
                <a:gd name="T77" fmla="*/ 960 h 1086"/>
                <a:gd name="T78" fmla="*/ 744 w 2434"/>
                <a:gd name="T79" fmla="*/ 1001 h 1086"/>
                <a:gd name="T80" fmla="*/ 463 w 2434"/>
                <a:gd name="T81" fmla="*/ 1051 h 1086"/>
                <a:gd name="T82" fmla="*/ 333 w 2434"/>
                <a:gd name="T83" fmla="*/ 1086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34" h="1086">
                  <a:moveTo>
                    <a:pt x="0" y="1046"/>
                  </a:moveTo>
                  <a:lnTo>
                    <a:pt x="22" y="1042"/>
                  </a:lnTo>
                  <a:lnTo>
                    <a:pt x="74" y="1027"/>
                  </a:lnTo>
                  <a:lnTo>
                    <a:pt x="112" y="1015"/>
                  </a:lnTo>
                  <a:lnTo>
                    <a:pt x="151" y="1004"/>
                  </a:lnTo>
                  <a:lnTo>
                    <a:pt x="199" y="991"/>
                  </a:lnTo>
                  <a:lnTo>
                    <a:pt x="246" y="978"/>
                  </a:lnTo>
                  <a:lnTo>
                    <a:pt x="295" y="963"/>
                  </a:lnTo>
                  <a:lnTo>
                    <a:pt x="346" y="950"/>
                  </a:lnTo>
                  <a:lnTo>
                    <a:pt x="397" y="937"/>
                  </a:lnTo>
                  <a:lnTo>
                    <a:pt x="445" y="923"/>
                  </a:lnTo>
                  <a:lnTo>
                    <a:pt x="489" y="914"/>
                  </a:lnTo>
                  <a:lnTo>
                    <a:pt x="530" y="902"/>
                  </a:lnTo>
                  <a:lnTo>
                    <a:pt x="595" y="889"/>
                  </a:lnTo>
                  <a:lnTo>
                    <a:pt x="669" y="879"/>
                  </a:lnTo>
                  <a:lnTo>
                    <a:pt x="779" y="871"/>
                  </a:lnTo>
                  <a:lnTo>
                    <a:pt x="1048" y="856"/>
                  </a:lnTo>
                  <a:lnTo>
                    <a:pt x="1397" y="845"/>
                  </a:lnTo>
                  <a:lnTo>
                    <a:pt x="1411" y="828"/>
                  </a:lnTo>
                  <a:lnTo>
                    <a:pt x="1428" y="810"/>
                  </a:lnTo>
                  <a:lnTo>
                    <a:pt x="1439" y="797"/>
                  </a:lnTo>
                  <a:lnTo>
                    <a:pt x="1451" y="784"/>
                  </a:lnTo>
                  <a:lnTo>
                    <a:pt x="1466" y="769"/>
                  </a:lnTo>
                  <a:lnTo>
                    <a:pt x="1480" y="755"/>
                  </a:lnTo>
                  <a:lnTo>
                    <a:pt x="1495" y="737"/>
                  </a:lnTo>
                  <a:lnTo>
                    <a:pt x="1513" y="720"/>
                  </a:lnTo>
                  <a:lnTo>
                    <a:pt x="1531" y="700"/>
                  </a:lnTo>
                  <a:lnTo>
                    <a:pt x="1549" y="682"/>
                  </a:lnTo>
                  <a:lnTo>
                    <a:pt x="1569" y="661"/>
                  </a:lnTo>
                  <a:lnTo>
                    <a:pt x="1580" y="651"/>
                  </a:lnTo>
                  <a:lnTo>
                    <a:pt x="1588" y="641"/>
                  </a:lnTo>
                  <a:lnTo>
                    <a:pt x="1600" y="632"/>
                  </a:lnTo>
                  <a:lnTo>
                    <a:pt x="1610" y="622"/>
                  </a:lnTo>
                  <a:lnTo>
                    <a:pt x="1633" y="599"/>
                  </a:lnTo>
                  <a:lnTo>
                    <a:pt x="1643" y="589"/>
                  </a:lnTo>
                  <a:lnTo>
                    <a:pt x="1656" y="577"/>
                  </a:lnTo>
                  <a:lnTo>
                    <a:pt x="1665" y="568"/>
                  </a:lnTo>
                  <a:lnTo>
                    <a:pt x="1677" y="556"/>
                  </a:lnTo>
                  <a:lnTo>
                    <a:pt x="1688" y="546"/>
                  </a:lnTo>
                  <a:lnTo>
                    <a:pt x="1702" y="536"/>
                  </a:lnTo>
                  <a:lnTo>
                    <a:pt x="1713" y="525"/>
                  </a:lnTo>
                  <a:lnTo>
                    <a:pt x="1724" y="514"/>
                  </a:lnTo>
                  <a:lnTo>
                    <a:pt x="1738" y="504"/>
                  </a:lnTo>
                  <a:lnTo>
                    <a:pt x="1749" y="492"/>
                  </a:lnTo>
                  <a:lnTo>
                    <a:pt x="1761" y="482"/>
                  </a:lnTo>
                  <a:lnTo>
                    <a:pt x="1774" y="473"/>
                  </a:lnTo>
                  <a:lnTo>
                    <a:pt x="1785" y="463"/>
                  </a:lnTo>
                  <a:lnTo>
                    <a:pt x="1797" y="453"/>
                  </a:lnTo>
                  <a:lnTo>
                    <a:pt x="1821" y="433"/>
                  </a:lnTo>
                  <a:lnTo>
                    <a:pt x="1846" y="413"/>
                  </a:lnTo>
                  <a:lnTo>
                    <a:pt x="1869" y="397"/>
                  </a:lnTo>
                  <a:lnTo>
                    <a:pt x="1893" y="379"/>
                  </a:lnTo>
                  <a:lnTo>
                    <a:pt x="1918" y="364"/>
                  </a:lnTo>
                  <a:lnTo>
                    <a:pt x="1941" y="350"/>
                  </a:lnTo>
                  <a:lnTo>
                    <a:pt x="1964" y="335"/>
                  </a:lnTo>
                  <a:lnTo>
                    <a:pt x="1987" y="322"/>
                  </a:lnTo>
                  <a:lnTo>
                    <a:pt x="2006" y="310"/>
                  </a:lnTo>
                  <a:lnTo>
                    <a:pt x="2026" y="299"/>
                  </a:lnTo>
                  <a:lnTo>
                    <a:pt x="2046" y="289"/>
                  </a:lnTo>
                  <a:lnTo>
                    <a:pt x="2082" y="271"/>
                  </a:lnTo>
                  <a:lnTo>
                    <a:pt x="2115" y="254"/>
                  </a:lnTo>
                  <a:lnTo>
                    <a:pt x="2144" y="241"/>
                  </a:lnTo>
                  <a:lnTo>
                    <a:pt x="2170" y="230"/>
                  </a:lnTo>
                  <a:lnTo>
                    <a:pt x="2211" y="212"/>
                  </a:lnTo>
                  <a:lnTo>
                    <a:pt x="2277" y="190"/>
                  </a:lnTo>
                  <a:lnTo>
                    <a:pt x="2147" y="33"/>
                  </a:lnTo>
                  <a:lnTo>
                    <a:pt x="2224" y="0"/>
                  </a:lnTo>
                  <a:lnTo>
                    <a:pt x="2434" y="233"/>
                  </a:lnTo>
                  <a:lnTo>
                    <a:pt x="2418" y="238"/>
                  </a:lnTo>
                  <a:lnTo>
                    <a:pt x="2372" y="256"/>
                  </a:lnTo>
                  <a:lnTo>
                    <a:pt x="2339" y="268"/>
                  </a:lnTo>
                  <a:lnTo>
                    <a:pt x="2303" y="282"/>
                  </a:lnTo>
                  <a:lnTo>
                    <a:pt x="2262" y="299"/>
                  </a:lnTo>
                  <a:lnTo>
                    <a:pt x="2219" y="318"/>
                  </a:lnTo>
                  <a:lnTo>
                    <a:pt x="2198" y="328"/>
                  </a:lnTo>
                  <a:lnTo>
                    <a:pt x="2175" y="340"/>
                  </a:lnTo>
                  <a:lnTo>
                    <a:pt x="2151" y="351"/>
                  </a:lnTo>
                  <a:lnTo>
                    <a:pt x="2126" y="361"/>
                  </a:lnTo>
                  <a:lnTo>
                    <a:pt x="2103" y="374"/>
                  </a:lnTo>
                  <a:lnTo>
                    <a:pt x="2080" y="386"/>
                  </a:lnTo>
                  <a:lnTo>
                    <a:pt x="2056" y="399"/>
                  </a:lnTo>
                  <a:lnTo>
                    <a:pt x="2033" y="412"/>
                  </a:lnTo>
                  <a:lnTo>
                    <a:pt x="2010" y="425"/>
                  </a:lnTo>
                  <a:lnTo>
                    <a:pt x="1987" y="438"/>
                  </a:lnTo>
                  <a:lnTo>
                    <a:pt x="1965" y="453"/>
                  </a:lnTo>
                  <a:lnTo>
                    <a:pt x="1942" y="466"/>
                  </a:lnTo>
                  <a:lnTo>
                    <a:pt x="1923" y="481"/>
                  </a:lnTo>
                  <a:lnTo>
                    <a:pt x="1901" y="495"/>
                  </a:lnTo>
                  <a:lnTo>
                    <a:pt x="1883" y="510"/>
                  </a:lnTo>
                  <a:lnTo>
                    <a:pt x="1865" y="525"/>
                  </a:lnTo>
                  <a:lnTo>
                    <a:pt x="1847" y="541"/>
                  </a:lnTo>
                  <a:lnTo>
                    <a:pt x="1829" y="556"/>
                  </a:lnTo>
                  <a:lnTo>
                    <a:pt x="1811" y="574"/>
                  </a:lnTo>
                  <a:lnTo>
                    <a:pt x="1793" y="591"/>
                  </a:lnTo>
                  <a:lnTo>
                    <a:pt x="1774" y="609"/>
                  </a:lnTo>
                  <a:lnTo>
                    <a:pt x="1756" y="625"/>
                  </a:lnTo>
                  <a:lnTo>
                    <a:pt x="1738" y="643"/>
                  </a:lnTo>
                  <a:lnTo>
                    <a:pt x="1718" y="661"/>
                  </a:lnTo>
                  <a:lnTo>
                    <a:pt x="1700" y="679"/>
                  </a:lnTo>
                  <a:lnTo>
                    <a:pt x="1682" y="697"/>
                  </a:lnTo>
                  <a:lnTo>
                    <a:pt x="1664" y="715"/>
                  </a:lnTo>
                  <a:lnTo>
                    <a:pt x="1646" y="733"/>
                  </a:lnTo>
                  <a:lnTo>
                    <a:pt x="1628" y="751"/>
                  </a:lnTo>
                  <a:lnTo>
                    <a:pt x="1610" y="769"/>
                  </a:lnTo>
                  <a:lnTo>
                    <a:pt x="1593" y="786"/>
                  </a:lnTo>
                  <a:lnTo>
                    <a:pt x="1577" y="802"/>
                  </a:lnTo>
                  <a:lnTo>
                    <a:pt x="1562" y="819"/>
                  </a:lnTo>
                  <a:lnTo>
                    <a:pt x="1547" y="835"/>
                  </a:lnTo>
                  <a:lnTo>
                    <a:pt x="1531" y="850"/>
                  </a:lnTo>
                  <a:lnTo>
                    <a:pt x="1518" y="864"/>
                  </a:lnTo>
                  <a:lnTo>
                    <a:pt x="1505" y="878"/>
                  </a:lnTo>
                  <a:lnTo>
                    <a:pt x="1493" y="891"/>
                  </a:lnTo>
                  <a:lnTo>
                    <a:pt x="1482" y="904"/>
                  </a:lnTo>
                  <a:lnTo>
                    <a:pt x="1472" y="914"/>
                  </a:lnTo>
                  <a:lnTo>
                    <a:pt x="1454" y="933"/>
                  </a:lnTo>
                  <a:lnTo>
                    <a:pt x="1441" y="946"/>
                  </a:lnTo>
                  <a:lnTo>
                    <a:pt x="1429" y="960"/>
                  </a:lnTo>
                  <a:lnTo>
                    <a:pt x="1164" y="971"/>
                  </a:lnTo>
                  <a:lnTo>
                    <a:pt x="936" y="984"/>
                  </a:lnTo>
                  <a:lnTo>
                    <a:pt x="744" y="1001"/>
                  </a:lnTo>
                  <a:lnTo>
                    <a:pt x="595" y="1023"/>
                  </a:lnTo>
                  <a:lnTo>
                    <a:pt x="526" y="1037"/>
                  </a:lnTo>
                  <a:lnTo>
                    <a:pt x="463" y="1051"/>
                  </a:lnTo>
                  <a:lnTo>
                    <a:pt x="410" y="1064"/>
                  </a:lnTo>
                  <a:lnTo>
                    <a:pt x="369" y="1074"/>
                  </a:lnTo>
                  <a:lnTo>
                    <a:pt x="333" y="1086"/>
                  </a:lnTo>
                  <a:lnTo>
                    <a:pt x="0" y="1046"/>
                  </a:lnTo>
                  <a:lnTo>
                    <a:pt x="0" y="1046"/>
                  </a:lnTo>
                  <a:close/>
                </a:path>
              </a:pathLst>
            </a:custGeom>
            <a:solidFill>
              <a:srgbClr val="D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84" name="Freeform 120"/>
            <p:cNvSpPr>
              <a:spLocks/>
            </p:cNvSpPr>
            <p:nvPr/>
          </p:nvSpPr>
          <p:spPr bwMode="auto">
            <a:xfrm>
              <a:off x="4" y="938"/>
              <a:ext cx="1517" cy="1162"/>
            </a:xfrm>
            <a:custGeom>
              <a:avLst/>
              <a:gdLst>
                <a:gd name="T0" fmla="*/ 203 w 3033"/>
                <a:gd name="T1" fmla="*/ 671 h 2324"/>
                <a:gd name="T2" fmla="*/ 662 w 3033"/>
                <a:gd name="T3" fmla="*/ 556 h 2324"/>
                <a:gd name="T4" fmla="*/ 986 w 3033"/>
                <a:gd name="T5" fmla="*/ 517 h 2324"/>
                <a:gd name="T6" fmla="*/ 1420 w 3033"/>
                <a:gd name="T7" fmla="*/ 625 h 2324"/>
                <a:gd name="T8" fmla="*/ 1650 w 3033"/>
                <a:gd name="T9" fmla="*/ 294 h 2324"/>
                <a:gd name="T10" fmla="*/ 1956 w 3033"/>
                <a:gd name="T11" fmla="*/ 89 h 2324"/>
                <a:gd name="T12" fmla="*/ 2320 w 3033"/>
                <a:gd name="T13" fmla="*/ 0 h 2324"/>
                <a:gd name="T14" fmla="*/ 2995 w 3033"/>
                <a:gd name="T15" fmla="*/ 984 h 2324"/>
                <a:gd name="T16" fmla="*/ 2848 w 3033"/>
                <a:gd name="T17" fmla="*/ 1066 h 2324"/>
                <a:gd name="T18" fmla="*/ 3027 w 3033"/>
                <a:gd name="T19" fmla="*/ 1227 h 2324"/>
                <a:gd name="T20" fmla="*/ 2886 w 3033"/>
                <a:gd name="T21" fmla="*/ 1265 h 2324"/>
                <a:gd name="T22" fmla="*/ 3033 w 3033"/>
                <a:gd name="T23" fmla="*/ 1474 h 2324"/>
                <a:gd name="T24" fmla="*/ 2587 w 3033"/>
                <a:gd name="T25" fmla="*/ 1706 h 2324"/>
                <a:gd name="T26" fmla="*/ 2261 w 3033"/>
                <a:gd name="T27" fmla="*/ 2006 h 2324"/>
                <a:gd name="T28" fmla="*/ 2058 w 3033"/>
                <a:gd name="T29" fmla="*/ 2185 h 2324"/>
                <a:gd name="T30" fmla="*/ 1332 w 3033"/>
                <a:gd name="T31" fmla="*/ 2191 h 2324"/>
                <a:gd name="T32" fmla="*/ 865 w 3033"/>
                <a:gd name="T33" fmla="*/ 2324 h 2324"/>
                <a:gd name="T34" fmla="*/ 580 w 3033"/>
                <a:gd name="T35" fmla="*/ 2317 h 2324"/>
                <a:gd name="T36" fmla="*/ 0 w 3033"/>
                <a:gd name="T37" fmla="*/ 1112 h 2324"/>
                <a:gd name="T38" fmla="*/ 145 w 3033"/>
                <a:gd name="T39" fmla="*/ 1060 h 2324"/>
                <a:gd name="T40" fmla="*/ 108 w 3033"/>
                <a:gd name="T41" fmla="*/ 861 h 2324"/>
                <a:gd name="T42" fmla="*/ 254 w 3033"/>
                <a:gd name="T43" fmla="*/ 823 h 2324"/>
                <a:gd name="T44" fmla="*/ 203 w 3033"/>
                <a:gd name="T45" fmla="*/ 671 h 2324"/>
                <a:gd name="T46" fmla="*/ 203 w 3033"/>
                <a:gd name="T47" fmla="*/ 671 h 2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33" h="2324">
                  <a:moveTo>
                    <a:pt x="203" y="671"/>
                  </a:moveTo>
                  <a:lnTo>
                    <a:pt x="662" y="556"/>
                  </a:lnTo>
                  <a:lnTo>
                    <a:pt x="986" y="517"/>
                  </a:lnTo>
                  <a:lnTo>
                    <a:pt x="1420" y="625"/>
                  </a:lnTo>
                  <a:lnTo>
                    <a:pt x="1650" y="294"/>
                  </a:lnTo>
                  <a:lnTo>
                    <a:pt x="1956" y="89"/>
                  </a:lnTo>
                  <a:lnTo>
                    <a:pt x="2320" y="0"/>
                  </a:lnTo>
                  <a:lnTo>
                    <a:pt x="2995" y="984"/>
                  </a:lnTo>
                  <a:lnTo>
                    <a:pt x="2848" y="1066"/>
                  </a:lnTo>
                  <a:lnTo>
                    <a:pt x="3027" y="1227"/>
                  </a:lnTo>
                  <a:lnTo>
                    <a:pt x="2886" y="1265"/>
                  </a:lnTo>
                  <a:lnTo>
                    <a:pt x="3033" y="1474"/>
                  </a:lnTo>
                  <a:lnTo>
                    <a:pt x="2587" y="1706"/>
                  </a:lnTo>
                  <a:lnTo>
                    <a:pt x="2261" y="2006"/>
                  </a:lnTo>
                  <a:lnTo>
                    <a:pt x="2058" y="2185"/>
                  </a:lnTo>
                  <a:lnTo>
                    <a:pt x="1332" y="2191"/>
                  </a:lnTo>
                  <a:lnTo>
                    <a:pt x="865" y="2324"/>
                  </a:lnTo>
                  <a:lnTo>
                    <a:pt x="580" y="2317"/>
                  </a:lnTo>
                  <a:lnTo>
                    <a:pt x="0" y="1112"/>
                  </a:lnTo>
                  <a:lnTo>
                    <a:pt x="145" y="1060"/>
                  </a:lnTo>
                  <a:lnTo>
                    <a:pt x="108" y="861"/>
                  </a:lnTo>
                  <a:lnTo>
                    <a:pt x="254" y="823"/>
                  </a:lnTo>
                  <a:lnTo>
                    <a:pt x="203" y="671"/>
                  </a:lnTo>
                  <a:lnTo>
                    <a:pt x="203" y="6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85" name="Freeform 121"/>
            <p:cNvSpPr>
              <a:spLocks/>
            </p:cNvSpPr>
            <p:nvPr/>
          </p:nvSpPr>
          <p:spPr bwMode="auto">
            <a:xfrm>
              <a:off x="0" y="923"/>
              <a:ext cx="1470" cy="1050"/>
            </a:xfrm>
            <a:custGeom>
              <a:avLst/>
              <a:gdLst>
                <a:gd name="T0" fmla="*/ 1989 w 2940"/>
                <a:gd name="T1" fmla="*/ 49 h 2099"/>
                <a:gd name="T2" fmla="*/ 1796 w 2940"/>
                <a:gd name="T3" fmla="*/ 115 h 2099"/>
                <a:gd name="T4" fmla="*/ 1688 w 2940"/>
                <a:gd name="T5" fmla="*/ 166 h 2099"/>
                <a:gd name="T6" fmla="*/ 1591 w 2940"/>
                <a:gd name="T7" fmla="*/ 228 h 2099"/>
                <a:gd name="T8" fmla="*/ 1517 w 2940"/>
                <a:gd name="T9" fmla="*/ 302 h 2099"/>
                <a:gd name="T10" fmla="*/ 1455 w 2940"/>
                <a:gd name="T11" fmla="*/ 376 h 2099"/>
                <a:gd name="T12" fmla="*/ 1393 w 2940"/>
                <a:gd name="T13" fmla="*/ 459 h 2099"/>
                <a:gd name="T14" fmla="*/ 1291 w 2940"/>
                <a:gd name="T15" fmla="*/ 623 h 2099"/>
                <a:gd name="T16" fmla="*/ 1200 w 2940"/>
                <a:gd name="T17" fmla="*/ 620 h 2099"/>
                <a:gd name="T18" fmla="*/ 1044 w 2940"/>
                <a:gd name="T19" fmla="*/ 577 h 2099"/>
                <a:gd name="T20" fmla="*/ 765 w 2940"/>
                <a:gd name="T21" fmla="*/ 545 h 2099"/>
                <a:gd name="T22" fmla="*/ 388 w 2940"/>
                <a:gd name="T23" fmla="*/ 594 h 2099"/>
                <a:gd name="T24" fmla="*/ 187 w 2940"/>
                <a:gd name="T25" fmla="*/ 646 h 2099"/>
                <a:gd name="T26" fmla="*/ 15 w 2940"/>
                <a:gd name="T27" fmla="*/ 705 h 2099"/>
                <a:gd name="T28" fmla="*/ 768 w 2940"/>
                <a:gd name="T29" fmla="*/ 1997 h 2099"/>
                <a:gd name="T30" fmla="*/ 1144 w 2940"/>
                <a:gd name="T31" fmla="*/ 1942 h 2099"/>
                <a:gd name="T32" fmla="*/ 1565 w 2940"/>
                <a:gd name="T33" fmla="*/ 1970 h 2099"/>
                <a:gd name="T34" fmla="*/ 1783 w 2940"/>
                <a:gd name="T35" fmla="*/ 2029 h 2099"/>
                <a:gd name="T36" fmla="*/ 1952 w 2940"/>
                <a:gd name="T37" fmla="*/ 2093 h 2099"/>
                <a:gd name="T38" fmla="*/ 2003 w 2940"/>
                <a:gd name="T39" fmla="*/ 2007 h 2099"/>
                <a:gd name="T40" fmla="*/ 2066 w 2940"/>
                <a:gd name="T41" fmla="*/ 1850 h 2099"/>
                <a:gd name="T42" fmla="*/ 2125 w 2940"/>
                <a:gd name="T43" fmla="*/ 1724 h 2099"/>
                <a:gd name="T44" fmla="*/ 2198 w 2940"/>
                <a:gd name="T45" fmla="*/ 1594 h 2099"/>
                <a:gd name="T46" fmla="*/ 2271 w 2940"/>
                <a:gd name="T47" fmla="*/ 1487 h 2099"/>
                <a:gd name="T48" fmla="*/ 2317 w 2940"/>
                <a:gd name="T49" fmla="*/ 1432 h 2099"/>
                <a:gd name="T50" fmla="*/ 2365 w 2940"/>
                <a:gd name="T51" fmla="*/ 1381 h 2099"/>
                <a:gd name="T52" fmla="*/ 2416 w 2940"/>
                <a:gd name="T53" fmla="*/ 1338 h 2099"/>
                <a:gd name="T54" fmla="*/ 2506 w 2940"/>
                <a:gd name="T55" fmla="*/ 1278 h 2099"/>
                <a:gd name="T56" fmla="*/ 2602 w 2940"/>
                <a:gd name="T57" fmla="*/ 1218 h 2099"/>
                <a:gd name="T58" fmla="*/ 2693 w 2940"/>
                <a:gd name="T59" fmla="*/ 1171 h 2099"/>
                <a:gd name="T60" fmla="*/ 2822 w 2940"/>
                <a:gd name="T61" fmla="*/ 1112 h 2099"/>
                <a:gd name="T62" fmla="*/ 2901 w 2940"/>
                <a:gd name="T63" fmla="*/ 999 h 2099"/>
                <a:gd name="T64" fmla="*/ 2748 w 2940"/>
                <a:gd name="T65" fmla="*/ 1050 h 2099"/>
                <a:gd name="T66" fmla="*/ 2599 w 2940"/>
                <a:gd name="T67" fmla="*/ 1110 h 2099"/>
                <a:gd name="T68" fmla="*/ 2494 w 2940"/>
                <a:gd name="T69" fmla="*/ 1164 h 2099"/>
                <a:gd name="T70" fmla="*/ 2393 w 2940"/>
                <a:gd name="T71" fmla="*/ 1227 h 2099"/>
                <a:gd name="T72" fmla="*/ 2306 w 2940"/>
                <a:gd name="T73" fmla="*/ 1297 h 2099"/>
                <a:gd name="T74" fmla="*/ 2245 w 2940"/>
                <a:gd name="T75" fmla="*/ 1364 h 2099"/>
                <a:gd name="T76" fmla="*/ 2139 w 2940"/>
                <a:gd name="T77" fmla="*/ 1515 h 2099"/>
                <a:gd name="T78" fmla="*/ 2019 w 2940"/>
                <a:gd name="T79" fmla="*/ 1712 h 2099"/>
                <a:gd name="T80" fmla="*/ 1932 w 2940"/>
                <a:gd name="T81" fmla="*/ 1871 h 2099"/>
                <a:gd name="T82" fmla="*/ 1834 w 2940"/>
                <a:gd name="T83" fmla="*/ 1915 h 2099"/>
                <a:gd name="T84" fmla="*/ 1668 w 2940"/>
                <a:gd name="T85" fmla="*/ 1874 h 2099"/>
                <a:gd name="T86" fmla="*/ 1455 w 2940"/>
                <a:gd name="T87" fmla="*/ 1837 h 2099"/>
                <a:gd name="T88" fmla="*/ 952 w 2940"/>
                <a:gd name="T89" fmla="*/ 1860 h 2099"/>
                <a:gd name="T90" fmla="*/ 708 w 2940"/>
                <a:gd name="T91" fmla="*/ 1904 h 2099"/>
                <a:gd name="T92" fmla="*/ 282 w 2940"/>
                <a:gd name="T93" fmla="*/ 707 h 2099"/>
                <a:gd name="T94" fmla="*/ 459 w 2940"/>
                <a:gd name="T95" fmla="*/ 666 h 2099"/>
                <a:gd name="T96" fmla="*/ 847 w 2940"/>
                <a:gd name="T97" fmla="*/ 631 h 2099"/>
                <a:gd name="T98" fmla="*/ 1185 w 2940"/>
                <a:gd name="T99" fmla="*/ 692 h 2099"/>
                <a:gd name="T100" fmla="*/ 1326 w 2940"/>
                <a:gd name="T101" fmla="*/ 745 h 2099"/>
                <a:gd name="T102" fmla="*/ 1422 w 2940"/>
                <a:gd name="T103" fmla="*/ 569 h 2099"/>
                <a:gd name="T104" fmla="*/ 1506 w 2940"/>
                <a:gd name="T105" fmla="*/ 456 h 2099"/>
                <a:gd name="T106" fmla="*/ 1572 w 2940"/>
                <a:gd name="T107" fmla="*/ 379 h 2099"/>
                <a:gd name="T108" fmla="*/ 1645 w 2940"/>
                <a:gd name="T109" fmla="*/ 310 h 2099"/>
                <a:gd name="T110" fmla="*/ 1727 w 2940"/>
                <a:gd name="T111" fmla="*/ 251 h 2099"/>
                <a:gd name="T112" fmla="*/ 1816 w 2940"/>
                <a:gd name="T113" fmla="*/ 205 h 2099"/>
                <a:gd name="T114" fmla="*/ 1950 w 2940"/>
                <a:gd name="T115" fmla="*/ 149 h 2099"/>
                <a:gd name="T116" fmla="*/ 2106 w 2940"/>
                <a:gd name="T117" fmla="*/ 105 h 2099"/>
                <a:gd name="T118" fmla="*/ 2204 w 2940"/>
                <a:gd name="T119" fmla="*/ 0 h 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40" h="2099">
                  <a:moveTo>
                    <a:pt x="2204" y="0"/>
                  </a:moveTo>
                  <a:lnTo>
                    <a:pt x="2125" y="16"/>
                  </a:lnTo>
                  <a:lnTo>
                    <a:pt x="2040" y="36"/>
                  </a:lnTo>
                  <a:lnTo>
                    <a:pt x="1989" y="49"/>
                  </a:lnTo>
                  <a:lnTo>
                    <a:pt x="1937" y="64"/>
                  </a:lnTo>
                  <a:lnTo>
                    <a:pt x="1881" y="84"/>
                  </a:lnTo>
                  <a:lnTo>
                    <a:pt x="1826" y="103"/>
                  </a:lnTo>
                  <a:lnTo>
                    <a:pt x="1796" y="115"/>
                  </a:lnTo>
                  <a:lnTo>
                    <a:pt x="1768" y="126"/>
                  </a:lnTo>
                  <a:lnTo>
                    <a:pt x="1742" y="139"/>
                  </a:lnTo>
                  <a:lnTo>
                    <a:pt x="1714" y="153"/>
                  </a:lnTo>
                  <a:lnTo>
                    <a:pt x="1688" y="166"/>
                  </a:lnTo>
                  <a:lnTo>
                    <a:pt x="1662" y="180"/>
                  </a:lnTo>
                  <a:lnTo>
                    <a:pt x="1637" y="195"/>
                  </a:lnTo>
                  <a:lnTo>
                    <a:pt x="1613" y="212"/>
                  </a:lnTo>
                  <a:lnTo>
                    <a:pt x="1591" y="228"/>
                  </a:lnTo>
                  <a:lnTo>
                    <a:pt x="1570" y="246"/>
                  </a:lnTo>
                  <a:lnTo>
                    <a:pt x="1550" y="264"/>
                  </a:lnTo>
                  <a:lnTo>
                    <a:pt x="1532" y="284"/>
                  </a:lnTo>
                  <a:lnTo>
                    <a:pt x="1517" y="302"/>
                  </a:lnTo>
                  <a:lnTo>
                    <a:pt x="1501" y="321"/>
                  </a:lnTo>
                  <a:lnTo>
                    <a:pt x="1485" y="340"/>
                  </a:lnTo>
                  <a:lnTo>
                    <a:pt x="1470" y="358"/>
                  </a:lnTo>
                  <a:lnTo>
                    <a:pt x="1455" y="376"/>
                  </a:lnTo>
                  <a:lnTo>
                    <a:pt x="1442" y="394"/>
                  </a:lnTo>
                  <a:lnTo>
                    <a:pt x="1429" y="412"/>
                  </a:lnTo>
                  <a:lnTo>
                    <a:pt x="1417" y="428"/>
                  </a:lnTo>
                  <a:lnTo>
                    <a:pt x="1393" y="459"/>
                  </a:lnTo>
                  <a:lnTo>
                    <a:pt x="1373" y="490"/>
                  </a:lnTo>
                  <a:lnTo>
                    <a:pt x="1337" y="545"/>
                  </a:lnTo>
                  <a:lnTo>
                    <a:pt x="1311" y="589"/>
                  </a:lnTo>
                  <a:lnTo>
                    <a:pt x="1291" y="623"/>
                  </a:lnTo>
                  <a:lnTo>
                    <a:pt x="1277" y="651"/>
                  </a:lnTo>
                  <a:lnTo>
                    <a:pt x="1263" y="646"/>
                  </a:lnTo>
                  <a:lnTo>
                    <a:pt x="1227" y="630"/>
                  </a:lnTo>
                  <a:lnTo>
                    <a:pt x="1200" y="620"/>
                  </a:lnTo>
                  <a:lnTo>
                    <a:pt x="1167" y="610"/>
                  </a:lnTo>
                  <a:lnTo>
                    <a:pt x="1131" y="599"/>
                  </a:lnTo>
                  <a:lnTo>
                    <a:pt x="1090" y="587"/>
                  </a:lnTo>
                  <a:lnTo>
                    <a:pt x="1044" y="577"/>
                  </a:lnTo>
                  <a:lnTo>
                    <a:pt x="995" y="566"/>
                  </a:lnTo>
                  <a:lnTo>
                    <a:pt x="941" y="558"/>
                  </a:lnTo>
                  <a:lnTo>
                    <a:pt x="885" y="551"/>
                  </a:lnTo>
                  <a:lnTo>
                    <a:pt x="765" y="545"/>
                  </a:lnTo>
                  <a:lnTo>
                    <a:pt x="636" y="553"/>
                  </a:lnTo>
                  <a:lnTo>
                    <a:pt x="508" y="569"/>
                  </a:lnTo>
                  <a:lnTo>
                    <a:pt x="446" y="581"/>
                  </a:lnTo>
                  <a:lnTo>
                    <a:pt x="388" y="594"/>
                  </a:lnTo>
                  <a:lnTo>
                    <a:pt x="333" y="607"/>
                  </a:lnTo>
                  <a:lnTo>
                    <a:pt x="278" y="620"/>
                  </a:lnTo>
                  <a:lnTo>
                    <a:pt x="231" y="633"/>
                  </a:lnTo>
                  <a:lnTo>
                    <a:pt x="187" y="646"/>
                  </a:lnTo>
                  <a:lnTo>
                    <a:pt x="144" y="659"/>
                  </a:lnTo>
                  <a:lnTo>
                    <a:pt x="108" y="671"/>
                  </a:lnTo>
                  <a:lnTo>
                    <a:pt x="51" y="690"/>
                  </a:lnTo>
                  <a:lnTo>
                    <a:pt x="15" y="705"/>
                  </a:lnTo>
                  <a:lnTo>
                    <a:pt x="0" y="710"/>
                  </a:lnTo>
                  <a:lnTo>
                    <a:pt x="662" y="2022"/>
                  </a:lnTo>
                  <a:lnTo>
                    <a:pt x="711" y="2009"/>
                  </a:lnTo>
                  <a:lnTo>
                    <a:pt x="768" y="1997"/>
                  </a:lnTo>
                  <a:lnTo>
                    <a:pt x="842" y="1983"/>
                  </a:lnTo>
                  <a:lnTo>
                    <a:pt x="932" y="1968"/>
                  </a:lnTo>
                  <a:lnTo>
                    <a:pt x="1034" y="1953"/>
                  </a:lnTo>
                  <a:lnTo>
                    <a:pt x="1144" y="1942"/>
                  </a:lnTo>
                  <a:lnTo>
                    <a:pt x="1260" y="1937"/>
                  </a:lnTo>
                  <a:lnTo>
                    <a:pt x="1383" y="1938"/>
                  </a:lnTo>
                  <a:lnTo>
                    <a:pt x="1504" y="1956"/>
                  </a:lnTo>
                  <a:lnTo>
                    <a:pt x="1565" y="1970"/>
                  </a:lnTo>
                  <a:lnTo>
                    <a:pt x="1624" y="1983"/>
                  </a:lnTo>
                  <a:lnTo>
                    <a:pt x="1681" y="1997"/>
                  </a:lnTo>
                  <a:lnTo>
                    <a:pt x="1734" y="2014"/>
                  </a:lnTo>
                  <a:lnTo>
                    <a:pt x="1783" y="2029"/>
                  </a:lnTo>
                  <a:lnTo>
                    <a:pt x="1829" y="2045"/>
                  </a:lnTo>
                  <a:lnTo>
                    <a:pt x="1870" y="2060"/>
                  </a:lnTo>
                  <a:lnTo>
                    <a:pt x="1904" y="2073"/>
                  </a:lnTo>
                  <a:lnTo>
                    <a:pt x="1952" y="2093"/>
                  </a:lnTo>
                  <a:lnTo>
                    <a:pt x="1970" y="2099"/>
                  </a:lnTo>
                  <a:lnTo>
                    <a:pt x="1978" y="2074"/>
                  </a:lnTo>
                  <a:lnTo>
                    <a:pt x="1988" y="2045"/>
                  </a:lnTo>
                  <a:lnTo>
                    <a:pt x="2003" y="2007"/>
                  </a:lnTo>
                  <a:lnTo>
                    <a:pt x="2021" y="1960"/>
                  </a:lnTo>
                  <a:lnTo>
                    <a:pt x="2042" y="1907"/>
                  </a:lnTo>
                  <a:lnTo>
                    <a:pt x="2053" y="1879"/>
                  </a:lnTo>
                  <a:lnTo>
                    <a:pt x="2066" y="1850"/>
                  </a:lnTo>
                  <a:lnTo>
                    <a:pt x="2080" y="1819"/>
                  </a:lnTo>
                  <a:lnTo>
                    <a:pt x="2094" y="1788"/>
                  </a:lnTo>
                  <a:lnTo>
                    <a:pt x="2109" y="1756"/>
                  </a:lnTo>
                  <a:lnTo>
                    <a:pt x="2125" y="1724"/>
                  </a:lnTo>
                  <a:lnTo>
                    <a:pt x="2142" y="1692"/>
                  </a:lnTo>
                  <a:lnTo>
                    <a:pt x="2162" y="1660"/>
                  </a:lnTo>
                  <a:lnTo>
                    <a:pt x="2180" y="1627"/>
                  </a:lnTo>
                  <a:lnTo>
                    <a:pt x="2198" y="1594"/>
                  </a:lnTo>
                  <a:lnTo>
                    <a:pt x="2219" y="1563"/>
                  </a:lnTo>
                  <a:lnTo>
                    <a:pt x="2239" y="1532"/>
                  </a:lnTo>
                  <a:lnTo>
                    <a:pt x="2260" y="1502"/>
                  </a:lnTo>
                  <a:lnTo>
                    <a:pt x="2271" y="1487"/>
                  </a:lnTo>
                  <a:lnTo>
                    <a:pt x="2283" y="1473"/>
                  </a:lnTo>
                  <a:lnTo>
                    <a:pt x="2294" y="1460"/>
                  </a:lnTo>
                  <a:lnTo>
                    <a:pt x="2306" y="1445"/>
                  </a:lnTo>
                  <a:lnTo>
                    <a:pt x="2317" y="1432"/>
                  </a:lnTo>
                  <a:lnTo>
                    <a:pt x="2329" y="1419"/>
                  </a:lnTo>
                  <a:lnTo>
                    <a:pt x="2340" y="1407"/>
                  </a:lnTo>
                  <a:lnTo>
                    <a:pt x="2352" y="1392"/>
                  </a:lnTo>
                  <a:lnTo>
                    <a:pt x="2365" y="1381"/>
                  </a:lnTo>
                  <a:lnTo>
                    <a:pt x="2378" y="1369"/>
                  </a:lnTo>
                  <a:lnTo>
                    <a:pt x="2389" y="1358"/>
                  </a:lnTo>
                  <a:lnTo>
                    <a:pt x="2402" y="1348"/>
                  </a:lnTo>
                  <a:lnTo>
                    <a:pt x="2416" y="1338"/>
                  </a:lnTo>
                  <a:lnTo>
                    <a:pt x="2429" y="1328"/>
                  </a:lnTo>
                  <a:lnTo>
                    <a:pt x="2453" y="1310"/>
                  </a:lnTo>
                  <a:lnTo>
                    <a:pt x="2479" y="1294"/>
                  </a:lnTo>
                  <a:lnTo>
                    <a:pt x="2506" y="1278"/>
                  </a:lnTo>
                  <a:lnTo>
                    <a:pt x="2530" y="1261"/>
                  </a:lnTo>
                  <a:lnTo>
                    <a:pt x="2555" y="1246"/>
                  </a:lnTo>
                  <a:lnTo>
                    <a:pt x="2578" y="1232"/>
                  </a:lnTo>
                  <a:lnTo>
                    <a:pt x="2602" y="1218"/>
                  </a:lnTo>
                  <a:lnTo>
                    <a:pt x="2625" y="1205"/>
                  </a:lnTo>
                  <a:lnTo>
                    <a:pt x="2648" y="1194"/>
                  </a:lnTo>
                  <a:lnTo>
                    <a:pt x="2670" y="1182"/>
                  </a:lnTo>
                  <a:lnTo>
                    <a:pt x="2693" y="1171"/>
                  </a:lnTo>
                  <a:lnTo>
                    <a:pt x="2712" y="1161"/>
                  </a:lnTo>
                  <a:lnTo>
                    <a:pt x="2753" y="1141"/>
                  </a:lnTo>
                  <a:lnTo>
                    <a:pt x="2789" y="1127"/>
                  </a:lnTo>
                  <a:lnTo>
                    <a:pt x="2822" y="1112"/>
                  </a:lnTo>
                  <a:lnTo>
                    <a:pt x="2852" y="1100"/>
                  </a:lnTo>
                  <a:lnTo>
                    <a:pt x="2899" y="1084"/>
                  </a:lnTo>
                  <a:lnTo>
                    <a:pt x="2940" y="1071"/>
                  </a:lnTo>
                  <a:lnTo>
                    <a:pt x="2901" y="999"/>
                  </a:lnTo>
                  <a:lnTo>
                    <a:pt x="2881" y="1005"/>
                  </a:lnTo>
                  <a:lnTo>
                    <a:pt x="2827" y="1022"/>
                  </a:lnTo>
                  <a:lnTo>
                    <a:pt x="2789" y="1035"/>
                  </a:lnTo>
                  <a:lnTo>
                    <a:pt x="2748" y="1050"/>
                  </a:lnTo>
                  <a:lnTo>
                    <a:pt x="2701" y="1068"/>
                  </a:lnTo>
                  <a:lnTo>
                    <a:pt x="2652" y="1087"/>
                  </a:lnTo>
                  <a:lnTo>
                    <a:pt x="2625" y="1100"/>
                  </a:lnTo>
                  <a:lnTo>
                    <a:pt x="2599" y="1110"/>
                  </a:lnTo>
                  <a:lnTo>
                    <a:pt x="2573" y="1123"/>
                  </a:lnTo>
                  <a:lnTo>
                    <a:pt x="2547" y="1136"/>
                  </a:lnTo>
                  <a:lnTo>
                    <a:pt x="2520" y="1150"/>
                  </a:lnTo>
                  <a:lnTo>
                    <a:pt x="2494" y="1164"/>
                  </a:lnTo>
                  <a:lnTo>
                    <a:pt x="2468" y="1179"/>
                  </a:lnTo>
                  <a:lnTo>
                    <a:pt x="2442" y="1194"/>
                  </a:lnTo>
                  <a:lnTo>
                    <a:pt x="2417" y="1210"/>
                  </a:lnTo>
                  <a:lnTo>
                    <a:pt x="2393" y="1227"/>
                  </a:lnTo>
                  <a:lnTo>
                    <a:pt x="2370" y="1243"/>
                  </a:lnTo>
                  <a:lnTo>
                    <a:pt x="2348" y="1261"/>
                  </a:lnTo>
                  <a:lnTo>
                    <a:pt x="2325" y="1278"/>
                  </a:lnTo>
                  <a:lnTo>
                    <a:pt x="2306" y="1297"/>
                  </a:lnTo>
                  <a:lnTo>
                    <a:pt x="2286" y="1315"/>
                  </a:lnTo>
                  <a:lnTo>
                    <a:pt x="2270" y="1333"/>
                  </a:lnTo>
                  <a:lnTo>
                    <a:pt x="2253" y="1355"/>
                  </a:lnTo>
                  <a:lnTo>
                    <a:pt x="2245" y="1364"/>
                  </a:lnTo>
                  <a:lnTo>
                    <a:pt x="2237" y="1376"/>
                  </a:lnTo>
                  <a:lnTo>
                    <a:pt x="2204" y="1420"/>
                  </a:lnTo>
                  <a:lnTo>
                    <a:pt x="2171" y="1466"/>
                  </a:lnTo>
                  <a:lnTo>
                    <a:pt x="2139" y="1515"/>
                  </a:lnTo>
                  <a:lnTo>
                    <a:pt x="2106" y="1566"/>
                  </a:lnTo>
                  <a:lnTo>
                    <a:pt x="2076" y="1615"/>
                  </a:lnTo>
                  <a:lnTo>
                    <a:pt x="2047" y="1666"/>
                  </a:lnTo>
                  <a:lnTo>
                    <a:pt x="2019" y="1712"/>
                  </a:lnTo>
                  <a:lnTo>
                    <a:pt x="1993" y="1758"/>
                  </a:lnTo>
                  <a:lnTo>
                    <a:pt x="1970" y="1801"/>
                  </a:lnTo>
                  <a:lnTo>
                    <a:pt x="1950" y="1838"/>
                  </a:lnTo>
                  <a:lnTo>
                    <a:pt x="1932" y="1871"/>
                  </a:lnTo>
                  <a:lnTo>
                    <a:pt x="1908" y="1919"/>
                  </a:lnTo>
                  <a:lnTo>
                    <a:pt x="1899" y="1937"/>
                  </a:lnTo>
                  <a:lnTo>
                    <a:pt x="1881" y="1930"/>
                  </a:lnTo>
                  <a:lnTo>
                    <a:pt x="1834" y="1915"/>
                  </a:lnTo>
                  <a:lnTo>
                    <a:pt x="1799" y="1907"/>
                  </a:lnTo>
                  <a:lnTo>
                    <a:pt x="1760" y="1897"/>
                  </a:lnTo>
                  <a:lnTo>
                    <a:pt x="1717" y="1886"/>
                  </a:lnTo>
                  <a:lnTo>
                    <a:pt x="1668" y="1874"/>
                  </a:lnTo>
                  <a:lnTo>
                    <a:pt x="1619" y="1863"/>
                  </a:lnTo>
                  <a:lnTo>
                    <a:pt x="1565" y="1853"/>
                  </a:lnTo>
                  <a:lnTo>
                    <a:pt x="1511" y="1845"/>
                  </a:lnTo>
                  <a:lnTo>
                    <a:pt x="1455" y="1837"/>
                  </a:lnTo>
                  <a:lnTo>
                    <a:pt x="1344" y="1827"/>
                  </a:lnTo>
                  <a:lnTo>
                    <a:pt x="1239" y="1827"/>
                  </a:lnTo>
                  <a:lnTo>
                    <a:pt x="1042" y="1847"/>
                  </a:lnTo>
                  <a:lnTo>
                    <a:pt x="952" y="1860"/>
                  </a:lnTo>
                  <a:lnTo>
                    <a:pt x="873" y="1871"/>
                  </a:lnTo>
                  <a:lnTo>
                    <a:pt x="805" y="1884"/>
                  </a:lnTo>
                  <a:lnTo>
                    <a:pt x="754" y="1894"/>
                  </a:lnTo>
                  <a:lnTo>
                    <a:pt x="708" y="1904"/>
                  </a:lnTo>
                  <a:lnTo>
                    <a:pt x="138" y="749"/>
                  </a:lnTo>
                  <a:lnTo>
                    <a:pt x="188" y="733"/>
                  </a:lnTo>
                  <a:lnTo>
                    <a:pt x="246" y="717"/>
                  </a:lnTo>
                  <a:lnTo>
                    <a:pt x="282" y="707"/>
                  </a:lnTo>
                  <a:lnTo>
                    <a:pt x="321" y="697"/>
                  </a:lnTo>
                  <a:lnTo>
                    <a:pt x="364" y="687"/>
                  </a:lnTo>
                  <a:lnTo>
                    <a:pt x="410" y="676"/>
                  </a:lnTo>
                  <a:lnTo>
                    <a:pt x="459" y="666"/>
                  </a:lnTo>
                  <a:lnTo>
                    <a:pt x="511" y="658"/>
                  </a:lnTo>
                  <a:lnTo>
                    <a:pt x="621" y="641"/>
                  </a:lnTo>
                  <a:lnTo>
                    <a:pt x="734" y="631"/>
                  </a:lnTo>
                  <a:lnTo>
                    <a:pt x="847" y="631"/>
                  </a:lnTo>
                  <a:lnTo>
                    <a:pt x="957" y="641"/>
                  </a:lnTo>
                  <a:lnTo>
                    <a:pt x="1057" y="659"/>
                  </a:lnTo>
                  <a:lnTo>
                    <a:pt x="1145" y="681"/>
                  </a:lnTo>
                  <a:lnTo>
                    <a:pt x="1185" y="692"/>
                  </a:lnTo>
                  <a:lnTo>
                    <a:pt x="1221" y="704"/>
                  </a:lnTo>
                  <a:lnTo>
                    <a:pt x="1277" y="723"/>
                  </a:lnTo>
                  <a:lnTo>
                    <a:pt x="1313" y="738"/>
                  </a:lnTo>
                  <a:lnTo>
                    <a:pt x="1326" y="745"/>
                  </a:lnTo>
                  <a:lnTo>
                    <a:pt x="1352" y="692"/>
                  </a:lnTo>
                  <a:lnTo>
                    <a:pt x="1383" y="638"/>
                  </a:lnTo>
                  <a:lnTo>
                    <a:pt x="1401" y="605"/>
                  </a:lnTo>
                  <a:lnTo>
                    <a:pt x="1422" y="569"/>
                  </a:lnTo>
                  <a:lnTo>
                    <a:pt x="1449" y="533"/>
                  </a:lnTo>
                  <a:lnTo>
                    <a:pt x="1475" y="494"/>
                  </a:lnTo>
                  <a:lnTo>
                    <a:pt x="1490" y="476"/>
                  </a:lnTo>
                  <a:lnTo>
                    <a:pt x="1506" y="456"/>
                  </a:lnTo>
                  <a:lnTo>
                    <a:pt x="1521" y="436"/>
                  </a:lnTo>
                  <a:lnTo>
                    <a:pt x="1537" y="418"/>
                  </a:lnTo>
                  <a:lnTo>
                    <a:pt x="1554" y="399"/>
                  </a:lnTo>
                  <a:lnTo>
                    <a:pt x="1572" y="379"/>
                  </a:lnTo>
                  <a:lnTo>
                    <a:pt x="1590" y="362"/>
                  </a:lnTo>
                  <a:lnTo>
                    <a:pt x="1608" y="343"/>
                  </a:lnTo>
                  <a:lnTo>
                    <a:pt x="1626" y="326"/>
                  </a:lnTo>
                  <a:lnTo>
                    <a:pt x="1645" y="310"/>
                  </a:lnTo>
                  <a:lnTo>
                    <a:pt x="1665" y="294"/>
                  </a:lnTo>
                  <a:lnTo>
                    <a:pt x="1686" y="279"/>
                  </a:lnTo>
                  <a:lnTo>
                    <a:pt x="1708" y="266"/>
                  </a:lnTo>
                  <a:lnTo>
                    <a:pt x="1727" y="251"/>
                  </a:lnTo>
                  <a:lnTo>
                    <a:pt x="1750" y="239"/>
                  </a:lnTo>
                  <a:lnTo>
                    <a:pt x="1771" y="226"/>
                  </a:lnTo>
                  <a:lnTo>
                    <a:pt x="1794" y="215"/>
                  </a:lnTo>
                  <a:lnTo>
                    <a:pt x="1816" y="205"/>
                  </a:lnTo>
                  <a:lnTo>
                    <a:pt x="1839" y="194"/>
                  </a:lnTo>
                  <a:lnTo>
                    <a:pt x="1862" y="184"/>
                  </a:lnTo>
                  <a:lnTo>
                    <a:pt x="1906" y="166"/>
                  </a:lnTo>
                  <a:lnTo>
                    <a:pt x="1950" y="149"/>
                  </a:lnTo>
                  <a:lnTo>
                    <a:pt x="1993" y="136"/>
                  </a:lnTo>
                  <a:lnTo>
                    <a:pt x="2034" y="123"/>
                  </a:lnTo>
                  <a:lnTo>
                    <a:pt x="2071" y="113"/>
                  </a:lnTo>
                  <a:lnTo>
                    <a:pt x="2106" y="105"/>
                  </a:lnTo>
                  <a:lnTo>
                    <a:pt x="2163" y="92"/>
                  </a:lnTo>
                  <a:lnTo>
                    <a:pt x="2216" y="84"/>
                  </a:lnTo>
                  <a:lnTo>
                    <a:pt x="2204" y="0"/>
                  </a:lnTo>
                  <a:lnTo>
                    <a:pt x="2204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86" name="Freeform 122"/>
            <p:cNvSpPr>
              <a:spLocks/>
            </p:cNvSpPr>
            <p:nvPr/>
          </p:nvSpPr>
          <p:spPr bwMode="auto">
            <a:xfrm>
              <a:off x="1077" y="923"/>
              <a:ext cx="400" cy="539"/>
            </a:xfrm>
            <a:custGeom>
              <a:avLst/>
              <a:gdLst>
                <a:gd name="T0" fmla="*/ 0 w 798"/>
                <a:gd name="T1" fmla="*/ 61 h 1077"/>
                <a:gd name="T2" fmla="*/ 677 w 798"/>
                <a:gd name="T3" fmla="*/ 1045 h 1077"/>
                <a:gd name="T4" fmla="*/ 798 w 798"/>
                <a:gd name="T5" fmla="*/ 1077 h 1077"/>
                <a:gd name="T6" fmla="*/ 49 w 798"/>
                <a:gd name="T7" fmla="*/ 0 h 1077"/>
                <a:gd name="T8" fmla="*/ 0 w 798"/>
                <a:gd name="T9" fmla="*/ 61 h 1077"/>
                <a:gd name="T10" fmla="*/ 0 w 798"/>
                <a:gd name="T11" fmla="*/ 61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8" h="1077">
                  <a:moveTo>
                    <a:pt x="0" y="61"/>
                  </a:moveTo>
                  <a:lnTo>
                    <a:pt x="677" y="1045"/>
                  </a:lnTo>
                  <a:lnTo>
                    <a:pt x="798" y="1077"/>
                  </a:lnTo>
                  <a:lnTo>
                    <a:pt x="49" y="0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87" name="Freeform 123"/>
            <p:cNvSpPr>
              <a:spLocks/>
            </p:cNvSpPr>
            <p:nvPr/>
          </p:nvSpPr>
          <p:spPr bwMode="auto">
            <a:xfrm>
              <a:off x="624" y="1254"/>
              <a:ext cx="348" cy="667"/>
            </a:xfrm>
            <a:custGeom>
              <a:avLst/>
              <a:gdLst>
                <a:gd name="T0" fmla="*/ 87 w 695"/>
                <a:gd name="T1" fmla="*/ 0 h 1333"/>
                <a:gd name="T2" fmla="*/ 695 w 695"/>
                <a:gd name="T3" fmla="*/ 1298 h 1333"/>
                <a:gd name="T4" fmla="*/ 618 w 695"/>
                <a:gd name="T5" fmla="*/ 1333 h 1333"/>
                <a:gd name="T6" fmla="*/ 0 w 695"/>
                <a:gd name="T7" fmla="*/ 13 h 1333"/>
                <a:gd name="T8" fmla="*/ 87 w 695"/>
                <a:gd name="T9" fmla="*/ 0 h 1333"/>
                <a:gd name="T10" fmla="*/ 87 w 695"/>
                <a:gd name="T11" fmla="*/ 0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5" h="1333">
                  <a:moveTo>
                    <a:pt x="87" y="0"/>
                  </a:moveTo>
                  <a:lnTo>
                    <a:pt x="695" y="1298"/>
                  </a:lnTo>
                  <a:lnTo>
                    <a:pt x="618" y="1333"/>
                  </a:lnTo>
                  <a:lnTo>
                    <a:pt x="0" y="13"/>
                  </a:lnTo>
                  <a:lnTo>
                    <a:pt x="8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88" name="Freeform 124"/>
            <p:cNvSpPr>
              <a:spLocks/>
            </p:cNvSpPr>
            <p:nvPr/>
          </p:nvSpPr>
          <p:spPr bwMode="auto">
            <a:xfrm>
              <a:off x="7" y="899"/>
              <a:ext cx="1470" cy="1064"/>
            </a:xfrm>
            <a:custGeom>
              <a:avLst/>
              <a:gdLst>
                <a:gd name="T0" fmla="*/ 1988 w 2938"/>
                <a:gd name="T1" fmla="*/ 47 h 2126"/>
                <a:gd name="T2" fmla="*/ 1796 w 2938"/>
                <a:gd name="T3" fmla="*/ 113 h 2126"/>
                <a:gd name="T4" fmla="*/ 1686 w 2938"/>
                <a:gd name="T5" fmla="*/ 165 h 2126"/>
                <a:gd name="T6" fmla="*/ 1589 w 2938"/>
                <a:gd name="T7" fmla="*/ 227 h 2126"/>
                <a:gd name="T8" fmla="*/ 1516 w 2938"/>
                <a:gd name="T9" fmla="*/ 301 h 2126"/>
                <a:gd name="T10" fmla="*/ 1453 w 2938"/>
                <a:gd name="T11" fmla="*/ 375 h 2126"/>
                <a:gd name="T12" fmla="*/ 1391 w 2938"/>
                <a:gd name="T13" fmla="*/ 459 h 2126"/>
                <a:gd name="T14" fmla="*/ 1289 w 2938"/>
                <a:gd name="T15" fmla="*/ 621 h 2126"/>
                <a:gd name="T16" fmla="*/ 1198 w 2938"/>
                <a:gd name="T17" fmla="*/ 619 h 2126"/>
                <a:gd name="T18" fmla="*/ 1042 w 2938"/>
                <a:gd name="T19" fmla="*/ 575 h 2126"/>
                <a:gd name="T20" fmla="*/ 763 w 2938"/>
                <a:gd name="T21" fmla="*/ 544 h 2126"/>
                <a:gd name="T22" fmla="*/ 386 w 2938"/>
                <a:gd name="T23" fmla="*/ 592 h 2126"/>
                <a:gd name="T24" fmla="*/ 185 w 2938"/>
                <a:gd name="T25" fmla="*/ 644 h 2126"/>
                <a:gd name="T26" fmla="*/ 13 w 2938"/>
                <a:gd name="T27" fmla="*/ 703 h 2126"/>
                <a:gd name="T28" fmla="*/ 767 w 2938"/>
                <a:gd name="T29" fmla="*/ 1997 h 2126"/>
                <a:gd name="T30" fmla="*/ 1144 w 2938"/>
                <a:gd name="T31" fmla="*/ 1941 h 2126"/>
                <a:gd name="T32" fmla="*/ 1557 w 2938"/>
                <a:gd name="T33" fmla="*/ 1974 h 2126"/>
                <a:gd name="T34" fmla="*/ 1765 w 2938"/>
                <a:gd name="T35" fmla="*/ 2044 h 2126"/>
                <a:gd name="T36" fmla="*/ 1904 w 2938"/>
                <a:gd name="T37" fmla="*/ 2108 h 2126"/>
                <a:gd name="T38" fmla="*/ 1961 w 2938"/>
                <a:gd name="T39" fmla="*/ 2069 h 2126"/>
                <a:gd name="T40" fmla="*/ 2033 w 2938"/>
                <a:gd name="T41" fmla="*/ 1895 h 2126"/>
                <a:gd name="T42" fmla="*/ 2096 w 2938"/>
                <a:gd name="T43" fmla="*/ 1767 h 2126"/>
                <a:gd name="T44" fmla="*/ 2169 w 2938"/>
                <a:gd name="T45" fmla="*/ 1634 h 2126"/>
                <a:gd name="T46" fmla="*/ 2255 w 2938"/>
                <a:gd name="T47" fmla="*/ 1505 h 2126"/>
                <a:gd name="T48" fmla="*/ 2302 w 2938"/>
                <a:gd name="T49" fmla="*/ 1446 h 2126"/>
                <a:gd name="T50" fmla="*/ 2350 w 2938"/>
                <a:gd name="T51" fmla="*/ 1393 h 2126"/>
                <a:gd name="T52" fmla="*/ 2401 w 2938"/>
                <a:gd name="T53" fmla="*/ 1347 h 2126"/>
                <a:gd name="T54" fmla="*/ 2478 w 2938"/>
                <a:gd name="T55" fmla="*/ 1292 h 2126"/>
                <a:gd name="T56" fmla="*/ 2578 w 2938"/>
                <a:gd name="T57" fmla="*/ 1231 h 2126"/>
                <a:gd name="T58" fmla="*/ 2668 w 2938"/>
                <a:gd name="T59" fmla="*/ 1180 h 2126"/>
                <a:gd name="T60" fmla="*/ 2787 w 2938"/>
                <a:gd name="T61" fmla="*/ 1124 h 2126"/>
                <a:gd name="T62" fmla="*/ 2938 w 2938"/>
                <a:gd name="T63" fmla="*/ 1070 h 2126"/>
                <a:gd name="T64" fmla="*/ 2792 w 2938"/>
                <a:gd name="T65" fmla="*/ 1034 h 2126"/>
                <a:gd name="T66" fmla="*/ 2656 w 2938"/>
                <a:gd name="T67" fmla="*/ 1090 h 2126"/>
                <a:gd name="T68" fmla="*/ 2551 w 2938"/>
                <a:gd name="T69" fmla="*/ 1141 h 2126"/>
                <a:gd name="T70" fmla="*/ 2446 w 2938"/>
                <a:gd name="T71" fmla="*/ 1202 h 2126"/>
                <a:gd name="T72" fmla="*/ 2346 w 2938"/>
                <a:gd name="T73" fmla="*/ 1272 h 2126"/>
                <a:gd name="T74" fmla="*/ 2271 w 2938"/>
                <a:gd name="T75" fmla="*/ 1343 h 2126"/>
                <a:gd name="T76" fmla="*/ 2232 w 2938"/>
                <a:gd name="T77" fmla="*/ 1385 h 2126"/>
                <a:gd name="T78" fmla="*/ 2188 w 2938"/>
                <a:gd name="T79" fmla="*/ 1446 h 2126"/>
                <a:gd name="T80" fmla="*/ 2055 w 2938"/>
                <a:gd name="T81" fmla="*/ 1657 h 2126"/>
                <a:gd name="T82" fmla="*/ 1956 w 2938"/>
                <a:gd name="T83" fmla="*/ 1854 h 2126"/>
                <a:gd name="T84" fmla="*/ 1893 w 2938"/>
                <a:gd name="T85" fmla="*/ 1998 h 2126"/>
                <a:gd name="T86" fmla="*/ 1793 w 2938"/>
                <a:gd name="T87" fmla="*/ 1959 h 2126"/>
                <a:gd name="T88" fmla="*/ 1607 w 2938"/>
                <a:gd name="T89" fmla="*/ 1897 h 2126"/>
                <a:gd name="T90" fmla="*/ 1381 w 2938"/>
                <a:gd name="T91" fmla="*/ 1849 h 2126"/>
                <a:gd name="T92" fmla="*/ 852 w 2938"/>
                <a:gd name="T93" fmla="*/ 1882 h 2126"/>
                <a:gd name="T94" fmla="*/ 186 w 2938"/>
                <a:gd name="T95" fmla="*/ 733 h 2126"/>
                <a:gd name="T96" fmla="*/ 362 w 2938"/>
                <a:gd name="T97" fmla="*/ 685 h 2126"/>
                <a:gd name="T98" fmla="*/ 619 w 2938"/>
                <a:gd name="T99" fmla="*/ 641 h 2126"/>
                <a:gd name="T100" fmla="*/ 1055 w 2938"/>
                <a:gd name="T101" fmla="*/ 657 h 2126"/>
                <a:gd name="T102" fmla="*/ 1275 w 2938"/>
                <a:gd name="T103" fmla="*/ 723 h 2126"/>
                <a:gd name="T104" fmla="*/ 1381 w 2938"/>
                <a:gd name="T105" fmla="*/ 637 h 2126"/>
                <a:gd name="T106" fmla="*/ 1473 w 2938"/>
                <a:gd name="T107" fmla="*/ 493 h 2126"/>
                <a:gd name="T108" fmla="*/ 1535 w 2938"/>
                <a:gd name="T109" fmla="*/ 416 h 2126"/>
                <a:gd name="T110" fmla="*/ 1606 w 2938"/>
                <a:gd name="T111" fmla="*/ 342 h 2126"/>
                <a:gd name="T112" fmla="*/ 1684 w 2938"/>
                <a:gd name="T113" fmla="*/ 278 h 2126"/>
                <a:gd name="T114" fmla="*/ 1770 w 2938"/>
                <a:gd name="T115" fmla="*/ 226 h 2126"/>
                <a:gd name="T116" fmla="*/ 1860 w 2938"/>
                <a:gd name="T117" fmla="*/ 183 h 2126"/>
                <a:gd name="T118" fmla="*/ 2032 w 2938"/>
                <a:gd name="T119" fmla="*/ 123 h 2126"/>
                <a:gd name="T120" fmla="*/ 2214 w 2938"/>
                <a:gd name="T121" fmla="*/ 82 h 2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38" h="2126">
                  <a:moveTo>
                    <a:pt x="2202" y="0"/>
                  </a:moveTo>
                  <a:lnTo>
                    <a:pt x="2124" y="14"/>
                  </a:lnTo>
                  <a:lnTo>
                    <a:pt x="2038" y="34"/>
                  </a:lnTo>
                  <a:lnTo>
                    <a:pt x="1988" y="47"/>
                  </a:lnTo>
                  <a:lnTo>
                    <a:pt x="1933" y="63"/>
                  </a:lnTo>
                  <a:lnTo>
                    <a:pt x="1879" y="82"/>
                  </a:lnTo>
                  <a:lnTo>
                    <a:pt x="1824" y="101"/>
                  </a:lnTo>
                  <a:lnTo>
                    <a:pt x="1796" y="113"/>
                  </a:lnTo>
                  <a:lnTo>
                    <a:pt x="1766" y="126"/>
                  </a:lnTo>
                  <a:lnTo>
                    <a:pt x="1740" y="137"/>
                  </a:lnTo>
                  <a:lnTo>
                    <a:pt x="1712" y="150"/>
                  </a:lnTo>
                  <a:lnTo>
                    <a:pt x="1686" y="165"/>
                  </a:lnTo>
                  <a:lnTo>
                    <a:pt x="1660" y="180"/>
                  </a:lnTo>
                  <a:lnTo>
                    <a:pt x="1635" y="195"/>
                  </a:lnTo>
                  <a:lnTo>
                    <a:pt x="1612" y="211"/>
                  </a:lnTo>
                  <a:lnTo>
                    <a:pt x="1589" y="227"/>
                  </a:lnTo>
                  <a:lnTo>
                    <a:pt x="1568" y="246"/>
                  </a:lnTo>
                  <a:lnTo>
                    <a:pt x="1548" y="264"/>
                  </a:lnTo>
                  <a:lnTo>
                    <a:pt x="1532" y="282"/>
                  </a:lnTo>
                  <a:lnTo>
                    <a:pt x="1516" y="301"/>
                  </a:lnTo>
                  <a:lnTo>
                    <a:pt x="1499" y="321"/>
                  </a:lnTo>
                  <a:lnTo>
                    <a:pt x="1483" y="339"/>
                  </a:lnTo>
                  <a:lnTo>
                    <a:pt x="1468" y="357"/>
                  </a:lnTo>
                  <a:lnTo>
                    <a:pt x="1453" y="375"/>
                  </a:lnTo>
                  <a:lnTo>
                    <a:pt x="1440" y="393"/>
                  </a:lnTo>
                  <a:lnTo>
                    <a:pt x="1429" y="409"/>
                  </a:lnTo>
                  <a:lnTo>
                    <a:pt x="1416" y="426"/>
                  </a:lnTo>
                  <a:lnTo>
                    <a:pt x="1391" y="459"/>
                  </a:lnTo>
                  <a:lnTo>
                    <a:pt x="1371" y="490"/>
                  </a:lnTo>
                  <a:lnTo>
                    <a:pt x="1335" y="544"/>
                  </a:lnTo>
                  <a:lnTo>
                    <a:pt x="1309" y="588"/>
                  </a:lnTo>
                  <a:lnTo>
                    <a:pt x="1289" y="621"/>
                  </a:lnTo>
                  <a:lnTo>
                    <a:pt x="1275" y="651"/>
                  </a:lnTo>
                  <a:lnTo>
                    <a:pt x="1262" y="644"/>
                  </a:lnTo>
                  <a:lnTo>
                    <a:pt x="1225" y="629"/>
                  </a:lnTo>
                  <a:lnTo>
                    <a:pt x="1198" y="619"/>
                  </a:lnTo>
                  <a:lnTo>
                    <a:pt x="1166" y="608"/>
                  </a:lnTo>
                  <a:lnTo>
                    <a:pt x="1129" y="596"/>
                  </a:lnTo>
                  <a:lnTo>
                    <a:pt x="1088" y="585"/>
                  </a:lnTo>
                  <a:lnTo>
                    <a:pt x="1042" y="575"/>
                  </a:lnTo>
                  <a:lnTo>
                    <a:pt x="993" y="565"/>
                  </a:lnTo>
                  <a:lnTo>
                    <a:pt x="939" y="557"/>
                  </a:lnTo>
                  <a:lnTo>
                    <a:pt x="883" y="551"/>
                  </a:lnTo>
                  <a:lnTo>
                    <a:pt x="763" y="544"/>
                  </a:lnTo>
                  <a:lnTo>
                    <a:pt x="634" y="551"/>
                  </a:lnTo>
                  <a:lnTo>
                    <a:pt x="506" y="569"/>
                  </a:lnTo>
                  <a:lnTo>
                    <a:pt x="444" y="580"/>
                  </a:lnTo>
                  <a:lnTo>
                    <a:pt x="386" y="592"/>
                  </a:lnTo>
                  <a:lnTo>
                    <a:pt x="331" y="605"/>
                  </a:lnTo>
                  <a:lnTo>
                    <a:pt x="278" y="618"/>
                  </a:lnTo>
                  <a:lnTo>
                    <a:pt x="229" y="633"/>
                  </a:lnTo>
                  <a:lnTo>
                    <a:pt x="185" y="644"/>
                  </a:lnTo>
                  <a:lnTo>
                    <a:pt x="142" y="657"/>
                  </a:lnTo>
                  <a:lnTo>
                    <a:pt x="106" y="669"/>
                  </a:lnTo>
                  <a:lnTo>
                    <a:pt x="49" y="690"/>
                  </a:lnTo>
                  <a:lnTo>
                    <a:pt x="13" y="703"/>
                  </a:lnTo>
                  <a:lnTo>
                    <a:pt x="0" y="708"/>
                  </a:lnTo>
                  <a:lnTo>
                    <a:pt x="660" y="2020"/>
                  </a:lnTo>
                  <a:lnTo>
                    <a:pt x="709" y="2008"/>
                  </a:lnTo>
                  <a:lnTo>
                    <a:pt x="767" y="1997"/>
                  </a:lnTo>
                  <a:lnTo>
                    <a:pt x="842" y="1982"/>
                  </a:lnTo>
                  <a:lnTo>
                    <a:pt x="930" y="1966"/>
                  </a:lnTo>
                  <a:lnTo>
                    <a:pt x="1032" y="1953"/>
                  </a:lnTo>
                  <a:lnTo>
                    <a:pt x="1144" y="1941"/>
                  </a:lnTo>
                  <a:lnTo>
                    <a:pt x="1258" y="1933"/>
                  </a:lnTo>
                  <a:lnTo>
                    <a:pt x="1380" y="1939"/>
                  </a:lnTo>
                  <a:lnTo>
                    <a:pt x="1499" y="1961"/>
                  </a:lnTo>
                  <a:lnTo>
                    <a:pt x="1557" y="1974"/>
                  </a:lnTo>
                  <a:lnTo>
                    <a:pt x="1614" y="1990"/>
                  </a:lnTo>
                  <a:lnTo>
                    <a:pt x="1668" y="2008"/>
                  </a:lnTo>
                  <a:lnTo>
                    <a:pt x="1719" y="2026"/>
                  </a:lnTo>
                  <a:lnTo>
                    <a:pt x="1765" y="2044"/>
                  </a:lnTo>
                  <a:lnTo>
                    <a:pt x="1809" y="2062"/>
                  </a:lnTo>
                  <a:lnTo>
                    <a:pt x="1845" y="2079"/>
                  </a:lnTo>
                  <a:lnTo>
                    <a:pt x="1879" y="2095"/>
                  </a:lnTo>
                  <a:lnTo>
                    <a:pt x="1904" y="2108"/>
                  </a:lnTo>
                  <a:lnTo>
                    <a:pt x="1924" y="2118"/>
                  </a:lnTo>
                  <a:lnTo>
                    <a:pt x="1940" y="2126"/>
                  </a:lnTo>
                  <a:lnTo>
                    <a:pt x="1950" y="2100"/>
                  </a:lnTo>
                  <a:lnTo>
                    <a:pt x="1961" y="2069"/>
                  </a:lnTo>
                  <a:lnTo>
                    <a:pt x="1978" y="2030"/>
                  </a:lnTo>
                  <a:lnTo>
                    <a:pt x="1997" y="1980"/>
                  </a:lnTo>
                  <a:lnTo>
                    <a:pt x="2020" y="1926"/>
                  </a:lnTo>
                  <a:lnTo>
                    <a:pt x="2033" y="1895"/>
                  </a:lnTo>
                  <a:lnTo>
                    <a:pt x="2048" y="1864"/>
                  </a:lnTo>
                  <a:lnTo>
                    <a:pt x="2063" y="1833"/>
                  </a:lnTo>
                  <a:lnTo>
                    <a:pt x="2079" y="1802"/>
                  </a:lnTo>
                  <a:lnTo>
                    <a:pt x="2096" y="1767"/>
                  </a:lnTo>
                  <a:lnTo>
                    <a:pt x="2114" y="1734"/>
                  </a:lnTo>
                  <a:lnTo>
                    <a:pt x="2132" y="1700"/>
                  </a:lnTo>
                  <a:lnTo>
                    <a:pt x="2150" y="1667"/>
                  </a:lnTo>
                  <a:lnTo>
                    <a:pt x="2169" y="1634"/>
                  </a:lnTo>
                  <a:lnTo>
                    <a:pt x="2191" y="1600"/>
                  </a:lnTo>
                  <a:lnTo>
                    <a:pt x="2212" y="1567"/>
                  </a:lnTo>
                  <a:lnTo>
                    <a:pt x="2233" y="1536"/>
                  </a:lnTo>
                  <a:lnTo>
                    <a:pt x="2255" y="1505"/>
                  </a:lnTo>
                  <a:lnTo>
                    <a:pt x="2268" y="1490"/>
                  </a:lnTo>
                  <a:lnTo>
                    <a:pt x="2278" y="1475"/>
                  </a:lnTo>
                  <a:lnTo>
                    <a:pt x="2291" y="1461"/>
                  </a:lnTo>
                  <a:lnTo>
                    <a:pt x="2302" y="1446"/>
                  </a:lnTo>
                  <a:lnTo>
                    <a:pt x="2314" y="1433"/>
                  </a:lnTo>
                  <a:lnTo>
                    <a:pt x="2325" y="1418"/>
                  </a:lnTo>
                  <a:lnTo>
                    <a:pt x="2338" y="1405"/>
                  </a:lnTo>
                  <a:lnTo>
                    <a:pt x="2350" y="1393"/>
                  </a:lnTo>
                  <a:lnTo>
                    <a:pt x="2363" y="1380"/>
                  </a:lnTo>
                  <a:lnTo>
                    <a:pt x="2374" y="1369"/>
                  </a:lnTo>
                  <a:lnTo>
                    <a:pt x="2387" y="1357"/>
                  </a:lnTo>
                  <a:lnTo>
                    <a:pt x="2401" y="1347"/>
                  </a:lnTo>
                  <a:lnTo>
                    <a:pt x="2414" y="1338"/>
                  </a:lnTo>
                  <a:lnTo>
                    <a:pt x="2427" y="1328"/>
                  </a:lnTo>
                  <a:lnTo>
                    <a:pt x="2451" y="1310"/>
                  </a:lnTo>
                  <a:lnTo>
                    <a:pt x="2478" y="1292"/>
                  </a:lnTo>
                  <a:lnTo>
                    <a:pt x="2504" y="1275"/>
                  </a:lnTo>
                  <a:lnTo>
                    <a:pt x="2528" y="1259"/>
                  </a:lnTo>
                  <a:lnTo>
                    <a:pt x="2553" y="1246"/>
                  </a:lnTo>
                  <a:lnTo>
                    <a:pt x="2578" y="1231"/>
                  </a:lnTo>
                  <a:lnTo>
                    <a:pt x="2601" y="1218"/>
                  </a:lnTo>
                  <a:lnTo>
                    <a:pt x="2623" y="1203"/>
                  </a:lnTo>
                  <a:lnTo>
                    <a:pt x="2646" y="1192"/>
                  </a:lnTo>
                  <a:lnTo>
                    <a:pt x="2668" y="1180"/>
                  </a:lnTo>
                  <a:lnTo>
                    <a:pt x="2689" y="1169"/>
                  </a:lnTo>
                  <a:lnTo>
                    <a:pt x="2710" y="1161"/>
                  </a:lnTo>
                  <a:lnTo>
                    <a:pt x="2751" y="1141"/>
                  </a:lnTo>
                  <a:lnTo>
                    <a:pt x="2787" y="1124"/>
                  </a:lnTo>
                  <a:lnTo>
                    <a:pt x="2820" y="1111"/>
                  </a:lnTo>
                  <a:lnTo>
                    <a:pt x="2850" y="1098"/>
                  </a:lnTo>
                  <a:lnTo>
                    <a:pt x="2899" y="1082"/>
                  </a:lnTo>
                  <a:lnTo>
                    <a:pt x="2938" y="1070"/>
                  </a:lnTo>
                  <a:lnTo>
                    <a:pt x="2899" y="997"/>
                  </a:lnTo>
                  <a:lnTo>
                    <a:pt x="2879" y="1003"/>
                  </a:lnTo>
                  <a:lnTo>
                    <a:pt x="2828" y="1021"/>
                  </a:lnTo>
                  <a:lnTo>
                    <a:pt x="2792" y="1034"/>
                  </a:lnTo>
                  <a:lnTo>
                    <a:pt x="2751" y="1051"/>
                  </a:lnTo>
                  <a:lnTo>
                    <a:pt x="2705" y="1069"/>
                  </a:lnTo>
                  <a:lnTo>
                    <a:pt x="2681" y="1079"/>
                  </a:lnTo>
                  <a:lnTo>
                    <a:pt x="2656" y="1090"/>
                  </a:lnTo>
                  <a:lnTo>
                    <a:pt x="2630" y="1101"/>
                  </a:lnTo>
                  <a:lnTo>
                    <a:pt x="2605" y="1115"/>
                  </a:lnTo>
                  <a:lnTo>
                    <a:pt x="2578" y="1128"/>
                  </a:lnTo>
                  <a:lnTo>
                    <a:pt x="2551" y="1141"/>
                  </a:lnTo>
                  <a:lnTo>
                    <a:pt x="2525" y="1154"/>
                  </a:lnTo>
                  <a:lnTo>
                    <a:pt x="2499" y="1170"/>
                  </a:lnTo>
                  <a:lnTo>
                    <a:pt x="2473" y="1185"/>
                  </a:lnTo>
                  <a:lnTo>
                    <a:pt x="2446" y="1202"/>
                  </a:lnTo>
                  <a:lnTo>
                    <a:pt x="2420" y="1218"/>
                  </a:lnTo>
                  <a:lnTo>
                    <a:pt x="2396" y="1236"/>
                  </a:lnTo>
                  <a:lnTo>
                    <a:pt x="2369" y="1254"/>
                  </a:lnTo>
                  <a:lnTo>
                    <a:pt x="2346" y="1272"/>
                  </a:lnTo>
                  <a:lnTo>
                    <a:pt x="2324" y="1292"/>
                  </a:lnTo>
                  <a:lnTo>
                    <a:pt x="2301" y="1311"/>
                  </a:lnTo>
                  <a:lnTo>
                    <a:pt x="2281" y="1331"/>
                  </a:lnTo>
                  <a:lnTo>
                    <a:pt x="2271" y="1343"/>
                  </a:lnTo>
                  <a:lnTo>
                    <a:pt x="2261" y="1352"/>
                  </a:lnTo>
                  <a:lnTo>
                    <a:pt x="2251" y="1364"/>
                  </a:lnTo>
                  <a:lnTo>
                    <a:pt x="2242" y="1375"/>
                  </a:lnTo>
                  <a:lnTo>
                    <a:pt x="2232" y="1385"/>
                  </a:lnTo>
                  <a:lnTo>
                    <a:pt x="2224" y="1398"/>
                  </a:lnTo>
                  <a:lnTo>
                    <a:pt x="2214" y="1410"/>
                  </a:lnTo>
                  <a:lnTo>
                    <a:pt x="2206" y="1421"/>
                  </a:lnTo>
                  <a:lnTo>
                    <a:pt x="2188" y="1446"/>
                  </a:lnTo>
                  <a:lnTo>
                    <a:pt x="2151" y="1497"/>
                  </a:lnTo>
                  <a:lnTo>
                    <a:pt x="2117" y="1549"/>
                  </a:lnTo>
                  <a:lnTo>
                    <a:pt x="2086" y="1603"/>
                  </a:lnTo>
                  <a:lnTo>
                    <a:pt x="2055" y="1657"/>
                  </a:lnTo>
                  <a:lnTo>
                    <a:pt x="2027" y="1710"/>
                  </a:lnTo>
                  <a:lnTo>
                    <a:pt x="2001" y="1761"/>
                  </a:lnTo>
                  <a:lnTo>
                    <a:pt x="1978" y="1808"/>
                  </a:lnTo>
                  <a:lnTo>
                    <a:pt x="1956" y="1854"/>
                  </a:lnTo>
                  <a:lnTo>
                    <a:pt x="1938" y="1895"/>
                  </a:lnTo>
                  <a:lnTo>
                    <a:pt x="1922" y="1930"/>
                  </a:lnTo>
                  <a:lnTo>
                    <a:pt x="1901" y="1980"/>
                  </a:lnTo>
                  <a:lnTo>
                    <a:pt x="1893" y="1998"/>
                  </a:lnTo>
                  <a:lnTo>
                    <a:pt x="1876" y="1990"/>
                  </a:lnTo>
                  <a:lnTo>
                    <a:pt x="1855" y="1984"/>
                  </a:lnTo>
                  <a:lnTo>
                    <a:pt x="1827" y="1972"/>
                  </a:lnTo>
                  <a:lnTo>
                    <a:pt x="1793" y="1959"/>
                  </a:lnTo>
                  <a:lnTo>
                    <a:pt x="1753" y="1944"/>
                  </a:lnTo>
                  <a:lnTo>
                    <a:pt x="1709" y="1928"/>
                  </a:lnTo>
                  <a:lnTo>
                    <a:pt x="1660" y="1912"/>
                  </a:lnTo>
                  <a:lnTo>
                    <a:pt x="1607" y="1897"/>
                  </a:lnTo>
                  <a:lnTo>
                    <a:pt x="1553" y="1882"/>
                  </a:lnTo>
                  <a:lnTo>
                    <a:pt x="1496" y="1869"/>
                  </a:lnTo>
                  <a:lnTo>
                    <a:pt x="1439" y="1857"/>
                  </a:lnTo>
                  <a:lnTo>
                    <a:pt x="1381" y="1849"/>
                  </a:lnTo>
                  <a:lnTo>
                    <a:pt x="1322" y="1843"/>
                  </a:lnTo>
                  <a:lnTo>
                    <a:pt x="1211" y="1843"/>
                  </a:lnTo>
                  <a:lnTo>
                    <a:pt x="1011" y="1862"/>
                  </a:lnTo>
                  <a:lnTo>
                    <a:pt x="852" y="1882"/>
                  </a:lnTo>
                  <a:lnTo>
                    <a:pt x="745" y="1897"/>
                  </a:lnTo>
                  <a:lnTo>
                    <a:pt x="706" y="1902"/>
                  </a:lnTo>
                  <a:lnTo>
                    <a:pt x="137" y="747"/>
                  </a:lnTo>
                  <a:lnTo>
                    <a:pt x="186" y="733"/>
                  </a:lnTo>
                  <a:lnTo>
                    <a:pt x="244" y="716"/>
                  </a:lnTo>
                  <a:lnTo>
                    <a:pt x="280" y="706"/>
                  </a:lnTo>
                  <a:lnTo>
                    <a:pt x="319" y="696"/>
                  </a:lnTo>
                  <a:lnTo>
                    <a:pt x="362" y="685"/>
                  </a:lnTo>
                  <a:lnTo>
                    <a:pt x="408" y="675"/>
                  </a:lnTo>
                  <a:lnTo>
                    <a:pt x="459" y="665"/>
                  </a:lnTo>
                  <a:lnTo>
                    <a:pt x="509" y="657"/>
                  </a:lnTo>
                  <a:lnTo>
                    <a:pt x="619" y="641"/>
                  </a:lnTo>
                  <a:lnTo>
                    <a:pt x="732" y="629"/>
                  </a:lnTo>
                  <a:lnTo>
                    <a:pt x="845" y="629"/>
                  </a:lnTo>
                  <a:lnTo>
                    <a:pt x="955" y="639"/>
                  </a:lnTo>
                  <a:lnTo>
                    <a:pt x="1055" y="657"/>
                  </a:lnTo>
                  <a:lnTo>
                    <a:pt x="1144" y="680"/>
                  </a:lnTo>
                  <a:lnTo>
                    <a:pt x="1183" y="692"/>
                  </a:lnTo>
                  <a:lnTo>
                    <a:pt x="1217" y="703"/>
                  </a:lnTo>
                  <a:lnTo>
                    <a:pt x="1275" y="723"/>
                  </a:lnTo>
                  <a:lnTo>
                    <a:pt x="1312" y="737"/>
                  </a:lnTo>
                  <a:lnTo>
                    <a:pt x="1324" y="742"/>
                  </a:lnTo>
                  <a:lnTo>
                    <a:pt x="1350" y="692"/>
                  </a:lnTo>
                  <a:lnTo>
                    <a:pt x="1381" y="637"/>
                  </a:lnTo>
                  <a:lnTo>
                    <a:pt x="1399" y="605"/>
                  </a:lnTo>
                  <a:lnTo>
                    <a:pt x="1422" y="569"/>
                  </a:lnTo>
                  <a:lnTo>
                    <a:pt x="1447" y="531"/>
                  </a:lnTo>
                  <a:lnTo>
                    <a:pt x="1473" y="493"/>
                  </a:lnTo>
                  <a:lnTo>
                    <a:pt x="1488" y="473"/>
                  </a:lnTo>
                  <a:lnTo>
                    <a:pt x="1504" y="455"/>
                  </a:lnTo>
                  <a:lnTo>
                    <a:pt x="1519" y="436"/>
                  </a:lnTo>
                  <a:lnTo>
                    <a:pt x="1535" y="416"/>
                  </a:lnTo>
                  <a:lnTo>
                    <a:pt x="1552" y="396"/>
                  </a:lnTo>
                  <a:lnTo>
                    <a:pt x="1570" y="378"/>
                  </a:lnTo>
                  <a:lnTo>
                    <a:pt x="1588" y="360"/>
                  </a:lnTo>
                  <a:lnTo>
                    <a:pt x="1606" y="342"/>
                  </a:lnTo>
                  <a:lnTo>
                    <a:pt x="1624" y="324"/>
                  </a:lnTo>
                  <a:lnTo>
                    <a:pt x="1643" y="309"/>
                  </a:lnTo>
                  <a:lnTo>
                    <a:pt x="1665" y="293"/>
                  </a:lnTo>
                  <a:lnTo>
                    <a:pt x="1684" y="278"/>
                  </a:lnTo>
                  <a:lnTo>
                    <a:pt x="1706" y="264"/>
                  </a:lnTo>
                  <a:lnTo>
                    <a:pt x="1727" y="250"/>
                  </a:lnTo>
                  <a:lnTo>
                    <a:pt x="1748" y="239"/>
                  </a:lnTo>
                  <a:lnTo>
                    <a:pt x="1770" y="226"/>
                  </a:lnTo>
                  <a:lnTo>
                    <a:pt x="1793" y="213"/>
                  </a:lnTo>
                  <a:lnTo>
                    <a:pt x="1814" y="203"/>
                  </a:lnTo>
                  <a:lnTo>
                    <a:pt x="1837" y="191"/>
                  </a:lnTo>
                  <a:lnTo>
                    <a:pt x="1860" y="183"/>
                  </a:lnTo>
                  <a:lnTo>
                    <a:pt x="1904" y="164"/>
                  </a:lnTo>
                  <a:lnTo>
                    <a:pt x="1948" y="149"/>
                  </a:lnTo>
                  <a:lnTo>
                    <a:pt x="1991" y="134"/>
                  </a:lnTo>
                  <a:lnTo>
                    <a:pt x="2032" y="123"/>
                  </a:lnTo>
                  <a:lnTo>
                    <a:pt x="2070" y="111"/>
                  </a:lnTo>
                  <a:lnTo>
                    <a:pt x="2104" y="103"/>
                  </a:lnTo>
                  <a:lnTo>
                    <a:pt x="2161" y="90"/>
                  </a:lnTo>
                  <a:lnTo>
                    <a:pt x="2214" y="82"/>
                  </a:lnTo>
                  <a:lnTo>
                    <a:pt x="2202" y="0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89" name="Freeform 125"/>
            <p:cNvSpPr>
              <a:spLocks/>
            </p:cNvSpPr>
            <p:nvPr/>
          </p:nvSpPr>
          <p:spPr bwMode="auto">
            <a:xfrm>
              <a:off x="1084" y="899"/>
              <a:ext cx="399" cy="538"/>
            </a:xfrm>
            <a:custGeom>
              <a:avLst/>
              <a:gdLst>
                <a:gd name="T0" fmla="*/ 0 w 798"/>
                <a:gd name="T1" fmla="*/ 60 h 1075"/>
                <a:gd name="T2" fmla="*/ 677 w 798"/>
                <a:gd name="T3" fmla="*/ 1042 h 1075"/>
                <a:gd name="T4" fmla="*/ 798 w 798"/>
                <a:gd name="T5" fmla="*/ 1075 h 1075"/>
                <a:gd name="T6" fmla="*/ 49 w 798"/>
                <a:gd name="T7" fmla="*/ 0 h 1075"/>
                <a:gd name="T8" fmla="*/ 0 w 798"/>
                <a:gd name="T9" fmla="*/ 60 h 1075"/>
                <a:gd name="T10" fmla="*/ 0 w 798"/>
                <a:gd name="T11" fmla="*/ 60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8" h="1075">
                  <a:moveTo>
                    <a:pt x="0" y="60"/>
                  </a:moveTo>
                  <a:lnTo>
                    <a:pt x="677" y="1042"/>
                  </a:lnTo>
                  <a:lnTo>
                    <a:pt x="798" y="1075"/>
                  </a:lnTo>
                  <a:lnTo>
                    <a:pt x="49" y="0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90" name="Freeform 126"/>
            <p:cNvSpPr>
              <a:spLocks/>
            </p:cNvSpPr>
            <p:nvPr/>
          </p:nvSpPr>
          <p:spPr bwMode="auto">
            <a:xfrm>
              <a:off x="296" y="1557"/>
              <a:ext cx="1217" cy="542"/>
            </a:xfrm>
            <a:custGeom>
              <a:avLst/>
              <a:gdLst>
                <a:gd name="T0" fmla="*/ 19 w 2433"/>
                <a:gd name="T1" fmla="*/ 1039 h 1084"/>
                <a:gd name="T2" fmla="*/ 103 w 2433"/>
                <a:gd name="T3" fmla="*/ 1016 h 1084"/>
                <a:gd name="T4" fmla="*/ 185 w 2433"/>
                <a:gd name="T5" fmla="*/ 993 h 1084"/>
                <a:gd name="T6" fmla="*/ 280 w 2433"/>
                <a:gd name="T7" fmla="*/ 967 h 1084"/>
                <a:gd name="T8" fmla="*/ 380 w 2433"/>
                <a:gd name="T9" fmla="*/ 941 h 1084"/>
                <a:gd name="T10" fmla="*/ 475 w 2433"/>
                <a:gd name="T11" fmla="*/ 916 h 1084"/>
                <a:gd name="T12" fmla="*/ 594 w 2433"/>
                <a:gd name="T13" fmla="*/ 887 h 1084"/>
                <a:gd name="T14" fmla="*/ 793 w 2433"/>
                <a:gd name="T15" fmla="*/ 869 h 1084"/>
                <a:gd name="T16" fmla="*/ 1391 w 2433"/>
                <a:gd name="T17" fmla="*/ 869 h 1084"/>
                <a:gd name="T18" fmla="*/ 1414 w 2433"/>
                <a:gd name="T19" fmla="*/ 841 h 1084"/>
                <a:gd name="T20" fmla="*/ 1435 w 2433"/>
                <a:gd name="T21" fmla="*/ 818 h 1084"/>
                <a:gd name="T22" fmla="*/ 1460 w 2433"/>
                <a:gd name="T23" fmla="*/ 788 h 1084"/>
                <a:gd name="T24" fmla="*/ 1491 w 2433"/>
                <a:gd name="T25" fmla="*/ 754 h 1084"/>
                <a:gd name="T26" fmla="*/ 1527 w 2433"/>
                <a:gd name="T27" fmla="*/ 716 h 1084"/>
                <a:gd name="T28" fmla="*/ 1547 w 2433"/>
                <a:gd name="T29" fmla="*/ 695 h 1084"/>
                <a:gd name="T30" fmla="*/ 1566 w 2433"/>
                <a:gd name="T31" fmla="*/ 674 h 1084"/>
                <a:gd name="T32" fmla="*/ 1586 w 2433"/>
                <a:gd name="T33" fmla="*/ 652 h 1084"/>
                <a:gd name="T34" fmla="*/ 1619 w 2433"/>
                <a:gd name="T35" fmla="*/ 620 h 1084"/>
                <a:gd name="T36" fmla="*/ 1642 w 2433"/>
                <a:gd name="T37" fmla="*/ 597 h 1084"/>
                <a:gd name="T38" fmla="*/ 1674 w 2433"/>
                <a:gd name="T39" fmla="*/ 562 h 1084"/>
                <a:gd name="T40" fmla="*/ 1699 w 2433"/>
                <a:gd name="T41" fmla="*/ 541 h 1084"/>
                <a:gd name="T42" fmla="*/ 1724 w 2433"/>
                <a:gd name="T43" fmla="*/ 518 h 1084"/>
                <a:gd name="T44" fmla="*/ 1747 w 2433"/>
                <a:gd name="T45" fmla="*/ 497 h 1084"/>
                <a:gd name="T46" fmla="*/ 1771 w 2433"/>
                <a:gd name="T47" fmla="*/ 475 h 1084"/>
                <a:gd name="T48" fmla="*/ 1796 w 2433"/>
                <a:gd name="T49" fmla="*/ 454 h 1084"/>
                <a:gd name="T50" fmla="*/ 1845 w 2433"/>
                <a:gd name="T51" fmla="*/ 415 h 1084"/>
                <a:gd name="T52" fmla="*/ 1892 w 2433"/>
                <a:gd name="T53" fmla="*/ 378 h 1084"/>
                <a:gd name="T54" fmla="*/ 1940 w 2433"/>
                <a:gd name="T55" fmla="*/ 347 h 1084"/>
                <a:gd name="T56" fmla="*/ 1984 w 2433"/>
                <a:gd name="T57" fmla="*/ 321 h 1084"/>
                <a:gd name="T58" fmla="*/ 2027 w 2433"/>
                <a:gd name="T59" fmla="*/ 298 h 1084"/>
                <a:gd name="T60" fmla="*/ 2083 w 2433"/>
                <a:gd name="T61" fmla="*/ 269 h 1084"/>
                <a:gd name="T62" fmla="*/ 2143 w 2433"/>
                <a:gd name="T63" fmla="*/ 239 h 1084"/>
                <a:gd name="T64" fmla="*/ 2210 w 2433"/>
                <a:gd name="T65" fmla="*/ 210 h 1084"/>
                <a:gd name="T66" fmla="*/ 2145 w 2433"/>
                <a:gd name="T67" fmla="*/ 32 h 1084"/>
                <a:gd name="T68" fmla="*/ 2433 w 2433"/>
                <a:gd name="T69" fmla="*/ 231 h 1084"/>
                <a:gd name="T70" fmla="*/ 2374 w 2433"/>
                <a:gd name="T71" fmla="*/ 251 h 1084"/>
                <a:gd name="T72" fmla="*/ 2309 w 2433"/>
                <a:gd name="T73" fmla="*/ 274 h 1084"/>
                <a:gd name="T74" fmla="*/ 2227 w 2433"/>
                <a:gd name="T75" fmla="*/ 306 h 1084"/>
                <a:gd name="T76" fmla="*/ 2158 w 2433"/>
                <a:gd name="T77" fmla="*/ 334 h 1084"/>
                <a:gd name="T78" fmla="*/ 2112 w 2433"/>
                <a:gd name="T79" fmla="*/ 356 h 1084"/>
                <a:gd name="T80" fmla="*/ 2063 w 2433"/>
                <a:gd name="T81" fmla="*/ 380 h 1084"/>
                <a:gd name="T82" fmla="*/ 2015 w 2433"/>
                <a:gd name="T83" fmla="*/ 405 h 1084"/>
                <a:gd name="T84" fmla="*/ 1968 w 2433"/>
                <a:gd name="T85" fmla="*/ 433 h 1084"/>
                <a:gd name="T86" fmla="*/ 1922 w 2433"/>
                <a:gd name="T87" fmla="*/ 460 h 1084"/>
                <a:gd name="T88" fmla="*/ 1879 w 2433"/>
                <a:gd name="T89" fmla="*/ 490 h 1084"/>
                <a:gd name="T90" fmla="*/ 1838 w 2433"/>
                <a:gd name="T91" fmla="*/ 521 h 1084"/>
                <a:gd name="T92" fmla="*/ 1797 w 2433"/>
                <a:gd name="T93" fmla="*/ 556 h 1084"/>
                <a:gd name="T94" fmla="*/ 1758 w 2433"/>
                <a:gd name="T95" fmla="*/ 592 h 1084"/>
                <a:gd name="T96" fmla="*/ 1719 w 2433"/>
                <a:gd name="T97" fmla="*/ 628 h 1084"/>
                <a:gd name="T98" fmla="*/ 1681 w 2433"/>
                <a:gd name="T99" fmla="*/ 665 h 1084"/>
                <a:gd name="T100" fmla="*/ 1645 w 2433"/>
                <a:gd name="T101" fmla="*/ 703 h 1084"/>
                <a:gd name="T102" fmla="*/ 1611 w 2433"/>
                <a:gd name="T103" fmla="*/ 741 h 1084"/>
                <a:gd name="T104" fmla="*/ 1578 w 2433"/>
                <a:gd name="T105" fmla="*/ 777 h 1084"/>
                <a:gd name="T106" fmla="*/ 1547 w 2433"/>
                <a:gd name="T107" fmla="*/ 811 h 1084"/>
                <a:gd name="T108" fmla="*/ 1520 w 2433"/>
                <a:gd name="T109" fmla="*/ 844 h 1084"/>
                <a:gd name="T110" fmla="*/ 1496 w 2433"/>
                <a:gd name="T111" fmla="*/ 874 h 1084"/>
                <a:gd name="T112" fmla="*/ 1474 w 2433"/>
                <a:gd name="T113" fmla="*/ 898 h 1084"/>
                <a:gd name="T114" fmla="*/ 1450 w 2433"/>
                <a:gd name="T115" fmla="*/ 931 h 1084"/>
                <a:gd name="T116" fmla="*/ 1429 w 2433"/>
                <a:gd name="T117" fmla="*/ 957 h 1084"/>
                <a:gd name="T118" fmla="*/ 616 w 2433"/>
                <a:gd name="T119" fmla="*/ 1005 h 1084"/>
                <a:gd name="T120" fmla="*/ 475 w 2433"/>
                <a:gd name="T121" fmla="*/ 1039 h 1084"/>
                <a:gd name="T122" fmla="*/ 373 w 2433"/>
                <a:gd name="T123" fmla="*/ 1070 h 1084"/>
                <a:gd name="T124" fmla="*/ 0 w 2433"/>
                <a:gd name="T125" fmla="*/ 1046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3" h="1084">
                  <a:moveTo>
                    <a:pt x="0" y="1046"/>
                  </a:moveTo>
                  <a:lnTo>
                    <a:pt x="19" y="1039"/>
                  </a:lnTo>
                  <a:lnTo>
                    <a:pt x="68" y="1026"/>
                  </a:lnTo>
                  <a:lnTo>
                    <a:pt x="103" y="1016"/>
                  </a:lnTo>
                  <a:lnTo>
                    <a:pt x="142" y="1005"/>
                  </a:lnTo>
                  <a:lnTo>
                    <a:pt x="185" y="993"/>
                  </a:lnTo>
                  <a:lnTo>
                    <a:pt x="232" y="980"/>
                  </a:lnTo>
                  <a:lnTo>
                    <a:pt x="280" y="967"/>
                  </a:lnTo>
                  <a:lnTo>
                    <a:pt x="331" y="954"/>
                  </a:lnTo>
                  <a:lnTo>
                    <a:pt x="380" y="941"/>
                  </a:lnTo>
                  <a:lnTo>
                    <a:pt x="427" y="928"/>
                  </a:lnTo>
                  <a:lnTo>
                    <a:pt x="475" y="916"/>
                  </a:lnTo>
                  <a:lnTo>
                    <a:pt x="519" y="905"/>
                  </a:lnTo>
                  <a:lnTo>
                    <a:pt x="594" y="887"/>
                  </a:lnTo>
                  <a:lnTo>
                    <a:pt x="680" y="875"/>
                  </a:lnTo>
                  <a:lnTo>
                    <a:pt x="793" y="869"/>
                  </a:lnTo>
                  <a:lnTo>
                    <a:pt x="1058" y="862"/>
                  </a:lnTo>
                  <a:lnTo>
                    <a:pt x="1391" y="869"/>
                  </a:lnTo>
                  <a:lnTo>
                    <a:pt x="1406" y="851"/>
                  </a:lnTo>
                  <a:lnTo>
                    <a:pt x="1414" y="841"/>
                  </a:lnTo>
                  <a:lnTo>
                    <a:pt x="1424" y="829"/>
                  </a:lnTo>
                  <a:lnTo>
                    <a:pt x="1435" y="818"/>
                  </a:lnTo>
                  <a:lnTo>
                    <a:pt x="1447" y="803"/>
                  </a:lnTo>
                  <a:lnTo>
                    <a:pt x="1460" y="788"/>
                  </a:lnTo>
                  <a:lnTo>
                    <a:pt x="1476" y="772"/>
                  </a:lnTo>
                  <a:lnTo>
                    <a:pt x="1491" y="754"/>
                  </a:lnTo>
                  <a:lnTo>
                    <a:pt x="1509" y="736"/>
                  </a:lnTo>
                  <a:lnTo>
                    <a:pt x="1527" y="716"/>
                  </a:lnTo>
                  <a:lnTo>
                    <a:pt x="1537" y="705"/>
                  </a:lnTo>
                  <a:lnTo>
                    <a:pt x="1547" y="695"/>
                  </a:lnTo>
                  <a:lnTo>
                    <a:pt x="1556" y="685"/>
                  </a:lnTo>
                  <a:lnTo>
                    <a:pt x="1566" y="674"/>
                  </a:lnTo>
                  <a:lnTo>
                    <a:pt x="1576" y="664"/>
                  </a:lnTo>
                  <a:lnTo>
                    <a:pt x="1586" y="652"/>
                  </a:lnTo>
                  <a:lnTo>
                    <a:pt x="1607" y="631"/>
                  </a:lnTo>
                  <a:lnTo>
                    <a:pt x="1619" y="620"/>
                  </a:lnTo>
                  <a:lnTo>
                    <a:pt x="1630" y="608"/>
                  </a:lnTo>
                  <a:lnTo>
                    <a:pt x="1642" y="597"/>
                  </a:lnTo>
                  <a:lnTo>
                    <a:pt x="1651" y="585"/>
                  </a:lnTo>
                  <a:lnTo>
                    <a:pt x="1674" y="562"/>
                  </a:lnTo>
                  <a:lnTo>
                    <a:pt x="1688" y="552"/>
                  </a:lnTo>
                  <a:lnTo>
                    <a:pt x="1699" y="541"/>
                  </a:lnTo>
                  <a:lnTo>
                    <a:pt x="1710" y="529"/>
                  </a:lnTo>
                  <a:lnTo>
                    <a:pt x="1724" y="518"/>
                  </a:lnTo>
                  <a:lnTo>
                    <a:pt x="1735" y="506"/>
                  </a:lnTo>
                  <a:lnTo>
                    <a:pt x="1747" y="497"/>
                  </a:lnTo>
                  <a:lnTo>
                    <a:pt x="1760" y="487"/>
                  </a:lnTo>
                  <a:lnTo>
                    <a:pt x="1771" y="475"/>
                  </a:lnTo>
                  <a:lnTo>
                    <a:pt x="1783" y="465"/>
                  </a:lnTo>
                  <a:lnTo>
                    <a:pt x="1796" y="454"/>
                  </a:lnTo>
                  <a:lnTo>
                    <a:pt x="1820" y="434"/>
                  </a:lnTo>
                  <a:lnTo>
                    <a:pt x="1845" y="415"/>
                  </a:lnTo>
                  <a:lnTo>
                    <a:pt x="1869" y="397"/>
                  </a:lnTo>
                  <a:lnTo>
                    <a:pt x="1892" y="378"/>
                  </a:lnTo>
                  <a:lnTo>
                    <a:pt x="1917" y="362"/>
                  </a:lnTo>
                  <a:lnTo>
                    <a:pt x="1940" y="347"/>
                  </a:lnTo>
                  <a:lnTo>
                    <a:pt x="1963" y="334"/>
                  </a:lnTo>
                  <a:lnTo>
                    <a:pt x="1984" y="321"/>
                  </a:lnTo>
                  <a:lnTo>
                    <a:pt x="2005" y="310"/>
                  </a:lnTo>
                  <a:lnTo>
                    <a:pt x="2027" y="298"/>
                  </a:lnTo>
                  <a:lnTo>
                    <a:pt x="2045" y="288"/>
                  </a:lnTo>
                  <a:lnTo>
                    <a:pt x="2083" y="269"/>
                  </a:lnTo>
                  <a:lnTo>
                    <a:pt x="2114" y="254"/>
                  </a:lnTo>
                  <a:lnTo>
                    <a:pt x="2143" y="239"/>
                  </a:lnTo>
                  <a:lnTo>
                    <a:pt x="2168" y="228"/>
                  </a:lnTo>
                  <a:lnTo>
                    <a:pt x="2210" y="210"/>
                  </a:lnTo>
                  <a:lnTo>
                    <a:pt x="2278" y="190"/>
                  </a:lnTo>
                  <a:lnTo>
                    <a:pt x="2145" y="32"/>
                  </a:lnTo>
                  <a:lnTo>
                    <a:pt x="2223" y="0"/>
                  </a:lnTo>
                  <a:lnTo>
                    <a:pt x="2433" y="231"/>
                  </a:lnTo>
                  <a:lnTo>
                    <a:pt x="2417" y="236"/>
                  </a:lnTo>
                  <a:lnTo>
                    <a:pt x="2374" y="251"/>
                  </a:lnTo>
                  <a:lnTo>
                    <a:pt x="2343" y="262"/>
                  </a:lnTo>
                  <a:lnTo>
                    <a:pt x="2309" y="274"/>
                  </a:lnTo>
                  <a:lnTo>
                    <a:pt x="2269" y="288"/>
                  </a:lnTo>
                  <a:lnTo>
                    <a:pt x="2227" y="306"/>
                  </a:lnTo>
                  <a:lnTo>
                    <a:pt x="2182" y="324"/>
                  </a:lnTo>
                  <a:lnTo>
                    <a:pt x="2158" y="334"/>
                  </a:lnTo>
                  <a:lnTo>
                    <a:pt x="2135" y="346"/>
                  </a:lnTo>
                  <a:lnTo>
                    <a:pt x="2112" y="356"/>
                  </a:lnTo>
                  <a:lnTo>
                    <a:pt x="2087" y="369"/>
                  </a:lnTo>
                  <a:lnTo>
                    <a:pt x="2063" y="380"/>
                  </a:lnTo>
                  <a:lnTo>
                    <a:pt x="2040" y="392"/>
                  </a:lnTo>
                  <a:lnTo>
                    <a:pt x="2015" y="405"/>
                  </a:lnTo>
                  <a:lnTo>
                    <a:pt x="1992" y="418"/>
                  </a:lnTo>
                  <a:lnTo>
                    <a:pt x="1968" y="433"/>
                  </a:lnTo>
                  <a:lnTo>
                    <a:pt x="1945" y="446"/>
                  </a:lnTo>
                  <a:lnTo>
                    <a:pt x="1922" y="460"/>
                  </a:lnTo>
                  <a:lnTo>
                    <a:pt x="1901" y="475"/>
                  </a:lnTo>
                  <a:lnTo>
                    <a:pt x="1879" y="490"/>
                  </a:lnTo>
                  <a:lnTo>
                    <a:pt x="1858" y="505"/>
                  </a:lnTo>
                  <a:lnTo>
                    <a:pt x="1838" y="521"/>
                  </a:lnTo>
                  <a:lnTo>
                    <a:pt x="1817" y="538"/>
                  </a:lnTo>
                  <a:lnTo>
                    <a:pt x="1797" y="556"/>
                  </a:lnTo>
                  <a:lnTo>
                    <a:pt x="1776" y="572"/>
                  </a:lnTo>
                  <a:lnTo>
                    <a:pt x="1758" y="592"/>
                  </a:lnTo>
                  <a:lnTo>
                    <a:pt x="1738" y="610"/>
                  </a:lnTo>
                  <a:lnTo>
                    <a:pt x="1719" y="628"/>
                  </a:lnTo>
                  <a:lnTo>
                    <a:pt x="1701" y="647"/>
                  </a:lnTo>
                  <a:lnTo>
                    <a:pt x="1681" y="665"/>
                  </a:lnTo>
                  <a:lnTo>
                    <a:pt x="1661" y="685"/>
                  </a:lnTo>
                  <a:lnTo>
                    <a:pt x="1645" y="703"/>
                  </a:lnTo>
                  <a:lnTo>
                    <a:pt x="1627" y="723"/>
                  </a:lnTo>
                  <a:lnTo>
                    <a:pt x="1611" y="741"/>
                  </a:lnTo>
                  <a:lnTo>
                    <a:pt x="1592" y="759"/>
                  </a:lnTo>
                  <a:lnTo>
                    <a:pt x="1578" y="777"/>
                  </a:lnTo>
                  <a:lnTo>
                    <a:pt x="1561" y="795"/>
                  </a:lnTo>
                  <a:lnTo>
                    <a:pt x="1547" y="811"/>
                  </a:lnTo>
                  <a:lnTo>
                    <a:pt x="1533" y="828"/>
                  </a:lnTo>
                  <a:lnTo>
                    <a:pt x="1520" y="844"/>
                  </a:lnTo>
                  <a:lnTo>
                    <a:pt x="1507" y="859"/>
                  </a:lnTo>
                  <a:lnTo>
                    <a:pt x="1496" y="874"/>
                  </a:lnTo>
                  <a:lnTo>
                    <a:pt x="1484" y="887"/>
                  </a:lnTo>
                  <a:lnTo>
                    <a:pt x="1474" y="898"/>
                  </a:lnTo>
                  <a:lnTo>
                    <a:pt x="1466" y="911"/>
                  </a:lnTo>
                  <a:lnTo>
                    <a:pt x="1450" y="931"/>
                  </a:lnTo>
                  <a:lnTo>
                    <a:pt x="1438" y="944"/>
                  </a:lnTo>
                  <a:lnTo>
                    <a:pt x="1429" y="957"/>
                  </a:lnTo>
                  <a:lnTo>
                    <a:pt x="770" y="980"/>
                  </a:lnTo>
                  <a:lnTo>
                    <a:pt x="616" y="1005"/>
                  </a:lnTo>
                  <a:lnTo>
                    <a:pt x="542" y="1023"/>
                  </a:lnTo>
                  <a:lnTo>
                    <a:pt x="475" y="1039"/>
                  </a:lnTo>
                  <a:lnTo>
                    <a:pt x="417" y="1056"/>
                  </a:lnTo>
                  <a:lnTo>
                    <a:pt x="373" y="1070"/>
                  </a:lnTo>
                  <a:lnTo>
                    <a:pt x="334" y="1084"/>
                  </a:lnTo>
                  <a:lnTo>
                    <a:pt x="0" y="1046"/>
                  </a:lnTo>
                  <a:lnTo>
                    <a:pt x="0" y="10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91" name="Freeform 127"/>
            <p:cNvSpPr>
              <a:spLocks/>
            </p:cNvSpPr>
            <p:nvPr/>
          </p:nvSpPr>
          <p:spPr bwMode="auto">
            <a:xfrm>
              <a:off x="632" y="1230"/>
              <a:ext cx="347" cy="693"/>
            </a:xfrm>
            <a:custGeom>
              <a:avLst/>
              <a:gdLst>
                <a:gd name="T0" fmla="*/ 86 w 695"/>
                <a:gd name="T1" fmla="*/ 0 h 1386"/>
                <a:gd name="T2" fmla="*/ 695 w 695"/>
                <a:gd name="T3" fmla="*/ 1301 h 1386"/>
                <a:gd name="T4" fmla="*/ 645 w 695"/>
                <a:gd name="T5" fmla="*/ 1386 h 1386"/>
                <a:gd name="T6" fmla="*/ 0 w 695"/>
                <a:gd name="T7" fmla="*/ 14 h 1386"/>
                <a:gd name="T8" fmla="*/ 86 w 695"/>
                <a:gd name="T9" fmla="*/ 0 h 1386"/>
                <a:gd name="T10" fmla="*/ 86 w 695"/>
                <a:gd name="T11" fmla="*/ 0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5" h="1386">
                  <a:moveTo>
                    <a:pt x="86" y="0"/>
                  </a:moveTo>
                  <a:lnTo>
                    <a:pt x="695" y="1301"/>
                  </a:lnTo>
                  <a:lnTo>
                    <a:pt x="645" y="1386"/>
                  </a:lnTo>
                  <a:lnTo>
                    <a:pt x="0" y="14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92" name="Freeform 128"/>
            <p:cNvSpPr>
              <a:spLocks/>
            </p:cNvSpPr>
            <p:nvPr/>
          </p:nvSpPr>
          <p:spPr bwMode="auto">
            <a:xfrm>
              <a:off x="1233" y="1795"/>
              <a:ext cx="181" cy="262"/>
            </a:xfrm>
            <a:custGeom>
              <a:avLst/>
              <a:gdLst>
                <a:gd name="T0" fmla="*/ 100 w 363"/>
                <a:gd name="T1" fmla="*/ 339 h 523"/>
                <a:gd name="T2" fmla="*/ 109 w 363"/>
                <a:gd name="T3" fmla="*/ 402 h 523"/>
                <a:gd name="T4" fmla="*/ 125 w 363"/>
                <a:gd name="T5" fmla="*/ 421 h 523"/>
                <a:gd name="T6" fmla="*/ 172 w 363"/>
                <a:gd name="T7" fmla="*/ 431 h 523"/>
                <a:gd name="T8" fmla="*/ 218 w 363"/>
                <a:gd name="T9" fmla="*/ 398 h 523"/>
                <a:gd name="T10" fmla="*/ 235 w 363"/>
                <a:gd name="T11" fmla="*/ 331 h 523"/>
                <a:gd name="T12" fmla="*/ 222 w 363"/>
                <a:gd name="T13" fmla="*/ 292 h 523"/>
                <a:gd name="T14" fmla="*/ 192 w 363"/>
                <a:gd name="T15" fmla="*/ 272 h 523"/>
                <a:gd name="T16" fmla="*/ 181 w 363"/>
                <a:gd name="T17" fmla="*/ 195 h 523"/>
                <a:gd name="T18" fmla="*/ 233 w 363"/>
                <a:gd name="T19" fmla="*/ 192 h 523"/>
                <a:gd name="T20" fmla="*/ 261 w 363"/>
                <a:gd name="T21" fmla="*/ 152 h 523"/>
                <a:gd name="T22" fmla="*/ 258 w 363"/>
                <a:gd name="T23" fmla="*/ 115 h 523"/>
                <a:gd name="T24" fmla="*/ 246 w 363"/>
                <a:gd name="T25" fmla="*/ 100 h 523"/>
                <a:gd name="T26" fmla="*/ 210 w 363"/>
                <a:gd name="T27" fmla="*/ 92 h 523"/>
                <a:gd name="T28" fmla="*/ 174 w 363"/>
                <a:gd name="T29" fmla="*/ 115 h 523"/>
                <a:gd name="T30" fmla="*/ 69 w 363"/>
                <a:gd name="T31" fmla="*/ 102 h 523"/>
                <a:gd name="T32" fmla="*/ 102 w 363"/>
                <a:gd name="T33" fmla="*/ 47 h 523"/>
                <a:gd name="T34" fmla="*/ 127 w 363"/>
                <a:gd name="T35" fmla="*/ 24 h 523"/>
                <a:gd name="T36" fmla="*/ 141 w 363"/>
                <a:gd name="T37" fmla="*/ 15 h 523"/>
                <a:gd name="T38" fmla="*/ 174 w 363"/>
                <a:gd name="T39" fmla="*/ 3 h 523"/>
                <a:gd name="T40" fmla="*/ 212 w 363"/>
                <a:gd name="T41" fmla="*/ 0 h 523"/>
                <a:gd name="T42" fmla="*/ 308 w 363"/>
                <a:gd name="T43" fmla="*/ 33 h 523"/>
                <a:gd name="T44" fmla="*/ 340 w 363"/>
                <a:gd name="T45" fmla="*/ 64 h 523"/>
                <a:gd name="T46" fmla="*/ 363 w 363"/>
                <a:gd name="T47" fmla="*/ 123 h 523"/>
                <a:gd name="T48" fmla="*/ 348 w 363"/>
                <a:gd name="T49" fmla="*/ 197 h 523"/>
                <a:gd name="T50" fmla="*/ 322 w 363"/>
                <a:gd name="T51" fmla="*/ 225 h 523"/>
                <a:gd name="T52" fmla="*/ 299 w 363"/>
                <a:gd name="T53" fmla="*/ 238 h 523"/>
                <a:gd name="T54" fmla="*/ 263 w 363"/>
                <a:gd name="T55" fmla="*/ 251 h 523"/>
                <a:gd name="T56" fmla="*/ 310 w 363"/>
                <a:gd name="T57" fmla="*/ 293 h 523"/>
                <a:gd name="T58" fmla="*/ 331 w 363"/>
                <a:gd name="T59" fmla="*/ 351 h 523"/>
                <a:gd name="T60" fmla="*/ 315 w 363"/>
                <a:gd name="T61" fmla="*/ 428 h 523"/>
                <a:gd name="T62" fmla="*/ 277 w 363"/>
                <a:gd name="T63" fmla="*/ 479 h 523"/>
                <a:gd name="T64" fmla="*/ 251 w 363"/>
                <a:gd name="T65" fmla="*/ 498 h 523"/>
                <a:gd name="T66" fmla="*/ 222 w 363"/>
                <a:gd name="T67" fmla="*/ 513 h 523"/>
                <a:gd name="T68" fmla="*/ 190 w 363"/>
                <a:gd name="T69" fmla="*/ 521 h 523"/>
                <a:gd name="T70" fmla="*/ 123 w 363"/>
                <a:gd name="T71" fmla="*/ 516 h 523"/>
                <a:gd name="T72" fmla="*/ 43 w 363"/>
                <a:gd name="T73" fmla="*/ 472 h 523"/>
                <a:gd name="T74" fmla="*/ 25 w 363"/>
                <a:gd name="T75" fmla="*/ 448 h 523"/>
                <a:gd name="T76" fmla="*/ 0 w 363"/>
                <a:gd name="T77" fmla="*/ 328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63" h="523">
                  <a:moveTo>
                    <a:pt x="0" y="328"/>
                  </a:moveTo>
                  <a:lnTo>
                    <a:pt x="100" y="339"/>
                  </a:lnTo>
                  <a:lnTo>
                    <a:pt x="100" y="374"/>
                  </a:lnTo>
                  <a:lnTo>
                    <a:pt x="109" y="402"/>
                  </a:lnTo>
                  <a:lnTo>
                    <a:pt x="115" y="411"/>
                  </a:lnTo>
                  <a:lnTo>
                    <a:pt x="125" y="421"/>
                  </a:lnTo>
                  <a:lnTo>
                    <a:pt x="146" y="431"/>
                  </a:lnTo>
                  <a:lnTo>
                    <a:pt x="172" y="431"/>
                  </a:lnTo>
                  <a:lnTo>
                    <a:pt x="199" y="421"/>
                  </a:lnTo>
                  <a:lnTo>
                    <a:pt x="218" y="398"/>
                  </a:lnTo>
                  <a:lnTo>
                    <a:pt x="231" y="364"/>
                  </a:lnTo>
                  <a:lnTo>
                    <a:pt x="235" y="331"/>
                  </a:lnTo>
                  <a:lnTo>
                    <a:pt x="228" y="303"/>
                  </a:lnTo>
                  <a:lnTo>
                    <a:pt x="222" y="292"/>
                  </a:lnTo>
                  <a:lnTo>
                    <a:pt x="213" y="284"/>
                  </a:lnTo>
                  <a:lnTo>
                    <a:pt x="192" y="272"/>
                  </a:lnTo>
                  <a:lnTo>
                    <a:pt x="153" y="270"/>
                  </a:lnTo>
                  <a:lnTo>
                    <a:pt x="181" y="195"/>
                  </a:lnTo>
                  <a:lnTo>
                    <a:pt x="210" y="198"/>
                  </a:lnTo>
                  <a:lnTo>
                    <a:pt x="233" y="192"/>
                  </a:lnTo>
                  <a:lnTo>
                    <a:pt x="251" y="175"/>
                  </a:lnTo>
                  <a:lnTo>
                    <a:pt x="261" y="152"/>
                  </a:lnTo>
                  <a:lnTo>
                    <a:pt x="264" y="133"/>
                  </a:lnTo>
                  <a:lnTo>
                    <a:pt x="258" y="115"/>
                  </a:lnTo>
                  <a:lnTo>
                    <a:pt x="253" y="106"/>
                  </a:lnTo>
                  <a:lnTo>
                    <a:pt x="246" y="100"/>
                  </a:lnTo>
                  <a:lnTo>
                    <a:pt x="228" y="92"/>
                  </a:lnTo>
                  <a:lnTo>
                    <a:pt x="210" y="92"/>
                  </a:lnTo>
                  <a:lnTo>
                    <a:pt x="190" y="100"/>
                  </a:lnTo>
                  <a:lnTo>
                    <a:pt x="174" y="115"/>
                  </a:lnTo>
                  <a:lnTo>
                    <a:pt x="163" y="139"/>
                  </a:lnTo>
                  <a:lnTo>
                    <a:pt x="69" y="102"/>
                  </a:lnTo>
                  <a:lnTo>
                    <a:pt x="91" y="62"/>
                  </a:lnTo>
                  <a:lnTo>
                    <a:pt x="102" y="47"/>
                  </a:lnTo>
                  <a:lnTo>
                    <a:pt x="113" y="34"/>
                  </a:lnTo>
                  <a:lnTo>
                    <a:pt x="127" y="24"/>
                  </a:lnTo>
                  <a:lnTo>
                    <a:pt x="133" y="20"/>
                  </a:lnTo>
                  <a:lnTo>
                    <a:pt x="141" y="15"/>
                  </a:lnTo>
                  <a:lnTo>
                    <a:pt x="156" y="10"/>
                  </a:lnTo>
                  <a:lnTo>
                    <a:pt x="174" y="3"/>
                  </a:lnTo>
                  <a:lnTo>
                    <a:pt x="192" y="2"/>
                  </a:lnTo>
                  <a:lnTo>
                    <a:pt x="212" y="0"/>
                  </a:lnTo>
                  <a:lnTo>
                    <a:pt x="249" y="6"/>
                  </a:lnTo>
                  <a:lnTo>
                    <a:pt x="308" y="33"/>
                  </a:lnTo>
                  <a:lnTo>
                    <a:pt x="330" y="52"/>
                  </a:lnTo>
                  <a:lnTo>
                    <a:pt x="340" y="64"/>
                  </a:lnTo>
                  <a:lnTo>
                    <a:pt x="346" y="77"/>
                  </a:lnTo>
                  <a:lnTo>
                    <a:pt x="363" y="123"/>
                  </a:lnTo>
                  <a:lnTo>
                    <a:pt x="361" y="167"/>
                  </a:lnTo>
                  <a:lnTo>
                    <a:pt x="348" y="197"/>
                  </a:lnTo>
                  <a:lnTo>
                    <a:pt x="328" y="220"/>
                  </a:lnTo>
                  <a:lnTo>
                    <a:pt x="322" y="225"/>
                  </a:lnTo>
                  <a:lnTo>
                    <a:pt x="315" y="229"/>
                  </a:lnTo>
                  <a:lnTo>
                    <a:pt x="299" y="238"/>
                  </a:lnTo>
                  <a:lnTo>
                    <a:pt x="282" y="246"/>
                  </a:lnTo>
                  <a:lnTo>
                    <a:pt x="263" y="251"/>
                  </a:lnTo>
                  <a:lnTo>
                    <a:pt x="297" y="275"/>
                  </a:lnTo>
                  <a:lnTo>
                    <a:pt x="310" y="293"/>
                  </a:lnTo>
                  <a:lnTo>
                    <a:pt x="320" y="310"/>
                  </a:lnTo>
                  <a:lnTo>
                    <a:pt x="331" y="351"/>
                  </a:lnTo>
                  <a:lnTo>
                    <a:pt x="327" y="395"/>
                  </a:lnTo>
                  <a:lnTo>
                    <a:pt x="315" y="428"/>
                  </a:lnTo>
                  <a:lnTo>
                    <a:pt x="299" y="454"/>
                  </a:lnTo>
                  <a:lnTo>
                    <a:pt x="277" y="479"/>
                  </a:lnTo>
                  <a:lnTo>
                    <a:pt x="266" y="489"/>
                  </a:lnTo>
                  <a:lnTo>
                    <a:pt x="251" y="498"/>
                  </a:lnTo>
                  <a:lnTo>
                    <a:pt x="236" y="507"/>
                  </a:lnTo>
                  <a:lnTo>
                    <a:pt x="222" y="513"/>
                  </a:lnTo>
                  <a:lnTo>
                    <a:pt x="205" y="518"/>
                  </a:lnTo>
                  <a:lnTo>
                    <a:pt x="190" y="521"/>
                  </a:lnTo>
                  <a:lnTo>
                    <a:pt x="158" y="523"/>
                  </a:lnTo>
                  <a:lnTo>
                    <a:pt x="123" y="516"/>
                  </a:lnTo>
                  <a:lnTo>
                    <a:pt x="66" y="492"/>
                  </a:lnTo>
                  <a:lnTo>
                    <a:pt x="43" y="472"/>
                  </a:lnTo>
                  <a:lnTo>
                    <a:pt x="33" y="461"/>
                  </a:lnTo>
                  <a:lnTo>
                    <a:pt x="25" y="448"/>
                  </a:lnTo>
                  <a:lnTo>
                    <a:pt x="2" y="392"/>
                  </a:lnTo>
                  <a:lnTo>
                    <a:pt x="0" y="328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93" name="Freeform 129"/>
            <p:cNvSpPr>
              <a:spLocks/>
            </p:cNvSpPr>
            <p:nvPr/>
          </p:nvSpPr>
          <p:spPr bwMode="auto">
            <a:xfrm>
              <a:off x="1332" y="1066"/>
              <a:ext cx="145" cy="262"/>
            </a:xfrm>
            <a:custGeom>
              <a:avLst/>
              <a:gdLst>
                <a:gd name="T0" fmla="*/ 288 w 288"/>
                <a:gd name="T1" fmla="*/ 507 h 525"/>
                <a:gd name="T2" fmla="*/ 190 w 288"/>
                <a:gd name="T3" fmla="*/ 525 h 525"/>
                <a:gd name="T4" fmla="*/ 128 w 288"/>
                <a:gd name="T5" fmla="*/ 158 h 525"/>
                <a:gd name="T6" fmla="*/ 116 w 288"/>
                <a:gd name="T7" fmla="*/ 174 h 525"/>
                <a:gd name="T8" fmla="*/ 111 w 288"/>
                <a:gd name="T9" fmla="*/ 181 h 525"/>
                <a:gd name="T10" fmla="*/ 105 w 288"/>
                <a:gd name="T11" fmla="*/ 189 h 525"/>
                <a:gd name="T12" fmla="*/ 91 w 288"/>
                <a:gd name="T13" fmla="*/ 204 h 525"/>
                <a:gd name="T14" fmla="*/ 78 w 288"/>
                <a:gd name="T15" fmla="*/ 215 h 525"/>
                <a:gd name="T16" fmla="*/ 64 w 288"/>
                <a:gd name="T17" fmla="*/ 230 h 525"/>
                <a:gd name="T18" fmla="*/ 49 w 288"/>
                <a:gd name="T19" fmla="*/ 240 h 525"/>
                <a:gd name="T20" fmla="*/ 32 w 288"/>
                <a:gd name="T21" fmla="*/ 251 h 525"/>
                <a:gd name="T22" fmla="*/ 16 w 288"/>
                <a:gd name="T23" fmla="*/ 261 h 525"/>
                <a:gd name="T24" fmla="*/ 0 w 288"/>
                <a:gd name="T25" fmla="*/ 163 h 525"/>
                <a:gd name="T26" fmla="*/ 36 w 288"/>
                <a:gd name="T27" fmla="*/ 140 h 525"/>
                <a:gd name="T28" fmla="*/ 55 w 288"/>
                <a:gd name="T29" fmla="*/ 122 h 525"/>
                <a:gd name="T30" fmla="*/ 65 w 288"/>
                <a:gd name="T31" fmla="*/ 114 h 525"/>
                <a:gd name="T32" fmla="*/ 73 w 288"/>
                <a:gd name="T33" fmla="*/ 104 h 525"/>
                <a:gd name="T34" fmla="*/ 83 w 288"/>
                <a:gd name="T35" fmla="*/ 92 h 525"/>
                <a:gd name="T36" fmla="*/ 91 w 288"/>
                <a:gd name="T37" fmla="*/ 82 h 525"/>
                <a:gd name="T38" fmla="*/ 100 w 288"/>
                <a:gd name="T39" fmla="*/ 71 h 525"/>
                <a:gd name="T40" fmla="*/ 106 w 288"/>
                <a:gd name="T41" fmla="*/ 59 h 525"/>
                <a:gd name="T42" fmla="*/ 123 w 288"/>
                <a:gd name="T43" fmla="*/ 14 h 525"/>
                <a:gd name="T44" fmla="*/ 201 w 288"/>
                <a:gd name="T45" fmla="*/ 0 h 525"/>
                <a:gd name="T46" fmla="*/ 288 w 288"/>
                <a:gd name="T47" fmla="*/ 507 h 525"/>
                <a:gd name="T48" fmla="*/ 288 w 288"/>
                <a:gd name="T49" fmla="*/ 50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8" h="525">
                  <a:moveTo>
                    <a:pt x="288" y="507"/>
                  </a:moveTo>
                  <a:lnTo>
                    <a:pt x="190" y="525"/>
                  </a:lnTo>
                  <a:lnTo>
                    <a:pt x="128" y="158"/>
                  </a:lnTo>
                  <a:lnTo>
                    <a:pt x="116" y="174"/>
                  </a:lnTo>
                  <a:lnTo>
                    <a:pt x="111" y="181"/>
                  </a:lnTo>
                  <a:lnTo>
                    <a:pt x="105" y="189"/>
                  </a:lnTo>
                  <a:lnTo>
                    <a:pt x="91" y="204"/>
                  </a:lnTo>
                  <a:lnTo>
                    <a:pt x="78" y="215"/>
                  </a:lnTo>
                  <a:lnTo>
                    <a:pt x="64" y="230"/>
                  </a:lnTo>
                  <a:lnTo>
                    <a:pt x="49" y="240"/>
                  </a:lnTo>
                  <a:lnTo>
                    <a:pt x="32" y="251"/>
                  </a:lnTo>
                  <a:lnTo>
                    <a:pt x="16" y="261"/>
                  </a:lnTo>
                  <a:lnTo>
                    <a:pt x="0" y="163"/>
                  </a:lnTo>
                  <a:lnTo>
                    <a:pt x="36" y="140"/>
                  </a:lnTo>
                  <a:lnTo>
                    <a:pt x="55" y="122"/>
                  </a:lnTo>
                  <a:lnTo>
                    <a:pt x="65" y="114"/>
                  </a:lnTo>
                  <a:lnTo>
                    <a:pt x="73" y="104"/>
                  </a:lnTo>
                  <a:lnTo>
                    <a:pt x="83" y="92"/>
                  </a:lnTo>
                  <a:lnTo>
                    <a:pt x="91" y="82"/>
                  </a:lnTo>
                  <a:lnTo>
                    <a:pt x="100" y="71"/>
                  </a:lnTo>
                  <a:lnTo>
                    <a:pt x="106" y="59"/>
                  </a:lnTo>
                  <a:lnTo>
                    <a:pt x="123" y="14"/>
                  </a:lnTo>
                  <a:lnTo>
                    <a:pt x="201" y="0"/>
                  </a:lnTo>
                  <a:lnTo>
                    <a:pt x="288" y="507"/>
                  </a:lnTo>
                  <a:lnTo>
                    <a:pt x="288" y="5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94" name="Freeform 130"/>
            <p:cNvSpPr>
              <a:spLocks/>
            </p:cNvSpPr>
            <p:nvPr/>
          </p:nvSpPr>
          <p:spPr bwMode="auto">
            <a:xfrm>
              <a:off x="244" y="1274"/>
              <a:ext cx="607" cy="466"/>
            </a:xfrm>
            <a:custGeom>
              <a:avLst/>
              <a:gdLst>
                <a:gd name="T0" fmla="*/ 0 w 1212"/>
                <a:gd name="T1" fmla="*/ 62 h 933"/>
                <a:gd name="T2" fmla="*/ 37 w 1212"/>
                <a:gd name="T3" fmla="*/ 53 h 933"/>
                <a:gd name="T4" fmla="*/ 82 w 1212"/>
                <a:gd name="T5" fmla="*/ 41 h 933"/>
                <a:gd name="T6" fmla="*/ 141 w 1212"/>
                <a:gd name="T7" fmla="*/ 30 h 933"/>
                <a:gd name="T8" fmla="*/ 211 w 1212"/>
                <a:gd name="T9" fmla="*/ 17 h 933"/>
                <a:gd name="T10" fmla="*/ 290 w 1212"/>
                <a:gd name="T11" fmla="*/ 7 h 933"/>
                <a:gd name="T12" fmla="*/ 470 w 1212"/>
                <a:gd name="T13" fmla="*/ 0 h 933"/>
                <a:gd name="T14" fmla="*/ 629 w 1212"/>
                <a:gd name="T15" fmla="*/ 17 h 933"/>
                <a:gd name="T16" fmla="*/ 739 w 1212"/>
                <a:gd name="T17" fmla="*/ 44 h 933"/>
                <a:gd name="T18" fmla="*/ 775 w 1212"/>
                <a:gd name="T19" fmla="*/ 59 h 933"/>
                <a:gd name="T20" fmla="*/ 799 w 1212"/>
                <a:gd name="T21" fmla="*/ 71 h 933"/>
                <a:gd name="T22" fmla="*/ 819 w 1212"/>
                <a:gd name="T23" fmla="*/ 82 h 933"/>
                <a:gd name="T24" fmla="*/ 1212 w 1212"/>
                <a:gd name="T25" fmla="*/ 933 h 933"/>
                <a:gd name="T26" fmla="*/ 1165 w 1212"/>
                <a:gd name="T27" fmla="*/ 922 h 933"/>
                <a:gd name="T28" fmla="*/ 1112 w 1212"/>
                <a:gd name="T29" fmla="*/ 912 h 933"/>
                <a:gd name="T30" fmla="*/ 1047 w 1212"/>
                <a:gd name="T31" fmla="*/ 899 h 933"/>
                <a:gd name="T32" fmla="*/ 975 w 1212"/>
                <a:gd name="T33" fmla="*/ 886 h 933"/>
                <a:gd name="T34" fmla="*/ 898 w 1212"/>
                <a:gd name="T35" fmla="*/ 876 h 933"/>
                <a:gd name="T36" fmla="*/ 821 w 1212"/>
                <a:gd name="T37" fmla="*/ 869 h 933"/>
                <a:gd name="T38" fmla="*/ 752 w 1212"/>
                <a:gd name="T39" fmla="*/ 866 h 933"/>
                <a:gd name="T40" fmla="*/ 498 w 1212"/>
                <a:gd name="T41" fmla="*/ 891 h 933"/>
                <a:gd name="T42" fmla="*/ 409 w 1212"/>
                <a:gd name="T43" fmla="*/ 905 h 933"/>
                <a:gd name="T44" fmla="*/ 375 w 1212"/>
                <a:gd name="T45" fmla="*/ 912 h 933"/>
                <a:gd name="T46" fmla="*/ 0 w 1212"/>
                <a:gd name="T47" fmla="*/ 62 h 933"/>
                <a:gd name="T48" fmla="*/ 0 w 1212"/>
                <a:gd name="T49" fmla="*/ 62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12" h="933">
                  <a:moveTo>
                    <a:pt x="0" y="62"/>
                  </a:moveTo>
                  <a:lnTo>
                    <a:pt x="37" y="53"/>
                  </a:lnTo>
                  <a:lnTo>
                    <a:pt x="82" y="41"/>
                  </a:lnTo>
                  <a:lnTo>
                    <a:pt x="141" y="30"/>
                  </a:lnTo>
                  <a:lnTo>
                    <a:pt x="211" y="17"/>
                  </a:lnTo>
                  <a:lnTo>
                    <a:pt x="290" y="7"/>
                  </a:lnTo>
                  <a:lnTo>
                    <a:pt x="470" y="0"/>
                  </a:lnTo>
                  <a:lnTo>
                    <a:pt x="629" y="17"/>
                  </a:lnTo>
                  <a:lnTo>
                    <a:pt x="739" y="44"/>
                  </a:lnTo>
                  <a:lnTo>
                    <a:pt x="775" y="59"/>
                  </a:lnTo>
                  <a:lnTo>
                    <a:pt x="799" y="71"/>
                  </a:lnTo>
                  <a:lnTo>
                    <a:pt x="819" y="82"/>
                  </a:lnTo>
                  <a:lnTo>
                    <a:pt x="1212" y="933"/>
                  </a:lnTo>
                  <a:lnTo>
                    <a:pt x="1165" y="922"/>
                  </a:lnTo>
                  <a:lnTo>
                    <a:pt x="1112" y="912"/>
                  </a:lnTo>
                  <a:lnTo>
                    <a:pt x="1047" y="899"/>
                  </a:lnTo>
                  <a:lnTo>
                    <a:pt x="975" y="886"/>
                  </a:lnTo>
                  <a:lnTo>
                    <a:pt x="898" y="876"/>
                  </a:lnTo>
                  <a:lnTo>
                    <a:pt x="821" y="869"/>
                  </a:lnTo>
                  <a:lnTo>
                    <a:pt x="752" y="866"/>
                  </a:lnTo>
                  <a:lnTo>
                    <a:pt x="498" y="891"/>
                  </a:lnTo>
                  <a:lnTo>
                    <a:pt x="409" y="905"/>
                  </a:lnTo>
                  <a:lnTo>
                    <a:pt x="375" y="912"/>
                  </a:lnTo>
                  <a:lnTo>
                    <a:pt x="0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95" name="Freeform 131"/>
            <p:cNvSpPr>
              <a:spLocks/>
            </p:cNvSpPr>
            <p:nvPr/>
          </p:nvSpPr>
          <p:spPr bwMode="auto">
            <a:xfrm>
              <a:off x="724" y="1034"/>
              <a:ext cx="534" cy="671"/>
            </a:xfrm>
            <a:custGeom>
              <a:avLst/>
              <a:gdLst>
                <a:gd name="T0" fmla="*/ 8 w 1067"/>
                <a:gd name="T1" fmla="*/ 453 h 1342"/>
                <a:gd name="T2" fmla="*/ 26 w 1067"/>
                <a:gd name="T3" fmla="*/ 428 h 1342"/>
                <a:gd name="T4" fmla="*/ 56 w 1067"/>
                <a:gd name="T5" fmla="*/ 392 h 1342"/>
                <a:gd name="T6" fmla="*/ 74 w 1067"/>
                <a:gd name="T7" fmla="*/ 369 h 1342"/>
                <a:gd name="T8" fmla="*/ 94 w 1067"/>
                <a:gd name="T9" fmla="*/ 346 h 1342"/>
                <a:gd name="T10" fmla="*/ 115 w 1067"/>
                <a:gd name="T11" fmla="*/ 323 h 1342"/>
                <a:gd name="T12" fmla="*/ 136 w 1067"/>
                <a:gd name="T13" fmla="*/ 299 h 1342"/>
                <a:gd name="T14" fmla="*/ 161 w 1067"/>
                <a:gd name="T15" fmla="*/ 272 h 1342"/>
                <a:gd name="T16" fmla="*/ 185 w 1067"/>
                <a:gd name="T17" fmla="*/ 248 h 1342"/>
                <a:gd name="T18" fmla="*/ 210 w 1067"/>
                <a:gd name="T19" fmla="*/ 223 h 1342"/>
                <a:gd name="T20" fmla="*/ 234 w 1067"/>
                <a:gd name="T21" fmla="*/ 202 h 1342"/>
                <a:gd name="T22" fmla="*/ 259 w 1067"/>
                <a:gd name="T23" fmla="*/ 179 h 1342"/>
                <a:gd name="T24" fmla="*/ 284 w 1067"/>
                <a:gd name="T25" fmla="*/ 161 h 1342"/>
                <a:gd name="T26" fmla="*/ 336 w 1067"/>
                <a:gd name="T27" fmla="*/ 128 h 1342"/>
                <a:gd name="T28" fmla="*/ 392 w 1067"/>
                <a:gd name="T29" fmla="*/ 97 h 1342"/>
                <a:gd name="T30" fmla="*/ 449 w 1067"/>
                <a:gd name="T31" fmla="*/ 69 h 1342"/>
                <a:gd name="T32" fmla="*/ 505 w 1067"/>
                <a:gd name="T33" fmla="*/ 44 h 1342"/>
                <a:gd name="T34" fmla="*/ 554 w 1067"/>
                <a:gd name="T35" fmla="*/ 26 h 1342"/>
                <a:gd name="T36" fmla="*/ 628 w 1067"/>
                <a:gd name="T37" fmla="*/ 0 h 1342"/>
                <a:gd name="T38" fmla="*/ 1056 w 1067"/>
                <a:gd name="T39" fmla="*/ 661 h 1342"/>
                <a:gd name="T40" fmla="*/ 1005 w 1067"/>
                <a:gd name="T41" fmla="*/ 692 h 1342"/>
                <a:gd name="T42" fmla="*/ 954 w 1067"/>
                <a:gd name="T43" fmla="*/ 723 h 1342"/>
                <a:gd name="T44" fmla="*/ 898 w 1067"/>
                <a:gd name="T45" fmla="*/ 759 h 1342"/>
                <a:gd name="T46" fmla="*/ 841 w 1067"/>
                <a:gd name="T47" fmla="*/ 797 h 1342"/>
                <a:gd name="T48" fmla="*/ 785 w 1067"/>
                <a:gd name="T49" fmla="*/ 838 h 1342"/>
                <a:gd name="T50" fmla="*/ 739 w 1067"/>
                <a:gd name="T51" fmla="*/ 874 h 1342"/>
                <a:gd name="T52" fmla="*/ 705 w 1067"/>
                <a:gd name="T53" fmla="*/ 914 h 1342"/>
                <a:gd name="T54" fmla="*/ 687 w 1067"/>
                <a:gd name="T55" fmla="*/ 938 h 1342"/>
                <a:gd name="T56" fmla="*/ 644 w 1067"/>
                <a:gd name="T57" fmla="*/ 1000 h 1342"/>
                <a:gd name="T58" fmla="*/ 598 w 1067"/>
                <a:gd name="T59" fmla="*/ 1074 h 1342"/>
                <a:gd name="T60" fmla="*/ 554 w 1067"/>
                <a:gd name="T61" fmla="*/ 1151 h 1342"/>
                <a:gd name="T62" fmla="*/ 513 w 1067"/>
                <a:gd name="T63" fmla="*/ 1223 h 1342"/>
                <a:gd name="T64" fmla="*/ 480 w 1067"/>
                <a:gd name="T65" fmla="*/ 1284 h 1342"/>
                <a:gd name="T66" fmla="*/ 449 w 1067"/>
                <a:gd name="T67" fmla="*/ 1342 h 1342"/>
                <a:gd name="T68" fmla="*/ 0 w 1067"/>
                <a:gd name="T69" fmla="*/ 463 h 1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7" h="1342">
                  <a:moveTo>
                    <a:pt x="0" y="463"/>
                  </a:moveTo>
                  <a:lnTo>
                    <a:pt x="8" y="453"/>
                  </a:lnTo>
                  <a:lnTo>
                    <a:pt x="17" y="443"/>
                  </a:lnTo>
                  <a:lnTo>
                    <a:pt x="26" y="428"/>
                  </a:lnTo>
                  <a:lnTo>
                    <a:pt x="41" y="412"/>
                  </a:lnTo>
                  <a:lnTo>
                    <a:pt x="56" y="392"/>
                  </a:lnTo>
                  <a:lnTo>
                    <a:pt x="66" y="381"/>
                  </a:lnTo>
                  <a:lnTo>
                    <a:pt x="74" y="369"/>
                  </a:lnTo>
                  <a:lnTo>
                    <a:pt x="84" y="358"/>
                  </a:lnTo>
                  <a:lnTo>
                    <a:pt x="94" y="346"/>
                  </a:lnTo>
                  <a:lnTo>
                    <a:pt x="103" y="335"/>
                  </a:lnTo>
                  <a:lnTo>
                    <a:pt x="115" y="323"/>
                  </a:lnTo>
                  <a:lnTo>
                    <a:pt x="125" y="310"/>
                  </a:lnTo>
                  <a:lnTo>
                    <a:pt x="136" y="299"/>
                  </a:lnTo>
                  <a:lnTo>
                    <a:pt x="148" y="285"/>
                  </a:lnTo>
                  <a:lnTo>
                    <a:pt x="161" y="272"/>
                  </a:lnTo>
                  <a:lnTo>
                    <a:pt x="172" y="259"/>
                  </a:lnTo>
                  <a:lnTo>
                    <a:pt x="185" y="248"/>
                  </a:lnTo>
                  <a:lnTo>
                    <a:pt x="197" y="236"/>
                  </a:lnTo>
                  <a:lnTo>
                    <a:pt x="210" y="223"/>
                  </a:lnTo>
                  <a:lnTo>
                    <a:pt x="221" y="213"/>
                  </a:lnTo>
                  <a:lnTo>
                    <a:pt x="234" y="202"/>
                  </a:lnTo>
                  <a:lnTo>
                    <a:pt x="246" y="190"/>
                  </a:lnTo>
                  <a:lnTo>
                    <a:pt x="259" y="179"/>
                  </a:lnTo>
                  <a:lnTo>
                    <a:pt x="271" y="169"/>
                  </a:lnTo>
                  <a:lnTo>
                    <a:pt x="284" y="161"/>
                  </a:lnTo>
                  <a:lnTo>
                    <a:pt x="308" y="143"/>
                  </a:lnTo>
                  <a:lnTo>
                    <a:pt x="336" y="128"/>
                  </a:lnTo>
                  <a:lnTo>
                    <a:pt x="364" y="112"/>
                  </a:lnTo>
                  <a:lnTo>
                    <a:pt x="392" y="97"/>
                  </a:lnTo>
                  <a:lnTo>
                    <a:pt x="421" y="82"/>
                  </a:lnTo>
                  <a:lnTo>
                    <a:pt x="449" y="69"/>
                  </a:lnTo>
                  <a:lnTo>
                    <a:pt x="477" y="56"/>
                  </a:lnTo>
                  <a:lnTo>
                    <a:pt x="505" y="44"/>
                  </a:lnTo>
                  <a:lnTo>
                    <a:pt x="529" y="35"/>
                  </a:lnTo>
                  <a:lnTo>
                    <a:pt x="554" y="26"/>
                  </a:lnTo>
                  <a:lnTo>
                    <a:pt x="592" y="12"/>
                  </a:lnTo>
                  <a:lnTo>
                    <a:pt x="628" y="0"/>
                  </a:lnTo>
                  <a:lnTo>
                    <a:pt x="1067" y="654"/>
                  </a:lnTo>
                  <a:lnTo>
                    <a:pt x="1056" y="661"/>
                  </a:lnTo>
                  <a:lnTo>
                    <a:pt x="1024" y="679"/>
                  </a:lnTo>
                  <a:lnTo>
                    <a:pt x="1005" y="692"/>
                  </a:lnTo>
                  <a:lnTo>
                    <a:pt x="980" y="705"/>
                  </a:lnTo>
                  <a:lnTo>
                    <a:pt x="954" y="723"/>
                  </a:lnTo>
                  <a:lnTo>
                    <a:pt x="926" y="740"/>
                  </a:lnTo>
                  <a:lnTo>
                    <a:pt x="898" y="759"/>
                  </a:lnTo>
                  <a:lnTo>
                    <a:pt x="869" y="777"/>
                  </a:lnTo>
                  <a:lnTo>
                    <a:pt x="841" y="797"/>
                  </a:lnTo>
                  <a:lnTo>
                    <a:pt x="811" y="818"/>
                  </a:lnTo>
                  <a:lnTo>
                    <a:pt x="785" y="838"/>
                  </a:lnTo>
                  <a:lnTo>
                    <a:pt x="762" y="858"/>
                  </a:lnTo>
                  <a:lnTo>
                    <a:pt x="739" y="874"/>
                  </a:lnTo>
                  <a:lnTo>
                    <a:pt x="723" y="894"/>
                  </a:lnTo>
                  <a:lnTo>
                    <a:pt x="705" y="914"/>
                  </a:lnTo>
                  <a:lnTo>
                    <a:pt x="697" y="925"/>
                  </a:lnTo>
                  <a:lnTo>
                    <a:pt x="687" y="938"/>
                  </a:lnTo>
                  <a:lnTo>
                    <a:pt x="666" y="968"/>
                  </a:lnTo>
                  <a:lnTo>
                    <a:pt x="644" y="1000"/>
                  </a:lnTo>
                  <a:lnTo>
                    <a:pt x="621" y="1037"/>
                  </a:lnTo>
                  <a:lnTo>
                    <a:pt x="598" y="1074"/>
                  </a:lnTo>
                  <a:lnTo>
                    <a:pt x="575" y="1112"/>
                  </a:lnTo>
                  <a:lnTo>
                    <a:pt x="554" y="1151"/>
                  </a:lnTo>
                  <a:lnTo>
                    <a:pt x="533" y="1187"/>
                  </a:lnTo>
                  <a:lnTo>
                    <a:pt x="513" y="1223"/>
                  </a:lnTo>
                  <a:lnTo>
                    <a:pt x="495" y="1255"/>
                  </a:lnTo>
                  <a:lnTo>
                    <a:pt x="480" y="1284"/>
                  </a:lnTo>
                  <a:lnTo>
                    <a:pt x="457" y="1325"/>
                  </a:lnTo>
                  <a:lnTo>
                    <a:pt x="449" y="1342"/>
                  </a:lnTo>
                  <a:lnTo>
                    <a:pt x="0" y="463"/>
                  </a:lnTo>
                  <a:lnTo>
                    <a:pt x="0" y="463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396" name="Group 132"/>
          <p:cNvGrpSpPr>
            <a:grpSpLocks/>
          </p:cNvGrpSpPr>
          <p:nvPr/>
        </p:nvGrpSpPr>
        <p:grpSpPr bwMode="auto">
          <a:xfrm>
            <a:off x="5638800" y="990600"/>
            <a:ext cx="2452688" cy="2444750"/>
            <a:chOff x="1440" y="1351"/>
            <a:chExt cx="1545" cy="1540"/>
          </a:xfrm>
        </p:grpSpPr>
        <p:sp>
          <p:nvSpPr>
            <p:cNvPr id="11397" name="Freeform 133"/>
            <p:cNvSpPr>
              <a:spLocks/>
            </p:cNvSpPr>
            <p:nvPr/>
          </p:nvSpPr>
          <p:spPr bwMode="auto">
            <a:xfrm>
              <a:off x="1440" y="1392"/>
              <a:ext cx="1514" cy="1400"/>
            </a:xfrm>
            <a:custGeom>
              <a:avLst/>
              <a:gdLst>
                <a:gd name="T0" fmla="*/ 838 w 3028"/>
                <a:gd name="T1" fmla="*/ 2787 h 2800"/>
                <a:gd name="T2" fmla="*/ 388 w 3028"/>
                <a:gd name="T3" fmla="*/ 2729 h 2800"/>
                <a:gd name="T4" fmla="*/ 212 w 3028"/>
                <a:gd name="T5" fmla="*/ 2619 h 2800"/>
                <a:gd name="T6" fmla="*/ 120 w 3028"/>
                <a:gd name="T7" fmla="*/ 2501 h 2800"/>
                <a:gd name="T8" fmla="*/ 35 w 3028"/>
                <a:gd name="T9" fmla="*/ 2353 h 2800"/>
                <a:gd name="T10" fmla="*/ 0 w 3028"/>
                <a:gd name="T11" fmla="*/ 2155 h 2800"/>
                <a:gd name="T12" fmla="*/ 18 w 3028"/>
                <a:gd name="T13" fmla="*/ 1979 h 2800"/>
                <a:gd name="T14" fmla="*/ 151 w 3028"/>
                <a:gd name="T15" fmla="*/ 1774 h 2800"/>
                <a:gd name="T16" fmla="*/ 397 w 3028"/>
                <a:gd name="T17" fmla="*/ 1588 h 2800"/>
                <a:gd name="T18" fmla="*/ 573 w 3028"/>
                <a:gd name="T19" fmla="*/ 1434 h 2800"/>
                <a:gd name="T20" fmla="*/ 645 w 3028"/>
                <a:gd name="T21" fmla="*/ 1264 h 2800"/>
                <a:gd name="T22" fmla="*/ 690 w 3028"/>
                <a:gd name="T23" fmla="*/ 1132 h 2800"/>
                <a:gd name="T24" fmla="*/ 573 w 3028"/>
                <a:gd name="T25" fmla="*/ 749 h 2800"/>
                <a:gd name="T26" fmla="*/ 543 w 3028"/>
                <a:gd name="T27" fmla="*/ 586 h 2800"/>
                <a:gd name="T28" fmla="*/ 565 w 3028"/>
                <a:gd name="T29" fmla="*/ 403 h 2800"/>
                <a:gd name="T30" fmla="*/ 741 w 3028"/>
                <a:gd name="T31" fmla="*/ 241 h 2800"/>
                <a:gd name="T32" fmla="*/ 1065 w 3028"/>
                <a:gd name="T33" fmla="*/ 115 h 2800"/>
                <a:gd name="T34" fmla="*/ 1487 w 3028"/>
                <a:gd name="T35" fmla="*/ 0 h 2800"/>
                <a:gd name="T36" fmla="*/ 2079 w 3028"/>
                <a:gd name="T37" fmla="*/ 5 h 2800"/>
                <a:gd name="T38" fmla="*/ 2432 w 3028"/>
                <a:gd name="T39" fmla="*/ 145 h 2800"/>
                <a:gd name="T40" fmla="*/ 2645 w 3028"/>
                <a:gd name="T41" fmla="*/ 293 h 2800"/>
                <a:gd name="T42" fmla="*/ 2822 w 3028"/>
                <a:gd name="T43" fmla="*/ 498 h 2800"/>
                <a:gd name="T44" fmla="*/ 2948 w 3028"/>
                <a:gd name="T45" fmla="*/ 734 h 2800"/>
                <a:gd name="T46" fmla="*/ 3022 w 3028"/>
                <a:gd name="T47" fmla="*/ 1057 h 2800"/>
                <a:gd name="T48" fmla="*/ 3028 w 3028"/>
                <a:gd name="T49" fmla="*/ 1315 h 2800"/>
                <a:gd name="T50" fmla="*/ 2955 w 3028"/>
                <a:gd name="T51" fmla="*/ 1647 h 2800"/>
                <a:gd name="T52" fmla="*/ 2837 w 3028"/>
                <a:gd name="T53" fmla="*/ 1948 h 2800"/>
                <a:gd name="T54" fmla="*/ 2688 w 3028"/>
                <a:gd name="T55" fmla="*/ 2190 h 2800"/>
                <a:gd name="T56" fmla="*/ 2477 w 3028"/>
                <a:gd name="T57" fmla="*/ 2398 h 2800"/>
                <a:gd name="T58" fmla="*/ 2219 w 3028"/>
                <a:gd name="T59" fmla="*/ 2589 h 2800"/>
                <a:gd name="T60" fmla="*/ 1941 w 3028"/>
                <a:gd name="T61" fmla="*/ 2707 h 2800"/>
                <a:gd name="T62" fmla="*/ 1602 w 3028"/>
                <a:gd name="T63" fmla="*/ 2773 h 2800"/>
                <a:gd name="T64" fmla="*/ 1344 w 3028"/>
                <a:gd name="T65" fmla="*/ 2787 h 2800"/>
                <a:gd name="T66" fmla="*/ 983 w 3028"/>
                <a:gd name="T67" fmla="*/ 2800 h 2800"/>
                <a:gd name="T68" fmla="*/ 838 w 3028"/>
                <a:gd name="T69" fmla="*/ 2787 h 2800"/>
                <a:gd name="T70" fmla="*/ 838 w 3028"/>
                <a:gd name="T71" fmla="*/ 2787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28" h="2800">
                  <a:moveTo>
                    <a:pt x="838" y="2787"/>
                  </a:moveTo>
                  <a:lnTo>
                    <a:pt x="388" y="2729"/>
                  </a:lnTo>
                  <a:lnTo>
                    <a:pt x="212" y="2619"/>
                  </a:lnTo>
                  <a:lnTo>
                    <a:pt x="120" y="2501"/>
                  </a:lnTo>
                  <a:lnTo>
                    <a:pt x="35" y="2353"/>
                  </a:lnTo>
                  <a:lnTo>
                    <a:pt x="0" y="2155"/>
                  </a:lnTo>
                  <a:lnTo>
                    <a:pt x="18" y="1979"/>
                  </a:lnTo>
                  <a:lnTo>
                    <a:pt x="151" y="1774"/>
                  </a:lnTo>
                  <a:lnTo>
                    <a:pt x="397" y="1588"/>
                  </a:lnTo>
                  <a:lnTo>
                    <a:pt x="573" y="1434"/>
                  </a:lnTo>
                  <a:lnTo>
                    <a:pt x="645" y="1264"/>
                  </a:lnTo>
                  <a:lnTo>
                    <a:pt x="690" y="1132"/>
                  </a:lnTo>
                  <a:lnTo>
                    <a:pt x="573" y="749"/>
                  </a:lnTo>
                  <a:lnTo>
                    <a:pt x="543" y="586"/>
                  </a:lnTo>
                  <a:lnTo>
                    <a:pt x="565" y="403"/>
                  </a:lnTo>
                  <a:lnTo>
                    <a:pt x="741" y="241"/>
                  </a:lnTo>
                  <a:lnTo>
                    <a:pt x="1065" y="115"/>
                  </a:lnTo>
                  <a:lnTo>
                    <a:pt x="1487" y="0"/>
                  </a:lnTo>
                  <a:lnTo>
                    <a:pt x="2079" y="5"/>
                  </a:lnTo>
                  <a:lnTo>
                    <a:pt x="2432" y="145"/>
                  </a:lnTo>
                  <a:lnTo>
                    <a:pt x="2645" y="293"/>
                  </a:lnTo>
                  <a:lnTo>
                    <a:pt x="2822" y="498"/>
                  </a:lnTo>
                  <a:lnTo>
                    <a:pt x="2948" y="734"/>
                  </a:lnTo>
                  <a:lnTo>
                    <a:pt x="3022" y="1057"/>
                  </a:lnTo>
                  <a:lnTo>
                    <a:pt x="3028" y="1315"/>
                  </a:lnTo>
                  <a:lnTo>
                    <a:pt x="2955" y="1647"/>
                  </a:lnTo>
                  <a:lnTo>
                    <a:pt x="2837" y="1948"/>
                  </a:lnTo>
                  <a:lnTo>
                    <a:pt x="2688" y="2190"/>
                  </a:lnTo>
                  <a:lnTo>
                    <a:pt x="2477" y="2398"/>
                  </a:lnTo>
                  <a:lnTo>
                    <a:pt x="2219" y="2589"/>
                  </a:lnTo>
                  <a:lnTo>
                    <a:pt x="1941" y="2707"/>
                  </a:lnTo>
                  <a:lnTo>
                    <a:pt x="1602" y="2773"/>
                  </a:lnTo>
                  <a:lnTo>
                    <a:pt x="1344" y="2787"/>
                  </a:lnTo>
                  <a:lnTo>
                    <a:pt x="983" y="2800"/>
                  </a:lnTo>
                  <a:lnTo>
                    <a:pt x="838" y="2787"/>
                  </a:lnTo>
                  <a:lnTo>
                    <a:pt x="838" y="27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98" name="Freeform 134"/>
            <p:cNvSpPr>
              <a:spLocks/>
            </p:cNvSpPr>
            <p:nvPr/>
          </p:nvSpPr>
          <p:spPr bwMode="auto">
            <a:xfrm>
              <a:off x="1659" y="1634"/>
              <a:ext cx="853" cy="463"/>
            </a:xfrm>
            <a:custGeom>
              <a:avLst/>
              <a:gdLst>
                <a:gd name="T0" fmla="*/ 150 w 1705"/>
                <a:gd name="T1" fmla="*/ 864 h 926"/>
                <a:gd name="T2" fmla="*/ 271 w 1705"/>
                <a:gd name="T3" fmla="*/ 864 h 926"/>
                <a:gd name="T4" fmla="*/ 364 w 1705"/>
                <a:gd name="T5" fmla="*/ 858 h 926"/>
                <a:gd name="T6" fmla="*/ 389 w 1705"/>
                <a:gd name="T7" fmla="*/ 615 h 926"/>
                <a:gd name="T8" fmla="*/ 323 w 1705"/>
                <a:gd name="T9" fmla="*/ 582 h 926"/>
                <a:gd name="T10" fmla="*/ 331 w 1705"/>
                <a:gd name="T11" fmla="*/ 535 h 926"/>
                <a:gd name="T12" fmla="*/ 560 w 1705"/>
                <a:gd name="T13" fmla="*/ 525 h 926"/>
                <a:gd name="T14" fmla="*/ 740 w 1705"/>
                <a:gd name="T15" fmla="*/ 457 h 926"/>
                <a:gd name="T16" fmla="*/ 718 w 1705"/>
                <a:gd name="T17" fmla="*/ 835 h 926"/>
                <a:gd name="T18" fmla="*/ 1390 w 1705"/>
                <a:gd name="T19" fmla="*/ 869 h 926"/>
                <a:gd name="T20" fmla="*/ 1544 w 1705"/>
                <a:gd name="T21" fmla="*/ 926 h 926"/>
                <a:gd name="T22" fmla="*/ 1705 w 1705"/>
                <a:gd name="T23" fmla="*/ 843 h 926"/>
                <a:gd name="T24" fmla="*/ 1659 w 1705"/>
                <a:gd name="T25" fmla="*/ 606 h 926"/>
                <a:gd name="T26" fmla="*/ 1587 w 1705"/>
                <a:gd name="T27" fmla="*/ 587 h 926"/>
                <a:gd name="T28" fmla="*/ 1470 w 1705"/>
                <a:gd name="T29" fmla="*/ 142 h 926"/>
                <a:gd name="T30" fmla="*/ 1309 w 1705"/>
                <a:gd name="T31" fmla="*/ 53 h 926"/>
                <a:gd name="T32" fmla="*/ 973 w 1705"/>
                <a:gd name="T33" fmla="*/ 0 h 926"/>
                <a:gd name="T34" fmla="*/ 789 w 1705"/>
                <a:gd name="T35" fmla="*/ 13 h 926"/>
                <a:gd name="T36" fmla="*/ 493 w 1705"/>
                <a:gd name="T37" fmla="*/ 100 h 926"/>
                <a:gd name="T38" fmla="*/ 144 w 1705"/>
                <a:gd name="T39" fmla="*/ 239 h 926"/>
                <a:gd name="T40" fmla="*/ 76 w 1705"/>
                <a:gd name="T41" fmla="*/ 305 h 926"/>
                <a:gd name="T42" fmla="*/ 47 w 1705"/>
                <a:gd name="T43" fmla="*/ 565 h 926"/>
                <a:gd name="T44" fmla="*/ 0 w 1705"/>
                <a:gd name="T45" fmla="*/ 615 h 926"/>
                <a:gd name="T46" fmla="*/ 69 w 1705"/>
                <a:gd name="T47" fmla="*/ 812 h 926"/>
                <a:gd name="T48" fmla="*/ 150 w 1705"/>
                <a:gd name="T49" fmla="*/ 864 h 926"/>
                <a:gd name="T50" fmla="*/ 150 w 1705"/>
                <a:gd name="T51" fmla="*/ 864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05" h="926">
                  <a:moveTo>
                    <a:pt x="150" y="864"/>
                  </a:moveTo>
                  <a:lnTo>
                    <a:pt x="271" y="864"/>
                  </a:lnTo>
                  <a:lnTo>
                    <a:pt x="364" y="858"/>
                  </a:lnTo>
                  <a:lnTo>
                    <a:pt x="389" y="615"/>
                  </a:lnTo>
                  <a:lnTo>
                    <a:pt x="323" y="582"/>
                  </a:lnTo>
                  <a:lnTo>
                    <a:pt x="331" y="535"/>
                  </a:lnTo>
                  <a:lnTo>
                    <a:pt x="560" y="525"/>
                  </a:lnTo>
                  <a:lnTo>
                    <a:pt x="740" y="457"/>
                  </a:lnTo>
                  <a:lnTo>
                    <a:pt x="718" y="835"/>
                  </a:lnTo>
                  <a:lnTo>
                    <a:pt x="1390" y="869"/>
                  </a:lnTo>
                  <a:lnTo>
                    <a:pt x="1544" y="926"/>
                  </a:lnTo>
                  <a:lnTo>
                    <a:pt x="1705" y="843"/>
                  </a:lnTo>
                  <a:lnTo>
                    <a:pt x="1659" y="606"/>
                  </a:lnTo>
                  <a:lnTo>
                    <a:pt x="1587" y="587"/>
                  </a:lnTo>
                  <a:lnTo>
                    <a:pt x="1470" y="142"/>
                  </a:lnTo>
                  <a:lnTo>
                    <a:pt x="1309" y="53"/>
                  </a:lnTo>
                  <a:lnTo>
                    <a:pt x="973" y="0"/>
                  </a:lnTo>
                  <a:lnTo>
                    <a:pt x="789" y="13"/>
                  </a:lnTo>
                  <a:lnTo>
                    <a:pt x="493" y="100"/>
                  </a:lnTo>
                  <a:lnTo>
                    <a:pt x="144" y="239"/>
                  </a:lnTo>
                  <a:lnTo>
                    <a:pt x="76" y="305"/>
                  </a:lnTo>
                  <a:lnTo>
                    <a:pt x="47" y="565"/>
                  </a:lnTo>
                  <a:lnTo>
                    <a:pt x="0" y="615"/>
                  </a:lnTo>
                  <a:lnTo>
                    <a:pt x="69" y="812"/>
                  </a:lnTo>
                  <a:lnTo>
                    <a:pt x="150" y="864"/>
                  </a:lnTo>
                  <a:lnTo>
                    <a:pt x="150" y="864"/>
                  </a:lnTo>
                  <a:close/>
                </a:path>
              </a:pathLst>
            </a:custGeom>
            <a:solidFill>
              <a:srgbClr val="F0E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99" name="Freeform 135"/>
            <p:cNvSpPr>
              <a:spLocks/>
            </p:cNvSpPr>
            <p:nvPr/>
          </p:nvSpPr>
          <p:spPr bwMode="auto">
            <a:xfrm>
              <a:off x="1687" y="1633"/>
              <a:ext cx="585" cy="300"/>
            </a:xfrm>
            <a:custGeom>
              <a:avLst/>
              <a:gdLst>
                <a:gd name="T0" fmla="*/ 89 w 1170"/>
                <a:gd name="T1" fmla="*/ 265 h 602"/>
                <a:gd name="T2" fmla="*/ 55 w 1170"/>
                <a:gd name="T3" fmla="*/ 341 h 602"/>
                <a:gd name="T4" fmla="*/ 60 w 1170"/>
                <a:gd name="T5" fmla="*/ 376 h 602"/>
                <a:gd name="T6" fmla="*/ 79 w 1170"/>
                <a:gd name="T7" fmla="*/ 382 h 602"/>
                <a:gd name="T8" fmla="*/ 104 w 1170"/>
                <a:gd name="T9" fmla="*/ 344 h 602"/>
                <a:gd name="T10" fmla="*/ 121 w 1170"/>
                <a:gd name="T11" fmla="*/ 365 h 602"/>
                <a:gd name="T12" fmla="*/ 192 w 1170"/>
                <a:gd name="T13" fmla="*/ 409 h 602"/>
                <a:gd name="T14" fmla="*/ 330 w 1170"/>
                <a:gd name="T15" fmla="*/ 444 h 602"/>
                <a:gd name="T16" fmla="*/ 485 w 1170"/>
                <a:gd name="T17" fmla="*/ 435 h 602"/>
                <a:gd name="T18" fmla="*/ 595 w 1170"/>
                <a:gd name="T19" fmla="*/ 360 h 602"/>
                <a:gd name="T20" fmla="*/ 654 w 1170"/>
                <a:gd name="T21" fmla="*/ 262 h 602"/>
                <a:gd name="T22" fmla="*/ 663 w 1170"/>
                <a:gd name="T23" fmla="*/ 141 h 602"/>
                <a:gd name="T24" fmla="*/ 630 w 1170"/>
                <a:gd name="T25" fmla="*/ 94 h 602"/>
                <a:gd name="T26" fmla="*/ 696 w 1170"/>
                <a:gd name="T27" fmla="*/ 113 h 602"/>
                <a:gd name="T28" fmla="*/ 705 w 1170"/>
                <a:gd name="T29" fmla="*/ 67 h 602"/>
                <a:gd name="T30" fmla="*/ 713 w 1170"/>
                <a:gd name="T31" fmla="*/ 42 h 602"/>
                <a:gd name="T32" fmla="*/ 758 w 1170"/>
                <a:gd name="T33" fmla="*/ 22 h 602"/>
                <a:gd name="T34" fmla="*/ 895 w 1170"/>
                <a:gd name="T35" fmla="*/ 0 h 602"/>
                <a:gd name="T36" fmla="*/ 914 w 1170"/>
                <a:gd name="T37" fmla="*/ 116 h 602"/>
                <a:gd name="T38" fmla="*/ 974 w 1170"/>
                <a:gd name="T39" fmla="*/ 186 h 602"/>
                <a:gd name="T40" fmla="*/ 1081 w 1170"/>
                <a:gd name="T41" fmla="*/ 201 h 602"/>
                <a:gd name="T42" fmla="*/ 1098 w 1170"/>
                <a:gd name="T43" fmla="*/ 246 h 602"/>
                <a:gd name="T44" fmla="*/ 1170 w 1170"/>
                <a:gd name="T45" fmla="*/ 399 h 602"/>
                <a:gd name="T46" fmla="*/ 1032 w 1170"/>
                <a:gd name="T47" fmla="*/ 274 h 602"/>
                <a:gd name="T48" fmla="*/ 944 w 1170"/>
                <a:gd name="T49" fmla="*/ 317 h 602"/>
                <a:gd name="T50" fmla="*/ 878 w 1170"/>
                <a:gd name="T51" fmla="*/ 395 h 602"/>
                <a:gd name="T52" fmla="*/ 626 w 1170"/>
                <a:gd name="T53" fmla="*/ 549 h 602"/>
                <a:gd name="T54" fmla="*/ 237 w 1170"/>
                <a:gd name="T55" fmla="*/ 500 h 602"/>
                <a:gd name="T56" fmla="*/ 147 w 1170"/>
                <a:gd name="T57" fmla="*/ 592 h 602"/>
                <a:gd name="T58" fmla="*/ 0 w 1170"/>
                <a:gd name="T59" fmla="*/ 602 h 602"/>
                <a:gd name="T60" fmla="*/ 3 w 1170"/>
                <a:gd name="T61" fmla="*/ 340 h 602"/>
                <a:gd name="T62" fmla="*/ 89 w 1170"/>
                <a:gd name="T63" fmla="*/ 265 h 602"/>
                <a:gd name="T64" fmla="*/ 89 w 1170"/>
                <a:gd name="T65" fmla="*/ 265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0" h="602">
                  <a:moveTo>
                    <a:pt x="89" y="265"/>
                  </a:moveTo>
                  <a:lnTo>
                    <a:pt x="55" y="341"/>
                  </a:lnTo>
                  <a:lnTo>
                    <a:pt x="60" y="376"/>
                  </a:lnTo>
                  <a:lnTo>
                    <a:pt x="79" y="382"/>
                  </a:lnTo>
                  <a:lnTo>
                    <a:pt x="104" y="344"/>
                  </a:lnTo>
                  <a:lnTo>
                    <a:pt x="121" y="365"/>
                  </a:lnTo>
                  <a:lnTo>
                    <a:pt x="192" y="409"/>
                  </a:lnTo>
                  <a:lnTo>
                    <a:pt x="330" y="444"/>
                  </a:lnTo>
                  <a:lnTo>
                    <a:pt x="485" y="435"/>
                  </a:lnTo>
                  <a:lnTo>
                    <a:pt x="595" y="360"/>
                  </a:lnTo>
                  <a:lnTo>
                    <a:pt x="654" y="262"/>
                  </a:lnTo>
                  <a:lnTo>
                    <a:pt x="663" y="141"/>
                  </a:lnTo>
                  <a:lnTo>
                    <a:pt x="630" y="94"/>
                  </a:lnTo>
                  <a:lnTo>
                    <a:pt x="696" y="113"/>
                  </a:lnTo>
                  <a:lnTo>
                    <a:pt x="705" y="67"/>
                  </a:lnTo>
                  <a:lnTo>
                    <a:pt x="713" y="42"/>
                  </a:lnTo>
                  <a:lnTo>
                    <a:pt x="758" y="22"/>
                  </a:lnTo>
                  <a:lnTo>
                    <a:pt x="895" y="0"/>
                  </a:lnTo>
                  <a:lnTo>
                    <a:pt x="914" y="116"/>
                  </a:lnTo>
                  <a:lnTo>
                    <a:pt x="974" y="186"/>
                  </a:lnTo>
                  <a:lnTo>
                    <a:pt x="1081" y="201"/>
                  </a:lnTo>
                  <a:lnTo>
                    <a:pt x="1098" y="246"/>
                  </a:lnTo>
                  <a:lnTo>
                    <a:pt x="1170" y="399"/>
                  </a:lnTo>
                  <a:lnTo>
                    <a:pt x="1032" y="274"/>
                  </a:lnTo>
                  <a:lnTo>
                    <a:pt x="944" y="317"/>
                  </a:lnTo>
                  <a:lnTo>
                    <a:pt x="878" y="395"/>
                  </a:lnTo>
                  <a:lnTo>
                    <a:pt x="626" y="549"/>
                  </a:lnTo>
                  <a:lnTo>
                    <a:pt x="237" y="500"/>
                  </a:lnTo>
                  <a:lnTo>
                    <a:pt x="147" y="592"/>
                  </a:lnTo>
                  <a:lnTo>
                    <a:pt x="0" y="602"/>
                  </a:lnTo>
                  <a:lnTo>
                    <a:pt x="3" y="340"/>
                  </a:lnTo>
                  <a:lnTo>
                    <a:pt x="89" y="265"/>
                  </a:lnTo>
                  <a:lnTo>
                    <a:pt x="89" y="265"/>
                  </a:lnTo>
                  <a:close/>
                </a:path>
              </a:pathLst>
            </a:custGeom>
            <a:solidFill>
              <a:srgbClr val="CCC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00" name="Freeform 136"/>
            <p:cNvSpPr>
              <a:spLocks/>
            </p:cNvSpPr>
            <p:nvPr/>
          </p:nvSpPr>
          <p:spPr bwMode="auto">
            <a:xfrm>
              <a:off x="1702" y="1680"/>
              <a:ext cx="920" cy="1087"/>
            </a:xfrm>
            <a:custGeom>
              <a:avLst/>
              <a:gdLst>
                <a:gd name="T0" fmla="*/ 0 w 1840"/>
                <a:gd name="T1" fmla="*/ 1962 h 2174"/>
                <a:gd name="T2" fmla="*/ 131 w 1840"/>
                <a:gd name="T3" fmla="*/ 1497 h 2174"/>
                <a:gd name="T4" fmla="*/ 370 w 1840"/>
                <a:gd name="T5" fmla="*/ 1274 h 2174"/>
                <a:gd name="T6" fmla="*/ 393 w 1840"/>
                <a:gd name="T7" fmla="*/ 992 h 2174"/>
                <a:gd name="T8" fmla="*/ 595 w 1840"/>
                <a:gd name="T9" fmla="*/ 831 h 2174"/>
                <a:gd name="T10" fmla="*/ 698 w 1840"/>
                <a:gd name="T11" fmla="*/ 355 h 2174"/>
                <a:gd name="T12" fmla="*/ 705 w 1840"/>
                <a:gd name="T13" fmla="*/ 216 h 2174"/>
                <a:gd name="T14" fmla="*/ 701 w 1840"/>
                <a:gd name="T15" fmla="*/ 2 h 2174"/>
                <a:gd name="T16" fmla="*/ 754 w 1840"/>
                <a:gd name="T17" fmla="*/ 0 h 2174"/>
                <a:gd name="T18" fmla="*/ 812 w 1840"/>
                <a:gd name="T19" fmla="*/ 139 h 2174"/>
                <a:gd name="T20" fmla="*/ 857 w 1840"/>
                <a:gd name="T21" fmla="*/ 417 h 2174"/>
                <a:gd name="T22" fmla="*/ 837 w 1840"/>
                <a:gd name="T23" fmla="*/ 674 h 2174"/>
                <a:gd name="T24" fmla="*/ 1108 w 1840"/>
                <a:gd name="T25" fmla="*/ 678 h 2174"/>
                <a:gd name="T26" fmla="*/ 1187 w 1840"/>
                <a:gd name="T27" fmla="*/ 300 h 2174"/>
                <a:gd name="T28" fmla="*/ 1187 w 1840"/>
                <a:gd name="T29" fmla="*/ 27 h 2174"/>
                <a:gd name="T30" fmla="*/ 1221 w 1840"/>
                <a:gd name="T31" fmla="*/ 56 h 2174"/>
                <a:gd name="T32" fmla="*/ 1288 w 1840"/>
                <a:gd name="T33" fmla="*/ 307 h 2174"/>
                <a:gd name="T34" fmla="*/ 1250 w 1840"/>
                <a:gd name="T35" fmla="*/ 710 h 2174"/>
                <a:gd name="T36" fmla="*/ 1169 w 1840"/>
                <a:gd name="T37" fmla="*/ 1017 h 2174"/>
                <a:gd name="T38" fmla="*/ 1383 w 1840"/>
                <a:gd name="T39" fmla="*/ 1110 h 2174"/>
                <a:gd name="T40" fmla="*/ 1596 w 1840"/>
                <a:gd name="T41" fmla="*/ 1322 h 2174"/>
                <a:gd name="T42" fmla="*/ 1744 w 1840"/>
                <a:gd name="T43" fmla="*/ 1615 h 2174"/>
                <a:gd name="T44" fmla="*/ 1806 w 1840"/>
                <a:gd name="T45" fmla="*/ 1892 h 2174"/>
                <a:gd name="T46" fmla="*/ 1840 w 1840"/>
                <a:gd name="T47" fmla="*/ 2153 h 2174"/>
                <a:gd name="T48" fmla="*/ 1546 w 1840"/>
                <a:gd name="T49" fmla="*/ 2174 h 2174"/>
                <a:gd name="T50" fmla="*/ 1398 w 1840"/>
                <a:gd name="T51" fmla="*/ 1652 h 2174"/>
                <a:gd name="T52" fmla="*/ 1273 w 1840"/>
                <a:gd name="T53" fmla="*/ 1516 h 2174"/>
                <a:gd name="T54" fmla="*/ 963 w 1840"/>
                <a:gd name="T55" fmla="*/ 1384 h 2174"/>
                <a:gd name="T56" fmla="*/ 833 w 1840"/>
                <a:gd name="T57" fmla="*/ 1395 h 2174"/>
                <a:gd name="T58" fmla="*/ 653 w 1840"/>
                <a:gd name="T59" fmla="*/ 1516 h 2174"/>
                <a:gd name="T60" fmla="*/ 478 w 1840"/>
                <a:gd name="T61" fmla="*/ 1717 h 2174"/>
                <a:gd name="T62" fmla="*/ 370 w 1840"/>
                <a:gd name="T63" fmla="*/ 1880 h 2174"/>
                <a:gd name="T64" fmla="*/ 323 w 1840"/>
                <a:gd name="T65" fmla="*/ 2127 h 2174"/>
                <a:gd name="T66" fmla="*/ 101 w 1840"/>
                <a:gd name="T67" fmla="*/ 2144 h 2174"/>
                <a:gd name="T68" fmla="*/ 0 w 1840"/>
                <a:gd name="T69" fmla="*/ 1962 h 2174"/>
                <a:gd name="T70" fmla="*/ 0 w 1840"/>
                <a:gd name="T71" fmla="*/ 1962 h 2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40" h="2174">
                  <a:moveTo>
                    <a:pt x="0" y="1962"/>
                  </a:moveTo>
                  <a:lnTo>
                    <a:pt x="131" y="1497"/>
                  </a:lnTo>
                  <a:lnTo>
                    <a:pt x="370" y="1274"/>
                  </a:lnTo>
                  <a:lnTo>
                    <a:pt x="393" y="992"/>
                  </a:lnTo>
                  <a:lnTo>
                    <a:pt x="595" y="831"/>
                  </a:lnTo>
                  <a:lnTo>
                    <a:pt x="698" y="355"/>
                  </a:lnTo>
                  <a:lnTo>
                    <a:pt x="705" y="216"/>
                  </a:lnTo>
                  <a:lnTo>
                    <a:pt x="701" y="2"/>
                  </a:lnTo>
                  <a:lnTo>
                    <a:pt x="754" y="0"/>
                  </a:lnTo>
                  <a:lnTo>
                    <a:pt x="812" y="139"/>
                  </a:lnTo>
                  <a:lnTo>
                    <a:pt x="857" y="417"/>
                  </a:lnTo>
                  <a:lnTo>
                    <a:pt x="837" y="674"/>
                  </a:lnTo>
                  <a:lnTo>
                    <a:pt x="1108" y="678"/>
                  </a:lnTo>
                  <a:lnTo>
                    <a:pt x="1187" y="300"/>
                  </a:lnTo>
                  <a:lnTo>
                    <a:pt x="1187" y="27"/>
                  </a:lnTo>
                  <a:lnTo>
                    <a:pt x="1221" y="56"/>
                  </a:lnTo>
                  <a:lnTo>
                    <a:pt x="1288" y="307"/>
                  </a:lnTo>
                  <a:lnTo>
                    <a:pt x="1250" y="710"/>
                  </a:lnTo>
                  <a:lnTo>
                    <a:pt x="1169" y="1017"/>
                  </a:lnTo>
                  <a:lnTo>
                    <a:pt x="1383" y="1110"/>
                  </a:lnTo>
                  <a:lnTo>
                    <a:pt x="1596" y="1322"/>
                  </a:lnTo>
                  <a:lnTo>
                    <a:pt x="1744" y="1615"/>
                  </a:lnTo>
                  <a:lnTo>
                    <a:pt x="1806" y="1892"/>
                  </a:lnTo>
                  <a:lnTo>
                    <a:pt x="1840" y="2153"/>
                  </a:lnTo>
                  <a:lnTo>
                    <a:pt x="1546" y="2174"/>
                  </a:lnTo>
                  <a:lnTo>
                    <a:pt x="1398" y="1652"/>
                  </a:lnTo>
                  <a:lnTo>
                    <a:pt x="1273" y="1516"/>
                  </a:lnTo>
                  <a:lnTo>
                    <a:pt x="963" y="1384"/>
                  </a:lnTo>
                  <a:lnTo>
                    <a:pt x="833" y="1395"/>
                  </a:lnTo>
                  <a:lnTo>
                    <a:pt x="653" y="1516"/>
                  </a:lnTo>
                  <a:lnTo>
                    <a:pt x="478" y="1717"/>
                  </a:lnTo>
                  <a:lnTo>
                    <a:pt x="370" y="1880"/>
                  </a:lnTo>
                  <a:lnTo>
                    <a:pt x="323" y="2127"/>
                  </a:lnTo>
                  <a:lnTo>
                    <a:pt x="101" y="2144"/>
                  </a:lnTo>
                  <a:lnTo>
                    <a:pt x="0" y="1962"/>
                  </a:lnTo>
                  <a:lnTo>
                    <a:pt x="0" y="19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01" name="Freeform 137"/>
            <p:cNvSpPr>
              <a:spLocks/>
            </p:cNvSpPr>
            <p:nvPr/>
          </p:nvSpPr>
          <p:spPr bwMode="auto">
            <a:xfrm>
              <a:off x="1499" y="2159"/>
              <a:ext cx="539" cy="213"/>
            </a:xfrm>
            <a:custGeom>
              <a:avLst/>
              <a:gdLst>
                <a:gd name="T0" fmla="*/ 0 w 1077"/>
                <a:gd name="T1" fmla="*/ 88 h 425"/>
                <a:gd name="T2" fmla="*/ 45 w 1077"/>
                <a:gd name="T3" fmla="*/ 0 h 425"/>
                <a:gd name="T4" fmla="*/ 238 w 1077"/>
                <a:gd name="T5" fmla="*/ 4 h 425"/>
                <a:gd name="T6" fmla="*/ 272 w 1077"/>
                <a:gd name="T7" fmla="*/ 103 h 425"/>
                <a:gd name="T8" fmla="*/ 368 w 1077"/>
                <a:gd name="T9" fmla="*/ 121 h 425"/>
                <a:gd name="T10" fmla="*/ 792 w 1077"/>
                <a:gd name="T11" fmla="*/ 136 h 425"/>
                <a:gd name="T12" fmla="*/ 881 w 1077"/>
                <a:gd name="T13" fmla="*/ 88 h 425"/>
                <a:gd name="T14" fmla="*/ 1043 w 1077"/>
                <a:gd name="T15" fmla="*/ 106 h 425"/>
                <a:gd name="T16" fmla="*/ 1063 w 1077"/>
                <a:gd name="T17" fmla="*/ 231 h 425"/>
                <a:gd name="T18" fmla="*/ 898 w 1077"/>
                <a:gd name="T19" fmla="*/ 223 h 425"/>
                <a:gd name="T20" fmla="*/ 909 w 1077"/>
                <a:gd name="T21" fmla="*/ 307 h 425"/>
                <a:gd name="T22" fmla="*/ 1077 w 1077"/>
                <a:gd name="T23" fmla="*/ 344 h 425"/>
                <a:gd name="T24" fmla="*/ 1068 w 1077"/>
                <a:gd name="T25" fmla="*/ 380 h 425"/>
                <a:gd name="T26" fmla="*/ 1005 w 1077"/>
                <a:gd name="T27" fmla="*/ 425 h 425"/>
                <a:gd name="T28" fmla="*/ 837 w 1077"/>
                <a:gd name="T29" fmla="*/ 421 h 425"/>
                <a:gd name="T30" fmla="*/ 776 w 1077"/>
                <a:gd name="T31" fmla="*/ 315 h 425"/>
                <a:gd name="T32" fmla="*/ 296 w 1077"/>
                <a:gd name="T33" fmla="*/ 246 h 425"/>
                <a:gd name="T34" fmla="*/ 220 w 1077"/>
                <a:gd name="T35" fmla="*/ 333 h 425"/>
                <a:gd name="T36" fmla="*/ 79 w 1077"/>
                <a:gd name="T37" fmla="*/ 341 h 425"/>
                <a:gd name="T38" fmla="*/ 7 w 1077"/>
                <a:gd name="T39" fmla="*/ 209 h 425"/>
                <a:gd name="T40" fmla="*/ 155 w 1077"/>
                <a:gd name="T41" fmla="*/ 205 h 425"/>
                <a:gd name="T42" fmla="*/ 152 w 1077"/>
                <a:gd name="T43" fmla="*/ 106 h 425"/>
                <a:gd name="T44" fmla="*/ 0 w 1077"/>
                <a:gd name="T45" fmla="*/ 88 h 425"/>
                <a:gd name="T46" fmla="*/ 0 w 1077"/>
                <a:gd name="T47" fmla="*/ 88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77" h="425">
                  <a:moveTo>
                    <a:pt x="0" y="88"/>
                  </a:moveTo>
                  <a:lnTo>
                    <a:pt x="45" y="0"/>
                  </a:lnTo>
                  <a:lnTo>
                    <a:pt x="238" y="4"/>
                  </a:lnTo>
                  <a:lnTo>
                    <a:pt x="272" y="103"/>
                  </a:lnTo>
                  <a:lnTo>
                    <a:pt x="368" y="121"/>
                  </a:lnTo>
                  <a:lnTo>
                    <a:pt x="792" y="136"/>
                  </a:lnTo>
                  <a:lnTo>
                    <a:pt x="881" y="88"/>
                  </a:lnTo>
                  <a:lnTo>
                    <a:pt x="1043" y="106"/>
                  </a:lnTo>
                  <a:lnTo>
                    <a:pt x="1063" y="231"/>
                  </a:lnTo>
                  <a:lnTo>
                    <a:pt x="898" y="223"/>
                  </a:lnTo>
                  <a:lnTo>
                    <a:pt x="909" y="307"/>
                  </a:lnTo>
                  <a:lnTo>
                    <a:pt x="1077" y="344"/>
                  </a:lnTo>
                  <a:lnTo>
                    <a:pt x="1068" y="380"/>
                  </a:lnTo>
                  <a:lnTo>
                    <a:pt x="1005" y="425"/>
                  </a:lnTo>
                  <a:lnTo>
                    <a:pt x="837" y="421"/>
                  </a:lnTo>
                  <a:lnTo>
                    <a:pt x="776" y="315"/>
                  </a:lnTo>
                  <a:lnTo>
                    <a:pt x="296" y="246"/>
                  </a:lnTo>
                  <a:lnTo>
                    <a:pt x="220" y="333"/>
                  </a:lnTo>
                  <a:lnTo>
                    <a:pt x="79" y="341"/>
                  </a:lnTo>
                  <a:lnTo>
                    <a:pt x="7" y="209"/>
                  </a:lnTo>
                  <a:lnTo>
                    <a:pt x="155" y="205"/>
                  </a:lnTo>
                  <a:lnTo>
                    <a:pt x="152" y="106"/>
                  </a:lnTo>
                  <a:lnTo>
                    <a:pt x="0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02" name="Freeform 138"/>
            <p:cNvSpPr>
              <a:spLocks/>
            </p:cNvSpPr>
            <p:nvPr/>
          </p:nvSpPr>
          <p:spPr bwMode="auto">
            <a:xfrm>
              <a:off x="1683" y="2066"/>
              <a:ext cx="147" cy="267"/>
            </a:xfrm>
            <a:custGeom>
              <a:avLst/>
              <a:gdLst>
                <a:gd name="T0" fmla="*/ 65 w 294"/>
                <a:gd name="T1" fmla="*/ 8 h 533"/>
                <a:gd name="T2" fmla="*/ 224 w 294"/>
                <a:gd name="T3" fmla="*/ 0 h 533"/>
                <a:gd name="T4" fmla="*/ 213 w 294"/>
                <a:gd name="T5" fmla="*/ 187 h 533"/>
                <a:gd name="T6" fmla="*/ 287 w 294"/>
                <a:gd name="T7" fmla="*/ 253 h 533"/>
                <a:gd name="T8" fmla="*/ 262 w 294"/>
                <a:gd name="T9" fmla="*/ 304 h 533"/>
                <a:gd name="T10" fmla="*/ 249 w 294"/>
                <a:gd name="T11" fmla="*/ 381 h 533"/>
                <a:gd name="T12" fmla="*/ 294 w 294"/>
                <a:gd name="T13" fmla="*/ 520 h 533"/>
                <a:gd name="T14" fmla="*/ 181 w 294"/>
                <a:gd name="T15" fmla="*/ 533 h 533"/>
                <a:gd name="T16" fmla="*/ 169 w 294"/>
                <a:gd name="T17" fmla="*/ 440 h 533"/>
                <a:gd name="T18" fmla="*/ 114 w 294"/>
                <a:gd name="T19" fmla="*/ 486 h 533"/>
                <a:gd name="T20" fmla="*/ 0 w 294"/>
                <a:gd name="T21" fmla="*/ 446 h 533"/>
                <a:gd name="T22" fmla="*/ 0 w 294"/>
                <a:gd name="T23" fmla="*/ 308 h 533"/>
                <a:gd name="T24" fmla="*/ 69 w 294"/>
                <a:gd name="T25" fmla="*/ 213 h 533"/>
                <a:gd name="T26" fmla="*/ 65 w 294"/>
                <a:gd name="T27" fmla="*/ 8 h 533"/>
                <a:gd name="T28" fmla="*/ 65 w 294"/>
                <a:gd name="T29" fmla="*/ 8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4" h="533">
                  <a:moveTo>
                    <a:pt x="65" y="8"/>
                  </a:moveTo>
                  <a:lnTo>
                    <a:pt x="224" y="0"/>
                  </a:lnTo>
                  <a:lnTo>
                    <a:pt x="213" y="187"/>
                  </a:lnTo>
                  <a:lnTo>
                    <a:pt x="287" y="253"/>
                  </a:lnTo>
                  <a:lnTo>
                    <a:pt x="262" y="304"/>
                  </a:lnTo>
                  <a:lnTo>
                    <a:pt x="249" y="381"/>
                  </a:lnTo>
                  <a:lnTo>
                    <a:pt x="294" y="520"/>
                  </a:lnTo>
                  <a:lnTo>
                    <a:pt x="181" y="533"/>
                  </a:lnTo>
                  <a:lnTo>
                    <a:pt x="169" y="440"/>
                  </a:lnTo>
                  <a:lnTo>
                    <a:pt x="114" y="486"/>
                  </a:lnTo>
                  <a:lnTo>
                    <a:pt x="0" y="446"/>
                  </a:lnTo>
                  <a:lnTo>
                    <a:pt x="0" y="308"/>
                  </a:lnTo>
                  <a:lnTo>
                    <a:pt x="69" y="213"/>
                  </a:lnTo>
                  <a:lnTo>
                    <a:pt x="65" y="8"/>
                  </a:lnTo>
                  <a:lnTo>
                    <a:pt x="65" y="8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03" name="Freeform 139"/>
            <p:cNvSpPr>
              <a:spLocks/>
            </p:cNvSpPr>
            <p:nvPr/>
          </p:nvSpPr>
          <p:spPr bwMode="auto">
            <a:xfrm>
              <a:off x="2431" y="2056"/>
              <a:ext cx="441" cy="142"/>
            </a:xfrm>
            <a:custGeom>
              <a:avLst/>
              <a:gdLst>
                <a:gd name="T0" fmla="*/ 0 w 881"/>
                <a:gd name="T1" fmla="*/ 83 h 285"/>
                <a:gd name="T2" fmla="*/ 161 w 881"/>
                <a:gd name="T3" fmla="*/ 0 h 285"/>
                <a:gd name="T4" fmla="*/ 410 w 881"/>
                <a:gd name="T5" fmla="*/ 72 h 285"/>
                <a:gd name="T6" fmla="*/ 523 w 881"/>
                <a:gd name="T7" fmla="*/ 35 h 285"/>
                <a:gd name="T8" fmla="*/ 527 w 881"/>
                <a:gd name="T9" fmla="*/ 124 h 285"/>
                <a:gd name="T10" fmla="*/ 650 w 881"/>
                <a:gd name="T11" fmla="*/ 135 h 285"/>
                <a:gd name="T12" fmla="*/ 671 w 881"/>
                <a:gd name="T13" fmla="*/ 54 h 285"/>
                <a:gd name="T14" fmla="*/ 791 w 881"/>
                <a:gd name="T15" fmla="*/ 54 h 285"/>
                <a:gd name="T16" fmla="*/ 709 w 881"/>
                <a:gd name="T17" fmla="*/ 139 h 285"/>
                <a:gd name="T18" fmla="*/ 850 w 881"/>
                <a:gd name="T19" fmla="*/ 171 h 285"/>
                <a:gd name="T20" fmla="*/ 881 w 881"/>
                <a:gd name="T21" fmla="*/ 245 h 285"/>
                <a:gd name="T22" fmla="*/ 805 w 881"/>
                <a:gd name="T23" fmla="*/ 277 h 285"/>
                <a:gd name="T24" fmla="*/ 547 w 881"/>
                <a:gd name="T25" fmla="*/ 285 h 285"/>
                <a:gd name="T26" fmla="*/ 365 w 881"/>
                <a:gd name="T27" fmla="*/ 190 h 285"/>
                <a:gd name="T28" fmla="*/ 72 w 881"/>
                <a:gd name="T29" fmla="*/ 212 h 285"/>
                <a:gd name="T30" fmla="*/ 0 w 881"/>
                <a:gd name="T31" fmla="*/ 83 h 285"/>
                <a:gd name="T32" fmla="*/ 0 w 881"/>
                <a:gd name="T33" fmla="*/ 8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1" h="285">
                  <a:moveTo>
                    <a:pt x="0" y="83"/>
                  </a:moveTo>
                  <a:lnTo>
                    <a:pt x="161" y="0"/>
                  </a:lnTo>
                  <a:lnTo>
                    <a:pt x="410" y="72"/>
                  </a:lnTo>
                  <a:lnTo>
                    <a:pt x="523" y="35"/>
                  </a:lnTo>
                  <a:lnTo>
                    <a:pt x="527" y="124"/>
                  </a:lnTo>
                  <a:lnTo>
                    <a:pt x="650" y="135"/>
                  </a:lnTo>
                  <a:lnTo>
                    <a:pt x="671" y="54"/>
                  </a:lnTo>
                  <a:lnTo>
                    <a:pt x="791" y="54"/>
                  </a:lnTo>
                  <a:lnTo>
                    <a:pt x="709" y="139"/>
                  </a:lnTo>
                  <a:lnTo>
                    <a:pt x="850" y="171"/>
                  </a:lnTo>
                  <a:lnTo>
                    <a:pt x="881" y="245"/>
                  </a:lnTo>
                  <a:lnTo>
                    <a:pt x="805" y="277"/>
                  </a:lnTo>
                  <a:lnTo>
                    <a:pt x="547" y="285"/>
                  </a:lnTo>
                  <a:lnTo>
                    <a:pt x="365" y="190"/>
                  </a:lnTo>
                  <a:lnTo>
                    <a:pt x="72" y="212"/>
                  </a:lnTo>
                  <a:lnTo>
                    <a:pt x="0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04" name="Freeform 140"/>
            <p:cNvSpPr>
              <a:spLocks/>
            </p:cNvSpPr>
            <p:nvPr/>
          </p:nvSpPr>
          <p:spPr bwMode="auto">
            <a:xfrm>
              <a:off x="1678" y="2070"/>
              <a:ext cx="136" cy="250"/>
            </a:xfrm>
            <a:custGeom>
              <a:avLst/>
              <a:gdLst>
                <a:gd name="T0" fmla="*/ 76 w 273"/>
                <a:gd name="T1" fmla="*/ 0 h 501"/>
                <a:gd name="T2" fmla="*/ 249 w 273"/>
                <a:gd name="T3" fmla="*/ 6 h 501"/>
                <a:gd name="T4" fmla="*/ 224 w 273"/>
                <a:gd name="T5" fmla="*/ 179 h 501"/>
                <a:gd name="T6" fmla="*/ 175 w 273"/>
                <a:gd name="T7" fmla="*/ 145 h 501"/>
                <a:gd name="T8" fmla="*/ 121 w 273"/>
                <a:gd name="T9" fmla="*/ 172 h 501"/>
                <a:gd name="T10" fmla="*/ 143 w 273"/>
                <a:gd name="T11" fmla="*/ 245 h 501"/>
                <a:gd name="T12" fmla="*/ 109 w 273"/>
                <a:gd name="T13" fmla="*/ 277 h 501"/>
                <a:gd name="T14" fmla="*/ 74 w 273"/>
                <a:gd name="T15" fmla="*/ 304 h 501"/>
                <a:gd name="T16" fmla="*/ 80 w 273"/>
                <a:gd name="T17" fmla="*/ 327 h 501"/>
                <a:gd name="T18" fmla="*/ 108 w 273"/>
                <a:gd name="T19" fmla="*/ 343 h 501"/>
                <a:gd name="T20" fmla="*/ 150 w 273"/>
                <a:gd name="T21" fmla="*/ 341 h 501"/>
                <a:gd name="T22" fmla="*/ 171 w 273"/>
                <a:gd name="T23" fmla="*/ 312 h 501"/>
                <a:gd name="T24" fmla="*/ 190 w 273"/>
                <a:gd name="T25" fmla="*/ 315 h 501"/>
                <a:gd name="T26" fmla="*/ 208 w 273"/>
                <a:gd name="T27" fmla="*/ 432 h 501"/>
                <a:gd name="T28" fmla="*/ 233 w 273"/>
                <a:gd name="T29" fmla="*/ 399 h 501"/>
                <a:gd name="T30" fmla="*/ 260 w 273"/>
                <a:gd name="T31" fmla="*/ 373 h 501"/>
                <a:gd name="T32" fmla="*/ 273 w 273"/>
                <a:gd name="T33" fmla="*/ 490 h 501"/>
                <a:gd name="T34" fmla="*/ 211 w 273"/>
                <a:gd name="T35" fmla="*/ 501 h 501"/>
                <a:gd name="T36" fmla="*/ 170 w 273"/>
                <a:gd name="T37" fmla="*/ 456 h 501"/>
                <a:gd name="T38" fmla="*/ 114 w 273"/>
                <a:gd name="T39" fmla="*/ 494 h 501"/>
                <a:gd name="T40" fmla="*/ 38 w 273"/>
                <a:gd name="T41" fmla="*/ 449 h 501"/>
                <a:gd name="T42" fmla="*/ 0 w 273"/>
                <a:gd name="T43" fmla="*/ 279 h 501"/>
                <a:gd name="T44" fmla="*/ 80 w 273"/>
                <a:gd name="T45" fmla="*/ 205 h 501"/>
                <a:gd name="T46" fmla="*/ 76 w 273"/>
                <a:gd name="T47" fmla="*/ 0 h 501"/>
                <a:gd name="T48" fmla="*/ 76 w 273"/>
                <a:gd name="T49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3" h="501">
                  <a:moveTo>
                    <a:pt x="76" y="0"/>
                  </a:moveTo>
                  <a:lnTo>
                    <a:pt x="249" y="6"/>
                  </a:lnTo>
                  <a:lnTo>
                    <a:pt x="224" y="179"/>
                  </a:lnTo>
                  <a:lnTo>
                    <a:pt x="175" y="145"/>
                  </a:lnTo>
                  <a:lnTo>
                    <a:pt x="121" y="172"/>
                  </a:lnTo>
                  <a:lnTo>
                    <a:pt x="143" y="245"/>
                  </a:lnTo>
                  <a:lnTo>
                    <a:pt x="109" y="277"/>
                  </a:lnTo>
                  <a:lnTo>
                    <a:pt x="74" y="304"/>
                  </a:lnTo>
                  <a:lnTo>
                    <a:pt x="80" y="327"/>
                  </a:lnTo>
                  <a:lnTo>
                    <a:pt x="108" y="343"/>
                  </a:lnTo>
                  <a:lnTo>
                    <a:pt x="150" y="341"/>
                  </a:lnTo>
                  <a:lnTo>
                    <a:pt x="171" y="312"/>
                  </a:lnTo>
                  <a:lnTo>
                    <a:pt x="190" y="315"/>
                  </a:lnTo>
                  <a:lnTo>
                    <a:pt x="208" y="432"/>
                  </a:lnTo>
                  <a:lnTo>
                    <a:pt x="233" y="399"/>
                  </a:lnTo>
                  <a:lnTo>
                    <a:pt x="260" y="373"/>
                  </a:lnTo>
                  <a:lnTo>
                    <a:pt x="273" y="490"/>
                  </a:lnTo>
                  <a:lnTo>
                    <a:pt x="211" y="501"/>
                  </a:lnTo>
                  <a:lnTo>
                    <a:pt x="170" y="456"/>
                  </a:lnTo>
                  <a:lnTo>
                    <a:pt x="114" y="494"/>
                  </a:lnTo>
                  <a:lnTo>
                    <a:pt x="38" y="449"/>
                  </a:lnTo>
                  <a:lnTo>
                    <a:pt x="0" y="279"/>
                  </a:lnTo>
                  <a:lnTo>
                    <a:pt x="80" y="205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05" name="Freeform 141"/>
            <p:cNvSpPr>
              <a:spLocks/>
            </p:cNvSpPr>
            <p:nvPr/>
          </p:nvSpPr>
          <p:spPr bwMode="auto">
            <a:xfrm>
              <a:off x="2418" y="2057"/>
              <a:ext cx="409" cy="143"/>
            </a:xfrm>
            <a:custGeom>
              <a:avLst/>
              <a:gdLst>
                <a:gd name="T0" fmla="*/ 226 w 818"/>
                <a:gd name="T1" fmla="*/ 0 h 285"/>
                <a:gd name="T2" fmla="*/ 172 w 818"/>
                <a:gd name="T3" fmla="*/ 41 h 285"/>
                <a:gd name="T4" fmla="*/ 179 w 818"/>
                <a:gd name="T5" fmla="*/ 99 h 285"/>
                <a:gd name="T6" fmla="*/ 214 w 818"/>
                <a:gd name="T7" fmla="*/ 129 h 285"/>
                <a:gd name="T8" fmla="*/ 282 w 818"/>
                <a:gd name="T9" fmla="*/ 147 h 285"/>
                <a:gd name="T10" fmla="*/ 434 w 818"/>
                <a:gd name="T11" fmla="*/ 136 h 285"/>
                <a:gd name="T12" fmla="*/ 460 w 818"/>
                <a:gd name="T13" fmla="*/ 179 h 285"/>
                <a:gd name="T14" fmla="*/ 505 w 818"/>
                <a:gd name="T15" fmla="*/ 172 h 285"/>
                <a:gd name="T16" fmla="*/ 544 w 818"/>
                <a:gd name="T17" fmla="*/ 140 h 285"/>
                <a:gd name="T18" fmla="*/ 646 w 818"/>
                <a:gd name="T19" fmla="*/ 99 h 285"/>
                <a:gd name="T20" fmla="*/ 790 w 818"/>
                <a:gd name="T21" fmla="*/ 157 h 285"/>
                <a:gd name="T22" fmla="*/ 794 w 818"/>
                <a:gd name="T23" fmla="*/ 201 h 285"/>
                <a:gd name="T24" fmla="*/ 698 w 818"/>
                <a:gd name="T25" fmla="*/ 195 h 285"/>
                <a:gd name="T26" fmla="*/ 723 w 818"/>
                <a:gd name="T27" fmla="*/ 229 h 285"/>
                <a:gd name="T28" fmla="*/ 798 w 818"/>
                <a:gd name="T29" fmla="*/ 248 h 285"/>
                <a:gd name="T30" fmla="*/ 818 w 818"/>
                <a:gd name="T31" fmla="*/ 285 h 285"/>
                <a:gd name="T32" fmla="*/ 525 w 818"/>
                <a:gd name="T33" fmla="*/ 267 h 285"/>
                <a:gd name="T34" fmla="*/ 392 w 818"/>
                <a:gd name="T35" fmla="*/ 187 h 285"/>
                <a:gd name="T36" fmla="*/ 116 w 818"/>
                <a:gd name="T37" fmla="*/ 220 h 285"/>
                <a:gd name="T38" fmla="*/ 0 w 818"/>
                <a:gd name="T39" fmla="*/ 95 h 285"/>
                <a:gd name="T40" fmla="*/ 73 w 818"/>
                <a:gd name="T41" fmla="*/ 42 h 285"/>
                <a:gd name="T42" fmla="*/ 164 w 818"/>
                <a:gd name="T43" fmla="*/ 0 h 285"/>
                <a:gd name="T44" fmla="*/ 226 w 818"/>
                <a:gd name="T45" fmla="*/ 0 h 285"/>
                <a:gd name="T46" fmla="*/ 226 w 818"/>
                <a:gd name="T47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18" h="285">
                  <a:moveTo>
                    <a:pt x="226" y="0"/>
                  </a:moveTo>
                  <a:lnTo>
                    <a:pt x="172" y="41"/>
                  </a:lnTo>
                  <a:lnTo>
                    <a:pt x="179" y="99"/>
                  </a:lnTo>
                  <a:lnTo>
                    <a:pt x="214" y="129"/>
                  </a:lnTo>
                  <a:lnTo>
                    <a:pt x="282" y="147"/>
                  </a:lnTo>
                  <a:lnTo>
                    <a:pt x="434" y="136"/>
                  </a:lnTo>
                  <a:lnTo>
                    <a:pt x="460" y="179"/>
                  </a:lnTo>
                  <a:lnTo>
                    <a:pt x="505" y="172"/>
                  </a:lnTo>
                  <a:lnTo>
                    <a:pt x="544" y="140"/>
                  </a:lnTo>
                  <a:lnTo>
                    <a:pt x="646" y="99"/>
                  </a:lnTo>
                  <a:lnTo>
                    <a:pt x="790" y="157"/>
                  </a:lnTo>
                  <a:lnTo>
                    <a:pt x="794" y="201"/>
                  </a:lnTo>
                  <a:lnTo>
                    <a:pt x="698" y="195"/>
                  </a:lnTo>
                  <a:lnTo>
                    <a:pt x="723" y="229"/>
                  </a:lnTo>
                  <a:lnTo>
                    <a:pt x="798" y="248"/>
                  </a:lnTo>
                  <a:lnTo>
                    <a:pt x="818" y="285"/>
                  </a:lnTo>
                  <a:lnTo>
                    <a:pt x="525" y="267"/>
                  </a:lnTo>
                  <a:lnTo>
                    <a:pt x="392" y="187"/>
                  </a:lnTo>
                  <a:lnTo>
                    <a:pt x="116" y="220"/>
                  </a:lnTo>
                  <a:lnTo>
                    <a:pt x="0" y="95"/>
                  </a:lnTo>
                  <a:lnTo>
                    <a:pt x="73" y="42"/>
                  </a:lnTo>
                  <a:lnTo>
                    <a:pt x="164" y="0"/>
                  </a:lnTo>
                  <a:lnTo>
                    <a:pt x="226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06" name="Freeform 142"/>
            <p:cNvSpPr>
              <a:spLocks/>
            </p:cNvSpPr>
            <p:nvPr/>
          </p:nvSpPr>
          <p:spPr bwMode="auto">
            <a:xfrm>
              <a:off x="2105" y="1415"/>
              <a:ext cx="252" cy="318"/>
            </a:xfrm>
            <a:custGeom>
              <a:avLst/>
              <a:gdLst>
                <a:gd name="T0" fmla="*/ 101 w 504"/>
                <a:gd name="T1" fmla="*/ 136 h 637"/>
                <a:gd name="T2" fmla="*/ 350 w 504"/>
                <a:gd name="T3" fmla="*/ 74 h 637"/>
                <a:gd name="T4" fmla="*/ 397 w 504"/>
                <a:gd name="T5" fmla="*/ 0 h 637"/>
                <a:gd name="T6" fmla="*/ 455 w 504"/>
                <a:gd name="T7" fmla="*/ 80 h 637"/>
                <a:gd name="T8" fmla="*/ 496 w 504"/>
                <a:gd name="T9" fmla="*/ 196 h 637"/>
                <a:gd name="T10" fmla="*/ 504 w 504"/>
                <a:gd name="T11" fmla="*/ 353 h 637"/>
                <a:gd name="T12" fmla="*/ 451 w 504"/>
                <a:gd name="T13" fmla="*/ 455 h 637"/>
                <a:gd name="T14" fmla="*/ 363 w 504"/>
                <a:gd name="T15" fmla="*/ 511 h 637"/>
                <a:gd name="T16" fmla="*/ 260 w 504"/>
                <a:gd name="T17" fmla="*/ 622 h 637"/>
                <a:gd name="T18" fmla="*/ 220 w 504"/>
                <a:gd name="T19" fmla="*/ 637 h 637"/>
                <a:gd name="T20" fmla="*/ 121 w 504"/>
                <a:gd name="T21" fmla="*/ 591 h 637"/>
                <a:gd name="T22" fmla="*/ 83 w 504"/>
                <a:gd name="T23" fmla="*/ 439 h 637"/>
                <a:gd name="T24" fmla="*/ 0 w 504"/>
                <a:gd name="T25" fmla="*/ 281 h 637"/>
                <a:gd name="T26" fmla="*/ 101 w 504"/>
                <a:gd name="T27" fmla="*/ 136 h 637"/>
                <a:gd name="T28" fmla="*/ 101 w 504"/>
                <a:gd name="T29" fmla="*/ 136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4" h="637">
                  <a:moveTo>
                    <a:pt x="101" y="136"/>
                  </a:moveTo>
                  <a:lnTo>
                    <a:pt x="350" y="74"/>
                  </a:lnTo>
                  <a:lnTo>
                    <a:pt x="397" y="0"/>
                  </a:lnTo>
                  <a:lnTo>
                    <a:pt x="455" y="80"/>
                  </a:lnTo>
                  <a:lnTo>
                    <a:pt x="496" y="196"/>
                  </a:lnTo>
                  <a:lnTo>
                    <a:pt x="504" y="353"/>
                  </a:lnTo>
                  <a:lnTo>
                    <a:pt x="451" y="455"/>
                  </a:lnTo>
                  <a:lnTo>
                    <a:pt x="363" y="511"/>
                  </a:lnTo>
                  <a:lnTo>
                    <a:pt x="260" y="622"/>
                  </a:lnTo>
                  <a:lnTo>
                    <a:pt x="220" y="637"/>
                  </a:lnTo>
                  <a:lnTo>
                    <a:pt x="121" y="591"/>
                  </a:lnTo>
                  <a:lnTo>
                    <a:pt x="83" y="439"/>
                  </a:lnTo>
                  <a:lnTo>
                    <a:pt x="0" y="281"/>
                  </a:lnTo>
                  <a:lnTo>
                    <a:pt x="101" y="136"/>
                  </a:lnTo>
                  <a:lnTo>
                    <a:pt x="101" y="136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07" name="Freeform 143"/>
            <p:cNvSpPr>
              <a:spLocks/>
            </p:cNvSpPr>
            <p:nvPr/>
          </p:nvSpPr>
          <p:spPr bwMode="auto">
            <a:xfrm>
              <a:off x="2113" y="1419"/>
              <a:ext cx="226" cy="317"/>
            </a:xfrm>
            <a:custGeom>
              <a:avLst/>
              <a:gdLst>
                <a:gd name="T0" fmla="*/ 452 w 452"/>
                <a:gd name="T1" fmla="*/ 100 h 635"/>
                <a:gd name="T2" fmla="*/ 394 w 452"/>
                <a:gd name="T3" fmla="*/ 82 h 635"/>
                <a:gd name="T4" fmla="*/ 273 w 452"/>
                <a:gd name="T5" fmla="*/ 106 h 635"/>
                <a:gd name="T6" fmla="*/ 213 w 452"/>
                <a:gd name="T7" fmla="*/ 154 h 635"/>
                <a:gd name="T8" fmla="*/ 277 w 452"/>
                <a:gd name="T9" fmla="*/ 146 h 635"/>
                <a:gd name="T10" fmla="*/ 333 w 452"/>
                <a:gd name="T11" fmla="*/ 143 h 635"/>
                <a:gd name="T12" fmla="*/ 323 w 452"/>
                <a:gd name="T13" fmla="*/ 226 h 635"/>
                <a:gd name="T14" fmla="*/ 339 w 452"/>
                <a:gd name="T15" fmla="*/ 275 h 635"/>
                <a:gd name="T16" fmla="*/ 303 w 452"/>
                <a:gd name="T17" fmla="*/ 279 h 635"/>
                <a:gd name="T18" fmla="*/ 281 w 452"/>
                <a:gd name="T19" fmla="*/ 318 h 635"/>
                <a:gd name="T20" fmla="*/ 381 w 452"/>
                <a:gd name="T21" fmla="*/ 311 h 635"/>
                <a:gd name="T22" fmla="*/ 373 w 452"/>
                <a:gd name="T23" fmla="*/ 343 h 635"/>
                <a:gd name="T24" fmla="*/ 339 w 452"/>
                <a:gd name="T25" fmla="*/ 379 h 635"/>
                <a:gd name="T26" fmla="*/ 320 w 452"/>
                <a:gd name="T27" fmla="*/ 382 h 635"/>
                <a:gd name="T28" fmla="*/ 312 w 452"/>
                <a:gd name="T29" fmla="*/ 363 h 635"/>
                <a:gd name="T30" fmla="*/ 270 w 452"/>
                <a:gd name="T31" fmla="*/ 358 h 635"/>
                <a:gd name="T32" fmla="*/ 225 w 452"/>
                <a:gd name="T33" fmla="*/ 279 h 635"/>
                <a:gd name="T34" fmla="*/ 212 w 452"/>
                <a:gd name="T35" fmla="*/ 237 h 635"/>
                <a:gd name="T36" fmla="*/ 172 w 452"/>
                <a:gd name="T37" fmla="*/ 220 h 635"/>
                <a:gd name="T38" fmla="*/ 184 w 452"/>
                <a:gd name="T39" fmla="*/ 287 h 635"/>
                <a:gd name="T40" fmla="*/ 144 w 452"/>
                <a:gd name="T41" fmla="*/ 383 h 635"/>
                <a:gd name="T42" fmla="*/ 189 w 452"/>
                <a:gd name="T43" fmla="*/ 412 h 635"/>
                <a:gd name="T44" fmla="*/ 199 w 452"/>
                <a:gd name="T45" fmla="*/ 442 h 635"/>
                <a:gd name="T46" fmla="*/ 275 w 452"/>
                <a:gd name="T47" fmla="*/ 465 h 635"/>
                <a:gd name="T48" fmla="*/ 271 w 452"/>
                <a:gd name="T49" fmla="*/ 488 h 635"/>
                <a:gd name="T50" fmla="*/ 199 w 452"/>
                <a:gd name="T51" fmla="*/ 514 h 635"/>
                <a:gd name="T52" fmla="*/ 190 w 452"/>
                <a:gd name="T53" fmla="*/ 541 h 635"/>
                <a:gd name="T54" fmla="*/ 217 w 452"/>
                <a:gd name="T55" fmla="*/ 583 h 635"/>
                <a:gd name="T56" fmla="*/ 235 w 452"/>
                <a:gd name="T57" fmla="*/ 607 h 635"/>
                <a:gd name="T58" fmla="*/ 161 w 452"/>
                <a:gd name="T59" fmla="*/ 635 h 635"/>
                <a:gd name="T60" fmla="*/ 91 w 452"/>
                <a:gd name="T61" fmla="*/ 550 h 635"/>
                <a:gd name="T62" fmla="*/ 70 w 452"/>
                <a:gd name="T63" fmla="*/ 458 h 635"/>
                <a:gd name="T64" fmla="*/ 5 w 452"/>
                <a:gd name="T65" fmla="*/ 349 h 635"/>
                <a:gd name="T66" fmla="*/ 0 w 452"/>
                <a:gd name="T67" fmla="*/ 234 h 635"/>
                <a:gd name="T68" fmla="*/ 27 w 452"/>
                <a:gd name="T69" fmla="*/ 181 h 635"/>
                <a:gd name="T70" fmla="*/ 55 w 452"/>
                <a:gd name="T71" fmla="*/ 133 h 635"/>
                <a:gd name="T72" fmla="*/ 281 w 452"/>
                <a:gd name="T73" fmla="*/ 79 h 635"/>
                <a:gd name="T74" fmla="*/ 347 w 452"/>
                <a:gd name="T75" fmla="*/ 59 h 635"/>
                <a:gd name="T76" fmla="*/ 377 w 452"/>
                <a:gd name="T77" fmla="*/ 0 h 635"/>
                <a:gd name="T78" fmla="*/ 441 w 452"/>
                <a:gd name="T79" fmla="*/ 45 h 635"/>
                <a:gd name="T80" fmla="*/ 452 w 452"/>
                <a:gd name="T81" fmla="*/ 100 h 635"/>
                <a:gd name="T82" fmla="*/ 452 w 452"/>
                <a:gd name="T83" fmla="*/ 10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2" h="635">
                  <a:moveTo>
                    <a:pt x="452" y="100"/>
                  </a:moveTo>
                  <a:lnTo>
                    <a:pt x="394" y="82"/>
                  </a:lnTo>
                  <a:lnTo>
                    <a:pt x="273" y="106"/>
                  </a:lnTo>
                  <a:lnTo>
                    <a:pt x="213" y="154"/>
                  </a:lnTo>
                  <a:lnTo>
                    <a:pt x="277" y="146"/>
                  </a:lnTo>
                  <a:lnTo>
                    <a:pt x="333" y="143"/>
                  </a:lnTo>
                  <a:lnTo>
                    <a:pt x="323" y="226"/>
                  </a:lnTo>
                  <a:lnTo>
                    <a:pt x="339" y="275"/>
                  </a:lnTo>
                  <a:lnTo>
                    <a:pt x="303" y="279"/>
                  </a:lnTo>
                  <a:lnTo>
                    <a:pt x="281" y="318"/>
                  </a:lnTo>
                  <a:lnTo>
                    <a:pt x="381" y="311"/>
                  </a:lnTo>
                  <a:lnTo>
                    <a:pt x="373" y="343"/>
                  </a:lnTo>
                  <a:lnTo>
                    <a:pt x="339" y="379"/>
                  </a:lnTo>
                  <a:lnTo>
                    <a:pt x="320" y="382"/>
                  </a:lnTo>
                  <a:lnTo>
                    <a:pt x="312" y="363"/>
                  </a:lnTo>
                  <a:lnTo>
                    <a:pt x="270" y="358"/>
                  </a:lnTo>
                  <a:lnTo>
                    <a:pt x="225" y="279"/>
                  </a:lnTo>
                  <a:lnTo>
                    <a:pt x="212" y="237"/>
                  </a:lnTo>
                  <a:lnTo>
                    <a:pt x="172" y="220"/>
                  </a:lnTo>
                  <a:lnTo>
                    <a:pt x="184" y="287"/>
                  </a:lnTo>
                  <a:lnTo>
                    <a:pt x="144" y="383"/>
                  </a:lnTo>
                  <a:lnTo>
                    <a:pt x="189" y="412"/>
                  </a:lnTo>
                  <a:lnTo>
                    <a:pt x="199" y="442"/>
                  </a:lnTo>
                  <a:lnTo>
                    <a:pt x="275" y="465"/>
                  </a:lnTo>
                  <a:lnTo>
                    <a:pt x="271" y="488"/>
                  </a:lnTo>
                  <a:lnTo>
                    <a:pt x="199" y="514"/>
                  </a:lnTo>
                  <a:lnTo>
                    <a:pt x="190" y="541"/>
                  </a:lnTo>
                  <a:lnTo>
                    <a:pt x="217" y="583"/>
                  </a:lnTo>
                  <a:lnTo>
                    <a:pt x="235" y="607"/>
                  </a:lnTo>
                  <a:lnTo>
                    <a:pt x="161" y="635"/>
                  </a:lnTo>
                  <a:lnTo>
                    <a:pt x="91" y="550"/>
                  </a:lnTo>
                  <a:lnTo>
                    <a:pt x="70" y="458"/>
                  </a:lnTo>
                  <a:lnTo>
                    <a:pt x="5" y="349"/>
                  </a:lnTo>
                  <a:lnTo>
                    <a:pt x="0" y="234"/>
                  </a:lnTo>
                  <a:lnTo>
                    <a:pt x="27" y="181"/>
                  </a:lnTo>
                  <a:lnTo>
                    <a:pt x="55" y="133"/>
                  </a:lnTo>
                  <a:lnTo>
                    <a:pt x="281" y="79"/>
                  </a:lnTo>
                  <a:lnTo>
                    <a:pt x="347" y="59"/>
                  </a:lnTo>
                  <a:lnTo>
                    <a:pt x="377" y="0"/>
                  </a:lnTo>
                  <a:lnTo>
                    <a:pt x="441" y="45"/>
                  </a:lnTo>
                  <a:lnTo>
                    <a:pt x="452" y="100"/>
                  </a:lnTo>
                  <a:lnTo>
                    <a:pt x="452" y="100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08" name="Freeform 144"/>
            <p:cNvSpPr>
              <a:spLocks/>
            </p:cNvSpPr>
            <p:nvPr/>
          </p:nvSpPr>
          <p:spPr bwMode="auto">
            <a:xfrm>
              <a:off x="1898" y="1673"/>
              <a:ext cx="216" cy="548"/>
            </a:xfrm>
            <a:custGeom>
              <a:avLst/>
              <a:gdLst>
                <a:gd name="T0" fmla="*/ 301 w 430"/>
                <a:gd name="T1" fmla="*/ 2 h 1096"/>
                <a:gd name="T2" fmla="*/ 316 w 430"/>
                <a:gd name="T3" fmla="*/ 77 h 1096"/>
                <a:gd name="T4" fmla="*/ 302 w 430"/>
                <a:gd name="T5" fmla="*/ 467 h 1096"/>
                <a:gd name="T6" fmla="*/ 224 w 430"/>
                <a:gd name="T7" fmla="*/ 835 h 1096"/>
                <a:gd name="T8" fmla="*/ 6 w 430"/>
                <a:gd name="T9" fmla="*/ 973 h 1096"/>
                <a:gd name="T10" fmla="*/ 0 w 430"/>
                <a:gd name="T11" fmla="*/ 1096 h 1096"/>
                <a:gd name="T12" fmla="*/ 89 w 430"/>
                <a:gd name="T13" fmla="*/ 1043 h 1096"/>
                <a:gd name="T14" fmla="*/ 264 w 430"/>
                <a:gd name="T15" fmla="*/ 1086 h 1096"/>
                <a:gd name="T16" fmla="*/ 262 w 430"/>
                <a:gd name="T17" fmla="*/ 1024 h 1096"/>
                <a:gd name="T18" fmla="*/ 419 w 430"/>
                <a:gd name="T19" fmla="*/ 1014 h 1096"/>
                <a:gd name="T20" fmla="*/ 403 w 430"/>
                <a:gd name="T21" fmla="*/ 990 h 1096"/>
                <a:gd name="T22" fmla="*/ 347 w 430"/>
                <a:gd name="T23" fmla="*/ 957 h 1096"/>
                <a:gd name="T24" fmla="*/ 323 w 430"/>
                <a:gd name="T25" fmla="*/ 873 h 1096"/>
                <a:gd name="T26" fmla="*/ 342 w 430"/>
                <a:gd name="T27" fmla="*/ 627 h 1096"/>
                <a:gd name="T28" fmla="*/ 362 w 430"/>
                <a:gd name="T29" fmla="*/ 391 h 1096"/>
                <a:gd name="T30" fmla="*/ 368 w 430"/>
                <a:gd name="T31" fmla="*/ 290 h 1096"/>
                <a:gd name="T32" fmla="*/ 430 w 430"/>
                <a:gd name="T33" fmla="*/ 262 h 1096"/>
                <a:gd name="T34" fmla="*/ 410 w 430"/>
                <a:gd name="T35" fmla="*/ 135 h 1096"/>
                <a:gd name="T36" fmla="*/ 399 w 430"/>
                <a:gd name="T37" fmla="*/ 76 h 1096"/>
                <a:gd name="T38" fmla="*/ 365 w 430"/>
                <a:gd name="T39" fmla="*/ 0 h 1096"/>
                <a:gd name="T40" fmla="*/ 301 w 430"/>
                <a:gd name="T41" fmla="*/ 2 h 1096"/>
                <a:gd name="T42" fmla="*/ 301 w 430"/>
                <a:gd name="T43" fmla="*/ 2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0" h="1096">
                  <a:moveTo>
                    <a:pt x="301" y="2"/>
                  </a:moveTo>
                  <a:lnTo>
                    <a:pt x="316" y="77"/>
                  </a:lnTo>
                  <a:lnTo>
                    <a:pt x="302" y="467"/>
                  </a:lnTo>
                  <a:lnTo>
                    <a:pt x="224" y="835"/>
                  </a:lnTo>
                  <a:lnTo>
                    <a:pt x="6" y="973"/>
                  </a:lnTo>
                  <a:lnTo>
                    <a:pt x="0" y="1096"/>
                  </a:lnTo>
                  <a:lnTo>
                    <a:pt x="89" y="1043"/>
                  </a:lnTo>
                  <a:lnTo>
                    <a:pt x="264" y="1086"/>
                  </a:lnTo>
                  <a:lnTo>
                    <a:pt x="262" y="1024"/>
                  </a:lnTo>
                  <a:lnTo>
                    <a:pt x="419" y="1014"/>
                  </a:lnTo>
                  <a:lnTo>
                    <a:pt x="403" y="990"/>
                  </a:lnTo>
                  <a:lnTo>
                    <a:pt x="347" y="957"/>
                  </a:lnTo>
                  <a:lnTo>
                    <a:pt x="323" y="873"/>
                  </a:lnTo>
                  <a:lnTo>
                    <a:pt x="342" y="627"/>
                  </a:lnTo>
                  <a:lnTo>
                    <a:pt x="362" y="391"/>
                  </a:lnTo>
                  <a:lnTo>
                    <a:pt x="368" y="290"/>
                  </a:lnTo>
                  <a:lnTo>
                    <a:pt x="430" y="262"/>
                  </a:lnTo>
                  <a:lnTo>
                    <a:pt x="410" y="135"/>
                  </a:lnTo>
                  <a:lnTo>
                    <a:pt x="399" y="76"/>
                  </a:lnTo>
                  <a:lnTo>
                    <a:pt x="365" y="0"/>
                  </a:lnTo>
                  <a:lnTo>
                    <a:pt x="301" y="2"/>
                  </a:lnTo>
                  <a:lnTo>
                    <a:pt x="301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09" name="Freeform 145"/>
            <p:cNvSpPr>
              <a:spLocks/>
            </p:cNvSpPr>
            <p:nvPr/>
          </p:nvSpPr>
          <p:spPr bwMode="auto">
            <a:xfrm>
              <a:off x="1499" y="2164"/>
              <a:ext cx="84" cy="45"/>
            </a:xfrm>
            <a:custGeom>
              <a:avLst/>
              <a:gdLst>
                <a:gd name="T0" fmla="*/ 56 w 169"/>
                <a:gd name="T1" fmla="*/ 0 h 90"/>
                <a:gd name="T2" fmla="*/ 57 w 169"/>
                <a:gd name="T3" fmla="*/ 47 h 90"/>
                <a:gd name="T4" fmla="*/ 169 w 169"/>
                <a:gd name="T5" fmla="*/ 90 h 90"/>
                <a:gd name="T6" fmla="*/ 0 w 169"/>
                <a:gd name="T7" fmla="*/ 79 h 90"/>
                <a:gd name="T8" fmla="*/ 56 w 169"/>
                <a:gd name="T9" fmla="*/ 0 h 90"/>
                <a:gd name="T10" fmla="*/ 56 w 169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90">
                  <a:moveTo>
                    <a:pt x="56" y="0"/>
                  </a:moveTo>
                  <a:lnTo>
                    <a:pt x="57" y="47"/>
                  </a:lnTo>
                  <a:lnTo>
                    <a:pt x="169" y="90"/>
                  </a:lnTo>
                  <a:lnTo>
                    <a:pt x="0" y="79"/>
                  </a:ln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A7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10" name="Freeform 146"/>
            <p:cNvSpPr>
              <a:spLocks/>
            </p:cNvSpPr>
            <p:nvPr/>
          </p:nvSpPr>
          <p:spPr bwMode="auto">
            <a:xfrm>
              <a:off x="1505" y="2162"/>
              <a:ext cx="183" cy="168"/>
            </a:xfrm>
            <a:custGeom>
              <a:avLst/>
              <a:gdLst>
                <a:gd name="T0" fmla="*/ 113 w 367"/>
                <a:gd name="T1" fmla="*/ 5 h 337"/>
                <a:gd name="T2" fmla="*/ 193 w 367"/>
                <a:gd name="T3" fmla="*/ 35 h 337"/>
                <a:gd name="T4" fmla="*/ 220 w 367"/>
                <a:gd name="T5" fmla="*/ 132 h 337"/>
                <a:gd name="T6" fmla="*/ 278 w 367"/>
                <a:gd name="T7" fmla="*/ 151 h 337"/>
                <a:gd name="T8" fmla="*/ 196 w 367"/>
                <a:gd name="T9" fmla="*/ 284 h 337"/>
                <a:gd name="T10" fmla="*/ 90 w 367"/>
                <a:gd name="T11" fmla="*/ 295 h 337"/>
                <a:gd name="T12" fmla="*/ 0 w 367"/>
                <a:gd name="T13" fmla="*/ 220 h 337"/>
                <a:gd name="T14" fmla="*/ 68 w 367"/>
                <a:gd name="T15" fmla="*/ 337 h 337"/>
                <a:gd name="T16" fmla="*/ 209 w 367"/>
                <a:gd name="T17" fmla="*/ 329 h 337"/>
                <a:gd name="T18" fmla="*/ 276 w 367"/>
                <a:gd name="T19" fmla="*/ 251 h 337"/>
                <a:gd name="T20" fmla="*/ 367 w 367"/>
                <a:gd name="T21" fmla="*/ 251 h 337"/>
                <a:gd name="T22" fmla="*/ 357 w 367"/>
                <a:gd name="T23" fmla="*/ 117 h 337"/>
                <a:gd name="T24" fmla="*/ 272 w 367"/>
                <a:gd name="T25" fmla="*/ 92 h 337"/>
                <a:gd name="T26" fmla="*/ 227 w 367"/>
                <a:gd name="T27" fmla="*/ 0 h 337"/>
                <a:gd name="T28" fmla="*/ 113 w 367"/>
                <a:gd name="T29" fmla="*/ 5 h 337"/>
                <a:gd name="T30" fmla="*/ 113 w 367"/>
                <a:gd name="T31" fmla="*/ 5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7" h="337">
                  <a:moveTo>
                    <a:pt x="113" y="5"/>
                  </a:moveTo>
                  <a:lnTo>
                    <a:pt x="193" y="35"/>
                  </a:lnTo>
                  <a:lnTo>
                    <a:pt x="220" y="132"/>
                  </a:lnTo>
                  <a:lnTo>
                    <a:pt x="278" y="151"/>
                  </a:lnTo>
                  <a:lnTo>
                    <a:pt x="196" y="284"/>
                  </a:lnTo>
                  <a:lnTo>
                    <a:pt x="90" y="295"/>
                  </a:lnTo>
                  <a:lnTo>
                    <a:pt x="0" y="220"/>
                  </a:lnTo>
                  <a:lnTo>
                    <a:pt x="68" y="337"/>
                  </a:lnTo>
                  <a:lnTo>
                    <a:pt x="209" y="329"/>
                  </a:lnTo>
                  <a:lnTo>
                    <a:pt x="276" y="251"/>
                  </a:lnTo>
                  <a:lnTo>
                    <a:pt x="367" y="251"/>
                  </a:lnTo>
                  <a:lnTo>
                    <a:pt x="357" y="117"/>
                  </a:lnTo>
                  <a:lnTo>
                    <a:pt x="272" y="92"/>
                  </a:lnTo>
                  <a:lnTo>
                    <a:pt x="227" y="0"/>
                  </a:lnTo>
                  <a:lnTo>
                    <a:pt x="113" y="5"/>
                  </a:lnTo>
                  <a:lnTo>
                    <a:pt x="113" y="5"/>
                  </a:lnTo>
                  <a:close/>
                </a:path>
              </a:pathLst>
            </a:custGeom>
            <a:solidFill>
              <a:srgbClr val="7A7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11" name="Freeform 147"/>
            <p:cNvSpPr>
              <a:spLocks/>
            </p:cNvSpPr>
            <p:nvPr/>
          </p:nvSpPr>
          <p:spPr bwMode="auto">
            <a:xfrm>
              <a:off x="1803" y="2199"/>
              <a:ext cx="218" cy="173"/>
            </a:xfrm>
            <a:custGeom>
              <a:avLst/>
              <a:gdLst>
                <a:gd name="T0" fmla="*/ 434 w 434"/>
                <a:gd name="T1" fmla="*/ 51 h 346"/>
                <a:gd name="T2" fmla="*/ 282 w 434"/>
                <a:gd name="T3" fmla="*/ 24 h 346"/>
                <a:gd name="T4" fmla="*/ 196 w 434"/>
                <a:gd name="T5" fmla="*/ 107 h 346"/>
                <a:gd name="T6" fmla="*/ 111 w 434"/>
                <a:gd name="T7" fmla="*/ 96 h 346"/>
                <a:gd name="T8" fmla="*/ 61 w 434"/>
                <a:gd name="T9" fmla="*/ 144 h 346"/>
                <a:gd name="T10" fmla="*/ 138 w 434"/>
                <a:gd name="T11" fmla="*/ 178 h 346"/>
                <a:gd name="T12" fmla="*/ 188 w 434"/>
                <a:gd name="T13" fmla="*/ 152 h 346"/>
                <a:gd name="T14" fmla="*/ 239 w 434"/>
                <a:gd name="T15" fmla="*/ 300 h 346"/>
                <a:gd name="T16" fmla="*/ 396 w 434"/>
                <a:gd name="T17" fmla="*/ 346 h 346"/>
                <a:gd name="T18" fmla="*/ 228 w 434"/>
                <a:gd name="T19" fmla="*/ 342 h 346"/>
                <a:gd name="T20" fmla="*/ 164 w 434"/>
                <a:gd name="T21" fmla="*/ 220 h 346"/>
                <a:gd name="T22" fmla="*/ 39 w 434"/>
                <a:gd name="T23" fmla="*/ 212 h 346"/>
                <a:gd name="T24" fmla="*/ 0 w 434"/>
                <a:gd name="T25" fmla="*/ 130 h 346"/>
                <a:gd name="T26" fmla="*/ 29 w 434"/>
                <a:gd name="T27" fmla="*/ 24 h 346"/>
                <a:gd name="T28" fmla="*/ 192 w 434"/>
                <a:gd name="T29" fmla="*/ 51 h 346"/>
                <a:gd name="T30" fmla="*/ 286 w 434"/>
                <a:gd name="T31" fmla="*/ 0 h 346"/>
                <a:gd name="T32" fmla="*/ 434 w 434"/>
                <a:gd name="T33" fmla="*/ 51 h 346"/>
                <a:gd name="T34" fmla="*/ 434 w 434"/>
                <a:gd name="T35" fmla="*/ 5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4" h="346">
                  <a:moveTo>
                    <a:pt x="434" y="51"/>
                  </a:moveTo>
                  <a:lnTo>
                    <a:pt x="282" y="24"/>
                  </a:lnTo>
                  <a:lnTo>
                    <a:pt x="196" y="107"/>
                  </a:lnTo>
                  <a:lnTo>
                    <a:pt x="111" y="96"/>
                  </a:lnTo>
                  <a:lnTo>
                    <a:pt x="61" y="144"/>
                  </a:lnTo>
                  <a:lnTo>
                    <a:pt x="138" y="178"/>
                  </a:lnTo>
                  <a:lnTo>
                    <a:pt x="188" y="152"/>
                  </a:lnTo>
                  <a:lnTo>
                    <a:pt x="239" y="300"/>
                  </a:lnTo>
                  <a:lnTo>
                    <a:pt x="396" y="346"/>
                  </a:lnTo>
                  <a:lnTo>
                    <a:pt x="228" y="342"/>
                  </a:lnTo>
                  <a:lnTo>
                    <a:pt x="164" y="220"/>
                  </a:lnTo>
                  <a:lnTo>
                    <a:pt x="39" y="212"/>
                  </a:lnTo>
                  <a:lnTo>
                    <a:pt x="0" y="130"/>
                  </a:lnTo>
                  <a:lnTo>
                    <a:pt x="29" y="24"/>
                  </a:lnTo>
                  <a:lnTo>
                    <a:pt x="192" y="51"/>
                  </a:lnTo>
                  <a:lnTo>
                    <a:pt x="286" y="0"/>
                  </a:lnTo>
                  <a:lnTo>
                    <a:pt x="434" y="51"/>
                  </a:lnTo>
                  <a:lnTo>
                    <a:pt x="434" y="51"/>
                  </a:lnTo>
                  <a:close/>
                </a:path>
              </a:pathLst>
            </a:custGeom>
            <a:solidFill>
              <a:srgbClr val="7A7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12" name="Freeform 148"/>
            <p:cNvSpPr>
              <a:spLocks/>
            </p:cNvSpPr>
            <p:nvPr/>
          </p:nvSpPr>
          <p:spPr bwMode="auto">
            <a:xfrm>
              <a:off x="2598" y="1777"/>
              <a:ext cx="324" cy="346"/>
            </a:xfrm>
            <a:custGeom>
              <a:avLst/>
              <a:gdLst>
                <a:gd name="T0" fmla="*/ 38 w 646"/>
                <a:gd name="T1" fmla="*/ 158 h 692"/>
                <a:gd name="T2" fmla="*/ 148 w 646"/>
                <a:gd name="T3" fmla="*/ 74 h 692"/>
                <a:gd name="T4" fmla="*/ 213 w 646"/>
                <a:gd name="T5" fmla="*/ 169 h 692"/>
                <a:gd name="T6" fmla="*/ 278 w 646"/>
                <a:gd name="T7" fmla="*/ 128 h 692"/>
                <a:gd name="T8" fmla="*/ 312 w 646"/>
                <a:gd name="T9" fmla="*/ 0 h 692"/>
                <a:gd name="T10" fmla="*/ 440 w 646"/>
                <a:gd name="T11" fmla="*/ 29 h 692"/>
                <a:gd name="T12" fmla="*/ 422 w 646"/>
                <a:gd name="T13" fmla="*/ 158 h 692"/>
                <a:gd name="T14" fmla="*/ 481 w 646"/>
                <a:gd name="T15" fmla="*/ 205 h 692"/>
                <a:gd name="T16" fmla="*/ 601 w 646"/>
                <a:gd name="T17" fmla="*/ 176 h 692"/>
                <a:gd name="T18" fmla="*/ 646 w 646"/>
                <a:gd name="T19" fmla="*/ 296 h 692"/>
                <a:gd name="T20" fmla="*/ 557 w 646"/>
                <a:gd name="T21" fmla="*/ 337 h 692"/>
                <a:gd name="T22" fmla="*/ 529 w 646"/>
                <a:gd name="T23" fmla="*/ 487 h 692"/>
                <a:gd name="T24" fmla="*/ 588 w 646"/>
                <a:gd name="T25" fmla="*/ 545 h 692"/>
                <a:gd name="T26" fmla="*/ 502 w 646"/>
                <a:gd name="T27" fmla="*/ 670 h 692"/>
                <a:gd name="T28" fmla="*/ 426 w 646"/>
                <a:gd name="T29" fmla="*/ 590 h 692"/>
                <a:gd name="T30" fmla="*/ 337 w 646"/>
                <a:gd name="T31" fmla="*/ 611 h 692"/>
                <a:gd name="T32" fmla="*/ 316 w 646"/>
                <a:gd name="T33" fmla="*/ 692 h 692"/>
                <a:gd name="T34" fmla="*/ 193 w 646"/>
                <a:gd name="T35" fmla="*/ 681 h 692"/>
                <a:gd name="T36" fmla="*/ 189 w 646"/>
                <a:gd name="T37" fmla="*/ 592 h 692"/>
                <a:gd name="T38" fmla="*/ 121 w 646"/>
                <a:gd name="T39" fmla="*/ 516 h 692"/>
                <a:gd name="T40" fmla="*/ 38 w 646"/>
                <a:gd name="T41" fmla="*/ 538 h 692"/>
                <a:gd name="T42" fmla="*/ 0 w 646"/>
                <a:gd name="T43" fmla="*/ 389 h 692"/>
                <a:gd name="T44" fmla="*/ 76 w 646"/>
                <a:gd name="T45" fmla="*/ 348 h 692"/>
                <a:gd name="T46" fmla="*/ 89 w 646"/>
                <a:gd name="T47" fmla="*/ 249 h 692"/>
                <a:gd name="T48" fmla="*/ 38 w 646"/>
                <a:gd name="T49" fmla="*/ 158 h 692"/>
                <a:gd name="T50" fmla="*/ 38 w 646"/>
                <a:gd name="T51" fmla="*/ 158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46" h="692">
                  <a:moveTo>
                    <a:pt x="38" y="158"/>
                  </a:moveTo>
                  <a:lnTo>
                    <a:pt x="148" y="74"/>
                  </a:lnTo>
                  <a:lnTo>
                    <a:pt x="213" y="169"/>
                  </a:lnTo>
                  <a:lnTo>
                    <a:pt x="278" y="128"/>
                  </a:lnTo>
                  <a:lnTo>
                    <a:pt x="312" y="0"/>
                  </a:lnTo>
                  <a:lnTo>
                    <a:pt x="440" y="29"/>
                  </a:lnTo>
                  <a:lnTo>
                    <a:pt x="422" y="158"/>
                  </a:lnTo>
                  <a:lnTo>
                    <a:pt x="481" y="205"/>
                  </a:lnTo>
                  <a:lnTo>
                    <a:pt x="601" y="176"/>
                  </a:lnTo>
                  <a:lnTo>
                    <a:pt x="646" y="296"/>
                  </a:lnTo>
                  <a:lnTo>
                    <a:pt x="557" y="337"/>
                  </a:lnTo>
                  <a:lnTo>
                    <a:pt x="529" y="487"/>
                  </a:lnTo>
                  <a:lnTo>
                    <a:pt x="588" y="545"/>
                  </a:lnTo>
                  <a:lnTo>
                    <a:pt x="502" y="670"/>
                  </a:lnTo>
                  <a:lnTo>
                    <a:pt x="426" y="590"/>
                  </a:lnTo>
                  <a:lnTo>
                    <a:pt x="337" y="611"/>
                  </a:lnTo>
                  <a:lnTo>
                    <a:pt x="316" y="692"/>
                  </a:lnTo>
                  <a:lnTo>
                    <a:pt x="193" y="681"/>
                  </a:lnTo>
                  <a:lnTo>
                    <a:pt x="189" y="592"/>
                  </a:lnTo>
                  <a:lnTo>
                    <a:pt x="121" y="516"/>
                  </a:lnTo>
                  <a:lnTo>
                    <a:pt x="38" y="538"/>
                  </a:lnTo>
                  <a:lnTo>
                    <a:pt x="0" y="389"/>
                  </a:lnTo>
                  <a:lnTo>
                    <a:pt x="76" y="348"/>
                  </a:lnTo>
                  <a:lnTo>
                    <a:pt x="89" y="249"/>
                  </a:lnTo>
                  <a:lnTo>
                    <a:pt x="38" y="158"/>
                  </a:lnTo>
                  <a:lnTo>
                    <a:pt x="38" y="158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13" name="Freeform 149"/>
            <p:cNvSpPr>
              <a:spLocks/>
            </p:cNvSpPr>
            <p:nvPr/>
          </p:nvSpPr>
          <p:spPr bwMode="auto">
            <a:xfrm>
              <a:off x="2674" y="1899"/>
              <a:ext cx="142" cy="165"/>
            </a:xfrm>
            <a:custGeom>
              <a:avLst/>
              <a:gdLst>
                <a:gd name="T0" fmla="*/ 134 w 284"/>
                <a:gd name="T1" fmla="*/ 0 h 332"/>
                <a:gd name="T2" fmla="*/ 104 w 284"/>
                <a:gd name="T3" fmla="*/ 96 h 332"/>
                <a:gd name="T4" fmla="*/ 136 w 284"/>
                <a:gd name="T5" fmla="*/ 173 h 332"/>
                <a:gd name="T6" fmla="*/ 213 w 284"/>
                <a:gd name="T7" fmla="*/ 173 h 332"/>
                <a:gd name="T8" fmla="*/ 284 w 284"/>
                <a:gd name="T9" fmla="*/ 124 h 332"/>
                <a:gd name="T10" fmla="*/ 266 w 284"/>
                <a:gd name="T11" fmla="*/ 277 h 332"/>
                <a:gd name="T12" fmla="*/ 172 w 284"/>
                <a:gd name="T13" fmla="*/ 332 h 332"/>
                <a:gd name="T14" fmla="*/ 38 w 284"/>
                <a:gd name="T15" fmla="*/ 275 h 332"/>
                <a:gd name="T16" fmla="*/ 0 w 284"/>
                <a:gd name="T17" fmla="*/ 182 h 332"/>
                <a:gd name="T18" fmla="*/ 66 w 284"/>
                <a:gd name="T19" fmla="*/ 60 h 332"/>
                <a:gd name="T20" fmla="*/ 134 w 284"/>
                <a:gd name="T21" fmla="*/ 0 h 332"/>
                <a:gd name="T22" fmla="*/ 134 w 284"/>
                <a:gd name="T2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332">
                  <a:moveTo>
                    <a:pt x="134" y="0"/>
                  </a:moveTo>
                  <a:lnTo>
                    <a:pt x="104" y="96"/>
                  </a:lnTo>
                  <a:lnTo>
                    <a:pt x="136" y="173"/>
                  </a:lnTo>
                  <a:lnTo>
                    <a:pt x="213" y="173"/>
                  </a:lnTo>
                  <a:lnTo>
                    <a:pt x="284" y="124"/>
                  </a:lnTo>
                  <a:lnTo>
                    <a:pt x="266" y="277"/>
                  </a:lnTo>
                  <a:lnTo>
                    <a:pt x="172" y="332"/>
                  </a:lnTo>
                  <a:lnTo>
                    <a:pt x="38" y="275"/>
                  </a:lnTo>
                  <a:lnTo>
                    <a:pt x="0" y="182"/>
                  </a:lnTo>
                  <a:lnTo>
                    <a:pt x="66" y="60"/>
                  </a:lnTo>
                  <a:lnTo>
                    <a:pt x="134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7A7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14" name="Freeform 150"/>
            <p:cNvSpPr>
              <a:spLocks/>
            </p:cNvSpPr>
            <p:nvPr/>
          </p:nvSpPr>
          <p:spPr bwMode="auto">
            <a:xfrm>
              <a:off x="2620" y="1846"/>
              <a:ext cx="60" cy="112"/>
            </a:xfrm>
            <a:custGeom>
              <a:avLst/>
              <a:gdLst>
                <a:gd name="T0" fmla="*/ 30 w 120"/>
                <a:gd name="T1" fmla="*/ 0 h 224"/>
                <a:gd name="T2" fmla="*/ 120 w 120"/>
                <a:gd name="T3" fmla="*/ 83 h 224"/>
                <a:gd name="T4" fmla="*/ 82 w 120"/>
                <a:gd name="T5" fmla="*/ 140 h 224"/>
                <a:gd name="T6" fmla="*/ 68 w 120"/>
                <a:gd name="T7" fmla="*/ 224 h 224"/>
                <a:gd name="T8" fmla="*/ 33 w 120"/>
                <a:gd name="T9" fmla="*/ 209 h 224"/>
                <a:gd name="T10" fmla="*/ 46 w 120"/>
                <a:gd name="T11" fmla="*/ 110 h 224"/>
                <a:gd name="T12" fmla="*/ 0 w 120"/>
                <a:gd name="T13" fmla="*/ 32 h 224"/>
                <a:gd name="T14" fmla="*/ 30 w 120"/>
                <a:gd name="T15" fmla="*/ 0 h 224"/>
                <a:gd name="T16" fmla="*/ 30 w 120"/>
                <a:gd name="T17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24">
                  <a:moveTo>
                    <a:pt x="30" y="0"/>
                  </a:moveTo>
                  <a:lnTo>
                    <a:pt x="120" y="83"/>
                  </a:lnTo>
                  <a:lnTo>
                    <a:pt x="82" y="140"/>
                  </a:lnTo>
                  <a:lnTo>
                    <a:pt x="68" y="224"/>
                  </a:lnTo>
                  <a:lnTo>
                    <a:pt x="33" y="209"/>
                  </a:lnTo>
                  <a:lnTo>
                    <a:pt x="46" y="110"/>
                  </a:lnTo>
                  <a:lnTo>
                    <a:pt x="0" y="32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7A7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15" name="Freeform 151"/>
            <p:cNvSpPr>
              <a:spLocks/>
            </p:cNvSpPr>
            <p:nvPr/>
          </p:nvSpPr>
          <p:spPr bwMode="auto">
            <a:xfrm>
              <a:off x="2607" y="1977"/>
              <a:ext cx="285" cy="153"/>
            </a:xfrm>
            <a:custGeom>
              <a:avLst/>
              <a:gdLst>
                <a:gd name="T0" fmla="*/ 0 w 571"/>
                <a:gd name="T1" fmla="*/ 19 h 306"/>
                <a:gd name="T2" fmla="*/ 33 w 571"/>
                <a:gd name="T3" fmla="*/ 84 h 306"/>
                <a:gd name="T4" fmla="*/ 109 w 571"/>
                <a:gd name="T5" fmla="*/ 54 h 306"/>
                <a:gd name="T6" fmla="*/ 157 w 571"/>
                <a:gd name="T7" fmla="*/ 0 h 306"/>
                <a:gd name="T8" fmla="*/ 280 w 571"/>
                <a:gd name="T9" fmla="*/ 148 h 306"/>
                <a:gd name="T10" fmla="*/ 401 w 571"/>
                <a:gd name="T11" fmla="*/ 119 h 306"/>
                <a:gd name="T12" fmla="*/ 444 w 571"/>
                <a:gd name="T13" fmla="*/ 103 h 306"/>
                <a:gd name="T14" fmla="*/ 431 w 571"/>
                <a:gd name="T15" fmla="*/ 160 h 306"/>
                <a:gd name="T16" fmla="*/ 477 w 571"/>
                <a:gd name="T17" fmla="*/ 205 h 306"/>
                <a:gd name="T18" fmla="*/ 571 w 571"/>
                <a:gd name="T19" fmla="*/ 144 h 306"/>
                <a:gd name="T20" fmla="*/ 485 w 571"/>
                <a:gd name="T21" fmla="*/ 269 h 306"/>
                <a:gd name="T22" fmla="*/ 405 w 571"/>
                <a:gd name="T23" fmla="*/ 202 h 306"/>
                <a:gd name="T24" fmla="*/ 334 w 571"/>
                <a:gd name="T25" fmla="*/ 205 h 306"/>
                <a:gd name="T26" fmla="*/ 298 w 571"/>
                <a:gd name="T27" fmla="*/ 306 h 306"/>
                <a:gd name="T28" fmla="*/ 166 w 571"/>
                <a:gd name="T29" fmla="*/ 299 h 306"/>
                <a:gd name="T30" fmla="*/ 172 w 571"/>
                <a:gd name="T31" fmla="*/ 191 h 306"/>
                <a:gd name="T32" fmla="*/ 104 w 571"/>
                <a:gd name="T33" fmla="*/ 115 h 306"/>
                <a:gd name="T34" fmla="*/ 21 w 571"/>
                <a:gd name="T35" fmla="*/ 152 h 306"/>
                <a:gd name="T36" fmla="*/ 0 w 571"/>
                <a:gd name="T37" fmla="*/ 19 h 306"/>
                <a:gd name="T38" fmla="*/ 0 w 571"/>
                <a:gd name="T39" fmla="*/ 19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1" h="306">
                  <a:moveTo>
                    <a:pt x="0" y="19"/>
                  </a:moveTo>
                  <a:lnTo>
                    <a:pt x="33" y="84"/>
                  </a:lnTo>
                  <a:lnTo>
                    <a:pt x="109" y="54"/>
                  </a:lnTo>
                  <a:lnTo>
                    <a:pt x="157" y="0"/>
                  </a:lnTo>
                  <a:lnTo>
                    <a:pt x="280" y="148"/>
                  </a:lnTo>
                  <a:lnTo>
                    <a:pt x="401" y="119"/>
                  </a:lnTo>
                  <a:lnTo>
                    <a:pt x="444" y="103"/>
                  </a:lnTo>
                  <a:lnTo>
                    <a:pt x="431" y="160"/>
                  </a:lnTo>
                  <a:lnTo>
                    <a:pt x="477" y="205"/>
                  </a:lnTo>
                  <a:lnTo>
                    <a:pt x="571" y="144"/>
                  </a:lnTo>
                  <a:lnTo>
                    <a:pt x="485" y="269"/>
                  </a:lnTo>
                  <a:lnTo>
                    <a:pt x="405" y="202"/>
                  </a:lnTo>
                  <a:lnTo>
                    <a:pt x="334" y="205"/>
                  </a:lnTo>
                  <a:lnTo>
                    <a:pt x="298" y="306"/>
                  </a:lnTo>
                  <a:lnTo>
                    <a:pt x="166" y="299"/>
                  </a:lnTo>
                  <a:lnTo>
                    <a:pt x="172" y="191"/>
                  </a:lnTo>
                  <a:lnTo>
                    <a:pt x="104" y="115"/>
                  </a:lnTo>
                  <a:lnTo>
                    <a:pt x="21" y="152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7A7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16" name="Freeform 152"/>
            <p:cNvSpPr>
              <a:spLocks/>
            </p:cNvSpPr>
            <p:nvPr/>
          </p:nvSpPr>
          <p:spPr bwMode="auto">
            <a:xfrm>
              <a:off x="2319" y="1973"/>
              <a:ext cx="189" cy="127"/>
            </a:xfrm>
            <a:custGeom>
              <a:avLst/>
              <a:gdLst>
                <a:gd name="T0" fmla="*/ 32 w 379"/>
                <a:gd name="T1" fmla="*/ 47 h 256"/>
                <a:gd name="T2" fmla="*/ 72 w 379"/>
                <a:gd name="T3" fmla="*/ 28 h 256"/>
                <a:gd name="T4" fmla="*/ 152 w 379"/>
                <a:gd name="T5" fmla="*/ 0 h 256"/>
                <a:gd name="T6" fmla="*/ 249 w 379"/>
                <a:gd name="T7" fmla="*/ 20 h 256"/>
                <a:gd name="T8" fmla="*/ 279 w 379"/>
                <a:gd name="T9" fmla="*/ 113 h 256"/>
                <a:gd name="T10" fmla="*/ 340 w 379"/>
                <a:gd name="T11" fmla="*/ 144 h 256"/>
                <a:gd name="T12" fmla="*/ 379 w 379"/>
                <a:gd name="T13" fmla="*/ 155 h 256"/>
                <a:gd name="T14" fmla="*/ 237 w 379"/>
                <a:gd name="T15" fmla="*/ 256 h 256"/>
                <a:gd name="T16" fmla="*/ 0 w 379"/>
                <a:gd name="T17" fmla="*/ 203 h 256"/>
                <a:gd name="T18" fmla="*/ 32 w 379"/>
                <a:gd name="T19" fmla="*/ 47 h 256"/>
                <a:gd name="T20" fmla="*/ 32 w 379"/>
                <a:gd name="T21" fmla="*/ 4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9" h="256">
                  <a:moveTo>
                    <a:pt x="32" y="47"/>
                  </a:moveTo>
                  <a:lnTo>
                    <a:pt x="72" y="28"/>
                  </a:lnTo>
                  <a:lnTo>
                    <a:pt x="152" y="0"/>
                  </a:lnTo>
                  <a:lnTo>
                    <a:pt x="249" y="20"/>
                  </a:lnTo>
                  <a:lnTo>
                    <a:pt x="279" y="113"/>
                  </a:lnTo>
                  <a:lnTo>
                    <a:pt x="340" y="144"/>
                  </a:lnTo>
                  <a:lnTo>
                    <a:pt x="379" y="155"/>
                  </a:lnTo>
                  <a:lnTo>
                    <a:pt x="237" y="256"/>
                  </a:lnTo>
                  <a:lnTo>
                    <a:pt x="0" y="203"/>
                  </a:lnTo>
                  <a:lnTo>
                    <a:pt x="32" y="47"/>
                  </a:lnTo>
                  <a:lnTo>
                    <a:pt x="32" y="47"/>
                  </a:lnTo>
                  <a:close/>
                </a:path>
              </a:pathLst>
            </a:custGeom>
            <a:solidFill>
              <a:srgbClr val="CCC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17" name="Freeform 153"/>
            <p:cNvSpPr>
              <a:spLocks/>
            </p:cNvSpPr>
            <p:nvPr/>
          </p:nvSpPr>
          <p:spPr bwMode="auto">
            <a:xfrm>
              <a:off x="2084" y="1357"/>
              <a:ext cx="238" cy="139"/>
            </a:xfrm>
            <a:custGeom>
              <a:avLst/>
              <a:gdLst>
                <a:gd name="T0" fmla="*/ 0 w 475"/>
                <a:gd name="T1" fmla="*/ 134 h 278"/>
                <a:gd name="T2" fmla="*/ 110 w 475"/>
                <a:gd name="T3" fmla="*/ 46 h 278"/>
                <a:gd name="T4" fmla="*/ 235 w 475"/>
                <a:gd name="T5" fmla="*/ 0 h 278"/>
                <a:gd name="T6" fmla="*/ 343 w 475"/>
                <a:gd name="T7" fmla="*/ 12 h 278"/>
                <a:gd name="T8" fmla="*/ 356 w 475"/>
                <a:gd name="T9" fmla="*/ 84 h 278"/>
                <a:gd name="T10" fmla="*/ 475 w 475"/>
                <a:gd name="T11" fmla="*/ 55 h 278"/>
                <a:gd name="T12" fmla="*/ 390 w 475"/>
                <a:gd name="T13" fmla="*/ 189 h 278"/>
                <a:gd name="T14" fmla="*/ 127 w 475"/>
                <a:gd name="T15" fmla="*/ 278 h 278"/>
                <a:gd name="T16" fmla="*/ 0 w 475"/>
                <a:gd name="T17" fmla="*/ 134 h 278"/>
                <a:gd name="T18" fmla="*/ 0 w 475"/>
                <a:gd name="T19" fmla="*/ 13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5" h="278">
                  <a:moveTo>
                    <a:pt x="0" y="134"/>
                  </a:moveTo>
                  <a:lnTo>
                    <a:pt x="110" y="46"/>
                  </a:lnTo>
                  <a:lnTo>
                    <a:pt x="235" y="0"/>
                  </a:lnTo>
                  <a:lnTo>
                    <a:pt x="343" y="12"/>
                  </a:lnTo>
                  <a:lnTo>
                    <a:pt x="356" y="84"/>
                  </a:lnTo>
                  <a:lnTo>
                    <a:pt x="475" y="55"/>
                  </a:lnTo>
                  <a:lnTo>
                    <a:pt x="390" y="189"/>
                  </a:lnTo>
                  <a:lnTo>
                    <a:pt x="127" y="278"/>
                  </a:lnTo>
                  <a:lnTo>
                    <a:pt x="0" y="134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66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18" name="Freeform 154"/>
            <p:cNvSpPr>
              <a:spLocks/>
            </p:cNvSpPr>
            <p:nvPr/>
          </p:nvSpPr>
          <p:spPr bwMode="auto">
            <a:xfrm>
              <a:off x="1625" y="2641"/>
              <a:ext cx="280" cy="250"/>
            </a:xfrm>
            <a:custGeom>
              <a:avLst/>
              <a:gdLst>
                <a:gd name="T0" fmla="*/ 0 w 559"/>
                <a:gd name="T1" fmla="*/ 5 h 501"/>
                <a:gd name="T2" fmla="*/ 198 w 559"/>
                <a:gd name="T3" fmla="*/ 0 h 501"/>
                <a:gd name="T4" fmla="*/ 315 w 559"/>
                <a:gd name="T5" fmla="*/ 32 h 501"/>
                <a:gd name="T6" fmla="*/ 277 w 559"/>
                <a:gd name="T7" fmla="*/ 168 h 501"/>
                <a:gd name="T8" fmla="*/ 292 w 559"/>
                <a:gd name="T9" fmla="*/ 292 h 501"/>
                <a:gd name="T10" fmla="*/ 404 w 559"/>
                <a:gd name="T11" fmla="*/ 289 h 501"/>
                <a:gd name="T12" fmla="*/ 512 w 559"/>
                <a:gd name="T13" fmla="*/ 332 h 501"/>
                <a:gd name="T14" fmla="*/ 559 w 559"/>
                <a:gd name="T15" fmla="*/ 464 h 501"/>
                <a:gd name="T16" fmla="*/ 422 w 559"/>
                <a:gd name="T17" fmla="*/ 472 h 501"/>
                <a:gd name="T18" fmla="*/ 31 w 559"/>
                <a:gd name="T19" fmla="*/ 501 h 501"/>
                <a:gd name="T20" fmla="*/ 35 w 559"/>
                <a:gd name="T21" fmla="*/ 389 h 501"/>
                <a:gd name="T22" fmla="*/ 133 w 559"/>
                <a:gd name="T23" fmla="*/ 248 h 501"/>
                <a:gd name="T24" fmla="*/ 0 w 559"/>
                <a:gd name="T25" fmla="*/ 5 h 501"/>
                <a:gd name="T26" fmla="*/ 0 w 559"/>
                <a:gd name="T27" fmla="*/ 5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9" h="501">
                  <a:moveTo>
                    <a:pt x="0" y="5"/>
                  </a:moveTo>
                  <a:lnTo>
                    <a:pt x="198" y="0"/>
                  </a:lnTo>
                  <a:lnTo>
                    <a:pt x="315" y="32"/>
                  </a:lnTo>
                  <a:lnTo>
                    <a:pt x="277" y="168"/>
                  </a:lnTo>
                  <a:lnTo>
                    <a:pt x="292" y="292"/>
                  </a:lnTo>
                  <a:lnTo>
                    <a:pt x="404" y="289"/>
                  </a:lnTo>
                  <a:lnTo>
                    <a:pt x="512" y="332"/>
                  </a:lnTo>
                  <a:lnTo>
                    <a:pt x="559" y="464"/>
                  </a:lnTo>
                  <a:lnTo>
                    <a:pt x="422" y="472"/>
                  </a:lnTo>
                  <a:lnTo>
                    <a:pt x="31" y="501"/>
                  </a:lnTo>
                  <a:lnTo>
                    <a:pt x="35" y="389"/>
                  </a:lnTo>
                  <a:lnTo>
                    <a:pt x="133" y="248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08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19" name="Freeform 155"/>
            <p:cNvSpPr>
              <a:spLocks/>
            </p:cNvSpPr>
            <p:nvPr/>
          </p:nvSpPr>
          <p:spPr bwMode="auto">
            <a:xfrm>
              <a:off x="2375" y="2663"/>
              <a:ext cx="289" cy="218"/>
            </a:xfrm>
            <a:custGeom>
              <a:avLst/>
              <a:gdLst>
                <a:gd name="T0" fmla="*/ 0 w 577"/>
                <a:gd name="T1" fmla="*/ 0 h 436"/>
                <a:gd name="T2" fmla="*/ 337 w 577"/>
                <a:gd name="T3" fmla="*/ 15 h 436"/>
                <a:gd name="T4" fmla="*/ 285 w 577"/>
                <a:gd name="T5" fmla="*/ 227 h 436"/>
                <a:gd name="T6" fmla="*/ 429 w 577"/>
                <a:gd name="T7" fmla="*/ 257 h 436"/>
                <a:gd name="T8" fmla="*/ 546 w 577"/>
                <a:gd name="T9" fmla="*/ 298 h 436"/>
                <a:gd name="T10" fmla="*/ 577 w 577"/>
                <a:gd name="T11" fmla="*/ 395 h 436"/>
                <a:gd name="T12" fmla="*/ 426 w 577"/>
                <a:gd name="T13" fmla="*/ 417 h 436"/>
                <a:gd name="T14" fmla="*/ 158 w 577"/>
                <a:gd name="T15" fmla="*/ 436 h 436"/>
                <a:gd name="T16" fmla="*/ 48 w 577"/>
                <a:gd name="T17" fmla="*/ 429 h 436"/>
                <a:gd name="T18" fmla="*/ 43 w 577"/>
                <a:gd name="T19" fmla="*/ 372 h 436"/>
                <a:gd name="T20" fmla="*/ 124 w 577"/>
                <a:gd name="T21" fmla="*/ 257 h 436"/>
                <a:gd name="T22" fmla="*/ 0 w 577"/>
                <a:gd name="T23" fmla="*/ 0 h 436"/>
                <a:gd name="T24" fmla="*/ 0 w 577"/>
                <a:gd name="T25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7" h="436">
                  <a:moveTo>
                    <a:pt x="0" y="0"/>
                  </a:moveTo>
                  <a:lnTo>
                    <a:pt x="337" y="15"/>
                  </a:lnTo>
                  <a:lnTo>
                    <a:pt x="285" y="227"/>
                  </a:lnTo>
                  <a:lnTo>
                    <a:pt x="429" y="257"/>
                  </a:lnTo>
                  <a:lnTo>
                    <a:pt x="546" y="298"/>
                  </a:lnTo>
                  <a:lnTo>
                    <a:pt x="577" y="395"/>
                  </a:lnTo>
                  <a:lnTo>
                    <a:pt x="426" y="417"/>
                  </a:lnTo>
                  <a:lnTo>
                    <a:pt x="158" y="436"/>
                  </a:lnTo>
                  <a:lnTo>
                    <a:pt x="48" y="429"/>
                  </a:lnTo>
                  <a:lnTo>
                    <a:pt x="43" y="372"/>
                  </a:lnTo>
                  <a:lnTo>
                    <a:pt x="124" y="25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20" name="Freeform 156"/>
            <p:cNvSpPr>
              <a:spLocks/>
            </p:cNvSpPr>
            <p:nvPr/>
          </p:nvSpPr>
          <p:spPr bwMode="auto">
            <a:xfrm>
              <a:off x="1491" y="2153"/>
              <a:ext cx="200" cy="116"/>
            </a:xfrm>
            <a:custGeom>
              <a:avLst/>
              <a:gdLst>
                <a:gd name="T0" fmla="*/ 83 w 399"/>
                <a:gd name="T1" fmla="*/ 0 h 234"/>
                <a:gd name="T2" fmla="*/ 259 w 399"/>
                <a:gd name="T3" fmla="*/ 6 h 234"/>
                <a:gd name="T4" fmla="*/ 327 w 399"/>
                <a:gd name="T5" fmla="*/ 106 h 234"/>
                <a:gd name="T6" fmla="*/ 399 w 399"/>
                <a:gd name="T7" fmla="*/ 117 h 234"/>
                <a:gd name="T8" fmla="*/ 396 w 399"/>
                <a:gd name="T9" fmla="*/ 150 h 234"/>
                <a:gd name="T10" fmla="*/ 281 w 399"/>
                <a:gd name="T11" fmla="*/ 135 h 234"/>
                <a:gd name="T12" fmla="*/ 235 w 399"/>
                <a:gd name="T13" fmla="*/ 33 h 234"/>
                <a:gd name="T14" fmla="*/ 69 w 399"/>
                <a:gd name="T15" fmla="*/ 33 h 234"/>
                <a:gd name="T16" fmla="*/ 37 w 399"/>
                <a:gd name="T17" fmla="*/ 89 h 234"/>
                <a:gd name="T18" fmla="*/ 189 w 399"/>
                <a:gd name="T19" fmla="*/ 112 h 234"/>
                <a:gd name="T20" fmla="*/ 194 w 399"/>
                <a:gd name="T21" fmla="*/ 228 h 234"/>
                <a:gd name="T22" fmla="*/ 159 w 399"/>
                <a:gd name="T23" fmla="*/ 234 h 234"/>
                <a:gd name="T24" fmla="*/ 163 w 399"/>
                <a:gd name="T25" fmla="*/ 138 h 234"/>
                <a:gd name="T26" fmla="*/ 0 w 399"/>
                <a:gd name="T27" fmla="*/ 112 h 234"/>
                <a:gd name="T28" fmla="*/ 51 w 399"/>
                <a:gd name="T29" fmla="*/ 18 h 234"/>
                <a:gd name="T30" fmla="*/ 83 w 399"/>
                <a:gd name="T31" fmla="*/ 0 h 234"/>
                <a:gd name="T32" fmla="*/ 83 w 399"/>
                <a:gd name="T33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9" h="234">
                  <a:moveTo>
                    <a:pt x="83" y="0"/>
                  </a:moveTo>
                  <a:lnTo>
                    <a:pt x="259" y="6"/>
                  </a:lnTo>
                  <a:lnTo>
                    <a:pt x="327" y="106"/>
                  </a:lnTo>
                  <a:lnTo>
                    <a:pt x="399" y="117"/>
                  </a:lnTo>
                  <a:lnTo>
                    <a:pt x="396" y="150"/>
                  </a:lnTo>
                  <a:lnTo>
                    <a:pt x="281" y="135"/>
                  </a:lnTo>
                  <a:lnTo>
                    <a:pt x="235" y="33"/>
                  </a:lnTo>
                  <a:lnTo>
                    <a:pt x="69" y="33"/>
                  </a:lnTo>
                  <a:lnTo>
                    <a:pt x="37" y="89"/>
                  </a:lnTo>
                  <a:lnTo>
                    <a:pt x="189" y="112"/>
                  </a:lnTo>
                  <a:lnTo>
                    <a:pt x="194" y="228"/>
                  </a:lnTo>
                  <a:lnTo>
                    <a:pt x="159" y="234"/>
                  </a:lnTo>
                  <a:lnTo>
                    <a:pt x="163" y="138"/>
                  </a:lnTo>
                  <a:lnTo>
                    <a:pt x="0" y="112"/>
                  </a:lnTo>
                  <a:lnTo>
                    <a:pt x="51" y="18"/>
                  </a:lnTo>
                  <a:lnTo>
                    <a:pt x="83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21" name="Freeform 157"/>
            <p:cNvSpPr>
              <a:spLocks/>
            </p:cNvSpPr>
            <p:nvPr/>
          </p:nvSpPr>
          <p:spPr bwMode="auto">
            <a:xfrm>
              <a:off x="1491" y="2250"/>
              <a:ext cx="206" cy="86"/>
            </a:xfrm>
            <a:custGeom>
              <a:avLst/>
              <a:gdLst>
                <a:gd name="T0" fmla="*/ 0 w 411"/>
                <a:gd name="T1" fmla="*/ 24 h 171"/>
                <a:gd name="T2" fmla="*/ 47 w 411"/>
                <a:gd name="T3" fmla="*/ 0 h 171"/>
                <a:gd name="T4" fmla="*/ 189 w 411"/>
                <a:gd name="T5" fmla="*/ 4 h 171"/>
                <a:gd name="T6" fmla="*/ 194 w 411"/>
                <a:gd name="T7" fmla="*/ 32 h 171"/>
                <a:gd name="T8" fmla="*/ 37 w 411"/>
                <a:gd name="T9" fmla="*/ 47 h 171"/>
                <a:gd name="T10" fmla="*/ 94 w 411"/>
                <a:gd name="T11" fmla="*/ 138 h 171"/>
                <a:gd name="T12" fmla="*/ 228 w 411"/>
                <a:gd name="T13" fmla="*/ 144 h 171"/>
                <a:gd name="T14" fmla="*/ 300 w 411"/>
                <a:gd name="T15" fmla="*/ 50 h 171"/>
                <a:gd name="T16" fmla="*/ 383 w 411"/>
                <a:gd name="T17" fmla="*/ 58 h 171"/>
                <a:gd name="T18" fmla="*/ 411 w 411"/>
                <a:gd name="T19" fmla="*/ 88 h 171"/>
                <a:gd name="T20" fmla="*/ 311 w 411"/>
                <a:gd name="T21" fmla="*/ 85 h 171"/>
                <a:gd name="T22" fmla="*/ 244 w 411"/>
                <a:gd name="T23" fmla="*/ 171 h 171"/>
                <a:gd name="T24" fmla="*/ 91 w 411"/>
                <a:gd name="T25" fmla="*/ 168 h 171"/>
                <a:gd name="T26" fmla="*/ 0 w 411"/>
                <a:gd name="T27" fmla="*/ 24 h 171"/>
                <a:gd name="T28" fmla="*/ 0 w 411"/>
                <a:gd name="T29" fmla="*/ 2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1" h="171">
                  <a:moveTo>
                    <a:pt x="0" y="24"/>
                  </a:moveTo>
                  <a:lnTo>
                    <a:pt x="47" y="0"/>
                  </a:lnTo>
                  <a:lnTo>
                    <a:pt x="189" y="4"/>
                  </a:lnTo>
                  <a:lnTo>
                    <a:pt x="194" y="32"/>
                  </a:lnTo>
                  <a:lnTo>
                    <a:pt x="37" y="47"/>
                  </a:lnTo>
                  <a:lnTo>
                    <a:pt x="94" y="138"/>
                  </a:lnTo>
                  <a:lnTo>
                    <a:pt x="228" y="144"/>
                  </a:lnTo>
                  <a:lnTo>
                    <a:pt x="300" y="50"/>
                  </a:lnTo>
                  <a:lnTo>
                    <a:pt x="383" y="58"/>
                  </a:lnTo>
                  <a:lnTo>
                    <a:pt x="411" y="88"/>
                  </a:lnTo>
                  <a:lnTo>
                    <a:pt x="311" y="85"/>
                  </a:lnTo>
                  <a:lnTo>
                    <a:pt x="244" y="171"/>
                  </a:lnTo>
                  <a:lnTo>
                    <a:pt x="91" y="168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22" name="Freeform 158"/>
            <p:cNvSpPr>
              <a:spLocks/>
            </p:cNvSpPr>
            <p:nvPr/>
          </p:nvSpPr>
          <p:spPr bwMode="auto">
            <a:xfrm>
              <a:off x="1810" y="2191"/>
              <a:ext cx="247" cy="150"/>
            </a:xfrm>
            <a:custGeom>
              <a:avLst/>
              <a:gdLst>
                <a:gd name="T0" fmla="*/ 18 w 493"/>
                <a:gd name="T1" fmla="*/ 47 h 302"/>
                <a:gd name="T2" fmla="*/ 179 w 493"/>
                <a:gd name="T3" fmla="*/ 53 h 302"/>
                <a:gd name="T4" fmla="*/ 261 w 493"/>
                <a:gd name="T5" fmla="*/ 0 h 302"/>
                <a:gd name="T6" fmla="*/ 417 w 493"/>
                <a:gd name="T7" fmla="*/ 26 h 302"/>
                <a:gd name="T8" fmla="*/ 455 w 493"/>
                <a:gd name="T9" fmla="*/ 62 h 302"/>
                <a:gd name="T10" fmla="*/ 493 w 493"/>
                <a:gd name="T11" fmla="*/ 176 h 302"/>
                <a:gd name="T12" fmla="*/ 436 w 493"/>
                <a:gd name="T13" fmla="*/ 191 h 302"/>
                <a:gd name="T14" fmla="*/ 310 w 493"/>
                <a:gd name="T15" fmla="*/ 170 h 302"/>
                <a:gd name="T16" fmla="*/ 314 w 493"/>
                <a:gd name="T17" fmla="*/ 238 h 302"/>
                <a:gd name="T18" fmla="*/ 478 w 493"/>
                <a:gd name="T19" fmla="*/ 276 h 302"/>
                <a:gd name="T20" fmla="*/ 383 w 493"/>
                <a:gd name="T21" fmla="*/ 302 h 302"/>
                <a:gd name="T22" fmla="*/ 261 w 493"/>
                <a:gd name="T23" fmla="*/ 264 h 302"/>
                <a:gd name="T24" fmla="*/ 258 w 493"/>
                <a:gd name="T25" fmla="*/ 150 h 302"/>
                <a:gd name="T26" fmla="*/ 418 w 493"/>
                <a:gd name="T27" fmla="*/ 152 h 302"/>
                <a:gd name="T28" fmla="*/ 409 w 493"/>
                <a:gd name="T29" fmla="*/ 74 h 302"/>
                <a:gd name="T30" fmla="*/ 261 w 493"/>
                <a:gd name="T31" fmla="*/ 33 h 302"/>
                <a:gd name="T32" fmla="*/ 174 w 493"/>
                <a:gd name="T33" fmla="*/ 91 h 302"/>
                <a:gd name="T34" fmla="*/ 0 w 493"/>
                <a:gd name="T35" fmla="*/ 71 h 302"/>
                <a:gd name="T36" fmla="*/ 18 w 493"/>
                <a:gd name="T37" fmla="*/ 47 h 302"/>
                <a:gd name="T38" fmla="*/ 18 w 493"/>
                <a:gd name="T39" fmla="*/ 47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3" h="302">
                  <a:moveTo>
                    <a:pt x="18" y="47"/>
                  </a:moveTo>
                  <a:lnTo>
                    <a:pt x="179" y="53"/>
                  </a:lnTo>
                  <a:lnTo>
                    <a:pt x="261" y="0"/>
                  </a:lnTo>
                  <a:lnTo>
                    <a:pt x="417" y="26"/>
                  </a:lnTo>
                  <a:lnTo>
                    <a:pt x="455" y="62"/>
                  </a:lnTo>
                  <a:lnTo>
                    <a:pt x="493" y="176"/>
                  </a:lnTo>
                  <a:lnTo>
                    <a:pt x="436" y="191"/>
                  </a:lnTo>
                  <a:lnTo>
                    <a:pt x="310" y="170"/>
                  </a:lnTo>
                  <a:lnTo>
                    <a:pt x="314" y="238"/>
                  </a:lnTo>
                  <a:lnTo>
                    <a:pt x="478" y="276"/>
                  </a:lnTo>
                  <a:lnTo>
                    <a:pt x="383" y="302"/>
                  </a:lnTo>
                  <a:lnTo>
                    <a:pt x="261" y="264"/>
                  </a:lnTo>
                  <a:lnTo>
                    <a:pt x="258" y="150"/>
                  </a:lnTo>
                  <a:lnTo>
                    <a:pt x="418" y="152"/>
                  </a:lnTo>
                  <a:lnTo>
                    <a:pt x="409" y="74"/>
                  </a:lnTo>
                  <a:lnTo>
                    <a:pt x="261" y="33"/>
                  </a:lnTo>
                  <a:lnTo>
                    <a:pt x="174" y="91"/>
                  </a:lnTo>
                  <a:lnTo>
                    <a:pt x="0" y="71"/>
                  </a:lnTo>
                  <a:lnTo>
                    <a:pt x="18" y="47"/>
                  </a:lnTo>
                  <a:lnTo>
                    <a:pt x="18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23" name="Freeform 159"/>
            <p:cNvSpPr>
              <a:spLocks/>
            </p:cNvSpPr>
            <p:nvPr/>
          </p:nvSpPr>
          <p:spPr bwMode="auto">
            <a:xfrm>
              <a:off x="1820" y="2279"/>
              <a:ext cx="229" cy="102"/>
            </a:xfrm>
            <a:custGeom>
              <a:avLst/>
              <a:gdLst>
                <a:gd name="T0" fmla="*/ 0 w 458"/>
                <a:gd name="T1" fmla="*/ 26 h 204"/>
                <a:gd name="T2" fmla="*/ 123 w 458"/>
                <a:gd name="T3" fmla="*/ 38 h 204"/>
                <a:gd name="T4" fmla="*/ 143 w 458"/>
                <a:gd name="T5" fmla="*/ 0 h 204"/>
                <a:gd name="T6" fmla="*/ 199 w 458"/>
                <a:gd name="T7" fmla="*/ 166 h 204"/>
                <a:gd name="T8" fmla="*/ 341 w 458"/>
                <a:gd name="T9" fmla="*/ 185 h 204"/>
                <a:gd name="T10" fmla="*/ 394 w 458"/>
                <a:gd name="T11" fmla="*/ 149 h 204"/>
                <a:gd name="T12" fmla="*/ 424 w 458"/>
                <a:gd name="T13" fmla="*/ 95 h 204"/>
                <a:gd name="T14" fmla="*/ 458 w 458"/>
                <a:gd name="T15" fmla="*/ 99 h 204"/>
                <a:gd name="T16" fmla="*/ 438 w 458"/>
                <a:gd name="T17" fmla="*/ 160 h 204"/>
                <a:gd name="T18" fmla="*/ 366 w 458"/>
                <a:gd name="T19" fmla="*/ 204 h 204"/>
                <a:gd name="T20" fmla="*/ 187 w 458"/>
                <a:gd name="T21" fmla="*/ 191 h 204"/>
                <a:gd name="T22" fmla="*/ 124 w 458"/>
                <a:gd name="T23" fmla="*/ 76 h 204"/>
                <a:gd name="T24" fmla="*/ 9 w 458"/>
                <a:gd name="T25" fmla="*/ 64 h 204"/>
                <a:gd name="T26" fmla="*/ 0 w 458"/>
                <a:gd name="T27" fmla="*/ 26 h 204"/>
                <a:gd name="T28" fmla="*/ 0 w 458"/>
                <a:gd name="T29" fmla="*/ 2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8" h="204">
                  <a:moveTo>
                    <a:pt x="0" y="26"/>
                  </a:moveTo>
                  <a:lnTo>
                    <a:pt x="123" y="38"/>
                  </a:lnTo>
                  <a:lnTo>
                    <a:pt x="143" y="0"/>
                  </a:lnTo>
                  <a:lnTo>
                    <a:pt x="199" y="166"/>
                  </a:lnTo>
                  <a:lnTo>
                    <a:pt x="341" y="185"/>
                  </a:lnTo>
                  <a:lnTo>
                    <a:pt x="394" y="149"/>
                  </a:lnTo>
                  <a:lnTo>
                    <a:pt x="424" y="95"/>
                  </a:lnTo>
                  <a:lnTo>
                    <a:pt x="458" y="99"/>
                  </a:lnTo>
                  <a:lnTo>
                    <a:pt x="438" y="160"/>
                  </a:lnTo>
                  <a:lnTo>
                    <a:pt x="366" y="204"/>
                  </a:lnTo>
                  <a:lnTo>
                    <a:pt x="187" y="191"/>
                  </a:lnTo>
                  <a:lnTo>
                    <a:pt x="124" y="76"/>
                  </a:lnTo>
                  <a:lnTo>
                    <a:pt x="9" y="64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24" name="Freeform 160"/>
            <p:cNvSpPr>
              <a:spLocks/>
            </p:cNvSpPr>
            <p:nvPr/>
          </p:nvSpPr>
          <p:spPr bwMode="auto">
            <a:xfrm>
              <a:off x="2386" y="2054"/>
              <a:ext cx="492" cy="157"/>
            </a:xfrm>
            <a:custGeom>
              <a:avLst/>
              <a:gdLst>
                <a:gd name="T0" fmla="*/ 252 w 984"/>
                <a:gd name="T1" fmla="*/ 0 h 315"/>
                <a:gd name="T2" fmla="*/ 222 w 984"/>
                <a:gd name="T3" fmla="*/ 25 h 315"/>
                <a:gd name="T4" fmla="*/ 178 w 984"/>
                <a:gd name="T5" fmla="*/ 72 h 315"/>
                <a:gd name="T6" fmla="*/ 167 w 984"/>
                <a:gd name="T7" fmla="*/ 111 h 315"/>
                <a:gd name="T8" fmla="*/ 186 w 984"/>
                <a:gd name="T9" fmla="*/ 140 h 315"/>
                <a:gd name="T10" fmla="*/ 281 w 984"/>
                <a:gd name="T11" fmla="*/ 173 h 315"/>
                <a:gd name="T12" fmla="*/ 383 w 984"/>
                <a:gd name="T13" fmla="*/ 185 h 315"/>
                <a:gd name="T14" fmla="*/ 432 w 984"/>
                <a:gd name="T15" fmla="*/ 182 h 315"/>
                <a:gd name="T16" fmla="*/ 429 w 984"/>
                <a:gd name="T17" fmla="*/ 152 h 315"/>
                <a:gd name="T18" fmla="*/ 467 w 984"/>
                <a:gd name="T19" fmla="*/ 126 h 315"/>
                <a:gd name="T20" fmla="*/ 535 w 984"/>
                <a:gd name="T21" fmla="*/ 118 h 315"/>
                <a:gd name="T22" fmla="*/ 498 w 984"/>
                <a:gd name="T23" fmla="*/ 143 h 315"/>
                <a:gd name="T24" fmla="*/ 495 w 984"/>
                <a:gd name="T25" fmla="*/ 192 h 315"/>
                <a:gd name="T26" fmla="*/ 535 w 984"/>
                <a:gd name="T27" fmla="*/ 220 h 315"/>
                <a:gd name="T28" fmla="*/ 581 w 984"/>
                <a:gd name="T29" fmla="*/ 234 h 315"/>
                <a:gd name="T30" fmla="*/ 627 w 984"/>
                <a:gd name="T31" fmla="*/ 212 h 315"/>
                <a:gd name="T32" fmla="*/ 681 w 984"/>
                <a:gd name="T33" fmla="*/ 186 h 315"/>
                <a:gd name="T34" fmla="*/ 743 w 984"/>
                <a:gd name="T35" fmla="*/ 193 h 315"/>
                <a:gd name="T36" fmla="*/ 687 w 984"/>
                <a:gd name="T37" fmla="*/ 242 h 315"/>
                <a:gd name="T38" fmla="*/ 751 w 984"/>
                <a:gd name="T39" fmla="*/ 249 h 315"/>
                <a:gd name="T40" fmla="*/ 858 w 984"/>
                <a:gd name="T41" fmla="*/ 276 h 315"/>
                <a:gd name="T42" fmla="*/ 904 w 984"/>
                <a:gd name="T43" fmla="*/ 270 h 315"/>
                <a:gd name="T44" fmla="*/ 922 w 984"/>
                <a:gd name="T45" fmla="*/ 245 h 315"/>
                <a:gd name="T46" fmla="*/ 790 w 984"/>
                <a:gd name="T47" fmla="*/ 205 h 315"/>
                <a:gd name="T48" fmla="*/ 839 w 984"/>
                <a:gd name="T49" fmla="*/ 198 h 315"/>
                <a:gd name="T50" fmla="*/ 953 w 984"/>
                <a:gd name="T51" fmla="*/ 224 h 315"/>
                <a:gd name="T52" fmla="*/ 933 w 984"/>
                <a:gd name="T53" fmla="*/ 192 h 315"/>
                <a:gd name="T54" fmla="*/ 749 w 984"/>
                <a:gd name="T55" fmla="*/ 140 h 315"/>
                <a:gd name="T56" fmla="*/ 813 w 984"/>
                <a:gd name="T57" fmla="*/ 137 h 315"/>
                <a:gd name="T58" fmla="*/ 957 w 984"/>
                <a:gd name="T59" fmla="*/ 179 h 315"/>
                <a:gd name="T60" fmla="*/ 968 w 984"/>
                <a:gd name="T61" fmla="*/ 212 h 315"/>
                <a:gd name="T62" fmla="*/ 984 w 984"/>
                <a:gd name="T63" fmla="*/ 234 h 315"/>
                <a:gd name="T64" fmla="*/ 971 w 984"/>
                <a:gd name="T65" fmla="*/ 273 h 315"/>
                <a:gd name="T66" fmla="*/ 938 w 984"/>
                <a:gd name="T67" fmla="*/ 270 h 315"/>
                <a:gd name="T68" fmla="*/ 922 w 984"/>
                <a:gd name="T69" fmla="*/ 299 h 315"/>
                <a:gd name="T70" fmla="*/ 847 w 984"/>
                <a:gd name="T71" fmla="*/ 299 h 315"/>
                <a:gd name="T72" fmla="*/ 798 w 984"/>
                <a:gd name="T73" fmla="*/ 315 h 315"/>
                <a:gd name="T74" fmla="*/ 707 w 984"/>
                <a:gd name="T75" fmla="*/ 308 h 315"/>
                <a:gd name="T76" fmla="*/ 561 w 984"/>
                <a:gd name="T77" fmla="*/ 289 h 315"/>
                <a:gd name="T78" fmla="*/ 509 w 984"/>
                <a:gd name="T79" fmla="*/ 249 h 315"/>
                <a:gd name="T80" fmla="*/ 464 w 984"/>
                <a:gd name="T81" fmla="*/ 217 h 315"/>
                <a:gd name="T82" fmla="*/ 389 w 984"/>
                <a:gd name="T83" fmla="*/ 238 h 315"/>
                <a:gd name="T84" fmla="*/ 289 w 984"/>
                <a:gd name="T85" fmla="*/ 250 h 315"/>
                <a:gd name="T86" fmla="*/ 129 w 984"/>
                <a:gd name="T87" fmla="*/ 238 h 315"/>
                <a:gd name="T88" fmla="*/ 38 w 984"/>
                <a:gd name="T89" fmla="*/ 212 h 315"/>
                <a:gd name="T90" fmla="*/ 0 w 984"/>
                <a:gd name="T91" fmla="*/ 133 h 315"/>
                <a:gd name="T92" fmla="*/ 108 w 984"/>
                <a:gd name="T93" fmla="*/ 33 h 315"/>
                <a:gd name="T94" fmla="*/ 252 w 984"/>
                <a:gd name="T95" fmla="*/ 0 h 315"/>
                <a:gd name="T96" fmla="*/ 252 w 984"/>
                <a:gd name="T97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4" h="315">
                  <a:moveTo>
                    <a:pt x="252" y="0"/>
                  </a:moveTo>
                  <a:lnTo>
                    <a:pt x="222" y="25"/>
                  </a:lnTo>
                  <a:lnTo>
                    <a:pt x="178" y="72"/>
                  </a:lnTo>
                  <a:lnTo>
                    <a:pt x="167" y="111"/>
                  </a:lnTo>
                  <a:lnTo>
                    <a:pt x="186" y="140"/>
                  </a:lnTo>
                  <a:lnTo>
                    <a:pt x="281" y="173"/>
                  </a:lnTo>
                  <a:lnTo>
                    <a:pt x="383" y="185"/>
                  </a:lnTo>
                  <a:lnTo>
                    <a:pt x="432" y="182"/>
                  </a:lnTo>
                  <a:lnTo>
                    <a:pt x="429" y="152"/>
                  </a:lnTo>
                  <a:lnTo>
                    <a:pt x="467" y="126"/>
                  </a:lnTo>
                  <a:lnTo>
                    <a:pt x="535" y="118"/>
                  </a:lnTo>
                  <a:lnTo>
                    <a:pt x="498" y="143"/>
                  </a:lnTo>
                  <a:lnTo>
                    <a:pt x="495" y="192"/>
                  </a:lnTo>
                  <a:lnTo>
                    <a:pt x="535" y="220"/>
                  </a:lnTo>
                  <a:lnTo>
                    <a:pt x="581" y="234"/>
                  </a:lnTo>
                  <a:lnTo>
                    <a:pt x="627" y="212"/>
                  </a:lnTo>
                  <a:lnTo>
                    <a:pt x="681" y="186"/>
                  </a:lnTo>
                  <a:lnTo>
                    <a:pt x="743" y="193"/>
                  </a:lnTo>
                  <a:lnTo>
                    <a:pt x="687" y="242"/>
                  </a:lnTo>
                  <a:lnTo>
                    <a:pt x="751" y="249"/>
                  </a:lnTo>
                  <a:lnTo>
                    <a:pt x="858" y="276"/>
                  </a:lnTo>
                  <a:lnTo>
                    <a:pt x="904" y="270"/>
                  </a:lnTo>
                  <a:lnTo>
                    <a:pt x="922" y="245"/>
                  </a:lnTo>
                  <a:lnTo>
                    <a:pt x="790" y="205"/>
                  </a:lnTo>
                  <a:lnTo>
                    <a:pt x="839" y="198"/>
                  </a:lnTo>
                  <a:lnTo>
                    <a:pt x="953" y="224"/>
                  </a:lnTo>
                  <a:lnTo>
                    <a:pt x="933" y="192"/>
                  </a:lnTo>
                  <a:lnTo>
                    <a:pt x="749" y="140"/>
                  </a:lnTo>
                  <a:lnTo>
                    <a:pt x="813" y="137"/>
                  </a:lnTo>
                  <a:lnTo>
                    <a:pt x="957" y="179"/>
                  </a:lnTo>
                  <a:lnTo>
                    <a:pt x="968" y="212"/>
                  </a:lnTo>
                  <a:lnTo>
                    <a:pt x="984" y="234"/>
                  </a:lnTo>
                  <a:lnTo>
                    <a:pt x="971" y="273"/>
                  </a:lnTo>
                  <a:lnTo>
                    <a:pt x="938" y="270"/>
                  </a:lnTo>
                  <a:lnTo>
                    <a:pt x="922" y="299"/>
                  </a:lnTo>
                  <a:lnTo>
                    <a:pt x="847" y="299"/>
                  </a:lnTo>
                  <a:lnTo>
                    <a:pt x="798" y="315"/>
                  </a:lnTo>
                  <a:lnTo>
                    <a:pt x="707" y="308"/>
                  </a:lnTo>
                  <a:lnTo>
                    <a:pt x="561" y="289"/>
                  </a:lnTo>
                  <a:lnTo>
                    <a:pt x="509" y="249"/>
                  </a:lnTo>
                  <a:lnTo>
                    <a:pt x="464" y="217"/>
                  </a:lnTo>
                  <a:lnTo>
                    <a:pt x="389" y="238"/>
                  </a:lnTo>
                  <a:lnTo>
                    <a:pt x="289" y="250"/>
                  </a:lnTo>
                  <a:lnTo>
                    <a:pt x="129" y="238"/>
                  </a:lnTo>
                  <a:lnTo>
                    <a:pt x="38" y="212"/>
                  </a:lnTo>
                  <a:lnTo>
                    <a:pt x="0" y="133"/>
                  </a:lnTo>
                  <a:lnTo>
                    <a:pt x="108" y="33"/>
                  </a:lnTo>
                  <a:lnTo>
                    <a:pt x="252" y="0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25" name="Freeform 161"/>
            <p:cNvSpPr>
              <a:spLocks/>
            </p:cNvSpPr>
            <p:nvPr/>
          </p:nvSpPr>
          <p:spPr bwMode="auto">
            <a:xfrm>
              <a:off x="2486" y="2044"/>
              <a:ext cx="214" cy="63"/>
            </a:xfrm>
            <a:custGeom>
              <a:avLst/>
              <a:gdLst>
                <a:gd name="T0" fmla="*/ 70 w 428"/>
                <a:gd name="T1" fmla="*/ 0 h 125"/>
                <a:gd name="T2" fmla="*/ 310 w 428"/>
                <a:gd name="T3" fmla="*/ 82 h 125"/>
                <a:gd name="T4" fmla="*/ 393 w 428"/>
                <a:gd name="T5" fmla="*/ 60 h 125"/>
                <a:gd name="T6" fmla="*/ 428 w 428"/>
                <a:gd name="T7" fmla="*/ 87 h 125"/>
                <a:gd name="T8" fmla="*/ 349 w 428"/>
                <a:gd name="T9" fmla="*/ 96 h 125"/>
                <a:gd name="T10" fmla="*/ 286 w 428"/>
                <a:gd name="T11" fmla="*/ 125 h 125"/>
                <a:gd name="T12" fmla="*/ 272 w 428"/>
                <a:gd name="T13" fmla="*/ 95 h 125"/>
                <a:gd name="T14" fmla="*/ 139 w 428"/>
                <a:gd name="T15" fmla="*/ 52 h 125"/>
                <a:gd name="T16" fmla="*/ 0 w 428"/>
                <a:gd name="T17" fmla="*/ 50 h 125"/>
                <a:gd name="T18" fmla="*/ 70 w 428"/>
                <a:gd name="T19" fmla="*/ 0 h 125"/>
                <a:gd name="T20" fmla="*/ 70 w 428"/>
                <a:gd name="T2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8" h="125">
                  <a:moveTo>
                    <a:pt x="70" y="0"/>
                  </a:moveTo>
                  <a:lnTo>
                    <a:pt x="310" y="82"/>
                  </a:lnTo>
                  <a:lnTo>
                    <a:pt x="393" y="60"/>
                  </a:lnTo>
                  <a:lnTo>
                    <a:pt x="428" y="87"/>
                  </a:lnTo>
                  <a:lnTo>
                    <a:pt x="349" y="96"/>
                  </a:lnTo>
                  <a:lnTo>
                    <a:pt x="286" y="125"/>
                  </a:lnTo>
                  <a:lnTo>
                    <a:pt x="272" y="95"/>
                  </a:lnTo>
                  <a:lnTo>
                    <a:pt x="139" y="52"/>
                  </a:lnTo>
                  <a:lnTo>
                    <a:pt x="0" y="5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26" name="Freeform 162"/>
            <p:cNvSpPr>
              <a:spLocks/>
            </p:cNvSpPr>
            <p:nvPr/>
          </p:nvSpPr>
          <p:spPr bwMode="auto">
            <a:xfrm>
              <a:off x="2758" y="2087"/>
              <a:ext cx="64" cy="45"/>
            </a:xfrm>
            <a:custGeom>
              <a:avLst/>
              <a:gdLst>
                <a:gd name="T0" fmla="*/ 0 w 129"/>
                <a:gd name="T1" fmla="*/ 53 h 88"/>
                <a:gd name="T2" fmla="*/ 43 w 129"/>
                <a:gd name="T3" fmla="*/ 49 h 88"/>
                <a:gd name="T4" fmla="*/ 109 w 129"/>
                <a:gd name="T5" fmla="*/ 0 h 88"/>
                <a:gd name="T6" fmla="*/ 129 w 129"/>
                <a:gd name="T7" fmla="*/ 20 h 88"/>
                <a:gd name="T8" fmla="*/ 75 w 129"/>
                <a:gd name="T9" fmla="*/ 88 h 88"/>
                <a:gd name="T10" fmla="*/ 5 w 129"/>
                <a:gd name="T11" fmla="*/ 72 h 88"/>
                <a:gd name="T12" fmla="*/ 0 w 129"/>
                <a:gd name="T13" fmla="*/ 53 h 88"/>
                <a:gd name="T14" fmla="*/ 0 w 129"/>
                <a:gd name="T15" fmla="*/ 5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88">
                  <a:moveTo>
                    <a:pt x="0" y="53"/>
                  </a:moveTo>
                  <a:lnTo>
                    <a:pt x="43" y="49"/>
                  </a:lnTo>
                  <a:lnTo>
                    <a:pt x="109" y="0"/>
                  </a:lnTo>
                  <a:lnTo>
                    <a:pt x="129" y="20"/>
                  </a:lnTo>
                  <a:lnTo>
                    <a:pt x="75" y="88"/>
                  </a:lnTo>
                  <a:lnTo>
                    <a:pt x="5" y="72"/>
                  </a:lnTo>
                  <a:lnTo>
                    <a:pt x="0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27" name="Freeform 163"/>
            <p:cNvSpPr>
              <a:spLocks/>
            </p:cNvSpPr>
            <p:nvPr/>
          </p:nvSpPr>
          <p:spPr bwMode="auto">
            <a:xfrm>
              <a:off x="2582" y="1806"/>
              <a:ext cx="318" cy="333"/>
            </a:xfrm>
            <a:custGeom>
              <a:avLst/>
              <a:gdLst>
                <a:gd name="T0" fmla="*/ 155 w 636"/>
                <a:gd name="T1" fmla="*/ 419 h 665"/>
                <a:gd name="T2" fmla="*/ 194 w 636"/>
                <a:gd name="T3" fmla="*/ 479 h 665"/>
                <a:gd name="T4" fmla="*/ 253 w 636"/>
                <a:gd name="T5" fmla="*/ 514 h 665"/>
                <a:gd name="T6" fmla="*/ 234 w 636"/>
                <a:gd name="T7" fmla="*/ 608 h 665"/>
                <a:gd name="T8" fmla="*/ 337 w 636"/>
                <a:gd name="T9" fmla="*/ 624 h 665"/>
                <a:gd name="T10" fmla="*/ 359 w 636"/>
                <a:gd name="T11" fmla="*/ 538 h 665"/>
                <a:gd name="T12" fmla="*/ 458 w 636"/>
                <a:gd name="T13" fmla="*/ 517 h 665"/>
                <a:gd name="T14" fmla="*/ 531 w 636"/>
                <a:gd name="T15" fmla="*/ 588 h 665"/>
                <a:gd name="T16" fmla="*/ 615 w 636"/>
                <a:gd name="T17" fmla="*/ 475 h 665"/>
                <a:gd name="T18" fmla="*/ 636 w 636"/>
                <a:gd name="T19" fmla="*/ 493 h 665"/>
                <a:gd name="T20" fmla="*/ 538 w 636"/>
                <a:gd name="T21" fmla="*/ 630 h 665"/>
                <a:gd name="T22" fmla="*/ 440 w 636"/>
                <a:gd name="T23" fmla="*/ 557 h 665"/>
                <a:gd name="T24" fmla="*/ 389 w 636"/>
                <a:gd name="T25" fmla="*/ 573 h 665"/>
                <a:gd name="T26" fmla="*/ 363 w 636"/>
                <a:gd name="T27" fmla="*/ 665 h 665"/>
                <a:gd name="T28" fmla="*/ 192 w 636"/>
                <a:gd name="T29" fmla="*/ 643 h 665"/>
                <a:gd name="T30" fmla="*/ 201 w 636"/>
                <a:gd name="T31" fmla="*/ 566 h 665"/>
                <a:gd name="T32" fmla="*/ 137 w 636"/>
                <a:gd name="T33" fmla="*/ 498 h 665"/>
                <a:gd name="T34" fmla="*/ 59 w 636"/>
                <a:gd name="T35" fmla="*/ 521 h 665"/>
                <a:gd name="T36" fmla="*/ 0 w 636"/>
                <a:gd name="T37" fmla="*/ 375 h 665"/>
                <a:gd name="T38" fmla="*/ 22 w 636"/>
                <a:gd name="T39" fmla="*/ 319 h 665"/>
                <a:gd name="T40" fmla="*/ 88 w 636"/>
                <a:gd name="T41" fmla="*/ 293 h 665"/>
                <a:gd name="T42" fmla="*/ 91 w 636"/>
                <a:gd name="T43" fmla="*/ 199 h 665"/>
                <a:gd name="T44" fmla="*/ 44 w 636"/>
                <a:gd name="T45" fmla="*/ 148 h 665"/>
                <a:gd name="T46" fmla="*/ 71 w 636"/>
                <a:gd name="T47" fmla="*/ 60 h 665"/>
                <a:gd name="T48" fmla="*/ 204 w 636"/>
                <a:gd name="T49" fmla="*/ 0 h 665"/>
                <a:gd name="T50" fmla="*/ 94 w 636"/>
                <a:gd name="T51" fmla="*/ 107 h 665"/>
                <a:gd name="T52" fmla="*/ 160 w 636"/>
                <a:gd name="T53" fmla="*/ 176 h 665"/>
                <a:gd name="T54" fmla="*/ 140 w 636"/>
                <a:gd name="T55" fmla="*/ 221 h 665"/>
                <a:gd name="T56" fmla="*/ 133 w 636"/>
                <a:gd name="T57" fmla="*/ 303 h 665"/>
                <a:gd name="T58" fmla="*/ 49 w 636"/>
                <a:gd name="T59" fmla="*/ 354 h 665"/>
                <a:gd name="T60" fmla="*/ 79 w 636"/>
                <a:gd name="T61" fmla="*/ 461 h 665"/>
                <a:gd name="T62" fmla="*/ 155 w 636"/>
                <a:gd name="T63" fmla="*/ 419 h 665"/>
                <a:gd name="T64" fmla="*/ 155 w 636"/>
                <a:gd name="T65" fmla="*/ 41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6" h="665">
                  <a:moveTo>
                    <a:pt x="155" y="419"/>
                  </a:moveTo>
                  <a:lnTo>
                    <a:pt x="194" y="479"/>
                  </a:lnTo>
                  <a:lnTo>
                    <a:pt x="253" y="514"/>
                  </a:lnTo>
                  <a:lnTo>
                    <a:pt x="234" y="608"/>
                  </a:lnTo>
                  <a:lnTo>
                    <a:pt x="337" y="624"/>
                  </a:lnTo>
                  <a:lnTo>
                    <a:pt x="359" y="538"/>
                  </a:lnTo>
                  <a:lnTo>
                    <a:pt x="458" y="517"/>
                  </a:lnTo>
                  <a:lnTo>
                    <a:pt x="531" y="588"/>
                  </a:lnTo>
                  <a:lnTo>
                    <a:pt x="615" y="475"/>
                  </a:lnTo>
                  <a:lnTo>
                    <a:pt x="636" y="493"/>
                  </a:lnTo>
                  <a:lnTo>
                    <a:pt x="538" y="630"/>
                  </a:lnTo>
                  <a:lnTo>
                    <a:pt x="440" y="557"/>
                  </a:lnTo>
                  <a:lnTo>
                    <a:pt x="389" y="573"/>
                  </a:lnTo>
                  <a:lnTo>
                    <a:pt x="363" y="665"/>
                  </a:lnTo>
                  <a:lnTo>
                    <a:pt x="192" y="643"/>
                  </a:lnTo>
                  <a:lnTo>
                    <a:pt x="201" y="566"/>
                  </a:lnTo>
                  <a:lnTo>
                    <a:pt x="137" y="498"/>
                  </a:lnTo>
                  <a:lnTo>
                    <a:pt x="59" y="521"/>
                  </a:lnTo>
                  <a:lnTo>
                    <a:pt x="0" y="375"/>
                  </a:lnTo>
                  <a:lnTo>
                    <a:pt x="22" y="319"/>
                  </a:lnTo>
                  <a:lnTo>
                    <a:pt x="88" y="293"/>
                  </a:lnTo>
                  <a:lnTo>
                    <a:pt x="91" y="199"/>
                  </a:lnTo>
                  <a:lnTo>
                    <a:pt x="44" y="148"/>
                  </a:lnTo>
                  <a:lnTo>
                    <a:pt x="71" y="60"/>
                  </a:lnTo>
                  <a:lnTo>
                    <a:pt x="204" y="0"/>
                  </a:lnTo>
                  <a:lnTo>
                    <a:pt x="94" y="107"/>
                  </a:lnTo>
                  <a:lnTo>
                    <a:pt x="160" y="176"/>
                  </a:lnTo>
                  <a:lnTo>
                    <a:pt x="140" y="221"/>
                  </a:lnTo>
                  <a:lnTo>
                    <a:pt x="133" y="303"/>
                  </a:lnTo>
                  <a:lnTo>
                    <a:pt x="49" y="354"/>
                  </a:lnTo>
                  <a:lnTo>
                    <a:pt x="79" y="461"/>
                  </a:lnTo>
                  <a:lnTo>
                    <a:pt x="155" y="419"/>
                  </a:lnTo>
                  <a:lnTo>
                    <a:pt x="155" y="4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28" name="Freeform 164"/>
            <p:cNvSpPr>
              <a:spLocks/>
            </p:cNvSpPr>
            <p:nvPr/>
          </p:nvSpPr>
          <p:spPr bwMode="auto">
            <a:xfrm>
              <a:off x="2688" y="1898"/>
              <a:ext cx="128" cy="148"/>
            </a:xfrm>
            <a:custGeom>
              <a:avLst/>
              <a:gdLst>
                <a:gd name="T0" fmla="*/ 113 w 255"/>
                <a:gd name="T1" fmla="*/ 0 h 296"/>
                <a:gd name="T2" fmla="*/ 57 w 255"/>
                <a:gd name="T3" fmla="*/ 82 h 296"/>
                <a:gd name="T4" fmla="*/ 71 w 255"/>
                <a:gd name="T5" fmla="*/ 179 h 296"/>
                <a:gd name="T6" fmla="*/ 128 w 255"/>
                <a:gd name="T7" fmla="*/ 219 h 296"/>
                <a:gd name="T8" fmla="*/ 209 w 255"/>
                <a:gd name="T9" fmla="*/ 198 h 296"/>
                <a:gd name="T10" fmla="*/ 255 w 255"/>
                <a:gd name="T11" fmla="*/ 130 h 296"/>
                <a:gd name="T12" fmla="*/ 249 w 255"/>
                <a:gd name="T13" fmla="*/ 217 h 296"/>
                <a:gd name="T14" fmla="*/ 225 w 255"/>
                <a:gd name="T15" fmla="*/ 257 h 296"/>
                <a:gd name="T16" fmla="*/ 192 w 255"/>
                <a:gd name="T17" fmla="*/ 280 h 296"/>
                <a:gd name="T18" fmla="*/ 109 w 255"/>
                <a:gd name="T19" fmla="*/ 296 h 296"/>
                <a:gd name="T20" fmla="*/ 24 w 255"/>
                <a:gd name="T21" fmla="*/ 247 h 296"/>
                <a:gd name="T22" fmla="*/ 0 w 255"/>
                <a:gd name="T23" fmla="*/ 163 h 296"/>
                <a:gd name="T24" fmla="*/ 22 w 255"/>
                <a:gd name="T25" fmla="*/ 72 h 296"/>
                <a:gd name="T26" fmla="*/ 67 w 255"/>
                <a:gd name="T27" fmla="*/ 26 h 296"/>
                <a:gd name="T28" fmla="*/ 113 w 255"/>
                <a:gd name="T29" fmla="*/ 0 h 296"/>
                <a:gd name="T30" fmla="*/ 113 w 255"/>
                <a:gd name="T31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5" h="296">
                  <a:moveTo>
                    <a:pt x="113" y="0"/>
                  </a:moveTo>
                  <a:lnTo>
                    <a:pt x="57" y="82"/>
                  </a:lnTo>
                  <a:lnTo>
                    <a:pt x="71" y="179"/>
                  </a:lnTo>
                  <a:lnTo>
                    <a:pt x="128" y="219"/>
                  </a:lnTo>
                  <a:lnTo>
                    <a:pt x="209" y="198"/>
                  </a:lnTo>
                  <a:lnTo>
                    <a:pt x="255" y="130"/>
                  </a:lnTo>
                  <a:lnTo>
                    <a:pt x="249" y="217"/>
                  </a:lnTo>
                  <a:lnTo>
                    <a:pt x="225" y="257"/>
                  </a:lnTo>
                  <a:lnTo>
                    <a:pt x="192" y="280"/>
                  </a:lnTo>
                  <a:lnTo>
                    <a:pt x="109" y="296"/>
                  </a:lnTo>
                  <a:lnTo>
                    <a:pt x="24" y="247"/>
                  </a:lnTo>
                  <a:lnTo>
                    <a:pt x="0" y="163"/>
                  </a:lnTo>
                  <a:lnTo>
                    <a:pt x="22" y="72"/>
                  </a:lnTo>
                  <a:lnTo>
                    <a:pt x="67" y="26"/>
                  </a:lnTo>
                  <a:lnTo>
                    <a:pt x="113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29" name="Freeform 165"/>
            <p:cNvSpPr>
              <a:spLocks/>
            </p:cNvSpPr>
            <p:nvPr/>
          </p:nvSpPr>
          <p:spPr bwMode="auto">
            <a:xfrm>
              <a:off x="2668" y="1768"/>
              <a:ext cx="271" cy="285"/>
            </a:xfrm>
            <a:custGeom>
              <a:avLst/>
              <a:gdLst>
                <a:gd name="T0" fmla="*/ 31 w 540"/>
                <a:gd name="T1" fmla="*/ 78 h 571"/>
                <a:gd name="T2" fmla="*/ 80 w 540"/>
                <a:gd name="T3" fmla="*/ 166 h 571"/>
                <a:gd name="T4" fmla="*/ 125 w 540"/>
                <a:gd name="T5" fmla="*/ 150 h 571"/>
                <a:gd name="T6" fmla="*/ 122 w 540"/>
                <a:gd name="T7" fmla="*/ 33 h 571"/>
                <a:gd name="T8" fmla="*/ 182 w 540"/>
                <a:gd name="T9" fmla="*/ 0 h 571"/>
                <a:gd name="T10" fmla="*/ 328 w 540"/>
                <a:gd name="T11" fmla="*/ 52 h 571"/>
                <a:gd name="T12" fmla="*/ 294 w 540"/>
                <a:gd name="T13" fmla="*/ 170 h 571"/>
                <a:gd name="T14" fmla="*/ 346 w 540"/>
                <a:gd name="T15" fmla="*/ 199 h 571"/>
                <a:gd name="T16" fmla="*/ 474 w 540"/>
                <a:gd name="T17" fmla="*/ 166 h 571"/>
                <a:gd name="T18" fmla="*/ 540 w 540"/>
                <a:gd name="T19" fmla="*/ 330 h 571"/>
                <a:gd name="T20" fmla="*/ 427 w 540"/>
                <a:gd name="T21" fmla="*/ 371 h 571"/>
                <a:gd name="T22" fmla="*/ 407 w 540"/>
                <a:gd name="T23" fmla="*/ 489 h 571"/>
                <a:gd name="T24" fmla="*/ 463 w 540"/>
                <a:gd name="T25" fmla="*/ 571 h 571"/>
                <a:gd name="T26" fmla="*/ 368 w 540"/>
                <a:gd name="T27" fmla="*/ 518 h 571"/>
                <a:gd name="T28" fmla="*/ 391 w 540"/>
                <a:gd name="T29" fmla="*/ 385 h 571"/>
                <a:gd name="T30" fmla="*/ 380 w 540"/>
                <a:gd name="T31" fmla="*/ 315 h 571"/>
                <a:gd name="T32" fmla="*/ 407 w 540"/>
                <a:gd name="T33" fmla="*/ 339 h 571"/>
                <a:gd name="T34" fmla="*/ 497 w 540"/>
                <a:gd name="T35" fmla="*/ 310 h 571"/>
                <a:gd name="T36" fmla="*/ 440 w 540"/>
                <a:gd name="T37" fmla="*/ 205 h 571"/>
                <a:gd name="T38" fmla="*/ 334 w 540"/>
                <a:gd name="T39" fmla="*/ 245 h 571"/>
                <a:gd name="T40" fmla="*/ 258 w 540"/>
                <a:gd name="T41" fmla="*/ 199 h 571"/>
                <a:gd name="T42" fmla="*/ 289 w 540"/>
                <a:gd name="T43" fmla="*/ 66 h 571"/>
                <a:gd name="T44" fmla="*/ 179 w 540"/>
                <a:gd name="T45" fmla="*/ 36 h 571"/>
                <a:gd name="T46" fmla="*/ 161 w 540"/>
                <a:gd name="T47" fmla="*/ 162 h 571"/>
                <a:gd name="T48" fmla="*/ 50 w 540"/>
                <a:gd name="T49" fmla="*/ 218 h 571"/>
                <a:gd name="T50" fmla="*/ 54 w 540"/>
                <a:gd name="T51" fmla="*/ 186 h 571"/>
                <a:gd name="T52" fmla="*/ 0 w 540"/>
                <a:gd name="T53" fmla="*/ 98 h 571"/>
                <a:gd name="T54" fmla="*/ 31 w 540"/>
                <a:gd name="T55" fmla="*/ 78 h 571"/>
                <a:gd name="T56" fmla="*/ 31 w 540"/>
                <a:gd name="T57" fmla="*/ 78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0" h="571">
                  <a:moveTo>
                    <a:pt x="31" y="78"/>
                  </a:moveTo>
                  <a:lnTo>
                    <a:pt x="80" y="166"/>
                  </a:lnTo>
                  <a:lnTo>
                    <a:pt x="125" y="150"/>
                  </a:lnTo>
                  <a:lnTo>
                    <a:pt x="122" y="33"/>
                  </a:lnTo>
                  <a:lnTo>
                    <a:pt x="182" y="0"/>
                  </a:lnTo>
                  <a:lnTo>
                    <a:pt x="328" y="52"/>
                  </a:lnTo>
                  <a:lnTo>
                    <a:pt x="294" y="170"/>
                  </a:lnTo>
                  <a:lnTo>
                    <a:pt x="346" y="199"/>
                  </a:lnTo>
                  <a:lnTo>
                    <a:pt x="474" y="166"/>
                  </a:lnTo>
                  <a:lnTo>
                    <a:pt x="540" y="330"/>
                  </a:lnTo>
                  <a:lnTo>
                    <a:pt x="427" y="371"/>
                  </a:lnTo>
                  <a:lnTo>
                    <a:pt x="407" y="489"/>
                  </a:lnTo>
                  <a:lnTo>
                    <a:pt x="463" y="571"/>
                  </a:lnTo>
                  <a:lnTo>
                    <a:pt x="368" y="518"/>
                  </a:lnTo>
                  <a:lnTo>
                    <a:pt x="391" y="385"/>
                  </a:lnTo>
                  <a:lnTo>
                    <a:pt x="380" y="315"/>
                  </a:lnTo>
                  <a:lnTo>
                    <a:pt x="407" y="339"/>
                  </a:lnTo>
                  <a:lnTo>
                    <a:pt x="497" y="310"/>
                  </a:lnTo>
                  <a:lnTo>
                    <a:pt x="440" y="205"/>
                  </a:lnTo>
                  <a:lnTo>
                    <a:pt x="334" y="245"/>
                  </a:lnTo>
                  <a:lnTo>
                    <a:pt x="258" y="199"/>
                  </a:lnTo>
                  <a:lnTo>
                    <a:pt x="289" y="66"/>
                  </a:lnTo>
                  <a:lnTo>
                    <a:pt x="179" y="36"/>
                  </a:lnTo>
                  <a:lnTo>
                    <a:pt x="161" y="162"/>
                  </a:lnTo>
                  <a:lnTo>
                    <a:pt x="50" y="218"/>
                  </a:lnTo>
                  <a:lnTo>
                    <a:pt x="54" y="186"/>
                  </a:lnTo>
                  <a:lnTo>
                    <a:pt x="0" y="98"/>
                  </a:lnTo>
                  <a:lnTo>
                    <a:pt x="31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30" name="Freeform 166"/>
            <p:cNvSpPr>
              <a:spLocks/>
            </p:cNvSpPr>
            <p:nvPr/>
          </p:nvSpPr>
          <p:spPr bwMode="auto">
            <a:xfrm>
              <a:off x="2558" y="1770"/>
              <a:ext cx="97" cy="128"/>
            </a:xfrm>
            <a:custGeom>
              <a:avLst/>
              <a:gdLst>
                <a:gd name="T0" fmla="*/ 196 w 196"/>
                <a:gd name="T1" fmla="*/ 0 h 257"/>
                <a:gd name="T2" fmla="*/ 55 w 196"/>
                <a:gd name="T3" fmla="*/ 49 h 257"/>
                <a:gd name="T4" fmla="*/ 7 w 196"/>
                <a:gd name="T5" fmla="*/ 123 h 257"/>
                <a:gd name="T6" fmla="*/ 0 w 196"/>
                <a:gd name="T7" fmla="*/ 197 h 257"/>
                <a:gd name="T8" fmla="*/ 48 w 196"/>
                <a:gd name="T9" fmla="*/ 257 h 257"/>
                <a:gd name="T10" fmla="*/ 57 w 196"/>
                <a:gd name="T11" fmla="*/ 169 h 257"/>
                <a:gd name="T12" fmla="*/ 97 w 196"/>
                <a:gd name="T13" fmla="*/ 85 h 257"/>
                <a:gd name="T14" fmla="*/ 196 w 196"/>
                <a:gd name="T15" fmla="*/ 0 h 257"/>
                <a:gd name="T16" fmla="*/ 196 w 196"/>
                <a:gd name="T17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257">
                  <a:moveTo>
                    <a:pt x="196" y="0"/>
                  </a:moveTo>
                  <a:lnTo>
                    <a:pt x="55" y="49"/>
                  </a:lnTo>
                  <a:lnTo>
                    <a:pt x="7" y="123"/>
                  </a:lnTo>
                  <a:lnTo>
                    <a:pt x="0" y="197"/>
                  </a:lnTo>
                  <a:lnTo>
                    <a:pt x="48" y="257"/>
                  </a:lnTo>
                  <a:lnTo>
                    <a:pt x="57" y="169"/>
                  </a:lnTo>
                  <a:lnTo>
                    <a:pt x="97" y="85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31" name="Freeform 167"/>
            <p:cNvSpPr>
              <a:spLocks/>
            </p:cNvSpPr>
            <p:nvPr/>
          </p:nvSpPr>
          <p:spPr bwMode="auto">
            <a:xfrm>
              <a:off x="2934" y="1891"/>
              <a:ext cx="51" cy="126"/>
            </a:xfrm>
            <a:custGeom>
              <a:avLst/>
              <a:gdLst>
                <a:gd name="T0" fmla="*/ 38 w 102"/>
                <a:gd name="T1" fmla="*/ 0 h 253"/>
                <a:gd name="T2" fmla="*/ 61 w 102"/>
                <a:gd name="T3" fmla="*/ 101 h 253"/>
                <a:gd name="T4" fmla="*/ 41 w 102"/>
                <a:gd name="T5" fmla="*/ 177 h 253"/>
                <a:gd name="T6" fmla="*/ 0 w 102"/>
                <a:gd name="T7" fmla="*/ 253 h 253"/>
                <a:gd name="T8" fmla="*/ 72 w 102"/>
                <a:gd name="T9" fmla="*/ 213 h 253"/>
                <a:gd name="T10" fmla="*/ 102 w 102"/>
                <a:gd name="T11" fmla="*/ 126 h 253"/>
                <a:gd name="T12" fmla="*/ 38 w 102"/>
                <a:gd name="T13" fmla="*/ 0 h 253"/>
                <a:gd name="T14" fmla="*/ 38 w 102"/>
                <a:gd name="T15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253">
                  <a:moveTo>
                    <a:pt x="38" y="0"/>
                  </a:moveTo>
                  <a:lnTo>
                    <a:pt x="61" y="101"/>
                  </a:lnTo>
                  <a:lnTo>
                    <a:pt x="41" y="177"/>
                  </a:lnTo>
                  <a:lnTo>
                    <a:pt x="0" y="253"/>
                  </a:lnTo>
                  <a:lnTo>
                    <a:pt x="72" y="213"/>
                  </a:lnTo>
                  <a:lnTo>
                    <a:pt x="102" y="126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32" name="Freeform 168"/>
            <p:cNvSpPr>
              <a:spLocks/>
            </p:cNvSpPr>
            <p:nvPr/>
          </p:nvSpPr>
          <p:spPr bwMode="auto">
            <a:xfrm>
              <a:off x="2896" y="2018"/>
              <a:ext cx="87" cy="78"/>
            </a:xfrm>
            <a:custGeom>
              <a:avLst/>
              <a:gdLst>
                <a:gd name="T0" fmla="*/ 172 w 172"/>
                <a:gd name="T1" fmla="*/ 0 h 158"/>
                <a:gd name="T2" fmla="*/ 124 w 172"/>
                <a:gd name="T3" fmla="*/ 67 h 158"/>
                <a:gd name="T4" fmla="*/ 35 w 172"/>
                <a:gd name="T5" fmla="*/ 118 h 158"/>
                <a:gd name="T6" fmla="*/ 0 w 172"/>
                <a:gd name="T7" fmla="*/ 158 h 158"/>
                <a:gd name="T8" fmla="*/ 96 w 172"/>
                <a:gd name="T9" fmla="*/ 144 h 158"/>
                <a:gd name="T10" fmla="*/ 149 w 172"/>
                <a:gd name="T11" fmla="*/ 90 h 158"/>
                <a:gd name="T12" fmla="*/ 172 w 172"/>
                <a:gd name="T13" fmla="*/ 0 h 158"/>
                <a:gd name="T14" fmla="*/ 172 w 172"/>
                <a:gd name="T15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58">
                  <a:moveTo>
                    <a:pt x="172" y="0"/>
                  </a:moveTo>
                  <a:lnTo>
                    <a:pt x="124" y="67"/>
                  </a:lnTo>
                  <a:lnTo>
                    <a:pt x="35" y="118"/>
                  </a:lnTo>
                  <a:lnTo>
                    <a:pt x="0" y="158"/>
                  </a:lnTo>
                  <a:lnTo>
                    <a:pt x="96" y="144"/>
                  </a:lnTo>
                  <a:lnTo>
                    <a:pt x="149" y="90"/>
                  </a:lnTo>
                  <a:lnTo>
                    <a:pt x="172" y="0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33" name="Freeform 169"/>
            <p:cNvSpPr>
              <a:spLocks/>
            </p:cNvSpPr>
            <p:nvPr/>
          </p:nvSpPr>
          <p:spPr bwMode="auto">
            <a:xfrm>
              <a:off x="1951" y="2326"/>
              <a:ext cx="598" cy="349"/>
            </a:xfrm>
            <a:custGeom>
              <a:avLst/>
              <a:gdLst>
                <a:gd name="T0" fmla="*/ 59 w 1195"/>
                <a:gd name="T1" fmla="*/ 277 h 698"/>
                <a:gd name="T2" fmla="*/ 84 w 1195"/>
                <a:gd name="T3" fmla="*/ 252 h 698"/>
                <a:gd name="T4" fmla="*/ 145 w 1195"/>
                <a:gd name="T5" fmla="*/ 191 h 698"/>
                <a:gd name="T6" fmla="*/ 221 w 1195"/>
                <a:gd name="T7" fmla="*/ 118 h 698"/>
                <a:gd name="T8" fmla="*/ 290 w 1195"/>
                <a:gd name="T9" fmla="*/ 53 h 698"/>
                <a:gd name="T10" fmla="*/ 366 w 1195"/>
                <a:gd name="T11" fmla="*/ 0 h 698"/>
                <a:gd name="T12" fmla="*/ 403 w 1195"/>
                <a:gd name="T13" fmla="*/ 9 h 698"/>
                <a:gd name="T14" fmla="*/ 533 w 1195"/>
                <a:gd name="T15" fmla="*/ 24 h 698"/>
                <a:gd name="T16" fmla="*/ 622 w 1195"/>
                <a:gd name="T17" fmla="*/ 2 h 698"/>
                <a:gd name="T18" fmla="*/ 725 w 1195"/>
                <a:gd name="T19" fmla="*/ 0 h 698"/>
                <a:gd name="T20" fmla="*/ 837 w 1195"/>
                <a:gd name="T21" fmla="*/ 54 h 698"/>
                <a:gd name="T22" fmla="*/ 900 w 1195"/>
                <a:gd name="T23" fmla="*/ 144 h 698"/>
                <a:gd name="T24" fmla="*/ 876 w 1195"/>
                <a:gd name="T25" fmla="*/ 232 h 698"/>
                <a:gd name="T26" fmla="*/ 843 w 1195"/>
                <a:gd name="T27" fmla="*/ 273 h 698"/>
                <a:gd name="T28" fmla="*/ 995 w 1195"/>
                <a:gd name="T29" fmla="*/ 258 h 698"/>
                <a:gd name="T30" fmla="*/ 1034 w 1195"/>
                <a:gd name="T31" fmla="*/ 290 h 698"/>
                <a:gd name="T32" fmla="*/ 1116 w 1195"/>
                <a:gd name="T33" fmla="*/ 396 h 698"/>
                <a:gd name="T34" fmla="*/ 1182 w 1195"/>
                <a:gd name="T35" fmla="*/ 562 h 698"/>
                <a:gd name="T36" fmla="*/ 1195 w 1195"/>
                <a:gd name="T37" fmla="*/ 637 h 698"/>
                <a:gd name="T38" fmla="*/ 1184 w 1195"/>
                <a:gd name="T39" fmla="*/ 688 h 698"/>
                <a:gd name="T40" fmla="*/ 1102 w 1195"/>
                <a:gd name="T41" fmla="*/ 698 h 698"/>
                <a:gd name="T42" fmla="*/ 1044 w 1195"/>
                <a:gd name="T43" fmla="*/ 673 h 698"/>
                <a:gd name="T44" fmla="*/ 905 w 1195"/>
                <a:gd name="T45" fmla="*/ 381 h 698"/>
                <a:gd name="T46" fmla="*/ 721 w 1195"/>
                <a:gd name="T47" fmla="*/ 210 h 698"/>
                <a:gd name="T48" fmla="*/ 541 w 1195"/>
                <a:gd name="T49" fmla="*/ 104 h 698"/>
                <a:gd name="T50" fmla="*/ 372 w 1195"/>
                <a:gd name="T51" fmla="*/ 100 h 698"/>
                <a:gd name="T52" fmla="*/ 218 w 1195"/>
                <a:gd name="T53" fmla="*/ 153 h 698"/>
                <a:gd name="T54" fmla="*/ 0 w 1195"/>
                <a:gd name="T55" fmla="*/ 380 h 698"/>
                <a:gd name="T56" fmla="*/ 59 w 1195"/>
                <a:gd name="T57" fmla="*/ 277 h 698"/>
                <a:gd name="T58" fmla="*/ 59 w 1195"/>
                <a:gd name="T59" fmla="*/ 277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95" h="698">
                  <a:moveTo>
                    <a:pt x="59" y="277"/>
                  </a:moveTo>
                  <a:lnTo>
                    <a:pt x="84" y="252"/>
                  </a:lnTo>
                  <a:lnTo>
                    <a:pt x="145" y="191"/>
                  </a:lnTo>
                  <a:lnTo>
                    <a:pt x="221" y="118"/>
                  </a:lnTo>
                  <a:lnTo>
                    <a:pt x="290" y="53"/>
                  </a:lnTo>
                  <a:lnTo>
                    <a:pt x="366" y="0"/>
                  </a:lnTo>
                  <a:lnTo>
                    <a:pt x="403" y="9"/>
                  </a:lnTo>
                  <a:lnTo>
                    <a:pt x="533" y="24"/>
                  </a:lnTo>
                  <a:lnTo>
                    <a:pt x="622" y="2"/>
                  </a:lnTo>
                  <a:lnTo>
                    <a:pt x="725" y="0"/>
                  </a:lnTo>
                  <a:lnTo>
                    <a:pt x="837" y="54"/>
                  </a:lnTo>
                  <a:lnTo>
                    <a:pt x="900" y="144"/>
                  </a:lnTo>
                  <a:lnTo>
                    <a:pt x="876" y="232"/>
                  </a:lnTo>
                  <a:lnTo>
                    <a:pt x="843" y="273"/>
                  </a:lnTo>
                  <a:lnTo>
                    <a:pt x="995" y="258"/>
                  </a:lnTo>
                  <a:lnTo>
                    <a:pt x="1034" y="290"/>
                  </a:lnTo>
                  <a:lnTo>
                    <a:pt x="1116" y="396"/>
                  </a:lnTo>
                  <a:lnTo>
                    <a:pt x="1182" y="562"/>
                  </a:lnTo>
                  <a:lnTo>
                    <a:pt x="1195" y="637"/>
                  </a:lnTo>
                  <a:lnTo>
                    <a:pt x="1184" y="688"/>
                  </a:lnTo>
                  <a:lnTo>
                    <a:pt x="1102" y="698"/>
                  </a:lnTo>
                  <a:lnTo>
                    <a:pt x="1044" y="673"/>
                  </a:lnTo>
                  <a:lnTo>
                    <a:pt x="905" y="381"/>
                  </a:lnTo>
                  <a:lnTo>
                    <a:pt x="721" y="210"/>
                  </a:lnTo>
                  <a:lnTo>
                    <a:pt x="541" y="104"/>
                  </a:lnTo>
                  <a:lnTo>
                    <a:pt x="372" y="100"/>
                  </a:lnTo>
                  <a:lnTo>
                    <a:pt x="218" y="153"/>
                  </a:lnTo>
                  <a:lnTo>
                    <a:pt x="0" y="380"/>
                  </a:lnTo>
                  <a:lnTo>
                    <a:pt x="59" y="277"/>
                  </a:lnTo>
                  <a:lnTo>
                    <a:pt x="59" y="2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34" name="Freeform 170"/>
            <p:cNvSpPr>
              <a:spLocks/>
            </p:cNvSpPr>
            <p:nvPr/>
          </p:nvSpPr>
          <p:spPr bwMode="auto">
            <a:xfrm>
              <a:off x="1702" y="1703"/>
              <a:ext cx="367" cy="524"/>
            </a:xfrm>
            <a:custGeom>
              <a:avLst/>
              <a:gdLst>
                <a:gd name="T0" fmla="*/ 83 w 734"/>
                <a:gd name="T1" fmla="*/ 246 h 1050"/>
                <a:gd name="T2" fmla="*/ 141 w 734"/>
                <a:gd name="T3" fmla="*/ 281 h 1050"/>
                <a:gd name="T4" fmla="*/ 279 w 734"/>
                <a:gd name="T5" fmla="*/ 334 h 1050"/>
                <a:gd name="T6" fmla="*/ 437 w 734"/>
                <a:gd name="T7" fmla="*/ 346 h 1050"/>
                <a:gd name="T8" fmla="*/ 569 w 734"/>
                <a:gd name="T9" fmla="*/ 311 h 1050"/>
                <a:gd name="T10" fmla="*/ 644 w 734"/>
                <a:gd name="T11" fmla="*/ 242 h 1050"/>
                <a:gd name="T12" fmla="*/ 678 w 734"/>
                <a:gd name="T13" fmla="*/ 147 h 1050"/>
                <a:gd name="T14" fmla="*/ 706 w 734"/>
                <a:gd name="T15" fmla="*/ 0 h 1050"/>
                <a:gd name="T16" fmla="*/ 734 w 734"/>
                <a:gd name="T17" fmla="*/ 200 h 1050"/>
                <a:gd name="T18" fmla="*/ 716 w 734"/>
                <a:gd name="T19" fmla="*/ 417 h 1050"/>
                <a:gd name="T20" fmla="*/ 678 w 734"/>
                <a:gd name="T21" fmla="*/ 633 h 1050"/>
                <a:gd name="T22" fmla="*/ 641 w 734"/>
                <a:gd name="T23" fmla="*/ 781 h 1050"/>
                <a:gd name="T24" fmla="*/ 624 w 734"/>
                <a:gd name="T25" fmla="*/ 832 h 1050"/>
                <a:gd name="T26" fmla="*/ 410 w 734"/>
                <a:gd name="T27" fmla="*/ 944 h 1050"/>
                <a:gd name="T28" fmla="*/ 410 w 734"/>
                <a:gd name="T29" fmla="*/ 1050 h 1050"/>
                <a:gd name="T30" fmla="*/ 367 w 734"/>
                <a:gd name="T31" fmla="*/ 1044 h 1050"/>
                <a:gd name="T32" fmla="*/ 356 w 734"/>
                <a:gd name="T33" fmla="*/ 915 h 1050"/>
                <a:gd name="T34" fmla="*/ 427 w 734"/>
                <a:gd name="T35" fmla="*/ 868 h 1050"/>
                <a:gd name="T36" fmla="*/ 394 w 734"/>
                <a:gd name="T37" fmla="*/ 675 h 1050"/>
                <a:gd name="T38" fmla="*/ 399 w 734"/>
                <a:gd name="T39" fmla="*/ 435 h 1050"/>
                <a:gd name="T40" fmla="*/ 302 w 734"/>
                <a:gd name="T41" fmla="*/ 405 h 1050"/>
                <a:gd name="T42" fmla="*/ 273 w 734"/>
                <a:gd name="T43" fmla="*/ 463 h 1050"/>
                <a:gd name="T44" fmla="*/ 0 w 734"/>
                <a:gd name="T45" fmla="*/ 458 h 1050"/>
                <a:gd name="T46" fmla="*/ 110 w 734"/>
                <a:gd name="T47" fmla="*/ 382 h 1050"/>
                <a:gd name="T48" fmla="*/ 103 w 734"/>
                <a:gd name="T49" fmla="*/ 295 h 1050"/>
                <a:gd name="T50" fmla="*/ 83 w 734"/>
                <a:gd name="T51" fmla="*/ 246 h 1050"/>
                <a:gd name="T52" fmla="*/ 83 w 734"/>
                <a:gd name="T53" fmla="*/ 246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4" h="1050">
                  <a:moveTo>
                    <a:pt x="83" y="246"/>
                  </a:moveTo>
                  <a:lnTo>
                    <a:pt x="141" y="281"/>
                  </a:lnTo>
                  <a:lnTo>
                    <a:pt x="279" y="334"/>
                  </a:lnTo>
                  <a:lnTo>
                    <a:pt x="437" y="346"/>
                  </a:lnTo>
                  <a:lnTo>
                    <a:pt x="569" y="311"/>
                  </a:lnTo>
                  <a:lnTo>
                    <a:pt x="644" y="242"/>
                  </a:lnTo>
                  <a:lnTo>
                    <a:pt x="678" y="147"/>
                  </a:lnTo>
                  <a:lnTo>
                    <a:pt x="706" y="0"/>
                  </a:lnTo>
                  <a:lnTo>
                    <a:pt x="734" y="200"/>
                  </a:lnTo>
                  <a:lnTo>
                    <a:pt x="716" y="417"/>
                  </a:lnTo>
                  <a:lnTo>
                    <a:pt x="678" y="633"/>
                  </a:lnTo>
                  <a:lnTo>
                    <a:pt x="641" y="781"/>
                  </a:lnTo>
                  <a:lnTo>
                    <a:pt x="624" y="832"/>
                  </a:lnTo>
                  <a:lnTo>
                    <a:pt x="410" y="944"/>
                  </a:lnTo>
                  <a:lnTo>
                    <a:pt x="410" y="1050"/>
                  </a:lnTo>
                  <a:lnTo>
                    <a:pt x="367" y="1044"/>
                  </a:lnTo>
                  <a:lnTo>
                    <a:pt x="356" y="915"/>
                  </a:lnTo>
                  <a:lnTo>
                    <a:pt x="427" y="868"/>
                  </a:lnTo>
                  <a:lnTo>
                    <a:pt x="394" y="675"/>
                  </a:lnTo>
                  <a:lnTo>
                    <a:pt x="399" y="435"/>
                  </a:lnTo>
                  <a:lnTo>
                    <a:pt x="302" y="405"/>
                  </a:lnTo>
                  <a:lnTo>
                    <a:pt x="273" y="463"/>
                  </a:lnTo>
                  <a:lnTo>
                    <a:pt x="0" y="458"/>
                  </a:lnTo>
                  <a:lnTo>
                    <a:pt x="110" y="382"/>
                  </a:lnTo>
                  <a:lnTo>
                    <a:pt x="103" y="295"/>
                  </a:lnTo>
                  <a:lnTo>
                    <a:pt x="83" y="246"/>
                  </a:lnTo>
                  <a:lnTo>
                    <a:pt x="83" y="2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35" name="Freeform 171"/>
            <p:cNvSpPr>
              <a:spLocks/>
            </p:cNvSpPr>
            <p:nvPr/>
          </p:nvSpPr>
          <p:spPr bwMode="auto">
            <a:xfrm>
              <a:off x="1670" y="1626"/>
              <a:ext cx="456" cy="305"/>
            </a:xfrm>
            <a:custGeom>
              <a:avLst/>
              <a:gdLst>
                <a:gd name="T0" fmla="*/ 913 w 913"/>
                <a:gd name="T1" fmla="*/ 0 h 610"/>
                <a:gd name="T2" fmla="*/ 716 w 913"/>
                <a:gd name="T3" fmla="*/ 18 h 610"/>
                <a:gd name="T4" fmla="*/ 443 w 913"/>
                <a:gd name="T5" fmla="*/ 100 h 610"/>
                <a:gd name="T6" fmla="*/ 341 w 913"/>
                <a:gd name="T7" fmla="*/ 138 h 610"/>
                <a:gd name="T8" fmla="*/ 232 w 913"/>
                <a:gd name="T9" fmla="*/ 183 h 610"/>
                <a:gd name="T10" fmla="*/ 60 w 913"/>
                <a:gd name="T11" fmla="*/ 276 h 610"/>
                <a:gd name="T12" fmla="*/ 12 w 913"/>
                <a:gd name="T13" fmla="*/ 346 h 610"/>
                <a:gd name="T14" fmla="*/ 22 w 913"/>
                <a:gd name="T15" fmla="*/ 375 h 610"/>
                <a:gd name="T16" fmla="*/ 0 w 913"/>
                <a:gd name="T17" fmla="*/ 610 h 610"/>
                <a:gd name="T18" fmla="*/ 65 w 913"/>
                <a:gd name="T19" fmla="*/ 610 h 610"/>
                <a:gd name="T20" fmla="*/ 60 w 913"/>
                <a:gd name="T21" fmla="*/ 498 h 610"/>
                <a:gd name="T22" fmla="*/ 76 w 913"/>
                <a:gd name="T23" fmla="*/ 346 h 610"/>
                <a:gd name="T24" fmla="*/ 132 w 913"/>
                <a:gd name="T25" fmla="*/ 289 h 610"/>
                <a:gd name="T26" fmla="*/ 224 w 913"/>
                <a:gd name="T27" fmla="*/ 240 h 610"/>
                <a:gd name="T28" fmla="*/ 350 w 913"/>
                <a:gd name="T29" fmla="*/ 187 h 610"/>
                <a:gd name="T30" fmla="*/ 481 w 913"/>
                <a:gd name="T31" fmla="*/ 134 h 610"/>
                <a:gd name="T32" fmla="*/ 595 w 913"/>
                <a:gd name="T33" fmla="*/ 94 h 610"/>
                <a:gd name="T34" fmla="*/ 710 w 913"/>
                <a:gd name="T35" fmla="*/ 64 h 610"/>
                <a:gd name="T36" fmla="*/ 902 w 913"/>
                <a:gd name="T37" fmla="*/ 41 h 610"/>
                <a:gd name="T38" fmla="*/ 913 w 913"/>
                <a:gd name="T39" fmla="*/ 0 h 610"/>
                <a:gd name="T40" fmla="*/ 913 w 913"/>
                <a:gd name="T41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3" h="610">
                  <a:moveTo>
                    <a:pt x="913" y="0"/>
                  </a:moveTo>
                  <a:lnTo>
                    <a:pt x="716" y="18"/>
                  </a:lnTo>
                  <a:lnTo>
                    <a:pt x="443" y="100"/>
                  </a:lnTo>
                  <a:lnTo>
                    <a:pt x="341" y="138"/>
                  </a:lnTo>
                  <a:lnTo>
                    <a:pt x="232" y="183"/>
                  </a:lnTo>
                  <a:lnTo>
                    <a:pt x="60" y="276"/>
                  </a:lnTo>
                  <a:lnTo>
                    <a:pt x="12" y="346"/>
                  </a:lnTo>
                  <a:lnTo>
                    <a:pt x="22" y="375"/>
                  </a:lnTo>
                  <a:lnTo>
                    <a:pt x="0" y="610"/>
                  </a:lnTo>
                  <a:lnTo>
                    <a:pt x="65" y="610"/>
                  </a:lnTo>
                  <a:lnTo>
                    <a:pt x="60" y="498"/>
                  </a:lnTo>
                  <a:lnTo>
                    <a:pt x="76" y="346"/>
                  </a:lnTo>
                  <a:lnTo>
                    <a:pt x="132" y="289"/>
                  </a:lnTo>
                  <a:lnTo>
                    <a:pt x="224" y="240"/>
                  </a:lnTo>
                  <a:lnTo>
                    <a:pt x="350" y="187"/>
                  </a:lnTo>
                  <a:lnTo>
                    <a:pt x="481" y="134"/>
                  </a:lnTo>
                  <a:lnTo>
                    <a:pt x="595" y="94"/>
                  </a:lnTo>
                  <a:lnTo>
                    <a:pt x="710" y="64"/>
                  </a:lnTo>
                  <a:lnTo>
                    <a:pt x="902" y="41"/>
                  </a:lnTo>
                  <a:lnTo>
                    <a:pt x="913" y="0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36" name="Freeform 172"/>
            <p:cNvSpPr>
              <a:spLocks/>
            </p:cNvSpPr>
            <p:nvPr/>
          </p:nvSpPr>
          <p:spPr bwMode="auto">
            <a:xfrm>
              <a:off x="1645" y="1916"/>
              <a:ext cx="221" cy="414"/>
            </a:xfrm>
            <a:custGeom>
              <a:avLst/>
              <a:gdLst>
                <a:gd name="T0" fmla="*/ 76 w 443"/>
                <a:gd name="T1" fmla="*/ 0 h 827"/>
                <a:gd name="T2" fmla="*/ 372 w 443"/>
                <a:gd name="T3" fmla="*/ 0 h 827"/>
                <a:gd name="T4" fmla="*/ 443 w 443"/>
                <a:gd name="T5" fmla="*/ 35 h 827"/>
                <a:gd name="T6" fmla="*/ 393 w 443"/>
                <a:gd name="T7" fmla="*/ 293 h 827"/>
                <a:gd name="T8" fmla="*/ 327 w 443"/>
                <a:gd name="T9" fmla="*/ 316 h 827"/>
                <a:gd name="T10" fmla="*/ 306 w 443"/>
                <a:gd name="T11" fmla="*/ 523 h 827"/>
                <a:gd name="T12" fmla="*/ 273 w 443"/>
                <a:gd name="T13" fmla="*/ 498 h 827"/>
                <a:gd name="T14" fmla="*/ 273 w 443"/>
                <a:gd name="T15" fmla="*/ 293 h 827"/>
                <a:gd name="T16" fmla="*/ 372 w 443"/>
                <a:gd name="T17" fmla="*/ 252 h 827"/>
                <a:gd name="T18" fmla="*/ 405 w 443"/>
                <a:gd name="T19" fmla="*/ 70 h 827"/>
                <a:gd name="T20" fmla="*/ 49 w 443"/>
                <a:gd name="T21" fmla="*/ 70 h 827"/>
                <a:gd name="T22" fmla="*/ 98 w 443"/>
                <a:gd name="T23" fmla="*/ 247 h 827"/>
                <a:gd name="T24" fmla="*/ 179 w 443"/>
                <a:gd name="T25" fmla="*/ 299 h 827"/>
                <a:gd name="T26" fmla="*/ 147 w 443"/>
                <a:gd name="T27" fmla="*/ 346 h 827"/>
                <a:gd name="T28" fmla="*/ 174 w 443"/>
                <a:gd name="T29" fmla="*/ 516 h 827"/>
                <a:gd name="T30" fmla="*/ 114 w 443"/>
                <a:gd name="T31" fmla="*/ 599 h 827"/>
                <a:gd name="T32" fmla="*/ 102 w 443"/>
                <a:gd name="T33" fmla="*/ 652 h 827"/>
                <a:gd name="T34" fmla="*/ 145 w 443"/>
                <a:gd name="T35" fmla="*/ 664 h 827"/>
                <a:gd name="T36" fmla="*/ 151 w 443"/>
                <a:gd name="T37" fmla="*/ 764 h 827"/>
                <a:gd name="T38" fmla="*/ 190 w 443"/>
                <a:gd name="T39" fmla="*/ 785 h 827"/>
                <a:gd name="T40" fmla="*/ 249 w 443"/>
                <a:gd name="T41" fmla="*/ 700 h 827"/>
                <a:gd name="T42" fmla="*/ 273 w 443"/>
                <a:gd name="T43" fmla="*/ 791 h 827"/>
                <a:gd name="T44" fmla="*/ 230 w 443"/>
                <a:gd name="T45" fmla="*/ 791 h 827"/>
                <a:gd name="T46" fmla="*/ 197 w 443"/>
                <a:gd name="T47" fmla="*/ 827 h 827"/>
                <a:gd name="T48" fmla="*/ 114 w 443"/>
                <a:gd name="T49" fmla="*/ 791 h 827"/>
                <a:gd name="T50" fmla="*/ 71 w 443"/>
                <a:gd name="T51" fmla="*/ 763 h 827"/>
                <a:gd name="T52" fmla="*/ 65 w 443"/>
                <a:gd name="T53" fmla="*/ 586 h 827"/>
                <a:gd name="T54" fmla="*/ 130 w 443"/>
                <a:gd name="T55" fmla="*/ 505 h 827"/>
                <a:gd name="T56" fmla="*/ 120 w 443"/>
                <a:gd name="T57" fmla="*/ 311 h 827"/>
                <a:gd name="T58" fmla="*/ 71 w 443"/>
                <a:gd name="T59" fmla="*/ 305 h 827"/>
                <a:gd name="T60" fmla="*/ 0 w 443"/>
                <a:gd name="T61" fmla="*/ 30 h 827"/>
                <a:gd name="T62" fmla="*/ 76 w 443"/>
                <a:gd name="T63" fmla="*/ 0 h 827"/>
                <a:gd name="T64" fmla="*/ 76 w 443"/>
                <a:gd name="T65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3" h="827">
                  <a:moveTo>
                    <a:pt x="76" y="0"/>
                  </a:moveTo>
                  <a:lnTo>
                    <a:pt x="372" y="0"/>
                  </a:lnTo>
                  <a:lnTo>
                    <a:pt x="443" y="35"/>
                  </a:lnTo>
                  <a:lnTo>
                    <a:pt x="393" y="293"/>
                  </a:lnTo>
                  <a:lnTo>
                    <a:pt x="327" y="316"/>
                  </a:lnTo>
                  <a:lnTo>
                    <a:pt x="306" y="523"/>
                  </a:lnTo>
                  <a:lnTo>
                    <a:pt x="273" y="498"/>
                  </a:lnTo>
                  <a:lnTo>
                    <a:pt x="273" y="293"/>
                  </a:lnTo>
                  <a:lnTo>
                    <a:pt x="372" y="252"/>
                  </a:lnTo>
                  <a:lnTo>
                    <a:pt x="405" y="70"/>
                  </a:lnTo>
                  <a:lnTo>
                    <a:pt x="49" y="70"/>
                  </a:lnTo>
                  <a:lnTo>
                    <a:pt x="98" y="247"/>
                  </a:lnTo>
                  <a:lnTo>
                    <a:pt x="179" y="299"/>
                  </a:lnTo>
                  <a:lnTo>
                    <a:pt x="147" y="346"/>
                  </a:lnTo>
                  <a:lnTo>
                    <a:pt x="174" y="516"/>
                  </a:lnTo>
                  <a:lnTo>
                    <a:pt x="114" y="599"/>
                  </a:lnTo>
                  <a:lnTo>
                    <a:pt x="102" y="652"/>
                  </a:lnTo>
                  <a:lnTo>
                    <a:pt x="145" y="664"/>
                  </a:lnTo>
                  <a:lnTo>
                    <a:pt x="151" y="764"/>
                  </a:lnTo>
                  <a:lnTo>
                    <a:pt x="190" y="785"/>
                  </a:lnTo>
                  <a:lnTo>
                    <a:pt x="249" y="700"/>
                  </a:lnTo>
                  <a:lnTo>
                    <a:pt x="273" y="791"/>
                  </a:lnTo>
                  <a:lnTo>
                    <a:pt x="230" y="791"/>
                  </a:lnTo>
                  <a:lnTo>
                    <a:pt x="197" y="827"/>
                  </a:lnTo>
                  <a:lnTo>
                    <a:pt x="114" y="791"/>
                  </a:lnTo>
                  <a:lnTo>
                    <a:pt x="71" y="763"/>
                  </a:lnTo>
                  <a:lnTo>
                    <a:pt x="65" y="586"/>
                  </a:lnTo>
                  <a:lnTo>
                    <a:pt x="130" y="505"/>
                  </a:lnTo>
                  <a:lnTo>
                    <a:pt x="120" y="311"/>
                  </a:lnTo>
                  <a:lnTo>
                    <a:pt x="71" y="305"/>
                  </a:lnTo>
                  <a:lnTo>
                    <a:pt x="0" y="30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37" name="Freeform 173"/>
            <p:cNvSpPr>
              <a:spLocks/>
            </p:cNvSpPr>
            <p:nvPr/>
          </p:nvSpPr>
          <p:spPr bwMode="auto">
            <a:xfrm>
              <a:off x="1763" y="2142"/>
              <a:ext cx="84" cy="197"/>
            </a:xfrm>
            <a:custGeom>
              <a:avLst/>
              <a:gdLst>
                <a:gd name="T0" fmla="*/ 5 w 170"/>
                <a:gd name="T1" fmla="*/ 0 h 392"/>
                <a:gd name="T2" fmla="*/ 148 w 170"/>
                <a:gd name="T3" fmla="*/ 71 h 392"/>
                <a:gd name="T4" fmla="*/ 170 w 170"/>
                <a:gd name="T5" fmla="*/ 158 h 392"/>
                <a:gd name="T6" fmla="*/ 130 w 170"/>
                <a:gd name="T7" fmla="*/ 152 h 392"/>
                <a:gd name="T8" fmla="*/ 103 w 170"/>
                <a:gd name="T9" fmla="*/ 240 h 392"/>
                <a:gd name="T10" fmla="*/ 148 w 170"/>
                <a:gd name="T11" fmla="*/ 345 h 392"/>
                <a:gd name="T12" fmla="*/ 103 w 170"/>
                <a:gd name="T13" fmla="*/ 392 h 392"/>
                <a:gd name="T14" fmla="*/ 22 w 170"/>
                <a:gd name="T15" fmla="*/ 380 h 392"/>
                <a:gd name="T16" fmla="*/ 0 w 170"/>
                <a:gd name="T17" fmla="*/ 311 h 392"/>
                <a:gd name="T18" fmla="*/ 16 w 170"/>
                <a:gd name="T19" fmla="*/ 205 h 392"/>
                <a:gd name="T20" fmla="*/ 38 w 170"/>
                <a:gd name="T21" fmla="*/ 339 h 392"/>
                <a:gd name="T22" fmla="*/ 103 w 170"/>
                <a:gd name="T23" fmla="*/ 345 h 392"/>
                <a:gd name="T24" fmla="*/ 65 w 170"/>
                <a:gd name="T25" fmla="*/ 251 h 392"/>
                <a:gd name="T26" fmla="*/ 76 w 170"/>
                <a:gd name="T27" fmla="*/ 134 h 392"/>
                <a:gd name="T28" fmla="*/ 109 w 170"/>
                <a:gd name="T29" fmla="*/ 99 h 392"/>
                <a:gd name="T30" fmla="*/ 38 w 170"/>
                <a:gd name="T31" fmla="*/ 46 h 392"/>
                <a:gd name="T32" fmla="*/ 5 w 170"/>
                <a:gd name="T33" fmla="*/ 0 h 392"/>
                <a:gd name="T34" fmla="*/ 5 w 170"/>
                <a:gd name="T35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0" h="392">
                  <a:moveTo>
                    <a:pt x="5" y="0"/>
                  </a:moveTo>
                  <a:lnTo>
                    <a:pt x="148" y="71"/>
                  </a:lnTo>
                  <a:lnTo>
                    <a:pt x="170" y="158"/>
                  </a:lnTo>
                  <a:lnTo>
                    <a:pt x="130" y="152"/>
                  </a:lnTo>
                  <a:lnTo>
                    <a:pt x="103" y="240"/>
                  </a:lnTo>
                  <a:lnTo>
                    <a:pt x="148" y="345"/>
                  </a:lnTo>
                  <a:lnTo>
                    <a:pt x="103" y="392"/>
                  </a:lnTo>
                  <a:lnTo>
                    <a:pt x="22" y="380"/>
                  </a:lnTo>
                  <a:lnTo>
                    <a:pt x="0" y="311"/>
                  </a:lnTo>
                  <a:lnTo>
                    <a:pt x="16" y="205"/>
                  </a:lnTo>
                  <a:lnTo>
                    <a:pt x="38" y="339"/>
                  </a:lnTo>
                  <a:lnTo>
                    <a:pt x="103" y="345"/>
                  </a:lnTo>
                  <a:lnTo>
                    <a:pt x="65" y="251"/>
                  </a:lnTo>
                  <a:lnTo>
                    <a:pt x="76" y="134"/>
                  </a:lnTo>
                  <a:lnTo>
                    <a:pt x="109" y="99"/>
                  </a:lnTo>
                  <a:lnTo>
                    <a:pt x="38" y="46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38" name="Freeform 174"/>
            <p:cNvSpPr>
              <a:spLocks/>
            </p:cNvSpPr>
            <p:nvPr/>
          </p:nvSpPr>
          <p:spPr bwMode="auto">
            <a:xfrm>
              <a:off x="1670" y="1952"/>
              <a:ext cx="152" cy="187"/>
            </a:xfrm>
            <a:custGeom>
              <a:avLst/>
              <a:gdLst>
                <a:gd name="T0" fmla="*/ 0 w 306"/>
                <a:gd name="T1" fmla="*/ 0 h 375"/>
                <a:gd name="T2" fmla="*/ 87 w 306"/>
                <a:gd name="T3" fmla="*/ 48 h 375"/>
                <a:gd name="T4" fmla="*/ 197 w 306"/>
                <a:gd name="T5" fmla="*/ 59 h 375"/>
                <a:gd name="T6" fmla="*/ 240 w 306"/>
                <a:gd name="T7" fmla="*/ 159 h 375"/>
                <a:gd name="T8" fmla="*/ 306 w 306"/>
                <a:gd name="T9" fmla="*/ 211 h 375"/>
                <a:gd name="T10" fmla="*/ 251 w 306"/>
                <a:gd name="T11" fmla="*/ 229 h 375"/>
                <a:gd name="T12" fmla="*/ 235 w 306"/>
                <a:gd name="T13" fmla="*/ 281 h 375"/>
                <a:gd name="T14" fmla="*/ 170 w 306"/>
                <a:gd name="T15" fmla="*/ 288 h 375"/>
                <a:gd name="T16" fmla="*/ 109 w 306"/>
                <a:gd name="T17" fmla="*/ 375 h 375"/>
                <a:gd name="T18" fmla="*/ 71 w 306"/>
                <a:gd name="T19" fmla="*/ 241 h 375"/>
                <a:gd name="T20" fmla="*/ 49 w 306"/>
                <a:gd name="T21" fmla="*/ 177 h 375"/>
                <a:gd name="T22" fmla="*/ 0 w 306"/>
                <a:gd name="T23" fmla="*/ 0 h 375"/>
                <a:gd name="T24" fmla="*/ 0 w 306"/>
                <a:gd name="T25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75">
                  <a:moveTo>
                    <a:pt x="0" y="0"/>
                  </a:moveTo>
                  <a:lnTo>
                    <a:pt x="87" y="48"/>
                  </a:lnTo>
                  <a:lnTo>
                    <a:pt x="197" y="59"/>
                  </a:lnTo>
                  <a:lnTo>
                    <a:pt x="240" y="159"/>
                  </a:lnTo>
                  <a:lnTo>
                    <a:pt x="306" y="211"/>
                  </a:lnTo>
                  <a:lnTo>
                    <a:pt x="251" y="229"/>
                  </a:lnTo>
                  <a:lnTo>
                    <a:pt x="235" y="281"/>
                  </a:lnTo>
                  <a:lnTo>
                    <a:pt x="170" y="288"/>
                  </a:lnTo>
                  <a:lnTo>
                    <a:pt x="109" y="375"/>
                  </a:lnTo>
                  <a:lnTo>
                    <a:pt x="71" y="241"/>
                  </a:lnTo>
                  <a:lnTo>
                    <a:pt x="49" y="17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39" name="Freeform 175"/>
            <p:cNvSpPr>
              <a:spLocks/>
            </p:cNvSpPr>
            <p:nvPr/>
          </p:nvSpPr>
          <p:spPr bwMode="auto">
            <a:xfrm>
              <a:off x="2086" y="1682"/>
              <a:ext cx="220" cy="349"/>
            </a:xfrm>
            <a:custGeom>
              <a:avLst/>
              <a:gdLst>
                <a:gd name="T0" fmla="*/ 0 w 442"/>
                <a:gd name="T1" fmla="*/ 0 h 698"/>
                <a:gd name="T2" fmla="*/ 26 w 442"/>
                <a:gd name="T3" fmla="*/ 109 h 698"/>
                <a:gd name="T4" fmla="*/ 59 w 442"/>
                <a:gd name="T5" fmla="*/ 340 h 698"/>
                <a:gd name="T6" fmla="*/ 48 w 442"/>
                <a:gd name="T7" fmla="*/ 691 h 698"/>
                <a:gd name="T8" fmla="*/ 349 w 442"/>
                <a:gd name="T9" fmla="*/ 698 h 698"/>
                <a:gd name="T10" fmla="*/ 373 w 442"/>
                <a:gd name="T11" fmla="*/ 633 h 698"/>
                <a:gd name="T12" fmla="*/ 415 w 442"/>
                <a:gd name="T13" fmla="*/ 481 h 698"/>
                <a:gd name="T14" fmla="*/ 442 w 442"/>
                <a:gd name="T15" fmla="*/ 235 h 698"/>
                <a:gd name="T16" fmla="*/ 420 w 442"/>
                <a:gd name="T17" fmla="*/ 23 h 698"/>
                <a:gd name="T18" fmla="*/ 409 w 442"/>
                <a:gd name="T19" fmla="*/ 193 h 698"/>
                <a:gd name="T20" fmla="*/ 371 w 442"/>
                <a:gd name="T21" fmla="*/ 281 h 698"/>
                <a:gd name="T22" fmla="*/ 250 w 442"/>
                <a:gd name="T23" fmla="*/ 135 h 698"/>
                <a:gd name="T24" fmla="*/ 147 w 442"/>
                <a:gd name="T25" fmla="*/ 218 h 698"/>
                <a:gd name="T26" fmla="*/ 229 w 442"/>
                <a:gd name="T27" fmla="*/ 228 h 698"/>
                <a:gd name="T28" fmla="*/ 291 w 442"/>
                <a:gd name="T29" fmla="*/ 265 h 698"/>
                <a:gd name="T30" fmla="*/ 322 w 442"/>
                <a:gd name="T31" fmla="*/ 287 h 698"/>
                <a:gd name="T32" fmla="*/ 339 w 442"/>
                <a:gd name="T33" fmla="*/ 463 h 698"/>
                <a:gd name="T34" fmla="*/ 314 w 442"/>
                <a:gd name="T35" fmla="*/ 602 h 698"/>
                <a:gd name="T36" fmla="*/ 294 w 442"/>
                <a:gd name="T37" fmla="*/ 668 h 698"/>
                <a:gd name="T38" fmla="*/ 93 w 442"/>
                <a:gd name="T39" fmla="*/ 645 h 698"/>
                <a:gd name="T40" fmla="*/ 104 w 442"/>
                <a:gd name="T41" fmla="*/ 375 h 698"/>
                <a:gd name="T42" fmla="*/ 71 w 442"/>
                <a:gd name="T43" fmla="*/ 184 h 698"/>
                <a:gd name="T44" fmla="*/ 48 w 442"/>
                <a:gd name="T45" fmla="*/ 94 h 698"/>
                <a:gd name="T46" fmla="*/ 0 w 442"/>
                <a:gd name="T47" fmla="*/ 0 h 698"/>
                <a:gd name="T48" fmla="*/ 0 w 442"/>
                <a:gd name="T49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2" h="698">
                  <a:moveTo>
                    <a:pt x="0" y="0"/>
                  </a:moveTo>
                  <a:lnTo>
                    <a:pt x="26" y="109"/>
                  </a:lnTo>
                  <a:lnTo>
                    <a:pt x="59" y="340"/>
                  </a:lnTo>
                  <a:lnTo>
                    <a:pt x="48" y="691"/>
                  </a:lnTo>
                  <a:lnTo>
                    <a:pt x="349" y="698"/>
                  </a:lnTo>
                  <a:lnTo>
                    <a:pt x="373" y="633"/>
                  </a:lnTo>
                  <a:lnTo>
                    <a:pt x="415" y="481"/>
                  </a:lnTo>
                  <a:lnTo>
                    <a:pt x="442" y="235"/>
                  </a:lnTo>
                  <a:lnTo>
                    <a:pt x="420" y="23"/>
                  </a:lnTo>
                  <a:lnTo>
                    <a:pt x="409" y="193"/>
                  </a:lnTo>
                  <a:lnTo>
                    <a:pt x="371" y="281"/>
                  </a:lnTo>
                  <a:lnTo>
                    <a:pt x="250" y="135"/>
                  </a:lnTo>
                  <a:lnTo>
                    <a:pt x="147" y="218"/>
                  </a:lnTo>
                  <a:lnTo>
                    <a:pt x="229" y="228"/>
                  </a:lnTo>
                  <a:lnTo>
                    <a:pt x="291" y="265"/>
                  </a:lnTo>
                  <a:lnTo>
                    <a:pt x="322" y="287"/>
                  </a:lnTo>
                  <a:lnTo>
                    <a:pt x="339" y="463"/>
                  </a:lnTo>
                  <a:lnTo>
                    <a:pt x="314" y="602"/>
                  </a:lnTo>
                  <a:lnTo>
                    <a:pt x="294" y="668"/>
                  </a:lnTo>
                  <a:lnTo>
                    <a:pt x="93" y="645"/>
                  </a:lnTo>
                  <a:lnTo>
                    <a:pt x="104" y="375"/>
                  </a:lnTo>
                  <a:lnTo>
                    <a:pt x="71" y="184"/>
                  </a:lnTo>
                  <a:lnTo>
                    <a:pt x="48" y="9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40" name="Freeform 176"/>
            <p:cNvSpPr>
              <a:spLocks/>
            </p:cNvSpPr>
            <p:nvPr/>
          </p:nvSpPr>
          <p:spPr bwMode="auto">
            <a:xfrm>
              <a:off x="2247" y="1713"/>
              <a:ext cx="245" cy="485"/>
            </a:xfrm>
            <a:custGeom>
              <a:avLst/>
              <a:gdLst>
                <a:gd name="T0" fmla="*/ 142 w 490"/>
                <a:gd name="T1" fmla="*/ 0 h 969"/>
                <a:gd name="T2" fmla="*/ 191 w 490"/>
                <a:gd name="T3" fmla="*/ 84 h 969"/>
                <a:gd name="T4" fmla="*/ 218 w 490"/>
                <a:gd name="T5" fmla="*/ 191 h 969"/>
                <a:gd name="T6" fmla="*/ 259 w 490"/>
                <a:gd name="T7" fmla="*/ 256 h 969"/>
                <a:gd name="T8" fmla="*/ 304 w 490"/>
                <a:gd name="T9" fmla="*/ 324 h 969"/>
                <a:gd name="T10" fmla="*/ 331 w 490"/>
                <a:gd name="T11" fmla="*/ 453 h 969"/>
                <a:gd name="T12" fmla="*/ 206 w 490"/>
                <a:gd name="T13" fmla="*/ 535 h 969"/>
                <a:gd name="T14" fmla="*/ 183 w 490"/>
                <a:gd name="T15" fmla="*/ 618 h 969"/>
                <a:gd name="T16" fmla="*/ 304 w 490"/>
                <a:gd name="T17" fmla="*/ 577 h 969"/>
                <a:gd name="T18" fmla="*/ 322 w 490"/>
                <a:gd name="T19" fmla="*/ 612 h 969"/>
                <a:gd name="T20" fmla="*/ 376 w 490"/>
                <a:gd name="T21" fmla="*/ 671 h 969"/>
                <a:gd name="T22" fmla="*/ 490 w 490"/>
                <a:gd name="T23" fmla="*/ 687 h 969"/>
                <a:gd name="T24" fmla="*/ 271 w 490"/>
                <a:gd name="T25" fmla="*/ 858 h 969"/>
                <a:gd name="T26" fmla="*/ 172 w 490"/>
                <a:gd name="T27" fmla="*/ 827 h 969"/>
                <a:gd name="T28" fmla="*/ 130 w 490"/>
                <a:gd name="T29" fmla="*/ 969 h 969"/>
                <a:gd name="T30" fmla="*/ 0 w 490"/>
                <a:gd name="T31" fmla="*/ 939 h 969"/>
                <a:gd name="T32" fmla="*/ 64 w 490"/>
                <a:gd name="T33" fmla="*/ 812 h 969"/>
                <a:gd name="T34" fmla="*/ 118 w 490"/>
                <a:gd name="T35" fmla="*/ 668 h 969"/>
                <a:gd name="T36" fmla="*/ 168 w 490"/>
                <a:gd name="T37" fmla="*/ 343 h 969"/>
                <a:gd name="T38" fmla="*/ 171 w 490"/>
                <a:gd name="T39" fmla="*/ 266 h 969"/>
                <a:gd name="T40" fmla="*/ 169 w 490"/>
                <a:gd name="T41" fmla="*/ 168 h 969"/>
                <a:gd name="T42" fmla="*/ 142 w 490"/>
                <a:gd name="T43" fmla="*/ 0 h 969"/>
                <a:gd name="T44" fmla="*/ 142 w 490"/>
                <a:gd name="T45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90" h="969">
                  <a:moveTo>
                    <a:pt x="142" y="0"/>
                  </a:moveTo>
                  <a:lnTo>
                    <a:pt x="191" y="84"/>
                  </a:lnTo>
                  <a:lnTo>
                    <a:pt x="218" y="191"/>
                  </a:lnTo>
                  <a:lnTo>
                    <a:pt x="259" y="256"/>
                  </a:lnTo>
                  <a:lnTo>
                    <a:pt x="304" y="324"/>
                  </a:lnTo>
                  <a:lnTo>
                    <a:pt x="331" y="453"/>
                  </a:lnTo>
                  <a:lnTo>
                    <a:pt x="206" y="535"/>
                  </a:lnTo>
                  <a:lnTo>
                    <a:pt x="183" y="618"/>
                  </a:lnTo>
                  <a:lnTo>
                    <a:pt x="304" y="577"/>
                  </a:lnTo>
                  <a:lnTo>
                    <a:pt x="322" y="612"/>
                  </a:lnTo>
                  <a:lnTo>
                    <a:pt x="376" y="671"/>
                  </a:lnTo>
                  <a:lnTo>
                    <a:pt x="490" y="687"/>
                  </a:lnTo>
                  <a:lnTo>
                    <a:pt x="271" y="858"/>
                  </a:lnTo>
                  <a:lnTo>
                    <a:pt x="172" y="827"/>
                  </a:lnTo>
                  <a:lnTo>
                    <a:pt x="130" y="969"/>
                  </a:lnTo>
                  <a:lnTo>
                    <a:pt x="0" y="939"/>
                  </a:lnTo>
                  <a:lnTo>
                    <a:pt x="64" y="812"/>
                  </a:lnTo>
                  <a:lnTo>
                    <a:pt x="118" y="668"/>
                  </a:lnTo>
                  <a:lnTo>
                    <a:pt x="168" y="343"/>
                  </a:lnTo>
                  <a:lnTo>
                    <a:pt x="171" y="266"/>
                  </a:lnTo>
                  <a:lnTo>
                    <a:pt x="169" y="168"/>
                  </a:lnTo>
                  <a:lnTo>
                    <a:pt x="142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41" name="Freeform 177"/>
            <p:cNvSpPr>
              <a:spLocks/>
            </p:cNvSpPr>
            <p:nvPr/>
          </p:nvSpPr>
          <p:spPr bwMode="auto">
            <a:xfrm>
              <a:off x="2298" y="1650"/>
              <a:ext cx="239" cy="428"/>
            </a:xfrm>
            <a:custGeom>
              <a:avLst/>
              <a:gdLst>
                <a:gd name="T0" fmla="*/ 40 w 478"/>
                <a:gd name="T1" fmla="*/ 0 h 856"/>
                <a:gd name="T2" fmla="*/ 193 w 478"/>
                <a:gd name="T3" fmla="*/ 82 h 856"/>
                <a:gd name="T4" fmla="*/ 260 w 478"/>
                <a:gd name="T5" fmla="*/ 246 h 856"/>
                <a:gd name="T6" fmla="*/ 307 w 478"/>
                <a:gd name="T7" fmla="*/ 435 h 856"/>
                <a:gd name="T8" fmla="*/ 330 w 478"/>
                <a:gd name="T9" fmla="*/ 540 h 856"/>
                <a:gd name="T10" fmla="*/ 412 w 478"/>
                <a:gd name="T11" fmla="*/ 568 h 856"/>
                <a:gd name="T12" fmla="*/ 417 w 478"/>
                <a:gd name="T13" fmla="*/ 651 h 856"/>
                <a:gd name="T14" fmla="*/ 452 w 478"/>
                <a:gd name="T15" fmla="*/ 730 h 856"/>
                <a:gd name="T16" fmla="*/ 478 w 478"/>
                <a:gd name="T17" fmla="*/ 773 h 856"/>
                <a:gd name="T18" fmla="*/ 467 w 478"/>
                <a:gd name="T19" fmla="*/ 814 h 856"/>
                <a:gd name="T20" fmla="*/ 375 w 478"/>
                <a:gd name="T21" fmla="*/ 842 h 856"/>
                <a:gd name="T22" fmla="*/ 314 w 478"/>
                <a:gd name="T23" fmla="*/ 856 h 856"/>
                <a:gd name="T24" fmla="*/ 417 w 478"/>
                <a:gd name="T25" fmla="*/ 780 h 856"/>
                <a:gd name="T26" fmla="*/ 368 w 478"/>
                <a:gd name="T27" fmla="*/ 674 h 856"/>
                <a:gd name="T28" fmla="*/ 352 w 478"/>
                <a:gd name="T29" fmla="*/ 593 h 856"/>
                <a:gd name="T30" fmla="*/ 287 w 478"/>
                <a:gd name="T31" fmla="*/ 603 h 856"/>
                <a:gd name="T32" fmla="*/ 193 w 478"/>
                <a:gd name="T33" fmla="*/ 626 h 856"/>
                <a:gd name="T34" fmla="*/ 74 w 478"/>
                <a:gd name="T35" fmla="*/ 692 h 856"/>
                <a:gd name="T36" fmla="*/ 139 w 478"/>
                <a:gd name="T37" fmla="*/ 598 h 856"/>
                <a:gd name="T38" fmla="*/ 281 w 478"/>
                <a:gd name="T39" fmla="*/ 540 h 856"/>
                <a:gd name="T40" fmla="*/ 231 w 478"/>
                <a:gd name="T41" fmla="*/ 287 h 856"/>
                <a:gd name="T42" fmla="*/ 171 w 478"/>
                <a:gd name="T43" fmla="*/ 129 h 856"/>
                <a:gd name="T44" fmla="*/ 0 w 478"/>
                <a:gd name="T45" fmla="*/ 38 h 856"/>
                <a:gd name="T46" fmla="*/ 40 w 478"/>
                <a:gd name="T47" fmla="*/ 0 h 856"/>
                <a:gd name="T48" fmla="*/ 40 w 478"/>
                <a:gd name="T49" fmla="*/ 0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8" h="856">
                  <a:moveTo>
                    <a:pt x="40" y="0"/>
                  </a:moveTo>
                  <a:lnTo>
                    <a:pt x="193" y="82"/>
                  </a:lnTo>
                  <a:lnTo>
                    <a:pt x="260" y="246"/>
                  </a:lnTo>
                  <a:lnTo>
                    <a:pt x="307" y="435"/>
                  </a:lnTo>
                  <a:lnTo>
                    <a:pt x="330" y="540"/>
                  </a:lnTo>
                  <a:lnTo>
                    <a:pt x="412" y="568"/>
                  </a:lnTo>
                  <a:lnTo>
                    <a:pt x="417" y="651"/>
                  </a:lnTo>
                  <a:lnTo>
                    <a:pt x="452" y="730"/>
                  </a:lnTo>
                  <a:lnTo>
                    <a:pt x="478" y="773"/>
                  </a:lnTo>
                  <a:lnTo>
                    <a:pt x="467" y="814"/>
                  </a:lnTo>
                  <a:lnTo>
                    <a:pt x="375" y="842"/>
                  </a:lnTo>
                  <a:lnTo>
                    <a:pt x="314" y="856"/>
                  </a:lnTo>
                  <a:lnTo>
                    <a:pt x="417" y="780"/>
                  </a:lnTo>
                  <a:lnTo>
                    <a:pt x="368" y="674"/>
                  </a:lnTo>
                  <a:lnTo>
                    <a:pt x="352" y="593"/>
                  </a:lnTo>
                  <a:lnTo>
                    <a:pt x="287" y="603"/>
                  </a:lnTo>
                  <a:lnTo>
                    <a:pt x="193" y="626"/>
                  </a:lnTo>
                  <a:lnTo>
                    <a:pt x="74" y="692"/>
                  </a:lnTo>
                  <a:lnTo>
                    <a:pt x="139" y="598"/>
                  </a:lnTo>
                  <a:lnTo>
                    <a:pt x="281" y="540"/>
                  </a:lnTo>
                  <a:lnTo>
                    <a:pt x="231" y="287"/>
                  </a:lnTo>
                  <a:lnTo>
                    <a:pt x="171" y="129"/>
                  </a:lnTo>
                  <a:lnTo>
                    <a:pt x="0" y="38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42" name="Freeform 178"/>
            <p:cNvSpPr>
              <a:spLocks/>
            </p:cNvSpPr>
            <p:nvPr/>
          </p:nvSpPr>
          <p:spPr bwMode="auto">
            <a:xfrm>
              <a:off x="2167" y="2180"/>
              <a:ext cx="471" cy="598"/>
            </a:xfrm>
            <a:custGeom>
              <a:avLst/>
              <a:gdLst>
                <a:gd name="T0" fmla="*/ 217 w 943"/>
                <a:gd name="T1" fmla="*/ 0 h 1196"/>
                <a:gd name="T2" fmla="*/ 352 w 943"/>
                <a:gd name="T3" fmla="*/ 30 h 1196"/>
                <a:gd name="T4" fmla="*/ 523 w 943"/>
                <a:gd name="T5" fmla="*/ 133 h 1196"/>
                <a:gd name="T6" fmla="*/ 602 w 943"/>
                <a:gd name="T7" fmla="*/ 207 h 1196"/>
                <a:gd name="T8" fmla="*/ 674 w 943"/>
                <a:gd name="T9" fmla="*/ 300 h 1196"/>
                <a:gd name="T10" fmla="*/ 742 w 943"/>
                <a:gd name="T11" fmla="*/ 410 h 1196"/>
                <a:gd name="T12" fmla="*/ 803 w 943"/>
                <a:gd name="T13" fmla="*/ 533 h 1196"/>
                <a:gd name="T14" fmla="*/ 892 w 943"/>
                <a:gd name="T15" fmla="*/ 804 h 1196"/>
                <a:gd name="T16" fmla="*/ 943 w 943"/>
                <a:gd name="T17" fmla="*/ 1173 h 1196"/>
                <a:gd name="T18" fmla="*/ 717 w 943"/>
                <a:gd name="T19" fmla="*/ 1196 h 1196"/>
                <a:gd name="T20" fmla="*/ 740 w 943"/>
                <a:gd name="T21" fmla="*/ 1127 h 1196"/>
                <a:gd name="T22" fmla="*/ 871 w 943"/>
                <a:gd name="T23" fmla="*/ 1138 h 1196"/>
                <a:gd name="T24" fmla="*/ 849 w 943"/>
                <a:gd name="T25" fmla="*/ 833 h 1196"/>
                <a:gd name="T26" fmla="*/ 823 w 943"/>
                <a:gd name="T27" fmla="*/ 730 h 1196"/>
                <a:gd name="T28" fmla="*/ 789 w 943"/>
                <a:gd name="T29" fmla="*/ 632 h 1196"/>
                <a:gd name="T30" fmla="*/ 750 w 943"/>
                <a:gd name="T31" fmla="*/ 540 h 1196"/>
                <a:gd name="T32" fmla="*/ 706 w 943"/>
                <a:gd name="T33" fmla="*/ 452 h 1196"/>
                <a:gd name="T34" fmla="*/ 655 w 943"/>
                <a:gd name="T35" fmla="*/ 361 h 1196"/>
                <a:gd name="T36" fmla="*/ 581 w 943"/>
                <a:gd name="T37" fmla="*/ 267 h 1196"/>
                <a:gd name="T38" fmla="*/ 490 w 943"/>
                <a:gd name="T39" fmla="*/ 179 h 1196"/>
                <a:gd name="T40" fmla="*/ 439 w 943"/>
                <a:gd name="T41" fmla="*/ 140 h 1196"/>
                <a:gd name="T42" fmla="*/ 382 w 943"/>
                <a:gd name="T43" fmla="*/ 106 h 1196"/>
                <a:gd name="T44" fmla="*/ 257 w 943"/>
                <a:gd name="T45" fmla="*/ 58 h 1196"/>
                <a:gd name="T46" fmla="*/ 132 w 943"/>
                <a:gd name="T47" fmla="*/ 34 h 1196"/>
                <a:gd name="T48" fmla="*/ 0 w 943"/>
                <a:gd name="T49" fmla="*/ 25 h 1196"/>
                <a:gd name="T50" fmla="*/ 217 w 943"/>
                <a:gd name="T51" fmla="*/ 0 h 1196"/>
                <a:gd name="T52" fmla="*/ 217 w 943"/>
                <a:gd name="T53" fmla="*/ 0 h 1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3" h="1196">
                  <a:moveTo>
                    <a:pt x="217" y="0"/>
                  </a:moveTo>
                  <a:lnTo>
                    <a:pt x="352" y="30"/>
                  </a:lnTo>
                  <a:lnTo>
                    <a:pt x="523" y="133"/>
                  </a:lnTo>
                  <a:lnTo>
                    <a:pt x="602" y="207"/>
                  </a:lnTo>
                  <a:lnTo>
                    <a:pt x="674" y="300"/>
                  </a:lnTo>
                  <a:lnTo>
                    <a:pt x="742" y="410"/>
                  </a:lnTo>
                  <a:lnTo>
                    <a:pt x="803" y="533"/>
                  </a:lnTo>
                  <a:lnTo>
                    <a:pt x="892" y="804"/>
                  </a:lnTo>
                  <a:lnTo>
                    <a:pt x="943" y="1173"/>
                  </a:lnTo>
                  <a:lnTo>
                    <a:pt x="717" y="1196"/>
                  </a:lnTo>
                  <a:lnTo>
                    <a:pt x="740" y="1127"/>
                  </a:lnTo>
                  <a:lnTo>
                    <a:pt x="871" y="1138"/>
                  </a:lnTo>
                  <a:lnTo>
                    <a:pt x="849" y="833"/>
                  </a:lnTo>
                  <a:lnTo>
                    <a:pt x="823" y="730"/>
                  </a:lnTo>
                  <a:lnTo>
                    <a:pt x="789" y="632"/>
                  </a:lnTo>
                  <a:lnTo>
                    <a:pt x="750" y="540"/>
                  </a:lnTo>
                  <a:lnTo>
                    <a:pt x="706" y="452"/>
                  </a:lnTo>
                  <a:lnTo>
                    <a:pt x="655" y="361"/>
                  </a:lnTo>
                  <a:lnTo>
                    <a:pt x="581" y="267"/>
                  </a:lnTo>
                  <a:lnTo>
                    <a:pt x="490" y="179"/>
                  </a:lnTo>
                  <a:lnTo>
                    <a:pt x="439" y="140"/>
                  </a:lnTo>
                  <a:lnTo>
                    <a:pt x="382" y="106"/>
                  </a:lnTo>
                  <a:lnTo>
                    <a:pt x="257" y="58"/>
                  </a:lnTo>
                  <a:lnTo>
                    <a:pt x="132" y="34"/>
                  </a:lnTo>
                  <a:lnTo>
                    <a:pt x="0" y="25"/>
                  </a:lnTo>
                  <a:lnTo>
                    <a:pt x="217" y="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43" name="Freeform 179"/>
            <p:cNvSpPr>
              <a:spLocks/>
            </p:cNvSpPr>
            <p:nvPr/>
          </p:nvSpPr>
          <p:spPr bwMode="auto">
            <a:xfrm>
              <a:off x="1768" y="2365"/>
              <a:ext cx="757" cy="397"/>
            </a:xfrm>
            <a:custGeom>
              <a:avLst/>
              <a:gdLst>
                <a:gd name="T0" fmla="*/ 0 w 1514"/>
                <a:gd name="T1" fmla="*/ 792 h 793"/>
                <a:gd name="T2" fmla="*/ 227 w 1514"/>
                <a:gd name="T3" fmla="*/ 793 h 793"/>
                <a:gd name="T4" fmla="*/ 267 w 1514"/>
                <a:gd name="T5" fmla="*/ 557 h 793"/>
                <a:gd name="T6" fmla="*/ 300 w 1514"/>
                <a:gd name="T7" fmla="*/ 478 h 793"/>
                <a:gd name="T8" fmla="*/ 345 w 1514"/>
                <a:gd name="T9" fmla="*/ 400 h 793"/>
                <a:gd name="T10" fmla="*/ 396 w 1514"/>
                <a:gd name="T11" fmla="*/ 325 h 793"/>
                <a:gd name="T12" fmla="*/ 448 w 1514"/>
                <a:gd name="T13" fmla="*/ 258 h 793"/>
                <a:gd name="T14" fmla="*/ 496 w 1514"/>
                <a:gd name="T15" fmla="*/ 203 h 793"/>
                <a:gd name="T16" fmla="*/ 539 w 1514"/>
                <a:gd name="T17" fmla="*/ 158 h 793"/>
                <a:gd name="T18" fmla="*/ 629 w 1514"/>
                <a:gd name="T19" fmla="*/ 94 h 793"/>
                <a:gd name="T20" fmla="*/ 736 w 1514"/>
                <a:gd name="T21" fmla="*/ 53 h 793"/>
                <a:gd name="T22" fmla="*/ 858 w 1514"/>
                <a:gd name="T23" fmla="*/ 53 h 793"/>
                <a:gd name="T24" fmla="*/ 984 w 1514"/>
                <a:gd name="T25" fmla="*/ 100 h 793"/>
                <a:gd name="T26" fmla="*/ 1093 w 1514"/>
                <a:gd name="T27" fmla="*/ 165 h 793"/>
                <a:gd name="T28" fmla="*/ 1230 w 1514"/>
                <a:gd name="T29" fmla="*/ 328 h 793"/>
                <a:gd name="T30" fmla="*/ 1289 w 1514"/>
                <a:gd name="T31" fmla="*/ 511 h 793"/>
                <a:gd name="T32" fmla="*/ 1319 w 1514"/>
                <a:gd name="T33" fmla="*/ 616 h 793"/>
                <a:gd name="T34" fmla="*/ 1514 w 1514"/>
                <a:gd name="T35" fmla="*/ 621 h 793"/>
                <a:gd name="T36" fmla="*/ 1495 w 1514"/>
                <a:gd name="T37" fmla="*/ 512 h 793"/>
                <a:gd name="T38" fmla="*/ 1471 w 1514"/>
                <a:gd name="T39" fmla="*/ 416 h 793"/>
                <a:gd name="T40" fmla="*/ 1438 w 1514"/>
                <a:gd name="T41" fmla="*/ 328 h 793"/>
                <a:gd name="T42" fmla="*/ 1384 w 1514"/>
                <a:gd name="T43" fmla="*/ 231 h 793"/>
                <a:gd name="T44" fmla="*/ 1351 w 1514"/>
                <a:gd name="T45" fmla="*/ 193 h 793"/>
                <a:gd name="T46" fmla="*/ 1319 w 1514"/>
                <a:gd name="T47" fmla="*/ 174 h 793"/>
                <a:gd name="T48" fmla="*/ 1210 w 1514"/>
                <a:gd name="T49" fmla="*/ 195 h 793"/>
                <a:gd name="T50" fmla="*/ 1249 w 1514"/>
                <a:gd name="T51" fmla="*/ 125 h 793"/>
                <a:gd name="T52" fmla="*/ 1185 w 1514"/>
                <a:gd name="T53" fmla="*/ 83 h 793"/>
                <a:gd name="T54" fmla="*/ 1111 w 1514"/>
                <a:gd name="T55" fmla="*/ 49 h 793"/>
                <a:gd name="T56" fmla="*/ 957 w 1514"/>
                <a:gd name="T57" fmla="*/ 0 h 793"/>
                <a:gd name="T58" fmla="*/ 678 w 1514"/>
                <a:gd name="T59" fmla="*/ 6 h 793"/>
                <a:gd name="T60" fmla="*/ 570 w 1514"/>
                <a:gd name="T61" fmla="*/ 62 h 793"/>
                <a:gd name="T62" fmla="*/ 481 w 1514"/>
                <a:gd name="T63" fmla="*/ 140 h 793"/>
                <a:gd name="T64" fmla="*/ 402 w 1514"/>
                <a:gd name="T65" fmla="*/ 234 h 793"/>
                <a:gd name="T66" fmla="*/ 327 w 1514"/>
                <a:gd name="T67" fmla="*/ 334 h 793"/>
                <a:gd name="T68" fmla="*/ 213 w 1514"/>
                <a:gd name="T69" fmla="*/ 545 h 793"/>
                <a:gd name="T70" fmla="*/ 153 w 1514"/>
                <a:gd name="T71" fmla="*/ 739 h 793"/>
                <a:gd name="T72" fmla="*/ 61 w 1514"/>
                <a:gd name="T73" fmla="*/ 753 h 793"/>
                <a:gd name="T74" fmla="*/ 5 w 1514"/>
                <a:gd name="T75" fmla="*/ 745 h 793"/>
                <a:gd name="T76" fmla="*/ 0 w 1514"/>
                <a:gd name="T77" fmla="*/ 792 h 793"/>
                <a:gd name="T78" fmla="*/ 0 w 1514"/>
                <a:gd name="T79" fmla="*/ 792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14" h="793">
                  <a:moveTo>
                    <a:pt x="0" y="792"/>
                  </a:moveTo>
                  <a:lnTo>
                    <a:pt x="227" y="793"/>
                  </a:lnTo>
                  <a:lnTo>
                    <a:pt x="267" y="557"/>
                  </a:lnTo>
                  <a:lnTo>
                    <a:pt x="300" y="478"/>
                  </a:lnTo>
                  <a:lnTo>
                    <a:pt x="345" y="400"/>
                  </a:lnTo>
                  <a:lnTo>
                    <a:pt x="396" y="325"/>
                  </a:lnTo>
                  <a:lnTo>
                    <a:pt x="448" y="258"/>
                  </a:lnTo>
                  <a:lnTo>
                    <a:pt x="496" y="203"/>
                  </a:lnTo>
                  <a:lnTo>
                    <a:pt x="539" y="158"/>
                  </a:lnTo>
                  <a:lnTo>
                    <a:pt x="629" y="94"/>
                  </a:lnTo>
                  <a:lnTo>
                    <a:pt x="736" y="53"/>
                  </a:lnTo>
                  <a:lnTo>
                    <a:pt x="858" y="53"/>
                  </a:lnTo>
                  <a:lnTo>
                    <a:pt x="984" y="100"/>
                  </a:lnTo>
                  <a:lnTo>
                    <a:pt x="1093" y="165"/>
                  </a:lnTo>
                  <a:lnTo>
                    <a:pt x="1230" y="328"/>
                  </a:lnTo>
                  <a:lnTo>
                    <a:pt x="1289" y="511"/>
                  </a:lnTo>
                  <a:lnTo>
                    <a:pt x="1319" y="616"/>
                  </a:lnTo>
                  <a:lnTo>
                    <a:pt x="1514" y="621"/>
                  </a:lnTo>
                  <a:lnTo>
                    <a:pt x="1495" y="512"/>
                  </a:lnTo>
                  <a:lnTo>
                    <a:pt x="1471" y="416"/>
                  </a:lnTo>
                  <a:lnTo>
                    <a:pt x="1438" y="328"/>
                  </a:lnTo>
                  <a:lnTo>
                    <a:pt x="1384" y="231"/>
                  </a:lnTo>
                  <a:lnTo>
                    <a:pt x="1351" y="193"/>
                  </a:lnTo>
                  <a:lnTo>
                    <a:pt x="1319" y="174"/>
                  </a:lnTo>
                  <a:lnTo>
                    <a:pt x="1210" y="195"/>
                  </a:lnTo>
                  <a:lnTo>
                    <a:pt x="1249" y="125"/>
                  </a:lnTo>
                  <a:lnTo>
                    <a:pt x="1185" y="83"/>
                  </a:lnTo>
                  <a:lnTo>
                    <a:pt x="1111" y="49"/>
                  </a:lnTo>
                  <a:lnTo>
                    <a:pt x="957" y="0"/>
                  </a:lnTo>
                  <a:lnTo>
                    <a:pt x="678" y="6"/>
                  </a:lnTo>
                  <a:lnTo>
                    <a:pt x="570" y="62"/>
                  </a:lnTo>
                  <a:lnTo>
                    <a:pt x="481" y="140"/>
                  </a:lnTo>
                  <a:lnTo>
                    <a:pt x="402" y="234"/>
                  </a:lnTo>
                  <a:lnTo>
                    <a:pt x="327" y="334"/>
                  </a:lnTo>
                  <a:lnTo>
                    <a:pt x="213" y="545"/>
                  </a:lnTo>
                  <a:lnTo>
                    <a:pt x="153" y="739"/>
                  </a:lnTo>
                  <a:lnTo>
                    <a:pt x="61" y="753"/>
                  </a:lnTo>
                  <a:lnTo>
                    <a:pt x="5" y="745"/>
                  </a:lnTo>
                  <a:lnTo>
                    <a:pt x="0" y="792"/>
                  </a:lnTo>
                  <a:lnTo>
                    <a:pt x="0" y="7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44" name="Freeform 180"/>
            <p:cNvSpPr>
              <a:spLocks/>
            </p:cNvSpPr>
            <p:nvPr/>
          </p:nvSpPr>
          <p:spPr bwMode="auto">
            <a:xfrm>
              <a:off x="2361" y="2649"/>
              <a:ext cx="269" cy="232"/>
            </a:xfrm>
            <a:custGeom>
              <a:avLst/>
              <a:gdLst>
                <a:gd name="T0" fmla="*/ 186 w 536"/>
                <a:gd name="T1" fmla="*/ 0 h 463"/>
                <a:gd name="T2" fmla="*/ 421 w 536"/>
                <a:gd name="T3" fmla="*/ 24 h 463"/>
                <a:gd name="T4" fmla="*/ 354 w 536"/>
                <a:gd name="T5" fmla="*/ 276 h 463"/>
                <a:gd name="T6" fmla="*/ 273 w 536"/>
                <a:gd name="T7" fmla="*/ 318 h 463"/>
                <a:gd name="T8" fmla="*/ 327 w 536"/>
                <a:gd name="T9" fmla="*/ 53 h 463"/>
                <a:gd name="T10" fmla="*/ 70 w 536"/>
                <a:gd name="T11" fmla="*/ 60 h 463"/>
                <a:gd name="T12" fmla="*/ 159 w 536"/>
                <a:gd name="T13" fmla="*/ 153 h 463"/>
                <a:gd name="T14" fmla="*/ 197 w 536"/>
                <a:gd name="T15" fmla="*/ 247 h 463"/>
                <a:gd name="T16" fmla="*/ 153 w 536"/>
                <a:gd name="T17" fmla="*/ 359 h 463"/>
                <a:gd name="T18" fmla="*/ 278 w 536"/>
                <a:gd name="T19" fmla="*/ 399 h 463"/>
                <a:gd name="T20" fmla="*/ 388 w 536"/>
                <a:gd name="T21" fmla="*/ 346 h 463"/>
                <a:gd name="T22" fmla="*/ 475 w 536"/>
                <a:gd name="T23" fmla="*/ 376 h 463"/>
                <a:gd name="T24" fmla="*/ 536 w 536"/>
                <a:gd name="T25" fmla="*/ 463 h 463"/>
                <a:gd name="T26" fmla="*/ 267 w 536"/>
                <a:gd name="T27" fmla="*/ 463 h 463"/>
                <a:gd name="T28" fmla="*/ 202 w 536"/>
                <a:gd name="T29" fmla="*/ 412 h 463"/>
                <a:gd name="T30" fmla="*/ 70 w 536"/>
                <a:gd name="T31" fmla="*/ 399 h 463"/>
                <a:gd name="T32" fmla="*/ 114 w 536"/>
                <a:gd name="T33" fmla="*/ 253 h 463"/>
                <a:gd name="T34" fmla="*/ 89 w 536"/>
                <a:gd name="T35" fmla="*/ 175 h 463"/>
                <a:gd name="T36" fmla="*/ 50 w 536"/>
                <a:gd name="T37" fmla="*/ 99 h 463"/>
                <a:gd name="T38" fmla="*/ 0 w 536"/>
                <a:gd name="T39" fmla="*/ 18 h 463"/>
                <a:gd name="T40" fmla="*/ 186 w 536"/>
                <a:gd name="T41" fmla="*/ 0 h 463"/>
                <a:gd name="T42" fmla="*/ 186 w 536"/>
                <a:gd name="T43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6" h="463">
                  <a:moveTo>
                    <a:pt x="186" y="0"/>
                  </a:moveTo>
                  <a:lnTo>
                    <a:pt x="421" y="24"/>
                  </a:lnTo>
                  <a:lnTo>
                    <a:pt x="354" y="276"/>
                  </a:lnTo>
                  <a:lnTo>
                    <a:pt x="273" y="318"/>
                  </a:lnTo>
                  <a:lnTo>
                    <a:pt x="327" y="53"/>
                  </a:lnTo>
                  <a:lnTo>
                    <a:pt x="70" y="60"/>
                  </a:lnTo>
                  <a:lnTo>
                    <a:pt x="159" y="153"/>
                  </a:lnTo>
                  <a:lnTo>
                    <a:pt x="197" y="247"/>
                  </a:lnTo>
                  <a:lnTo>
                    <a:pt x="153" y="359"/>
                  </a:lnTo>
                  <a:lnTo>
                    <a:pt x="278" y="399"/>
                  </a:lnTo>
                  <a:lnTo>
                    <a:pt x="388" y="346"/>
                  </a:lnTo>
                  <a:lnTo>
                    <a:pt x="475" y="376"/>
                  </a:lnTo>
                  <a:lnTo>
                    <a:pt x="536" y="463"/>
                  </a:lnTo>
                  <a:lnTo>
                    <a:pt x="267" y="463"/>
                  </a:lnTo>
                  <a:lnTo>
                    <a:pt x="202" y="412"/>
                  </a:lnTo>
                  <a:lnTo>
                    <a:pt x="70" y="399"/>
                  </a:lnTo>
                  <a:lnTo>
                    <a:pt x="114" y="253"/>
                  </a:lnTo>
                  <a:lnTo>
                    <a:pt x="89" y="175"/>
                  </a:lnTo>
                  <a:lnTo>
                    <a:pt x="50" y="99"/>
                  </a:lnTo>
                  <a:lnTo>
                    <a:pt x="0" y="18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45" name="Freeform 181"/>
            <p:cNvSpPr>
              <a:spLocks/>
            </p:cNvSpPr>
            <p:nvPr/>
          </p:nvSpPr>
          <p:spPr bwMode="auto">
            <a:xfrm>
              <a:off x="1684" y="2302"/>
              <a:ext cx="277" cy="349"/>
            </a:xfrm>
            <a:custGeom>
              <a:avLst/>
              <a:gdLst>
                <a:gd name="T0" fmla="*/ 227 w 553"/>
                <a:gd name="T1" fmla="*/ 56 h 698"/>
                <a:gd name="T2" fmla="*/ 176 w 553"/>
                <a:gd name="T3" fmla="*/ 111 h 698"/>
                <a:gd name="T4" fmla="*/ 85 w 553"/>
                <a:gd name="T5" fmla="*/ 287 h 698"/>
                <a:gd name="T6" fmla="*/ 22 w 553"/>
                <a:gd name="T7" fmla="*/ 551 h 698"/>
                <a:gd name="T8" fmla="*/ 0 w 553"/>
                <a:gd name="T9" fmla="*/ 694 h 698"/>
                <a:gd name="T10" fmla="*/ 151 w 553"/>
                <a:gd name="T11" fmla="*/ 698 h 698"/>
                <a:gd name="T12" fmla="*/ 148 w 553"/>
                <a:gd name="T13" fmla="*/ 575 h 698"/>
                <a:gd name="T14" fmla="*/ 178 w 553"/>
                <a:gd name="T15" fmla="*/ 458 h 698"/>
                <a:gd name="T16" fmla="*/ 229 w 553"/>
                <a:gd name="T17" fmla="*/ 519 h 698"/>
                <a:gd name="T18" fmla="*/ 251 w 553"/>
                <a:gd name="T19" fmla="*/ 627 h 698"/>
                <a:gd name="T20" fmla="*/ 399 w 553"/>
                <a:gd name="T21" fmla="*/ 668 h 698"/>
                <a:gd name="T22" fmla="*/ 405 w 553"/>
                <a:gd name="T23" fmla="*/ 636 h 698"/>
                <a:gd name="T24" fmla="*/ 364 w 553"/>
                <a:gd name="T25" fmla="*/ 566 h 698"/>
                <a:gd name="T26" fmla="*/ 342 w 553"/>
                <a:gd name="T27" fmla="*/ 469 h 698"/>
                <a:gd name="T28" fmla="*/ 429 w 553"/>
                <a:gd name="T29" fmla="*/ 393 h 698"/>
                <a:gd name="T30" fmla="*/ 494 w 553"/>
                <a:gd name="T31" fmla="*/ 496 h 698"/>
                <a:gd name="T32" fmla="*/ 534 w 553"/>
                <a:gd name="T33" fmla="*/ 428 h 698"/>
                <a:gd name="T34" fmla="*/ 553 w 553"/>
                <a:gd name="T35" fmla="*/ 344 h 698"/>
                <a:gd name="T36" fmla="*/ 515 w 553"/>
                <a:gd name="T37" fmla="*/ 266 h 698"/>
                <a:gd name="T38" fmla="*/ 460 w 553"/>
                <a:gd name="T39" fmla="*/ 223 h 698"/>
                <a:gd name="T40" fmla="*/ 429 w 553"/>
                <a:gd name="T41" fmla="*/ 205 h 698"/>
                <a:gd name="T42" fmla="*/ 312 w 553"/>
                <a:gd name="T43" fmla="*/ 249 h 698"/>
                <a:gd name="T44" fmla="*/ 284 w 553"/>
                <a:gd name="T45" fmla="*/ 217 h 698"/>
                <a:gd name="T46" fmla="*/ 320 w 553"/>
                <a:gd name="T47" fmla="*/ 144 h 698"/>
                <a:gd name="T48" fmla="*/ 398 w 553"/>
                <a:gd name="T49" fmla="*/ 94 h 698"/>
                <a:gd name="T50" fmla="*/ 445 w 553"/>
                <a:gd name="T51" fmla="*/ 71 h 698"/>
                <a:gd name="T52" fmla="*/ 405 w 553"/>
                <a:gd name="T53" fmla="*/ 30 h 698"/>
                <a:gd name="T54" fmla="*/ 293 w 553"/>
                <a:gd name="T55" fmla="*/ 0 h 698"/>
                <a:gd name="T56" fmla="*/ 254 w 553"/>
                <a:gd name="T57" fmla="*/ 48 h 698"/>
                <a:gd name="T58" fmla="*/ 227 w 553"/>
                <a:gd name="T59" fmla="*/ 56 h 698"/>
                <a:gd name="T60" fmla="*/ 227 w 553"/>
                <a:gd name="T61" fmla="*/ 56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3" h="698">
                  <a:moveTo>
                    <a:pt x="227" y="56"/>
                  </a:moveTo>
                  <a:lnTo>
                    <a:pt x="176" y="111"/>
                  </a:lnTo>
                  <a:lnTo>
                    <a:pt x="85" y="287"/>
                  </a:lnTo>
                  <a:lnTo>
                    <a:pt x="22" y="551"/>
                  </a:lnTo>
                  <a:lnTo>
                    <a:pt x="0" y="694"/>
                  </a:lnTo>
                  <a:lnTo>
                    <a:pt x="151" y="698"/>
                  </a:lnTo>
                  <a:lnTo>
                    <a:pt x="148" y="575"/>
                  </a:lnTo>
                  <a:lnTo>
                    <a:pt x="178" y="458"/>
                  </a:lnTo>
                  <a:lnTo>
                    <a:pt x="229" y="519"/>
                  </a:lnTo>
                  <a:lnTo>
                    <a:pt x="251" y="627"/>
                  </a:lnTo>
                  <a:lnTo>
                    <a:pt x="399" y="668"/>
                  </a:lnTo>
                  <a:lnTo>
                    <a:pt x="405" y="636"/>
                  </a:lnTo>
                  <a:lnTo>
                    <a:pt x="364" y="566"/>
                  </a:lnTo>
                  <a:lnTo>
                    <a:pt x="342" y="469"/>
                  </a:lnTo>
                  <a:lnTo>
                    <a:pt x="429" y="393"/>
                  </a:lnTo>
                  <a:lnTo>
                    <a:pt x="494" y="496"/>
                  </a:lnTo>
                  <a:lnTo>
                    <a:pt x="534" y="428"/>
                  </a:lnTo>
                  <a:lnTo>
                    <a:pt x="553" y="344"/>
                  </a:lnTo>
                  <a:lnTo>
                    <a:pt x="515" y="266"/>
                  </a:lnTo>
                  <a:lnTo>
                    <a:pt x="460" y="223"/>
                  </a:lnTo>
                  <a:lnTo>
                    <a:pt x="429" y="205"/>
                  </a:lnTo>
                  <a:lnTo>
                    <a:pt x="312" y="249"/>
                  </a:lnTo>
                  <a:lnTo>
                    <a:pt x="284" y="217"/>
                  </a:lnTo>
                  <a:lnTo>
                    <a:pt x="320" y="144"/>
                  </a:lnTo>
                  <a:lnTo>
                    <a:pt x="398" y="94"/>
                  </a:lnTo>
                  <a:lnTo>
                    <a:pt x="445" y="71"/>
                  </a:lnTo>
                  <a:lnTo>
                    <a:pt x="405" y="30"/>
                  </a:lnTo>
                  <a:lnTo>
                    <a:pt x="293" y="0"/>
                  </a:lnTo>
                  <a:lnTo>
                    <a:pt x="254" y="48"/>
                  </a:lnTo>
                  <a:lnTo>
                    <a:pt x="227" y="56"/>
                  </a:lnTo>
                  <a:lnTo>
                    <a:pt x="227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46" name="Freeform 182"/>
            <p:cNvSpPr>
              <a:spLocks/>
            </p:cNvSpPr>
            <p:nvPr/>
          </p:nvSpPr>
          <p:spPr bwMode="auto">
            <a:xfrm>
              <a:off x="1625" y="2637"/>
              <a:ext cx="235" cy="250"/>
            </a:xfrm>
            <a:custGeom>
              <a:avLst/>
              <a:gdLst>
                <a:gd name="T0" fmla="*/ 150 w 468"/>
                <a:gd name="T1" fmla="*/ 0 h 498"/>
                <a:gd name="T2" fmla="*/ 0 w 468"/>
                <a:gd name="T3" fmla="*/ 12 h 498"/>
                <a:gd name="T4" fmla="*/ 28 w 468"/>
                <a:gd name="T5" fmla="*/ 83 h 498"/>
                <a:gd name="T6" fmla="*/ 72 w 468"/>
                <a:gd name="T7" fmla="*/ 208 h 498"/>
                <a:gd name="T8" fmla="*/ 69 w 468"/>
                <a:gd name="T9" fmla="*/ 314 h 498"/>
                <a:gd name="T10" fmla="*/ 42 w 468"/>
                <a:gd name="T11" fmla="*/ 369 h 498"/>
                <a:gd name="T12" fmla="*/ 32 w 468"/>
                <a:gd name="T13" fmla="*/ 437 h 498"/>
                <a:gd name="T14" fmla="*/ 180 w 468"/>
                <a:gd name="T15" fmla="*/ 458 h 498"/>
                <a:gd name="T16" fmla="*/ 241 w 468"/>
                <a:gd name="T17" fmla="*/ 498 h 498"/>
                <a:gd name="T18" fmla="*/ 468 w 468"/>
                <a:gd name="T19" fmla="*/ 486 h 498"/>
                <a:gd name="T20" fmla="*/ 460 w 468"/>
                <a:gd name="T21" fmla="*/ 452 h 498"/>
                <a:gd name="T22" fmla="*/ 426 w 468"/>
                <a:gd name="T23" fmla="*/ 399 h 498"/>
                <a:gd name="T24" fmla="*/ 331 w 468"/>
                <a:gd name="T25" fmla="*/ 364 h 498"/>
                <a:gd name="T26" fmla="*/ 189 w 468"/>
                <a:gd name="T27" fmla="*/ 384 h 498"/>
                <a:gd name="T28" fmla="*/ 161 w 468"/>
                <a:gd name="T29" fmla="*/ 356 h 498"/>
                <a:gd name="T30" fmla="*/ 164 w 468"/>
                <a:gd name="T31" fmla="*/ 314 h 498"/>
                <a:gd name="T32" fmla="*/ 191 w 468"/>
                <a:gd name="T33" fmla="*/ 223 h 498"/>
                <a:gd name="T34" fmla="*/ 160 w 468"/>
                <a:gd name="T35" fmla="*/ 121 h 498"/>
                <a:gd name="T36" fmla="*/ 104 w 468"/>
                <a:gd name="T37" fmla="*/ 62 h 498"/>
                <a:gd name="T38" fmla="*/ 72 w 468"/>
                <a:gd name="T39" fmla="*/ 33 h 498"/>
                <a:gd name="T40" fmla="*/ 269 w 468"/>
                <a:gd name="T41" fmla="*/ 27 h 498"/>
                <a:gd name="T42" fmla="*/ 150 w 468"/>
                <a:gd name="T43" fmla="*/ 0 h 498"/>
                <a:gd name="T44" fmla="*/ 150 w 468"/>
                <a:gd name="T45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8" h="498">
                  <a:moveTo>
                    <a:pt x="150" y="0"/>
                  </a:moveTo>
                  <a:lnTo>
                    <a:pt x="0" y="12"/>
                  </a:lnTo>
                  <a:lnTo>
                    <a:pt x="28" y="83"/>
                  </a:lnTo>
                  <a:lnTo>
                    <a:pt x="72" y="208"/>
                  </a:lnTo>
                  <a:lnTo>
                    <a:pt x="69" y="314"/>
                  </a:lnTo>
                  <a:lnTo>
                    <a:pt x="42" y="369"/>
                  </a:lnTo>
                  <a:lnTo>
                    <a:pt x="32" y="437"/>
                  </a:lnTo>
                  <a:lnTo>
                    <a:pt x="180" y="458"/>
                  </a:lnTo>
                  <a:lnTo>
                    <a:pt x="241" y="498"/>
                  </a:lnTo>
                  <a:lnTo>
                    <a:pt x="468" y="486"/>
                  </a:lnTo>
                  <a:lnTo>
                    <a:pt x="460" y="452"/>
                  </a:lnTo>
                  <a:lnTo>
                    <a:pt x="426" y="399"/>
                  </a:lnTo>
                  <a:lnTo>
                    <a:pt x="331" y="364"/>
                  </a:lnTo>
                  <a:lnTo>
                    <a:pt x="189" y="384"/>
                  </a:lnTo>
                  <a:lnTo>
                    <a:pt x="161" y="356"/>
                  </a:lnTo>
                  <a:lnTo>
                    <a:pt x="164" y="314"/>
                  </a:lnTo>
                  <a:lnTo>
                    <a:pt x="191" y="223"/>
                  </a:lnTo>
                  <a:lnTo>
                    <a:pt x="160" y="121"/>
                  </a:lnTo>
                  <a:lnTo>
                    <a:pt x="104" y="62"/>
                  </a:lnTo>
                  <a:lnTo>
                    <a:pt x="72" y="33"/>
                  </a:lnTo>
                  <a:lnTo>
                    <a:pt x="269" y="27"/>
                  </a:lnTo>
                  <a:lnTo>
                    <a:pt x="150" y="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47" name="Freeform 183"/>
            <p:cNvSpPr>
              <a:spLocks/>
            </p:cNvSpPr>
            <p:nvPr/>
          </p:nvSpPr>
          <p:spPr bwMode="auto">
            <a:xfrm>
              <a:off x="1701" y="2637"/>
              <a:ext cx="218" cy="247"/>
            </a:xfrm>
            <a:custGeom>
              <a:avLst/>
              <a:gdLst>
                <a:gd name="T0" fmla="*/ 0 w 438"/>
                <a:gd name="T1" fmla="*/ 0 h 493"/>
                <a:gd name="T2" fmla="*/ 220 w 438"/>
                <a:gd name="T3" fmla="*/ 22 h 493"/>
                <a:gd name="T4" fmla="*/ 191 w 438"/>
                <a:gd name="T5" fmla="*/ 81 h 493"/>
                <a:gd name="T6" fmla="*/ 157 w 438"/>
                <a:gd name="T7" fmla="*/ 187 h 493"/>
                <a:gd name="T8" fmla="*/ 173 w 438"/>
                <a:gd name="T9" fmla="*/ 285 h 493"/>
                <a:gd name="T10" fmla="*/ 286 w 438"/>
                <a:gd name="T11" fmla="*/ 291 h 493"/>
                <a:gd name="T12" fmla="*/ 392 w 438"/>
                <a:gd name="T13" fmla="*/ 352 h 493"/>
                <a:gd name="T14" fmla="*/ 438 w 438"/>
                <a:gd name="T15" fmla="*/ 483 h 493"/>
                <a:gd name="T16" fmla="*/ 367 w 438"/>
                <a:gd name="T17" fmla="*/ 493 h 493"/>
                <a:gd name="T18" fmla="*/ 173 w 438"/>
                <a:gd name="T19" fmla="*/ 490 h 493"/>
                <a:gd name="T20" fmla="*/ 383 w 438"/>
                <a:gd name="T21" fmla="*/ 448 h 493"/>
                <a:gd name="T22" fmla="*/ 347 w 438"/>
                <a:gd name="T23" fmla="*/ 372 h 493"/>
                <a:gd name="T24" fmla="*/ 320 w 438"/>
                <a:gd name="T25" fmla="*/ 337 h 493"/>
                <a:gd name="T26" fmla="*/ 276 w 438"/>
                <a:gd name="T27" fmla="*/ 319 h 493"/>
                <a:gd name="T28" fmla="*/ 162 w 438"/>
                <a:gd name="T29" fmla="*/ 314 h 493"/>
                <a:gd name="T30" fmla="*/ 75 w 438"/>
                <a:gd name="T31" fmla="*/ 344 h 493"/>
                <a:gd name="T32" fmla="*/ 119 w 438"/>
                <a:gd name="T33" fmla="*/ 281 h 493"/>
                <a:gd name="T34" fmla="*/ 113 w 438"/>
                <a:gd name="T35" fmla="*/ 172 h 493"/>
                <a:gd name="T36" fmla="*/ 131 w 438"/>
                <a:gd name="T37" fmla="*/ 69 h 493"/>
                <a:gd name="T38" fmla="*/ 0 w 438"/>
                <a:gd name="T39" fmla="*/ 0 h 493"/>
                <a:gd name="T40" fmla="*/ 0 w 438"/>
                <a:gd name="T41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8" h="493">
                  <a:moveTo>
                    <a:pt x="0" y="0"/>
                  </a:moveTo>
                  <a:lnTo>
                    <a:pt x="220" y="22"/>
                  </a:lnTo>
                  <a:lnTo>
                    <a:pt x="191" y="81"/>
                  </a:lnTo>
                  <a:lnTo>
                    <a:pt x="157" y="187"/>
                  </a:lnTo>
                  <a:lnTo>
                    <a:pt x="173" y="285"/>
                  </a:lnTo>
                  <a:lnTo>
                    <a:pt x="286" y="291"/>
                  </a:lnTo>
                  <a:lnTo>
                    <a:pt x="392" y="352"/>
                  </a:lnTo>
                  <a:lnTo>
                    <a:pt x="438" y="483"/>
                  </a:lnTo>
                  <a:lnTo>
                    <a:pt x="367" y="493"/>
                  </a:lnTo>
                  <a:lnTo>
                    <a:pt x="173" y="490"/>
                  </a:lnTo>
                  <a:lnTo>
                    <a:pt x="383" y="448"/>
                  </a:lnTo>
                  <a:lnTo>
                    <a:pt x="347" y="372"/>
                  </a:lnTo>
                  <a:lnTo>
                    <a:pt x="320" y="337"/>
                  </a:lnTo>
                  <a:lnTo>
                    <a:pt x="276" y="319"/>
                  </a:lnTo>
                  <a:lnTo>
                    <a:pt x="162" y="314"/>
                  </a:lnTo>
                  <a:lnTo>
                    <a:pt x="75" y="344"/>
                  </a:lnTo>
                  <a:lnTo>
                    <a:pt x="119" y="281"/>
                  </a:lnTo>
                  <a:lnTo>
                    <a:pt x="113" y="172"/>
                  </a:lnTo>
                  <a:lnTo>
                    <a:pt x="131" y="6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48" name="Freeform 184"/>
            <p:cNvSpPr>
              <a:spLocks/>
            </p:cNvSpPr>
            <p:nvPr/>
          </p:nvSpPr>
          <p:spPr bwMode="auto">
            <a:xfrm>
              <a:off x="1641" y="2866"/>
              <a:ext cx="73" cy="25"/>
            </a:xfrm>
            <a:custGeom>
              <a:avLst/>
              <a:gdLst>
                <a:gd name="T0" fmla="*/ 11 w 147"/>
                <a:gd name="T1" fmla="*/ 0 h 50"/>
                <a:gd name="T2" fmla="*/ 133 w 147"/>
                <a:gd name="T3" fmla="*/ 17 h 50"/>
                <a:gd name="T4" fmla="*/ 147 w 147"/>
                <a:gd name="T5" fmla="*/ 46 h 50"/>
                <a:gd name="T6" fmla="*/ 0 w 147"/>
                <a:gd name="T7" fmla="*/ 50 h 50"/>
                <a:gd name="T8" fmla="*/ 11 w 147"/>
                <a:gd name="T9" fmla="*/ 0 h 50"/>
                <a:gd name="T10" fmla="*/ 11 w 147"/>
                <a:gd name="T1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50">
                  <a:moveTo>
                    <a:pt x="11" y="0"/>
                  </a:moveTo>
                  <a:lnTo>
                    <a:pt x="133" y="17"/>
                  </a:lnTo>
                  <a:lnTo>
                    <a:pt x="147" y="46"/>
                  </a:lnTo>
                  <a:lnTo>
                    <a:pt x="0" y="5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49" name="Freeform 185"/>
            <p:cNvSpPr>
              <a:spLocks/>
            </p:cNvSpPr>
            <p:nvPr/>
          </p:nvSpPr>
          <p:spPr bwMode="auto">
            <a:xfrm>
              <a:off x="2387" y="2856"/>
              <a:ext cx="80" cy="28"/>
            </a:xfrm>
            <a:custGeom>
              <a:avLst/>
              <a:gdLst>
                <a:gd name="T0" fmla="*/ 23 w 162"/>
                <a:gd name="T1" fmla="*/ 0 h 56"/>
                <a:gd name="T2" fmla="*/ 139 w 162"/>
                <a:gd name="T3" fmla="*/ 8 h 56"/>
                <a:gd name="T4" fmla="*/ 162 w 162"/>
                <a:gd name="T5" fmla="*/ 53 h 56"/>
                <a:gd name="T6" fmla="*/ 0 w 162"/>
                <a:gd name="T7" fmla="*/ 56 h 56"/>
                <a:gd name="T8" fmla="*/ 23 w 162"/>
                <a:gd name="T9" fmla="*/ 0 h 56"/>
                <a:gd name="T10" fmla="*/ 23 w 162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56">
                  <a:moveTo>
                    <a:pt x="23" y="0"/>
                  </a:moveTo>
                  <a:lnTo>
                    <a:pt x="139" y="8"/>
                  </a:lnTo>
                  <a:lnTo>
                    <a:pt x="162" y="53"/>
                  </a:lnTo>
                  <a:lnTo>
                    <a:pt x="0" y="56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50" name="Freeform 186"/>
            <p:cNvSpPr>
              <a:spLocks/>
            </p:cNvSpPr>
            <p:nvPr/>
          </p:nvSpPr>
          <p:spPr bwMode="auto">
            <a:xfrm>
              <a:off x="2172" y="1834"/>
              <a:ext cx="59" cy="62"/>
            </a:xfrm>
            <a:custGeom>
              <a:avLst/>
              <a:gdLst>
                <a:gd name="T0" fmla="*/ 54 w 118"/>
                <a:gd name="T1" fmla="*/ 0 h 124"/>
                <a:gd name="T2" fmla="*/ 43 w 118"/>
                <a:gd name="T3" fmla="*/ 75 h 124"/>
                <a:gd name="T4" fmla="*/ 118 w 118"/>
                <a:gd name="T5" fmla="*/ 98 h 124"/>
                <a:gd name="T6" fmla="*/ 34 w 118"/>
                <a:gd name="T7" fmla="*/ 124 h 124"/>
                <a:gd name="T8" fmla="*/ 0 w 118"/>
                <a:gd name="T9" fmla="*/ 110 h 124"/>
                <a:gd name="T10" fmla="*/ 0 w 118"/>
                <a:gd name="T11" fmla="*/ 71 h 124"/>
                <a:gd name="T12" fmla="*/ 33 w 118"/>
                <a:gd name="T13" fmla="*/ 25 h 124"/>
                <a:gd name="T14" fmla="*/ 54 w 118"/>
                <a:gd name="T15" fmla="*/ 0 h 124"/>
                <a:gd name="T16" fmla="*/ 54 w 118"/>
                <a:gd name="T1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24">
                  <a:moveTo>
                    <a:pt x="54" y="0"/>
                  </a:moveTo>
                  <a:lnTo>
                    <a:pt x="43" y="75"/>
                  </a:lnTo>
                  <a:lnTo>
                    <a:pt x="118" y="98"/>
                  </a:lnTo>
                  <a:lnTo>
                    <a:pt x="34" y="124"/>
                  </a:lnTo>
                  <a:lnTo>
                    <a:pt x="0" y="110"/>
                  </a:lnTo>
                  <a:lnTo>
                    <a:pt x="0" y="71"/>
                  </a:lnTo>
                  <a:lnTo>
                    <a:pt x="33" y="25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51" name="Freeform 187"/>
            <p:cNvSpPr>
              <a:spLocks/>
            </p:cNvSpPr>
            <p:nvPr/>
          </p:nvSpPr>
          <p:spPr bwMode="auto">
            <a:xfrm>
              <a:off x="2168" y="1927"/>
              <a:ext cx="62" cy="61"/>
            </a:xfrm>
            <a:custGeom>
              <a:avLst/>
              <a:gdLst>
                <a:gd name="T0" fmla="*/ 51 w 123"/>
                <a:gd name="T1" fmla="*/ 0 h 124"/>
                <a:gd name="T2" fmla="*/ 47 w 123"/>
                <a:gd name="T3" fmla="*/ 69 h 124"/>
                <a:gd name="T4" fmla="*/ 123 w 123"/>
                <a:gd name="T5" fmla="*/ 91 h 124"/>
                <a:gd name="T6" fmla="*/ 60 w 123"/>
                <a:gd name="T7" fmla="*/ 124 h 124"/>
                <a:gd name="T8" fmla="*/ 15 w 123"/>
                <a:gd name="T9" fmla="*/ 116 h 124"/>
                <a:gd name="T10" fmla="*/ 0 w 123"/>
                <a:gd name="T11" fmla="*/ 79 h 124"/>
                <a:gd name="T12" fmla="*/ 27 w 123"/>
                <a:gd name="T13" fmla="*/ 27 h 124"/>
                <a:gd name="T14" fmla="*/ 51 w 123"/>
                <a:gd name="T15" fmla="*/ 0 h 124"/>
                <a:gd name="T16" fmla="*/ 51 w 123"/>
                <a:gd name="T1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124">
                  <a:moveTo>
                    <a:pt x="51" y="0"/>
                  </a:moveTo>
                  <a:lnTo>
                    <a:pt x="47" y="69"/>
                  </a:lnTo>
                  <a:lnTo>
                    <a:pt x="123" y="91"/>
                  </a:lnTo>
                  <a:lnTo>
                    <a:pt x="60" y="124"/>
                  </a:lnTo>
                  <a:lnTo>
                    <a:pt x="15" y="116"/>
                  </a:lnTo>
                  <a:lnTo>
                    <a:pt x="0" y="79"/>
                  </a:lnTo>
                  <a:lnTo>
                    <a:pt x="27" y="27"/>
                  </a:lnTo>
                  <a:lnTo>
                    <a:pt x="5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52" name="Freeform 188"/>
            <p:cNvSpPr>
              <a:spLocks/>
            </p:cNvSpPr>
            <p:nvPr/>
          </p:nvSpPr>
          <p:spPr bwMode="auto">
            <a:xfrm>
              <a:off x="2098" y="1476"/>
              <a:ext cx="168" cy="267"/>
            </a:xfrm>
            <a:custGeom>
              <a:avLst/>
              <a:gdLst>
                <a:gd name="T0" fmla="*/ 337 w 337"/>
                <a:gd name="T1" fmla="*/ 429 h 533"/>
                <a:gd name="T2" fmla="*/ 314 w 337"/>
                <a:gd name="T3" fmla="*/ 449 h 533"/>
                <a:gd name="T4" fmla="*/ 270 w 337"/>
                <a:gd name="T5" fmla="*/ 482 h 533"/>
                <a:gd name="T6" fmla="*/ 202 w 337"/>
                <a:gd name="T7" fmla="*/ 485 h 533"/>
                <a:gd name="T8" fmla="*/ 152 w 337"/>
                <a:gd name="T9" fmla="*/ 407 h 533"/>
                <a:gd name="T10" fmla="*/ 143 w 337"/>
                <a:gd name="T11" fmla="*/ 368 h 533"/>
                <a:gd name="T12" fmla="*/ 187 w 337"/>
                <a:gd name="T13" fmla="*/ 387 h 533"/>
                <a:gd name="T14" fmla="*/ 266 w 337"/>
                <a:gd name="T15" fmla="*/ 380 h 533"/>
                <a:gd name="T16" fmla="*/ 167 w 337"/>
                <a:gd name="T17" fmla="*/ 335 h 533"/>
                <a:gd name="T18" fmla="*/ 85 w 337"/>
                <a:gd name="T19" fmla="*/ 261 h 533"/>
                <a:gd name="T20" fmla="*/ 113 w 337"/>
                <a:gd name="T21" fmla="*/ 214 h 533"/>
                <a:gd name="T22" fmla="*/ 64 w 337"/>
                <a:gd name="T23" fmla="*/ 186 h 533"/>
                <a:gd name="T24" fmla="*/ 81 w 337"/>
                <a:gd name="T25" fmla="*/ 114 h 533"/>
                <a:gd name="T26" fmla="*/ 128 w 337"/>
                <a:gd name="T27" fmla="*/ 111 h 533"/>
                <a:gd name="T28" fmla="*/ 164 w 337"/>
                <a:gd name="T29" fmla="*/ 137 h 533"/>
                <a:gd name="T30" fmla="*/ 157 w 337"/>
                <a:gd name="T31" fmla="*/ 60 h 533"/>
                <a:gd name="T32" fmla="*/ 185 w 337"/>
                <a:gd name="T33" fmla="*/ 0 h 533"/>
                <a:gd name="T34" fmla="*/ 54 w 337"/>
                <a:gd name="T35" fmla="*/ 39 h 533"/>
                <a:gd name="T36" fmla="*/ 34 w 337"/>
                <a:gd name="T37" fmla="*/ 68 h 533"/>
                <a:gd name="T38" fmla="*/ 0 w 337"/>
                <a:gd name="T39" fmla="*/ 123 h 533"/>
                <a:gd name="T40" fmla="*/ 3 w 337"/>
                <a:gd name="T41" fmla="*/ 218 h 533"/>
                <a:gd name="T42" fmla="*/ 45 w 337"/>
                <a:gd name="T43" fmla="*/ 296 h 533"/>
                <a:gd name="T44" fmla="*/ 39 w 337"/>
                <a:gd name="T45" fmla="*/ 371 h 533"/>
                <a:gd name="T46" fmla="*/ 52 w 337"/>
                <a:gd name="T47" fmla="*/ 433 h 533"/>
                <a:gd name="T48" fmla="*/ 109 w 337"/>
                <a:gd name="T49" fmla="*/ 498 h 533"/>
                <a:gd name="T50" fmla="*/ 219 w 337"/>
                <a:gd name="T51" fmla="*/ 533 h 533"/>
                <a:gd name="T52" fmla="*/ 291 w 337"/>
                <a:gd name="T53" fmla="*/ 514 h 533"/>
                <a:gd name="T54" fmla="*/ 337 w 337"/>
                <a:gd name="T55" fmla="*/ 429 h 533"/>
                <a:gd name="T56" fmla="*/ 337 w 337"/>
                <a:gd name="T57" fmla="*/ 429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7" h="533">
                  <a:moveTo>
                    <a:pt x="337" y="429"/>
                  </a:moveTo>
                  <a:lnTo>
                    <a:pt x="314" y="449"/>
                  </a:lnTo>
                  <a:lnTo>
                    <a:pt x="270" y="482"/>
                  </a:lnTo>
                  <a:lnTo>
                    <a:pt x="202" y="485"/>
                  </a:lnTo>
                  <a:lnTo>
                    <a:pt x="152" y="407"/>
                  </a:lnTo>
                  <a:lnTo>
                    <a:pt x="143" y="368"/>
                  </a:lnTo>
                  <a:lnTo>
                    <a:pt x="187" y="387"/>
                  </a:lnTo>
                  <a:lnTo>
                    <a:pt x="266" y="380"/>
                  </a:lnTo>
                  <a:lnTo>
                    <a:pt x="167" y="335"/>
                  </a:lnTo>
                  <a:lnTo>
                    <a:pt x="85" y="261"/>
                  </a:lnTo>
                  <a:lnTo>
                    <a:pt x="113" y="214"/>
                  </a:lnTo>
                  <a:lnTo>
                    <a:pt x="64" y="186"/>
                  </a:lnTo>
                  <a:lnTo>
                    <a:pt x="81" y="114"/>
                  </a:lnTo>
                  <a:lnTo>
                    <a:pt x="128" y="111"/>
                  </a:lnTo>
                  <a:lnTo>
                    <a:pt x="164" y="137"/>
                  </a:lnTo>
                  <a:lnTo>
                    <a:pt x="157" y="60"/>
                  </a:lnTo>
                  <a:lnTo>
                    <a:pt x="185" y="0"/>
                  </a:lnTo>
                  <a:lnTo>
                    <a:pt x="54" y="39"/>
                  </a:lnTo>
                  <a:lnTo>
                    <a:pt x="34" y="68"/>
                  </a:lnTo>
                  <a:lnTo>
                    <a:pt x="0" y="123"/>
                  </a:lnTo>
                  <a:lnTo>
                    <a:pt x="3" y="218"/>
                  </a:lnTo>
                  <a:lnTo>
                    <a:pt x="45" y="296"/>
                  </a:lnTo>
                  <a:lnTo>
                    <a:pt x="39" y="371"/>
                  </a:lnTo>
                  <a:lnTo>
                    <a:pt x="52" y="433"/>
                  </a:lnTo>
                  <a:lnTo>
                    <a:pt x="109" y="498"/>
                  </a:lnTo>
                  <a:lnTo>
                    <a:pt x="219" y="533"/>
                  </a:lnTo>
                  <a:lnTo>
                    <a:pt x="291" y="514"/>
                  </a:lnTo>
                  <a:lnTo>
                    <a:pt x="337" y="429"/>
                  </a:lnTo>
                  <a:lnTo>
                    <a:pt x="337" y="4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53" name="Freeform 189"/>
            <p:cNvSpPr>
              <a:spLocks/>
            </p:cNvSpPr>
            <p:nvPr/>
          </p:nvSpPr>
          <p:spPr bwMode="auto">
            <a:xfrm>
              <a:off x="2059" y="1351"/>
              <a:ext cx="222" cy="168"/>
            </a:xfrm>
            <a:custGeom>
              <a:avLst/>
              <a:gdLst>
                <a:gd name="T0" fmla="*/ 124 w 446"/>
                <a:gd name="T1" fmla="*/ 331 h 335"/>
                <a:gd name="T2" fmla="*/ 72 w 446"/>
                <a:gd name="T3" fmla="*/ 335 h 335"/>
                <a:gd name="T4" fmla="*/ 42 w 446"/>
                <a:gd name="T5" fmla="*/ 293 h 335"/>
                <a:gd name="T6" fmla="*/ 12 w 446"/>
                <a:gd name="T7" fmla="*/ 238 h 335"/>
                <a:gd name="T8" fmla="*/ 0 w 446"/>
                <a:gd name="T9" fmla="*/ 149 h 335"/>
                <a:gd name="T10" fmla="*/ 67 w 446"/>
                <a:gd name="T11" fmla="*/ 107 h 335"/>
                <a:gd name="T12" fmla="*/ 126 w 446"/>
                <a:gd name="T13" fmla="*/ 69 h 335"/>
                <a:gd name="T14" fmla="*/ 185 w 446"/>
                <a:gd name="T15" fmla="*/ 35 h 335"/>
                <a:gd name="T16" fmla="*/ 255 w 446"/>
                <a:gd name="T17" fmla="*/ 4 h 335"/>
                <a:gd name="T18" fmla="*/ 315 w 446"/>
                <a:gd name="T19" fmla="*/ 0 h 335"/>
                <a:gd name="T20" fmla="*/ 425 w 446"/>
                <a:gd name="T21" fmla="*/ 26 h 335"/>
                <a:gd name="T22" fmla="*/ 418 w 446"/>
                <a:gd name="T23" fmla="*/ 62 h 335"/>
                <a:gd name="T24" fmla="*/ 446 w 446"/>
                <a:gd name="T25" fmla="*/ 95 h 335"/>
                <a:gd name="T26" fmla="*/ 401 w 446"/>
                <a:gd name="T27" fmla="*/ 111 h 335"/>
                <a:gd name="T28" fmla="*/ 367 w 446"/>
                <a:gd name="T29" fmla="*/ 72 h 335"/>
                <a:gd name="T30" fmla="*/ 376 w 446"/>
                <a:gd name="T31" fmla="*/ 33 h 335"/>
                <a:gd name="T32" fmla="*/ 307 w 446"/>
                <a:gd name="T33" fmla="*/ 23 h 335"/>
                <a:gd name="T34" fmla="*/ 211 w 446"/>
                <a:gd name="T35" fmla="*/ 57 h 335"/>
                <a:gd name="T36" fmla="*/ 170 w 446"/>
                <a:gd name="T37" fmla="*/ 79 h 335"/>
                <a:gd name="T38" fmla="*/ 116 w 446"/>
                <a:gd name="T39" fmla="*/ 126 h 335"/>
                <a:gd name="T40" fmla="*/ 179 w 446"/>
                <a:gd name="T41" fmla="*/ 133 h 335"/>
                <a:gd name="T42" fmla="*/ 224 w 446"/>
                <a:gd name="T43" fmla="*/ 172 h 335"/>
                <a:gd name="T44" fmla="*/ 281 w 446"/>
                <a:gd name="T45" fmla="*/ 160 h 335"/>
                <a:gd name="T46" fmla="*/ 291 w 446"/>
                <a:gd name="T47" fmla="*/ 179 h 335"/>
                <a:gd name="T48" fmla="*/ 251 w 446"/>
                <a:gd name="T49" fmla="*/ 220 h 335"/>
                <a:gd name="T50" fmla="*/ 196 w 446"/>
                <a:gd name="T51" fmla="*/ 270 h 335"/>
                <a:gd name="T52" fmla="*/ 145 w 446"/>
                <a:gd name="T53" fmla="*/ 314 h 335"/>
                <a:gd name="T54" fmla="*/ 124 w 446"/>
                <a:gd name="T55" fmla="*/ 331 h 335"/>
                <a:gd name="T56" fmla="*/ 124 w 446"/>
                <a:gd name="T57" fmla="*/ 331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6" h="335">
                  <a:moveTo>
                    <a:pt x="124" y="331"/>
                  </a:moveTo>
                  <a:lnTo>
                    <a:pt x="72" y="335"/>
                  </a:lnTo>
                  <a:lnTo>
                    <a:pt x="42" y="293"/>
                  </a:lnTo>
                  <a:lnTo>
                    <a:pt x="12" y="238"/>
                  </a:lnTo>
                  <a:lnTo>
                    <a:pt x="0" y="149"/>
                  </a:lnTo>
                  <a:lnTo>
                    <a:pt x="67" y="107"/>
                  </a:lnTo>
                  <a:lnTo>
                    <a:pt x="126" y="69"/>
                  </a:lnTo>
                  <a:lnTo>
                    <a:pt x="185" y="35"/>
                  </a:lnTo>
                  <a:lnTo>
                    <a:pt x="255" y="4"/>
                  </a:lnTo>
                  <a:lnTo>
                    <a:pt x="315" y="0"/>
                  </a:lnTo>
                  <a:lnTo>
                    <a:pt x="425" y="26"/>
                  </a:lnTo>
                  <a:lnTo>
                    <a:pt x="418" y="62"/>
                  </a:lnTo>
                  <a:lnTo>
                    <a:pt x="446" y="95"/>
                  </a:lnTo>
                  <a:lnTo>
                    <a:pt x="401" y="111"/>
                  </a:lnTo>
                  <a:lnTo>
                    <a:pt x="367" y="72"/>
                  </a:lnTo>
                  <a:lnTo>
                    <a:pt x="376" y="33"/>
                  </a:lnTo>
                  <a:lnTo>
                    <a:pt x="307" y="23"/>
                  </a:lnTo>
                  <a:lnTo>
                    <a:pt x="211" y="57"/>
                  </a:lnTo>
                  <a:lnTo>
                    <a:pt x="170" y="79"/>
                  </a:lnTo>
                  <a:lnTo>
                    <a:pt x="116" y="126"/>
                  </a:lnTo>
                  <a:lnTo>
                    <a:pt x="179" y="133"/>
                  </a:lnTo>
                  <a:lnTo>
                    <a:pt x="224" y="172"/>
                  </a:lnTo>
                  <a:lnTo>
                    <a:pt x="281" y="160"/>
                  </a:lnTo>
                  <a:lnTo>
                    <a:pt x="291" y="179"/>
                  </a:lnTo>
                  <a:lnTo>
                    <a:pt x="251" y="220"/>
                  </a:lnTo>
                  <a:lnTo>
                    <a:pt x="196" y="270"/>
                  </a:lnTo>
                  <a:lnTo>
                    <a:pt x="145" y="314"/>
                  </a:lnTo>
                  <a:lnTo>
                    <a:pt x="124" y="331"/>
                  </a:lnTo>
                  <a:lnTo>
                    <a:pt x="124" y="3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54" name="Freeform 190"/>
            <p:cNvSpPr>
              <a:spLocks/>
            </p:cNvSpPr>
            <p:nvPr/>
          </p:nvSpPr>
          <p:spPr bwMode="auto">
            <a:xfrm>
              <a:off x="2145" y="1377"/>
              <a:ext cx="243" cy="119"/>
            </a:xfrm>
            <a:custGeom>
              <a:avLst/>
              <a:gdLst>
                <a:gd name="T0" fmla="*/ 221 w 486"/>
                <a:gd name="T1" fmla="*/ 42 h 237"/>
                <a:gd name="T2" fmla="*/ 277 w 486"/>
                <a:gd name="T3" fmla="*/ 24 h 237"/>
                <a:gd name="T4" fmla="*/ 345 w 486"/>
                <a:gd name="T5" fmla="*/ 4 h 237"/>
                <a:gd name="T6" fmla="*/ 398 w 486"/>
                <a:gd name="T7" fmla="*/ 0 h 237"/>
                <a:gd name="T8" fmla="*/ 455 w 486"/>
                <a:gd name="T9" fmla="*/ 29 h 237"/>
                <a:gd name="T10" fmla="*/ 482 w 486"/>
                <a:gd name="T11" fmla="*/ 88 h 237"/>
                <a:gd name="T12" fmla="*/ 486 w 486"/>
                <a:gd name="T13" fmla="*/ 143 h 237"/>
                <a:gd name="T14" fmla="*/ 441 w 486"/>
                <a:gd name="T15" fmla="*/ 168 h 237"/>
                <a:gd name="T16" fmla="*/ 381 w 486"/>
                <a:gd name="T17" fmla="*/ 202 h 237"/>
                <a:gd name="T18" fmla="*/ 349 w 486"/>
                <a:gd name="T19" fmla="*/ 143 h 237"/>
                <a:gd name="T20" fmla="*/ 307 w 486"/>
                <a:gd name="T21" fmla="*/ 107 h 237"/>
                <a:gd name="T22" fmla="*/ 292 w 486"/>
                <a:gd name="T23" fmla="*/ 156 h 237"/>
                <a:gd name="T24" fmla="*/ 6 w 486"/>
                <a:gd name="T25" fmla="*/ 237 h 237"/>
                <a:gd name="T26" fmla="*/ 0 w 486"/>
                <a:gd name="T27" fmla="*/ 202 h 237"/>
                <a:gd name="T28" fmla="*/ 263 w 486"/>
                <a:gd name="T29" fmla="*/ 137 h 237"/>
                <a:gd name="T30" fmla="*/ 266 w 486"/>
                <a:gd name="T31" fmla="*/ 100 h 237"/>
                <a:gd name="T32" fmla="*/ 283 w 486"/>
                <a:gd name="T33" fmla="*/ 66 h 237"/>
                <a:gd name="T34" fmla="*/ 321 w 486"/>
                <a:gd name="T35" fmla="*/ 32 h 237"/>
                <a:gd name="T36" fmla="*/ 249 w 486"/>
                <a:gd name="T37" fmla="*/ 62 h 237"/>
                <a:gd name="T38" fmla="*/ 153 w 486"/>
                <a:gd name="T39" fmla="*/ 103 h 237"/>
                <a:gd name="T40" fmla="*/ 221 w 486"/>
                <a:gd name="T41" fmla="*/ 42 h 237"/>
                <a:gd name="T42" fmla="*/ 221 w 486"/>
                <a:gd name="T43" fmla="*/ 4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6" h="237">
                  <a:moveTo>
                    <a:pt x="221" y="42"/>
                  </a:moveTo>
                  <a:lnTo>
                    <a:pt x="277" y="24"/>
                  </a:lnTo>
                  <a:lnTo>
                    <a:pt x="345" y="4"/>
                  </a:lnTo>
                  <a:lnTo>
                    <a:pt x="398" y="0"/>
                  </a:lnTo>
                  <a:lnTo>
                    <a:pt x="455" y="29"/>
                  </a:lnTo>
                  <a:lnTo>
                    <a:pt x="482" y="88"/>
                  </a:lnTo>
                  <a:lnTo>
                    <a:pt x="486" y="143"/>
                  </a:lnTo>
                  <a:lnTo>
                    <a:pt x="441" y="168"/>
                  </a:lnTo>
                  <a:lnTo>
                    <a:pt x="381" y="202"/>
                  </a:lnTo>
                  <a:lnTo>
                    <a:pt x="349" y="143"/>
                  </a:lnTo>
                  <a:lnTo>
                    <a:pt x="307" y="107"/>
                  </a:lnTo>
                  <a:lnTo>
                    <a:pt x="292" y="156"/>
                  </a:lnTo>
                  <a:lnTo>
                    <a:pt x="6" y="237"/>
                  </a:lnTo>
                  <a:lnTo>
                    <a:pt x="0" y="202"/>
                  </a:lnTo>
                  <a:lnTo>
                    <a:pt x="263" y="137"/>
                  </a:lnTo>
                  <a:lnTo>
                    <a:pt x="266" y="100"/>
                  </a:lnTo>
                  <a:lnTo>
                    <a:pt x="283" y="66"/>
                  </a:lnTo>
                  <a:lnTo>
                    <a:pt x="321" y="32"/>
                  </a:lnTo>
                  <a:lnTo>
                    <a:pt x="249" y="62"/>
                  </a:lnTo>
                  <a:lnTo>
                    <a:pt x="153" y="103"/>
                  </a:lnTo>
                  <a:lnTo>
                    <a:pt x="221" y="42"/>
                  </a:lnTo>
                  <a:lnTo>
                    <a:pt x="221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55" name="Freeform 191"/>
            <p:cNvSpPr>
              <a:spLocks/>
            </p:cNvSpPr>
            <p:nvPr/>
          </p:nvSpPr>
          <p:spPr bwMode="auto">
            <a:xfrm>
              <a:off x="2263" y="1487"/>
              <a:ext cx="67" cy="97"/>
            </a:xfrm>
            <a:custGeom>
              <a:avLst/>
              <a:gdLst>
                <a:gd name="T0" fmla="*/ 49 w 134"/>
                <a:gd name="T1" fmla="*/ 0 h 194"/>
                <a:gd name="T2" fmla="*/ 73 w 134"/>
                <a:gd name="T3" fmla="*/ 94 h 194"/>
                <a:gd name="T4" fmla="*/ 111 w 134"/>
                <a:gd name="T5" fmla="*/ 133 h 194"/>
                <a:gd name="T6" fmla="*/ 134 w 134"/>
                <a:gd name="T7" fmla="*/ 147 h 194"/>
                <a:gd name="T8" fmla="*/ 83 w 134"/>
                <a:gd name="T9" fmla="*/ 185 h 194"/>
                <a:gd name="T10" fmla="*/ 0 w 134"/>
                <a:gd name="T11" fmla="*/ 194 h 194"/>
                <a:gd name="T12" fmla="*/ 37 w 134"/>
                <a:gd name="T13" fmla="*/ 156 h 194"/>
                <a:gd name="T14" fmla="*/ 66 w 134"/>
                <a:gd name="T15" fmla="*/ 141 h 194"/>
                <a:gd name="T16" fmla="*/ 37 w 134"/>
                <a:gd name="T17" fmla="*/ 87 h 194"/>
                <a:gd name="T18" fmla="*/ 49 w 134"/>
                <a:gd name="T19" fmla="*/ 0 h 194"/>
                <a:gd name="T20" fmla="*/ 49 w 134"/>
                <a:gd name="T21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94">
                  <a:moveTo>
                    <a:pt x="49" y="0"/>
                  </a:moveTo>
                  <a:lnTo>
                    <a:pt x="73" y="94"/>
                  </a:lnTo>
                  <a:lnTo>
                    <a:pt x="111" y="133"/>
                  </a:lnTo>
                  <a:lnTo>
                    <a:pt x="134" y="147"/>
                  </a:lnTo>
                  <a:lnTo>
                    <a:pt x="83" y="185"/>
                  </a:lnTo>
                  <a:lnTo>
                    <a:pt x="0" y="194"/>
                  </a:lnTo>
                  <a:lnTo>
                    <a:pt x="37" y="156"/>
                  </a:lnTo>
                  <a:lnTo>
                    <a:pt x="66" y="141"/>
                  </a:lnTo>
                  <a:lnTo>
                    <a:pt x="37" y="87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56" name="Freeform 192"/>
            <p:cNvSpPr>
              <a:spLocks/>
            </p:cNvSpPr>
            <p:nvPr/>
          </p:nvSpPr>
          <p:spPr bwMode="auto">
            <a:xfrm>
              <a:off x="2186" y="1537"/>
              <a:ext cx="122" cy="96"/>
            </a:xfrm>
            <a:custGeom>
              <a:avLst/>
              <a:gdLst>
                <a:gd name="T0" fmla="*/ 67 w 246"/>
                <a:gd name="T1" fmla="*/ 0 h 191"/>
                <a:gd name="T2" fmla="*/ 95 w 246"/>
                <a:gd name="T3" fmla="*/ 55 h 191"/>
                <a:gd name="T4" fmla="*/ 88 w 246"/>
                <a:gd name="T5" fmla="*/ 116 h 191"/>
                <a:gd name="T6" fmla="*/ 143 w 246"/>
                <a:gd name="T7" fmla="*/ 152 h 191"/>
                <a:gd name="T8" fmla="*/ 246 w 246"/>
                <a:gd name="T9" fmla="*/ 172 h 191"/>
                <a:gd name="T10" fmla="*/ 128 w 246"/>
                <a:gd name="T11" fmla="*/ 191 h 191"/>
                <a:gd name="T12" fmla="*/ 67 w 246"/>
                <a:gd name="T13" fmla="*/ 159 h 191"/>
                <a:gd name="T14" fmla="*/ 0 w 246"/>
                <a:gd name="T15" fmla="*/ 172 h 191"/>
                <a:gd name="T16" fmla="*/ 53 w 246"/>
                <a:gd name="T17" fmla="*/ 116 h 191"/>
                <a:gd name="T18" fmla="*/ 64 w 246"/>
                <a:gd name="T19" fmla="*/ 61 h 191"/>
                <a:gd name="T20" fmla="*/ 67 w 246"/>
                <a:gd name="T21" fmla="*/ 0 h 191"/>
                <a:gd name="T22" fmla="*/ 67 w 246"/>
                <a:gd name="T2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91">
                  <a:moveTo>
                    <a:pt x="67" y="0"/>
                  </a:moveTo>
                  <a:lnTo>
                    <a:pt x="95" y="55"/>
                  </a:lnTo>
                  <a:lnTo>
                    <a:pt x="88" y="116"/>
                  </a:lnTo>
                  <a:lnTo>
                    <a:pt x="143" y="152"/>
                  </a:lnTo>
                  <a:lnTo>
                    <a:pt x="246" y="172"/>
                  </a:lnTo>
                  <a:lnTo>
                    <a:pt x="128" y="191"/>
                  </a:lnTo>
                  <a:lnTo>
                    <a:pt x="67" y="159"/>
                  </a:lnTo>
                  <a:lnTo>
                    <a:pt x="0" y="172"/>
                  </a:lnTo>
                  <a:lnTo>
                    <a:pt x="53" y="116"/>
                  </a:lnTo>
                  <a:lnTo>
                    <a:pt x="64" y="61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57" name="Freeform 193"/>
            <p:cNvSpPr>
              <a:spLocks/>
            </p:cNvSpPr>
            <p:nvPr/>
          </p:nvSpPr>
          <p:spPr bwMode="auto">
            <a:xfrm>
              <a:off x="2488" y="2778"/>
              <a:ext cx="188" cy="101"/>
            </a:xfrm>
            <a:custGeom>
              <a:avLst/>
              <a:gdLst>
                <a:gd name="T0" fmla="*/ 0 w 375"/>
                <a:gd name="T1" fmla="*/ 73 h 201"/>
                <a:gd name="T2" fmla="*/ 73 w 375"/>
                <a:gd name="T3" fmla="*/ 0 h 201"/>
                <a:gd name="T4" fmla="*/ 206 w 375"/>
                <a:gd name="T5" fmla="*/ 7 h 201"/>
                <a:gd name="T6" fmla="*/ 319 w 375"/>
                <a:gd name="T7" fmla="*/ 67 h 201"/>
                <a:gd name="T8" fmla="*/ 368 w 375"/>
                <a:gd name="T9" fmla="*/ 151 h 201"/>
                <a:gd name="T10" fmla="*/ 375 w 375"/>
                <a:gd name="T11" fmla="*/ 201 h 201"/>
                <a:gd name="T12" fmla="*/ 182 w 375"/>
                <a:gd name="T13" fmla="*/ 198 h 201"/>
                <a:gd name="T14" fmla="*/ 330 w 375"/>
                <a:gd name="T15" fmla="*/ 162 h 201"/>
                <a:gd name="T16" fmla="*/ 292 w 375"/>
                <a:gd name="T17" fmla="*/ 91 h 201"/>
                <a:gd name="T18" fmla="*/ 195 w 375"/>
                <a:gd name="T19" fmla="*/ 44 h 201"/>
                <a:gd name="T20" fmla="*/ 85 w 375"/>
                <a:gd name="T21" fmla="*/ 33 h 201"/>
                <a:gd name="T22" fmla="*/ 0 w 375"/>
                <a:gd name="T23" fmla="*/ 73 h 201"/>
                <a:gd name="T24" fmla="*/ 0 w 375"/>
                <a:gd name="T25" fmla="*/ 7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5" h="201">
                  <a:moveTo>
                    <a:pt x="0" y="73"/>
                  </a:moveTo>
                  <a:lnTo>
                    <a:pt x="73" y="0"/>
                  </a:lnTo>
                  <a:lnTo>
                    <a:pt x="206" y="7"/>
                  </a:lnTo>
                  <a:lnTo>
                    <a:pt x="319" y="67"/>
                  </a:lnTo>
                  <a:lnTo>
                    <a:pt x="368" y="151"/>
                  </a:lnTo>
                  <a:lnTo>
                    <a:pt x="375" y="201"/>
                  </a:lnTo>
                  <a:lnTo>
                    <a:pt x="182" y="198"/>
                  </a:lnTo>
                  <a:lnTo>
                    <a:pt x="330" y="162"/>
                  </a:lnTo>
                  <a:lnTo>
                    <a:pt x="292" y="91"/>
                  </a:lnTo>
                  <a:lnTo>
                    <a:pt x="195" y="44"/>
                  </a:lnTo>
                  <a:lnTo>
                    <a:pt x="85" y="33"/>
                  </a:lnTo>
                  <a:lnTo>
                    <a:pt x="0" y="73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58" name="Freeform 194"/>
            <p:cNvSpPr>
              <a:spLocks/>
            </p:cNvSpPr>
            <p:nvPr/>
          </p:nvSpPr>
          <p:spPr bwMode="auto">
            <a:xfrm>
              <a:off x="2302" y="1495"/>
              <a:ext cx="58" cy="32"/>
            </a:xfrm>
            <a:custGeom>
              <a:avLst/>
              <a:gdLst>
                <a:gd name="T0" fmla="*/ 92 w 115"/>
                <a:gd name="T1" fmla="*/ 7 h 64"/>
                <a:gd name="T2" fmla="*/ 115 w 115"/>
                <a:gd name="T3" fmla="*/ 33 h 64"/>
                <a:gd name="T4" fmla="*/ 88 w 115"/>
                <a:gd name="T5" fmla="*/ 59 h 64"/>
                <a:gd name="T6" fmla="*/ 46 w 115"/>
                <a:gd name="T7" fmla="*/ 64 h 64"/>
                <a:gd name="T8" fmla="*/ 0 w 115"/>
                <a:gd name="T9" fmla="*/ 52 h 64"/>
                <a:gd name="T10" fmla="*/ 4 w 115"/>
                <a:gd name="T11" fmla="*/ 19 h 64"/>
                <a:gd name="T12" fmla="*/ 49 w 115"/>
                <a:gd name="T13" fmla="*/ 0 h 64"/>
                <a:gd name="T14" fmla="*/ 92 w 115"/>
                <a:gd name="T15" fmla="*/ 7 h 64"/>
                <a:gd name="T16" fmla="*/ 92 w 115"/>
                <a:gd name="T17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64">
                  <a:moveTo>
                    <a:pt x="92" y="7"/>
                  </a:moveTo>
                  <a:lnTo>
                    <a:pt x="115" y="33"/>
                  </a:lnTo>
                  <a:lnTo>
                    <a:pt x="88" y="59"/>
                  </a:lnTo>
                  <a:lnTo>
                    <a:pt x="46" y="64"/>
                  </a:lnTo>
                  <a:lnTo>
                    <a:pt x="0" y="52"/>
                  </a:lnTo>
                  <a:lnTo>
                    <a:pt x="4" y="19"/>
                  </a:lnTo>
                  <a:lnTo>
                    <a:pt x="49" y="0"/>
                  </a:lnTo>
                  <a:lnTo>
                    <a:pt x="92" y="7"/>
                  </a:lnTo>
                  <a:lnTo>
                    <a:pt x="92" y="7"/>
                  </a:lnTo>
                  <a:close/>
                </a:path>
              </a:pathLst>
            </a:custGeom>
            <a:solidFill>
              <a:srgbClr val="FF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59" name="Freeform 195"/>
            <p:cNvSpPr>
              <a:spLocks/>
            </p:cNvSpPr>
            <p:nvPr/>
          </p:nvSpPr>
          <p:spPr bwMode="auto">
            <a:xfrm>
              <a:off x="2220" y="1491"/>
              <a:ext cx="41" cy="32"/>
            </a:xfrm>
            <a:custGeom>
              <a:avLst/>
              <a:gdLst>
                <a:gd name="T0" fmla="*/ 79 w 83"/>
                <a:gd name="T1" fmla="*/ 0 h 64"/>
                <a:gd name="T2" fmla="*/ 83 w 83"/>
                <a:gd name="T3" fmla="*/ 32 h 64"/>
                <a:gd name="T4" fmla="*/ 73 w 83"/>
                <a:gd name="T5" fmla="*/ 56 h 64"/>
                <a:gd name="T6" fmla="*/ 45 w 83"/>
                <a:gd name="T7" fmla="*/ 64 h 64"/>
                <a:gd name="T8" fmla="*/ 0 w 83"/>
                <a:gd name="T9" fmla="*/ 33 h 64"/>
                <a:gd name="T10" fmla="*/ 33 w 83"/>
                <a:gd name="T11" fmla="*/ 7 h 64"/>
                <a:gd name="T12" fmla="*/ 79 w 83"/>
                <a:gd name="T13" fmla="*/ 0 h 64"/>
                <a:gd name="T14" fmla="*/ 79 w 83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64">
                  <a:moveTo>
                    <a:pt x="79" y="0"/>
                  </a:moveTo>
                  <a:lnTo>
                    <a:pt x="83" y="32"/>
                  </a:lnTo>
                  <a:lnTo>
                    <a:pt x="73" y="56"/>
                  </a:lnTo>
                  <a:lnTo>
                    <a:pt x="45" y="64"/>
                  </a:lnTo>
                  <a:lnTo>
                    <a:pt x="0" y="33"/>
                  </a:lnTo>
                  <a:lnTo>
                    <a:pt x="33" y="7"/>
                  </a:lnTo>
                  <a:lnTo>
                    <a:pt x="79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60" name="Freeform 196"/>
            <p:cNvSpPr>
              <a:spLocks/>
            </p:cNvSpPr>
            <p:nvPr/>
          </p:nvSpPr>
          <p:spPr bwMode="auto">
            <a:xfrm>
              <a:off x="2296" y="1492"/>
              <a:ext cx="64" cy="37"/>
            </a:xfrm>
            <a:custGeom>
              <a:avLst/>
              <a:gdLst>
                <a:gd name="T0" fmla="*/ 129 w 129"/>
                <a:gd name="T1" fmla="*/ 38 h 75"/>
                <a:gd name="T2" fmla="*/ 111 w 129"/>
                <a:gd name="T3" fmla="*/ 7 h 75"/>
                <a:gd name="T4" fmla="*/ 53 w 129"/>
                <a:gd name="T5" fmla="*/ 0 h 75"/>
                <a:gd name="T6" fmla="*/ 0 w 129"/>
                <a:gd name="T7" fmla="*/ 39 h 75"/>
                <a:gd name="T8" fmla="*/ 7 w 129"/>
                <a:gd name="T9" fmla="*/ 68 h 75"/>
                <a:gd name="T10" fmla="*/ 53 w 129"/>
                <a:gd name="T11" fmla="*/ 75 h 75"/>
                <a:gd name="T12" fmla="*/ 68 w 129"/>
                <a:gd name="T13" fmla="*/ 57 h 75"/>
                <a:gd name="T14" fmla="*/ 44 w 129"/>
                <a:gd name="T15" fmla="*/ 37 h 75"/>
                <a:gd name="T16" fmla="*/ 80 w 129"/>
                <a:gd name="T17" fmla="*/ 23 h 75"/>
                <a:gd name="T18" fmla="*/ 129 w 129"/>
                <a:gd name="T19" fmla="*/ 38 h 75"/>
                <a:gd name="T20" fmla="*/ 129 w 129"/>
                <a:gd name="T21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" h="75">
                  <a:moveTo>
                    <a:pt x="129" y="38"/>
                  </a:moveTo>
                  <a:lnTo>
                    <a:pt x="111" y="7"/>
                  </a:lnTo>
                  <a:lnTo>
                    <a:pt x="53" y="0"/>
                  </a:lnTo>
                  <a:lnTo>
                    <a:pt x="0" y="39"/>
                  </a:lnTo>
                  <a:lnTo>
                    <a:pt x="7" y="68"/>
                  </a:lnTo>
                  <a:lnTo>
                    <a:pt x="53" y="75"/>
                  </a:lnTo>
                  <a:lnTo>
                    <a:pt x="68" y="57"/>
                  </a:lnTo>
                  <a:lnTo>
                    <a:pt x="44" y="37"/>
                  </a:lnTo>
                  <a:lnTo>
                    <a:pt x="80" y="23"/>
                  </a:lnTo>
                  <a:lnTo>
                    <a:pt x="129" y="38"/>
                  </a:lnTo>
                  <a:lnTo>
                    <a:pt x="129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61" name="Freeform 197"/>
            <p:cNvSpPr>
              <a:spLocks/>
            </p:cNvSpPr>
            <p:nvPr/>
          </p:nvSpPr>
          <p:spPr bwMode="auto">
            <a:xfrm>
              <a:off x="2220" y="1487"/>
              <a:ext cx="43" cy="36"/>
            </a:xfrm>
            <a:custGeom>
              <a:avLst/>
              <a:gdLst>
                <a:gd name="T0" fmla="*/ 86 w 87"/>
                <a:gd name="T1" fmla="*/ 6 h 72"/>
                <a:gd name="T2" fmla="*/ 52 w 87"/>
                <a:gd name="T3" fmla="*/ 0 h 72"/>
                <a:gd name="T4" fmla="*/ 22 w 87"/>
                <a:gd name="T5" fmla="*/ 12 h 72"/>
                <a:gd name="T6" fmla="*/ 0 w 87"/>
                <a:gd name="T7" fmla="*/ 41 h 72"/>
                <a:gd name="T8" fmla="*/ 5 w 87"/>
                <a:gd name="T9" fmla="*/ 68 h 72"/>
                <a:gd name="T10" fmla="*/ 45 w 87"/>
                <a:gd name="T11" fmla="*/ 72 h 72"/>
                <a:gd name="T12" fmla="*/ 58 w 87"/>
                <a:gd name="T13" fmla="*/ 50 h 72"/>
                <a:gd name="T14" fmla="*/ 33 w 87"/>
                <a:gd name="T15" fmla="*/ 38 h 72"/>
                <a:gd name="T16" fmla="*/ 54 w 87"/>
                <a:gd name="T17" fmla="*/ 22 h 72"/>
                <a:gd name="T18" fmla="*/ 87 w 87"/>
                <a:gd name="T19" fmla="*/ 33 h 72"/>
                <a:gd name="T20" fmla="*/ 86 w 87"/>
                <a:gd name="T21" fmla="*/ 6 h 72"/>
                <a:gd name="T22" fmla="*/ 86 w 87"/>
                <a:gd name="T23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" h="72">
                  <a:moveTo>
                    <a:pt x="86" y="6"/>
                  </a:moveTo>
                  <a:lnTo>
                    <a:pt x="52" y="0"/>
                  </a:lnTo>
                  <a:lnTo>
                    <a:pt x="22" y="12"/>
                  </a:lnTo>
                  <a:lnTo>
                    <a:pt x="0" y="41"/>
                  </a:lnTo>
                  <a:lnTo>
                    <a:pt x="5" y="68"/>
                  </a:lnTo>
                  <a:lnTo>
                    <a:pt x="45" y="72"/>
                  </a:lnTo>
                  <a:lnTo>
                    <a:pt x="58" y="50"/>
                  </a:lnTo>
                  <a:lnTo>
                    <a:pt x="33" y="38"/>
                  </a:lnTo>
                  <a:lnTo>
                    <a:pt x="54" y="22"/>
                  </a:lnTo>
                  <a:lnTo>
                    <a:pt x="87" y="33"/>
                  </a:lnTo>
                  <a:lnTo>
                    <a:pt x="86" y="6"/>
                  </a:lnTo>
                  <a:lnTo>
                    <a:pt x="8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62" name="Freeform 198"/>
            <p:cNvSpPr>
              <a:spLocks/>
            </p:cNvSpPr>
            <p:nvPr/>
          </p:nvSpPr>
          <p:spPr bwMode="auto">
            <a:xfrm>
              <a:off x="2275" y="1426"/>
              <a:ext cx="88" cy="255"/>
            </a:xfrm>
            <a:custGeom>
              <a:avLst/>
              <a:gdLst>
                <a:gd name="T0" fmla="*/ 79 w 177"/>
                <a:gd name="T1" fmla="*/ 0 h 511"/>
                <a:gd name="T2" fmla="*/ 106 w 177"/>
                <a:gd name="T3" fmla="*/ 37 h 511"/>
                <a:gd name="T4" fmla="*/ 152 w 177"/>
                <a:gd name="T5" fmla="*/ 121 h 511"/>
                <a:gd name="T6" fmla="*/ 177 w 177"/>
                <a:gd name="T7" fmla="*/ 310 h 511"/>
                <a:gd name="T8" fmla="*/ 161 w 177"/>
                <a:gd name="T9" fmla="*/ 378 h 511"/>
                <a:gd name="T10" fmla="*/ 129 w 177"/>
                <a:gd name="T11" fmla="*/ 435 h 511"/>
                <a:gd name="T12" fmla="*/ 67 w 177"/>
                <a:gd name="T13" fmla="*/ 492 h 511"/>
                <a:gd name="T14" fmla="*/ 0 w 177"/>
                <a:gd name="T15" fmla="*/ 511 h 511"/>
                <a:gd name="T16" fmla="*/ 11 w 177"/>
                <a:gd name="T17" fmla="*/ 470 h 511"/>
                <a:gd name="T18" fmla="*/ 79 w 177"/>
                <a:gd name="T19" fmla="*/ 442 h 511"/>
                <a:gd name="T20" fmla="*/ 131 w 177"/>
                <a:gd name="T21" fmla="*/ 372 h 511"/>
                <a:gd name="T22" fmla="*/ 150 w 177"/>
                <a:gd name="T23" fmla="*/ 326 h 511"/>
                <a:gd name="T24" fmla="*/ 150 w 177"/>
                <a:gd name="T25" fmla="*/ 189 h 511"/>
                <a:gd name="T26" fmla="*/ 108 w 177"/>
                <a:gd name="T27" fmla="*/ 64 h 511"/>
                <a:gd name="T28" fmla="*/ 79 w 177"/>
                <a:gd name="T29" fmla="*/ 0 h 511"/>
                <a:gd name="T30" fmla="*/ 79 w 177"/>
                <a:gd name="T31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7" h="511">
                  <a:moveTo>
                    <a:pt x="79" y="0"/>
                  </a:moveTo>
                  <a:lnTo>
                    <a:pt x="106" y="37"/>
                  </a:lnTo>
                  <a:lnTo>
                    <a:pt x="152" y="121"/>
                  </a:lnTo>
                  <a:lnTo>
                    <a:pt x="177" y="310"/>
                  </a:lnTo>
                  <a:lnTo>
                    <a:pt x="161" y="378"/>
                  </a:lnTo>
                  <a:lnTo>
                    <a:pt x="129" y="435"/>
                  </a:lnTo>
                  <a:lnTo>
                    <a:pt x="67" y="492"/>
                  </a:lnTo>
                  <a:lnTo>
                    <a:pt x="0" y="511"/>
                  </a:lnTo>
                  <a:lnTo>
                    <a:pt x="11" y="470"/>
                  </a:lnTo>
                  <a:lnTo>
                    <a:pt x="79" y="442"/>
                  </a:lnTo>
                  <a:lnTo>
                    <a:pt x="131" y="372"/>
                  </a:lnTo>
                  <a:lnTo>
                    <a:pt x="150" y="326"/>
                  </a:lnTo>
                  <a:lnTo>
                    <a:pt x="150" y="189"/>
                  </a:lnTo>
                  <a:lnTo>
                    <a:pt x="108" y="64"/>
                  </a:lnTo>
                  <a:lnTo>
                    <a:pt x="79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09279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32315" y="493812"/>
            <a:ext cx="5857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Personalidade?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http://www.procap.ufba.br/Pg%20PROCAP%20-%20Icone%20perfil%20pro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9" y="2348880"/>
            <a:ext cx="4410075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60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>
                <a:solidFill>
                  <a:srgbClr val="FF0000"/>
                </a:solidFill>
              </a:rPr>
              <a:t>Significado de Valor:</a:t>
            </a:r>
            <a:r>
              <a:rPr lang="pt-BR" altLang="pt-BR"/>
              <a:t/>
            </a:r>
            <a:br>
              <a:rPr lang="pt-BR" altLang="pt-BR"/>
            </a:br>
            <a:endParaRPr lang="pt-BR" altLang="pt-BR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0713" y="1690688"/>
            <a:ext cx="8229600" cy="5183187"/>
          </a:xfrm>
        </p:spPr>
        <p:txBody>
          <a:bodyPr/>
          <a:lstStyle/>
          <a:p>
            <a:pPr>
              <a:buFontTx/>
              <a:buChar char="-"/>
            </a:pPr>
            <a:r>
              <a:rPr lang="pt-BR" altLang="pt-BR" b="1" dirty="0"/>
              <a:t>Aquilo que confere normas à conduta;</a:t>
            </a:r>
          </a:p>
          <a:p>
            <a:pPr>
              <a:buFontTx/>
              <a:buChar char="-"/>
            </a:pPr>
            <a:r>
              <a:rPr lang="pt-BR" altLang="pt-BR" b="1" dirty="0"/>
              <a:t>Caráter do que corresponde às normas ideais para o seu tipo e, por isso, é desejado e desejável;</a:t>
            </a:r>
          </a:p>
          <a:p>
            <a:pPr>
              <a:buFontTx/>
              <a:buChar char="-"/>
            </a:pPr>
            <a:r>
              <a:rPr lang="pt-BR" altLang="pt-BR" b="1" dirty="0"/>
              <a:t>Tudo o que é verdadeiro, belo e bom e que é condicionado por um tipo de juízo moral pessoal que, normalmente, se adapta ao da sociedade e época;</a:t>
            </a:r>
          </a:p>
          <a:p>
            <a:pPr>
              <a:buFontTx/>
              <a:buChar char="-"/>
            </a:pPr>
            <a:r>
              <a:rPr lang="pt-BR" altLang="pt-BR" b="1" dirty="0"/>
              <a:t>O próprio juízo. </a:t>
            </a:r>
          </a:p>
          <a:p>
            <a:pPr>
              <a:buFontTx/>
              <a:buNone/>
            </a:pPr>
            <a:r>
              <a:rPr lang="pt-BR" altLang="pt-BR" b="1" dirty="0"/>
              <a:t>									</a:t>
            </a:r>
            <a:endParaRPr lang="pt-BR" alt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284590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WAGE0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1628776"/>
            <a:ext cx="2325688" cy="233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2711451" y="1412876"/>
            <a:ext cx="1800225" cy="2663825"/>
            <a:chOff x="612" y="1525"/>
            <a:chExt cx="1488" cy="2304"/>
          </a:xfrm>
        </p:grpSpPr>
        <p:sp>
          <p:nvSpPr>
            <p:cNvPr id="4100" name="AutoShape 4"/>
            <p:cNvSpPr>
              <a:spLocks noChangeAspect="1" noChangeArrowheads="1" noTextEdit="1"/>
            </p:cNvSpPr>
            <p:nvPr/>
          </p:nvSpPr>
          <p:spPr bwMode="auto">
            <a:xfrm>
              <a:off x="612" y="1525"/>
              <a:ext cx="1488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auto">
            <a:xfrm>
              <a:off x="612" y="1525"/>
              <a:ext cx="1488" cy="2304"/>
            </a:xfrm>
            <a:custGeom>
              <a:avLst/>
              <a:gdLst>
                <a:gd name="T0" fmla="*/ 3151 w 8926"/>
                <a:gd name="T1" fmla="*/ 5055 h 9216"/>
                <a:gd name="T2" fmla="*/ 1657 w 8926"/>
                <a:gd name="T3" fmla="*/ 2676 h 9216"/>
                <a:gd name="T4" fmla="*/ 1868 w 8926"/>
                <a:gd name="T5" fmla="*/ 2653 h 9216"/>
                <a:gd name="T6" fmla="*/ 2382 w 8926"/>
                <a:gd name="T7" fmla="*/ 2598 h 9216"/>
                <a:gd name="T8" fmla="*/ 3018 w 8926"/>
                <a:gd name="T9" fmla="*/ 2530 h 9216"/>
                <a:gd name="T10" fmla="*/ 3593 w 8926"/>
                <a:gd name="T11" fmla="*/ 2468 h 9216"/>
                <a:gd name="T12" fmla="*/ 3926 w 8926"/>
                <a:gd name="T13" fmla="*/ 2433 h 9216"/>
                <a:gd name="T14" fmla="*/ 1740 w 8926"/>
                <a:gd name="T15" fmla="*/ 644 h 9216"/>
                <a:gd name="T16" fmla="*/ 1577 w 8926"/>
                <a:gd name="T17" fmla="*/ 636 h 9216"/>
                <a:gd name="T18" fmla="*/ 1326 w 8926"/>
                <a:gd name="T19" fmla="*/ 623 h 9216"/>
                <a:gd name="T20" fmla="*/ 1063 w 8926"/>
                <a:gd name="T21" fmla="*/ 611 h 9216"/>
                <a:gd name="T22" fmla="*/ 864 w 8926"/>
                <a:gd name="T23" fmla="*/ 600 h 9216"/>
                <a:gd name="T24" fmla="*/ 802 w 8926"/>
                <a:gd name="T25" fmla="*/ 599 h 9216"/>
                <a:gd name="T26" fmla="*/ 860 w 8926"/>
                <a:gd name="T27" fmla="*/ 706 h 9216"/>
                <a:gd name="T28" fmla="*/ 974 w 8926"/>
                <a:gd name="T29" fmla="*/ 920 h 9216"/>
                <a:gd name="T30" fmla="*/ 1107 w 8926"/>
                <a:gd name="T31" fmla="*/ 1167 h 9216"/>
                <a:gd name="T32" fmla="*/ 1223 w 8926"/>
                <a:gd name="T33" fmla="*/ 1381 h 9216"/>
                <a:gd name="T34" fmla="*/ 1281 w 8926"/>
                <a:gd name="T35" fmla="*/ 1488 h 9216"/>
                <a:gd name="T36" fmla="*/ 1406 w 8926"/>
                <a:gd name="T37" fmla="*/ 1490 h 9216"/>
                <a:gd name="T38" fmla="*/ 1694 w 8926"/>
                <a:gd name="T39" fmla="*/ 1490 h 9216"/>
                <a:gd name="T40" fmla="*/ 1818 w 8926"/>
                <a:gd name="T41" fmla="*/ 1485 h 9216"/>
                <a:gd name="T42" fmla="*/ 1795 w 8926"/>
                <a:gd name="T43" fmla="*/ 1308 h 9216"/>
                <a:gd name="T44" fmla="*/ 1768 w 8926"/>
                <a:gd name="T45" fmla="*/ 1083 h 9216"/>
                <a:gd name="T46" fmla="*/ 1783 w 8926"/>
                <a:gd name="T47" fmla="*/ 1038 h 9216"/>
                <a:gd name="T48" fmla="*/ 1890 w 8926"/>
                <a:gd name="T49" fmla="*/ 1013 h 9216"/>
                <a:gd name="T50" fmla="*/ 1975 w 8926"/>
                <a:gd name="T51" fmla="*/ 993 h 9216"/>
                <a:gd name="T52" fmla="*/ 1991 w 8926"/>
                <a:gd name="T53" fmla="*/ 1041 h 9216"/>
                <a:gd name="T54" fmla="*/ 2035 w 8926"/>
                <a:gd name="T55" fmla="*/ 1195 h 9216"/>
                <a:gd name="T56" fmla="*/ 2092 w 8926"/>
                <a:gd name="T57" fmla="*/ 1399 h 9216"/>
                <a:gd name="T58" fmla="*/ 2147 w 8926"/>
                <a:gd name="T59" fmla="*/ 1593 h 9216"/>
                <a:gd name="T60" fmla="*/ 2182 w 8926"/>
                <a:gd name="T61" fmla="*/ 1717 h 9216"/>
                <a:gd name="T62" fmla="*/ 1109 w 8926"/>
                <a:gd name="T63" fmla="*/ 2014 h 9216"/>
                <a:gd name="T64" fmla="*/ 946 w 8926"/>
                <a:gd name="T65" fmla="*/ 1777 h 9216"/>
                <a:gd name="T66" fmla="*/ 664 w 8926"/>
                <a:gd name="T67" fmla="*/ 1367 h 9216"/>
                <a:gd name="T68" fmla="*/ 353 w 8926"/>
                <a:gd name="T69" fmla="*/ 916 h 9216"/>
                <a:gd name="T70" fmla="*/ 103 w 8926"/>
                <a:gd name="T71" fmla="*/ 549 h 9216"/>
                <a:gd name="T72" fmla="*/ 0 w 8926"/>
                <a:gd name="T73" fmla="*/ 398 h 9216"/>
                <a:gd name="T74" fmla="*/ 123 w 8926"/>
                <a:gd name="T75" fmla="*/ 361 h 9216"/>
                <a:gd name="T76" fmla="*/ 421 w 8926"/>
                <a:gd name="T77" fmla="*/ 272 h 9216"/>
                <a:gd name="T78" fmla="*/ 791 w 8926"/>
                <a:gd name="T79" fmla="*/ 162 h 9216"/>
                <a:gd name="T80" fmla="*/ 1126 w 8926"/>
                <a:gd name="T81" fmla="*/ 62 h 9216"/>
                <a:gd name="T82" fmla="*/ 1321 w 8926"/>
                <a:gd name="T83" fmla="*/ 4 h 9216"/>
                <a:gd name="T84" fmla="*/ 1471 w 8926"/>
                <a:gd name="T85" fmla="*/ 101 h 9216"/>
                <a:gd name="T86" fmla="*/ 2066 w 8926"/>
                <a:gd name="T87" fmla="*/ 541 h 9216"/>
                <a:gd name="T88" fmla="*/ 2911 w 8926"/>
                <a:gd name="T89" fmla="*/ 1165 h 9216"/>
                <a:gd name="T90" fmla="*/ 3757 w 8926"/>
                <a:gd name="T91" fmla="*/ 1790 h 9216"/>
                <a:gd name="T92" fmla="*/ 4353 w 8926"/>
                <a:gd name="T93" fmla="*/ 2230 h 9216"/>
                <a:gd name="T94" fmla="*/ 5075 w 8926"/>
                <a:gd name="T95" fmla="*/ 992 h 9216"/>
                <a:gd name="T96" fmla="*/ 4379 w 8926"/>
                <a:gd name="T97" fmla="*/ 597 h 9216"/>
                <a:gd name="T98" fmla="*/ 8338 w 8926"/>
                <a:gd name="T99" fmla="*/ 1387 h 9216"/>
                <a:gd name="T100" fmla="*/ 6358 w 8926"/>
                <a:gd name="T101" fmla="*/ 2083 h 9216"/>
                <a:gd name="T102" fmla="*/ 8172 w 8926"/>
                <a:gd name="T103" fmla="*/ 6215 h 9216"/>
                <a:gd name="T104" fmla="*/ 7963 w 8926"/>
                <a:gd name="T105" fmla="*/ 8624 h 9216"/>
                <a:gd name="T106" fmla="*/ 5021 w 8926"/>
                <a:gd name="T107" fmla="*/ 8328 h 9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926" h="9216">
                  <a:moveTo>
                    <a:pt x="2027" y="8971"/>
                  </a:moveTo>
                  <a:lnTo>
                    <a:pt x="2508" y="8276"/>
                  </a:lnTo>
                  <a:lnTo>
                    <a:pt x="2883" y="7484"/>
                  </a:lnTo>
                  <a:lnTo>
                    <a:pt x="3203" y="6543"/>
                  </a:lnTo>
                  <a:lnTo>
                    <a:pt x="3257" y="5750"/>
                  </a:lnTo>
                  <a:lnTo>
                    <a:pt x="3151" y="5055"/>
                  </a:lnTo>
                  <a:lnTo>
                    <a:pt x="2774" y="4808"/>
                  </a:lnTo>
                  <a:lnTo>
                    <a:pt x="2615" y="4511"/>
                  </a:lnTo>
                  <a:lnTo>
                    <a:pt x="2615" y="4263"/>
                  </a:lnTo>
                  <a:lnTo>
                    <a:pt x="2723" y="4065"/>
                  </a:lnTo>
                  <a:lnTo>
                    <a:pt x="2027" y="3075"/>
                  </a:lnTo>
                  <a:lnTo>
                    <a:pt x="1657" y="2676"/>
                  </a:lnTo>
                  <a:lnTo>
                    <a:pt x="1664" y="2675"/>
                  </a:lnTo>
                  <a:lnTo>
                    <a:pt x="1683" y="2673"/>
                  </a:lnTo>
                  <a:lnTo>
                    <a:pt x="1713" y="2670"/>
                  </a:lnTo>
                  <a:lnTo>
                    <a:pt x="1755" y="2665"/>
                  </a:lnTo>
                  <a:lnTo>
                    <a:pt x="1808" y="2660"/>
                  </a:lnTo>
                  <a:lnTo>
                    <a:pt x="1868" y="2653"/>
                  </a:lnTo>
                  <a:lnTo>
                    <a:pt x="1938" y="2646"/>
                  </a:lnTo>
                  <a:lnTo>
                    <a:pt x="2015" y="2637"/>
                  </a:lnTo>
                  <a:lnTo>
                    <a:pt x="2099" y="2629"/>
                  </a:lnTo>
                  <a:lnTo>
                    <a:pt x="2189" y="2618"/>
                  </a:lnTo>
                  <a:lnTo>
                    <a:pt x="2283" y="2609"/>
                  </a:lnTo>
                  <a:lnTo>
                    <a:pt x="2382" y="2598"/>
                  </a:lnTo>
                  <a:lnTo>
                    <a:pt x="2485" y="2587"/>
                  </a:lnTo>
                  <a:lnTo>
                    <a:pt x="2589" y="2575"/>
                  </a:lnTo>
                  <a:lnTo>
                    <a:pt x="2696" y="2565"/>
                  </a:lnTo>
                  <a:lnTo>
                    <a:pt x="2804" y="2552"/>
                  </a:lnTo>
                  <a:lnTo>
                    <a:pt x="2911" y="2541"/>
                  </a:lnTo>
                  <a:lnTo>
                    <a:pt x="3018" y="2530"/>
                  </a:lnTo>
                  <a:lnTo>
                    <a:pt x="3122" y="2519"/>
                  </a:lnTo>
                  <a:lnTo>
                    <a:pt x="3225" y="2507"/>
                  </a:lnTo>
                  <a:lnTo>
                    <a:pt x="3324" y="2497"/>
                  </a:lnTo>
                  <a:lnTo>
                    <a:pt x="3419" y="2487"/>
                  </a:lnTo>
                  <a:lnTo>
                    <a:pt x="3508" y="2477"/>
                  </a:lnTo>
                  <a:lnTo>
                    <a:pt x="3593" y="2468"/>
                  </a:lnTo>
                  <a:lnTo>
                    <a:pt x="3670" y="2460"/>
                  </a:lnTo>
                  <a:lnTo>
                    <a:pt x="3740" y="2453"/>
                  </a:lnTo>
                  <a:lnTo>
                    <a:pt x="3801" y="2445"/>
                  </a:lnTo>
                  <a:lnTo>
                    <a:pt x="3852" y="2440"/>
                  </a:lnTo>
                  <a:lnTo>
                    <a:pt x="3895" y="2436"/>
                  </a:lnTo>
                  <a:lnTo>
                    <a:pt x="3926" y="2433"/>
                  </a:lnTo>
                  <a:lnTo>
                    <a:pt x="3945" y="2431"/>
                  </a:lnTo>
                  <a:lnTo>
                    <a:pt x="3951" y="2430"/>
                  </a:lnTo>
                  <a:lnTo>
                    <a:pt x="1764" y="645"/>
                  </a:lnTo>
                  <a:lnTo>
                    <a:pt x="1760" y="645"/>
                  </a:lnTo>
                  <a:lnTo>
                    <a:pt x="1753" y="644"/>
                  </a:lnTo>
                  <a:lnTo>
                    <a:pt x="1740" y="644"/>
                  </a:lnTo>
                  <a:lnTo>
                    <a:pt x="1722" y="643"/>
                  </a:lnTo>
                  <a:lnTo>
                    <a:pt x="1700" y="642"/>
                  </a:lnTo>
                  <a:lnTo>
                    <a:pt x="1675" y="641"/>
                  </a:lnTo>
                  <a:lnTo>
                    <a:pt x="1646" y="639"/>
                  </a:lnTo>
                  <a:lnTo>
                    <a:pt x="1613" y="638"/>
                  </a:lnTo>
                  <a:lnTo>
                    <a:pt x="1577" y="636"/>
                  </a:lnTo>
                  <a:lnTo>
                    <a:pt x="1540" y="634"/>
                  </a:lnTo>
                  <a:lnTo>
                    <a:pt x="1499" y="632"/>
                  </a:lnTo>
                  <a:lnTo>
                    <a:pt x="1458" y="630"/>
                  </a:lnTo>
                  <a:lnTo>
                    <a:pt x="1415" y="628"/>
                  </a:lnTo>
                  <a:lnTo>
                    <a:pt x="1371" y="626"/>
                  </a:lnTo>
                  <a:lnTo>
                    <a:pt x="1326" y="623"/>
                  </a:lnTo>
                  <a:lnTo>
                    <a:pt x="1281" y="621"/>
                  </a:lnTo>
                  <a:lnTo>
                    <a:pt x="1236" y="619"/>
                  </a:lnTo>
                  <a:lnTo>
                    <a:pt x="1191" y="617"/>
                  </a:lnTo>
                  <a:lnTo>
                    <a:pt x="1147" y="615"/>
                  </a:lnTo>
                  <a:lnTo>
                    <a:pt x="1105" y="613"/>
                  </a:lnTo>
                  <a:lnTo>
                    <a:pt x="1063" y="611"/>
                  </a:lnTo>
                  <a:lnTo>
                    <a:pt x="1024" y="609"/>
                  </a:lnTo>
                  <a:lnTo>
                    <a:pt x="986" y="607"/>
                  </a:lnTo>
                  <a:lnTo>
                    <a:pt x="951" y="605"/>
                  </a:lnTo>
                  <a:lnTo>
                    <a:pt x="918" y="604"/>
                  </a:lnTo>
                  <a:lnTo>
                    <a:pt x="890" y="601"/>
                  </a:lnTo>
                  <a:lnTo>
                    <a:pt x="864" y="600"/>
                  </a:lnTo>
                  <a:lnTo>
                    <a:pt x="842" y="599"/>
                  </a:lnTo>
                  <a:lnTo>
                    <a:pt x="825" y="598"/>
                  </a:lnTo>
                  <a:lnTo>
                    <a:pt x="811" y="598"/>
                  </a:lnTo>
                  <a:lnTo>
                    <a:pt x="803" y="597"/>
                  </a:lnTo>
                  <a:lnTo>
                    <a:pt x="801" y="597"/>
                  </a:lnTo>
                  <a:lnTo>
                    <a:pt x="802" y="599"/>
                  </a:lnTo>
                  <a:lnTo>
                    <a:pt x="807" y="608"/>
                  </a:lnTo>
                  <a:lnTo>
                    <a:pt x="812" y="619"/>
                  </a:lnTo>
                  <a:lnTo>
                    <a:pt x="821" y="636"/>
                  </a:lnTo>
                  <a:lnTo>
                    <a:pt x="833" y="656"/>
                  </a:lnTo>
                  <a:lnTo>
                    <a:pt x="845" y="680"/>
                  </a:lnTo>
                  <a:lnTo>
                    <a:pt x="860" y="706"/>
                  </a:lnTo>
                  <a:lnTo>
                    <a:pt x="875" y="737"/>
                  </a:lnTo>
                  <a:lnTo>
                    <a:pt x="893" y="769"/>
                  </a:lnTo>
                  <a:lnTo>
                    <a:pt x="911" y="805"/>
                  </a:lnTo>
                  <a:lnTo>
                    <a:pt x="932" y="841"/>
                  </a:lnTo>
                  <a:lnTo>
                    <a:pt x="952" y="880"/>
                  </a:lnTo>
                  <a:lnTo>
                    <a:pt x="974" y="920"/>
                  </a:lnTo>
                  <a:lnTo>
                    <a:pt x="996" y="961"/>
                  </a:lnTo>
                  <a:lnTo>
                    <a:pt x="1018" y="1002"/>
                  </a:lnTo>
                  <a:lnTo>
                    <a:pt x="1041" y="1044"/>
                  </a:lnTo>
                  <a:lnTo>
                    <a:pt x="1063" y="1085"/>
                  </a:lnTo>
                  <a:lnTo>
                    <a:pt x="1086" y="1126"/>
                  </a:lnTo>
                  <a:lnTo>
                    <a:pt x="1107" y="1167"/>
                  </a:lnTo>
                  <a:lnTo>
                    <a:pt x="1128" y="1207"/>
                  </a:lnTo>
                  <a:lnTo>
                    <a:pt x="1150" y="1246"/>
                  </a:lnTo>
                  <a:lnTo>
                    <a:pt x="1170" y="1282"/>
                  </a:lnTo>
                  <a:lnTo>
                    <a:pt x="1188" y="1318"/>
                  </a:lnTo>
                  <a:lnTo>
                    <a:pt x="1206" y="1351"/>
                  </a:lnTo>
                  <a:lnTo>
                    <a:pt x="1223" y="1381"/>
                  </a:lnTo>
                  <a:lnTo>
                    <a:pt x="1237" y="1407"/>
                  </a:lnTo>
                  <a:lnTo>
                    <a:pt x="1250" y="1431"/>
                  </a:lnTo>
                  <a:lnTo>
                    <a:pt x="1261" y="1451"/>
                  </a:lnTo>
                  <a:lnTo>
                    <a:pt x="1270" y="1468"/>
                  </a:lnTo>
                  <a:lnTo>
                    <a:pt x="1277" y="1479"/>
                  </a:lnTo>
                  <a:lnTo>
                    <a:pt x="1281" y="1488"/>
                  </a:lnTo>
                  <a:lnTo>
                    <a:pt x="1282" y="1490"/>
                  </a:lnTo>
                  <a:lnTo>
                    <a:pt x="1288" y="1490"/>
                  </a:lnTo>
                  <a:lnTo>
                    <a:pt x="1305" y="1490"/>
                  </a:lnTo>
                  <a:lnTo>
                    <a:pt x="1331" y="1490"/>
                  </a:lnTo>
                  <a:lnTo>
                    <a:pt x="1366" y="1490"/>
                  </a:lnTo>
                  <a:lnTo>
                    <a:pt x="1406" y="1490"/>
                  </a:lnTo>
                  <a:lnTo>
                    <a:pt x="1451" y="1490"/>
                  </a:lnTo>
                  <a:lnTo>
                    <a:pt x="1499" y="1490"/>
                  </a:lnTo>
                  <a:lnTo>
                    <a:pt x="1549" y="1490"/>
                  </a:lnTo>
                  <a:lnTo>
                    <a:pt x="1600" y="1490"/>
                  </a:lnTo>
                  <a:lnTo>
                    <a:pt x="1648" y="1490"/>
                  </a:lnTo>
                  <a:lnTo>
                    <a:pt x="1694" y="1490"/>
                  </a:lnTo>
                  <a:lnTo>
                    <a:pt x="1735" y="1490"/>
                  </a:lnTo>
                  <a:lnTo>
                    <a:pt x="1768" y="1490"/>
                  </a:lnTo>
                  <a:lnTo>
                    <a:pt x="1795" y="1490"/>
                  </a:lnTo>
                  <a:lnTo>
                    <a:pt x="1812" y="1490"/>
                  </a:lnTo>
                  <a:lnTo>
                    <a:pt x="1819" y="1490"/>
                  </a:lnTo>
                  <a:lnTo>
                    <a:pt x="1818" y="1485"/>
                  </a:lnTo>
                  <a:lnTo>
                    <a:pt x="1817" y="1471"/>
                  </a:lnTo>
                  <a:lnTo>
                    <a:pt x="1813" y="1449"/>
                  </a:lnTo>
                  <a:lnTo>
                    <a:pt x="1810" y="1420"/>
                  </a:lnTo>
                  <a:lnTo>
                    <a:pt x="1805" y="1386"/>
                  </a:lnTo>
                  <a:lnTo>
                    <a:pt x="1801" y="1348"/>
                  </a:lnTo>
                  <a:lnTo>
                    <a:pt x="1795" y="1308"/>
                  </a:lnTo>
                  <a:lnTo>
                    <a:pt x="1791" y="1266"/>
                  </a:lnTo>
                  <a:lnTo>
                    <a:pt x="1785" y="1225"/>
                  </a:lnTo>
                  <a:lnTo>
                    <a:pt x="1781" y="1184"/>
                  </a:lnTo>
                  <a:lnTo>
                    <a:pt x="1776" y="1146"/>
                  </a:lnTo>
                  <a:lnTo>
                    <a:pt x="1772" y="1113"/>
                  </a:lnTo>
                  <a:lnTo>
                    <a:pt x="1768" y="1083"/>
                  </a:lnTo>
                  <a:lnTo>
                    <a:pt x="1766" y="1061"/>
                  </a:lnTo>
                  <a:lnTo>
                    <a:pt x="1764" y="1048"/>
                  </a:lnTo>
                  <a:lnTo>
                    <a:pt x="1764" y="1043"/>
                  </a:lnTo>
                  <a:lnTo>
                    <a:pt x="1766" y="1041"/>
                  </a:lnTo>
                  <a:lnTo>
                    <a:pt x="1773" y="1040"/>
                  </a:lnTo>
                  <a:lnTo>
                    <a:pt x="1783" y="1038"/>
                  </a:lnTo>
                  <a:lnTo>
                    <a:pt x="1796" y="1034"/>
                  </a:lnTo>
                  <a:lnTo>
                    <a:pt x="1812" y="1031"/>
                  </a:lnTo>
                  <a:lnTo>
                    <a:pt x="1830" y="1027"/>
                  </a:lnTo>
                  <a:lnTo>
                    <a:pt x="1850" y="1022"/>
                  </a:lnTo>
                  <a:lnTo>
                    <a:pt x="1870" y="1017"/>
                  </a:lnTo>
                  <a:lnTo>
                    <a:pt x="1890" y="1013"/>
                  </a:lnTo>
                  <a:lnTo>
                    <a:pt x="1909" y="1008"/>
                  </a:lnTo>
                  <a:lnTo>
                    <a:pt x="1927" y="1004"/>
                  </a:lnTo>
                  <a:lnTo>
                    <a:pt x="1944" y="1000"/>
                  </a:lnTo>
                  <a:lnTo>
                    <a:pt x="1957" y="996"/>
                  </a:lnTo>
                  <a:lnTo>
                    <a:pt x="1969" y="994"/>
                  </a:lnTo>
                  <a:lnTo>
                    <a:pt x="1975" y="993"/>
                  </a:lnTo>
                  <a:lnTo>
                    <a:pt x="1978" y="992"/>
                  </a:lnTo>
                  <a:lnTo>
                    <a:pt x="1978" y="994"/>
                  </a:lnTo>
                  <a:lnTo>
                    <a:pt x="1980" y="1001"/>
                  </a:lnTo>
                  <a:lnTo>
                    <a:pt x="1982" y="1011"/>
                  </a:lnTo>
                  <a:lnTo>
                    <a:pt x="1986" y="1025"/>
                  </a:lnTo>
                  <a:lnTo>
                    <a:pt x="1991" y="1041"/>
                  </a:lnTo>
                  <a:lnTo>
                    <a:pt x="1997" y="1061"/>
                  </a:lnTo>
                  <a:lnTo>
                    <a:pt x="2003" y="1083"/>
                  </a:lnTo>
                  <a:lnTo>
                    <a:pt x="2010" y="1109"/>
                  </a:lnTo>
                  <a:lnTo>
                    <a:pt x="2018" y="1136"/>
                  </a:lnTo>
                  <a:lnTo>
                    <a:pt x="2026" y="1165"/>
                  </a:lnTo>
                  <a:lnTo>
                    <a:pt x="2035" y="1195"/>
                  </a:lnTo>
                  <a:lnTo>
                    <a:pt x="2044" y="1228"/>
                  </a:lnTo>
                  <a:lnTo>
                    <a:pt x="2053" y="1260"/>
                  </a:lnTo>
                  <a:lnTo>
                    <a:pt x="2063" y="1295"/>
                  </a:lnTo>
                  <a:lnTo>
                    <a:pt x="2072" y="1330"/>
                  </a:lnTo>
                  <a:lnTo>
                    <a:pt x="2082" y="1364"/>
                  </a:lnTo>
                  <a:lnTo>
                    <a:pt x="2092" y="1399"/>
                  </a:lnTo>
                  <a:lnTo>
                    <a:pt x="2102" y="1433"/>
                  </a:lnTo>
                  <a:lnTo>
                    <a:pt x="2111" y="1468"/>
                  </a:lnTo>
                  <a:lnTo>
                    <a:pt x="2121" y="1500"/>
                  </a:lnTo>
                  <a:lnTo>
                    <a:pt x="2130" y="1533"/>
                  </a:lnTo>
                  <a:lnTo>
                    <a:pt x="2138" y="1563"/>
                  </a:lnTo>
                  <a:lnTo>
                    <a:pt x="2147" y="1593"/>
                  </a:lnTo>
                  <a:lnTo>
                    <a:pt x="2155" y="1620"/>
                  </a:lnTo>
                  <a:lnTo>
                    <a:pt x="2162" y="1645"/>
                  </a:lnTo>
                  <a:lnTo>
                    <a:pt x="2169" y="1667"/>
                  </a:lnTo>
                  <a:lnTo>
                    <a:pt x="2174" y="1687"/>
                  </a:lnTo>
                  <a:lnTo>
                    <a:pt x="2179" y="1704"/>
                  </a:lnTo>
                  <a:lnTo>
                    <a:pt x="2182" y="1717"/>
                  </a:lnTo>
                  <a:lnTo>
                    <a:pt x="2186" y="1728"/>
                  </a:lnTo>
                  <a:lnTo>
                    <a:pt x="2187" y="1734"/>
                  </a:lnTo>
                  <a:lnTo>
                    <a:pt x="2188" y="1736"/>
                  </a:lnTo>
                  <a:lnTo>
                    <a:pt x="1122" y="2033"/>
                  </a:lnTo>
                  <a:lnTo>
                    <a:pt x="1118" y="2028"/>
                  </a:lnTo>
                  <a:lnTo>
                    <a:pt x="1109" y="2014"/>
                  </a:lnTo>
                  <a:lnTo>
                    <a:pt x="1093" y="1992"/>
                  </a:lnTo>
                  <a:lnTo>
                    <a:pt x="1073" y="1962"/>
                  </a:lnTo>
                  <a:lnTo>
                    <a:pt x="1047" y="1926"/>
                  </a:lnTo>
                  <a:lnTo>
                    <a:pt x="1017" y="1882"/>
                  </a:lnTo>
                  <a:lnTo>
                    <a:pt x="983" y="1833"/>
                  </a:lnTo>
                  <a:lnTo>
                    <a:pt x="946" y="1777"/>
                  </a:lnTo>
                  <a:lnTo>
                    <a:pt x="905" y="1717"/>
                  </a:lnTo>
                  <a:lnTo>
                    <a:pt x="861" y="1653"/>
                  </a:lnTo>
                  <a:lnTo>
                    <a:pt x="815" y="1586"/>
                  </a:lnTo>
                  <a:lnTo>
                    <a:pt x="766" y="1515"/>
                  </a:lnTo>
                  <a:lnTo>
                    <a:pt x="716" y="1443"/>
                  </a:lnTo>
                  <a:lnTo>
                    <a:pt x="664" y="1367"/>
                  </a:lnTo>
                  <a:lnTo>
                    <a:pt x="612" y="1292"/>
                  </a:lnTo>
                  <a:lnTo>
                    <a:pt x="559" y="1215"/>
                  </a:lnTo>
                  <a:lnTo>
                    <a:pt x="507" y="1139"/>
                  </a:lnTo>
                  <a:lnTo>
                    <a:pt x="455" y="1063"/>
                  </a:lnTo>
                  <a:lnTo>
                    <a:pt x="404" y="988"/>
                  </a:lnTo>
                  <a:lnTo>
                    <a:pt x="353" y="916"/>
                  </a:lnTo>
                  <a:lnTo>
                    <a:pt x="305" y="844"/>
                  </a:lnTo>
                  <a:lnTo>
                    <a:pt x="259" y="777"/>
                  </a:lnTo>
                  <a:lnTo>
                    <a:pt x="215" y="714"/>
                  </a:lnTo>
                  <a:lnTo>
                    <a:pt x="175" y="654"/>
                  </a:lnTo>
                  <a:lnTo>
                    <a:pt x="136" y="598"/>
                  </a:lnTo>
                  <a:lnTo>
                    <a:pt x="103" y="549"/>
                  </a:lnTo>
                  <a:lnTo>
                    <a:pt x="73" y="505"/>
                  </a:lnTo>
                  <a:lnTo>
                    <a:pt x="47" y="468"/>
                  </a:lnTo>
                  <a:lnTo>
                    <a:pt x="27" y="439"/>
                  </a:lnTo>
                  <a:lnTo>
                    <a:pt x="13" y="417"/>
                  </a:lnTo>
                  <a:lnTo>
                    <a:pt x="4" y="402"/>
                  </a:lnTo>
                  <a:lnTo>
                    <a:pt x="0" y="398"/>
                  </a:lnTo>
                  <a:lnTo>
                    <a:pt x="4" y="397"/>
                  </a:lnTo>
                  <a:lnTo>
                    <a:pt x="15" y="394"/>
                  </a:lnTo>
                  <a:lnTo>
                    <a:pt x="33" y="389"/>
                  </a:lnTo>
                  <a:lnTo>
                    <a:pt x="56" y="381"/>
                  </a:lnTo>
                  <a:lnTo>
                    <a:pt x="87" y="372"/>
                  </a:lnTo>
                  <a:lnTo>
                    <a:pt x="123" y="361"/>
                  </a:lnTo>
                  <a:lnTo>
                    <a:pt x="163" y="349"/>
                  </a:lnTo>
                  <a:lnTo>
                    <a:pt x="208" y="336"/>
                  </a:lnTo>
                  <a:lnTo>
                    <a:pt x="257" y="322"/>
                  </a:lnTo>
                  <a:lnTo>
                    <a:pt x="308" y="306"/>
                  </a:lnTo>
                  <a:lnTo>
                    <a:pt x="364" y="289"/>
                  </a:lnTo>
                  <a:lnTo>
                    <a:pt x="421" y="272"/>
                  </a:lnTo>
                  <a:lnTo>
                    <a:pt x="481" y="255"/>
                  </a:lnTo>
                  <a:lnTo>
                    <a:pt x="542" y="236"/>
                  </a:lnTo>
                  <a:lnTo>
                    <a:pt x="604" y="218"/>
                  </a:lnTo>
                  <a:lnTo>
                    <a:pt x="667" y="199"/>
                  </a:lnTo>
                  <a:lnTo>
                    <a:pt x="729" y="180"/>
                  </a:lnTo>
                  <a:lnTo>
                    <a:pt x="791" y="162"/>
                  </a:lnTo>
                  <a:lnTo>
                    <a:pt x="853" y="144"/>
                  </a:lnTo>
                  <a:lnTo>
                    <a:pt x="912" y="126"/>
                  </a:lnTo>
                  <a:lnTo>
                    <a:pt x="970" y="109"/>
                  </a:lnTo>
                  <a:lnTo>
                    <a:pt x="1025" y="92"/>
                  </a:lnTo>
                  <a:lnTo>
                    <a:pt x="1078" y="76"/>
                  </a:lnTo>
                  <a:lnTo>
                    <a:pt x="1126" y="62"/>
                  </a:lnTo>
                  <a:lnTo>
                    <a:pt x="1171" y="49"/>
                  </a:lnTo>
                  <a:lnTo>
                    <a:pt x="1212" y="37"/>
                  </a:lnTo>
                  <a:lnTo>
                    <a:pt x="1248" y="26"/>
                  </a:lnTo>
                  <a:lnTo>
                    <a:pt x="1278" y="17"/>
                  </a:lnTo>
                  <a:lnTo>
                    <a:pt x="1303" y="9"/>
                  </a:lnTo>
                  <a:lnTo>
                    <a:pt x="1321" y="4"/>
                  </a:lnTo>
                  <a:lnTo>
                    <a:pt x="1332" y="1"/>
                  </a:lnTo>
                  <a:lnTo>
                    <a:pt x="1336" y="0"/>
                  </a:lnTo>
                  <a:lnTo>
                    <a:pt x="1345" y="6"/>
                  </a:lnTo>
                  <a:lnTo>
                    <a:pt x="1371" y="26"/>
                  </a:lnTo>
                  <a:lnTo>
                    <a:pt x="1414" y="58"/>
                  </a:lnTo>
                  <a:lnTo>
                    <a:pt x="1471" y="101"/>
                  </a:lnTo>
                  <a:lnTo>
                    <a:pt x="1542" y="153"/>
                  </a:lnTo>
                  <a:lnTo>
                    <a:pt x="1627" y="215"/>
                  </a:lnTo>
                  <a:lnTo>
                    <a:pt x="1722" y="286"/>
                  </a:lnTo>
                  <a:lnTo>
                    <a:pt x="1828" y="364"/>
                  </a:lnTo>
                  <a:lnTo>
                    <a:pt x="1943" y="449"/>
                  </a:lnTo>
                  <a:lnTo>
                    <a:pt x="2066" y="541"/>
                  </a:lnTo>
                  <a:lnTo>
                    <a:pt x="2197" y="637"/>
                  </a:lnTo>
                  <a:lnTo>
                    <a:pt x="2333" y="738"/>
                  </a:lnTo>
                  <a:lnTo>
                    <a:pt x="2474" y="841"/>
                  </a:lnTo>
                  <a:lnTo>
                    <a:pt x="2617" y="948"/>
                  </a:lnTo>
                  <a:lnTo>
                    <a:pt x="2764" y="1056"/>
                  </a:lnTo>
                  <a:lnTo>
                    <a:pt x="2911" y="1165"/>
                  </a:lnTo>
                  <a:lnTo>
                    <a:pt x="3058" y="1274"/>
                  </a:lnTo>
                  <a:lnTo>
                    <a:pt x="3206" y="1382"/>
                  </a:lnTo>
                  <a:lnTo>
                    <a:pt x="3350" y="1489"/>
                  </a:lnTo>
                  <a:lnTo>
                    <a:pt x="3490" y="1593"/>
                  </a:lnTo>
                  <a:lnTo>
                    <a:pt x="3626" y="1693"/>
                  </a:lnTo>
                  <a:lnTo>
                    <a:pt x="3757" y="1790"/>
                  </a:lnTo>
                  <a:lnTo>
                    <a:pt x="3879" y="1881"/>
                  </a:lnTo>
                  <a:lnTo>
                    <a:pt x="3995" y="1966"/>
                  </a:lnTo>
                  <a:lnTo>
                    <a:pt x="4101" y="2044"/>
                  </a:lnTo>
                  <a:lnTo>
                    <a:pt x="4197" y="2115"/>
                  </a:lnTo>
                  <a:lnTo>
                    <a:pt x="4281" y="2177"/>
                  </a:lnTo>
                  <a:lnTo>
                    <a:pt x="4353" y="2230"/>
                  </a:lnTo>
                  <a:lnTo>
                    <a:pt x="4410" y="2273"/>
                  </a:lnTo>
                  <a:lnTo>
                    <a:pt x="4453" y="2304"/>
                  </a:lnTo>
                  <a:lnTo>
                    <a:pt x="4479" y="2324"/>
                  </a:lnTo>
                  <a:lnTo>
                    <a:pt x="4488" y="2330"/>
                  </a:lnTo>
                  <a:lnTo>
                    <a:pt x="5235" y="2281"/>
                  </a:lnTo>
                  <a:lnTo>
                    <a:pt x="5075" y="992"/>
                  </a:lnTo>
                  <a:lnTo>
                    <a:pt x="4648" y="893"/>
                  </a:lnTo>
                  <a:lnTo>
                    <a:pt x="4379" y="1289"/>
                  </a:lnTo>
                  <a:lnTo>
                    <a:pt x="4808" y="1339"/>
                  </a:lnTo>
                  <a:lnTo>
                    <a:pt x="4648" y="1637"/>
                  </a:lnTo>
                  <a:lnTo>
                    <a:pt x="4058" y="1438"/>
                  </a:lnTo>
                  <a:lnTo>
                    <a:pt x="4379" y="597"/>
                  </a:lnTo>
                  <a:lnTo>
                    <a:pt x="5235" y="597"/>
                  </a:lnTo>
                  <a:lnTo>
                    <a:pt x="5556" y="2181"/>
                  </a:lnTo>
                  <a:lnTo>
                    <a:pt x="5984" y="2181"/>
                  </a:lnTo>
                  <a:lnTo>
                    <a:pt x="8069" y="201"/>
                  </a:lnTo>
                  <a:lnTo>
                    <a:pt x="8926" y="349"/>
                  </a:lnTo>
                  <a:lnTo>
                    <a:pt x="8338" y="1387"/>
                  </a:lnTo>
                  <a:lnTo>
                    <a:pt x="7481" y="1387"/>
                  </a:lnTo>
                  <a:lnTo>
                    <a:pt x="7588" y="1141"/>
                  </a:lnTo>
                  <a:lnTo>
                    <a:pt x="8177" y="1092"/>
                  </a:lnTo>
                  <a:lnTo>
                    <a:pt x="8390" y="597"/>
                  </a:lnTo>
                  <a:lnTo>
                    <a:pt x="7751" y="696"/>
                  </a:lnTo>
                  <a:lnTo>
                    <a:pt x="6358" y="2083"/>
                  </a:lnTo>
                  <a:lnTo>
                    <a:pt x="8231" y="1885"/>
                  </a:lnTo>
                  <a:lnTo>
                    <a:pt x="8390" y="3124"/>
                  </a:lnTo>
                  <a:lnTo>
                    <a:pt x="8873" y="4808"/>
                  </a:lnTo>
                  <a:lnTo>
                    <a:pt x="8390" y="4907"/>
                  </a:lnTo>
                  <a:lnTo>
                    <a:pt x="8338" y="5602"/>
                  </a:lnTo>
                  <a:lnTo>
                    <a:pt x="8172" y="6215"/>
                  </a:lnTo>
                  <a:lnTo>
                    <a:pt x="8017" y="6790"/>
                  </a:lnTo>
                  <a:lnTo>
                    <a:pt x="8284" y="7434"/>
                  </a:lnTo>
                  <a:lnTo>
                    <a:pt x="8445" y="8030"/>
                  </a:lnTo>
                  <a:lnTo>
                    <a:pt x="8445" y="8475"/>
                  </a:lnTo>
                  <a:lnTo>
                    <a:pt x="8284" y="8624"/>
                  </a:lnTo>
                  <a:lnTo>
                    <a:pt x="7963" y="8624"/>
                  </a:lnTo>
                  <a:lnTo>
                    <a:pt x="7642" y="8475"/>
                  </a:lnTo>
                  <a:lnTo>
                    <a:pt x="7375" y="8276"/>
                  </a:lnTo>
                  <a:lnTo>
                    <a:pt x="7375" y="8475"/>
                  </a:lnTo>
                  <a:lnTo>
                    <a:pt x="6573" y="8328"/>
                  </a:lnTo>
                  <a:lnTo>
                    <a:pt x="5931" y="8328"/>
                  </a:lnTo>
                  <a:lnTo>
                    <a:pt x="5021" y="8328"/>
                  </a:lnTo>
                  <a:lnTo>
                    <a:pt x="4113" y="8475"/>
                  </a:lnTo>
                  <a:lnTo>
                    <a:pt x="3363" y="8672"/>
                  </a:lnTo>
                  <a:lnTo>
                    <a:pt x="2723" y="8921"/>
                  </a:lnTo>
                  <a:lnTo>
                    <a:pt x="1871" y="9216"/>
                  </a:lnTo>
                  <a:lnTo>
                    <a:pt x="2027" y="8971"/>
                  </a:lnTo>
                  <a:close/>
                </a:path>
              </a:pathLst>
            </a:custGeom>
            <a:solidFill>
              <a:srgbClr val="00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auto">
            <a:xfrm>
              <a:off x="645" y="1576"/>
              <a:ext cx="1419" cy="2223"/>
            </a:xfrm>
            <a:custGeom>
              <a:avLst/>
              <a:gdLst>
                <a:gd name="T0" fmla="*/ 3004 w 8513"/>
                <a:gd name="T1" fmla="*/ 4879 h 8892"/>
                <a:gd name="T2" fmla="*/ 1580 w 8513"/>
                <a:gd name="T3" fmla="*/ 2582 h 8892"/>
                <a:gd name="T4" fmla="*/ 1782 w 8513"/>
                <a:gd name="T5" fmla="*/ 2560 h 8892"/>
                <a:gd name="T6" fmla="*/ 2272 w 8513"/>
                <a:gd name="T7" fmla="*/ 2506 h 8892"/>
                <a:gd name="T8" fmla="*/ 2878 w 8513"/>
                <a:gd name="T9" fmla="*/ 2440 h 8892"/>
                <a:gd name="T10" fmla="*/ 3427 w 8513"/>
                <a:gd name="T11" fmla="*/ 2381 h 8892"/>
                <a:gd name="T12" fmla="*/ 3744 w 8513"/>
                <a:gd name="T13" fmla="*/ 2347 h 8892"/>
                <a:gd name="T14" fmla="*/ 1660 w 8513"/>
                <a:gd name="T15" fmla="*/ 622 h 8892"/>
                <a:gd name="T16" fmla="*/ 1505 w 8513"/>
                <a:gd name="T17" fmla="*/ 613 h 8892"/>
                <a:gd name="T18" fmla="*/ 1265 w 8513"/>
                <a:gd name="T19" fmla="*/ 602 h 8892"/>
                <a:gd name="T20" fmla="*/ 1014 w 8513"/>
                <a:gd name="T21" fmla="*/ 588 h 8892"/>
                <a:gd name="T22" fmla="*/ 824 w 8513"/>
                <a:gd name="T23" fmla="*/ 579 h 8892"/>
                <a:gd name="T24" fmla="*/ 766 w 8513"/>
                <a:gd name="T25" fmla="*/ 578 h 8892"/>
                <a:gd name="T26" fmla="*/ 820 w 8513"/>
                <a:gd name="T27" fmla="*/ 681 h 8892"/>
                <a:gd name="T28" fmla="*/ 929 w 8513"/>
                <a:gd name="T29" fmla="*/ 887 h 8892"/>
                <a:gd name="T30" fmla="*/ 1057 w 8513"/>
                <a:gd name="T31" fmla="*/ 1125 h 8892"/>
                <a:gd name="T32" fmla="*/ 1166 w 8513"/>
                <a:gd name="T33" fmla="*/ 1331 h 8892"/>
                <a:gd name="T34" fmla="*/ 1223 w 8513"/>
                <a:gd name="T35" fmla="*/ 1435 h 8892"/>
                <a:gd name="T36" fmla="*/ 1341 w 8513"/>
                <a:gd name="T37" fmla="*/ 1437 h 8892"/>
                <a:gd name="T38" fmla="*/ 1615 w 8513"/>
                <a:gd name="T39" fmla="*/ 1437 h 8892"/>
                <a:gd name="T40" fmla="*/ 1733 w 8513"/>
                <a:gd name="T41" fmla="*/ 1431 h 8892"/>
                <a:gd name="T42" fmla="*/ 1713 w 8513"/>
                <a:gd name="T43" fmla="*/ 1262 h 8892"/>
                <a:gd name="T44" fmla="*/ 1687 w 8513"/>
                <a:gd name="T45" fmla="*/ 1046 h 8892"/>
                <a:gd name="T46" fmla="*/ 1701 w 8513"/>
                <a:gd name="T47" fmla="*/ 1002 h 8892"/>
                <a:gd name="T48" fmla="*/ 1803 w 8513"/>
                <a:gd name="T49" fmla="*/ 977 h 8892"/>
                <a:gd name="T50" fmla="*/ 1884 w 8513"/>
                <a:gd name="T51" fmla="*/ 958 h 8892"/>
                <a:gd name="T52" fmla="*/ 1898 w 8513"/>
                <a:gd name="T53" fmla="*/ 1004 h 8892"/>
                <a:gd name="T54" fmla="*/ 1940 w 8513"/>
                <a:gd name="T55" fmla="*/ 1153 h 8892"/>
                <a:gd name="T56" fmla="*/ 1995 w 8513"/>
                <a:gd name="T57" fmla="*/ 1350 h 8892"/>
                <a:gd name="T58" fmla="*/ 2048 w 8513"/>
                <a:gd name="T59" fmla="*/ 1536 h 8892"/>
                <a:gd name="T60" fmla="*/ 2082 w 8513"/>
                <a:gd name="T61" fmla="*/ 1657 h 8892"/>
                <a:gd name="T62" fmla="*/ 1058 w 8513"/>
                <a:gd name="T63" fmla="*/ 1944 h 8892"/>
                <a:gd name="T64" fmla="*/ 903 w 8513"/>
                <a:gd name="T65" fmla="*/ 1715 h 8892"/>
                <a:gd name="T66" fmla="*/ 634 w 8513"/>
                <a:gd name="T67" fmla="*/ 1319 h 8892"/>
                <a:gd name="T68" fmla="*/ 338 w 8513"/>
                <a:gd name="T69" fmla="*/ 883 h 8892"/>
                <a:gd name="T70" fmla="*/ 98 w 8513"/>
                <a:gd name="T71" fmla="*/ 529 h 8892"/>
                <a:gd name="T72" fmla="*/ 0 w 8513"/>
                <a:gd name="T73" fmla="*/ 384 h 8892"/>
                <a:gd name="T74" fmla="*/ 117 w 8513"/>
                <a:gd name="T75" fmla="*/ 348 h 8892"/>
                <a:gd name="T76" fmla="*/ 403 w 8513"/>
                <a:gd name="T77" fmla="*/ 262 h 8892"/>
                <a:gd name="T78" fmla="*/ 756 w 8513"/>
                <a:gd name="T79" fmla="*/ 156 h 8892"/>
                <a:gd name="T80" fmla="*/ 1075 w 8513"/>
                <a:gd name="T81" fmla="*/ 60 h 8892"/>
                <a:gd name="T82" fmla="*/ 1261 w 8513"/>
                <a:gd name="T83" fmla="*/ 4 h 8892"/>
                <a:gd name="T84" fmla="*/ 1404 w 8513"/>
                <a:gd name="T85" fmla="*/ 97 h 8892"/>
                <a:gd name="T86" fmla="*/ 1972 w 8513"/>
                <a:gd name="T87" fmla="*/ 521 h 8892"/>
                <a:gd name="T88" fmla="*/ 2777 w 8513"/>
                <a:gd name="T89" fmla="*/ 1123 h 8892"/>
                <a:gd name="T90" fmla="*/ 3582 w 8513"/>
                <a:gd name="T91" fmla="*/ 1727 h 8892"/>
                <a:gd name="T92" fmla="*/ 4150 w 8513"/>
                <a:gd name="T93" fmla="*/ 2151 h 8892"/>
                <a:gd name="T94" fmla="*/ 4841 w 8513"/>
                <a:gd name="T95" fmla="*/ 957 h 8892"/>
                <a:gd name="T96" fmla="*/ 4177 w 8513"/>
                <a:gd name="T97" fmla="*/ 575 h 8892"/>
                <a:gd name="T98" fmla="*/ 7953 w 8513"/>
                <a:gd name="T99" fmla="*/ 1338 h 8892"/>
                <a:gd name="T100" fmla="*/ 6064 w 8513"/>
                <a:gd name="T101" fmla="*/ 2010 h 8892"/>
                <a:gd name="T102" fmla="*/ 7794 w 8513"/>
                <a:gd name="T103" fmla="*/ 5998 h 8892"/>
                <a:gd name="T104" fmla="*/ 7595 w 8513"/>
                <a:gd name="T105" fmla="*/ 8321 h 8892"/>
                <a:gd name="T106" fmla="*/ 4789 w 8513"/>
                <a:gd name="T107" fmla="*/ 8035 h 8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513" h="8892">
                  <a:moveTo>
                    <a:pt x="1933" y="8656"/>
                  </a:moveTo>
                  <a:lnTo>
                    <a:pt x="2392" y="7986"/>
                  </a:lnTo>
                  <a:lnTo>
                    <a:pt x="2750" y="7221"/>
                  </a:lnTo>
                  <a:lnTo>
                    <a:pt x="3055" y="6314"/>
                  </a:lnTo>
                  <a:lnTo>
                    <a:pt x="3106" y="5548"/>
                  </a:lnTo>
                  <a:lnTo>
                    <a:pt x="3004" y="4879"/>
                  </a:lnTo>
                  <a:lnTo>
                    <a:pt x="2646" y="4640"/>
                  </a:lnTo>
                  <a:lnTo>
                    <a:pt x="2495" y="4353"/>
                  </a:lnTo>
                  <a:lnTo>
                    <a:pt x="2495" y="4114"/>
                  </a:lnTo>
                  <a:lnTo>
                    <a:pt x="2598" y="3923"/>
                  </a:lnTo>
                  <a:lnTo>
                    <a:pt x="1933" y="2967"/>
                  </a:lnTo>
                  <a:lnTo>
                    <a:pt x="1580" y="2582"/>
                  </a:lnTo>
                  <a:lnTo>
                    <a:pt x="1586" y="2581"/>
                  </a:lnTo>
                  <a:lnTo>
                    <a:pt x="1605" y="2579"/>
                  </a:lnTo>
                  <a:lnTo>
                    <a:pt x="1634" y="2576"/>
                  </a:lnTo>
                  <a:lnTo>
                    <a:pt x="1674" y="2571"/>
                  </a:lnTo>
                  <a:lnTo>
                    <a:pt x="1723" y="2566"/>
                  </a:lnTo>
                  <a:lnTo>
                    <a:pt x="1782" y="2560"/>
                  </a:lnTo>
                  <a:lnTo>
                    <a:pt x="1848" y="2553"/>
                  </a:lnTo>
                  <a:lnTo>
                    <a:pt x="1922" y="2545"/>
                  </a:lnTo>
                  <a:lnTo>
                    <a:pt x="2002" y="2536"/>
                  </a:lnTo>
                  <a:lnTo>
                    <a:pt x="2087" y="2526"/>
                  </a:lnTo>
                  <a:lnTo>
                    <a:pt x="2177" y="2517"/>
                  </a:lnTo>
                  <a:lnTo>
                    <a:pt x="2272" y="2506"/>
                  </a:lnTo>
                  <a:lnTo>
                    <a:pt x="2370" y="2496"/>
                  </a:lnTo>
                  <a:lnTo>
                    <a:pt x="2470" y="2485"/>
                  </a:lnTo>
                  <a:lnTo>
                    <a:pt x="2572" y="2474"/>
                  </a:lnTo>
                  <a:lnTo>
                    <a:pt x="2675" y="2462"/>
                  </a:lnTo>
                  <a:lnTo>
                    <a:pt x="2777" y="2452"/>
                  </a:lnTo>
                  <a:lnTo>
                    <a:pt x="2878" y="2440"/>
                  </a:lnTo>
                  <a:lnTo>
                    <a:pt x="2978" y="2430"/>
                  </a:lnTo>
                  <a:lnTo>
                    <a:pt x="3076" y="2419"/>
                  </a:lnTo>
                  <a:lnTo>
                    <a:pt x="3171" y="2409"/>
                  </a:lnTo>
                  <a:lnTo>
                    <a:pt x="3261" y="2400"/>
                  </a:lnTo>
                  <a:lnTo>
                    <a:pt x="3347" y="2390"/>
                  </a:lnTo>
                  <a:lnTo>
                    <a:pt x="3427" y="2381"/>
                  </a:lnTo>
                  <a:lnTo>
                    <a:pt x="3500" y="2373"/>
                  </a:lnTo>
                  <a:lnTo>
                    <a:pt x="3566" y="2366"/>
                  </a:lnTo>
                  <a:lnTo>
                    <a:pt x="3625" y="2360"/>
                  </a:lnTo>
                  <a:lnTo>
                    <a:pt x="3674" y="2355"/>
                  </a:lnTo>
                  <a:lnTo>
                    <a:pt x="3715" y="2350"/>
                  </a:lnTo>
                  <a:lnTo>
                    <a:pt x="3744" y="2347"/>
                  </a:lnTo>
                  <a:lnTo>
                    <a:pt x="3762" y="2345"/>
                  </a:lnTo>
                  <a:lnTo>
                    <a:pt x="3769" y="2344"/>
                  </a:lnTo>
                  <a:lnTo>
                    <a:pt x="1683" y="623"/>
                  </a:lnTo>
                  <a:lnTo>
                    <a:pt x="1680" y="623"/>
                  </a:lnTo>
                  <a:lnTo>
                    <a:pt x="1672" y="622"/>
                  </a:lnTo>
                  <a:lnTo>
                    <a:pt x="1660" y="622"/>
                  </a:lnTo>
                  <a:lnTo>
                    <a:pt x="1643" y="620"/>
                  </a:lnTo>
                  <a:lnTo>
                    <a:pt x="1622" y="619"/>
                  </a:lnTo>
                  <a:lnTo>
                    <a:pt x="1597" y="618"/>
                  </a:lnTo>
                  <a:lnTo>
                    <a:pt x="1569" y="616"/>
                  </a:lnTo>
                  <a:lnTo>
                    <a:pt x="1539" y="615"/>
                  </a:lnTo>
                  <a:lnTo>
                    <a:pt x="1505" y="613"/>
                  </a:lnTo>
                  <a:lnTo>
                    <a:pt x="1469" y="612"/>
                  </a:lnTo>
                  <a:lnTo>
                    <a:pt x="1431" y="610"/>
                  </a:lnTo>
                  <a:lnTo>
                    <a:pt x="1391" y="608"/>
                  </a:lnTo>
                  <a:lnTo>
                    <a:pt x="1351" y="606"/>
                  </a:lnTo>
                  <a:lnTo>
                    <a:pt x="1308" y="604"/>
                  </a:lnTo>
                  <a:lnTo>
                    <a:pt x="1265" y="602"/>
                  </a:lnTo>
                  <a:lnTo>
                    <a:pt x="1223" y="598"/>
                  </a:lnTo>
                  <a:lnTo>
                    <a:pt x="1180" y="596"/>
                  </a:lnTo>
                  <a:lnTo>
                    <a:pt x="1137" y="594"/>
                  </a:lnTo>
                  <a:lnTo>
                    <a:pt x="1095" y="592"/>
                  </a:lnTo>
                  <a:lnTo>
                    <a:pt x="1054" y="590"/>
                  </a:lnTo>
                  <a:lnTo>
                    <a:pt x="1014" y="588"/>
                  </a:lnTo>
                  <a:lnTo>
                    <a:pt x="977" y="586"/>
                  </a:lnTo>
                  <a:lnTo>
                    <a:pt x="941" y="585"/>
                  </a:lnTo>
                  <a:lnTo>
                    <a:pt x="908" y="583"/>
                  </a:lnTo>
                  <a:lnTo>
                    <a:pt x="877" y="582"/>
                  </a:lnTo>
                  <a:lnTo>
                    <a:pt x="849" y="580"/>
                  </a:lnTo>
                  <a:lnTo>
                    <a:pt x="824" y="579"/>
                  </a:lnTo>
                  <a:lnTo>
                    <a:pt x="804" y="578"/>
                  </a:lnTo>
                  <a:lnTo>
                    <a:pt x="787" y="576"/>
                  </a:lnTo>
                  <a:lnTo>
                    <a:pt x="775" y="576"/>
                  </a:lnTo>
                  <a:lnTo>
                    <a:pt x="767" y="575"/>
                  </a:lnTo>
                  <a:lnTo>
                    <a:pt x="765" y="575"/>
                  </a:lnTo>
                  <a:lnTo>
                    <a:pt x="766" y="578"/>
                  </a:lnTo>
                  <a:lnTo>
                    <a:pt x="769" y="585"/>
                  </a:lnTo>
                  <a:lnTo>
                    <a:pt x="776" y="596"/>
                  </a:lnTo>
                  <a:lnTo>
                    <a:pt x="784" y="612"/>
                  </a:lnTo>
                  <a:lnTo>
                    <a:pt x="794" y="632"/>
                  </a:lnTo>
                  <a:lnTo>
                    <a:pt x="806" y="655"/>
                  </a:lnTo>
                  <a:lnTo>
                    <a:pt x="820" y="681"/>
                  </a:lnTo>
                  <a:lnTo>
                    <a:pt x="836" y="710"/>
                  </a:lnTo>
                  <a:lnTo>
                    <a:pt x="852" y="741"/>
                  </a:lnTo>
                  <a:lnTo>
                    <a:pt x="870" y="776"/>
                  </a:lnTo>
                  <a:lnTo>
                    <a:pt x="890" y="811"/>
                  </a:lnTo>
                  <a:lnTo>
                    <a:pt x="909" y="848"/>
                  </a:lnTo>
                  <a:lnTo>
                    <a:pt x="929" y="887"/>
                  </a:lnTo>
                  <a:lnTo>
                    <a:pt x="950" y="925"/>
                  </a:lnTo>
                  <a:lnTo>
                    <a:pt x="972" y="966"/>
                  </a:lnTo>
                  <a:lnTo>
                    <a:pt x="993" y="1006"/>
                  </a:lnTo>
                  <a:lnTo>
                    <a:pt x="1014" y="1046"/>
                  </a:lnTo>
                  <a:lnTo>
                    <a:pt x="1036" y="1087"/>
                  </a:lnTo>
                  <a:lnTo>
                    <a:pt x="1057" y="1125"/>
                  </a:lnTo>
                  <a:lnTo>
                    <a:pt x="1077" y="1164"/>
                  </a:lnTo>
                  <a:lnTo>
                    <a:pt x="1097" y="1201"/>
                  </a:lnTo>
                  <a:lnTo>
                    <a:pt x="1116" y="1237"/>
                  </a:lnTo>
                  <a:lnTo>
                    <a:pt x="1134" y="1271"/>
                  </a:lnTo>
                  <a:lnTo>
                    <a:pt x="1151" y="1303"/>
                  </a:lnTo>
                  <a:lnTo>
                    <a:pt x="1166" y="1331"/>
                  </a:lnTo>
                  <a:lnTo>
                    <a:pt x="1181" y="1357"/>
                  </a:lnTo>
                  <a:lnTo>
                    <a:pt x="1193" y="1380"/>
                  </a:lnTo>
                  <a:lnTo>
                    <a:pt x="1203" y="1400"/>
                  </a:lnTo>
                  <a:lnTo>
                    <a:pt x="1211" y="1416"/>
                  </a:lnTo>
                  <a:lnTo>
                    <a:pt x="1218" y="1427"/>
                  </a:lnTo>
                  <a:lnTo>
                    <a:pt x="1223" y="1435"/>
                  </a:lnTo>
                  <a:lnTo>
                    <a:pt x="1224" y="1437"/>
                  </a:lnTo>
                  <a:lnTo>
                    <a:pt x="1229" y="1437"/>
                  </a:lnTo>
                  <a:lnTo>
                    <a:pt x="1245" y="1437"/>
                  </a:lnTo>
                  <a:lnTo>
                    <a:pt x="1270" y="1437"/>
                  </a:lnTo>
                  <a:lnTo>
                    <a:pt x="1302" y="1437"/>
                  </a:lnTo>
                  <a:lnTo>
                    <a:pt x="1341" y="1437"/>
                  </a:lnTo>
                  <a:lnTo>
                    <a:pt x="1384" y="1437"/>
                  </a:lnTo>
                  <a:lnTo>
                    <a:pt x="1431" y="1437"/>
                  </a:lnTo>
                  <a:lnTo>
                    <a:pt x="1478" y="1437"/>
                  </a:lnTo>
                  <a:lnTo>
                    <a:pt x="1525" y="1437"/>
                  </a:lnTo>
                  <a:lnTo>
                    <a:pt x="1571" y="1437"/>
                  </a:lnTo>
                  <a:lnTo>
                    <a:pt x="1615" y="1437"/>
                  </a:lnTo>
                  <a:lnTo>
                    <a:pt x="1653" y="1437"/>
                  </a:lnTo>
                  <a:lnTo>
                    <a:pt x="1687" y="1437"/>
                  </a:lnTo>
                  <a:lnTo>
                    <a:pt x="1712" y="1437"/>
                  </a:lnTo>
                  <a:lnTo>
                    <a:pt x="1729" y="1437"/>
                  </a:lnTo>
                  <a:lnTo>
                    <a:pt x="1734" y="1437"/>
                  </a:lnTo>
                  <a:lnTo>
                    <a:pt x="1733" y="1431"/>
                  </a:lnTo>
                  <a:lnTo>
                    <a:pt x="1732" y="1418"/>
                  </a:lnTo>
                  <a:lnTo>
                    <a:pt x="1729" y="1397"/>
                  </a:lnTo>
                  <a:lnTo>
                    <a:pt x="1725" y="1370"/>
                  </a:lnTo>
                  <a:lnTo>
                    <a:pt x="1722" y="1337"/>
                  </a:lnTo>
                  <a:lnTo>
                    <a:pt x="1717" y="1300"/>
                  </a:lnTo>
                  <a:lnTo>
                    <a:pt x="1713" y="1262"/>
                  </a:lnTo>
                  <a:lnTo>
                    <a:pt x="1707" y="1221"/>
                  </a:lnTo>
                  <a:lnTo>
                    <a:pt x="1703" y="1181"/>
                  </a:lnTo>
                  <a:lnTo>
                    <a:pt x="1698" y="1142"/>
                  </a:lnTo>
                  <a:lnTo>
                    <a:pt x="1694" y="1106"/>
                  </a:lnTo>
                  <a:lnTo>
                    <a:pt x="1690" y="1073"/>
                  </a:lnTo>
                  <a:lnTo>
                    <a:pt x="1687" y="1046"/>
                  </a:lnTo>
                  <a:lnTo>
                    <a:pt x="1685" y="1025"/>
                  </a:lnTo>
                  <a:lnTo>
                    <a:pt x="1683" y="1011"/>
                  </a:lnTo>
                  <a:lnTo>
                    <a:pt x="1683" y="1006"/>
                  </a:lnTo>
                  <a:lnTo>
                    <a:pt x="1685" y="1005"/>
                  </a:lnTo>
                  <a:lnTo>
                    <a:pt x="1690" y="1004"/>
                  </a:lnTo>
                  <a:lnTo>
                    <a:pt x="1701" y="1002"/>
                  </a:lnTo>
                  <a:lnTo>
                    <a:pt x="1714" y="999"/>
                  </a:lnTo>
                  <a:lnTo>
                    <a:pt x="1729" y="995"/>
                  </a:lnTo>
                  <a:lnTo>
                    <a:pt x="1747" y="990"/>
                  </a:lnTo>
                  <a:lnTo>
                    <a:pt x="1765" y="986"/>
                  </a:lnTo>
                  <a:lnTo>
                    <a:pt x="1784" y="981"/>
                  </a:lnTo>
                  <a:lnTo>
                    <a:pt x="1803" y="977"/>
                  </a:lnTo>
                  <a:lnTo>
                    <a:pt x="1821" y="973"/>
                  </a:lnTo>
                  <a:lnTo>
                    <a:pt x="1838" y="968"/>
                  </a:lnTo>
                  <a:lnTo>
                    <a:pt x="1853" y="964"/>
                  </a:lnTo>
                  <a:lnTo>
                    <a:pt x="1867" y="961"/>
                  </a:lnTo>
                  <a:lnTo>
                    <a:pt x="1877" y="959"/>
                  </a:lnTo>
                  <a:lnTo>
                    <a:pt x="1884" y="958"/>
                  </a:lnTo>
                  <a:lnTo>
                    <a:pt x="1886" y="957"/>
                  </a:lnTo>
                  <a:lnTo>
                    <a:pt x="1886" y="959"/>
                  </a:lnTo>
                  <a:lnTo>
                    <a:pt x="1888" y="965"/>
                  </a:lnTo>
                  <a:lnTo>
                    <a:pt x="1891" y="975"/>
                  </a:lnTo>
                  <a:lnTo>
                    <a:pt x="1894" y="987"/>
                  </a:lnTo>
                  <a:lnTo>
                    <a:pt x="1898" y="1004"/>
                  </a:lnTo>
                  <a:lnTo>
                    <a:pt x="1904" y="1023"/>
                  </a:lnTo>
                  <a:lnTo>
                    <a:pt x="1910" y="1045"/>
                  </a:lnTo>
                  <a:lnTo>
                    <a:pt x="1916" y="1069"/>
                  </a:lnTo>
                  <a:lnTo>
                    <a:pt x="1924" y="1095"/>
                  </a:lnTo>
                  <a:lnTo>
                    <a:pt x="1932" y="1123"/>
                  </a:lnTo>
                  <a:lnTo>
                    <a:pt x="1940" y="1153"/>
                  </a:lnTo>
                  <a:lnTo>
                    <a:pt x="1949" y="1184"/>
                  </a:lnTo>
                  <a:lnTo>
                    <a:pt x="1958" y="1216"/>
                  </a:lnTo>
                  <a:lnTo>
                    <a:pt x="1967" y="1249"/>
                  </a:lnTo>
                  <a:lnTo>
                    <a:pt x="1976" y="1282"/>
                  </a:lnTo>
                  <a:lnTo>
                    <a:pt x="1986" y="1315"/>
                  </a:lnTo>
                  <a:lnTo>
                    <a:pt x="1995" y="1350"/>
                  </a:lnTo>
                  <a:lnTo>
                    <a:pt x="2004" y="1382"/>
                  </a:lnTo>
                  <a:lnTo>
                    <a:pt x="2013" y="1416"/>
                  </a:lnTo>
                  <a:lnTo>
                    <a:pt x="2022" y="1447"/>
                  </a:lnTo>
                  <a:lnTo>
                    <a:pt x="2031" y="1479"/>
                  </a:lnTo>
                  <a:lnTo>
                    <a:pt x="2040" y="1508"/>
                  </a:lnTo>
                  <a:lnTo>
                    <a:pt x="2048" y="1536"/>
                  </a:lnTo>
                  <a:lnTo>
                    <a:pt x="2055" y="1562"/>
                  </a:lnTo>
                  <a:lnTo>
                    <a:pt x="2062" y="1587"/>
                  </a:lnTo>
                  <a:lnTo>
                    <a:pt x="2067" y="1609"/>
                  </a:lnTo>
                  <a:lnTo>
                    <a:pt x="2073" y="1627"/>
                  </a:lnTo>
                  <a:lnTo>
                    <a:pt x="2077" y="1644"/>
                  </a:lnTo>
                  <a:lnTo>
                    <a:pt x="2082" y="1657"/>
                  </a:lnTo>
                  <a:lnTo>
                    <a:pt x="2084" y="1666"/>
                  </a:lnTo>
                  <a:lnTo>
                    <a:pt x="2085" y="1672"/>
                  </a:lnTo>
                  <a:lnTo>
                    <a:pt x="2086" y="1675"/>
                  </a:lnTo>
                  <a:lnTo>
                    <a:pt x="1071" y="1962"/>
                  </a:lnTo>
                  <a:lnTo>
                    <a:pt x="1067" y="1957"/>
                  </a:lnTo>
                  <a:lnTo>
                    <a:pt x="1058" y="1944"/>
                  </a:lnTo>
                  <a:lnTo>
                    <a:pt x="1044" y="1923"/>
                  </a:lnTo>
                  <a:lnTo>
                    <a:pt x="1025" y="1893"/>
                  </a:lnTo>
                  <a:lnTo>
                    <a:pt x="1000" y="1858"/>
                  </a:lnTo>
                  <a:lnTo>
                    <a:pt x="972" y="1816"/>
                  </a:lnTo>
                  <a:lnTo>
                    <a:pt x="939" y="1768"/>
                  </a:lnTo>
                  <a:lnTo>
                    <a:pt x="903" y="1715"/>
                  </a:lnTo>
                  <a:lnTo>
                    <a:pt x="864" y="1658"/>
                  </a:lnTo>
                  <a:lnTo>
                    <a:pt x="822" y="1596"/>
                  </a:lnTo>
                  <a:lnTo>
                    <a:pt x="777" y="1530"/>
                  </a:lnTo>
                  <a:lnTo>
                    <a:pt x="731" y="1462"/>
                  </a:lnTo>
                  <a:lnTo>
                    <a:pt x="684" y="1392"/>
                  </a:lnTo>
                  <a:lnTo>
                    <a:pt x="634" y="1319"/>
                  </a:lnTo>
                  <a:lnTo>
                    <a:pt x="585" y="1247"/>
                  </a:lnTo>
                  <a:lnTo>
                    <a:pt x="534" y="1173"/>
                  </a:lnTo>
                  <a:lnTo>
                    <a:pt x="485" y="1098"/>
                  </a:lnTo>
                  <a:lnTo>
                    <a:pt x="434" y="1026"/>
                  </a:lnTo>
                  <a:lnTo>
                    <a:pt x="386" y="954"/>
                  </a:lnTo>
                  <a:lnTo>
                    <a:pt x="338" y="883"/>
                  </a:lnTo>
                  <a:lnTo>
                    <a:pt x="291" y="815"/>
                  </a:lnTo>
                  <a:lnTo>
                    <a:pt x="247" y="749"/>
                  </a:lnTo>
                  <a:lnTo>
                    <a:pt x="206" y="688"/>
                  </a:lnTo>
                  <a:lnTo>
                    <a:pt x="166" y="630"/>
                  </a:lnTo>
                  <a:lnTo>
                    <a:pt x="130" y="578"/>
                  </a:lnTo>
                  <a:lnTo>
                    <a:pt x="98" y="529"/>
                  </a:lnTo>
                  <a:lnTo>
                    <a:pt x="70" y="487"/>
                  </a:lnTo>
                  <a:lnTo>
                    <a:pt x="46" y="452"/>
                  </a:lnTo>
                  <a:lnTo>
                    <a:pt x="26" y="422"/>
                  </a:lnTo>
                  <a:lnTo>
                    <a:pt x="12" y="402"/>
                  </a:lnTo>
                  <a:lnTo>
                    <a:pt x="3" y="388"/>
                  </a:lnTo>
                  <a:lnTo>
                    <a:pt x="0" y="384"/>
                  </a:lnTo>
                  <a:lnTo>
                    <a:pt x="3" y="383"/>
                  </a:lnTo>
                  <a:lnTo>
                    <a:pt x="15" y="380"/>
                  </a:lnTo>
                  <a:lnTo>
                    <a:pt x="31" y="374"/>
                  </a:lnTo>
                  <a:lnTo>
                    <a:pt x="54" y="367"/>
                  </a:lnTo>
                  <a:lnTo>
                    <a:pt x="83" y="359"/>
                  </a:lnTo>
                  <a:lnTo>
                    <a:pt x="117" y="348"/>
                  </a:lnTo>
                  <a:lnTo>
                    <a:pt x="155" y="337"/>
                  </a:lnTo>
                  <a:lnTo>
                    <a:pt x="198" y="324"/>
                  </a:lnTo>
                  <a:lnTo>
                    <a:pt x="245" y="309"/>
                  </a:lnTo>
                  <a:lnTo>
                    <a:pt x="295" y="295"/>
                  </a:lnTo>
                  <a:lnTo>
                    <a:pt x="347" y="279"/>
                  </a:lnTo>
                  <a:lnTo>
                    <a:pt x="403" y="262"/>
                  </a:lnTo>
                  <a:lnTo>
                    <a:pt x="459" y="245"/>
                  </a:lnTo>
                  <a:lnTo>
                    <a:pt x="517" y="228"/>
                  </a:lnTo>
                  <a:lnTo>
                    <a:pt x="577" y="210"/>
                  </a:lnTo>
                  <a:lnTo>
                    <a:pt x="637" y="192"/>
                  </a:lnTo>
                  <a:lnTo>
                    <a:pt x="696" y="174"/>
                  </a:lnTo>
                  <a:lnTo>
                    <a:pt x="756" y="156"/>
                  </a:lnTo>
                  <a:lnTo>
                    <a:pt x="813" y="139"/>
                  </a:lnTo>
                  <a:lnTo>
                    <a:pt x="870" y="122"/>
                  </a:lnTo>
                  <a:lnTo>
                    <a:pt x="926" y="105"/>
                  </a:lnTo>
                  <a:lnTo>
                    <a:pt x="978" y="89"/>
                  </a:lnTo>
                  <a:lnTo>
                    <a:pt x="1028" y="75"/>
                  </a:lnTo>
                  <a:lnTo>
                    <a:pt x="1075" y="60"/>
                  </a:lnTo>
                  <a:lnTo>
                    <a:pt x="1118" y="47"/>
                  </a:lnTo>
                  <a:lnTo>
                    <a:pt x="1157" y="36"/>
                  </a:lnTo>
                  <a:lnTo>
                    <a:pt x="1191" y="25"/>
                  </a:lnTo>
                  <a:lnTo>
                    <a:pt x="1220" y="17"/>
                  </a:lnTo>
                  <a:lnTo>
                    <a:pt x="1243" y="10"/>
                  </a:lnTo>
                  <a:lnTo>
                    <a:pt x="1261" y="4"/>
                  </a:lnTo>
                  <a:lnTo>
                    <a:pt x="1272" y="1"/>
                  </a:lnTo>
                  <a:lnTo>
                    <a:pt x="1275" y="0"/>
                  </a:lnTo>
                  <a:lnTo>
                    <a:pt x="1283" y="7"/>
                  </a:lnTo>
                  <a:lnTo>
                    <a:pt x="1309" y="25"/>
                  </a:lnTo>
                  <a:lnTo>
                    <a:pt x="1350" y="56"/>
                  </a:lnTo>
                  <a:lnTo>
                    <a:pt x="1404" y="97"/>
                  </a:lnTo>
                  <a:lnTo>
                    <a:pt x="1472" y="148"/>
                  </a:lnTo>
                  <a:lnTo>
                    <a:pt x="1552" y="208"/>
                  </a:lnTo>
                  <a:lnTo>
                    <a:pt x="1643" y="276"/>
                  </a:lnTo>
                  <a:lnTo>
                    <a:pt x="1744" y="351"/>
                  </a:lnTo>
                  <a:lnTo>
                    <a:pt x="1853" y="434"/>
                  </a:lnTo>
                  <a:lnTo>
                    <a:pt x="1972" y="521"/>
                  </a:lnTo>
                  <a:lnTo>
                    <a:pt x="2095" y="614"/>
                  </a:lnTo>
                  <a:lnTo>
                    <a:pt x="2225" y="712"/>
                  </a:lnTo>
                  <a:lnTo>
                    <a:pt x="2358" y="811"/>
                  </a:lnTo>
                  <a:lnTo>
                    <a:pt x="2497" y="914"/>
                  </a:lnTo>
                  <a:lnTo>
                    <a:pt x="2636" y="1019"/>
                  </a:lnTo>
                  <a:lnTo>
                    <a:pt x="2777" y="1123"/>
                  </a:lnTo>
                  <a:lnTo>
                    <a:pt x="2917" y="1229"/>
                  </a:lnTo>
                  <a:lnTo>
                    <a:pt x="3057" y="1334"/>
                  </a:lnTo>
                  <a:lnTo>
                    <a:pt x="3194" y="1437"/>
                  </a:lnTo>
                  <a:lnTo>
                    <a:pt x="3328" y="1536"/>
                  </a:lnTo>
                  <a:lnTo>
                    <a:pt x="3458" y="1634"/>
                  </a:lnTo>
                  <a:lnTo>
                    <a:pt x="3582" y="1727"/>
                  </a:lnTo>
                  <a:lnTo>
                    <a:pt x="3700" y="1814"/>
                  </a:lnTo>
                  <a:lnTo>
                    <a:pt x="3809" y="1897"/>
                  </a:lnTo>
                  <a:lnTo>
                    <a:pt x="3911" y="1972"/>
                  </a:lnTo>
                  <a:lnTo>
                    <a:pt x="4002" y="2040"/>
                  </a:lnTo>
                  <a:lnTo>
                    <a:pt x="4083" y="2100"/>
                  </a:lnTo>
                  <a:lnTo>
                    <a:pt x="4150" y="2151"/>
                  </a:lnTo>
                  <a:lnTo>
                    <a:pt x="4205" y="2192"/>
                  </a:lnTo>
                  <a:lnTo>
                    <a:pt x="4246" y="2222"/>
                  </a:lnTo>
                  <a:lnTo>
                    <a:pt x="4270" y="2241"/>
                  </a:lnTo>
                  <a:lnTo>
                    <a:pt x="4279" y="2248"/>
                  </a:lnTo>
                  <a:lnTo>
                    <a:pt x="4993" y="2200"/>
                  </a:lnTo>
                  <a:lnTo>
                    <a:pt x="4841" y="957"/>
                  </a:lnTo>
                  <a:lnTo>
                    <a:pt x="4432" y="861"/>
                  </a:lnTo>
                  <a:lnTo>
                    <a:pt x="4177" y="1243"/>
                  </a:lnTo>
                  <a:lnTo>
                    <a:pt x="4585" y="1291"/>
                  </a:lnTo>
                  <a:lnTo>
                    <a:pt x="4432" y="1579"/>
                  </a:lnTo>
                  <a:lnTo>
                    <a:pt x="3871" y="1386"/>
                  </a:lnTo>
                  <a:lnTo>
                    <a:pt x="4177" y="575"/>
                  </a:lnTo>
                  <a:lnTo>
                    <a:pt x="4993" y="575"/>
                  </a:lnTo>
                  <a:lnTo>
                    <a:pt x="5300" y="2104"/>
                  </a:lnTo>
                  <a:lnTo>
                    <a:pt x="5707" y="2104"/>
                  </a:lnTo>
                  <a:lnTo>
                    <a:pt x="7696" y="193"/>
                  </a:lnTo>
                  <a:lnTo>
                    <a:pt x="8513" y="335"/>
                  </a:lnTo>
                  <a:lnTo>
                    <a:pt x="7953" y="1338"/>
                  </a:lnTo>
                  <a:lnTo>
                    <a:pt x="7134" y="1338"/>
                  </a:lnTo>
                  <a:lnTo>
                    <a:pt x="7236" y="1101"/>
                  </a:lnTo>
                  <a:lnTo>
                    <a:pt x="7799" y="1053"/>
                  </a:lnTo>
                  <a:lnTo>
                    <a:pt x="8002" y="575"/>
                  </a:lnTo>
                  <a:lnTo>
                    <a:pt x="7392" y="671"/>
                  </a:lnTo>
                  <a:lnTo>
                    <a:pt x="6064" y="2010"/>
                  </a:lnTo>
                  <a:lnTo>
                    <a:pt x="7850" y="1819"/>
                  </a:lnTo>
                  <a:lnTo>
                    <a:pt x="8002" y="3014"/>
                  </a:lnTo>
                  <a:lnTo>
                    <a:pt x="8462" y="4640"/>
                  </a:lnTo>
                  <a:lnTo>
                    <a:pt x="8002" y="4735"/>
                  </a:lnTo>
                  <a:lnTo>
                    <a:pt x="7953" y="5406"/>
                  </a:lnTo>
                  <a:lnTo>
                    <a:pt x="7794" y="5998"/>
                  </a:lnTo>
                  <a:lnTo>
                    <a:pt x="7647" y="6553"/>
                  </a:lnTo>
                  <a:lnTo>
                    <a:pt x="7901" y="7173"/>
                  </a:lnTo>
                  <a:lnTo>
                    <a:pt x="8054" y="7748"/>
                  </a:lnTo>
                  <a:lnTo>
                    <a:pt x="8054" y="8178"/>
                  </a:lnTo>
                  <a:lnTo>
                    <a:pt x="7901" y="8321"/>
                  </a:lnTo>
                  <a:lnTo>
                    <a:pt x="7595" y="8321"/>
                  </a:lnTo>
                  <a:lnTo>
                    <a:pt x="7288" y="8178"/>
                  </a:lnTo>
                  <a:lnTo>
                    <a:pt x="7034" y="7986"/>
                  </a:lnTo>
                  <a:lnTo>
                    <a:pt x="7034" y="8178"/>
                  </a:lnTo>
                  <a:lnTo>
                    <a:pt x="6269" y="8035"/>
                  </a:lnTo>
                  <a:lnTo>
                    <a:pt x="5656" y="8035"/>
                  </a:lnTo>
                  <a:lnTo>
                    <a:pt x="4789" y="8035"/>
                  </a:lnTo>
                  <a:lnTo>
                    <a:pt x="3923" y="8178"/>
                  </a:lnTo>
                  <a:lnTo>
                    <a:pt x="3208" y="8369"/>
                  </a:lnTo>
                  <a:lnTo>
                    <a:pt x="2598" y="8609"/>
                  </a:lnTo>
                  <a:lnTo>
                    <a:pt x="1784" y="8892"/>
                  </a:lnTo>
                  <a:lnTo>
                    <a:pt x="1933" y="86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auto">
            <a:xfrm>
              <a:off x="1022" y="2274"/>
              <a:ext cx="331" cy="232"/>
            </a:xfrm>
            <a:custGeom>
              <a:avLst/>
              <a:gdLst>
                <a:gd name="T0" fmla="*/ 596 w 1987"/>
                <a:gd name="T1" fmla="*/ 929 h 929"/>
                <a:gd name="T2" fmla="*/ 351 w 1987"/>
                <a:gd name="T3" fmla="*/ 543 h 929"/>
                <a:gd name="T4" fmla="*/ 346 w 1987"/>
                <a:gd name="T5" fmla="*/ 538 h 929"/>
                <a:gd name="T6" fmla="*/ 335 w 1987"/>
                <a:gd name="T7" fmla="*/ 523 h 929"/>
                <a:gd name="T8" fmla="*/ 317 w 1987"/>
                <a:gd name="T9" fmla="*/ 501 h 929"/>
                <a:gd name="T10" fmla="*/ 293 w 1987"/>
                <a:gd name="T11" fmla="*/ 472 h 929"/>
                <a:gd name="T12" fmla="*/ 265 w 1987"/>
                <a:gd name="T13" fmla="*/ 439 h 929"/>
                <a:gd name="T14" fmla="*/ 235 w 1987"/>
                <a:gd name="T15" fmla="*/ 400 h 929"/>
                <a:gd name="T16" fmla="*/ 202 w 1987"/>
                <a:gd name="T17" fmla="*/ 359 h 929"/>
                <a:gd name="T18" fmla="*/ 169 w 1987"/>
                <a:gd name="T19" fmla="*/ 316 h 929"/>
                <a:gd name="T20" fmla="*/ 135 w 1987"/>
                <a:gd name="T21" fmla="*/ 274 h 929"/>
                <a:gd name="T22" fmla="*/ 102 w 1987"/>
                <a:gd name="T23" fmla="*/ 233 h 929"/>
                <a:gd name="T24" fmla="*/ 73 w 1987"/>
                <a:gd name="T25" fmla="*/ 194 h 929"/>
                <a:gd name="T26" fmla="*/ 47 w 1987"/>
                <a:gd name="T27" fmla="*/ 161 h 929"/>
                <a:gd name="T28" fmla="*/ 25 w 1987"/>
                <a:gd name="T29" fmla="*/ 132 h 929"/>
                <a:gd name="T30" fmla="*/ 10 w 1987"/>
                <a:gd name="T31" fmla="*/ 110 h 929"/>
                <a:gd name="T32" fmla="*/ 1 w 1987"/>
                <a:gd name="T33" fmla="*/ 95 h 929"/>
                <a:gd name="T34" fmla="*/ 0 w 1987"/>
                <a:gd name="T35" fmla="*/ 90 h 929"/>
                <a:gd name="T36" fmla="*/ 4 w 1987"/>
                <a:gd name="T37" fmla="*/ 90 h 929"/>
                <a:gd name="T38" fmla="*/ 12 w 1987"/>
                <a:gd name="T39" fmla="*/ 89 h 929"/>
                <a:gd name="T40" fmla="*/ 23 w 1987"/>
                <a:gd name="T41" fmla="*/ 89 h 929"/>
                <a:gd name="T42" fmla="*/ 39 w 1987"/>
                <a:gd name="T43" fmla="*/ 88 h 929"/>
                <a:gd name="T44" fmla="*/ 58 w 1987"/>
                <a:gd name="T45" fmla="*/ 86 h 929"/>
                <a:gd name="T46" fmla="*/ 80 w 1987"/>
                <a:gd name="T47" fmla="*/ 84 h 929"/>
                <a:gd name="T48" fmla="*/ 104 w 1987"/>
                <a:gd name="T49" fmla="*/ 83 h 929"/>
                <a:gd name="T50" fmla="*/ 131 w 1987"/>
                <a:gd name="T51" fmla="*/ 81 h 929"/>
                <a:gd name="T52" fmla="*/ 160 w 1987"/>
                <a:gd name="T53" fmla="*/ 79 h 929"/>
                <a:gd name="T54" fmla="*/ 191 w 1987"/>
                <a:gd name="T55" fmla="*/ 77 h 929"/>
                <a:gd name="T56" fmla="*/ 224 w 1987"/>
                <a:gd name="T57" fmla="*/ 75 h 929"/>
                <a:gd name="T58" fmla="*/ 257 w 1987"/>
                <a:gd name="T59" fmla="*/ 73 h 929"/>
                <a:gd name="T60" fmla="*/ 292 w 1987"/>
                <a:gd name="T61" fmla="*/ 71 h 929"/>
                <a:gd name="T62" fmla="*/ 328 w 1987"/>
                <a:gd name="T63" fmla="*/ 68 h 929"/>
                <a:gd name="T64" fmla="*/ 364 w 1987"/>
                <a:gd name="T65" fmla="*/ 66 h 929"/>
                <a:gd name="T66" fmla="*/ 400 w 1987"/>
                <a:gd name="T67" fmla="*/ 62 h 929"/>
                <a:gd name="T68" fmla="*/ 437 w 1987"/>
                <a:gd name="T69" fmla="*/ 60 h 929"/>
                <a:gd name="T70" fmla="*/ 473 w 1987"/>
                <a:gd name="T71" fmla="*/ 58 h 929"/>
                <a:gd name="T72" fmla="*/ 508 w 1987"/>
                <a:gd name="T73" fmla="*/ 55 h 929"/>
                <a:gd name="T74" fmla="*/ 543 w 1987"/>
                <a:gd name="T75" fmla="*/ 53 h 929"/>
                <a:gd name="T76" fmla="*/ 577 w 1987"/>
                <a:gd name="T77" fmla="*/ 51 h 929"/>
                <a:gd name="T78" fmla="*/ 608 w 1987"/>
                <a:gd name="T79" fmla="*/ 49 h 929"/>
                <a:gd name="T80" fmla="*/ 639 w 1987"/>
                <a:gd name="T81" fmla="*/ 47 h 929"/>
                <a:gd name="T82" fmla="*/ 667 w 1987"/>
                <a:gd name="T83" fmla="*/ 45 h 929"/>
                <a:gd name="T84" fmla="*/ 693 w 1987"/>
                <a:gd name="T85" fmla="*/ 42 h 929"/>
                <a:gd name="T86" fmla="*/ 716 w 1987"/>
                <a:gd name="T87" fmla="*/ 41 h 929"/>
                <a:gd name="T88" fmla="*/ 737 w 1987"/>
                <a:gd name="T89" fmla="*/ 39 h 929"/>
                <a:gd name="T90" fmla="*/ 755 w 1987"/>
                <a:gd name="T91" fmla="*/ 38 h 929"/>
                <a:gd name="T92" fmla="*/ 768 w 1987"/>
                <a:gd name="T93" fmla="*/ 37 h 929"/>
                <a:gd name="T94" fmla="*/ 778 w 1987"/>
                <a:gd name="T95" fmla="*/ 37 h 929"/>
                <a:gd name="T96" fmla="*/ 785 w 1987"/>
                <a:gd name="T97" fmla="*/ 36 h 929"/>
                <a:gd name="T98" fmla="*/ 787 w 1987"/>
                <a:gd name="T99" fmla="*/ 36 h 929"/>
                <a:gd name="T100" fmla="*/ 1597 w 1987"/>
                <a:gd name="T101" fmla="*/ 0 h 929"/>
                <a:gd name="T102" fmla="*/ 1987 w 1987"/>
                <a:gd name="T103" fmla="*/ 912 h 929"/>
                <a:gd name="T104" fmla="*/ 1461 w 1987"/>
                <a:gd name="T105" fmla="*/ 800 h 929"/>
                <a:gd name="T106" fmla="*/ 1156 w 1987"/>
                <a:gd name="T107" fmla="*/ 792 h 929"/>
                <a:gd name="T108" fmla="*/ 854 w 1987"/>
                <a:gd name="T109" fmla="*/ 830 h 929"/>
                <a:gd name="T110" fmla="*/ 596 w 1987"/>
                <a:gd name="T111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87" h="929">
                  <a:moveTo>
                    <a:pt x="596" y="929"/>
                  </a:moveTo>
                  <a:lnTo>
                    <a:pt x="351" y="543"/>
                  </a:lnTo>
                  <a:lnTo>
                    <a:pt x="346" y="538"/>
                  </a:lnTo>
                  <a:lnTo>
                    <a:pt x="335" y="523"/>
                  </a:lnTo>
                  <a:lnTo>
                    <a:pt x="317" y="501"/>
                  </a:lnTo>
                  <a:lnTo>
                    <a:pt x="293" y="472"/>
                  </a:lnTo>
                  <a:lnTo>
                    <a:pt x="265" y="439"/>
                  </a:lnTo>
                  <a:lnTo>
                    <a:pt x="235" y="400"/>
                  </a:lnTo>
                  <a:lnTo>
                    <a:pt x="202" y="359"/>
                  </a:lnTo>
                  <a:lnTo>
                    <a:pt x="169" y="316"/>
                  </a:lnTo>
                  <a:lnTo>
                    <a:pt x="135" y="274"/>
                  </a:lnTo>
                  <a:lnTo>
                    <a:pt x="102" y="233"/>
                  </a:lnTo>
                  <a:lnTo>
                    <a:pt x="73" y="194"/>
                  </a:lnTo>
                  <a:lnTo>
                    <a:pt x="47" y="161"/>
                  </a:lnTo>
                  <a:lnTo>
                    <a:pt x="25" y="132"/>
                  </a:lnTo>
                  <a:lnTo>
                    <a:pt x="10" y="110"/>
                  </a:lnTo>
                  <a:lnTo>
                    <a:pt x="1" y="95"/>
                  </a:lnTo>
                  <a:lnTo>
                    <a:pt x="0" y="90"/>
                  </a:lnTo>
                  <a:lnTo>
                    <a:pt x="4" y="90"/>
                  </a:lnTo>
                  <a:lnTo>
                    <a:pt x="12" y="89"/>
                  </a:lnTo>
                  <a:lnTo>
                    <a:pt x="23" y="89"/>
                  </a:lnTo>
                  <a:lnTo>
                    <a:pt x="39" y="88"/>
                  </a:lnTo>
                  <a:lnTo>
                    <a:pt x="58" y="86"/>
                  </a:lnTo>
                  <a:lnTo>
                    <a:pt x="80" y="84"/>
                  </a:lnTo>
                  <a:lnTo>
                    <a:pt x="104" y="83"/>
                  </a:lnTo>
                  <a:lnTo>
                    <a:pt x="131" y="81"/>
                  </a:lnTo>
                  <a:lnTo>
                    <a:pt x="160" y="79"/>
                  </a:lnTo>
                  <a:lnTo>
                    <a:pt x="191" y="77"/>
                  </a:lnTo>
                  <a:lnTo>
                    <a:pt x="224" y="75"/>
                  </a:lnTo>
                  <a:lnTo>
                    <a:pt x="257" y="73"/>
                  </a:lnTo>
                  <a:lnTo>
                    <a:pt x="292" y="71"/>
                  </a:lnTo>
                  <a:lnTo>
                    <a:pt x="328" y="68"/>
                  </a:lnTo>
                  <a:lnTo>
                    <a:pt x="364" y="66"/>
                  </a:lnTo>
                  <a:lnTo>
                    <a:pt x="400" y="62"/>
                  </a:lnTo>
                  <a:lnTo>
                    <a:pt x="437" y="60"/>
                  </a:lnTo>
                  <a:lnTo>
                    <a:pt x="473" y="58"/>
                  </a:lnTo>
                  <a:lnTo>
                    <a:pt x="508" y="55"/>
                  </a:lnTo>
                  <a:lnTo>
                    <a:pt x="543" y="53"/>
                  </a:lnTo>
                  <a:lnTo>
                    <a:pt x="577" y="51"/>
                  </a:lnTo>
                  <a:lnTo>
                    <a:pt x="608" y="49"/>
                  </a:lnTo>
                  <a:lnTo>
                    <a:pt x="639" y="47"/>
                  </a:lnTo>
                  <a:lnTo>
                    <a:pt x="667" y="45"/>
                  </a:lnTo>
                  <a:lnTo>
                    <a:pt x="693" y="42"/>
                  </a:lnTo>
                  <a:lnTo>
                    <a:pt x="716" y="41"/>
                  </a:lnTo>
                  <a:lnTo>
                    <a:pt x="737" y="39"/>
                  </a:lnTo>
                  <a:lnTo>
                    <a:pt x="755" y="38"/>
                  </a:lnTo>
                  <a:lnTo>
                    <a:pt x="768" y="37"/>
                  </a:lnTo>
                  <a:lnTo>
                    <a:pt x="778" y="37"/>
                  </a:lnTo>
                  <a:lnTo>
                    <a:pt x="785" y="36"/>
                  </a:lnTo>
                  <a:lnTo>
                    <a:pt x="787" y="36"/>
                  </a:lnTo>
                  <a:lnTo>
                    <a:pt x="1597" y="0"/>
                  </a:lnTo>
                  <a:lnTo>
                    <a:pt x="1987" y="912"/>
                  </a:lnTo>
                  <a:lnTo>
                    <a:pt x="1461" y="800"/>
                  </a:lnTo>
                  <a:lnTo>
                    <a:pt x="1156" y="792"/>
                  </a:lnTo>
                  <a:lnTo>
                    <a:pt x="854" y="830"/>
                  </a:lnTo>
                  <a:lnTo>
                    <a:pt x="596" y="929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auto">
            <a:xfrm>
              <a:off x="1116" y="2511"/>
              <a:ext cx="364" cy="240"/>
            </a:xfrm>
            <a:custGeom>
              <a:avLst/>
              <a:gdLst>
                <a:gd name="T0" fmla="*/ 234 w 2184"/>
                <a:gd name="T1" fmla="*/ 62 h 959"/>
                <a:gd name="T2" fmla="*/ 688 w 2184"/>
                <a:gd name="T3" fmla="*/ 0 h 959"/>
                <a:gd name="T4" fmla="*/ 1280 w 2184"/>
                <a:gd name="T5" fmla="*/ 84 h 959"/>
                <a:gd name="T6" fmla="*/ 1569 w 2184"/>
                <a:gd name="T7" fmla="*/ 189 h 959"/>
                <a:gd name="T8" fmla="*/ 1588 w 2184"/>
                <a:gd name="T9" fmla="*/ 200 h 959"/>
                <a:gd name="T10" fmla="*/ 1620 w 2184"/>
                <a:gd name="T11" fmla="*/ 218 h 959"/>
                <a:gd name="T12" fmla="*/ 1661 w 2184"/>
                <a:gd name="T13" fmla="*/ 241 h 959"/>
                <a:gd name="T14" fmla="*/ 1705 w 2184"/>
                <a:gd name="T15" fmla="*/ 265 h 959"/>
                <a:gd name="T16" fmla="*/ 1745 w 2184"/>
                <a:gd name="T17" fmla="*/ 288 h 959"/>
                <a:gd name="T18" fmla="*/ 1778 w 2184"/>
                <a:gd name="T19" fmla="*/ 307 h 959"/>
                <a:gd name="T20" fmla="*/ 1797 w 2184"/>
                <a:gd name="T21" fmla="*/ 317 h 959"/>
                <a:gd name="T22" fmla="*/ 1801 w 2184"/>
                <a:gd name="T23" fmla="*/ 320 h 959"/>
                <a:gd name="T24" fmla="*/ 1817 w 2184"/>
                <a:gd name="T25" fmla="*/ 334 h 959"/>
                <a:gd name="T26" fmla="*/ 1845 w 2184"/>
                <a:gd name="T27" fmla="*/ 357 h 959"/>
                <a:gd name="T28" fmla="*/ 1880 w 2184"/>
                <a:gd name="T29" fmla="*/ 386 h 959"/>
                <a:gd name="T30" fmla="*/ 1918 w 2184"/>
                <a:gd name="T31" fmla="*/ 417 h 959"/>
                <a:gd name="T32" fmla="*/ 1953 w 2184"/>
                <a:gd name="T33" fmla="*/ 445 h 959"/>
                <a:gd name="T34" fmla="*/ 1981 w 2184"/>
                <a:gd name="T35" fmla="*/ 468 h 959"/>
                <a:gd name="T36" fmla="*/ 1997 w 2184"/>
                <a:gd name="T37" fmla="*/ 482 h 959"/>
                <a:gd name="T38" fmla="*/ 2000 w 2184"/>
                <a:gd name="T39" fmla="*/ 486 h 959"/>
                <a:gd name="T40" fmla="*/ 2013 w 2184"/>
                <a:gd name="T41" fmla="*/ 504 h 959"/>
                <a:gd name="T42" fmla="*/ 2033 w 2184"/>
                <a:gd name="T43" fmla="*/ 533 h 959"/>
                <a:gd name="T44" fmla="*/ 2059 w 2184"/>
                <a:gd name="T45" fmla="*/ 571 h 959"/>
                <a:gd name="T46" fmla="*/ 2087 w 2184"/>
                <a:gd name="T47" fmla="*/ 610 h 959"/>
                <a:gd name="T48" fmla="*/ 2113 w 2184"/>
                <a:gd name="T49" fmla="*/ 647 h 959"/>
                <a:gd name="T50" fmla="*/ 2133 w 2184"/>
                <a:gd name="T51" fmla="*/ 677 h 959"/>
                <a:gd name="T52" fmla="*/ 2146 w 2184"/>
                <a:gd name="T53" fmla="*/ 693 h 959"/>
                <a:gd name="T54" fmla="*/ 2148 w 2184"/>
                <a:gd name="T55" fmla="*/ 703 h 959"/>
                <a:gd name="T56" fmla="*/ 2158 w 2184"/>
                <a:gd name="T57" fmla="*/ 746 h 959"/>
                <a:gd name="T58" fmla="*/ 2173 w 2184"/>
                <a:gd name="T59" fmla="*/ 802 h 959"/>
                <a:gd name="T60" fmla="*/ 2183 w 2184"/>
                <a:gd name="T61" fmla="*/ 844 h 959"/>
                <a:gd name="T62" fmla="*/ 2184 w 2184"/>
                <a:gd name="T63" fmla="*/ 856 h 959"/>
                <a:gd name="T64" fmla="*/ 2180 w 2184"/>
                <a:gd name="T65" fmla="*/ 885 h 959"/>
                <a:gd name="T66" fmla="*/ 2175 w 2184"/>
                <a:gd name="T67" fmla="*/ 925 h 959"/>
                <a:gd name="T68" fmla="*/ 2171 w 2184"/>
                <a:gd name="T69" fmla="*/ 954 h 959"/>
                <a:gd name="T70" fmla="*/ 0 w 2184"/>
                <a:gd name="T71" fmla="*/ 179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84" h="959">
                  <a:moveTo>
                    <a:pt x="0" y="179"/>
                  </a:moveTo>
                  <a:lnTo>
                    <a:pt x="234" y="62"/>
                  </a:lnTo>
                  <a:lnTo>
                    <a:pt x="461" y="0"/>
                  </a:lnTo>
                  <a:lnTo>
                    <a:pt x="688" y="0"/>
                  </a:lnTo>
                  <a:lnTo>
                    <a:pt x="985" y="13"/>
                  </a:lnTo>
                  <a:lnTo>
                    <a:pt x="1280" y="84"/>
                  </a:lnTo>
                  <a:lnTo>
                    <a:pt x="1566" y="187"/>
                  </a:lnTo>
                  <a:lnTo>
                    <a:pt x="1569" y="189"/>
                  </a:lnTo>
                  <a:lnTo>
                    <a:pt x="1576" y="194"/>
                  </a:lnTo>
                  <a:lnTo>
                    <a:pt x="1588" y="200"/>
                  </a:lnTo>
                  <a:lnTo>
                    <a:pt x="1602" y="208"/>
                  </a:lnTo>
                  <a:lnTo>
                    <a:pt x="1620" y="218"/>
                  </a:lnTo>
                  <a:lnTo>
                    <a:pt x="1639" y="229"/>
                  </a:lnTo>
                  <a:lnTo>
                    <a:pt x="1661" y="241"/>
                  </a:lnTo>
                  <a:lnTo>
                    <a:pt x="1683" y="253"/>
                  </a:lnTo>
                  <a:lnTo>
                    <a:pt x="1705" y="265"/>
                  </a:lnTo>
                  <a:lnTo>
                    <a:pt x="1726" y="277"/>
                  </a:lnTo>
                  <a:lnTo>
                    <a:pt x="1745" y="288"/>
                  </a:lnTo>
                  <a:lnTo>
                    <a:pt x="1763" y="298"/>
                  </a:lnTo>
                  <a:lnTo>
                    <a:pt x="1778" y="307"/>
                  </a:lnTo>
                  <a:lnTo>
                    <a:pt x="1789" y="313"/>
                  </a:lnTo>
                  <a:lnTo>
                    <a:pt x="1797" y="317"/>
                  </a:lnTo>
                  <a:lnTo>
                    <a:pt x="1799" y="318"/>
                  </a:lnTo>
                  <a:lnTo>
                    <a:pt x="1801" y="320"/>
                  </a:lnTo>
                  <a:lnTo>
                    <a:pt x="1808" y="326"/>
                  </a:lnTo>
                  <a:lnTo>
                    <a:pt x="1817" y="334"/>
                  </a:lnTo>
                  <a:lnTo>
                    <a:pt x="1831" y="345"/>
                  </a:lnTo>
                  <a:lnTo>
                    <a:pt x="1845" y="357"/>
                  </a:lnTo>
                  <a:lnTo>
                    <a:pt x="1862" y="371"/>
                  </a:lnTo>
                  <a:lnTo>
                    <a:pt x="1880" y="386"/>
                  </a:lnTo>
                  <a:lnTo>
                    <a:pt x="1899" y="401"/>
                  </a:lnTo>
                  <a:lnTo>
                    <a:pt x="1918" y="417"/>
                  </a:lnTo>
                  <a:lnTo>
                    <a:pt x="1936" y="431"/>
                  </a:lnTo>
                  <a:lnTo>
                    <a:pt x="1953" y="445"/>
                  </a:lnTo>
                  <a:lnTo>
                    <a:pt x="1968" y="458"/>
                  </a:lnTo>
                  <a:lnTo>
                    <a:pt x="1981" y="468"/>
                  </a:lnTo>
                  <a:lnTo>
                    <a:pt x="1990" y="477"/>
                  </a:lnTo>
                  <a:lnTo>
                    <a:pt x="1997" y="482"/>
                  </a:lnTo>
                  <a:lnTo>
                    <a:pt x="1999" y="483"/>
                  </a:lnTo>
                  <a:lnTo>
                    <a:pt x="2000" y="486"/>
                  </a:lnTo>
                  <a:lnTo>
                    <a:pt x="2006" y="492"/>
                  </a:lnTo>
                  <a:lnTo>
                    <a:pt x="2013" y="504"/>
                  </a:lnTo>
                  <a:lnTo>
                    <a:pt x="2022" y="517"/>
                  </a:lnTo>
                  <a:lnTo>
                    <a:pt x="2033" y="533"/>
                  </a:lnTo>
                  <a:lnTo>
                    <a:pt x="2045" y="551"/>
                  </a:lnTo>
                  <a:lnTo>
                    <a:pt x="2059" y="571"/>
                  </a:lnTo>
                  <a:lnTo>
                    <a:pt x="2074" y="591"/>
                  </a:lnTo>
                  <a:lnTo>
                    <a:pt x="2087" y="610"/>
                  </a:lnTo>
                  <a:lnTo>
                    <a:pt x="2101" y="630"/>
                  </a:lnTo>
                  <a:lnTo>
                    <a:pt x="2113" y="647"/>
                  </a:lnTo>
                  <a:lnTo>
                    <a:pt x="2124" y="663"/>
                  </a:lnTo>
                  <a:lnTo>
                    <a:pt x="2133" y="677"/>
                  </a:lnTo>
                  <a:lnTo>
                    <a:pt x="2140" y="687"/>
                  </a:lnTo>
                  <a:lnTo>
                    <a:pt x="2146" y="693"/>
                  </a:lnTo>
                  <a:lnTo>
                    <a:pt x="2147" y="696"/>
                  </a:lnTo>
                  <a:lnTo>
                    <a:pt x="2148" y="703"/>
                  </a:lnTo>
                  <a:lnTo>
                    <a:pt x="2152" y="721"/>
                  </a:lnTo>
                  <a:lnTo>
                    <a:pt x="2158" y="746"/>
                  </a:lnTo>
                  <a:lnTo>
                    <a:pt x="2166" y="774"/>
                  </a:lnTo>
                  <a:lnTo>
                    <a:pt x="2173" y="802"/>
                  </a:lnTo>
                  <a:lnTo>
                    <a:pt x="2178" y="828"/>
                  </a:lnTo>
                  <a:lnTo>
                    <a:pt x="2183" y="844"/>
                  </a:lnTo>
                  <a:lnTo>
                    <a:pt x="2184" y="851"/>
                  </a:lnTo>
                  <a:lnTo>
                    <a:pt x="2184" y="856"/>
                  </a:lnTo>
                  <a:lnTo>
                    <a:pt x="2182" y="868"/>
                  </a:lnTo>
                  <a:lnTo>
                    <a:pt x="2180" y="885"/>
                  </a:lnTo>
                  <a:lnTo>
                    <a:pt x="2178" y="905"/>
                  </a:lnTo>
                  <a:lnTo>
                    <a:pt x="2175" y="925"/>
                  </a:lnTo>
                  <a:lnTo>
                    <a:pt x="2174" y="942"/>
                  </a:lnTo>
                  <a:lnTo>
                    <a:pt x="2171" y="954"/>
                  </a:lnTo>
                  <a:lnTo>
                    <a:pt x="2171" y="959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auto">
            <a:xfrm>
              <a:off x="1090" y="2588"/>
              <a:ext cx="372" cy="251"/>
            </a:xfrm>
            <a:custGeom>
              <a:avLst/>
              <a:gdLst>
                <a:gd name="T0" fmla="*/ 946 w 2227"/>
                <a:gd name="T1" fmla="*/ 437 h 1003"/>
                <a:gd name="T2" fmla="*/ 1011 w 2227"/>
                <a:gd name="T3" fmla="*/ 531 h 1003"/>
                <a:gd name="T4" fmla="*/ 1069 w 2227"/>
                <a:gd name="T5" fmla="*/ 602 h 1003"/>
                <a:gd name="T6" fmla="*/ 1127 w 2227"/>
                <a:gd name="T7" fmla="*/ 671 h 1003"/>
                <a:gd name="T8" fmla="*/ 1219 w 2227"/>
                <a:gd name="T9" fmla="*/ 757 h 1003"/>
                <a:gd name="T10" fmla="*/ 1285 w 2227"/>
                <a:gd name="T11" fmla="*/ 800 h 1003"/>
                <a:gd name="T12" fmla="*/ 1388 w 2227"/>
                <a:gd name="T13" fmla="*/ 855 h 1003"/>
                <a:gd name="T14" fmla="*/ 1491 w 2227"/>
                <a:gd name="T15" fmla="*/ 873 h 1003"/>
                <a:gd name="T16" fmla="*/ 1561 w 2227"/>
                <a:gd name="T17" fmla="*/ 878 h 1003"/>
                <a:gd name="T18" fmla="*/ 1684 w 2227"/>
                <a:gd name="T19" fmla="*/ 862 h 1003"/>
                <a:gd name="T20" fmla="*/ 1741 w 2227"/>
                <a:gd name="T21" fmla="*/ 839 h 1003"/>
                <a:gd name="T22" fmla="*/ 1795 w 2227"/>
                <a:gd name="T23" fmla="*/ 812 h 1003"/>
                <a:gd name="T24" fmla="*/ 1866 w 2227"/>
                <a:gd name="T25" fmla="*/ 746 h 1003"/>
                <a:gd name="T26" fmla="*/ 1888 w 2227"/>
                <a:gd name="T27" fmla="*/ 712 h 1003"/>
                <a:gd name="T28" fmla="*/ 1906 w 2227"/>
                <a:gd name="T29" fmla="*/ 666 h 1003"/>
                <a:gd name="T30" fmla="*/ 1980 w 2227"/>
                <a:gd name="T31" fmla="*/ 695 h 1003"/>
                <a:gd name="T32" fmla="*/ 2126 w 2227"/>
                <a:gd name="T33" fmla="*/ 748 h 1003"/>
                <a:gd name="T34" fmla="*/ 2224 w 2227"/>
                <a:gd name="T35" fmla="*/ 783 h 1003"/>
                <a:gd name="T36" fmla="*/ 2170 w 2227"/>
                <a:gd name="T37" fmla="*/ 827 h 1003"/>
                <a:gd name="T38" fmla="*/ 2110 w 2227"/>
                <a:gd name="T39" fmla="*/ 868 h 1003"/>
                <a:gd name="T40" fmla="*/ 2048 w 2227"/>
                <a:gd name="T41" fmla="*/ 895 h 1003"/>
                <a:gd name="T42" fmla="*/ 1958 w 2227"/>
                <a:gd name="T43" fmla="*/ 931 h 1003"/>
                <a:gd name="T44" fmla="*/ 1911 w 2227"/>
                <a:gd name="T45" fmla="*/ 949 h 1003"/>
                <a:gd name="T46" fmla="*/ 1853 w 2227"/>
                <a:gd name="T47" fmla="*/ 962 h 1003"/>
                <a:gd name="T48" fmla="*/ 1739 w 2227"/>
                <a:gd name="T49" fmla="*/ 983 h 1003"/>
                <a:gd name="T50" fmla="*/ 1663 w 2227"/>
                <a:gd name="T51" fmla="*/ 997 h 1003"/>
                <a:gd name="T52" fmla="*/ 1622 w 2227"/>
                <a:gd name="T53" fmla="*/ 998 h 1003"/>
                <a:gd name="T54" fmla="*/ 1518 w 2227"/>
                <a:gd name="T55" fmla="*/ 1002 h 1003"/>
                <a:gd name="T56" fmla="*/ 1430 w 2227"/>
                <a:gd name="T57" fmla="*/ 1003 h 1003"/>
                <a:gd name="T58" fmla="*/ 1395 w 2227"/>
                <a:gd name="T59" fmla="*/ 1002 h 1003"/>
                <a:gd name="T60" fmla="*/ 1287 w 2227"/>
                <a:gd name="T61" fmla="*/ 992 h 1003"/>
                <a:gd name="T62" fmla="*/ 1179 w 2227"/>
                <a:gd name="T63" fmla="*/ 983 h 1003"/>
                <a:gd name="T64" fmla="*/ 1145 w 2227"/>
                <a:gd name="T65" fmla="*/ 977 h 1003"/>
                <a:gd name="T66" fmla="*/ 1064 w 2227"/>
                <a:gd name="T67" fmla="*/ 956 h 1003"/>
                <a:gd name="T68" fmla="*/ 969 w 2227"/>
                <a:gd name="T69" fmla="*/ 930 h 1003"/>
                <a:gd name="T70" fmla="*/ 930 w 2227"/>
                <a:gd name="T71" fmla="*/ 919 h 1003"/>
                <a:gd name="T72" fmla="*/ 848 w 2227"/>
                <a:gd name="T73" fmla="*/ 894 h 1003"/>
                <a:gd name="T74" fmla="*/ 726 w 2227"/>
                <a:gd name="T75" fmla="*/ 853 h 1003"/>
                <a:gd name="T76" fmla="*/ 663 w 2227"/>
                <a:gd name="T77" fmla="*/ 831 h 1003"/>
                <a:gd name="T78" fmla="*/ 615 w 2227"/>
                <a:gd name="T79" fmla="*/ 809 h 1003"/>
                <a:gd name="T80" fmla="*/ 524 w 2227"/>
                <a:gd name="T81" fmla="*/ 765 h 1003"/>
                <a:gd name="T82" fmla="*/ 463 w 2227"/>
                <a:gd name="T83" fmla="*/ 733 h 1003"/>
                <a:gd name="T84" fmla="*/ 431 w 2227"/>
                <a:gd name="T85" fmla="*/ 710 h 1003"/>
                <a:gd name="T86" fmla="*/ 348 w 2227"/>
                <a:gd name="T87" fmla="*/ 648 h 1003"/>
                <a:gd name="T88" fmla="*/ 278 w 2227"/>
                <a:gd name="T89" fmla="*/ 596 h 1003"/>
                <a:gd name="T90" fmla="*/ 231 w 2227"/>
                <a:gd name="T91" fmla="*/ 557 h 1003"/>
                <a:gd name="T92" fmla="*/ 145 w 2227"/>
                <a:gd name="T93" fmla="*/ 483 h 1003"/>
                <a:gd name="T94" fmla="*/ 122 w 2227"/>
                <a:gd name="T95" fmla="*/ 445 h 1003"/>
                <a:gd name="T96" fmla="*/ 78 w 2227"/>
                <a:gd name="T97" fmla="*/ 371 h 1003"/>
                <a:gd name="T98" fmla="*/ 49 w 2227"/>
                <a:gd name="T99" fmla="*/ 318 h 1003"/>
                <a:gd name="T100" fmla="*/ 40 w 2227"/>
                <a:gd name="T101" fmla="*/ 290 h 1003"/>
                <a:gd name="T102" fmla="*/ 18 w 2227"/>
                <a:gd name="T103" fmla="*/ 214 h 1003"/>
                <a:gd name="T104" fmla="*/ 3 w 2227"/>
                <a:gd name="T105" fmla="*/ 150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27" h="1003">
                  <a:moveTo>
                    <a:pt x="51" y="0"/>
                  </a:moveTo>
                  <a:lnTo>
                    <a:pt x="897" y="301"/>
                  </a:lnTo>
                  <a:lnTo>
                    <a:pt x="934" y="417"/>
                  </a:lnTo>
                  <a:lnTo>
                    <a:pt x="937" y="423"/>
                  </a:lnTo>
                  <a:lnTo>
                    <a:pt x="946" y="437"/>
                  </a:lnTo>
                  <a:lnTo>
                    <a:pt x="960" y="456"/>
                  </a:lnTo>
                  <a:lnTo>
                    <a:pt x="974" y="478"/>
                  </a:lnTo>
                  <a:lnTo>
                    <a:pt x="989" y="500"/>
                  </a:lnTo>
                  <a:lnTo>
                    <a:pt x="1002" y="518"/>
                  </a:lnTo>
                  <a:lnTo>
                    <a:pt x="1011" y="531"/>
                  </a:lnTo>
                  <a:lnTo>
                    <a:pt x="1015" y="536"/>
                  </a:lnTo>
                  <a:lnTo>
                    <a:pt x="1019" y="543"/>
                  </a:lnTo>
                  <a:lnTo>
                    <a:pt x="1032" y="557"/>
                  </a:lnTo>
                  <a:lnTo>
                    <a:pt x="1049" y="578"/>
                  </a:lnTo>
                  <a:lnTo>
                    <a:pt x="1069" y="602"/>
                  </a:lnTo>
                  <a:lnTo>
                    <a:pt x="1089" y="625"/>
                  </a:lnTo>
                  <a:lnTo>
                    <a:pt x="1106" y="646"/>
                  </a:lnTo>
                  <a:lnTo>
                    <a:pt x="1118" y="661"/>
                  </a:lnTo>
                  <a:lnTo>
                    <a:pt x="1123" y="666"/>
                  </a:lnTo>
                  <a:lnTo>
                    <a:pt x="1127" y="671"/>
                  </a:lnTo>
                  <a:lnTo>
                    <a:pt x="1141" y="683"/>
                  </a:lnTo>
                  <a:lnTo>
                    <a:pt x="1159" y="701"/>
                  </a:lnTo>
                  <a:lnTo>
                    <a:pt x="1180" y="721"/>
                  </a:lnTo>
                  <a:lnTo>
                    <a:pt x="1201" y="740"/>
                  </a:lnTo>
                  <a:lnTo>
                    <a:pt x="1219" y="757"/>
                  </a:lnTo>
                  <a:lnTo>
                    <a:pt x="1233" y="769"/>
                  </a:lnTo>
                  <a:lnTo>
                    <a:pt x="1237" y="773"/>
                  </a:lnTo>
                  <a:lnTo>
                    <a:pt x="1244" y="777"/>
                  </a:lnTo>
                  <a:lnTo>
                    <a:pt x="1261" y="787"/>
                  </a:lnTo>
                  <a:lnTo>
                    <a:pt x="1285" y="800"/>
                  </a:lnTo>
                  <a:lnTo>
                    <a:pt x="1313" y="815"/>
                  </a:lnTo>
                  <a:lnTo>
                    <a:pt x="1341" y="830"/>
                  </a:lnTo>
                  <a:lnTo>
                    <a:pt x="1365" y="843"/>
                  </a:lnTo>
                  <a:lnTo>
                    <a:pt x="1381" y="852"/>
                  </a:lnTo>
                  <a:lnTo>
                    <a:pt x="1388" y="855"/>
                  </a:lnTo>
                  <a:lnTo>
                    <a:pt x="1395" y="857"/>
                  </a:lnTo>
                  <a:lnTo>
                    <a:pt x="1412" y="860"/>
                  </a:lnTo>
                  <a:lnTo>
                    <a:pt x="1435" y="864"/>
                  </a:lnTo>
                  <a:lnTo>
                    <a:pt x="1464" y="868"/>
                  </a:lnTo>
                  <a:lnTo>
                    <a:pt x="1491" y="873"/>
                  </a:lnTo>
                  <a:lnTo>
                    <a:pt x="1514" y="877"/>
                  </a:lnTo>
                  <a:lnTo>
                    <a:pt x="1531" y="879"/>
                  </a:lnTo>
                  <a:lnTo>
                    <a:pt x="1538" y="880"/>
                  </a:lnTo>
                  <a:lnTo>
                    <a:pt x="1545" y="880"/>
                  </a:lnTo>
                  <a:lnTo>
                    <a:pt x="1561" y="878"/>
                  </a:lnTo>
                  <a:lnTo>
                    <a:pt x="1586" y="875"/>
                  </a:lnTo>
                  <a:lnTo>
                    <a:pt x="1614" y="872"/>
                  </a:lnTo>
                  <a:lnTo>
                    <a:pt x="1642" y="867"/>
                  </a:lnTo>
                  <a:lnTo>
                    <a:pt x="1667" y="864"/>
                  </a:lnTo>
                  <a:lnTo>
                    <a:pt x="1684" y="862"/>
                  </a:lnTo>
                  <a:lnTo>
                    <a:pt x="1691" y="861"/>
                  </a:lnTo>
                  <a:lnTo>
                    <a:pt x="1695" y="859"/>
                  </a:lnTo>
                  <a:lnTo>
                    <a:pt x="1706" y="855"/>
                  </a:lnTo>
                  <a:lnTo>
                    <a:pt x="1722" y="847"/>
                  </a:lnTo>
                  <a:lnTo>
                    <a:pt x="1741" y="839"/>
                  </a:lnTo>
                  <a:lnTo>
                    <a:pt x="1760" y="831"/>
                  </a:lnTo>
                  <a:lnTo>
                    <a:pt x="1776" y="823"/>
                  </a:lnTo>
                  <a:lnTo>
                    <a:pt x="1787" y="818"/>
                  </a:lnTo>
                  <a:lnTo>
                    <a:pt x="1792" y="815"/>
                  </a:lnTo>
                  <a:lnTo>
                    <a:pt x="1795" y="812"/>
                  </a:lnTo>
                  <a:lnTo>
                    <a:pt x="1805" y="803"/>
                  </a:lnTo>
                  <a:lnTo>
                    <a:pt x="1820" y="790"/>
                  </a:lnTo>
                  <a:lnTo>
                    <a:pt x="1836" y="775"/>
                  </a:lnTo>
                  <a:lnTo>
                    <a:pt x="1852" y="759"/>
                  </a:lnTo>
                  <a:lnTo>
                    <a:pt x="1866" y="746"/>
                  </a:lnTo>
                  <a:lnTo>
                    <a:pt x="1876" y="736"/>
                  </a:lnTo>
                  <a:lnTo>
                    <a:pt x="1880" y="732"/>
                  </a:lnTo>
                  <a:lnTo>
                    <a:pt x="1881" y="730"/>
                  </a:lnTo>
                  <a:lnTo>
                    <a:pt x="1884" y="723"/>
                  </a:lnTo>
                  <a:lnTo>
                    <a:pt x="1888" y="712"/>
                  </a:lnTo>
                  <a:lnTo>
                    <a:pt x="1893" y="700"/>
                  </a:lnTo>
                  <a:lnTo>
                    <a:pt x="1898" y="688"/>
                  </a:lnTo>
                  <a:lnTo>
                    <a:pt x="1901" y="677"/>
                  </a:lnTo>
                  <a:lnTo>
                    <a:pt x="1904" y="669"/>
                  </a:lnTo>
                  <a:lnTo>
                    <a:pt x="1906" y="666"/>
                  </a:lnTo>
                  <a:lnTo>
                    <a:pt x="1909" y="667"/>
                  </a:lnTo>
                  <a:lnTo>
                    <a:pt x="1919" y="671"/>
                  </a:lnTo>
                  <a:lnTo>
                    <a:pt x="1935" y="678"/>
                  </a:lnTo>
                  <a:lnTo>
                    <a:pt x="1956" y="685"/>
                  </a:lnTo>
                  <a:lnTo>
                    <a:pt x="1980" y="695"/>
                  </a:lnTo>
                  <a:lnTo>
                    <a:pt x="2007" y="704"/>
                  </a:lnTo>
                  <a:lnTo>
                    <a:pt x="2036" y="715"/>
                  </a:lnTo>
                  <a:lnTo>
                    <a:pt x="2066" y="726"/>
                  </a:lnTo>
                  <a:lnTo>
                    <a:pt x="2097" y="737"/>
                  </a:lnTo>
                  <a:lnTo>
                    <a:pt x="2126" y="748"/>
                  </a:lnTo>
                  <a:lnTo>
                    <a:pt x="2153" y="757"/>
                  </a:lnTo>
                  <a:lnTo>
                    <a:pt x="2177" y="766"/>
                  </a:lnTo>
                  <a:lnTo>
                    <a:pt x="2198" y="773"/>
                  </a:lnTo>
                  <a:lnTo>
                    <a:pt x="2214" y="779"/>
                  </a:lnTo>
                  <a:lnTo>
                    <a:pt x="2224" y="783"/>
                  </a:lnTo>
                  <a:lnTo>
                    <a:pt x="2227" y="784"/>
                  </a:lnTo>
                  <a:lnTo>
                    <a:pt x="2223" y="788"/>
                  </a:lnTo>
                  <a:lnTo>
                    <a:pt x="2209" y="797"/>
                  </a:lnTo>
                  <a:lnTo>
                    <a:pt x="2191" y="811"/>
                  </a:lnTo>
                  <a:lnTo>
                    <a:pt x="2170" y="827"/>
                  </a:lnTo>
                  <a:lnTo>
                    <a:pt x="2148" y="842"/>
                  </a:lnTo>
                  <a:lnTo>
                    <a:pt x="2130" y="855"/>
                  </a:lnTo>
                  <a:lnTo>
                    <a:pt x="2117" y="864"/>
                  </a:lnTo>
                  <a:lnTo>
                    <a:pt x="2112" y="867"/>
                  </a:lnTo>
                  <a:lnTo>
                    <a:pt x="2110" y="868"/>
                  </a:lnTo>
                  <a:lnTo>
                    <a:pt x="2103" y="872"/>
                  </a:lnTo>
                  <a:lnTo>
                    <a:pt x="2093" y="876"/>
                  </a:lnTo>
                  <a:lnTo>
                    <a:pt x="2081" y="881"/>
                  </a:lnTo>
                  <a:lnTo>
                    <a:pt x="2065" y="887"/>
                  </a:lnTo>
                  <a:lnTo>
                    <a:pt x="2048" y="895"/>
                  </a:lnTo>
                  <a:lnTo>
                    <a:pt x="2030" y="902"/>
                  </a:lnTo>
                  <a:lnTo>
                    <a:pt x="2012" y="909"/>
                  </a:lnTo>
                  <a:lnTo>
                    <a:pt x="1993" y="917"/>
                  </a:lnTo>
                  <a:lnTo>
                    <a:pt x="1975" y="924"/>
                  </a:lnTo>
                  <a:lnTo>
                    <a:pt x="1958" y="931"/>
                  </a:lnTo>
                  <a:lnTo>
                    <a:pt x="1943" y="938"/>
                  </a:lnTo>
                  <a:lnTo>
                    <a:pt x="1930" y="943"/>
                  </a:lnTo>
                  <a:lnTo>
                    <a:pt x="1920" y="946"/>
                  </a:lnTo>
                  <a:lnTo>
                    <a:pt x="1913" y="948"/>
                  </a:lnTo>
                  <a:lnTo>
                    <a:pt x="1911" y="949"/>
                  </a:lnTo>
                  <a:lnTo>
                    <a:pt x="1908" y="950"/>
                  </a:lnTo>
                  <a:lnTo>
                    <a:pt x="1900" y="952"/>
                  </a:lnTo>
                  <a:lnTo>
                    <a:pt x="1888" y="954"/>
                  </a:lnTo>
                  <a:lnTo>
                    <a:pt x="1872" y="958"/>
                  </a:lnTo>
                  <a:lnTo>
                    <a:pt x="1853" y="962"/>
                  </a:lnTo>
                  <a:lnTo>
                    <a:pt x="1831" y="966"/>
                  </a:lnTo>
                  <a:lnTo>
                    <a:pt x="1809" y="970"/>
                  </a:lnTo>
                  <a:lnTo>
                    <a:pt x="1785" y="974"/>
                  </a:lnTo>
                  <a:lnTo>
                    <a:pt x="1762" y="978"/>
                  </a:lnTo>
                  <a:lnTo>
                    <a:pt x="1739" y="983"/>
                  </a:lnTo>
                  <a:lnTo>
                    <a:pt x="1718" y="987"/>
                  </a:lnTo>
                  <a:lnTo>
                    <a:pt x="1699" y="991"/>
                  </a:lnTo>
                  <a:lnTo>
                    <a:pt x="1683" y="993"/>
                  </a:lnTo>
                  <a:lnTo>
                    <a:pt x="1670" y="995"/>
                  </a:lnTo>
                  <a:lnTo>
                    <a:pt x="1663" y="997"/>
                  </a:lnTo>
                  <a:lnTo>
                    <a:pt x="1659" y="997"/>
                  </a:lnTo>
                  <a:lnTo>
                    <a:pt x="1657" y="997"/>
                  </a:lnTo>
                  <a:lnTo>
                    <a:pt x="1649" y="998"/>
                  </a:lnTo>
                  <a:lnTo>
                    <a:pt x="1637" y="998"/>
                  </a:lnTo>
                  <a:lnTo>
                    <a:pt x="1622" y="998"/>
                  </a:lnTo>
                  <a:lnTo>
                    <a:pt x="1604" y="999"/>
                  </a:lnTo>
                  <a:lnTo>
                    <a:pt x="1584" y="1000"/>
                  </a:lnTo>
                  <a:lnTo>
                    <a:pt x="1561" y="1000"/>
                  </a:lnTo>
                  <a:lnTo>
                    <a:pt x="1540" y="1002"/>
                  </a:lnTo>
                  <a:lnTo>
                    <a:pt x="1518" y="1002"/>
                  </a:lnTo>
                  <a:lnTo>
                    <a:pt x="1495" y="1003"/>
                  </a:lnTo>
                  <a:lnTo>
                    <a:pt x="1475" y="1003"/>
                  </a:lnTo>
                  <a:lnTo>
                    <a:pt x="1457" y="1003"/>
                  </a:lnTo>
                  <a:lnTo>
                    <a:pt x="1442" y="1003"/>
                  </a:lnTo>
                  <a:lnTo>
                    <a:pt x="1430" y="1003"/>
                  </a:lnTo>
                  <a:lnTo>
                    <a:pt x="1422" y="1003"/>
                  </a:lnTo>
                  <a:lnTo>
                    <a:pt x="1420" y="1003"/>
                  </a:lnTo>
                  <a:lnTo>
                    <a:pt x="1416" y="1003"/>
                  </a:lnTo>
                  <a:lnTo>
                    <a:pt x="1408" y="1003"/>
                  </a:lnTo>
                  <a:lnTo>
                    <a:pt x="1395" y="1002"/>
                  </a:lnTo>
                  <a:lnTo>
                    <a:pt x="1378" y="1000"/>
                  </a:lnTo>
                  <a:lnTo>
                    <a:pt x="1358" y="998"/>
                  </a:lnTo>
                  <a:lnTo>
                    <a:pt x="1335" y="996"/>
                  </a:lnTo>
                  <a:lnTo>
                    <a:pt x="1312" y="994"/>
                  </a:lnTo>
                  <a:lnTo>
                    <a:pt x="1287" y="992"/>
                  </a:lnTo>
                  <a:lnTo>
                    <a:pt x="1262" y="990"/>
                  </a:lnTo>
                  <a:lnTo>
                    <a:pt x="1239" y="988"/>
                  </a:lnTo>
                  <a:lnTo>
                    <a:pt x="1216" y="986"/>
                  </a:lnTo>
                  <a:lnTo>
                    <a:pt x="1196" y="984"/>
                  </a:lnTo>
                  <a:lnTo>
                    <a:pt x="1179" y="983"/>
                  </a:lnTo>
                  <a:lnTo>
                    <a:pt x="1165" y="981"/>
                  </a:lnTo>
                  <a:lnTo>
                    <a:pt x="1158" y="980"/>
                  </a:lnTo>
                  <a:lnTo>
                    <a:pt x="1154" y="980"/>
                  </a:lnTo>
                  <a:lnTo>
                    <a:pt x="1152" y="980"/>
                  </a:lnTo>
                  <a:lnTo>
                    <a:pt x="1145" y="977"/>
                  </a:lnTo>
                  <a:lnTo>
                    <a:pt x="1134" y="974"/>
                  </a:lnTo>
                  <a:lnTo>
                    <a:pt x="1119" y="971"/>
                  </a:lnTo>
                  <a:lnTo>
                    <a:pt x="1104" y="967"/>
                  </a:lnTo>
                  <a:lnTo>
                    <a:pt x="1085" y="962"/>
                  </a:lnTo>
                  <a:lnTo>
                    <a:pt x="1064" y="956"/>
                  </a:lnTo>
                  <a:lnTo>
                    <a:pt x="1044" y="951"/>
                  </a:lnTo>
                  <a:lnTo>
                    <a:pt x="1024" y="945"/>
                  </a:lnTo>
                  <a:lnTo>
                    <a:pt x="1004" y="940"/>
                  </a:lnTo>
                  <a:lnTo>
                    <a:pt x="984" y="934"/>
                  </a:lnTo>
                  <a:lnTo>
                    <a:pt x="969" y="930"/>
                  </a:lnTo>
                  <a:lnTo>
                    <a:pt x="954" y="926"/>
                  </a:lnTo>
                  <a:lnTo>
                    <a:pt x="943" y="923"/>
                  </a:lnTo>
                  <a:lnTo>
                    <a:pt x="936" y="921"/>
                  </a:lnTo>
                  <a:lnTo>
                    <a:pt x="934" y="920"/>
                  </a:lnTo>
                  <a:lnTo>
                    <a:pt x="930" y="919"/>
                  </a:lnTo>
                  <a:lnTo>
                    <a:pt x="923" y="917"/>
                  </a:lnTo>
                  <a:lnTo>
                    <a:pt x="909" y="912"/>
                  </a:lnTo>
                  <a:lnTo>
                    <a:pt x="891" y="907"/>
                  </a:lnTo>
                  <a:lnTo>
                    <a:pt x="871" y="901"/>
                  </a:lnTo>
                  <a:lnTo>
                    <a:pt x="848" y="894"/>
                  </a:lnTo>
                  <a:lnTo>
                    <a:pt x="824" y="885"/>
                  </a:lnTo>
                  <a:lnTo>
                    <a:pt x="799" y="877"/>
                  </a:lnTo>
                  <a:lnTo>
                    <a:pt x="773" y="868"/>
                  </a:lnTo>
                  <a:lnTo>
                    <a:pt x="748" y="860"/>
                  </a:lnTo>
                  <a:lnTo>
                    <a:pt x="726" y="853"/>
                  </a:lnTo>
                  <a:lnTo>
                    <a:pt x="705" y="845"/>
                  </a:lnTo>
                  <a:lnTo>
                    <a:pt x="687" y="840"/>
                  </a:lnTo>
                  <a:lnTo>
                    <a:pt x="674" y="835"/>
                  </a:lnTo>
                  <a:lnTo>
                    <a:pt x="666" y="832"/>
                  </a:lnTo>
                  <a:lnTo>
                    <a:pt x="663" y="831"/>
                  </a:lnTo>
                  <a:lnTo>
                    <a:pt x="660" y="830"/>
                  </a:lnTo>
                  <a:lnTo>
                    <a:pt x="654" y="828"/>
                  </a:lnTo>
                  <a:lnTo>
                    <a:pt x="644" y="822"/>
                  </a:lnTo>
                  <a:lnTo>
                    <a:pt x="631" y="816"/>
                  </a:lnTo>
                  <a:lnTo>
                    <a:pt x="615" y="809"/>
                  </a:lnTo>
                  <a:lnTo>
                    <a:pt x="599" y="800"/>
                  </a:lnTo>
                  <a:lnTo>
                    <a:pt x="581" y="792"/>
                  </a:lnTo>
                  <a:lnTo>
                    <a:pt x="562" y="783"/>
                  </a:lnTo>
                  <a:lnTo>
                    <a:pt x="542" y="773"/>
                  </a:lnTo>
                  <a:lnTo>
                    <a:pt x="524" y="765"/>
                  </a:lnTo>
                  <a:lnTo>
                    <a:pt x="508" y="756"/>
                  </a:lnTo>
                  <a:lnTo>
                    <a:pt x="492" y="748"/>
                  </a:lnTo>
                  <a:lnTo>
                    <a:pt x="479" y="742"/>
                  </a:lnTo>
                  <a:lnTo>
                    <a:pt x="469" y="736"/>
                  </a:lnTo>
                  <a:lnTo>
                    <a:pt x="463" y="733"/>
                  </a:lnTo>
                  <a:lnTo>
                    <a:pt x="460" y="732"/>
                  </a:lnTo>
                  <a:lnTo>
                    <a:pt x="458" y="731"/>
                  </a:lnTo>
                  <a:lnTo>
                    <a:pt x="452" y="727"/>
                  </a:lnTo>
                  <a:lnTo>
                    <a:pt x="442" y="720"/>
                  </a:lnTo>
                  <a:lnTo>
                    <a:pt x="431" y="710"/>
                  </a:lnTo>
                  <a:lnTo>
                    <a:pt x="416" y="700"/>
                  </a:lnTo>
                  <a:lnTo>
                    <a:pt x="401" y="688"/>
                  </a:lnTo>
                  <a:lnTo>
                    <a:pt x="383" y="676"/>
                  </a:lnTo>
                  <a:lnTo>
                    <a:pt x="366" y="662"/>
                  </a:lnTo>
                  <a:lnTo>
                    <a:pt x="348" y="648"/>
                  </a:lnTo>
                  <a:lnTo>
                    <a:pt x="330" y="636"/>
                  </a:lnTo>
                  <a:lnTo>
                    <a:pt x="314" y="624"/>
                  </a:lnTo>
                  <a:lnTo>
                    <a:pt x="299" y="613"/>
                  </a:lnTo>
                  <a:lnTo>
                    <a:pt x="288" y="603"/>
                  </a:lnTo>
                  <a:lnTo>
                    <a:pt x="278" y="596"/>
                  </a:lnTo>
                  <a:lnTo>
                    <a:pt x="272" y="592"/>
                  </a:lnTo>
                  <a:lnTo>
                    <a:pt x="270" y="590"/>
                  </a:lnTo>
                  <a:lnTo>
                    <a:pt x="265" y="586"/>
                  </a:lnTo>
                  <a:lnTo>
                    <a:pt x="251" y="574"/>
                  </a:lnTo>
                  <a:lnTo>
                    <a:pt x="231" y="557"/>
                  </a:lnTo>
                  <a:lnTo>
                    <a:pt x="208" y="537"/>
                  </a:lnTo>
                  <a:lnTo>
                    <a:pt x="185" y="517"/>
                  </a:lnTo>
                  <a:lnTo>
                    <a:pt x="164" y="501"/>
                  </a:lnTo>
                  <a:lnTo>
                    <a:pt x="151" y="488"/>
                  </a:lnTo>
                  <a:lnTo>
                    <a:pt x="145" y="483"/>
                  </a:lnTo>
                  <a:lnTo>
                    <a:pt x="144" y="481"/>
                  </a:lnTo>
                  <a:lnTo>
                    <a:pt x="141" y="477"/>
                  </a:lnTo>
                  <a:lnTo>
                    <a:pt x="136" y="468"/>
                  </a:lnTo>
                  <a:lnTo>
                    <a:pt x="130" y="458"/>
                  </a:lnTo>
                  <a:lnTo>
                    <a:pt x="122" y="445"/>
                  </a:lnTo>
                  <a:lnTo>
                    <a:pt x="114" y="432"/>
                  </a:lnTo>
                  <a:lnTo>
                    <a:pt x="105" y="417"/>
                  </a:lnTo>
                  <a:lnTo>
                    <a:pt x="96" y="401"/>
                  </a:lnTo>
                  <a:lnTo>
                    <a:pt x="87" y="385"/>
                  </a:lnTo>
                  <a:lnTo>
                    <a:pt x="78" y="371"/>
                  </a:lnTo>
                  <a:lnTo>
                    <a:pt x="69" y="356"/>
                  </a:lnTo>
                  <a:lnTo>
                    <a:pt x="62" y="344"/>
                  </a:lnTo>
                  <a:lnTo>
                    <a:pt x="55" y="333"/>
                  </a:lnTo>
                  <a:lnTo>
                    <a:pt x="51" y="325"/>
                  </a:lnTo>
                  <a:lnTo>
                    <a:pt x="49" y="318"/>
                  </a:lnTo>
                  <a:lnTo>
                    <a:pt x="48" y="316"/>
                  </a:lnTo>
                  <a:lnTo>
                    <a:pt x="46" y="315"/>
                  </a:lnTo>
                  <a:lnTo>
                    <a:pt x="45" y="310"/>
                  </a:lnTo>
                  <a:lnTo>
                    <a:pt x="42" y="302"/>
                  </a:lnTo>
                  <a:lnTo>
                    <a:pt x="40" y="290"/>
                  </a:lnTo>
                  <a:lnTo>
                    <a:pt x="35" y="278"/>
                  </a:lnTo>
                  <a:lnTo>
                    <a:pt x="32" y="263"/>
                  </a:lnTo>
                  <a:lnTo>
                    <a:pt x="27" y="247"/>
                  </a:lnTo>
                  <a:lnTo>
                    <a:pt x="23" y="230"/>
                  </a:lnTo>
                  <a:lnTo>
                    <a:pt x="18" y="214"/>
                  </a:lnTo>
                  <a:lnTo>
                    <a:pt x="15" y="198"/>
                  </a:lnTo>
                  <a:lnTo>
                    <a:pt x="10" y="183"/>
                  </a:lnTo>
                  <a:lnTo>
                    <a:pt x="7" y="170"/>
                  </a:lnTo>
                  <a:lnTo>
                    <a:pt x="5" y="159"/>
                  </a:lnTo>
                  <a:lnTo>
                    <a:pt x="3" y="150"/>
                  </a:lnTo>
                  <a:lnTo>
                    <a:pt x="0" y="144"/>
                  </a:lnTo>
                  <a:lnTo>
                    <a:pt x="0" y="14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auto">
            <a:xfrm>
              <a:off x="1541" y="2157"/>
              <a:ext cx="239" cy="296"/>
            </a:xfrm>
            <a:custGeom>
              <a:avLst/>
              <a:gdLst>
                <a:gd name="T0" fmla="*/ 0 w 1434"/>
                <a:gd name="T1" fmla="*/ 1066 h 1186"/>
                <a:gd name="T2" fmla="*/ 1283 w 1434"/>
                <a:gd name="T3" fmla="*/ 0 h 1186"/>
                <a:gd name="T4" fmla="*/ 1434 w 1434"/>
                <a:gd name="T5" fmla="*/ 141 h 1186"/>
                <a:gd name="T6" fmla="*/ 91 w 1434"/>
                <a:gd name="T7" fmla="*/ 1186 h 1186"/>
                <a:gd name="T8" fmla="*/ 0 w 1434"/>
                <a:gd name="T9" fmla="*/ 106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186">
                  <a:moveTo>
                    <a:pt x="0" y="1066"/>
                  </a:moveTo>
                  <a:lnTo>
                    <a:pt x="1283" y="0"/>
                  </a:lnTo>
                  <a:lnTo>
                    <a:pt x="1434" y="141"/>
                  </a:lnTo>
                  <a:lnTo>
                    <a:pt x="91" y="1186"/>
                  </a:lnTo>
                  <a:lnTo>
                    <a:pt x="0" y="10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auto">
            <a:xfrm>
              <a:off x="1579" y="2251"/>
              <a:ext cx="371" cy="449"/>
            </a:xfrm>
            <a:custGeom>
              <a:avLst/>
              <a:gdLst>
                <a:gd name="T0" fmla="*/ 0 w 2227"/>
                <a:gd name="T1" fmla="*/ 1128 h 1798"/>
                <a:gd name="T2" fmla="*/ 2116 w 2227"/>
                <a:gd name="T3" fmla="*/ 0 h 1798"/>
                <a:gd name="T4" fmla="*/ 2227 w 2227"/>
                <a:gd name="T5" fmla="*/ 332 h 1798"/>
                <a:gd name="T6" fmla="*/ 50 w 2227"/>
                <a:gd name="T7" fmla="*/ 1798 h 1798"/>
                <a:gd name="T8" fmla="*/ 0 w 2227"/>
                <a:gd name="T9" fmla="*/ 1128 h 1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7" h="1798">
                  <a:moveTo>
                    <a:pt x="0" y="1128"/>
                  </a:moveTo>
                  <a:lnTo>
                    <a:pt x="2116" y="0"/>
                  </a:lnTo>
                  <a:lnTo>
                    <a:pt x="2227" y="332"/>
                  </a:lnTo>
                  <a:lnTo>
                    <a:pt x="50" y="1798"/>
                  </a:lnTo>
                  <a:lnTo>
                    <a:pt x="0" y="1128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auto">
            <a:xfrm>
              <a:off x="1590" y="2371"/>
              <a:ext cx="418" cy="466"/>
            </a:xfrm>
            <a:custGeom>
              <a:avLst/>
              <a:gdLst>
                <a:gd name="T0" fmla="*/ 0 w 2505"/>
                <a:gd name="T1" fmla="*/ 1509 h 1866"/>
                <a:gd name="T2" fmla="*/ 243 w 2505"/>
                <a:gd name="T3" fmla="*/ 1343 h 1866"/>
                <a:gd name="T4" fmla="*/ 474 w 2505"/>
                <a:gd name="T5" fmla="*/ 1440 h 1866"/>
                <a:gd name="T6" fmla="*/ 596 w 2505"/>
                <a:gd name="T7" fmla="*/ 1429 h 1866"/>
                <a:gd name="T8" fmla="*/ 821 w 2505"/>
                <a:gd name="T9" fmla="*/ 1361 h 1866"/>
                <a:gd name="T10" fmla="*/ 1014 w 2505"/>
                <a:gd name="T11" fmla="*/ 1275 h 1866"/>
                <a:gd name="T12" fmla="*/ 1193 w 2505"/>
                <a:gd name="T13" fmla="*/ 1098 h 1866"/>
                <a:gd name="T14" fmla="*/ 1340 w 2505"/>
                <a:gd name="T15" fmla="*/ 908 h 1866"/>
                <a:gd name="T16" fmla="*/ 1443 w 2505"/>
                <a:gd name="T17" fmla="*/ 679 h 1866"/>
                <a:gd name="T18" fmla="*/ 1407 w 2505"/>
                <a:gd name="T19" fmla="*/ 525 h 1866"/>
                <a:gd name="T20" fmla="*/ 2179 w 2505"/>
                <a:gd name="T21" fmla="*/ 0 h 1866"/>
                <a:gd name="T22" fmla="*/ 2505 w 2505"/>
                <a:gd name="T23" fmla="*/ 1353 h 1866"/>
                <a:gd name="T24" fmla="*/ 19 w 2505"/>
                <a:gd name="T25" fmla="*/ 1866 h 1866"/>
                <a:gd name="T26" fmla="*/ 0 w 2505"/>
                <a:gd name="T27" fmla="*/ 1509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05" h="1866">
                  <a:moveTo>
                    <a:pt x="0" y="1509"/>
                  </a:moveTo>
                  <a:lnTo>
                    <a:pt x="243" y="1343"/>
                  </a:lnTo>
                  <a:lnTo>
                    <a:pt x="474" y="1440"/>
                  </a:lnTo>
                  <a:lnTo>
                    <a:pt x="596" y="1429"/>
                  </a:lnTo>
                  <a:lnTo>
                    <a:pt x="821" y="1361"/>
                  </a:lnTo>
                  <a:lnTo>
                    <a:pt x="1014" y="1275"/>
                  </a:lnTo>
                  <a:lnTo>
                    <a:pt x="1193" y="1098"/>
                  </a:lnTo>
                  <a:lnTo>
                    <a:pt x="1340" y="908"/>
                  </a:lnTo>
                  <a:lnTo>
                    <a:pt x="1443" y="679"/>
                  </a:lnTo>
                  <a:lnTo>
                    <a:pt x="1407" y="525"/>
                  </a:lnTo>
                  <a:lnTo>
                    <a:pt x="2179" y="0"/>
                  </a:lnTo>
                  <a:lnTo>
                    <a:pt x="2505" y="1353"/>
                  </a:lnTo>
                  <a:lnTo>
                    <a:pt x="19" y="1866"/>
                  </a:lnTo>
                  <a:lnTo>
                    <a:pt x="0" y="1509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auto">
            <a:xfrm>
              <a:off x="1109" y="2838"/>
              <a:ext cx="444" cy="684"/>
            </a:xfrm>
            <a:custGeom>
              <a:avLst/>
              <a:gdLst>
                <a:gd name="T0" fmla="*/ 585 w 2660"/>
                <a:gd name="T1" fmla="*/ 822 h 2737"/>
                <a:gd name="T2" fmla="*/ 560 w 2660"/>
                <a:gd name="T3" fmla="*/ 1034 h 2737"/>
                <a:gd name="T4" fmla="*/ 535 w 2660"/>
                <a:gd name="T5" fmla="*/ 1144 h 2737"/>
                <a:gd name="T6" fmla="*/ 474 w 2660"/>
                <a:gd name="T7" fmla="*/ 1379 h 2737"/>
                <a:gd name="T8" fmla="*/ 431 w 2660"/>
                <a:gd name="T9" fmla="*/ 1542 h 2737"/>
                <a:gd name="T10" fmla="*/ 330 w 2660"/>
                <a:gd name="T11" fmla="*/ 1920 h 2737"/>
                <a:gd name="T12" fmla="*/ 286 w 2660"/>
                <a:gd name="T13" fmla="*/ 2052 h 2737"/>
                <a:gd name="T14" fmla="*/ 199 w 2660"/>
                <a:gd name="T15" fmla="*/ 2286 h 2737"/>
                <a:gd name="T16" fmla="*/ 143 w 2660"/>
                <a:gd name="T17" fmla="*/ 2416 h 2737"/>
                <a:gd name="T18" fmla="*/ 16 w 2660"/>
                <a:gd name="T19" fmla="*/ 2699 h 2737"/>
                <a:gd name="T20" fmla="*/ 76 w 2660"/>
                <a:gd name="T21" fmla="*/ 2710 h 2737"/>
                <a:gd name="T22" fmla="*/ 304 w 2660"/>
                <a:gd name="T23" fmla="*/ 2627 h 2737"/>
                <a:gd name="T24" fmla="*/ 429 w 2660"/>
                <a:gd name="T25" fmla="*/ 2591 h 2737"/>
                <a:gd name="T26" fmla="*/ 704 w 2660"/>
                <a:gd name="T27" fmla="*/ 2521 h 2737"/>
                <a:gd name="T28" fmla="*/ 828 w 2660"/>
                <a:gd name="T29" fmla="*/ 2495 h 2737"/>
                <a:gd name="T30" fmla="*/ 1080 w 2660"/>
                <a:gd name="T31" fmla="*/ 2448 h 2737"/>
                <a:gd name="T32" fmla="*/ 1206 w 2660"/>
                <a:gd name="T33" fmla="*/ 2429 h 2737"/>
                <a:gd name="T34" fmla="*/ 1470 w 2660"/>
                <a:gd name="T35" fmla="*/ 2393 h 2737"/>
                <a:gd name="T36" fmla="*/ 1618 w 2660"/>
                <a:gd name="T37" fmla="*/ 2373 h 2737"/>
                <a:gd name="T38" fmla="*/ 1945 w 2660"/>
                <a:gd name="T39" fmla="*/ 2325 h 2737"/>
                <a:gd name="T40" fmla="*/ 2102 w 2660"/>
                <a:gd name="T41" fmla="*/ 2319 h 2737"/>
                <a:gd name="T42" fmla="*/ 2429 w 2660"/>
                <a:gd name="T43" fmla="*/ 2319 h 2737"/>
                <a:gd name="T44" fmla="*/ 2491 w 2660"/>
                <a:gd name="T45" fmla="*/ 2267 h 2737"/>
                <a:gd name="T46" fmla="*/ 2542 w 2660"/>
                <a:gd name="T47" fmla="*/ 2113 h 2737"/>
                <a:gd name="T48" fmla="*/ 2492 w 2660"/>
                <a:gd name="T49" fmla="*/ 2093 h 2737"/>
                <a:gd name="T50" fmla="*/ 2328 w 2660"/>
                <a:gd name="T51" fmla="*/ 2092 h 2737"/>
                <a:gd name="T52" fmla="*/ 2258 w 2660"/>
                <a:gd name="T53" fmla="*/ 2067 h 2737"/>
                <a:gd name="T54" fmla="*/ 2121 w 2660"/>
                <a:gd name="T55" fmla="*/ 1997 h 2737"/>
                <a:gd name="T56" fmla="*/ 2051 w 2660"/>
                <a:gd name="T57" fmla="*/ 1880 h 2737"/>
                <a:gd name="T58" fmla="*/ 2019 w 2660"/>
                <a:gd name="T59" fmla="*/ 1773 h 2737"/>
                <a:gd name="T60" fmla="*/ 1993 w 2660"/>
                <a:gd name="T61" fmla="*/ 1608 h 2737"/>
                <a:gd name="T62" fmla="*/ 1977 w 2660"/>
                <a:gd name="T63" fmla="*/ 1479 h 2737"/>
                <a:gd name="T64" fmla="*/ 1993 w 2660"/>
                <a:gd name="T65" fmla="*/ 1389 h 2737"/>
                <a:gd name="T66" fmla="*/ 2056 w 2660"/>
                <a:gd name="T67" fmla="*/ 1270 h 2737"/>
                <a:gd name="T68" fmla="*/ 2091 w 2660"/>
                <a:gd name="T69" fmla="*/ 1210 h 2737"/>
                <a:gd name="T70" fmla="*/ 2166 w 2660"/>
                <a:gd name="T71" fmla="*/ 1080 h 2737"/>
                <a:gd name="T72" fmla="*/ 2265 w 2660"/>
                <a:gd name="T73" fmla="*/ 1027 h 2737"/>
                <a:gd name="T74" fmla="*/ 2408 w 2660"/>
                <a:gd name="T75" fmla="*/ 1023 h 2737"/>
                <a:gd name="T76" fmla="*/ 2502 w 2660"/>
                <a:gd name="T77" fmla="*/ 1044 h 2737"/>
                <a:gd name="T78" fmla="*/ 2641 w 2660"/>
                <a:gd name="T79" fmla="*/ 1091 h 2737"/>
                <a:gd name="T80" fmla="*/ 2651 w 2660"/>
                <a:gd name="T81" fmla="*/ 1045 h 2737"/>
                <a:gd name="T82" fmla="*/ 2625 w 2660"/>
                <a:gd name="T83" fmla="*/ 891 h 2737"/>
                <a:gd name="T84" fmla="*/ 2454 w 2660"/>
                <a:gd name="T85" fmla="*/ 891 h 2737"/>
                <a:gd name="T86" fmla="*/ 1964 w 2660"/>
                <a:gd name="T87" fmla="*/ 950 h 2737"/>
                <a:gd name="T88" fmla="*/ 1902 w 2660"/>
                <a:gd name="T89" fmla="*/ 877 h 2737"/>
                <a:gd name="T90" fmla="*/ 1914 w 2660"/>
                <a:gd name="T91" fmla="*/ 641 h 2737"/>
                <a:gd name="T92" fmla="*/ 1912 w 2660"/>
                <a:gd name="T93" fmla="*/ 561 h 2737"/>
                <a:gd name="T94" fmla="*/ 1900 w 2660"/>
                <a:gd name="T95" fmla="*/ 419 h 2737"/>
                <a:gd name="T96" fmla="*/ 1893 w 2660"/>
                <a:gd name="T97" fmla="*/ 331 h 2737"/>
                <a:gd name="T98" fmla="*/ 1879 w 2660"/>
                <a:gd name="T99" fmla="*/ 130 h 2737"/>
                <a:gd name="T100" fmla="*/ 1795 w 2660"/>
                <a:gd name="T101" fmla="*/ 116 h 2737"/>
                <a:gd name="T102" fmla="*/ 1557 w 2660"/>
                <a:gd name="T103" fmla="*/ 150 h 2737"/>
                <a:gd name="T104" fmla="*/ 1455 w 2660"/>
                <a:gd name="T105" fmla="*/ 155 h 2737"/>
                <a:gd name="T106" fmla="*/ 1253 w 2660"/>
                <a:gd name="T107" fmla="*/ 155 h 2737"/>
                <a:gd name="T108" fmla="*/ 1170 w 2660"/>
                <a:gd name="T109" fmla="*/ 144 h 2737"/>
                <a:gd name="T110" fmla="*/ 1008 w 2660"/>
                <a:gd name="T111" fmla="*/ 108 h 2737"/>
                <a:gd name="T112" fmla="*/ 934 w 2660"/>
                <a:gd name="T113" fmla="*/ 96 h 2737"/>
                <a:gd name="T114" fmla="*/ 781 w 2660"/>
                <a:gd name="T115" fmla="*/ 72 h 2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60" h="2737">
                  <a:moveTo>
                    <a:pt x="557" y="0"/>
                  </a:moveTo>
                  <a:lnTo>
                    <a:pt x="613" y="365"/>
                  </a:lnTo>
                  <a:lnTo>
                    <a:pt x="593" y="747"/>
                  </a:lnTo>
                  <a:lnTo>
                    <a:pt x="593" y="752"/>
                  </a:lnTo>
                  <a:lnTo>
                    <a:pt x="592" y="762"/>
                  </a:lnTo>
                  <a:lnTo>
                    <a:pt x="589" y="778"/>
                  </a:lnTo>
                  <a:lnTo>
                    <a:pt x="587" y="798"/>
                  </a:lnTo>
                  <a:lnTo>
                    <a:pt x="585" y="822"/>
                  </a:lnTo>
                  <a:lnTo>
                    <a:pt x="581" y="849"/>
                  </a:lnTo>
                  <a:lnTo>
                    <a:pt x="578" y="877"/>
                  </a:lnTo>
                  <a:lnTo>
                    <a:pt x="575" y="907"/>
                  </a:lnTo>
                  <a:lnTo>
                    <a:pt x="571" y="936"/>
                  </a:lnTo>
                  <a:lnTo>
                    <a:pt x="568" y="964"/>
                  </a:lnTo>
                  <a:lnTo>
                    <a:pt x="565" y="990"/>
                  </a:lnTo>
                  <a:lnTo>
                    <a:pt x="562" y="1014"/>
                  </a:lnTo>
                  <a:lnTo>
                    <a:pt x="560" y="1034"/>
                  </a:lnTo>
                  <a:lnTo>
                    <a:pt x="558" y="1049"/>
                  </a:lnTo>
                  <a:lnTo>
                    <a:pt x="557" y="1058"/>
                  </a:lnTo>
                  <a:lnTo>
                    <a:pt x="557" y="1062"/>
                  </a:lnTo>
                  <a:lnTo>
                    <a:pt x="556" y="1066"/>
                  </a:lnTo>
                  <a:lnTo>
                    <a:pt x="553" y="1077"/>
                  </a:lnTo>
                  <a:lnTo>
                    <a:pt x="549" y="1095"/>
                  </a:lnTo>
                  <a:lnTo>
                    <a:pt x="542" y="1118"/>
                  </a:lnTo>
                  <a:lnTo>
                    <a:pt x="535" y="1144"/>
                  </a:lnTo>
                  <a:lnTo>
                    <a:pt x="527" y="1174"/>
                  </a:lnTo>
                  <a:lnTo>
                    <a:pt x="520" y="1205"/>
                  </a:lnTo>
                  <a:lnTo>
                    <a:pt x="512" y="1238"/>
                  </a:lnTo>
                  <a:lnTo>
                    <a:pt x="503" y="1270"/>
                  </a:lnTo>
                  <a:lnTo>
                    <a:pt x="495" y="1302"/>
                  </a:lnTo>
                  <a:lnTo>
                    <a:pt x="487" y="1331"/>
                  </a:lnTo>
                  <a:lnTo>
                    <a:pt x="480" y="1357"/>
                  </a:lnTo>
                  <a:lnTo>
                    <a:pt x="474" y="1379"/>
                  </a:lnTo>
                  <a:lnTo>
                    <a:pt x="469" y="1396"/>
                  </a:lnTo>
                  <a:lnTo>
                    <a:pt x="467" y="1407"/>
                  </a:lnTo>
                  <a:lnTo>
                    <a:pt x="466" y="1411"/>
                  </a:lnTo>
                  <a:lnTo>
                    <a:pt x="463" y="1417"/>
                  </a:lnTo>
                  <a:lnTo>
                    <a:pt x="459" y="1436"/>
                  </a:lnTo>
                  <a:lnTo>
                    <a:pt x="452" y="1463"/>
                  </a:lnTo>
                  <a:lnTo>
                    <a:pt x="442" y="1500"/>
                  </a:lnTo>
                  <a:lnTo>
                    <a:pt x="431" y="1542"/>
                  </a:lnTo>
                  <a:lnTo>
                    <a:pt x="418" y="1589"/>
                  </a:lnTo>
                  <a:lnTo>
                    <a:pt x="405" y="1640"/>
                  </a:lnTo>
                  <a:lnTo>
                    <a:pt x="390" y="1691"/>
                  </a:lnTo>
                  <a:lnTo>
                    <a:pt x="377" y="1744"/>
                  </a:lnTo>
                  <a:lnTo>
                    <a:pt x="363" y="1794"/>
                  </a:lnTo>
                  <a:lnTo>
                    <a:pt x="351" y="1841"/>
                  </a:lnTo>
                  <a:lnTo>
                    <a:pt x="340" y="1884"/>
                  </a:lnTo>
                  <a:lnTo>
                    <a:pt x="330" y="1920"/>
                  </a:lnTo>
                  <a:lnTo>
                    <a:pt x="323" y="1947"/>
                  </a:lnTo>
                  <a:lnTo>
                    <a:pt x="318" y="1964"/>
                  </a:lnTo>
                  <a:lnTo>
                    <a:pt x="317" y="1970"/>
                  </a:lnTo>
                  <a:lnTo>
                    <a:pt x="315" y="1974"/>
                  </a:lnTo>
                  <a:lnTo>
                    <a:pt x="310" y="1986"/>
                  </a:lnTo>
                  <a:lnTo>
                    <a:pt x="304" y="2004"/>
                  </a:lnTo>
                  <a:lnTo>
                    <a:pt x="296" y="2026"/>
                  </a:lnTo>
                  <a:lnTo>
                    <a:pt x="286" y="2052"/>
                  </a:lnTo>
                  <a:lnTo>
                    <a:pt x="274" y="2081"/>
                  </a:lnTo>
                  <a:lnTo>
                    <a:pt x="263" y="2114"/>
                  </a:lnTo>
                  <a:lnTo>
                    <a:pt x="251" y="2145"/>
                  </a:lnTo>
                  <a:lnTo>
                    <a:pt x="238" y="2177"/>
                  </a:lnTo>
                  <a:lnTo>
                    <a:pt x="227" y="2209"/>
                  </a:lnTo>
                  <a:lnTo>
                    <a:pt x="216" y="2238"/>
                  </a:lnTo>
                  <a:lnTo>
                    <a:pt x="207" y="2264"/>
                  </a:lnTo>
                  <a:lnTo>
                    <a:pt x="199" y="2286"/>
                  </a:lnTo>
                  <a:lnTo>
                    <a:pt x="192" y="2303"/>
                  </a:lnTo>
                  <a:lnTo>
                    <a:pt x="189" y="2315"/>
                  </a:lnTo>
                  <a:lnTo>
                    <a:pt x="188" y="2318"/>
                  </a:lnTo>
                  <a:lnTo>
                    <a:pt x="186" y="2323"/>
                  </a:lnTo>
                  <a:lnTo>
                    <a:pt x="179" y="2337"/>
                  </a:lnTo>
                  <a:lnTo>
                    <a:pt x="170" y="2358"/>
                  </a:lnTo>
                  <a:lnTo>
                    <a:pt x="157" y="2384"/>
                  </a:lnTo>
                  <a:lnTo>
                    <a:pt x="143" y="2416"/>
                  </a:lnTo>
                  <a:lnTo>
                    <a:pt x="127" y="2452"/>
                  </a:lnTo>
                  <a:lnTo>
                    <a:pt x="110" y="2490"/>
                  </a:lnTo>
                  <a:lnTo>
                    <a:pt x="92" y="2528"/>
                  </a:lnTo>
                  <a:lnTo>
                    <a:pt x="74" y="2567"/>
                  </a:lnTo>
                  <a:lnTo>
                    <a:pt x="57" y="2605"/>
                  </a:lnTo>
                  <a:lnTo>
                    <a:pt x="42" y="2641"/>
                  </a:lnTo>
                  <a:lnTo>
                    <a:pt x="28" y="2672"/>
                  </a:lnTo>
                  <a:lnTo>
                    <a:pt x="16" y="2699"/>
                  </a:lnTo>
                  <a:lnTo>
                    <a:pt x="8" y="2719"/>
                  </a:lnTo>
                  <a:lnTo>
                    <a:pt x="2" y="2733"/>
                  </a:lnTo>
                  <a:lnTo>
                    <a:pt x="0" y="2737"/>
                  </a:lnTo>
                  <a:lnTo>
                    <a:pt x="3" y="2736"/>
                  </a:lnTo>
                  <a:lnTo>
                    <a:pt x="13" y="2732"/>
                  </a:lnTo>
                  <a:lnTo>
                    <a:pt x="30" y="2727"/>
                  </a:lnTo>
                  <a:lnTo>
                    <a:pt x="52" y="2718"/>
                  </a:lnTo>
                  <a:lnTo>
                    <a:pt x="76" y="2710"/>
                  </a:lnTo>
                  <a:lnTo>
                    <a:pt x="105" y="2699"/>
                  </a:lnTo>
                  <a:lnTo>
                    <a:pt x="135" y="2689"/>
                  </a:lnTo>
                  <a:lnTo>
                    <a:pt x="166" y="2677"/>
                  </a:lnTo>
                  <a:lnTo>
                    <a:pt x="198" y="2666"/>
                  </a:lnTo>
                  <a:lnTo>
                    <a:pt x="228" y="2654"/>
                  </a:lnTo>
                  <a:lnTo>
                    <a:pt x="256" y="2645"/>
                  </a:lnTo>
                  <a:lnTo>
                    <a:pt x="282" y="2635"/>
                  </a:lnTo>
                  <a:lnTo>
                    <a:pt x="304" y="2627"/>
                  </a:lnTo>
                  <a:lnTo>
                    <a:pt x="321" y="2621"/>
                  </a:lnTo>
                  <a:lnTo>
                    <a:pt x="331" y="2616"/>
                  </a:lnTo>
                  <a:lnTo>
                    <a:pt x="335" y="2615"/>
                  </a:lnTo>
                  <a:lnTo>
                    <a:pt x="340" y="2614"/>
                  </a:lnTo>
                  <a:lnTo>
                    <a:pt x="352" y="2611"/>
                  </a:lnTo>
                  <a:lnTo>
                    <a:pt x="372" y="2606"/>
                  </a:lnTo>
                  <a:lnTo>
                    <a:pt x="398" y="2600"/>
                  </a:lnTo>
                  <a:lnTo>
                    <a:pt x="429" y="2591"/>
                  </a:lnTo>
                  <a:lnTo>
                    <a:pt x="463" y="2583"/>
                  </a:lnTo>
                  <a:lnTo>
                    <a:pt x="499" y="2574"/>
                  </a:lnTo>
                  <a:lnTo>
                    <a:pt x="538" y="2564"/>
                  </a:lnTo>
                  <a:lnTo>
                    <a:pt x="576" y="2554"/>
                  </a:lnTo>
                  <a:lnTo>
                    <a:pt x="613" y="2544"/>
                  </a:lnTo>
                  <a:lnTo>
                    <a:pt x="647" y="2536"/>
                  </a:lnTo>
                  <a:lnTo>
                    <a:pt x="677" y="2527"/>
                  </a:lnTo>
                  <a:lnTo>
                    <a:pt x="704" y="2521"/>
                  </a:lnTo>
                  <a:lnTo>
                    <a:pt x="723" y="2516"/>
                  </a:lnTo>
                  <a:lnTo>
                    <a:pt x="737" y="2512"/>
                  </a:lnTo>
                  <a:lnTo>
                    <a:pt x="741" y="2511"/>
                  </a:lnTo>
                  <a:lnTo>
                    <a:pt x="746" y="2510"/>
                  </a:lnTo>
                  <a:lnTo>
                    <a:pt x="757" y="2508"/>
                  </a:lnTo>
                  <a:lnTo>
                    <a:pt x="776" y="2504"/>
                  </a:lnTo>
                  <a:lnTo>
                    <a:pt x="800" y="2500"/>
                  </a:lnTo>
                  <a:lnTo>
                    <a:pt x="828" y="2495"/>
                  </a:lnTo>
                  <a:lnTo>
                    <a:pt x="859" y="2490"/>
                  </a:lnTo>
                  <a:lnTo>
                    <a:pt x="893" y="2482"/>
                  </a:lnTo>
                  <a:lnTo>
                    <a:pt x="928" y="2476"/>
                  </a:lnTo>
                  <a:lnTo>
                    <a:pt x="963" y="2470"/>
                  </a:lnTo>
                  <a:lnTo>
                    <a:pt x="996" y="2464"/>
                  </a:lnTo>
                  <a:lnTo>
                    <a:pt x="1028" y="2457"/>
                  </a:lnTo>
                  <a:lnTo>
                    <a:pt x="1056" y="2452"/>
                  </a:lnTo>
                  <a:lnTo>
                    <a:pt x="1080" y="2448"/>
                  </a:lnTo>
                  <a:lnTo>
                    <a:pt x="1099" y="2444"/>
                  </a:lnTo>
                  <a:lnTo>
                    <a:pt x="1110" y="2442"/>
                  </a:lnTo>
                  <a:lnTo>
                    <a:pt x="1115" y="2440"/>
                  </a:lnTo>
                  <a:lnTo>
                    <a:pt x="1119" y="2440"/>
                  </a:lnTo>
                  <a:lnTo>
                    <a:pt x="1131" y="2438"/>
                  </a:lnTo>
                  <a:lnTo>
                    <a:pt x="1151" y="2436"/>
                  </a:lnTo>
                  <a:lnTo>
                    <a:pt x="1175" y="2433"/>
                  </a:lnTo>
                  <a:lnTo>
                    <a:pt x="1206" y="2429"/>
                  </a:lnTo>
                  <a:lnTo>
                    <a:pt x="1238" y="2425"/>
                  </a:lnTo>
                  <a:lnTo>
                    <a:pt x="1274" y="2421"/>
                  </a:lnTo>
                  <a:lnTo>
                    <a:pt x="1310" y="2415"/>
                  </a:lnTo>
                  <a:lnTo>
                    <a:pt x="1346" y="2410"/>
                  </a:lnTo>
                  <a:lnTo>
                    <a:pt x="1382" y="2406"/>
                  </a:lnTo>
                  <a:lnTo>
                    <a:pt x="1415" y="2402"/>
                  </a:lnTo>
                  <a:lnTo>
                    <a:pt x="1445" y="2398"/>
                  </a:lnTo>
                  <a:lnTo>
                    <a:pt x="1470" y="2393"/>
                  </a:lnTo>
                  <a:lnTo>
                    <a:pt x="1489" y="2391"/>
                  </a:lnTo>
                  <a:lnTo>
                    <a:pt x="1501" y="2389"/>
                  </a:lnTo>
                  <a:lnTo>
                    <a:pt x="1506" y="2388"/>
                  </a:lnTo>
                  <a:lnTo>
                    <a:pt x="1512" y="2388"/>
                  </a:lnTo>
                  <a:lnTo>
                    <a:pt x="1526" y="2386"/>
                  </a:lnTo>
                  <a:lnTo>
                    <a:pt x="1551" y="2383"/>
                  </a:lnTo>
                  <a:lnTo>
                    <a:pt x="1581" y="2379"/>
                  </a:lnTo>
                  <a:lnTo>
                    <a:pt x="1618" y="2373"/>
                  </a:lnTo>
                  <a:lnTo>
                    <a:pt x="1659" y="2367"/>
                  </a:lnTo>
                  <a:lnTo>
                    <a:pt x="1703" y="2361"/>
                  </a:lnTo>
                  <a:lnTo>
                    <a:pt x="1748" y="2355"/>
                  </a:lnTo>
                  <a:lnTo>
                    <a:pt x="1793" y="2348"/>
                  </a:lnTo>
                  <a:lnTo>
                    <a:pt x="1837" y="2342"/>
                  </a:lnTo>
                  <a:lnTo>
                    <a:pt x="1877" y="2336"/>
                  </a:lnTo>
                  <a:lnTo>
                    <a:pt x="1914" y="2330"/>
                  </a:lnTo>
                  <a:lnTo>
                    <a:pt x="1945" y="2325"/>
                  </a:lnTo>
                  <a:lnTo>
                    <a:pt x="1969" y="2322"/>
                  </a:lnTo>
                  <a:lnTo>
                    <a:pt x="1984" y="2319"/>
                  </a:lnTo>
                  <a:lnTo>
                    <a:pt x="1990" y="2318"/>
                  </a:lnTo>
                  <a:lnTo>
                    <a:pt x="1995" y="2318"/>
                  </a:lnTo>
                  <a:lnTo>
                    <a:pt x="2011" y="2319"/>
                  </a:lnTo>
                  <a:lnTo>
                    <a:pt x="2035" y="2319"/>
                  </a:lnTo>
                  <a:lnTo>
                    <a:pt x="2065" y="2319"/>
                  </a:lnTo>
                  <a:lnTo>
                    <a:pt x="2102" y="2319"/>
                  </a:lnTo>
                  <a:lnTo>
                    <a:pt x="2143" y="2319"/>
                  </a:lnTo>
                  <a:lnTo>
                    <a:pt x="2186" y="2319"/>
                  </a:lnTo>
                  <a:lnTo>
                    <a:pt x="2233" y="2319"/>
                  </a:lnTo>
                  <a:lnTo>
                    <a:pt x="2278" y="2319"/>
                  </a:lnTo>
                  <a:lnTo>
                    <a:pt x="2321" y="2319"/>
                  </a:lnTo>
                  <a:lnTo>
                    <a:pt x="2362" y="2319"/>
                  </a:lnTo>
                  <a:lnTo>
                    <a:pt x="2399" y="2319"/>
                  </a:lnTo>
                  <a:lnTo>
                    <a:pt x="2429" y="2319"/>
                  </a:lnTo>
                  <a:lnTo>
                    <a:pt x="2453" y="2319"/>
                  </a:lnTo>
                  <a:lnTo>
                    <a:pt x="2469" y="2318"/>
                  </a:lnTo>
                  <a:lnTo>
                    <a:pt x="2474" y="2318"/>
                  </a:lnTo>
                  <a:lnTo>
                    <a:pt x="2475" y="2316"/>
                  </a:lnTo>
                  <a:lnTo>
                    <a:pt x="2478" y="2308"/>
                  </a:lnTo>
                  <a:lnTo>
                    <a:pt x="2481" y="2298"/>
                  </a:lnTo>
                  <a:lnTo>
                    <a:pt x="2486" y="2283"/>
                  </a:lnTo>
                  <a:lnTo>
                    <a:pt x="2491" y="2267"/>
                  </a:lnTo>
                  <a:lnTo>
                    <a:pt x="2498" y="2248"/>
                  </a:lnTo>
                  <a:lnTo>
                    <a:pt x="2505" y="2227"/>
                  </a:lnTo>
                  <a:lnTo>
                    <a:pt x="2511" y="2206"/>
                  </a:lnTo>
                  <a:lnTo>
                    <a:pt x="2518" y="2185"/>
                  </a:lnTo>
                  <a:lnTo>
                    <a:pt x="2525" y="2164"/>
                  </a:lnTo>
                  <a:lnTo>
                    <a:pt x="2532" y="2145"/>
                  </a:lnTo>
                  <a:lnTo>
                    <a:pt x="2537" y="2127"/>
                  </a:lnTo>
                  <a:lnTo>
                    <a:pt x="2542" y="2113"/>
                  </a:lnTo>
                  <a:lnTo>
                    <a:pt x="2545" y="2102"/>
                  </a:lnTo>
                  <a:lnTo>
                    <a:pt x="2547" y="2095"/>
                  </a:lnTo>
                  <a:lnTo>
                    <a:pt x="2549" y="2092"/>
                  </a:lnTo>
                  <a:lnTo>
                    <a:pt x="2546" y="2092"/>
                  </a:lnTo>
                  <a:lnTo>
                    <a:pt x="2538" y="2092"/>
                  </a:lnTo>
                  <a:lnTo>
                    <a:pt x="2526" y="2092"/>
                  </a:lnTo>
                  <a:lnTo>
                    <a:pt x="2510" y="2093"/>
                  </a:lnTo>
                  <a:lnTo>
                    <a:pt x="2492" y="2093"/>
                  </a:lnTo>
                  <a:lnTo>
                    <a:pt x="2472" y="2093"/>
                  </a:lnTo>
                  <a:lnTo>
                    <a:pt x="2450" y="2093"/>
                  </a:lnTo>
                  <a:lnTo>
                    <a:pt x="2427" y="2093"/>
                  </a:lnTo>
                  <a:lnTo>
                    <a:pt x="2405" y="2093"/>
                  </a:lnTo>
                  <a:lnTo>
                    <a:pt x="2382" y="2093"/>
                  </a:lnTo>
                  <a:lnTo>
                    <a:pt x="2362" y="2093"/>
                  </a:lnTo>
                  <a:lnTo>
                    <a:pt x="2344" y="2093"/>
                  </a:lnTo>
                  <a:lnTo>
                    <a:pt x="2328" y="2092"/>
                  </a:lnTo>
                  <a:lnTo>
                    <a:pt x="2316" y="2092"/>
                  </a:lnTo>
                  <a:lnTo>
                    <a:pt x="2308" y="2092"/>
                  </a:lnTo>
                  <a:lnTo>
                    <a:pt x="2306" y="2092"/>
                  </a:lnTo>
                  <a:lnTo>
                    <a:pt x="2303" y="2091"/>
                  </a:lnTo>
                  <a:lnTo>
                    <a:pt x="2297" y="2087"/>
                  </a:lnTo>
                  <a:lnTo>
                    <a:pt x="2287" y="2082"/>
                  </a:lnTo>
                  <a:lnTo>
                    <a:pt x="2274" y="2076"/>
                  </a:lnTo>
                  <a:lnTo>
                    <a:pt x="2258" y="2067"/>
                  </a:lnTo>
                  <a:lnTo>
                    <a:pt x="2242" y="2059"/>
                  </a:lnTo>
                  <a:lnTo>
                    <a:pt x="2222" y="2050"/>
                  </a:lnTo>
                  <a:lnTo>
                    <a:pt x="2204" y="2040"/>
                  </a:lnTo>
                  <a:lnTo>
                    <a:pt x="2185" y="2030"/>
                  </a:lnTo>
                  <a:lnTo>
                    <a:pt x="2166" y="2020"/>
                  </a:lnTo>
                  <a:lnTo>
                    <a:pt x="2149" y="2012"/>
                  </a:lnTo>
                  <a:lnTo>
                    <a:pt x="2134" y="2004"/>
                  </a:lnTo>
                  <a:lnTo>
                    <a:pt x="2121" y="1997"/>
                  </a:lnTo>
                  <a:lnTo>
                    <a:pt x="2111" y="1992"/>
                  </a:lnTo>
                  <a:lnTo>
                    <a:pt x="2104" y="1988"/>
                  </a:lnTo>
                  <a:lnTo>
                    <a:pt x="2102" y="1987"/>
                  </a:lnTo>
                  <a:lnTo>
                    <a:pt x="2099" y="1981"/>
                  </a:lnTo>
                  <a:lnTo>
                    <a:pt x="2091" y="1963"/>
                  </a:lnTo>
                  <a:lnTo>
                    <a:pt x="2078" y="1938"/>
                  </a:lnTo>
                  <a:lnTo>
                    <a:pt x="2065" y="1909"/>
                  </a:lnTo>
                  <a:lnTo>
                    <a:pt x="2051" y="1880"/>
                  </a:lnTo>
                  <a:lnTo>
                    <a:pt x="2039" y="1855"/>
                  </a:lnTo>
                  <a:lnTo>
                    <a:pt x="2031" y="1837"/>
                  </a:lnTo>
                  <a:lnTo>
                    <a:pt x="2028" y="1830"/>
                  </a:lnTo>
                  <a:lnTo>
                    <a:pt x="2028" y="1828"/>
                  </a:lnTo>
                  <a:lnTo>
                    <a:pt x="2027" y="1819"/>
                  </a:lnTo>
                  <a:lnTo>
                    <a:pt x="2024" y="1808"/>
                  </a:lnTo>
                  <a:lnTo>
                    <a:pt x="2022" y="1792"/>
                  </a:lnTo>
                  <a:lnTo>
                    <a:pt x="2019" y="1773"/>
                  </a:lnTo>
                  <a:lnTo>
                    <a:pt x="2015" y="1753"/>
                  </a:lnTo>
                  <a:lnTo>
                    <a:pt x="2012" y="1731"/>
                  </a:lnTo>
                  <a:lnTo>
                    <a:pt x="2009" y="1708"/>
                  </a:lnTo>
                  <a:lnTo>
                    <a:pt x="2005" y="1685"/>
                  </a:lnTo>
                  <a:lnTo>
                    <a:pt x="2002" y="1663"/>
                  </a:lnTo>
                  <a:lnTo>
                    <a:pt x="1999" y="1642"/>
                  </a:lnTo>
                  <a:lnTo>
                    <a:pt x="1995" y="1623"/>
                  </a:lnTo>
                  <a:lnTo>
                    <a:pt x="1993" y="1608"/>
                  </a:lnTo>
                  <a:lnTo>
                    <a:pt x="1991" y="1595"/>
                  </a:lnTo>
                  <a:lnTo>
                    <a:pt x="1990" y="1588"/>
                  </a:lnTo>
                  <a:lnTo>
                    <a:pt x="1990" y="1584"/>
                  </a:lnTo>
                  <a:lnTo>
                    <a:pt x="1988" y="1578"/>
                  </a:lnTo>
                  <a:lnTo>
                    <a:pt x="1987" y="1560"/>
                  </a:lnTo>
                  <a:lnTo>
                    <a:pt x="1984" y="1536"/>
                  </a:lnTo>
                  <a:lnTo>
                    <a:pt x="1981" y="1508"/>
                  </a:lnTo>
                  <a:lnTo>
                    <a:pt x="1977" y="1479"/>
                  </a:lnTo>
                  <a:lnTo>
                    <a:pt x="1975" y="1453"/>
                  </a:lnTo>
                  <a:lnTo>
                    <a:pt x="1973" y="1436"/>
                  </a:lnTo>
                  <a:lnTo>
                    <a:pt x="1972" y="1428"/>
                  </a:lnTo>
                  <a:lnTo>
                    <a:pt x="1973" y="1426"/>
                  </a:lnTo>
                  <a:lnTo>
                    <a:pt x="1976" y="1421"/>
                  </a:lnTo>
                  <a:lnTo>
                    <a:pt x="1981" y="1413"/>
                  </a:lnTo>
                  <a:lnTo>
                    <a:pt x="1986" y="1402"/>
                  </a:lnTo>
                  <a:lnTo>
                    <a:pt x="1993" y="1389"/>
                  </a:lnTo>
                  <a:lnTo>
                    <a:pt x="2001" y="1374"/>
                  </a:lnTo>
                  <a:lnTo>
                    <a:pt x="2010" y="1358"/>
                  </a:lnTo>
                  <a:lnTo>
                    <a:pt x="2019" y="1342"/>
                  </a:lnTo>
                  <a:lnTo>
                    <a:pt x="2027" y="1326"/>
                  </a:lnTo>
                  <a:lnTo>
                    <a:pt x="2036" y="1310"/>
                  </a:lnTo>
                  <a:lnTo>
                    <a:pt x="2044" y="1295"/>
                  </a:lnTo>
                  <a:lnTo>
                    <a:pt x="2050" y="1282"/>
                  </a:lnTo>
                  <a:lnTo>
                    <a:pt x="2056" y="1270"/>
                  </a:lnTo>
                  <a:lnTo>
                    <a:pt x="2060" y="1262"/>
                  </a:lnTo>
                  <a:lnTo>
                    <a:pt x="2064" y="1255"/>
                  </a:lnTo>
                  <a:lnTo>
                    <a:pt x="2065" y="1253"/>
                  </a:lnTo>
                  <a:lnTo>
                    <a:pt x="2066" y="1251"/>
                  </a:lnTo>
                  <a:lnTo>
                    <a:pt x="2069" y="1246"/>
                  </a:lnTo>
                  <a:lnTo>
                    <a:pt x="2075" y="1237"/>
                  </a:lnTo>
                  <a:lnTo>
                    <a:pt x="2082" y="1224"/>
                  </a:lnTo>
                  <a:lnTo>
                    <a:pt x="2091" y="1210"/>
                  </a:lnTo>
                  <a:lnTo>
                    <a:pt x="2100" y="1194"/>
                  </a:lnTo>
                  <a:lnTo>
                    <a:pt x="2110" y="1177"/>
                  </a:lnTo>
                  <a:lnTo>
                    <a:pt x="2121" y="1159"/>
                  </a:lnTo>
                  <a:lnTo>
                    <a:pt x="2131" y="1141"/>
                  </a:lnTo>
                  <a:lnTo>
                    <a:pt x="2141" y="1123"/>
                  </a:lnTo>
                  <a:lnTo>
                    <a:pt x="2150" y="1108"/>
                  </a:lnTo>
                  <a:lnTo>
                    <a:pt x="2159" y="1093"/>
                  </a:lnTo>
                  <a:lnTo>
                    <a:pt x="2166" y="1080"/>
                  </a:lnTo>
                  <a:lnTo>
                    <a:pt x="2172" y="1071"/>
                  </a:lnTo>
                  <a:lnTo>
                    <a:pt x="2175" y="1065"/>
                  </a:lnTo>
                  <a:lnTo>
                    <a:pt x="2176" y="1062"/>
                  </a:lnTo>
                  <a:lnTo>
                    <a:pt x="2182" y="1061"/>
                  </a:lnTo>
                  <a:lnTo>
                    <a:pt x="2197" y="1055"/>
                  </a:lnTo>
                  <a:lnTo>
                    <a:pt x="2217" y="1047"/>
                  </a:lnTo>
                  <a:lnTo>
                    <a:pt x="2242" y="1038"/>
                  </a:lnTo>
                  <a:lnTo>
                    <a:pt x="2265" y="1027"/>
                  </a:lnTo>
                  <a:lnTo>
                    <a:pt x="2285" y="1019"/>
                  </a:lnTo>
                  <a:lnTo>
                    <a:pt x="2300" y="1011"/>
                  </a:lnTo>
                  <a:lnTo>
                    <a:pt x="2306" y="1008"/>
                  </a:lnTo>
                  <a:lnTo>
                    <a:pt x="2312" y="1010"/>
                  </a:lnTo>
                  <a:lnTo>
                    <a:pt x="2329" y="1012"/>
                  </a:lnTo>
                  <a:lnTo>
                    <a:pt x="2353" y="1016"/>
                  </a:lnTo>
                  <a:lnTo>
                    <a:pt x="2381" y="1019"/>
                  </a:lnTo>
                  <a:lnTo>
                    <a:pt x="2408" y="1023"/>
                  </a:lnTo>
                  <a:lnTo>
                    <a:pt x="2432" y="1025"/>
                  </a:lnTo>
                  <a:lnTo>
                    <a:pt x="2449" y="1027"/>
                  </a:lnTo>
                  <a:lnTo>
                    <a:pt x="2455" y="1027"/>
                  </a:lnTo>
                  <a:lnTo>
                    <a:pt x="2458" y="1028"/>
                  </a:lnTo>
                  <a:lnTo>
                    <a:pt x="2464" y="1030"/>
                  </a:lnTo>
                  <a:lnTo>
                    <a:pt x="2474" y="1034"/>
                  </a:lnTo>
                  <a:lnTo>
                    <a:pt x="2487" y="1039"/>
                  </a:lnTo>
                  <a:lnTo>
                    <a:pt x="2502" y="1044"/>
                  </a:lnTo>
                  <a:lnTo>
                    <a:pt x="2520" y="1050"/>
                  </a:lnTo>
                  <a:lnTo>
                    <a:pt x="2538" y="1056"/>
                  </a:lnTo>
                  <a:lnTo>
                    <a:pt x="2558" y="1063"/>
                  </a:lnTo>
                  <a:lnTo>
                    <a:pt x="2577" y="1069"/>
                  </a:lnTo>
                  <a:lnTo>
                    <a:pt x="2595" y="1076"/>
                  </a:lnTo>
                  <a:lnTo>
                    <a:pt x="2613" y="1082"/>
                  </a:lnTo>
                  <a:lnTo>
                    <a:pt x="2628" y="1087"/>
                  </a:lnTo>
                  <a:lnTo>
                    <a:pt x="2641" y="1091"/>
                  </a:lnTo>
                  <a:lnTo>
                    <a:pt x="2651" y="1094"/>
                  </a:lnTo>
                  <a:lnTo>
                    <a:pt x="2658" y="1096"/>
                  </a:lnTo>
                  <a:lnTo>
                    <a:pt x="2660" y="1097"/>
                  </a:lnTo>
                  <a:lnTo>
                    <a:pt x="2660" y="1095"/>
                  </a:lnTo>
                  <a:lnTo>
                    <a:pt x="2659" y="1088"/>
                  </a:lnTo>
                  <a:lnTo>
                    <a:pt x="2657" y="1076"/>
                  </a:lnTo>
                  <a:lnTo>
                    <a:pt x="2654" y="1063"/>
                  </a:lnTo>
                  <a:lnTo>
                    <a:pt x="2651" y="1045"/>
                  </a:lnTo>
                  <a:lnTo>
                    <a:pt x="2648" y="1026"/>
                  </a:lnTo>
                  <a:lnTo>
                    <a:pt x="2644" y="1005"/>
                  </a:lnTo>
                  <a:lnTo>
                    <a:pt x="2641" y="984"/>
                  </a:lnTo>
                  <a:lnTo>
                    <a:pt x="2637" y="963"/>
                  </a:lnTo>
                  <a:lnTo>
                    <a:pt x="2634" y="942"/>
                  </a:lnTo>
                  <a:lnTo>
                    <a:pt x="2631" y="923"/>
                  </a:lnTo>
                  <a:lnTo>
                    <a:pt x="2627" y="906"/>
                  </a:lnTo>
                  <a:lnTo>
                    <a:pt x="2625" y="891"/>
                  </a:lnTo>
                  <a:lnTo>
                    <a:pt x="2623" y="880"/>
                  </a:lnTo>
                  <a:lnTo>
                    <a:pt x="2622" y="873"/>
                  </a:lnTo>
                  <a:lnTo>
                    <a:pt x="2622" y="870"/>
                  </a:lnTo>
                  <a:lnTo>
                    <a:pt x="2614" y="871"/>
                  </a:lnTo>
                  <a:lnTo>
                    <a:pt x="2590" y="874"/>
                  </a:lnTo>
                  <a:lnTo>
                    <a:pt x="2555" y="878"/>
                  </a:lnTo>
                  <a:lnTo>
                    <a:pt x="2508" y="885"/>
                  </a:lnTo>
                  <a:lnTo>
                    <a:pt x="2454" y="891"/>
                  </a:lnTo>
                  <a:lnTo>
                    <a:pt x="2392" y="898"/>
                  </a:lnTo>
                  <a:lnTo>
                    <a:pt x="2327" y="907"/>
                  </a:lnTo>
                  <a:lnTo>
                    <a:pt x="2260" y="914"/>
                  </a:lnTo>
                  <a:lnTo>
                    <a:pt x="2192" y="922"/>
                  </a:lnTo>
                  <a:lnTo>
                    <a:pt x="2127" y="931"/>
                  </a:lnTo>
                  <a:lnTo>
                    <a:pt x="2065" y="938"/>
                  </a:lnTo>
                  <a:lnTo>
                    <a:pt x="2011" y="944"/>
                  </a:lnTo>
                  <a:lnTo>
                    <a:pt x="1964" y="950"/>
                  </a:lnTo>
                  <a:lnTo>
                    <a:pt x="1929" y="953"/>
                  </a:lnTo>
                  <a:lnTo>
                    <a:pt x="1905" y="956"/>
                  </a:lnTo>
                  <a:lnTo>
                    <a:pt x="1897" y="956"/>
                  </a:lnTo>
                  <a:lnTo>
                    <a:pt x="1897" y="953"/>
                  </a:lnTo>
                  <a:lnTo>
                    <a:pt x="1899" y="942"/>
                  </a:lnTo>
                  <a:lnTo>
                    <a:pt x="1900" y="925"/>
                  </a:lnTo>
                  <a:lnTo>
                    <a:pt x="1901" y="903"/>
                  </a:lnTo>
                  <a:lnTo>
                    <a:pt x="1902" y="877"/>
                  </a:lnTo>
                  <a:lnTo>
                    <a:pt x="1903" y="848"/>
                  </a:lnTo>
                  <a:lnTo>
                    <a:pt x="1905" y="816"/>
                  </a:lnTo>
                  <a:lnTo>
                    <a:pt x="1908" y="784"/>
                  </a:lnTo>
                  <a:lnTo>
                    <a:pt x="1909" y="752"/>
                  </a:lnTo>
                  <a:lnTo>
                    <a:pt x="1911" y="720"/>
                  </a:lnTo>
                  <a:lnTo>
                    <a:pt x="1912" y="690"/>
                  </a:lnTo>
                  <a:lnTo>
                    <a:pt x="1913" y="663"/>
                  </a:lnTo>
                  <a:lnTo>
                    <a:pt x="1914" y="641"/>
                  </a:lnTo>
                  <a:lnTo>
                    <a:pt x="1915" y="624"/>
                  </a:lnTo>
                  <a:lnTo>
                    <a:pt x="1917" y="612"/>
                  </a:lnTo>
                  <a:lnTo>
                    <a:pt x="1917" y="608"/>
                  </a:lnTo>
                  <a:lnTo>
                    <a:pt x="1917" y="606"/>
                  </a:lnTo>
                  <a:lnTo>
                    <a:pt x="1915" y="600"/>
                  </a:lnTo>
                  <a:lnTo>
                    <a:pt x="1914" y="589"/>
                  </a:lnTo>
                  <a:lnTo>
                    <a:pt x="1913" y="577"/>
                  </a:lnTo>
                  <a:lnTo>
                    <a:pt x="1912" y="561"/>
                  </a:lnTo>
                  <a:lnTo>
                    <a:pt x="1911" y="543"/>
                  </a:lnTo>
                  <a:lnTo>
                    <a:pt x="1909" y="524"/>
                  </a:lnTo>
                  <a:lnTo>
                    <a:pt x="1908" y="505"/>
                  </a:lnTo>
                  <a:lnTo>
                    <a:pt x="1905" y="485"/>
                  </a:lnTo>
                  <a:lnTo>
                    <a:pt x="1903" y="467"/>
                  </a:lnTo>
                  <a:lnTo>
                    <a:pt x="1902" y="449"/>
                  </a:lnTo>
                  <a:lnTo>
                    <a:pt x="1901" y="433"/>
                  </a:lnTo>
                  <a:lnTo>
                    <a:pt x="1900" y="419"/>
                  </a:lnTo>
                  <a:lnTo>
                    <a:pt x="1899" y="409"/>
                  </a:lnTo>
                  <a:lnTo>
                    <a:pt x="1897" y="402"/>
                  </a:lnTo>
                  <a:lnTo>
                    <a:pt x="1897" y="399"/>
                  </a:lnTo>
                  <a:lnTo>
                    <a:pt x="1897" y="396"/>
                  </a:lnTo>
                  <a:lnTo>
                    <a:pt x="1896" y="387"/>
                  </a:lnTo>
                  <a:lnTo>
                    <a:pt x="1895" y="372"/>
                  </a:lnTo>
                  <a:lnTo>
                    <a:pt x="1894" y="353"/>
                  </a:lnTo>
                  <a:lnTo>
                    <a:pt x="1893" y="331"/>
                  </a:lnTo>
                  <a:lnTo>
                    <a:pt x="1891" y="306"/>
                  </a:lnTo>
                  <a:lnTo>
                    <a:pt x="1890" y="280"/>
                  </a:lnTo>
                  <a:lnTo>
                    <a:pt x="1887" y="252"/>
                  </a:lnTo>
                  <a:lnTo>
                    <a:pt x="1885" y="224"/>
                  </a:lnTo>
                  <a:lnTo>
                    <a:pt x="1884" y="197"/>
                  </a:lnTo>
                  <a:lnTo>
                    <a:pt x="1882" y="172"/>
                  </a:lnTo>
                  <a:lnTo>
                    <a:pt x="1881" y="150"/>
                  </a:lnTo>
                  <a:lnTo>
                    <a:pt x="1879" y="130"/>
                  </a:lnTo>
                  <a:lnTo>
                    <a:pt x="1878" y="116"/>
                  </a:lnTo>
                  <a:lnTo>
                    <a:pt x="1877" y="106"/>
                  </a:lnTo>
                  <a:lnTo>
                    <a:pt x="1877" y="102"/>
                  </a:lnTo>
                  <a:lnTo>
                    <a:pt x="1873" y="103"/>
                  </a:lnTo>
                  <a:lnTo>
                    <a:pt x="1863" y="105"/>
                  </a:lnTo>
                  <a:lnTo>
                    <a:pt x="1845" y="108"/>
                  </a:lnTo>
                  <a:lnTo>
                    <a:pt x="1822" y="111"/>
                  </a:lnTo>
                  <a:lnTo>
                    <a:pt x="1795" y="116"/>
                  </a:lnTo>
                  <a:lnTo>
                    <a:pt x="1766" y="121"/>
                  </a:lnTo>
                  <a:lnTo>
                    <a:pt x="1733" y="125"/>
                  </a:lnTo>
                  <a:lnTo>
                    <a:pt x="1701" y="130"/>
                  </a:lnTo>
                  <a:lnTo>
                    <a:pt x="1668" y="134"/>
                  </a:lnTo>
                  <a:lnTo>
                    <a:pt x="1635" y="140"/>
                  </a:lnTo>
                  <a:lnTo>
                    <a:pt x="1606" y="144"/>
                  </a:lnTo>
                  <a:lnTo>
                    <a:pt x="1579" y="147"/>
                  </a:lnTo>
                  <a:lnTo>
                    <a:pt x="1557" y="150"/>
                  </a:lnTo>
                  <a:lnTo>
                    <a:pt x="1539" y="153"/>
                  </a:lnTo>
                  <a:lnTo>
                    <a:pt x="1528" y="154"/>
                  </a:lnTo>
                  <a:lnTo>
                    <a:pt x="1524" y="154"/>
                  </a:lnTo>
                  <a:lnTo>
                    <a:pt x="1521" y="154"/>
                  </a:lnTo>
                  <a:lnTo>
                    <a:pt x="1512" y="155"/>
                  </a:lnTo>
                  <a:lnTo>
                    <a:pt x="1497" y="155"/>
                  </a:lnTo>
                  <a:lnTo>
                    <a:pt x="1478" y="155"/>
                  </a:lnTo>
                  <a:lnTo>
                    <a:pt x="1455" y="155"/>
                  </a:lnTo>
                  <a:lnTo>
                    <a:pt x="1430" y="155"/>
                  </a:lnTo>
                  <a:lnTo>
                    <a:pt x="1403" y="155"/>
                  </a:lnTo>
                  <a:lnTo>
                    <a:pt x="1376" y="155"/>
                  </a:lnTo>
                  <a:lnTo>
                    <a:pt x="1347" y="155"/>
                  </a:lnTo>
                  <a:lnTo>
                    <a:pt x="1320" y="155"/>
                  </a:lnTo>
                  <a:lnTo>
                    <a:pt x="1295" y="155"/>
                  </a:lnTo>
                  <a:lnTo>
                    <a:pt x="1272" y="155"/>
                  </a:lnTo>
                  <a:lnTo>
                    <a:pt x="1253" y="155"/>
                  </a:lnTo>
                  <a:lnTo>
                    <a:pt x="1238" y="155"/>
                  </a:lnTo>
                  <a:lnTo>
                    <a:pt x="1229" y="154"/>
                  </a:lnTo>
                  <a:lnTo>
                    <a:pt x="1226" y="154"/>
                  </a:lnTo>
                  <a:lnTo>
                    <a:pt x="1224" y="154"/>
                  </a:lnTo>
                  <a:lnTo>
                    <a:pt x="1216" y="153"/>
                  </a:lnTo>
                  <a:lnTo>
                    <a:pt x="1203" y="150"/>
                  </a:lnTo>
                  <a:lnTo>
                    <a:pt x="1189" y="147"/>
                  </a:lnTo>
                  <a:lnTo>
                    <a:pt x="1170" y="144"/>
                  </a:lnTo>
                  <a:lnTo>
                    <a:pt x="1149" y="140"/>
                  </a:lnTo>
                  <a:lnTo>
                    <a:pt x="1128" y="134"/>
                  </a:lnTo>
                  <a:lnTo>
                    <a:pt x="1106" y="130"/>
                  </a:lnTo>
                  <a:lnTo>
                    <a:pt x="1083" y="125"/>
                  </a:lnTo>
                  <a:lnTo>
                    <a:pt x="1062" y="121"/>
                  </a:lnTo>
                  <a:lnTo>
                    <a:pt x="1041" y="116"/>
                  </a:lnTo>
                  <a:lnTo>
                    <a:pt x="1022" y="111"/>
                  </a:lnTo>
                  <a:lnTo>
                    <a:pt x="1008" y="108"/>
                  </a:lnTo>
                  <a:lnTo>
                    <a:pt x="995" y="105"/>
                  </a:lnTo>
                  <a:lnTo>
                    <a:pt x="987" y="103"/>
                  </a:lnTo>
                  <a:lnTo>
                    <a:pt x="985" y="102"/>
                  </a:lnTo>
                  <a:lnTo>
                    <a:pt x="983" y="102"/>
                  </a:lnTo>
                  <a:lnTo>
                    <a:pt x="975" y="101"/>
                  </a:lnTo>
                  <a:lnTo>
                    <a:pt x="965" y="100"/>
                  </a:lnTo>
                  <a:lnTo>
                    <a:pt x="950" y="98"/>
                  </a:lnTo>
                  <a:lnTo>
                    <a:pt x="934" y="96"/>
                  </a:lnTo>
                  <a:lnTo>
                    <a:pt x="914" y="92"/>
                  </a:lnTo>
                  <a:lnTo>
                    <a:pt x="894" y="89"/>
                  </a:lnTo>
                  <a:lnTo>
                    <a:pt x="873" y="86"/>
                  </a:lnTo>
                  <a:lnTo>
                    <a:pt x="851" y="83"/>
                  </a:lnTo>
                  <a:lnTo>
                    <a:pt x="831" y="80"/>
                  </a:lnTo>
                  <a:lnTo>
                    <a:pt x="812" y="77"/>
                  </a:lnTo>
                  <a:lnTo>
                    <a:pt x="795" y="74"/>
                  </a:lnTo>
                  <a:lnTo>
                    <a:pt x="781" y="72"/>
                  </a:lnTo>
                  <a:lnTo>
                    <a:pt x="770" y="69"/>
                  </a:lnTo>
                  <a:lnTo>
                    <a:pt x="763" y="68"/>
                  </a:lnTo>
                  <a:lnTo>
                    <a:pt x="760" y="68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auto">
            <a:xfrm>
              <a:off x="1466" y="3136"/>
              <a:ext cx="63" cy="185"/>
            </a:xfrm>
            <a:custGeom>
              <a:avLst/>
              <a:gdLst>
                <a:gd name="T0" fmla="*/ 222 w 378"/>
                <a:gd name="T1" fmla="*/ 0 h 739"/>
                <a:gd name="T2" fmla="*/ 125 w 378"/>
                <a:gd name="T3" fmla="*/ 90 h 739"/>
                <a:gd name="T4" fmla="*/ 89 w 378"/>
                <a:gd name="T5" fmla="*/ 129 h 739"/>
                <a:gd name="T6" fmla="*/ 41 w 378"/>
                <a:gd name="T7" fmla="*/ 179 h 739"/>
                <a:gd name="T8" fmla="*/ 6 w 378"/>
                <a:gd name="T9" fmla="*/ 217 h 739"/>
                <a:gd name="T10" fmla="*/ 0 w 378"/>
                <a:gd name="T11" fmla="*/ 228 h 739"/>
                <a:gd name="T12" fmla="*/ 0 w 378"/>
                <a:gd name="T13" fmla="*/ 262 h 739"/>
                <a:gd name="T14" fmla="*/ 0 w 378"/>
                <a:gd name="T15" fmla="*/ 308 h 739"/>
                <a:gd name="T16" fmla="*/ 0 w 378"/>
                <a:gd name="T17" fmla="*/ 340 h 739"/>
                <a:gd name="T18" fmla="*/ 0 w 378"/>
                <a:gd name="T19" fmla="*/ 348 h 739"/>
                <a:gd name="T20" fmla="*/ 5 w 378"/>
                <a:gd name="T21" fmla="*/ 365 h 739"/>
                <a:gd name="T22" fmla="*/ 12 w 378"/>
                <a:gd name="T23" fmla="*/ 395 h 739"/>
                <a:gd name="T24" fmla="*/ 20 w 378"/>
                <a:gd name="T25" fmla="*/ 431 h 739"/>
                <a:gd name="T26" fmla="*/ 29 w 378"/>
                <a:gd name="T27" fmla="*/ 470 h 739"/>
                <a:gd name="T28" fmla="*/ 36 w 378"/>
                <a:gd name="T29" fmla="*/ 507 h 739"/>
                <a:gd name="T30" fmla="*/ 43 w 378"/>
                <a:gd name="T31" fmla="*/ 536 h 739"/>
                <a:gd name="T32" fmla="*/ 47 w 378"/>
                <a:gd name="T33" fmla="*/ 553 h 739"/>
                <a:gd name="T34" fmla="*/ 48 w 378"/>
                <a:gd name="T35" fmla="*/ 557 h 739"/>
                <a:gd name="T36" fmla="*/ 52 w 378"/>
                <a:gd name="T37" fmla="*/ 572 h 739"/>
                <a:gd name="T38" fmla="*/ 60 w 378"/>
                <a:gd name="T39" fmla="*/ 596 h 739"/>
                <a:gd name="T40" fmla="*/ 69 w 378"/>
                <a:gd name="T41" fmla="*/ 627 h 739"/>
                <a:gd name="T42" fmla="*/ 79 w 378"/>
                <a:gd name="T43" fmla="*/ 660 h 739"/>
                <a:gd name="T44" fmla="*/ 89 w 378"/>
                <a:gd name="T45" fmla="*/ 690 h 739"/>
                <a:gd name="T46" fmla="*/ 97 w 378"/>
                <a:gd name="T47" fmla="*/ 714 h 739"/>
                <a:gd name="T48" fmla="*/ 102 w 378"/>
                <a:gd name="T49" fmla="*/ 728 h 739"/>
                <a:gd name="T50" fmla="*/ 108 w 378"/>
                <a:gd name="T51" fmla="*/ 731 h 739"/>
                <a:gd name="T52" fmla="*/ 149 w 378"/>
                <a:gd name="T53" fmla="*/ 733 h 739"/>
                <a:gd name="T54" fmla="*/ 204 w 378"/>
                <a:gd name="T55" fmla="*/ 736 h 739"/>
                <a:gd name="T56" fmla="*/ 246 w 378"/>
                <a:gd name="T57" fmla="*/ 738 h 739"/>
                <a:gd name="T58" fmla="*/ 258 w 378"/>
                <a:gd name="T59" fmla="*/ 738 h 739"/>
                <a:gd name="T60" fmla="*/ 292 w 378"/>
                <a:gd name="T61" fmla="*/ 739 h 739"/>
                <a:gd name="T62" fmla="*/ 338 w 378"/>
                <a:gd name="T63" fmla="*/ 739 h 739"/>
                <a:gd name="T64" fmla="*/ 373 w 378"/>
                <a:gd name="T65" fmla="*/ 739 h 739"/>
                <a:gd name="T66" fmla="*/ 351 w 378"/>
                <a:gd name="T67" fmla="*/ 0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8" h="739">
                  <a:moveTo>
                    <a:pt x="351" y="0"/>
                  </a:moveTo>
                  <a:lnTo>
                    <a:pt x="222" y="0"/>
                  </a:lnTo>
                  <a:lnTo>
                    <a:pt x="131" y="84"/>
                  </a:lnTo>
                  <a:lnTo>
                    <a:pt x="125" y="90"/>
                  </a:lnTo>
                  <a:lnTo>
                    <a:pt x="110" y="106"/>
                  </a:lnTo>
                  <a:lnTo>
                    <a:pt x="89" y="129"/>
                  </a:lnTo>
                  <a:lnTo>
                    <a:pt x="66" y="154"/>
                  </a:lnTo>
                  <a:lnTo>
                    <a:pt x="41" y="179"/>
                  </a:lnTo>
                  <a:lnTo>
                    <a:pt x="21" y="201"/>
                  </a:lnTo>
                  <a:lnTo>
                    <a:pt x="6" y="217"/>
                  </a:lnTo>
                  <a:lnTo>
                    <a:pt x="0" y="222"/>
                  </a:lnTo>
                  <a:lnTo>
                    <a:pt x="0" y="228"/>
                  </a:lnTo>
                  <a:lnTo>
                    <a:pt x="0" y="242"/>
                  </a:lnTo>
                  <a:lnTo>
                    <a:pt x="0" y="262"/>
                  </a:lnTo>
                  <a:lnTo>
                    <a:pt x="0" y="285"/>
                  </a:lnTo>
                  <a:lnTo>
                    <a:pt x="0" y="308"/>
                  </a:lnTo>
                  <a:lnTo>
                    <a:pt x="0" y="327"/>
                  </a:lnTo>
                  <a:lnTo>
                    <a:pt x="0" y="340"/>
                  </a:lnTo>
                  <a:lnTo>
                    <a:pt x="0" y="346"/>
                  </a:lnTo>
                  <a:lnTo>
                    <a:pt x="0" y="348"/>
                  </a:lnTo>
                  <a:lnTo>
                    <a:pt x="3" y="355"/>
                  </a:lnTo>
                  <a:lnTo>
                    <a:pt x="5" y="365"/>
                  </a:lnTo>
                  <a:lnTo>
                    <a:pt x="7" y="379"/>
                  </a:lnTo>
                  <a:lnTo>
                    <a:pt x="12" y="395"/>
                  </a:lnTo>
                  <a:lnTo>
                    <a:pt x="15" y="413"/>
                  </a:lnTo>
                  <a:lnTo>
                    <a:pt x="20" y="431"/>
                  </a:lnTo>
                  <a:lnTo>
                    <a:pt x="24" y="451"/>
                  </a:lnTo>
                  <a:lnTo>
                    <a:pt x="29" y="470"/>
                  </a:lnTo>
                  <a:lnTo>
                    <a:pt x="32" y="489"/>
                  </a:lnTo>
                  <a:lnTo>
                    <a:pt x="36" y="507"/>
                  </a:lnTo>
                  <a:lnTo>
                    <a:pt x="40" y="523"/>
                  </a:lnTo>
                  <a:lnTo>
                    <a:pt x="43" y="536"/>
                  </a:lnTo>
                  <a:lnTo>
                    <a:pt x="45" y="547"/>
                  </a:lnTo>
                  <a:lnTo>
                    <a:pt x="47" y="553"/>
                  </a:lnTo>
                  <a:lnTo>
                    <a:pt x="48" y="555"/>
                  </a:lnTo>
                  <a:lnTo>
                    <a:pt x="48" y="557"/>
                  </a:lnTo>
                  <a:lnTo>
                    <a:pt x="50" y="563"/>
                  </a:lnTo>
                  <a:lnTo>
                    <a:pt x="52" y="572"/>
                  </a:lnTo>
                  <a:lnTo>
                    <a:pt x="56" y="583"/>
                  </a:lnTo>
                  <a:lnTo>
                    <a:pt x="60" y="596"/>
                  </a:lnTo>
                  <a:lnTo>
                    <a:pt x="65" y="612"/>
                  </a:lnTo>
                  <a:lnTo>
                    <a:pt x="69" y="627"/>
                  </a:lnTo>
                  <a:lnTo>
                    <a:pt x="75" y="643"/>
                  </a:lnTo>
                  <a:lnTo>
                    <a:pt x="79" y="660"/>
                  </a:lnTo>
                  <a:lnTo>
                    <a:pt x="85" y="676"/>
                  </a:lnTo>
                  <a:lnTo>
                    <a:pt x="89" y="690"/>
                  </a:lnTo>
                  <a:lnTo>
                    <a:pt x="94" y="703"/>
                  </a:lnTo>
                  <a:lnTo>
                    <a:pt x="97" y="714"/>
                  </a:lnTo>
                  <a:lnTo>
                    <a:pt x="101" y="723"/>
                  </a:lnTo>
                  <a:lnTo>
                    <a:pt x="102" y="728"/>
                  </a:lnTo>
                  <a:lnTo>
                    <a:pt x="103" y="730"/>
                  </a:lnTo>
                  <a:lnTo>
                    <a:pt x="108" y="731"/>
                  </a:lnTo>
                  <a:lnTo>
                    <a:pt x="125" y="732"/>
                  </a:lnTo>
                  <a:lnTo>
                    <a:pt x="149" y="733"/>
                  </a:lnTo>
                  <a:lnTo>
                    <a:pt x="177" y="735"/>
                  </a:lnTo>
                  <a:lnTo>
                    <a:pt x="204" y="736"/>
                  </a:lnTo>
                  <a:lnTo>
                    <a:pt x="229" y="737"/>
                  </a:lnTo>
                  <a:lnTo>
                    <a:pt x="246" y="738"/>
                  </a:lnTo>
                  <a:lnTo>
                    <a:pt x="252" y="738"/>
                  </a:lnTo>
                  <a:lnTo>
                    <a:pt x="258" y="738"/>
                  </a:lnTo>
                  <a:lnTo>
                    <a:pt x="272" y="739"/>
                  </a:lnTo>
                  <a:lnTo>
                    <a:pt x="292" y="739"/>
                  </a:lnTo>
                  <a:lnTo>
                    <a:pt x="315" y="739"/>
                  </a:lnTo>
                  <a:lnTo>
                    <a:pt x="338" y="739"/>
                  </a:lnTo>
                  <a:lnTo>
                    <a:pt x="358" y="739"/>
                  </a:lnTo>
                  <a:lnTo>
                    <a:pt x="373" y="739"/>
                  </a:lnTo>
                  <a:lnTo>
                    <a:pt x="378" y="739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auto">
            <a:xfrm>
              <a:off x="1553" y="3160"/>
              <a:ext cx="62" cy="161"/>
            </a:xfrm>
            <a:custGeom>
              <a:avLst/>
              <a:gdLst>
                <a:gd name="T0" fmla="*/ 0 w 372"/>
                <a:gd name="T1" fmla="*/ 0 h 644"/>
                <a:gd name="T2" fmla="*/ 29 w 372"/>
                <a:gd name="T3" fmla="*/ 644 h 644"/>
                <a:gd name="T4" fmla="*/ 224 w 372"/>
                <a:gd name="T5" fmla="*/ 609 h 644"/>
                <a:gd name="T6" fmla="*/ 231 w 372"/>
                <a:gd name="T7" fmla="*/ 609 h 644"/>
                <a:gd name="T8" fmla="*/ 247 w 372"/>
                <a:gd name="T9" fmla="*/ 607 h 644"/>
                <a:gd name="T10" fmla="*/ 271 w 372"/>
                <a:gd name="T11" fmla="*/ 604 h 644"/>
                <a:gd name="T12" fmla="*/ 298 w 372"/>
                <a:gd name="T13" fmla="*/ 600 h 644"/>
                <a:gd name="T14" fmla="*/ 325 w 372"/>
                <a:gd name="T15" fmla="*/ 597 h 644"/>
                <a:gd name="T16" fmla="*/ 349 w 372"/>
                <a:gd name="T17" fmla="*/ 594 h 644"/>
                <a:gd name="T18" fmla="*/ 365 w 372"/>
                <a:gd name="T19" fmla="*/ 592 h 644"/>
                <a:gd name="T20" fmla="*/ 372 w 372"/>
                <a:gd name="T21" fmla="*/ 591 h 644"/>
                <a:gd name="T22" fmla="*/ 372 w 372"/>
                <a:gd name="T23" fmla="*/ 587 h 644"/>
                <a:gd name="T24" fmla="*/ 371 w 372"/>
                <a:gd name="T25" fmla="*/ 573 h 644"/>
                <a:gd name="T26" fmla="*/ 370 w 372"/>
                <a:gd name="T27" fmla="*/ 553 h 644"/>
                <a:gd name="T28" fmla="*/ 368 w 372"/>
                <a:gd name="T29" fmla="*/ 526 h 644"/>
                <a:gd name="T30" fmla="*/ 365 w 372"/>
                <a:gd name="T31" fmla="*/ 495 h 644"/>
                <a:gd name="T32" fmla="*/ 363 w 372"/>
                <a:gd name="T33" fmla="*/ 459 h 644"/>
                <a:gd name="T34" fmla="*/ 361 w 372"/>
                <a:gd name="T35" fmla="*/ 421 h 644"/>
                <a:gd name="T36" fmla="*/ 359 w 372"/>
                <a:gd name="T37" fmla="*/ 383 h 644"/>
                <a:gd name="T38" fmla="*/ 355 w 372"/>
                <a:gd name="T39" fmla="*/ 344 h 644"/>
                <a:gd name="T40" fmla="*/ 353 w 372"/>
                <a:gd name="T41" fmla="*/ 306 h 644"/>
                <a:gd name="T42" fmla="*/ 351 w 372"/>
                <a:gd name="T43" fmla="*/ 270 h 644"/>
                <a:gd name="T44" fmla="*/ 349 w 372"/>
                <a:gd name="T45" fmla="*/ 238 h 644"/>
                <a:gd name="T46" fmla="*/ 346 w 372"/>
                <a:gd name="T47" fmla="*/ 212 h 644"/>
                <a:gd name="T48" fmla="*/ 345 w 372"/>
                <a:gd name="T49" fmla="*/ 191 h 644"/>
                <a:gd name="T50" fmla="*/ 344 w 372"/>
                <a:gd name="T51" fmla="*/ 177 h 644"/>
                <a:gd name="T52" fmla="*/ 344 w 372"/>
                <a:gd name="T53" fmla="*/ 173 h 644"/>
                <a:gd name="T54" fmla="*/ 0 w 372"/>
                <a:gd name="T55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2" h="644">
                  <a:moveTo>
                    <a:pt x="0" y="0"/>
                  </a:moveTo>
                  <a:lnTo>
                    <a:pt x="29" y="644"/>
                  </a:lnTo>
                  <a:lnTo>
                    <a:pt x="224" y="609"/>
                  </a:lnTo>
                  <a:lnTo>
                    <a:pt x="231" y="609"/>
                  </a:lnTo>
                  <a:lnTo>
                    <a:pt x="247" y="607"/>
                  </a:lnTo>
                  <a:lnTo>
                    <a:pt x="271" y="604"/>
                  </a:lnTo>
                  <a:lnTo>
                    <a:pt x="298" y="600"/>
                  </a:lnTo>
                  <a:lnTo>
                    <a:pt x="325" y="597"/>
                  </a:lnTo>
                  <a:lnTo>
                    <a:pt x="349" y="594"/>
                  </a:lnTo>
                  <a:lnTo>
                    <a:pt x="365" y="592"/>
                  </a:lnTo>
                  <a:lnTo>
                    <a:pt x="372" y="591"/>
                  </a:lnTo>
                  <a:lnTo>
                    <a:pt x="372" y="587"/>
                  </a:lnTo>
                  <a:lnTo>
                    <a:pt x="371" y="573"/>
                  </a:lnTo>
                  <a:lnTo>
                    <a:pt x="370" y="553"/>
                  </a:lnTo>
                  <a:lnTo>
                    <a:pt x="368" y="526"/>
                  </a:lnTo>
                  <a:lnTo>
                    <a:pt x="365" y="495"/>
                  </a:lnTo>
                  <a:lnTo>
                    <a:pt x="363" y="459"/>
                  </a:lnTo>
                  <a:lnTo>
                    <a:pt x="361" y="421"/>
                  </a:lnTo>
                  <a:lnTo>
                    <a:pt x="359" y="383"/>
                  </a:lnTo>
                  <a:lnTo>
                    <a:pt x="355" y="344"/>
                  </a:lnTo>
                  <a:lnTo>
                    <a:pt x="353" y="306"/>
                  </a:lnTo>
                  <a:lnTo>
                    <a:pt x="351" y="270"/>
                  </a:lnTo>
                  <a:lnTo>
                    <a:pt x="349" y="238"/>
                  </a:lnTo>
                  <a:lnTo>
                    <a:pt x="346" y="212"/>
                  </a:lnTo>
                  <a:lnTo>
                    <a:pt x="345" y="191"/>
                  </a:lnTo>
                  <a:lnTo>
                    <a:pt x="344" y="177"/>
                  </a:lnTo>
                  <a:lnTo>
                    <a:pt x="344" y="1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1641" y="3088"/>
              <a:ext cx="63" cy="228"/>
            </a:xfrm>
            <a:custGeom>
              <a:avLst/>
              <a:gdLst>
                <a:gd name="T0" fmla="*/ 0 w 373"/>
                <a:gd name="T1" fmla="*/ 428 h 913"/>
                <a:gd name="T2" fmla="*/ 185 w 373"/>
                <a:gd name="T3" fmla="*/ 315 h 913"/>
                <a:gd name="T4" fmla="*/ 244 w 373"/>
                <a:gd name="T5" fmla="*/ 174 h 913"/>
                <a:gd name="T6" fmla="*/ 317 w 373"/>
                <a:gd name="T7" fmla="*/ 0 h 913"/>
                <a:gd name="T8" fmla="*/ 373 w 373"/>
                <a:gd name="T9" fmla="*/ 913 h 913"/>
                <a:gd name="T10" fmla="*/ 366 w 373"/>
                <a:gd name="T11" fmla="*/ 913 h 913"/>
                <a:gd name="T12" fmla="*/ 350 w 373"/>
                <a:gd name="T13" fmla="*/ 910 h 913"/>
                <a:gd name="T14" fmla="*/ 326 w 373"/>
                <a:gd name="T15" fmla="*/ 906 h 913"/>
                <a:gd name="T16" fmla="*/ 299 w 373"/>
                <a:gd name="T17" fmla="*/ 902 h 913"/>
                <a:gd name="T18" fmla="*/ 271 w 373"/>
                <a:gd name="T19" fmla="*/ 898 h 913"/>
                <a:gd name="T20" fmla="*/ 247 w 373"/>
                <a:gd name="T21" fmla="*/ 893 h 913"/>
                <a:gd name="T22" fmla="*/ 230 w 373"/>
                <a:gd name="T23" fmla="*/ 890 h 913"/>
                <a:gd name="T24" fmla="*/ 224 w 373"/>
                <a:gd name="T25" fmla="*/ 888 h 913"/>
                <a:gd name="T26" fmla="*/ 221 w 373"/>
                <a:gd name="T27" fmla="*/ 888 h 913"/>
                <a:gd name="T28" fmla="*/ 214 w 373"/>
                <a:gd name="T29" fmla="*/ 888 h 913"/>
                <a:gd name="T30" fmla="*/ 203 w 373"/>
                <a:gd name="T31" fmla="*/ 888 h 913"/>
                <a:gd name="T32" fmla="*/ 189 w 373"/>
                <a:gd name="T33" fmla="*/ 887 h 913"/>
                <a:gd name="T34" fmla="*/ 172 w 373"/>
                <a:gd name="T35" fmla="*/ 887 h 913"/>
                <a:gd name="T36" fmla="*/ 153 w 373"/>
                <a:gd name="T37" fmla="*/ 886 h 913"/>
                <a:gd name="T38" fmla="*/ 133 w 373"/>
                <a:gd name="T39" fmla="*/ 885 h 913"/>
                <a:gd name="T40" fmla="*/ 112 w 373"/>
                <a:gd name="T41" fmla="*/ 884 h 913"/>
                <a:gd name="T42" fmla="*/ 91 w 373"/>
                <a:gd name="T43" fmla="*/ 884 h 913"/>
                <a:gd name="T44" fmla="*/ 71 w 373"/>
                <a:gd name="T45" fmla="*/ 883 h 913"/>
                <a:gd name="T46" fmla="*/ 52 w 373"/>
                <a:gd name="T47" fmla="*/ 882 h 913"/>
                <a:gd name="T48" fmla="*/ 35 w 373"/>
                <a:gd name="T49" fmla="*/ 881 h 913"/>
                <a:gd name="T50" fmla="*/ 20 w 373"/>
                <a:gd name="T51" fmla="*/ 881 h 913"/>
                <a:gd name="T52" fmla="*/ 10 w 373"/>
                <a:gd name="T53" fmla="*/ 880 h 913"/>
                <a:gd name="T54" fmla="*/ 2 w 373"/>
                <a:gd name="T55" fmla="*/ 880 h 913"/>
                <a:gd name="T56" fmla="*/ 0 w 373"/>
                <a:gd name="T57" fmla="*/ 880 h 913"/>
                <a:gd name="T58" fmla="*/ 0 w 373"/>
                <a:gd name="T59" fmla="*/ 428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3" h="913">
                  <a:moveTo>
                    <a:pt x="0" y="428"/>
                  </a:moveTo>
                  <a:lnTo>
                    <a:pt x="185" y="315"/>
                  </a:lnTo>
                  <a:lnTo>
                    <a:pt x="244" y="174"/>
                  </a:lnTo>
                  <a:lnTo>
                    <a:pt x="317" y="0"/>
                  </a:lnTo>
                  <a:lnTo>
                    <a:pt x="373" y="913"/>
                  </a:lnTo>
                  <a:lnTo>
                    <a:pt x="366" y="913"/>
                  </a:lnTo>
                  <a:lnTo>
                    <a:pt x="350" y="910"/>
                  </a:lnTo>
                  <a:lnTo>
                    <a:pt x="326" y="906"/>
                  </a:lnTo>
                  <a:lnTo>
                    <a:pt x="299" y="902"/>
                  </a:lnTo>
                  <a:lnTo>
                    <a:pt x="271" y="898"/>
                  </a:lnTo>
                  <a:lnTo>
                    <a:pt x="247" y="893"/>
                  </a:lnTo>
                  <a:lnTo>
                    <a:pt x="230" y="890"/>
                  </a:lnTo>
                  <a:lnTo>
                    <a:pt x="224" y="888"/>
                  </a:lnTo>
                  <a:lnTo>
                    <a:pt x="221" y="888"/>
                  </a:lnTo>
                  <a:lnTo>
                    <a:pt x="214" y="888"/>
                  </a:lnTo>
                  <a:lnTo>
                    <a:pt x="203" y="888"/>
                  </a:lnTo>
                  <a:lnTo>
                    <a:pt x="189" y="887"/>
                  </a:lnTo>
                  <a:lnTo>
                    <a:pt x="172" y="887"/>
                  </a:lnTo>
                  <a:lnTo>
                    <a:pt x="153" y="886"/>
                  </a:lnTo>
                  <a:lnTo>
                    <a:pt x="133" y="885"/>
                  </a:lnTo>
                  <a:lnTo>
                    <a:pt x="112" y="884"/>
                  </a:lnTo>
                  <a:lnTo>
                    <a:pt x="91" y="884"/>
                  </a:lnTo>
                  <a:lnTo>
                    <a:pt x="71" y="883"/>
                  </a:lnTo>
                  <a:lnTo>
                    <a:pt x="52" y="882"/>
                  </a:lnTo>
                  <a:lnTo>
                    <a:pt x="35" y="881"/>
                  </a:lnTo>
                  <a:lnTo>
                    <a:pt x="20" y="881"/>
                  </a:lnTo>
                  <a:lnTo>
                    <a:pt x="10" y="880"/>
                  </a:lnTo>
                  <a:lnTo>
                    <a:pt x="2" y="880"/>
                  </a:lnTo>
                  <a:lnTo>
                    <a:pt x="0" y="880"/>
                  </a:lnTo>
                  <a:lnTo>
                    <a:pt x="0" y="42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1722" y="3043"/>
              <a:ext cx="73" cy="357"/>
            </a:xfrm>
            <a:custGeom>
              <a:avLst/>
              <a:gdLst>
                <a:gd name="T0" fmla="*/ 0 w 439"/>
                <a:gd name="T1" fmla="*/ 16 h 1428"/>
                <a:gd name="T2" fmla="*/ 178 w 439"/>
                <a:gd name="T3" fmla="*/ 0 h 1428"/>
                <a:gd name="T4" fmla="*/ 365 w 439"/>
                <a:gd name="T5" fmla="*/ 49 h 1428"/>
                <a:gd name="T6" fmla="*/ 365 w 439"/>
                <a:gd name="T7" fmla="*/ 53 h 1428"/>
                <a:gd name="T8" fmla="*/ 366 w 439"/>
                <a:gd name="T9" fmla="*/ 65 h 1428"/>
                <a:gd name="T10" fmla="*/ 367 w 439"/>
                <a:gd name="T11" fmla="*/ 83 h 1428"/>
                <a:gd name="T12" fmla="*/ 368 w 439"/>
                <a:gd name="T13" fmla="*/ 109 h 1428"/>
                <a:gd name="T14" fmla="*/ 369 w 439"/>
                <a:gd name="T15" fmla="*/ 140 h 1428"/>
                <a:gd name="T16" fmla="*/ 372 w 439"/>
                <a:gd name="T17" fmla="*/ 177 h 1428"/>
                <a:gd name="T18" fmla="*/ 374 w 439"/>
                <a:gd name="T19" fmla="*/ 219 h 1428"/>
                <a:gd name="T20" fmla="*/ 376 w 439"/>
                <a:gd name="T21" fmla="*/ 265 h 1428"/>
                <a:gd name="T22" fmla="*/ 379 w 439"/>
                <a:gd name="T23" fmla="*/ 315 h 1428"/>
                <a:gd name="T24" fmla="*/ 382 w 439"/>
                <a:gd name="T25" fmla="*/ 370 h 1428"/>
                <a:gd name="T26" fmla="*/ 385 w 439"/>
                <a:gd name="T27" fmla="*/ 426 h 1428"/>
                <a:gd name="T28" fmla="*/ 388 w 439"/>
                <a:gd name="T29" fmla="*/ 486 h 1428"/>
                <a:gd name="T30" fmla="*/ 392 w 439"/>
                <a:gd name="T31" fmla="*/ 548 h 1428"/>
                <a:gd name="T32" fmla="*/ 395 w 439"/>
                <a:gd name="T33" fmla="*/ 610 h 1428"/>
                <a:gd name="T34" fmla="*/ 399 w 439"/>
                <a:gd name="T35" fmla="*/ 674 h 1428"/>
                <a:gd name="T36" fmla="*/ 402 w 439"/>
                <a:gd name="T37" fmla="*/ 739 h 1428"/>
                <a:gd name="T38" fmla="*/ 405 w 439"/>
                <a:gd name="T39" fmla="*/ 803 h 1428"/>
                <a:gd name="T40" fmla="*/ 409 w 439"/>
                <a:gd name="T41" fmla="*/ 867 h 1428"/>
                <a:gd name="T42" fmla="*/ 412 w 439"/>
                <a:gd name="T43" fmla="*/ 931 h 1428"/>
                <a:gd name="T44" fmla="*/ 415 w 439"/>
                <a:gd name="T45" fmla="*/ 992 h 1428"/>
                <a:gd name="T46" fmla="*/ 419 w 439"/>
                <a:gd name="T47" fmla="*/ 1052 h 1428"/>
                <a:gd name="T48" fmla="*/ 422 w 439"/>
                <a:gd name="T49" fmla="*/ 1108 h 1428"/>
                <a:gd name="T50" fmla="*/ 424 w 439"/>
                <a:gd name="T51" fmla="*/ 1163 h 1428"/>
                <a:gd name="T52" fmla="*/ 428 w 439"/>
                <a:gd name="T53" fmla="*/ 1213 h 1428"/>
                <a:gd name="T54" fmla="*/ 430 w 439"/>
                <a:gd name="T55" fmla="*/ 1259 h 1428"/>
                <a:gd name="T56" fmla="*/ 432 w 439"/>
                <a:gd name="T57" fmla="*/ 1301 h 1428"/>
                <a:gd name="T58" fmla="*/ 435 w 439"/>
                <a:gd name="T59" fmla="*/ 1338 h 1428"/>
                <a:gd name="T60" fmla="*/ 436 w 439"/>
                <a:gd name="T61" fmla="*/ 1369 h 1428"/>
                <a:gd name="T62" fmla="*/ 437 w 439"/>
                <a:gd name="T63" fmla="*/ 1394 h 1428"/>
                <a:gd name="T64" fmla="*/ 438 w 439"/>
                <a:gd name="T65" fmla="*/ 1412 h 1428"/>
                <a:gd name="T66" fmla="*/ 439 w 439"/>
                <a:gd name="T67" fmla="*/ 1424 h 1428"/>
                <a:gd name="T68" fmla="*/ 439 w 439"/>
                <a:gd name="T69" fmla="*/ 1428 h 1428"/>
                <a:gd name="T70" fmla="*/ 437 w 439"/>
                <a:gd name="T71" fmla="*/ 1426 h 1428"/>
                <a:gd name="T72" fmla="*/ 429 w 439"/>
                <a:gd name="T73" fmla="*/ 1419 h 1428"/>
                <a:gd name="T74" fmla="*/ 418 w 439"/>
                <a:gd name="T75" fmla="*/ 1411 h 1428"/>
                <a:gd name="T76" fmla="*/ 403 w 439"/>
                <a:gd name="T77" fmla="*/ 1398 h 1428"/>
                <a:gd name="T78" fmla="*/ 385 w 439"/>
                <a:gd name="T79" fmla="*/ 1384 h 1428"/>
                <a:gd name="T80" fmla="*/ 366 w 439"/>
                <a:gd name="T81" fmla="*/ 1368 h 1428"/>
                <a:gd name="T82" fmla="*/ 345 w 439"/>
                <a:gd name="T83" fmla="*/ 1350 h 1428"/>
                <a:gd name="T84" fmla="*/ 323 w 439"/>
                <a:gd name="T85" fmla="*/ 1332 h 1428"/>
                <a:gd name="T86" fmla="*/ 301 w 439"/>
                <a:gd name="T87" fmla="*/ 1315 h 1428"/>
                <a:gd name="T88" fmla="*/ 279 w 439"/>
                <a:gd name="T89" fmla="*/ 1298 h 1428"/>
                <a:gd name="T90" fmla="*/ 260 w 439"/>
                <a:gd name="T91" fmla="*/ 1281 h 1428"/>
                <a:gd name="T92" fmla="*/ 242 w 439"/>
                <a:gd name="T93" fmla="*/ 1266 h 1428"/>
                <a:gd name="T94" fmla="*/ 228 w 439"/>
                <a:gd name="T95" fmla="*/ 1254 h 1428"/>
                <a:gd name="T96" fmla="*/ 216 w 439"/>
                <a:gd name="T97" fmla="*/ 1244 h 1428"/>
                <a:gd name="T98" fmla="*/ 209 w 439"/>
                <a:gd name="T99" fmla="*/ 1238 h 1428"/>
                <a:gd name="T100" fmla="*/ 206 w 439"/>
                <a:gd name="T101" fmla="*/ 1236 h 1428"/>
                <a:gd name="T102" fmla="*/ 198 w 439"/>
                <a:gd name="T103" fmla="*/ 1233 h 1428"/>
                <a:gd name="T104" fmla="*/ 179 w 439"/>
                <a:gd name="T105" fmla="*/ 1223 h 1428"/>
                <a:gd name="T106" fmla="*/ 151 w 439"/>
                <a:gd name="T107" fmla="*/ 1210 h 1428"/>
                <a:gd name="T108" fmla="*/ 119 w 439"/>
                <a:gd name="T109" fmla="*/ 1194 h 1428"/>
                <a:gd name="T110" fmla="*/ 86 w 439"/>
                <a:gd name="T111" fmla="*/ 1178 h 1428"/>
                <a:gd name="T112" fmla="*/ 58 w 439"/>
                <a:gd name="T113" fmla="*/ 1165 h 1428"/>
                <a:gd name="T114" fmla="*/ 39 w 439"/>
                <a:gd name="T115" fmla="*/ 1155 h 1428"/>
                <a:gd name="T116" fmla="*/ 31 w 439"/>
                <a:gd name="T117" fmla="*/ 1151 h 1428"/>
                <a:gd name="T118" fmla="*/ 0 w 439"/>
                <a:gd name="T119" fmla="*/ 16 h 1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9" h="1428">
                  <a:moveTo>
                    <a:pt x="0" y="16"/>
                  </a:moveTo>
                  <a:lnTo>
                    <a:pt x="178" y="0"/>
                  </a:lnTo>
                  <a:lnTo>
                    <a:pt x="365" y="49"/>
                  </a:lnTo>
                  <a:lnTo>
                    <a:pt x="365" y="53"/>
                  </a:lnTo>
                  <a:lnTo>
                    <a:pt x="366" y="65"/>
                  </a:lnTo>
                  <a:lnTo>
                    <a:pt x="367" y="83"/>
                  </a:lnTo>
                  <a:lnTo>
                    <a:pt x="368" y="109"/>
                  </a:lnTo>
                  <a:lnTo>
                    <a:pt x="369" y="140"/>
                  </a:lnTo>
                  <a:lnTo>
                    <a:pt x="372" y="177"/>
                  </a:lnTo>
                  <a:lnTo>
                    <a:pt x="374" y="219"/>
                  </a:lnTo>
                  <a:lnTo>
                    <a:pt x="376" y="265"/>
                  </a:lnTo>
                  <a:lnTo>
                    <a:pt x="379" y="315"/>
                  </a:lnTo>
                  <a:lnTo>
                    <a:pt x="382" y="370"/>
                  </a:lnTo>
                  <a:lnTo>
                    <a:pt x="385" y="426"/>
                  </a:lnTo>
                  <a:lnTo>
                    <a:pt x="388" y="486"/>
                  </a:lnTo>
                  <a:lnTo>
                    <a:pt x="392" y="548"/>
                  </a:lnTo>
                  <a:lnTo>
                    <a:pt x="395" y="610"/>
                  </a:lnTo>
                  <a:lnTo>
                    <a:pt x="399" y="674"/>
                  </a:lnTo>
                  <a:lnTo>
                    <a:pt x="402" y="739"/>
                  </a:lnTo>
                  <a:lnTo>
                    <a:pt x="405" y="803"/>
                  </a:lnTo>
                  <a:lnTo>
                    <a:pt x="409" y="867"/>
                  </a:lnTo>
                  <a:lnTo>
                    <a:pt x="412" y="931"/>
                  </a:lnTo>
                  <a:lnTo>
                    <a:pt x="415" y="992"/>
                  </a:lnTo>
                  <a:lnTo>
                    <a:pt x="419" y="1052"/>
                  </a:lnTo>
                  <a:lnTo>
                    <a:pt x="422" y="1108"/>
                  </a:lnTo>
                  <a:lnTo>
                    <a:pt x="424" y="1163"/>
                  </a:lnTo>
                  <a:lnTo>
                    <a:pt x="428" y="1213"/>
                  </a:lnTo>
                  <a:lnTo>
                    <a:pt x="430" y="1259"/>
                  </a:lnTo>
                  <a:lnTo>
                    <a:pt x="432" y="1301"/>
                  </a:lnTo>
                  <a:lnTo>
                    <a:pt x="435" y="1338"/>
                  </a:lnTo>
                  <a:lnTo>
                    <a:pt x="436" y="1369"/>
                  </a:lnTo>
                  <a:lnTo>
                    <a:pt x="437" y="1394"/>
                  </a:lnTo>
                  <a:lnTo>
                    <a:pt x="438" y="1412"/>
                  </a:lnTo>
                  <a:lnTo>
                    <a:pt x="439" y="1424"/>
                  </a:lnTo>
                  <a:lnTo>
                    <a:pt x="439" y="1428"/>
                  </a:lnTo>
                  <a:lnTo>
                    <a:pt x="437" y="1426"/>
                  </a:lnTo>
                  <a:lnTo>
                    <a:pt x="429" y="1419"/>
                  </a:lnTo>
                  <a:lnTo>
                    <a:pt x="418" y="1411"/>
                  </a:lnTo>
                  <a:lnTo>
                    <a:pt x="403" y="1398"/>
                  </a:lnTo>
                  <a:lnTo>
                    <a:pt x="385" y="1384"/>
                  </a:lnTo>
                  <a:lnTo>
                    <a:pt x="366" y="1368"/>
                  </a:lnTo>
                  <a:lnTo>
                    <a:pt x="345" y="1350"/>
                  </a:lnTo>
                  <a:lnTo>
                    <a:pt x="323" y="1332"/>
                  </a:lnTo>
                  <a:lnTo>
                    <a:pt x="301" y="1315"/>
                  </a:lnTo>
                  <a:lnTo>
                    <a:pt x="279" y="1298"/>
                  </a:lnTo>
                  <a:lnTo>
                    <a:pt x="260" y="1281"/>
                  </a:lnTo>
                  <a:lnTo>
                    <a:pt x="242" y="1266"/>
                  </a:lnTo>
                  <a:lnTo>
                    <a:pt x="228" y="1254"/>
                  </a:lnTo>
                  <a:lnTo>
                    <a:pt x="216" y="1244"/>
                  </a:lnTo>
                  <a:lnTo>
                    <a:pt x="209" y="1238"/>
                  </a:lnTo>
                  <a:lnTo>
                    <a:pt x="206" y="1236"/>
                  </a:lnTo>
                  <a:lnTo>
                    <a:pt x="198" y="1233"/>
                  </a:lnTo>
                  <a:lnTo>
                    <a:pt x="179" y="1223"/>
                  </a:lnTo>
                  <a:lnTo>
                    <a:pt x="151" y="1210"/>
                  </a:lnTo>
                  <a:lnTo>
                    <a:pt x="119" y="1194"/>
                  </a:lnTo>
                  <a:lnTo>
                    <a:pt x="86" y="1178"/>
                  </a:lnTo>
                  <a:lnTo>
                    <a:pt x="58" y="1165"/>
                  </a:lnTo>
                  <a:lnTo>
                    <a:pt x="39" y="1155"/>
                  </a:lnTo>
                  <a:lnTo>
                    <a:pt x="31" y="1151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1812" y="3102"/>
              <a:ext cx="103" cy="430"/>
            </a:xfrm>
            <a:custGeom>
              <a:avLst/>
              <a:gdLst>
                <a:gd name="T0" fmla="*/ 38 w 616"/>
                <a:gd name="T1" fmla="*/ 1342 h 1724"/>
                <a:gd name="T2" fmla="*/ 296 w 616"/>
                <a:gd name="T3" fmla="*/ 1538 h 1724"/>
                <a:gd name="T4" fmla="*/ 342 w 616"/>
                <a:gd name="T5" fmla="*/ 1573 h 1724"/>
                <a:gd name="T6" fmla="*/ 404 w 616"/>
                <a:gd name="T7" fmla="*/ 1618 h 1724"/>
                <a:gd name="T8" fmla="*/ 450 w 616"/>
                <a:gd name="T9" fmla="*/ 1651 h 1724"/>
                <a:gd name="T10" fmla="*/ 463 w 616"/>
                <a:gd name="T11" fmla="*/ 1659 h 1724"/>
                <a:gd name="T12" fmla="*/ 499 w 616"/>
                <a:gd name="T13" fmla="*/ 1678 h 1724"/>
                <a:gd name="T14" fmla="*/ 546 w 616"/>
                <a:gd name="T15" fmla="*/ 1703 h 1724"/>
                <a:gd name="T16" fmla="*/ 582 w 616"/>
                <a:gd name="T17" fmla="*/ 1722 h 1724"/>
                <a:gd name="T18" fmla="*/ 589 w 616"/>
                <a:gd name="T19" fmla="*/ 1719 h 1724"/>
                <a:gd name="T20" fmla="*/ 597 w 616"/>
                <a:gd name="T21" fmla="*/ 1681 h 1724"/>
                <a:gd name="T22" fmla="*/ 607 w 616"/>
                <a:gd name="T23" fmla="*/ 1630 h 1724"/>
                <a:gd name="T24" fmla="*/ 615 w 616"/>
                <a:gd name="T25" fmla="*/ 1592 h 1724"/>
                <a:gd name="T26" fmla="*/ 615 w 616"/>
                <a:gd name="T27" fmla="*/ 1584 h 1724"/>
                <a:gd name="T28" fmla="*/ 610 w 616"/>
                <a:gd name="T29" fmla="*/ 1564 h 1724"/>
                <a:gd name="T30" fmla="*/ 602 w 616"/>
                <a:gd name="T31" fmla="*/ 1529 h 1724"/>
                <a:gd name="T32" fmla="*/ 593 w 616"/>
                <a:gd name="T33" fmla="*/ 1487 h 1724"/>
                <a:gd name="T34" fmla="*/ 582 w 616"/>
                <a:gd name="T35" fmla="*/ 1441 h 1724"/>
                <a:gd name="T36" fmla="*/ 573 w 616"/>
                <a:gd name="T37" fmla="*/ 1398 h 1724"/>
                <a:gd name="T38" fmla="*/ 565 w 616"/>
                <a:gd name="T39" fmla="*/ 1364 h 1724"/>
                <a:gd name="T40" fmla="*/ 561 w 616"/>
                <a:gd name="T41" fmla="*/ 1344 h 1724"/>
                <a:gd name="T42" fmla="*/ 558 w 616"/>
                <a:gd name="T43" fmla="*/ 1337 h 1724"/>
                <a:gd name="T44" fmla="*/ 554 w 616"/>
                <a:gd name="T45" fmla="*/ 1316 h 1724"/>
                <a:gd name="T46" fmla="*/ 547 w 616"/>
                <a:gd name="T47" fmla="*/ 1281 h 1724"/>
                <a:gd name="T48" fmla="*/ 537 w 616"/>
                <a:gd name="T49" fmla="*/ 1235 h 1724"/>
                <a:gd name="T50" fmla="*/ 527 w 616"/>
                <a:gd name="T51" fmla="*/ 1186 h 1724"/>
                <a:gd name="T52" fmla="*/ 517 w 616"/>
                <a:gd name="T53" fmla="*/ 1140 h 1724"/>
                <a:gd name="T54" fmla="*/ 510 w 616"/>
                <a:gd name="T55" fmla="*/ 1104 h 1724"/>
                <a:gd name="T56" fmla="*/ 505 w 616"/>
                <a:gd name="T57" fmla="*/ 1083 h 1724"/>
                <a:gd name="T58" fmla="*/ 503 w 616"/>
                <a:gd name="T59" fmla="*/ 1076 h 1724"/>
                <a:gd name="T60" fmla="*/ 495 w 616"/>
                <a:gd name="T61" fmla="*/ 1052 h 1724"/>
                <a:gd name="T62" fmla="*/ 483 w 616"/>
                <a:gd name="T63" fmla="*/ 1011 h 1724"/>
                <a:gd name="T64" fmla="*/ 466 w 616"/>
                <a:gd name="T65" fmla="*/ 960 h 1724"/>
                <a:gd name="T66" fmla="*/ 448 w 616"/>
                <a:gd name="T67" fmla="*/ 905 h 1724"/>
                <a:gd name="T68" fmla="*/ 431 w 616"/>
                <a:gd name="T69" fmla="*/ 852 h 1724"/>
                <a:gd name="T70" fmla="*/ 419 w 616"/>
                <a:gd name="T71" fmla="*/ 811 h 1724"/>
                <a:gd name="T72" fmla="*/ 411 w 616"/>
                <a:gd name="T73" fmla="*/ 786 h 1724"/>
                <a:gd name="T74" fmla="*/ 409 w 616"/>
                <a:gd name="T75" fmla="*/ 780 h 1724"/>
                <a:gd name="T76" fmla="*/ 396 w 616"/>
                <a:gd name="T77" fmla="*/ 753 h 1724"/>
                <a:gd name="T78" fmla="*/ 375 w 616"/>
                <a:gd name="T79" fmla="*/ 707 h 1724"/>
                <a:gd name="T80" fmla="*/ 349 w 616"/>
                <a:gd name="T81" fmla="*/ 649 h 1724"/>
                <a:gd name="T82" fmla="*/ 322 w 616"/>
                <a:gd name="T83" fmla="*/ 587 h 1724"/>
                <a:gd name="T84" fmla="*/ 296 w 616"/>
                <a:gd name="T85" fmla="*/ 530 h 1724"/>
                <a:gd name="T86" fmla="*/ 275 w 616"/>
                <a:gd name="T87" fmla="*/ 483 h 1724"/>
                <a:gd name="T88" fmla="*/ 262 w 616"/>
                <a:gd name="T89" fmla="*/ 457 h 1724"/>
                <a:gd name="T90" fmla="*/ 0 w 616"/>
                <a:gd name="T91" fmla="*/ 0 h 1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16" h="1724">
                  <a:moveTo>
                    <a:pt x="0" y="0"/>
                  </a:moveTo>
                  <a:lnTo>
                    <a:pt x="38" y="1342"/>
                  </a:lnTo>
                  <a:lnTo>
                    <a:pt x="289" y="1533"/>
                  </a:lnTo>
                  <a:lnTo>
                    <a:pt x="296" y="1538"/>
                  </a:lnTo>
                  <a:lnTo>
                    <a:pt x="315" y="1553"/>
                  </a:lnTo>
                  <a:lnTo>
                    <a:pt x="342" y="1573"/>
                  </a:lnTo>
                  <a:lnTo>
                    <a:pt x="374" y="1595"/>
                  </a:lnTo>
                  <a:lnTo>
                    <a:pt x="404" y="1618"/>
                  </a:lnTo>
                  <a:lnTo>
                    <a:pt x="431" y="1637"/>
                  </a:lnTo>
                  <a:lnTo>
                    <a:pt x="450" y="1651"/>
                  </a:lnTo>
                  <a:lnTo>
                    <a:pt x="457" y="1656"/>
                  </a:lnTo>
                  <a:lnTo>
                    <a:pt x="463" y="1659"/>
                  </a:lnTo>
                  <a:lnTo>
                    <a:pt x="477" y="1667"/>
                  </a:lnTo>
                  <a:lnTo>
                    <a:pt x="499" y="1678"/>
                  </a:lnTo>
                  <a:lnTo>
                    <a:pt x="522" y="1690"/>
                  </a:lnTo>
                  <a:lnTo>
                    <a:pt x="546" y="1703"/>
                  </a:lnTo>
                  <a:lnTo>
                    <a:pt x="567" y="1713"/>
                  </a:lnTo>
                  <a:lnTo>
                    <a:pt x="582" y="1722"/>
                  </a:lnTo>
                  <a:lnTo>
                    <a:pt x="588" y="1724"/>
                  </a:lnTo>
                  <a:lnTo>
                    <a:pt x="589" y="1719"/>
                  </a:lnTo>
                  <a:lnTo>
                    <a:pt x="592" y="1703"/>
                  </a:lnTo>
                  <a:lnTo>
                    <a:pt x="597" y="1681"/>
                  </a:lnTo>
                  <a:lnTo>
                    <a:pt x="602" y="1656"/>
                  </a:lnTo>
                  <a:lnTo>
                    <a:pt x="607" y="1630"/>
                  </a:lnTo>
                  <a:lnTo>
                    <a:pt x="611" y="1608"/>
                  </a:lnTo>
                  <a:lnTo>
                    <a:pt x="615" y="1592"/>
                  </a:lnTo>
                  <a:lnTo>
                    <a:pt x="616" y="1586"/>
                  </a:lnTo>
                  <a:lnTo>
                    <a:pt x="615" y="1584"/>
                  </a:lnTo>
                  <a:lnTo>
                    <a:pt x="613" y="1575"/>
                  </a:lnTo>
                  <a:lnTo>
                    <a:pt x="610" y="1564"/>
                  </a:lnTo>
                  <a:lnTo>
                    <a:pt x="607" y="1548"/>
                  </a:lnTo>
                  <a:lnTo>
                    <a:pt x="602" y="1529"/>
                  </a:lnTo>
                  <a:lnTo>
                    <a:pt x="598" y="1509"/>
                  </a:lnTo>
                  <a:lnTo>
                    <a:pt x="593" y="1487"/>
                  </a:lnTo>
                  <a:lnTo>
                    <a:pt x="588" y="1464"/>
                  </a:lnTo>
                  <a:lnTo>
                    <a:pt x="582" y="1441"/>
                  </a:lnTo>
                  <a:lnTo>
                    <a:pt x="577" y="1419"/>
                  </a:lnTo>
                  <a:lnTo>
                    <a:pt x="573" y="1398"/>
                  </a:lnTo>
                  <a:lnTo>
                    <a:pt x="568" y="1379"/>
                  </a:lnTo>
                  <a:lnTo>
                    <a:pt x="565" y="1364"/>
                  </a:lnTo>
                  <a:lnTo>
                    <a:pt x="562" y="1351"/>
                  </a:lnTo>
                  <a:lnTo>
                    <a:pt x="561" y="1344"/>
                  </a:lnTo>
                  <a:lnTo>
                    <a:pt x="559" y="1340"/>
                  </a:lnTo>
                  <a:lnTo>
                    <a:pt x="558" y="1337"/>
                  </a:lnTo>
                  <a:lnTo>
                    <a:pt x="557" y="1330"/>
                  </a:lnTo>
                  <a:lnTo>
                    <a:pt x="554" y="1316"/>
                  </a:lnTo>
                  <a:lnTo>
                    <a:pt x="550" y="1301"/>
                  </a:lnTo>
                  <a:lnTo>
                    <a:pt x="547" y="1281"/>
                  </a:lnTo>
                  <a:lnTo>
                    <a:pt x="541" y="1259"/>
                  </a:lnTo>
                  <a:lnTo>
                    <a:pt x="537" y="1235"/>
                  </a:lnTo>
                  <a:lnTo>
                    <a:pt x="532" y="1211"/>
                  </a:lnTo>
                  <a:lnTo>
                    <a:pt x="527" y="1186"/>
                  </a:lnTo>
                  <a:lnTo>
                    <a:pt x="522" y="1162"/>
                  </a:lnTo>
                  <a:lnTo>
                    <a:pt x="517" y="1140"/>
                  </a:lnTo>
                  <a:lnTo>
                    <a:pt x="513" y="1120"/>
                  </a:lnTo>
                  <a:lnTo>
                    <a:pt x="510" y="1104"/>
                  </a:lnTo>
                  <a:lnTo>
                    <a:pt x="507" y="1091"/>
                  </a:lnTo>
                  <a:lnTo>
                    <a:pt x="505" y="1083"/>
                  </a:lnTo>
                  <a:lnTo>
                    <a:pt x="504" y="1080"/>
                  </a:lnTo>
                  <a:lnTo>
                    <a:pt x="503" y="1076"/>
                  </a:lnTo>
                  <a:lnTo>
                    <a:pt x="500" y="1067"/>
                  </a:lnTo>
                  <a:lnTo>
                    <a:pt x="495" y="1052"/>
                  </a:lnTo>
                  <a:lnTo>
                    <a:pt x="490" y="1033"/>
                  </a:lnTo>
                  <a:lnTo>
                    <a:pt x="483" y="1011"/>
                  </a:lnTo>
                  <a:lnTo>
                    <a:pt x="474" y="986"/>
                  </a:lnTo>
                  <a:lnTo>
                    <a:pt x="466" y="960"/>
                  </a:lnTo>
                  <a:lnTo>
                    <a:pt x="457" y="932"/>
                  </a:lnTo>
                  <a:lnTo>
                    <a:pt x="448" y="905"/>
                  </a:lnTo>
                  <a:lnTo>
                    <a:pt x="440" y="877"/>
                  </a:lnTo>
                  <a:lnTo>
                    <a:pt x="431" y="852"/>
                  </a:lnTo>
                  <a:lnTo>
                    <a:pt x="424" y="830"/>
                  </a:lnTo>
                  <a:lnTo>
                    <a:pt x="419" y="811"/>
                  </a:lnTo>
                  <a:lnTo>
                    <a:pt x="414" y="796"/>
                  </a:lnTo>
                  <a:lnTo>
                    <a:pt x="411" y="786"/>
                  </a:lnTo>
                  <a:lnTo>
                    <a:pt x="410" y="783"/>
                  </a:lnTo>
                  <a:lnTo>
                    <a:pt x="409" y="780"/>
                  </a:lnTo>
                  <a:lnTo>
                    <a:pt x="403" y="769"/>
                  </a:lnTo>
                  <a:lnTo>
                    <a:pt x="396" y="753"/>
                  </a:lnTo>
                  <a:lnTo>
                    <a:pt x="386" y="732"/>
                  </a:lnTo>
                  <a:lnTo>
                    <a:pt x="375" y="707"/>
                  </a:lnTo>
                  <a:lnTo>
                    <a:pt x="363" y="679"/>
                  </a:lnTo>
                  <a:lnTo>
                    <a:pt x="349" y="649"/>
                  </a:lnTo>
                  <a:lnTo>
                    <a:pt x="336" y="619"/>
                  </a:lnTo>
                  <a:lnTo>
                    <a:pt x="322" y="587"/>
                  </a:lnTo>
                  <a:lnTo>
                    <a:pt x="309" y="558"/>
                  </a:lnTo>
                  <a:lnTo>
                    <a:pt x="296" y="530"/>
                  </a:lnTo>
                  <a:lnTo>
                    <a:pt x="285" y="504"/>
                  </a:lnTo>
                  <a:lnTo>
                    <a:pt x="275" y="483"/>
                  </a:lnTo>
                  <a:lnTo>
                    <a:pt x="268" y="468"/>
                  </a:lnTo>
                  <a:lnTo>
                    <a:pt x="262" y="457"/>
                  </a:lnTo>
                  <a:lnTo>
                    <a:pt x="261" y="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1124" y="2314"/>
              <a:ext cx="168" cy="147"/>
            </a:xfrm>
            <a:custGeom>
              <a:avLst/>
              <a:gdLst>
                <a:gd name="T0" fmla="*/ 0 w 1006"/>
                <a:gd name="T1" fmla="*/ 156 h 591"/>
                <a:gd name="T2" fmla="*/ 90 w 1006"/>
                <a:gd name="T3" fmla="*/ 0 h 591"/>
                <a:gd name="T4" fmla="*/ 1006 w 1006"/>
                <a:gd name="T5" fmla="*/ 434 h 591"/>
                <a:gd name="T6" fmla="*/ 1003 w 1006"/>
                <a:gd name="T7" fmla="*/ 441 h 591"/>
                <a:gd name="T8" fmla="*/ 996 w 1006"/>
                <a:gd name="T9" fmla="*/ 459 h 591"/>
                <a:gd name="T10" fmla="*/ 985 w 1006"/>
                <a:gd name="T11" fmla="*/ 484 h 591"/>
                <a:gd name="T12" fmla="*/ 972 w 1006"/>
                <a:gd name="T13" fmla="*/ 513 h 591"/>
                <a:gd name="T14" fmla="*/ 960 w 1006"/>
                <a:gd name="T15" fmla="*/ 541 h 591"/>
                <a:gd name="T16" fmla="*/ 949 w 1006"/>
                <a:gd name="T17" fmla="*/ 567 h 591"/>
                <a:gd name="T18" fmla="*/ 942 w 1006"/>
                <a:gd name="T19" fmla="*/ 584 h 591"/>
                <a:gd name="T20" fmla="*/ 939 w 1006"/>
                <a:gd name="T21" fmla="*/ 591 h 591"/>
                <a:gd name="T22" fmla="*/ 0 w 1006"/>
                <a:gd name="T23" fmla="*/ 156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6" h="591">
                  <a:moveTo>
                    <a:pt x="0" y="156"/>
                  </a:moveTo>
                  <a:lnTo>
                    <a:pt x="90" y="0"/>
                  </a:lnTo>
                  <a:lnTo>
                    <a:pt x="1006" y="434"/>
                  </a:lnTo>
                  <a:lnTo>
                    <a:pt x="1003" y="441"/>
                  </a:lnTo>
                  <a:lnTo>
                    <a:pt x="996" y="459"/>
                  </a:lnTo>
                  <a:lnTo>
                    <a:pt x="985" y="484"/>
                  </a:lnTo>
                  <a:lnTo>
                    <a:pt x="972" y="513"/>
                  </a:lnTo>
                  <a:lnTo>
                    <a:pt x="960" y="541"/>
                  </a:lnTo>
                  <a:lnTo>
                    <a:pt x="949" y="567"/>
                  </a:lnTo>
                  <a:lnTo>
                    <a:pt x="942" y="584"/>
                  </a:lnTo>
                  <a:lnTo>
                    <a:pt x="939" y="591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116" name="Group 20"/>
          <p:cNvGrpSpPr>
            <a:grpSpLocks/>
          </p:cNvGrpSpPr>
          <p:nvPr/>
        </p:nvGrpSpPr>
        <p:grpSpPr bwMode="auto">
          <a:xfrm>
            <a:off x="5735639" y="4076701"/>
            <a:ext cx="2879725" cy="2060575"/>
            <a:chOff x="2426" y="1253"/>
            <a:chExt cx="1928" cy="1533"/>
          </a:xfrm>
        </p:grpSpPr>
        <p:grpSp>
          <p:nvGrpSpPr>
            <p:cNvPr id="4117" name="Group 21"/>
            <p:cNvGrpSpPr>
              <a:grpSpLocks/>
            </p:cNvGrpSpPr>
            <p:nvPr/>
          </p:nvGrpSpPr>
          <p:grpSpPr bwMode="auto">
            <a:xfrm>
              <a:off x="2426" y="1253"/>
              <a:ext cx="1247" cy="1533"/>
              <a:chOff x="612" y="1525"/>
              <a:chExt cx="1488" cy="2304"/>
            </a:xfrm>
          </p:grpSpPr>
          <p:sp>
            <p:nvSpPr>
              <p:cNvPr id="4118" name="AutoShape 22"/>
              <p:cNvSpPr>
                <a:spLocks noChangeAspect="1" noChangeArrowheads="1" noTextEdit="1"/>
              </p:cNvSpPr>
              <p:nvPr/>
            </p:nvSpPr>
            <p:spPr bwMode="auto">
              <a:xfrm>
                <a:off x="612" y="1525"/>
                <a:ext cx="1488" cy="2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19" name="Freeform 23"/>
              <p:cNvSpPr>
                <a:spLocks/>
              </p:cNvSpPr>
              <p:nvPr/>
            </p:nvSpPr>
            <p:spPr bwMode="auto">
              <a:xfrm>
                <a:off x="612" y="1525"/>
                <a:ext cx="1488" cy="2304"/>
              </a:xfrm>
              <a:custGeom>
                <a:avLst/>
                <a:gdLst>
                  <a:gd name="T0" fmla="*/ 3151 w 8926"/>
                  <a:gd name="T1" fmla="*/ 5055 h 9216"/>
                  <a:gd name="T2" fmla="*/ 1657 w 8926"/>
                  <a:gd name="T3" fmla="*/ 2676 h 9216"/>
                  <a:gd name="T4" fmla="*/ 1868 w 8926"/>
                  <a:gd name="T5" fmla="*/ 2653 h 9216"/>
                  <a:gd name="T6" fmla="*/ 2382 w 8926"/>
                  <a:gd name="T7" fmla="*/ 2598 h 9216"/>
                  <a:gd name="T8" fmla="*/ 3018 w 8926"/>
                  <a:gd name="T9" fmla="*/ 2530 h 9216"/>
                  <a:gd name="T10" fmla="*/ 3593 w 8926"/>
                  <a:gd name="T11" fmla="*/ 2468 h 9216"/>
                  <a:gd name="T12" fmla="*/ 3926 w 8926"/>
                  <a:gd name="T13" fmla="*/ 2433 h 9216"/>
                  <a:gd name="T14" fmla="*/ 1740 w 8926"/>
                  <a:gd name="T15" fmla="*/ 644 h 9216"/>
                  <a:gd name="T16" fmla="*/ 1577 w 8926"/>
                  <a:gd name="T17" fmla="*/ 636 h 9216"/>
                  <a:gd name="T18" fmla="*/ 1326 w 8926"/>
                  <a:gd name="T19" fmla="*/ 623 h 9216"/>
                  <a:gd name="T20" fmla="*/ 1063 w 8926"/>
                  <a:gd name="T21" fmla="*/ 611 h 9216"/>
                  <a:gd name="T22" fmla="*/ 864 w 8926"/>
                  <a:gd name="T23" fmla="*/ 600 h 9216"/>
                  <a:gd name="T24" fmla="*/ 802 w 8926"/>
                  <a:gd name="T25" fmla="*/ 599 h 9216"/>
                  <a:gd name="T26" fmla="*/ 860 w 8926"/>
                  <a:gd name="T27" fmla="*/ 706 h 9216"/>
                  <a:gd name="T28" fmla="*/ 974 w 8926"/>
                  <a:gd name="T29" fmla="*/ 920 h 9216"/>
                  <a:gd name="T30" fmla="*/ 1107 w 8926"/>
                  <a:gd name="T31" fmla="*/ 1167 h 9216"/>
                  <a:gd name="T32" fmla="*/ 1223 w 8926"/>
                  <a:gd name="T33" fmla="*/ 1381 h 9216"/>
                  <a:gd name="T34" fmla="*/ 1281 w 8926"/>
                  <a:gd name="T35" fmla="*/ 1488 h 9216"/>
                  <a:gd name="T36" fmla="*/ 1406 w 8926"/>
                  <a:gd name="T37" fmla="*/ 1490 h 9216"/>
                  <a:gd name="T38" fmla="*/ 1694 w 8926"/>
                  <a:gd name="T39" fmla="*/ 1490 h 9216"/>
                  <a:gd name="T40" fmla="*/ 1818 w 8926"/>
                  <a:gd name="T41" fmla="*/ 1485 h 9216"/>
                  <a:gd name="T42" fmla="*/ 1795 w 8926"/>
                  <a:gd name="T43" fmla="*/ 1308 h 9216"/>
                  <a:gd name="T44" fmla="*/ 1768 w 8926"/>
                  <a:gd name="T45" fmla="*/ 1083 h 9216"/>
                  <a:gd name="T46" fmla="*/ 1783 w 8926"/>
                  <a:gd name="T47" fmla="*/ 1038 h 9216"/>
                  <a:gd name="T48" fmla="*/ 1890 w 8926"/>
                  <a:gd name="T49" fmla="*/ 1013 h 9216"/>
                  <a:gd name="T50" fmla="*/ 1975 w 8926"/>
                  <a:gd name="T51" fmla="*/ 993 h 9216"/>
                  <a:gd name="T52" fmla="*/ 1991 w 8926"/>
                  <a:gd name="T53" fmla="*/ 1041 h 9216"/>
                  <a:gd name="T54" fmla="*/ 2035 w 8926"/>
                  <a:gd name="T55" fmla="*/ 1195 h 9216"/>
                  <a:gd name="T56" fmla="*/ 2092 w 8926"/>
                  <a:gd name="T57" fmla="*/ 1399 h 9216"/>
                  <a:gd name="T58" fmla="*/ 2147 w 8926"/>
                  <a:gd name="T59" fmla="*/ 1593 h 9216"/>
                  <a:gd name="T60" fmla="*/ 2182 w 8926"/>
                  <a:gd name="T61" fmla="*/ 1717 h 9216"/>
                  <a:gd name="T62" fmla="*/ 1109 w 8926"/>
                  <a:gd name="T63" fmla="*/ 2014 h 9216"/>
                  <a:gd name="T64" fmla="*/ 946 w 8926"/>
                  <a:gd name="T65" fmla="*/ 1777 h 9216"/>
                  <a:gd name="T66" fmla="*/ 664 w 8926"/>
                  <a:gd name="T67" fmla="*/ 1367 h 9216"/>
                  <a:gd name="T68" fmla="*/ 353 w 8926"/>
                  <a:gd name="T69" fmla="*/ 916 h 9216"/>
                  <a:gd name="T70" fmla="*/ 103 w 8926"/>
                  <a:gd name="T71" fmla="*/ 549 h 9216"/>
                  <a:gd name="T72" fmla="*/ 0 w 8926"/>
                  <a:gd name="T73" fmla="*/ 398 h 9216"/>
                  <a:gd name="T74" fmla="*/ 123 w 8926"/>
                  <a:gd name="T75" fmla="*/ 361 h 9216"/>
                  <a:gd name="T76" fmla="*/ 421 w 8926"/>
                  <a:gd name="T77" fmla="*/ 272 h 9216"/>
                  <a:gd name="T78" fmla="*/ 791 w 8926"/>
                  <a:gd name="T79" fmla="*/ 162 h 9216"/>
                  <a:gd name="T80" fmla="*/ 1126 w 8926"/>
                  <a:gd name="T81" fmla="*/ 62 h 9216"/>
                  <a:gd name="T82" fmla="*/ 1321 w 8926"/>
                  <a:gd name="T83" fmla="*/ 4 h 9216"/>
                  <a:gd name="T84" fmla="*/ 1471 w 8926"/>
                  <a:gd name="T85" fmla="*/ 101 h 9216"/>
                  <a:gd name="T86" fmla="*/ 2066 w 8926"/>
                  <a:gd name="T87" fmla="*/ 541 h 9216"/>
                  <a:gd name="T88" fmla="*/ 2911 w 8926"/>
                  <a:gd name="T89" fmla="*/ 1165 h 9216"/>
                  <a:gd name="T90" fmla="*/ 3757 w 8926"/>
                  <a:gd name="T91" fmla="*/ 1790 h 9216"/>
                  <a:gd name="T92" fmla="*/ 4353 w 8926"/>
                  <a:gd name="T93" fmla="*/ 2230 h 9216"/>
                  <a:gd name="T94" fmla="*/ 5075 w 8926"/>
                  <a:gd name="T95" fmla="*/ 992 h 9216"/>
                  <a:gd name="T96" fmla="*/ 4379 w 8926"/>
                  <a:gd name="T97" fmla="*/ 597 h 9216"/>
                  <a:gd name="T98" fmla="*/ 8338 w 8926"/>
                  <a:gd name="T99" fmla="*/ 1387 h 9216"/>
                  <a:gd name="T100" fmla="*/ 6358 w 8926"/>
                  <a:gd name="T101" fmla="*/ 2083 h 9216"/>
                  <a:gd name="T102" fmla="*/ 8172 w 8926"/>
                  <a:gd name="T103" fmla="*/ 6215 h 9216"/>
                  <a:gd name="T104" fmla="*/ 7963 w 8926"/>
                  <a:gd name="T105" fmla="*/ 8624 h 9216"/>
                  <a:gd name="T106" fmla="*/ 5021 w 8926"/>
                  <a:gd name="T107" fmla="*/ 8328 h 9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926" h="9216">
                    <a:moveTo>
                      <a:pt x="2027" y="8971"/>
                    </a:moveTo>
                    <a:lnTo>
                      <a:pt x="2508" y="8276"/>
                    </a:lnTo>
                    <a:lnTo>
                      <a:pt x="2883" y="7484"/>
                    </a:lnTo>
                    <a:lnTo>
                      <a:pt x="3203" y="6543"/>
                    </a:lnTo>
                    <a:lnTo>
                      <a:pt x="3257" y="5750"/>
                    </a:lnTo>
                    <a:lnTo>
                      <a:pt x="3151" y="5055"/>
                    </a:lnTo>
                    <a:lnTo>
                      <a:pt x="2774" y="4808"/>
                    </a:lnTo>
                    <a:lnTo>
                      <a:pt x="2615" y="4511"/>
                    </a:lnTo>
                    <a:lnTo>
                      <a:pt x="2615" y="4263"/>
                    </a:lnTo>
                    <a:lnTo>
                      <a:pt x="2723" y="4065"/>
                    </a:lnTo>
                    <a:lnTo>
                      <a:pt x="2027" y="3075"/>
                    </a:lnTo>
                    <a:lnTo>
                      <a:pt x="1657" y="2676"/>
                    </a:lnTo>
                    <a:lnTo>
                      <a:pt x="1664" y="2675"/>
                    </a:lnTo>
                    <a:lnTo>
                      <a:pt x="1683" y="2673"/>
                    </a:lnTo>
                    <a:lnTo>
                      <a:pt x="1713" y="2670"/>
                    </a:lnTo>
                    <a:lnTo>
                      <a:pt x="1755" y="2665"/>
                    </a:lnTo>
                    <a:lnTo>
                      <a:pt x="1808" y="2660"/>
                    </a:lnTo>
                    <a:lnTo>
                      <a:pt x="1868" y="2653"/>
                    </a:lnTo>
                    <a:lnTo>
                      <a:pt x="1938" y="2646"/>
                    </a:lnTo>
                    <a:lnTo>
                      <a:pt x="2015" y="2637"/>
                    </a:lnTo>
                    <a:lnTo>
                      <a:pt x="2099" y="2629"/>
                    </a:lnTo>
                    <a:lnTo>
                      <a:pt x="2189" y="2618"/>
                    </a:lnTo>
                    <a:lnTo>
                      <a:pt x="2283" y="2609"/>
                    </a:lnTo>
                    <a:lnTo>
                      <a:pt x="2382" y="2598"/>
                    </a:lnTo>
                    <a:lnTo>
                      <a:pt x="2485" y="2587"/>
                    </a:lnTo>
                    <a:lnTo>
                      <a:pt x="2589" y="2575"/>
                    </a:lnTo>
                    <a:lnTo>
                      <a:pt x="2696" y="2565"/>
                    </a:lnTo>
                    <a:lnTo>
                      <a:pt x="2804" y="2552"/>
                    </a:lnTo>
                    <a:lnTo>
                      <a:pt x="2911" y="2541"/>
                    </a:lnTo>
                    <a:lnTo>
                      <a:pt x="3018" y="2530"/>
                    </a:lnTo>
                    <a:lnTo>
                      <a:pt x="3122" y="2519"/>
                    </a:lnTo>
                    <a:lnTo>
                      <a:pt x="3225" y="2507"/>
                    </a:lnTo>
                    <a:lnTo>
                      <a:pt x="3324" y="2497"/>
                    </a:lnTo>
                    <a:lnTo>
                      <a:pt x="3419" y="2487"/>
                    </a:lnTo>
                    <a:lnTo>
                      <a:pt x="3508" y="2477"/>
                    </a:lnTo>
                    <a:lnTo>
                      <a:pt x="3593" y="2468"/>
                    </a:lnTo>
                    <a:lnTo>
                      <a:pt x="3670" y="2460"/>
                    </a:lnTo>
                    <a:lnTo>
                      <a:pt x="3740" y="2453"/>
                    </a:lnTo>
                    <a:lnTo>
                      <a:pt x="3801" y="2445"/>
                    </a:lnTo>
                    <a:lnTo>
                      <a:pt x="3852" y="2440"/>
                    </a:lnTo>
                    <a:lnTo>
                      <a:pt x="3895" y="2436"/>
                    </a:lnTo>
                    <a:lnTo>
                      <a:pt x="3926" y="2433"/>
                    </a:lnTo>
                    <a:lnTo>
                      <a:pt x="3945" y="2431"/>
                    </a:lnTo>
                    <a:lnTo>
                      <a:pt x="3951" y="2430"/>
                    </a:lnTo>
                    <a:lnTo>
                      <a:pt x="1764" y="645"/>
                    </a:lnTo>
                    <a:lnTo>
                      <a:pt x="1760" y="645"/>
                    </a:lnTo>
                    <a:lnTo>
                      <a:pt x="1753" y="644"/>
                    </a:lnTo>
                    <a:lnTo>
                      <a:pt x="1740" y="644"/>
                    </a:lnTo>
                    <a:lnTo>
                      <a:pt x="1722" y="643"/>
                    </a:lnTo>
                    <a:lnTo>
                      <a:pt x="1700" y="642"/>
                    </a:lnTo>
                    <a:lnTo>
                      <a:pt x="1675" y="641"/>
                    </a:lnTo>
                    <a:lnTo>
                      <a:pt x="1646" y="639"/>
                    </a:lnTo>
                    <a:lnTo>
                      <a:pt x="1613" y="638"/>
                    </a:lnTo>
                    <a:lnTo>
                      <a:pt x="1577" y="636"/>
                    </a:lnTo>
                    <a:lnTo>
                      <a:pt x="1540" y="634"/>
                    </a:lnTo>
                    <a:lnTo>
                      <a:pt x="1499" y="632"/>
                    </a:lnTo>
                    <a:lnTo>
                      <a:pt x="1458" y="630"/>
                    </a:lnTo>
                    <a:lnTo>
                      <a:pt x="1415" y="628"/>
                    </a:lnTo>
                    <a:lnTo>
                      <a:pt x="1371" y="626"/>
                    </a:lnTo>
                    <a:lnTo>
                      <a:pt x="1326" y="623"/>
                    </a:lnTo>
                    <a:lnTo>
                      <a:pt x="1281" y="621"/>
                    </a:lnTo>
                    <a:lnTo>
                      <a:pt x="1236" y="619"/>
                    </a:lnTo>
                    <a:lnTo>
                      <a:pt x="1191" y="617"/>
                    </a:lnTo>
                    <a:lnTo>
                      <a:pt x="1147" y="615"/>
                    </a:lnTo>
                    <a:lnTo>
                      <a:pt x="1105" y="613"/>
                    </a:lnTo>
                    <a:lnTo>
                      <a:pt x="1063" y="611"/>
                    </a:lnTo>
                    <a:lnTo>
                      <a:pt x="1024" y="609"/>
                    </a:lnTo>
                    <a:lnTo>
                      <a:pt x="986" y="607"/>
                    </a:lnTo>
                    <a:lnTo>
                      <a:pt x="951" y="605"/>
                    </a:lnTo>
                    <a:lnTo>
                      <a:pt x="918" y="604"/>
                    </a:lnTo>
                    <a:lnTo>
                      <a:pt x="890" y="601"/>
                    </a:lnTo>
                    <a:lnTo>
                      <a:pt x="864" y="600"/>
                    </a:lnTo>
                    <a:lnTo>
                      <a:pt x="842" y="599"/>
                    </a:lnTo>
                    <a:lnTo>
                      <a:pt x="825" y="598"/>
                    </a:lnTo>
                    <a:lnTo>
                      <a:pt x="811" y="598"/>
                    </a:lnTo>
                    <a:lnTo>
                      <a:pt x="803" y="597"/>
                    </a:lnTo>
                    <a:lnTo>
                      <a:pt x="801" y="597"/>
                    </a:lnTo>
                    <a:lnTo>
                      <a:pt x="802" y="599"/>
                    </a:lnTo>
                    <a:lnTo>
                      <a:pt x="807" y="608"/>
                    </a:lnTo>
                    <a:lnTo>
                      <a:pt x="812" y="619"/>
                    </a:lnTo>
                    <a:lnTo>
                      <a:pt x="821" y="636"/>
                    </a:lnTo>
                    <a:lnTo>
                      <a:pt x="833" y="656"/>
                    </a:lnTo>
                    <a:lnTo>
                      <a:pt x="845" y="680"/>
                    </a:lnTo>
                    <a:lnTo>
                      <a:pt x="860" y="706"/>
                    </a:lnTo>
                    <a:lnTo>
                      <a:pt x="875" y="737"/>
                    </a:lnTo>
                    <a:lnTo>
                      <a:pt x="893" y="769"/>
                    </a:lnTo>
                    <a:lnTo>
                      <a:pt x="911" y="805"/>
                    </a:lnTo>
                    <a:lnTo>
                      <a:pt x="932" y="841"/>
                    </a:lnTo>
                    <a:lnTo>
                      <a:pt x="952" y="880"/>
                    </a:lnTo>
                    <a:lnTo>
                      <a:pt x="974" y="920"/>
                    </a:lnTo>
                    <a:lnTo>
                      <a:pt x="996" y="961"/>
                    </a:lnTo>
                    <a:lnTo>
                      <a:pt x="1018" y="1002"/>
                    </a:lnTo>
                    <a:lnTo>
                      <a:pt x="1041" y="1044"/>
                    </a:lnTo>
                    <a:lnTo>
                      <a:pt x="1063" y="1085"/>
                    </a:lnTo>
                    <a:lnTo>
                      <a:pt x="1086" y="1126"/>
                    </a:lnTo>
                    <a:lnTo>
                      <a:pt x="1107" y="1167"/>
                    </a:lnTo>
                    <a:lnTo>
                      <a:pt x="1128" y="1207"/>
                    </a:lnTo>
                    <a:lnTo>
                      <a:pt x="1150" y="1246"/>
                    </a:lnTo>
                    <a:lnTo>
                      <a:pt x="1170" y="1282"/>
                    </a:lnTo>
                    <a:lnTo>
                      <a:pt x="1188" y="1318"/>
                    </a:lnTo>
                    <a:lnTo>
                      <a:pt x="1206" y="1351"/>
                    </a:lnTo>
                    <a:lnTo>
                      <a:pt x="1223" y="1381"/>
                    </a:lnTo>
                    <a:lnTo>
                      <a:pt x="1237" y="1407"/>
                    </a:lnTo>
                    <a:lnTo>
                      <a:pt x="1250" y="1431"/>
                    </a:lnTo>
                    <a:lnTo>
                      <a:pt x="1261" y="1451"/>
                    </a:lnTo>
                    <a:lnTo>
                      <a:pt x="1270" y="1468"/>
                    </a:lnTo>
                    <a:lnTo>
                      <a:pt x="1277" y="1479"/>
                    </a:lnTo>
                    <a:lnTo>
                      <a:pt x="1281" y="1488"/>
                    </a:lnTo>
                    <a:lnTo>
                      <a:pt x="1282" y="1490"/>
                    </a:lnTo>
                    <a:lnTo>
                      <a:pt x="1288" y="1490"/>
                    </a:lnTo>
                    <a:lnTo>
                      <a:pt x="1305" y="1490"/>
                    </a:lnTo>
                    <a:lnTo>
                      <a:pt x="1331" y="1490"/>
                    </a:lnTo>
                    <a:lnTo>
                      <a:pt x="1366" y="1490"/>
                    </a:lnTo>
                    <a:lnTo>
                      <a:pt x="1406" y="1490"/>
                    </a:lnTo>
                    <a:lnTo>
                      <a:pt x="1451" y="1490"/>
                    </a:lnTo>
                    <a:lnTo>
                      <a:pt x="1499" y="1490"/>
                    </a:lnTo>
                    <a:lnTo>
                      <a:pt x="1549" y="1490"/>
                    </a:lnTo>
                    <a:lnTo>
                      <a:pt x="1600" y="1490"/>
                    </a:lnTo>
                    <a:lnTo>
                      <a:pt x="1648" y="1490"/>
                    </a:lnTo>
                    <a:lnTo>
                      <a:pt x="1694" y="1490"/>
                    </a:lnTo>
                    <a:lnTo>
                      <a:pt x="1735" y="1490"/>
                    </a:lnTo>
                    <a:lnTo>
                      <a:pt x="1768" y="1490"/>
                    </a:lnTo>
                    <a:lnTo>
                      <a:pt x="1795" y="1490"/>
                    </a:lnTo>
                    <a:lnTo>
                      <a:pt x="1812" y="1490"/>
                    </a:lnTo>
                    <a:lnTo>
                      <a:pt x="1819" y="1490"/>
                    </a:lnTo>
                    <a:lnTo>
                      <a:pt x="1818" y="1485"/>
                    </a:lnTo>
                    <a:lnTo>
                      <a:pt x="1817" y="1471"/>
                    </a:lnTo>
                    <a:lnTo>
                      <a:pt x="1813" y="1449"/>
                    </a:lnTo>
                    <a:lnTo>
                      <a:pt x="1810" y="1420"/>
                    </a:lnTo>
                    <a:lnTo>
                      <a:pt x="1805" y="1386"/>
                    </a:lnTo>
                    <a:lnTo>
                      <a:pt x="1801" y="1348"/>
                    </a:lnTo>
                    <a:lnTo>
                      <a:pt x="1795" y="1308"/>
                    </a:lnTo>
                    <a:lnTo>
                      <a:pt x="1791" y="1266"/>
                    </a:lnTo>
                    <a:lnTo>
                      <a:pt x="1785" y="1225"/>
                    </a:lnTo>
                    <a:lnTo>
                      <a:pt x="1781" y="1184"/>
                    </a:lnTo>
                    <a:lnTo>
                      <a:pt x="1776" y="1146"/>
                    </a:lnTo>
                    <a:lnTo>
                      <a:pt x="1772" y="1113"/>
                    </a:lnTo>
                    <a:lnTo>
                      <a:pt x="1768" y="1083"/>
                    </a:lnTo>
                    <a:lnTo>
                      <a:pt x="1766" y="1061"/>
                    </a:lnTo>
                    <a:lnTo>
                      <a:pt x="1764" y="1048"/>
                    </a:lnTo>
                    <a:lnTo>
                      <a:pt x="1764" y="1043"/>
                    </a:lnTo>
                    <a:lnTo>
                      <a:pt x="1766" y="1041"/>
                    </a:lnTo>
                    <a:lnTo>
                      <a:pt x="1773" y="1040"/>
                    </a:lnTo>
                    <a:lnTo>
                      <a:pt x="1783" y="1038"/>
                    </a:lnTo>
                    <a:lnTo>
                      <a:pt x="1796" y="1034"/>
                    </a:lnTo>
                    <a:lnTo>
                      <a:pt x="1812" y="1031"/>
                    </a:lnTo>
                    <a:lnTo>
                      <a:pt x="1830" y="1027"/>
                    </a:lnTo>
                    <a:lnTo>
                      <a:pt x="1850" y="1022"/>
                    </a:lnTo>
                    <a:lnTo>
                      <a:pt x="1870" y="1017"/>
                    </a:lnTo>
                    <a:lnTo>
                      <a:pt x="1890" y="1013"/>
                    </a:lnTo>
                    <a:lnTo>
                      <a:pt x="1909" y="1008"/>
                    </a:lnTo>
                    <a:lnTo>
                      <a:pt x="1927" y="1004"/>
                    </a:lnTo>
                    <a:lnTo>
                      <a:pt x="1944" y="1000"/>
                    </a:lnTo>
                    <a:lnTo>
                      <a:pt x="1957" y="996"/>
                    </a:lnTo>
                    <a:lnTo>
                      <a:pt x="1969" y="994"/>
                    </a:lnTo>
                    <a:lnTo>
                      <a:pt x="1975" y="993"/>
                    </a:lnTo>
                    <a:lnTo>
                      <a:pt x="1978" y="992"/>
                    </a:lnTo>
                    <a:lnTo>
                      <a:pt x="1978" y="994"/>
                    </a:lnTo>
                    <a:lnTo>
                      <a:pt x="1980" y="1001"/>
                    </a:lnTo>
                    <a:lnTo>
                      <a:pt x="1982" y="1011"/>
                    </a:lnTo>
                    <a:lnTo>
                      <a:pt x="1986" y="1025"/>
                    </a:lnTo>
                    <a:lnTo>
                      <a:pt x="1991" y="1041"/>
                    </a:lnTo>
                    <a:lnTo>
                      <a:pt x="1997" y="1061"/>
                    </a:lnTo>
                    <a:lnTo>
                      <a:pt x="2003" y="1083"/>
                    </a:lnTo>
                    <a:lnTo>
                      <a:pt x="2010" y="1109"/>
                    </a:lnTo>
                    <a:lnTo>
                      <a:pt x="2018" y="1136"/>
                    </a:lnTo>
                    <a:lnTo>
                      <a:pt x="2026" y="1165"/>
                    </a:lnTo>
                    <a:lnTo>
                      <a:pt x="2035" y="1195"/>
                    </a:lnTo>
                    <a:lnTo>
                      <a:pt x="2044" y="1228"/>
                    </a:lnTo>
                    <a:lnTo>
                      <a:pt x="2053" y="1260"/>
                    </a:lnTo>
                    <a:lnTo>
                      <a:pt x="2063" y="1295"/>
                    </a:lnTo>
                    <a:lnTo>
                      <a:pt x="2072" y="1330"/>
                    </a:lnTo>
                    <a:lnTo>
                      <a:pt x="2082" y="1364"/>
                    </a:lnTo>
                    <a:lnTo>
                      <a:pt x="2092" y="1399"/>
                    </a:lnTo>
                    <a:lnTo>
                      <a:pt x="2102" y="1433"/>
                    </a:lnTo>
                    <a:lnTo>
                      <a:pt x="2111" y="1468"/>
                    </a:lnTo>
                    <a:lnTo>
                      <a:pt x="2121" y="1500"/>
                    </a:lnTo>
                    <a:lnTo>
                      <a:pt x="2130" y="1533"/>
                    </a:lnTo>
                    <a:lnTo>
                      <a:pt x="2138" y="1563"/>
                    </a:lnTo>
                    <a:lnTo>
                      <a:pt x="2147" y="1593"/>
                    </a:lnTo>
                    <a:lnTo>
                      <a:pt x="2155" y="1620"/>
                    </a:lnTo>
                    <a:lnTo>
                      <a:pt x="2162" y="1645"/>
                    </a:lnTo>
                    <a:lnTo>
                      <a:pt x="2169" y="1667"/>
                    </a:lnTo>
                    <a:lnTo>
                      <a:pt x="2174" y="1687"/>
                    </a:lnTo>
                    <a:lnTo>
                      <a:pt x="2179" y="1704"/>
                    </a:lnTo>
                    <a:lnTo>
                      <a:pt x="2182" y="1717"/>
                    </a:lnTo>
                    <a:lnTo>
                      <a:pt x="2186" y="1728"/>
                    </a:lnTo>
                    <a:lnTo>
                      <a:pt x="2187" y="1734"/>
                    </a:lnTo>
                    <a:lnTo>
                      <a:pt x="2188" y="1736"/>
                    </a:lnTo>
                    <a:lnTo>
                      <a:pt x="1122" y="2033"/>
                    </a:lnTo>
                    <a:lnTo>
                      <a:pt x="1118" y="2028"/>
                    </a:lnTo>
                    <a:lnTo>
                      <a:pt x="1109" y="2014"/>
                    </a:lnTo>
                    <a:lnTo>
                      <a:pt x="1093" y="1992"/>
                    </a:lnTo>
                    <a:lnTo>
                      <a:pt x="1073" y="1962"/>
                    </a:lnTo>
                    <a:lnTo>
                      <a:pt x="1047" y="1926"/>
                    </a:lnTo>
                    <a:lnTo>
                      <a:pt x="1017" y="1882"/>
                    </a:lnTo>
                    <a:lnTo>
                      <a:pt x="983" y="1833"/>
                    </a:lnTo>
                    <a:lnTo>
                      <a:pt x="946" y="1777"/>
                    </a:lnTo>
                    <a:lnTo>
                      <a:pt x="905" y="1717"/>
                    </a:lnTo>
                    <a:lnTo>
                      <a:pt x="861" y="1653"/>
                    </a:lnTo>
                    <a:lnTo>
                      <a:pt x="815" y="1586"/>
                    </a:lnTo>
                    <a:lnTo>
                      <a:pt x="766" y="1515"/>
                    </a:lnTo>
                    <a:lnTo>
                      <a:pt x="716" y="1443"/>
                    </a:lnTo>
                    <a:lnTo>
                      <a:pt x="664" y="1367"/>
                    </a:lnTo>
                    <a:lnTo>
                      <a:pt x="612" y="1292"/>
                    </a:lnTo>
                    <a:lnTo>
                      <a:pt x="559" y="1215"/>
                    </a:lnTo>
                    <a:lnTo>
                      <a:pt x="507" y="1139"/>
                    </a:lnTo>
                    <a:lnTo>
                      <a:pt x="455" y="1063"/>
                    </a:lnTo>
                    <a:lnTo>
                      <a:pt x="404" y="988"/>
                    </a:lnTo>
                    <a:lnTo>
                      <a:pt x="353" y="916"/>
                    </a:lnTo>
                    <a:lnTo>
                      <a:pt x="305" y="844"/>
                    </a:lnTo>
                    <a:lnTo>
                      <a:pt x="259" y="777"/>
                    </a:lnTo>
                    <a:lnTo>
                      <a:pt x="215" y="714"/>
                    </a:lnTo>
                    <a:lnTo>
                      <a:pt x="175" y="654"/>
                    </a:lnTo>
                    <a:lnTo>
                      <a:pt x="136" y="598"/>
                    </a:lnTo>
                    <a:lnTo>
                      <a:pt x="103" y="549"/>
                    </a:lnTo>
                    <a:lnTo>
                      <a:pt x="73" y="505"/>
                    </a:lnTo>
                    <a:lnTo>
                      <a:pt x="47" y="468"/>
                    </a:lnTo>
                    <a:lnTo>
                      <a:pt x="27" y="439"/>
                    </a:lnTo>
                    <a:lnTo>
                      <a:pt x="13" y="417"/>
                    </a:lnTo>
                    <a:lnTo>
                      <a:pt x="4" y="402"/>
                    </a:lnTo>
                    <a:lnTo>
                      <a:pt x="0" y="398"/>
                    </a:lnTo>
                    <a:lnTo>
                      <a:pt x="4" y="397"/>
                    </a:lnTo>
                    <a:lnTo>
                      <a:pt x="15" y="394"/>
                    </a:lnTo>
                    <a:lnTo>
                      <a:pt x="33" y="389"/>
                    </a:lnTo>
                    <a:lnTo>
                      <a:pt x="56" y="381"/>
                    </a:lnTo>
                    <a:lnTo>
                      <a:pt x="87" y="372"/>
                    </a:lnTo>
                    <a:lnTo>
                      <a:pt x="123" y="361"/>
                    </a:lnTo>
                    <a:lnTo>
                      <a:pt x="163" y="349"/>
                    </a:lnTo>
                    <a:lnTo>
                      <a:pt x="208" y="336"/>
                    </a:lnTo>
                    <a:lnTo>
                      <a:pt x="257" y="322"/>
                    </a:lnTo>
                    <a:lnTo>
                      <a:pt x="308" y="306"/>
                    </a:lnTo>
                    <a:lnTo>
                      <a:pt x="364" y="289"/>
                    </a:lnTo>
                    <a:lnTo>
                      <a:pt x="421" y="272"/>
                    </a:lnTo>
                    <a:lnTo>
                      <a:pt x="481" y="255"/>
                    </a:lnTo>
                    <a:lnTo>
                      <a:pt x="542" y="236"/>
                    </a:lnTo>
                    <a:lnTo>
                      <a:pt x="604" y="218"/>
                    </a:lnTo>
                    <a:lnTo>
                      <a:pt x="667" y="199"/>
                    </a:lnTo>
                    <a:lnTo>
                      <a:pt x="729" y="180"/>
                    </a:lnTo>
                    <a:lnTo>
                      <a:pt x="791" y="162"/>
                    </a:lnTo>
                    <a:lnTo>
                      <a:pt x="853" y="144"/>
                    </a:lnTo>
                    <a:lnTo>
                      <a:pt x="912" y="126"/>
                    </a:lnTo>
                    <a:lnTo>
                      <a:pt x="970" y="109"/>
                    </a:lnTo>
                    <a:lnTo>
                      <a:pt x="1025" y="92"/>
                    </a:lnTo>
                    <a:lnTo>
                      <a:pt x="1078" y="76"/>
                    </a:lnTo>
                    <a:lnTo>
                      <a:pt x="1126" y="62"/>
                    </a:lnTo>
                    <a:lnTo>
                      <a:pt x="1171" y="49"/>
                    </a:lnTo>
                    <a:lnTo>
                      <a:pt x="1212" y="37"/>
                    </a:lnTo>
                    <a:lnTo>
                      <a:pt x="1248" y="26"/>
                    </a:lnTo>
                    <a:lnTo>
                      <a:pt x="1278" y="17"/>
                    </a:lnTo>
                    <a:lnTo>
                      <a:pt x="1303" y="9"/>
                    </a:lnTo>
                    <a:lnTo>
                      <a:pt x="1321" y="4"/>
                    </a:lnTo>
                    <a:lnTo>
                      <a:pt x="1332" y="1"/>
                    </a:lnTo>
                    <a:lnTo>
                      <a:pt x="1336" y="0"/>
                    </a:lnTo>
                    <a:lnTo>
                      <a:pt x="1345" y="6"/>
                    </a:lnTo>
                    <a:lnTo>
                      <a:pt x="1371" y="26"/>
                    </a:lnTo>
                    <a:lnTo>
                      <a:pt x="1414" y="58"/>
                    </a:lnTo>
                    <a:lnTo>
                      <a:pt x="1471" y="101"/>
                    </a:lnTo>
                    <a:lnTo>
                      <a:pt x="1542" y="153"/>
                    </a:lnTo>
                    <a:lnTo>
                      <a:pt x="1627" y="215"/>
                    </a:lnTo>
                    <a:lnTo>
                      <a:pt x="1722" y="286"/>
                    </a:lnTo>
                    <a:lnTo>
                      <a:pt x="1828" y="364"/>
                    </a:lnTo>
                    <a:lnTo>
                      <a:pt x="1943" y="449"/>
                    </a:lnTo>
                    <a:lnTo>
                      <a:pt x="2066" y="541"/>
                    </a:lnTo>
                    <a:lnTo>
                      <a:pt x="2197" y="637"/>
                    </a:lnTo>
                    <a:lnTo>
                      <a:pt x="2333" y="738"/>
                    </a:lnTo>
                    <a:lnTo>
                      <a:pt x="2474" y="841"/>
                    </a:lnTo>
                    <a:lnTo>
                      <a:pt x="2617" y="948"/>
                    </a:lnTo>
                    <a:lnTo>
                      <a:pt x="2764" y="1056"/>
                    </a:lnTo>
                    <a:lnTo>
                      <a:pt x="2911" y="1165"/>
                    </a:lnTo>
                    <a:lnTo>
                      <a:pt x="3058" y="1274"/>
                    </a:lnTo>
                    <a:lnTo>
                      <a:pt x="3206" y="1382"/>
                    </a:lnTo>
                    <a:lnTo>
                      <a:pt x="3350" y="1489"/>
                    </a:lnTo>
                    <a:lnTo>
                      <a:pt x="3490" y="1593"/>
                    </a:lnTo>
                    <a:lnTo>
                      <a:pt x="3626" y="1693"/>
                    </a:lnTo>
                    <a:lnTo>
                      <a:pt x="3757" y="1790"/>
                    </a:lnTo>
                    <a:lnTo>
                      <a:pt x="3879" y="1881"/>
                    </a:lnTo>
                    <a:lnTo>
                      <a:pt x="3995" y="1966"/>
                    </a:lnTo>
                    <a:lnTo>
                      <a:pt x="4101" y="2044"/>
                    </a:lnTo>
                    <a:lnTo>
                      <a:pt x="4197" y="2115"/>
                    </a:lnTo>
                    <a:lnTo>
                      <a:pt x="4281" y="2177"/>
                    </a:lnTo>
                    <a:lnTo>
                      <a:pt x="4353" y="2230"/>
                    </a:lnTo>
                    <a:lnTo>
                      <a:pt x="4410" y="2273"/>
                    </a:lnTo>
                    <a:lnTo>
                      <a:pt x="4453" y="2304"/>
                    </a:lnTo>
                    <a:lnTo>
                      <a:pt x="4479" y="2324"/>
                    </a:lnTo>
                    <a:lnTo>
                      <a:pt x="4488" y="2330"/>
                    </a:lnTo>
                    <a:lnTo>
                      <a:pt x="5235" y="2281"/>
                    </a:lnTo>
                    <a:lnTo>
                      <a:pt x="5075" y="992"/>
                    </a:lnTo>
                    <a:lnTo>
                      <a:pt x="4648" y="893"/>
                    </a:lnTo>
                    <a:lnTo>
                      <a:pt x="4379" y="1289"/>
                    </a:lnTo>
                    <a:lnTo>
                      <a:pt x="4808" y="1339"/>
                    </a:lnTo>
                    <a:lnTo>
                      <a:pt x="4648" y="1637"/>
                    </a:lnTo>
                    <a:lnTo>
                      <a:pt x="4058" y="1438"/>
                    </a:lnTo>
                    <a:lnTo>
                      <a:pt x="4379" y="597"/>
                    </a:lnTo>
                    <a:lnTo>
                      <a:pt x="5235" y="597"/>
                    </a:lnTo>
                    <a:lnTo>
                      <a:pt x="5556" y="2181"/>
                    </a:lnTo>
                    <a:lnTo>
                      <a:pt x="5984" y="2181"/>
                    </a:lnTo>
                    <a:lnTo>
                      <a:pt x="8069" y="201"/>
                    </a:lnTo>
                    <a:lnTo>
                      <a:pt x="8926" y="349"/>
                    </a:lnTo>
                    <a:lnTo>
                      <a:pt x="8338" y="1387"/>
                    </a:lnTo>
                    <a:lnTo>
                      <a:pt x="7481" y="1387"/>
                    </a:lnTo>
                    <a:lnTo>
                      <a:pt x="7588" y="1141"/>
                    </a:lnTo>
                    <a:lnTo>
                      <a:pt x="8177" y="1092"/>
                    </a:lnTo>
                    <a:lnTo>
                      <a:pt x="8390" y="597"/>
                    </a:lnTo>
                    <a:lnTo>
                      <a:pt x="7751" y="696"/>
                    </a:lnTo>
                    <a:lnTo>
                      <a:pt x="6358" y="2083"/>
                    </a:lnTo>
                    <a:lnTo>
                      <a:pt x="8231" y="1885"/>
                    </a:lnTo>
                    <a:lnTo>
                      <a:pt x="8390" y="3124"/>
                    </a:lnTo>
                    <a:lnTo>
                      <a:pt x="8873" y="4808"/>
                    </a:lnTo>
                    <a:lnTo>
                      <a:pt x="8390" y="4907"/>
                    </a:lnTo>
                    <a:lnTo>
                      <a:pt x="8338" y="5602"/>
                    </a:lnTo>
                    <a:lnTo>
                      <a:pt x="8172" y="6215"/>
                    </a:lnTo>
                    <a:lnTo>
                      <a:pt x="8017" y="6790"/>
                    </a:lnTo>
                    <a:lnTo>
                      <a:pt x="8284" y="7434"/>
                    </a:lnTo>
                    <a:lnTo>
                      <a:pt x="8445" y="8030"/>
                    </a:lnTo>
                    <a:lnTo>
                      <a:pt x="8445" y="8475"/>
                    </a:lnTo>
                    <a:lnTo>
                      <a:pt x="8284" y="8624"/>
                    </a:lnTo>
                    <a:lnTo>
                      <a:pt x="7963" y="8624"/>
                    </a:lnTo>
                    <a:lnTo>
                      <a:pt x="7642" y="8475"/>
                    </a:lnTo>
                    <a:lnTo>
                      <a:pt x="7375" y="8276"/>
                    </a:lnTo>
                    <a:lnTo>
                      <a:pt x="7375" y="8475"/>
                    </a:lnTo>
                    <a:lnTo>
                      <a:pt x="6573" y="8328"/>
                    </a:lnTo>
                    <a:lnTo>
                      <a:pt x="5931" y="8328"/>
                    </a:lnTo>
                    <a:lnTo>
                      <a:pt x="5021" y="8328"/>
                    </a:lnTo>
                    <a:lnTo>
                      <a:pt x="4113" y="8475"/>
                    </a:lnTo>
                    <a:lnTo>
                      <a:pt x="3363" y="8672"/>
                    </a:lnTo>
                    <a:lnTo>
                      <a:pt x="2723" y="8921"/>
                    </a:lnTo>
                    <a:lnTo>
                      <a:pt x="1871" y="9216"/>
                    </a:lnTo>
                    <a:lnTo>
                      <a:pt x="2027" y="8971"/>
                    </a:lnTo>
                    <a:close/>
                  </a:path>
                </a:pathLst>
              </a:custGeom>
              <a:solidFill>
                <a:srgbClr val="00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20" name="Freeform 24"/>
              <p:cNvSpPr>
                <a:spLocks/>
              </p:cNvSpPr>
              <p:nvPr/>
            </p:nvSpPr>
            <p:spPr bwMode="auto">
              <a:xfrm>
                <a:off x="645" y="1576"/>
                <a:ext cx="1419" cy="2223"/>
              </a:xfrm>
              <a:custGeom>
                <a:avLst/>
                <a:gdLst>
                  <a:gd name="T0" fmla="*/ 3004 w 8513"/>
                  <a:gd name="T1" fmla="*/ 4879 h 8892"/>
                  <a:gd name="T2" fmla="*/ 1580 w 8513"/>
                  <a:gd name="T3" fmla="*/ 2582 h 8892"/>
                  <a:gd name="T4" fmla="*/ 1782 w 8513"/>
                  <a:gd name="T5" fmla="*/ 2560 h 8892"/>
                  <a:gd name="T6" fmla="*/ 2272 w 8513"/>
                  <a:gd name="T7" fmla="*/ 2506 h 8892"/>
                  <a:gd name="T8" fmla="*/ 2878 w 8513"/>
                  <a:gd name="T9" fmla="*/ 2440 h 8892"/>
                  <a:gd name="T10" fmla="*/ 3427 w 8513"/>
                  <a:gd name="T11" fmla="*/ 2381 h 8892"/>
                  <a:gd name="T12" fmla="*/ 3744 w 8513"/>
                  <a:gd name="T13" fmla="*/ 2347 h 8892"/>
                  <a:gd name="T14" fmla="*/ 1660 w 8513"/>
                  <a:gd name="T15" fmla="*/ 622 h 8892"/>
                  <a:gd name="T16" fmla="*/ 1505 w 8513"/>
                  <a:gd name="T17" fmla="*/ 613 h 8892"/>
                  <a:gd name="T18" fmla="*/ 1265 w 8513"/>
                  <a:gd name="T19" fmla="*/ 602 h 8892"/>
                  <a:gd name="T20" fmla="*/ 1014 w 8513"/>
                  <a:gd name="T21" fmla="*/ 588 h 8892"/>
                  <a:gd name="T22" fmla="*/ 824 w 8513"/>
                  <a:gd name="T23" fmla="*/ 579 h 8892"/>
                  <a:gd name="T24" fmla="*/ 766 w 8513"/>
                  <a:gd name="T25" fmla="*/ 578 h 8892"/>
                  <a:gd name="T26" fmla="*/ 820 w 8513"/>
                  <a:gd name="T27" fmla="*/ 681 h 8892"/>
                  <a:gd name="T28" fmla="*/ 929 w 8513"/>
                  <a:gd name="T29" fmla="*/ 887 h 8892"/>
                  <a:gd name="T30" fmla="*/ 1057 w 8513"/>
                  <a:gd name="T31" fmla="*/ 1125 h 8892"/>
                  <a:gd name="T32" fmla="*/ 1166 w 8513"/>
                  <a:gd name="T33" fmla="*/ 1331 h 8892"/>
                  <a:gd name="T34" fmla="*/ 1223 w 8513"/>
                  <a:gd name="T35" fmla="*/ 1435 h 8892"/>
                  <a:gd name="T36" fmla="*/ 1341 w 8513"/>
                  <a:gd name="T37" fmla="*/ 1437 h 8892"/>
                  <a:gd name="T38" fmla="*/ 1615 w 8513"/>
                  <a:gd name="T39" fmla="*/ 1437 h 8892"/>
                  <a:gd name="T40" fmla="*/ 1733 w 8513"/>
                  <a:gd name="T41" fmla="*/ 1431 h 8892"/>
                  <a:gd name="T42" fmla="*/ 1713 w 8513"/>
                  <a:gd name="T43" fmla="*/ 1262 h 8892"/>
                  <a:gd name="T44" fmla="*/ 1687 w 8513"/>
                  <a:gd name="T45" fmla="*/ 1046 h 8892"/>
                  <a:gd name="T46" fmla="*/ 1701 w 8513"/>
                  <a:gd name="T47" fmla="*/ 1002 h 8892"/>
                  <a:gd name="T48" fmla="*/ 1803 w 8513"/>
                  <a:gd name="T49" fmla="*/ 977 h 8892"/>
                  <a:gd name="T50" fmla="*/ 1884 w 8513"/>
                  <a:gd name="T51" fmla="*/ 958 h 8892"/>
                  <a:gd name="T52" fmla="*/ 1898 w 8513"/>
                  <a:gd name="T53" fmla="*/ 1004 h 8892"/>
                  <a:gd name="T54" fmla="*/ 1940 w 8513"/>
                  <a:gd name="T55" fmla="*/ 1153 h 8892"/>
                  <a:gd name="T56" fmla="*/ 1995 w 8513"/>
                  <a:gd name="T57" fmla="*/ 1350 h 8892"/>
                  <a:gd name="T58" fmla="*/ 2048 w 8513"/>
                  <a:gd name="T59" fmla="*/ 1536 h 8892"/>
                  <a:gd name="T60" fmla="*/ 2082 w 8513"/>
                  <a:gd name="T61" fmla="*/ 1657 h 8892"/>
                  <a:gd name="T62" fmla="*/ 1058 w 8513"/>
                  <a:gd name="T63" fmla="*/ 1944 h 8892"/>
                  <a:gd name="T64" fmla="*/ 903 w 8513"/>
                  <a:gd name="T65" fmla="*/ 1715 h 8892"/>
                  <a:gd name="T66" fmla="*/ 634 w 8513"/>
                  <a:gd name="T67" fmla="*/ 1319 h 8892"/>
                  <a:gd name="T68" fmla="*/ 338 w 8513"/>
                  <a:gd name="T69" fmla="*/ 883 h 8892"/>
                  <a:gd name="T70" fmla="*/ 98 w 8513"/>
                  <a:gd name="T71" fmla="*/ 529 h 8892"/>
                  <a:gd name="T72" fmla="*/ 0 w 8513"/>
                  <a:gd name="T73" fmla="*/ 384 h 8892"/>
                  <a:gd name="T74" fmla="*/ 117 w 8513"/>
                  <a:gd name="T75" fmla="*/ 348 h 8892"/>
                  <a:gd name="T76" fmla="*/ 403 w 8513"/>
                  <a:gd name="T77" fmla="*/ 262 h 8892"/>
                  <a:gd name="T78" fmla="*/ 756 w 8513"/>
                  <a:gd name="T79" fmla="*/ 156 h 8892"/>
                  <a:gd name="T80" fmla="*/ 1075 w 8513"/>
                  <a:gd name="T81" fmla="*/ 60 h 8892"/>
                  <a:gd name="T82" fmla="*/ 1261 w 8513"/>
                  <a:gd name="T83" fmla="*/ 4 h 8892"/>
                  <a:gd name="T84" fmla="*/ 1404 w 8513"/>
                  <a:gd name="T85" fmla="*/ 97 h 8892"/>
                  <a:gd name="T86" fmla="*/ 1972 w 8513"/>
                  <a:gd name="T87" fmla="*/ 521 h 8892"/>
                  <a:gd name="T88" fmla="*/ 2777 w 8513"/>
                  <a:gd name="T89" fmla="*/ 1123 h 8892"/>
                  <a:gd name="T90" fmla="*/ 3582 w 8513"/>
                  <a:gd name="T91" fmla="*/ 1727 h 8892"/>
                  <a:gd name="T92" fmla="*/ 4150 w 8513"/>
                  <a:gd name="T93" fmla="*/ 2151 h 8892"/>
                  <a:gd name="T94" fmla="*/ 4841 w 8513"/>
                  <a:gd name="T95" fmla="*/ 957 h 8892"/>
                  <a:gd name="T96" fmla="*/ 4177 w 8513"/>
                  <a:gd name="T97" fmla="*/ 575 h 8892"/>
                  <a:gd name="T98" fmla="*/ 7953 w 8513"/>
                  <a:gd name="T99" fmla="*/ 1338 h 8892"/>
                  <a:gd name="T100" fmla="*/ 6064 w 8513"/>
                  <a:gd name="T101" fmla="*/ 2010 h 8892"/>
                  <a:gd name="T102" fmla="*/ 7794 w 8513"/>
                  <a:gd name="T103" fmla="*/ 5998 h 8892"/>
                  <a:gd name="T104" fmla="*/ 7595 w 8513"/>
                  <a:gd name="T105" fmla="*/ 8321 h 8892"/>
                  <a:gd name="T106" fmla="*/ 4789 w 8513"/>
                  <a:gd name="T107" fmla="*/ 8035 h 8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513" h="8892">
                    <a:moveTo>
                      <a:pt x="1933" y="8656"/>
                    </a:moveTo>
                    <a:lnTo>
                      <a:pt x="2392" y="7986"/>
                    </a:lnTo>
                    <a:lnTo>
                      <a:pt x="2750" y="7221"/>
                    </a:lnTo>
                    <a:lnTo>
                      <a:pt x="3055" y="6314"/>
                    </a:lnTo>
                    <a:lnTo>
                      <a:pt x="3106" y="5548"/>
                    </a:lnTo>
                    <a:lnTo>
                      <a:pt x="3004" y="4879"/>
                    </a:lnTo>
                    <a:lnTo>
                      <a:pt x="2646" y="4640"/>
                    </a:lnTo>
                    <a:lnTo>
                      <a:pt x="2495" y="4353"/>
                    </a:lnTo>
                    <a:lnTo>
                      <a:pt x="2495" y="4114"/>
                    </a:lnTo>
                    <a:lnTo>
                      <a:pt x="2598" y="3923"/>
                    </a:lnTo>
                    <a:lnTo>
                      <a:pt x="1933" y="2967"/>
                    </a:lnTo>
                    <a:lnTo>
                      <a:pt x="1580" y="2582"/>
                    </a:lnTo>
                    <a:lnTo>
                      <a:pt x="1586" y="2581"/>
                    </a:lnTo>
                    <a:lnTo>
                      <a:pt x="1605" y="2579"/>
                    </a:lnTo>
                    <a:lnTo>
                      <a:pt x="1634" y="2576"/>
                    </a:lnTo>
                    <a:lnTo>
                      <a:pt x="1674" y="2571"/>
                    </a:lnTo>
                    <a:lnTo>
                      <a:pt x="1723" y="2566"/>
                    </a:lnTo>
                    <a:lnTo>
                      <a:pt x="1782" y="2560"/>
                    </a:lnTo>
                    <a:lnTo>
                      <a:pt x="1848" y="2553"/>
                    </a:lnTo>
                    <a:lnTo>
                      <a:pt x="1922" y="2545"/>
                    </a:lnTo>
                    <a:lnTo>
                      <a:pt x="2002" y="2536"/>
                    </a:lnTo>
                    <a:lnTo>
                      <a:pt x="2087" y="2526"/>
                    </a:lnTo>
                    <a:lnTo>
                      <a:pt x="2177" y="2517"/>
                    </a:lnTo>
                    <a:lnTo>
                      <a:pt x="2272" y="2506"/>
                    </a:lnTo>
                    <a:lnTo>
                      <a:pt x="2370" y="2496"/>
                    </a:lnTo>
                    <a:lnTo>
                      <a:pt x="2470" y="2485"/>
                    </a:lnTo>
                    <a:lnTo>
                      <a:pt x="2572" y="2474"/>
                    </a:lnTo>
                    <a:lnTo>
                      <a:pt x="2675" y="2462"/>
                    </a:lnTo>
                    <a:lnTo>
                      <a:pt x="2777" y="2452"/>
                    </a:lnTo>
                    <a:lnTo>
                      <a:pt x="2878" y="2440"/>
                    </a:lnTo>
                    <a:lnTo>
                      <a:pt x="2978" y="2430"/>
                    </a:lnTo>
                    <a:lnTo>
                      <a:pt x="3076" y="2419"/>
                    </a:lnTo>
                    <a:lnTo>
                      <a:pt x="3171" y="2409"/>
                    </a:lnTo>
                    <a:lnTo>
                      <a:pt x="3261" y="2400"/>
                    </a:lnTo>
                    <a:lnTo>
                      <a:pt x="3347" y="2390"/>
                    </a:lnTo>
                    <a:lnTo>
                      <a:pt x="3427" y="2381"/>
                    </a:lnTo>
                    <a:lnTo>
                      <a:pt x="3500" y="2373"/>
                    </a:lnTo>
                    <a:lnTo>
                      <a:pt x="3566" y="2366"/>
                    </a:lnTo>
                    <a:lnTo>
                      <a:pt x="3625" y="2360"/>
                    </a:lnTo>
                    <a:lnTo>
                      <a:pt x="3674" y="2355"/>
                    </a:lnTo>
                    <a:lnTo>
                      <a:pt x="3715" y="2350"/>
                    </a:lnTo>
                    <a:lnTo>
                      <a:pt x="3744" y="2347"/>
                    </a:lnTo>
                    <a:lnTo>
                      <a:pt x="3762" y="2345"/>
                    </a:lnTo>
                    <a:lnTo>
                      <a:pt x="3769" y="2344"/>
                    </a:lnTo>
                    <a:lnTo>
                      <a:pt x="1683" y="623"/>
                    </a:lnTo>
                    <a:lnTo>
                      <a:pt x="1680" y="623"/>
                    </a:lnTo>
                    <a:lnTo>
                      <a:pt x="1672" y="622"/>
                    </a:lnTo>
                    <a:lnTo>
                      <a:pt x="1660" y="622"/>
                    </a:lnTo>
                    <a:lnTo>
                      <a:pt x="1643" y="620"/>
                    </a:lnTo>
                    <a:lnTo>
                      <a:pt x="1622" y="619"/>
                    </a:lnTo>
                    <a:lnTo>
                      <a:pt x="1597" y="618"/>
                    </a:lnTo>
                    <a:lnTo>
                      <a:pt x="1569" y="616"/>
                    </a:lnTo>
                    <a:lnTo>
                      <a:pt x="1539" y="615"/>
                    </a:lnTo>
                    <a:lnTo>
                      <a:pt x="1505" y="613"/>
                    </a:lnTo>
                    <a:lnTo>
                      <a:pt x="1469" y="612"/>
                    </a:lnTo>
                    <a:lnTo>
                      <a:pt x="1431" y="610"/>
                    </a:lnTo>
                    <a:lnTo>
                      <a:pt x="1391" y="608"/>
                    </a:lnTo>
                    <a:lnTo>
                      <a:pt x="1351" y="606"/>
                    </a:lnTo>
                    <a:lnTo>
                      <a:pt x="1308" y="604"/>
                    </a:lnTo>
                    <a:lnTo>
                      <a:pt x="1265" y="602"/>
                    </a:lnTo>
                    <a:lnTo>
                      <a:pt x="1223" y="598"/>
                    </a:lnTo>
                    <a:lnTo>
                      <a:pt x="1180" y="596"/>
                    </a:lnTo>
                    <a:lnTo>
                      <a:pt x="1137" y="594"/>
                    </a:lnTo>
                    <a:lnTo>
                      <a:pt x="1095" y="592"/>
                    </a:lnTo>
                    <a:lnTo>
                      <a:pt x="1054" y="590"/>
                    </a:lnTo>
                    <a:lnTo>
                      <a:pt x="1014" y="588"/>
                    </a:lnTo>
                    <a:lnTo>
                      <a:pt x="977" y="586"/>
                    </a:lnTo>
                    <a:lnTo>
                      <a:pt x="941" y="585"/>
                    </a:lnTo>
                    <a:lnTo>
                      <a:pt x="908" y="583"/>
                    </a:lnTo>
                    <a:lnTo>
                      <a:pt x="877" y="582"/>
                    </a:lnTo>
                    <a:lnTo>
                      <a:pt x="849" y="580"/>
                    </a:lnTo>
                    <a:lnTo>
                      <a:pt x="824" y="579"/>
                    </a:lnTo>
                    <a:lnTo>
                      <a:pt x="804" y="578"/>
                    </a:lnTo>
                    <a:lnTo>
                      <a:pt x="787" y="576"/>
                    </a:lnTo>
                    <a:lnTo>
                      <a:pt x="775" y="576"/>
                    </a:lnTo>
                    <a:lnTo>
                      <a:pt x="767" y="575"/>
                    </a:lnTo>
                    <a:lnTo>
                      <a:pt x="765" y="575"/>
                    </a:lnTo>
                    <a:lnTo>
                      <a:pt x="766" y="578"/>
                    </a:lnTo>
                    <a:lnTo>
                      <a:pt x="769" y="585"/>
                    </a:lnTo>
                    <a:lnTo>
                      <a:pt x="776" y="596"/>
                    </a:lnTo>
                    <a:lnTo>
                      <a:pt x="784" y="612"/>
                    </a:lnTo>
                    <a:lnTo>
                      <a:pt x="794" y="632"/>
                    </a:lnTo>
                    <a:lnTo>
                      <a:pt x="806" y="655"/>
                    </a:lnTo>
                    <a:lnTo>
                      <a:pt x="820" y="681"/>
                    </a:lnTo>
                    <a:lnTo>
                      <a:pt x="836" y="710"/>
                    </a:lnTo>
                    <a:lnTo>
                      <a:pt x="852" y="741"/>
                    </a:lnTo>
                    <a:lnTo>
                      <a:pt x="870" y="776"/>
                    </a:lnTo>
                    <a:lnTo>
                      <a:pt x="890" y="811"/>
                    </a:lnTo>
                    <a:lnTo>
                      <a:pt x="909" y="848"/>
                    </a:lnTo>
                    <a:lnTo>
                      <a:pt x="929" y="887"/>
                    </a:lnTo>
                    <a:lnTo>
                      <a:pt x="950" y="925"/>
                    </a:lnTo>
                    <a:lnTo>
                      <a:pt x="972" y="966"/>
                    </a:lnTo>
                    <a:lnTo>
                      <a:pt x="993" y="1006"/>
                    </a:lnTo>
                    <a:lnTo>
                      <a:pt x="1014" y="1046"/>
                    </a:lnTo>
                    <a:lnTo>
                      <a:pt x="1036" y="1087"/>
                    </a:lnTo>
                    <a:lnTo>
                      <a:pt x="1057" y="1125"/>
                    </a:lnTo>
                    <a:lnTo>
                      <a:pt x="1077" y="1164"/>
                    </a:lnTo>
                    <a:lnTo>
                      <a:pt x="1097" y="1201"/>
                    </a:lnTo>
                    <a:lnTo>
                      <a:pt x="1116" y="1237"/>
                    </a:lnTo>
                    <a:lnTo>
                      <a:pt x="1134" y="1271"/>
                    </a:lnTo>
                    <a:lnTo>
                      <a:pt x="1151" y="1303"/>
                    </a:lnTo>
                    <a:lnTo>
                      <a:pt x="1166" y="1331"/>
                    </a:lnTo>
                    <a:lnTo>
                      <a:pt x="1181" y="1357"/>
                    </a:lnTo>
                    <a:lnTo>
                      <a:pt x="1193" y="1380"/>
                    </a:lnTo>
                    <a:lnTo>
                      <a:pt x="1203" y="1400"/>
                    </a:lnTo>
                    <a:lnTo>
                      <a:pt x="1211" y="1416"/>
                    </a:lnTo>
                    <a:lnTo>
                      <a:pt x="1218" y="1427"/>
                    </a:lnTo>
                    <a:lnTo>
                      <a:pt x="1223" y="1435"/>
                    </a:lnTo>
                    <a:lnTo>
                      <a:pt x="1224" y="1437"/>
                    </a:lnTo>
                    <a:lnTo>
                      <a:pt x="1229" y="1437"/>
                    </a:lnTo>
                    <a:lnTo>
                      <a:pt x="1245" y="1437"/>
                    </a:lnTo>
                    <a:lnTo>
                      <a:pt x="1270" y="1437"/>
                    </a:lnTo>
                    <a:lnTo>
                      <a:pt x="1302" y="1437"/>
                    </a:lnTo>
                    <a:lnTo>
                      <a:pt x="1341" y="1437"/>
                    </a:lnTo>
                    <a:lnTo>
                      <a:pt x="1384" y="1437"/>
                    </a:lnTo>
                    <a:lnTo>
                      <a:pt x="1431" y="1437"/>
                    </a:lnTo>
                    <a:lnTo>
                      <a:pt x="1478" y="1437"/>
                    </a:lnTo>
                    <a:lnTo>
                      <a:pt x="1525" y="1437"/>
                    </a:lnTo>
                    <a:lnTo>
                      <a:pt x="1571" y="1437"/>
                    </a:lnTo>
                    <a:lnTo>
                      <a:pt x="1615" y="1437"/>
                    </a:lnTo>
                    <a:lnTo>
                      <a:pt x="1653" y="1437"/>
                    </a:lnTo>
                    <a:lnTo>
                      <a:pt x="1687" y="1437"/>
                    </a:lnTo>
                    <a:lnTo>
                      <a:pt x="1712" y="1437"/>
                    </a:lnTo>
                    <a:lnTo>
                      <a:pt x="1729" y="1437"/>
                    </a:lnTo>
                    <a:lnTo>
                      <a:pt x="1734" y="1437"/>
                    </a:lnTo>
                    <a:lnTo>
                      <a:pt x="1733" y="1431"/>
                    </a:lnTo>
                    <a:lnTo>
                      <a:pt x="1732" y="1418"/>
                    </a:lnTo>
                    <a:lnTo>
                      <a:pt x="1729" y="1397"/>
                    </a:lnTo>
                    <a:lnTo>
                      <a:pt x="1725" y="1370"/>
                    </a:lnTo>
                    <a:lnTo>
                      <a:pt x="1722" y="1337"/>
                    </a:lnTo>
                    <a:lnTo>
                      <a:pt x="1717" y="1300"/>
                    </a:lnTo>
                    <a:lnTo>
                      <a:pt x="1713" y="1262"/>
                    </a:lnTo>
                    <a:lnTo>
                      <a:pt x="1707" y="1221"/>
                    </a:lnTo>
                    <a:lnTo>
                      <a:pt x="1703" y="1181"/>
                    </a:lnTo>
                    <a:lnTo>
                      <a:pt x="1698" y="1142"/>
                    </a:lnTo>
                    <a:lnTo>
                      <a:pt x="1694" y="1106"/>
                    </a:lnTo>
                    <a:lnTo>
                      <a:pt x="1690" y="1073"/>
                    </a:lnTo>
                    <a:lnTo>
                      <a:pt x="1687" y="1046"/>
                    </a:lnTo>
                    <a:lnTo>
                      <a:pt x="1685" y="1025"/>
                    </a:lnTo>
                    <a:lnTo>
                      <a:pt x="1683" y="1011"/>
                    </a:lnTo>
                    <a:lnTo>
                      <a:pt x="1683" y="1006"/>
                    </a:lnTo>
                    <a:lnTo>
                      <a:pt x="1685" y="1005"/>
                    </a:lnTo>
                    <a:lnTo>
                      <a:pt x="1690" y="1004"/>
                    </a:lnTo>
                    <a:lnTo>
                      <a:pt x="1701" y="1002"/>
                    </a:lnTo>
                    <a:lnTo>
                      <a:pt x="1714" y="999"/>
                    </a:lnTo>
                    <a:lnTo>
                      <a:pt x="1729" y="995"/>
                    </a:lnTo>
                    <a:lnTo>
                      <a:pt x="1747" y="990"/>
                    </a:lnTo>
                    <a:lnTo>
                      <a:pt x="1765" y="986"/>
                    </a:lnTo>
                    <a:lnTo>
                      <a:pt x="1784" y="981"/>
                    </a:lnTo>
                    <a:lnTo>
                      <a:pt x="1803" y="977"/>
                    </a:lnTo>
                    <a:lnTo>
                      <a:pt x="1821" y="973"/>
                    </a:lnTo>
                    <a:lnTo>
                      <a:pt x="1838" y="968"/>
                    </a:lnTo>
                    <a:lnTo>
                      <a:pt x="1853" y="964"/>
                    </a:lnTo>
                    <a:lnTo>
                      <a:pt x="1867" y="961"/>
                    </a:lnTo>
                    <a:lnTo>
                      <a:pt x="1877" y="959"/>
                    </a:lnTo>
                    <a:lnTo>
                      <a:pt x="1884" y="958"/>
                    </a:lnTo>
                    <a:lnTo>
                      <a:pt x="1886" y="957"/>
                    </a:lnTo>
                    <a:lnTo>
                      <a:pt x="1886" y="959"/>
                    </a:lnTo>
                    <a:lnTo>
                      <a:pt x="1888" y="965"/>
                    </a:lnTo>
                    <a:lnTo>
                      <a:pt x="1891" y="975"/>
                    </a:lnTo>
                    <a:lnTo>
                      <a:pt x="1894" y="987"/>
                    </a:lnTo>
                    <a:lnTo>
                      <a:pt x="1898" y="1004"/>
                    </a:lnTo>
                    <a:lnTo>
                      <a:pt x="1904" y="1023"/>
                    </a:lnTo>
                    <a:lnTo>
                      <a:pt x="1910" y="1045"/>
                    </a:lnTo>
                    <a:lnTo>
                      <a:pt x="1916" y="1069"/>
                    </a:lnTo>
                    <a:lnTo>
                      <a:pt x="1924" y="1095"/>
                    </a:lnTo>
                    <a:lnTo>
                      <a:pt x="1932" y="1123"/>
                    </a:lnTo>
                    <a:lnTo>
                      <a:pt x="1940" y="1153"/>
                    </a:lnTo>
                    <a:lnTo>
                      <a:pt x="1949" y="1184"/>
                    </a:lnTo>
                    <a:lnTo>
                      <a:pt x="1958" y="1216"/>
                    </a:lnTo>
                    <a:lnTo>
                      <a:pt x="1967" y="1249"/>
                    </a:lnTo>
                    <a:lnTo>
                      <a:pt x="1976" y="1282"/>
                    </a:lnTo>
                    <a:lnTo>
                      <a:pt x="1986" y="1315"/>
                    </a:lnTo>
                    <a:lnTo>
                      <a:pt x="1995" y="1350"/>
                    </a:lnTo>
                    <a:lnTo>
                      <a:pt x="2004" y="1382"/>
                    </a:lnTo>
                    <a:lnTo>
                      <a:pt x="2013" y="1416"/>
                    </a:lnTo>
                    <a:lnTo>
                      <a:pt x="2022" y="1447"/>
                    </a:lnTo>
                    <a:lnTo>
                      <a:pt x="2031" y="1479"/>
                    </a:lnTo>
                    <a:lnTo>
                      <a:pt x="2040" y="1508"/>
                    </a:lnTo>
                    <a:lnTo>
                      <a:pt x="2048" y="1536"/>
                    </a:lnTo>
                    <a:lnTo>
                      <a:pt x="2055" y="1562"/>
                    </a:lnTo>
                    <a:lnTo>
                      <a:pt x="2062" y="1587"/>
                    </a:lnTo>
                    <a:lnTo>
                      <a:pt x="2067" y="1609"/>
                    </a:lnTo>
                    <a:lnTo>
                      <a:pt x="2073" y="1627"/>
                    </a:lnTo>
                    <a:lnTo>
                      <a:pt x="2077" y="1644"/>
                    </a:lnTo>
                    <a:lnTo>
                      <a:pt x="2082" y="1657"/>
                    </a:lnTo>
                    <a:lnTo>
                      <a:pt x="2084" y="1666"/>
                    </a:lnTo>
                    <a:lnTo>
                      <a:pt x="2085" y="1672"/>
                    </a:lnTo>
                    <a:lnTo>
                      <a:pt x="2086" y="1675"/>
                    </a:lnTo>
                    <a:lnTo>
                      <a:pt x="1071" y="1962"/>
                    </a:lnTo>
                    <a:lnTo>
                      <a:pt x="1067" y="1957"/>
                    </a:lnTo>
                    <a:lnTo>
                      <a:pt x="1058" y="1944"/>
                    </a:lnTo>
                    <a:lnTo>
                      <a:pt x="1044" y="1923"/>
                    </a:lnTo>
                    <a:lnTo>
                      <a:pt x="1025" y="1893"/>
                    </a:lnTo>
                    <a:lnTo>
                      <a:pt x="1000" y="1858"/>
                    </a:lnTo>
                    <a:lnTo>
                      <a:pt x="972" y="1816"/>
                    </a:lnTo>
                    <a:lnTo>
                      <a:pt x="939" y="1768"/>
                    </a:lnTo>
                    <a:lnTo>
                      <a:pt x="903" y="1715"/>
                    </a:lnTo>
                    <a:lnTo>
                      <a:pt x="864" y="1658"/>
                    </a:lnTo>
                    <a:lnTo>
                      <a:pt x="822" y="1596"/>
                    </a:lnTo>
                    <a:lnTo>
                      <a:pt x="777" y="1530"/>
                    </a:lnTo>
                    <a:lnTo>
                      <a:pt x="731" y="1462"/>
                    </a:lnTo>
                    <a:lnTo>
                      <a:pt x="684" y="1392"/>
                    </a:lnTo>
                    <a:lnTo>
                      <a:pt x="634" y="1319"/>
                    </a:lnTo>
                    <a:lnTo>
                      <a:pt x="585" y="1247"/>
                    </a:lnTo>
                    <a:lnTo>
                      <a:pt x="534" y="1173"/>
                    </a:lnTo>
                    <a:lnTo>
                      <a:pt x="485" y="1098"/>
                    </a:lnTo>
                    <a:lnTo>
                      <a:pt x="434" y="1026"/>
                    </a:lnTo>
                    <a:lnTo>
                      <a:pt x="386" y="954"/>
                    </a:lnTo>
                    <a:lnTo>
                      <a:pt x="338" y="883"/>
                    </a:lnTo>
                    <a:lnTo>
                      <a:pt x="291" y="815"/>
                    </a:lnTo>
                    <a:lnTo>
                      <a:pt x="247" y="749"/>
                    </a:lnTo>
                    <a:lnTo>
                      <a:pt x="206" y="688"/>
                    </a:lnTo>
                    <a:lnTo>
                      <a:pt x="166" y="630"/>
                    </a:lnTo>
                    <a:lnTo>
                      <a:pt x="130" y="578"/>
                    </a:lnTo>
                    <a:lnTo>
                      <a:pt x="98" y="529"/>
                    </a:lnTo>
                    <a:lnTo>
                      <a:pt x="70" y="487"/>
                    </a:lnTo>
                    <a:lnTo>
                      <a:pt x="46" y="452"/>
                    </a:lnTo>
                    <a:lnTo>
                      <a:pt x="26" y="422"/>
                    </a:lnTo>
                    <a:lnTo>
                      <a:pt x="12" y="402"/>
                    </a:lnTo>
                    <a:lnTo>
                      <a:pt x="3" y="388"/>
                    </a:lnTo>
                    <a:lnTo>
                      <a:pt x="0" y="384"/>
                    </a:lnTo>
                    <a:lnTo>
                      <a:pt x="3" y="383"/>
                    </a:lnTo>
                    <a:lnTo>
                      <a:pt x="15" y="380"/>
                    </a:lnTo>
                    <a:lnTo>
                      <a:pt x="31" y="374"/>
                    </a:lnTo>
                    <a:lnTo>
                      <a:pt x="54" y="367"/>
                    </a:lnTo>
                    <a:lnTo>
                      <a:pt x="83" y="359"/>
                    </a:lnTo>
                    <a:lnTo>
                      <a:pt x="117" y="348"/>
                    </a:lnTo>
                    <a:lnTo>
                      <a:pt x="155" y="337"/>
                    </a:lnTo>
                    <a:lnTo>
                      <a:pt x="198" y="324"/>
                    </a:lnTo>
                    <a:lnTo>
                      <a:pt x="245" y="309"/>
                    </a:lnTo>
                    <a:lnTo>
                      <a:pt x="295" y="295"/>
                    </a:lnTo>
                    <a:lnTo>
                      <a:pt x="347" y="279"/>
                    </a:lnTo>
                    <a:lnTo>
                      <a:pt x="403" y="262"/>
                    </a:lnTo>
                    <a:lnTo>
                      <a:pt x="459" y="245"/>
                    </a:lnTo>
                    <a:lnTo>
                      <a:pt x="517" y="228"/>
                    </a:lnTo>
                    <a:lnTo>
                      <a:pt x="577" y="210"/>
                    </a:lnTo>
                    <a:lnTo>
                      <a:pt x="637" y="192"/>
                    </a:lnTo>
                    <a:lnTo>
                      <a:pt x="696" y="174"/>
                    </a:lnTo>
                    <a:lnTo>
                      <a:pt x="756" y="156"/>
                    </a:lnTo>
                    <a:lnTo>
                      <a:pt x="813" y="139"/>
                    </a:lnTo>
                    <a:lnTo>
                      <a:pt x="870" y="122"/>
                    </a:lnTo>
                    <a:lnTo>
                      <a:pt x="926" y="105"/>
                    </a:lnTo>
                    <a:lnTo>
                      <a:pt x="978" y="89"/>
                    </a:lnTo>
                    <a:lnTo>
                      <a:pt x="1028" y="75"/>
                    </a:lnTo>
                    <a:lnTo>
                      <a:pt x="1075" y="60"/>
                    </a:lnTo>
                    <a:lnTo>
                      <a:pt x="1118" y="47"/>
                    </a:lnTo>
                    <a:lnTo>
                      <a:pt x="1157" y="36"/>
                    </a:lnTo>
                    <a:lnTo>
                      <a:pt x="1191" y="25"/>
                    </a:lnTo>
                    <a:lnTo>
                      <a:pt x="1220" y="17"/>
                    </a:lnTo>
                    <a:lnTo>
                      <a:pt x="1243" y="10"/>
                    </a:lnTo>
                    <a:lnTo>
                      <a:pt x="1261" y="4"/>
                    </a:lnTo>
                    <a:lnTo>
                      <a:pt x="1272" y="1"/>
                    </a:lnTo>
                    <a:lnTo>
                      <a:pt x="1275" y="0"/>
                    </a:lnTo>
                    <a:lnTo>
                      <a:pt x="1283" y="7"/>
                    </a:lnTo>
                    <a:lnTo>
                      <a:pt x="1309" y="25"/>
                    </a:lnTo>
                    <a:lnTo>
                      <a:pt x="1350" y="56"/>
                    </a:lnTo>
                    <a:lnTo>
                      <a:pt x="1404" y="97"/>
                    </a:lnTo>
                    <a:lnTo>
                      <a:pt x="1472" y="148"/>
                    </a:lnTo>
                    <a:lnTo>
                      <a:pt x="1552" y="208"/>
                    </a:lnTo>
                    <a:lnTo>
                      <a:pt x="1643" y="276"/>
                    </a:lnTo>
                    <a:lnTo>
                      <a:pt x="1744" y="351"/>
                    </a:lnTo>
                    <a:lnTo>
                      <a:pt x="1853" y="434"/>
                    </a:lnTo>
                    <a:lnTo>
                      <a:pt x="1972" y="521"/>
                    </a:lnTo>
                    <a:lnTo>
                      <a:pt x="2095" y="614"/>
                    </a:lnTo>
                    <a:lnTo>
                      <a:pt x="2225" y="712"/>
                    </a:lnTo>
                    <a:lnTo>
                      <a:pt x="2358" y="811"/>
                    </a:lnTo>
                    <a:lnTo>
                      <a:pt x="2497" y="914"/>
                    </a:lnTo>
                    <a:lnTo>
                      <a:pt x="2636" y="1019"/>
                    </a:lnTo>
                    <a:lnTo>
                      <a:pt x="2777" y="1123"/>
                    </a:lnTo>
                    <a:lnTo>
                      <a:pt x="2917" y="1229"/>
                    </a:lnTo>
                    <a:lnTo>
                      <a:pt x="3057" y="1334"/>
                    </a:lnTo>
                    <a:lnTo>
                      <a:pt x="3194" y="1437"/>
                    </a:lnTo>
                    <a:lnTo>
                      <a:pt x="3328" y="1536"/>
                    </a:lnTo>
                    <a:lnTo>
                      <a:pt x="3458" y="1634"/>
                    </a:lnTo>
                    <a:lnTo>
                      <a:pt x="3582" y="1727"/>
                    </a:lnTo>
                    <a:lnTo>
                      <a:pt x="3700" y="1814"/>
                    </a:lnTo>
                    <a:lnTo>
                      <a:pt x="3809" y="1897"/>
                    </a:lnTo>
                    <a:lnTo>
                      <a:pt x="3911" y="1972"/>
                    </a:lnTo>
                    <a:lnTo>
                      <a:pt x="4002" y="2040"/>
                    </a:lnTo>
                    <a:lnTo>
                      <a:pt x="4083" y="2100"/>
                    </a:lnTo>
                    <a:lnTo>
                      <a:pt x="4150" y="2151"/>
                    </a:lnTo>
                    <a:lnTo>
                      <a:pt x="4205" y="2192"/>
                    </a:lnTo>
                    <a:lnTo>
                      <a:pt x="4246" y="2222"/>
                    </a:lnTo>
                    <a:lnTo>
                      <a:pt x="4270" y="2241"/>
                    </a:lnTo>
                    <a:lnTo>
                      <a:pt x="4279" y="2248"/>
                    </a:lnTo>
                    <a:lnTo>
                      <a:pt x="4993" y="2200"/>
                    </a:lnTo>
                    <a:lnTo>
                      <a:pt x="4841" y="957"/>
                    </a:lnTo>
                    <a:lnTo>
                      <a:pt x="4432" y="861"/>
                    </a:lnTo>
                    <a:lnTo>
                      <a:pt x="4177" y="1243"/>
                    </a:lnTo>
                    <a:lnTo>
                      <a:pt x="4585" y="1291"/>
                    </a:lnTo>
                    <a:lnTo>
                      <a:pt x="4432" y="1579"/>
                    </a:lnTo>
                    <a:lnTo>
                      <a:pt x="3871" y="1386"/>
                    </a:lnTo>
                    <a:lnTo>
                      <a:pt x="4177" y="575"/>
                    </a:lnTo>
                    <a:lnTo>
                      <a:pt x="4993" y="575"/>
                    </a:lnTo>
                    <a:lnTo>
                      <a:pt x="5300" y="2104"/>
                    </a:lnTo>
                    <a:lnTo>
                      <a:pt x="5707" y="2104"/>
                    </a:lnTo>
                    <a:lnTo>
                      <a:pt x="7696" y="193"/>
                    </a:lnTo>
                    <a:lnTo>
                      <a:pt x="8513" y="335"/>
                    </a:lnTo>
                    <a:lnTo>
                      <a:pt x="7953" y="1338"/>
                    </a:lnTo>
                    <a:lnTo>
                      <a:pt x="7134" y="1338"/>
                    </a:lnTo>
                    <a:lnTo>
                      <a:pt x="7236" y="1101"/>
                    </a:lnTo>
                    <a:lnTo>
                      <a:pt x="7799" y="1053"/>
                    </a:lnTo>
                    <a:lnTo>
                      <a:pt x="8002" y="575"/>
                    </a:lnTo>
                    <a:lnTo>
                      <a:pt x="7392" y="671"/>
                    </a:lnTo>
                    <a:lnTo>
                      <a:pt x="6064" y="2010"/>
                    </a:lnTo>
                    <a:lnTo>
                      <a:pt x="7850" y="1819"/>
                    </a:lnTo>
                    <a:lnTo>
                      <a:pt x="8002" y="3014"/>
                    </a:lnTo>
                    <a:lnTo>
                      <a:pt x="8462" y="4640"/>
                    </a:lnTo>
                    <a:lnTo>
                      <a:pt x="8002" y="4735"/>
                    </a:lnTo>
                    <a:lnTo>
                      <a:pt x="7953" y="5406"/>
                    </a:lnTo>
                    <a:lnTo>
                      <a:pt x="7794" y="5998"/>
                    </a:lnTo>
                    <a:lnTo>
                      <a:pt x="7647" y="6553"/>
                    </a:lnTo>
                    <a:lnTo>
                      <a:pt x="7901" y="7173"/>
                    </a:lnTo>
                    <a:lnTo>
                      <a:pt x="8054" y="7748"/>
                    </a:lnTo>
                    <a:lnTo>
                      <a:pt x="8054" y="8178"/>
                    </a:lnTo>
                    <a:lnTo>
                      <a:pt x="7901" y="8321"/>
                    </a:lnTo>
                    <a:lnTo>
                      <a:pt x="7595" y="8321"/>
                    </a:lnTo>
                    <a:lnTo>
                      <a:pt x="7288" y="8178"/>
                    </a:lnTo>
                    <a:lnTo>
                      <a:pt x="7034" y="7986"/>
                    </a:lnTo>
                    <a:lnTo>
                      <a:pt x="7034" y="8178"/>
                    </a:lnTo>
                    <a:lnTo>
                      <a:pt x="6269" y="8035"/>
                    </a:lnTo>
                    <a:lnTo>
                      <a:pt x="5656" y="8035"/>
                    </a:lnTo>
                    <a:lnTo>
                      <a:pt x="4789" y="8035"/>
                    </a:lnTo>
                    <a:lnTo>
                      <a:pt x="3923" y="8178"/>
                    </a:lnTo>
                    <a:lnTo>
                      <a:pt x="3208" y="8369"/>
                    </a:lnTo>
                    <a:lnTo>
                      <a:pt x="2598" y="8609"/>
                    </a:lnTo>
                    <a:lnTo>
                      <a:pt x="1784" y="8892"/>
                    </a:lnTo>
                    <a:lnTo>
                      <a:pt x="1933" y="865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21" name="Freeform 25"/>
              <p:cNvSpPr>
                <a:spLocks/>
              </p:cNvSpPr>
              <p:nvPr/>
            </p:nvSpPr>
            <p:spPr bwMode="auto">
              <a:xfrm>
                <a:off x="1022" y="2274"/>
                <a:ext cx="331" cy="232"/>
              </a:xfrm>
              <a:custGeom>
                <a:avLst/>
                <a:gdLst>
                  <a:gd name="T0" fmla="*/ 596 w 1987"/>
                  <a:gd name="T1" fmla="*/ 929 h 929"/>
                  <a:gd name="T2" fmla="*/ 351 w 1987"/>
                  <a:gd name="T3" fmla="*/ 543 h 929"/>
                  <a:gd name="T4" fmla="*/ 346 w 1987"/>
                  <a:gd name="T5" fmla="*/ 538 h 929"/>
                  <a:gd name="T6" fmla="*/ 335 w 1987"/>
                  <a:gd name="T7" fmla="*/ 523 h 929"/>
                  <a:gd name="T8" fmla="*/ 317 w 1987"/>
                  <a:gd name="T9" fmla="*/ 501 h 929"/>
                  <a:gd name="T10" fmla="*/ 293 w 1987"/>
                  <a:gd name="T11" fmla="*/ 472 h 929"/>
                  <a:gd name="T12" fmla="*/ 265 w 1987"/>
                  <a:gd name="T13" fmla="*/ 439 h 929"/>
                  <a:gd name="T14" fmla="*/ 235 w 1987"/>
                  <a:gd name="T15" fmla="*/ 400 h 929"/>
                  <a:gd name="T16" fmla="*/ 202 w 1987"/>
                  <a:gd name="T17" fmla="*/ 359 h 929"/>
                  <a:gd name="T18" fmla="*/ 169 w 1987"/>
                  <a:gd name="T19" fmla="*/ 316 h 929"/>
                  <a:gd name="T20" fmla="*/ 135 w 1987"/>
                  <a:gd name="T21" fmla="*/ 274 h 929"/>
                  <a:gd name="T22" fmla="*/ 102 w 1987"/>
                  <a:gd name="T23" fmla="*/ 233 h 929"/>
                  <a:gd name="T24" fmla="*/ 73 w 1987"/>
                  <a:gd name="T25" fmla="*/ 194 h 929"/>
                  <a:gd name="T26" fmla="*/ 47 w 1987"/>
                  <a:gd name="T27" fmla="*/ 161 h 929"/>
                  <a:gd name="T28" fmla="*/ 25 w 1987"/>
                  <a:gd name="T29" fmla="*/ 132 h 929"/>
                  <a:gd name="T30" fmla="*/ 10 w 1987"/>
                  <a:gd name="T31" fmla="*/ 110 h 929"/>
                  <a:gd name="T32" fmla="*/ 1 w 1987"/>
                  <a:gd name="T33" fmla="*/ 95 h 929"/>
                  <a:gd name="T34" fmla="*/ 0 w 1987"/>
                  <a:gd name="T35" fmla="*/ 90 h 929"/>
                  <a:gd name="T36" fmla="*/ 4 w 1987"/>
                  <a:gd name="T37" fmla="*/ 90 h 929"/>
                  <a:gd name="T38" fmla="*/ 12 w 1987"/>
                  <a:gd name="T39" fmla="*/ 89 h 929"/>
                  <a:gd name="T40" fmla="*/ 23 w 1987"/>
                  <a:gd name="T41" fmla="*/ 89 h 929"/>
                  <a:gd name="T42" fmla="*/ 39 w 1987"/>
                  <a:gd name="T43" fmla="*/ 88 h 929"/>
                  <a:gd name="T44" fmla="*/ 58 w 1987"/>
                  <a:gd name="T45" fmla="*/ 86 h 929"/>
                  <a:gd name="T46" fmla="*/ 80 w 1987"/>
                  <a:gd name="T47" fmla="*/ 84 h 929"/>
                  <a:gd name="T48" fmla="*/ 104 w 1987"/>
                  <a:gd name="T49" fmla="*/ 83 h 929"/>
                  <a:gd name="T50" fmla="*/ 131 w 1987"/>
                  <a:gd name="T51" fmla="*/ 81 h 929"/>
                  <a:gd name="T52" fmla="*/ 160 w 1987"/>
                  <a:gd name="T53" fmla="*/ 79 h 929"/>
                  <a:gd name="T54" fmla="*/ 191 w 1987"/>
                  <a:gd name="T55" fmla="*/ 77 h 929"/>
                  <a:gd name="T56" fmla="*/ 224 w 1987"/>
                  <a:gd name="T57" fmla="*/ 75 h 929"/>
                  <a:gd name="T58" fmla="*/ 257 w 1987"/>
                  <a:gd name="T59" fmla="*/ 73 h 929"/>
                  <a:gd name="T60" fmla="*/ 292 w 1987"/>
                  <a:gd name="T61" fmla="*/ 71 h 929"/>
                  <a:gd name="T62" fmla="*/ 328 w 1987"/>
                  <a:gd name="T63" fmla="*/ 68 h 929"/>
                  <a:gd name="T64" fmla="*/ 364 w 1987"/>
                  <a:gd name="T65" fmla="*/ 66 h 929"/>
                  <a:gd name="T66" fmla="*/ 400 w 1987"/>
                  <a:gd name="T67" fmla="*/ 62 h 929"/>
                  <a:gd name="T68" fmla="*/ 437 w 1987"/>
                  <a:gd name="T69" fmla="*/ 60 h 929"/>
                  <a:gd name="T70" fmla="*/ 473 w 1987"/>
                  <a:gd name="T71" fmla="*/ 58 h 929"/>
                  <a:gd name="T72" fmla="*/ 508 w 1987"/>
                  <a:gd name="T73" fmla="*/ 55 h 929"/>
                  <a:gd name="T74" fmla="*/ 543 w 1987"/>
                  <a:gd name="T75" fmla="*/ 53 h 929"/>
                  <a:gd name="T76" fmla="*/ 577 w 1987"/>
                  <a:gd name="T77" fmla="*/ 51 h 929"/>
                  <a:gd name="T78" fmla="*/ 608 w 1987"/>
                  <a:gd name="T79" fmla="*/ 49 h 929"/>
                  <a:gd name="T80" fmla="*/ 639 w 1987"/>
                  <a:gd name="T81" fmla="*/ 47 h 929"/>
                  <a:gd name="T82" fmla="*/ 667 w 1987"/>
                  <a:gd name="T83" fmla="*/ 45 h 929"/>
                  <a:gd name="T84" fmla="*/ 693 w 1987"/>
                  <a:gd name="T85" fmla="*/ 42 h 929"/>
                  <a:gd name="T86" fmla="*/ 716 w 1987"/>
                  <a:gd name="T87" fmla="*/ 41 h 929"/>
                  <a:gd name="T88" fmla="*/ 737 w 1987"/>
                  <a:gd name="T89" fmla="*/ 39 h 929"/>
                  <a:gd name="T90" fmla="*/ 755 w 1987"/>
                  <a:gd name="T91" fmla="*/ 38 h 929"/>
                  <a:gd name="T92" fmla="*/ 768 w 1987"/>
                  <a:gd name="T93" fmla="*/ 37 h 929"/>
                  <a:gd name="T94" fmla="*/ 778 w 1987"/>
                  <a:gd name="T95" fmla="*/ 37 h 929"/>
                  <a:gd name="T96" fmla="*/ 785 w 1987"/>
                  <a:gd name="T97" fmla="*/ 36 h 929"/>
                  <a:gd name="T98" fmla="*/ 787 w 1987"/>
                  <a:gd name="T99" fmla="*/ 36 h 929"/>
                  <a:gd name="T100" fmla="*/ 1597 w 1987"/>
                  <a:gd name="T101" fmla="*/ 0 h 929"/>
                  <a:gd name="T102" fmla="*/ 1987 w 1987"/>
                  <a:gd name="T103" fmla="*/ 912 h 929"/>
                  <a:gd name="T104" fmla="*/ 1461 w 1987"/>
                  <a:gd name="T105" fmla="*/ 800 h 929"/>
                  <a:gd name="T106" fmla="*/ 1156 w 1987"/>
                  <a:gd name="T107" fmla="*/ 792 h 929"/>
                  <a:gd name="T108" fmla="*/ 854 w 1987"/>
                  <a:gd name="T109" fmla="*/ 830 h 929"/>
                  <a:gd name="T110" fmla="*/ 596 w 1987"/>
                  <a:gd name="T111" fmla="*/ 929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87" h="929">
                    <a:moveTo>
                      <a:pt x="596" y="929"/>
                    </a:moveTo>
                    <a:lnTo>
                      <a:pt x="351" y="543"/>
                    </a:lnTo>
                    <a:lnTo>
                      <a:pt x="346" y="538"/>
                    </a:lnTo>
                    <a:lnTo>
                      <a:pt x="335" y="523"/>
                    </a:lnTo>
                    <a:lnTo>
                      <a:pt x="317" y="501"/>
                    </a:lnTo>
                    <a:lnTo>
                      <a:pt x="293" y="472"/>
                    </a:lnTo>
                    <a:lnTo>
                      <a:pt x="265" y="439"/>
                    </a:lnTo>
                    <a:lnTo>
                      <a:pt x="235" y="400"/>
                    </a:lnTo>
                    <a:lnTo>
                      <a:pt x="202" y="359"/>
                    </a:lnTo>
                    <a:lnTo>
                      <a:pt x="169" y="316"/>
                    </a:lnTo>
                    <a:lnTo>
                      <a:pt x="135" y="274"/>
                    </a:lnTo>
                    <a:lnTo>
                      <a:pt x="102" y="233"/>
                    </a:lnTo>
                    <a:lnTo>
                      <a:pt x="73" y="194"/>
                    </a:lnTo>
                    <a:lnTo>
                      <a:pt x="47" y="161"/>
                    </a:lnTo>
                    <a:lnTo>
                      <a:pt x="25" y="132"/>
                    </a:lnTo>
                    <a:lnTo>
                      <a:pt x="10" y="110"/>
                    </a:lnTo>
                    <a:lnTo>
                      <a:pt x="1" y="95"/>
                    </a:lnTo>
                    <a:lnTo>
                      <a:pt x="0" y="90"/>
                    </a:lnTo>
                    <a:lnTo>
                      <a:pt x="4" y="90"/>
                    </a:lnTo>
                    <a:lnTo>
                      <a:pt x="12" y="89"/>
                    </a:lnTo>
                    <a:lnTo>
                      <a:pt x="23" y="89"/>
                    </a:lnTo>
                    <a:lnTo>
                      <a:pt x="39" y="88"/>
                    </a:lnTo>
                    <a:lnTo>
                      <a:pt x="58" y="86"/>
                    </a:lnTo>
                    <a:lnTo>
                      <a:pt x="80" y="84"/>
                    </a:lnTo>
                    <a:lnTo>
                      <a:pt x="104" y="83"/>
                    </a:lnTo>
                    <a:lnTo>
                      <a:pt x="131" y="81"/>
                    </a:lnTo>
                    <a:lnTo>
                      <a:pt x="160" y="79"/>
                    </a:lnTo>
                    <a:lnTo>
                      <a:pt x="191" y="77"/>
                    </a:lnTo>
                    <a:lnTo>
                      <a:pt x="224" y="75"/>
                    </a:lnTo>
                    <a:lnTo>
                      <a:pt x="257" y="73"/>
                    </a:lnTo>
                    <a:lnTo>
                      <a:pt x="292" y="71"/>
                    </a:lnTo>
                    <a:lnTo>
                      <a:pt x="328" y="68"/>
                    </a:lnTo>
                    <a:lnTo>
                      <a:pt x="364" y="66"/>
                    </a:lnTo>
                    <a:lnTo>
                      <a:pt x="400" y="62"/>
                    </a:lnTo>
                    <a:lnTo>
                      <a:pt x="437" y="60"/>
                    </a:lnTo>
                    <a:lnTo>
                      <a:pt x="473" y="58"/>
                    </a:lnTo>
                    <a:lnTo>
                      <a:pt x="508" y="55"/>
                    </a:lnTo>
                    <a:lnTo>
                      <a:pt x="543" y="53"/>
                    </a:lnTo>
                    <a:lnTo>
                      <a:pt x="577" y="51"/>
                    </a:lnTo>
                    <a:lnTo>
                      <a:pt x="608" y="49"/>
                    </a:lnTo>
                    <a:lnTo>
                      <a:pt x="639" y="47"/>
                    </a:lnTo>
                    <a:lnTo>
                      <a:pt x="667" y="45"/>
                    </a:lnTo>
                    <a:lnTo>
                      <a:pt x="693" y="42"/>
                    </a:lnTo>
                    <a:lnTo>
                      <a:pt x="716" y="41"/>
                    </a:lnTo>
                    <a:lnTo>
                      <a:pt x="737" y="39"/>
                    </a:lnTo>
                    <a:lnTo>
                      <a:pt x="755" y="38"/>
                    </a:lnTo>
                    <a:lnTo>
                      <a:pt x="768" y="37"/>
                    </a:lnTo>
                    <a:lnTo>
                      <a:pt x="778" y="37"/>
                    </a:lnTo>
                    <a:lnTo>
                      <a:pt x="785" y="36"/>
                    </a:lnTo>
                    <a:lnTo>
                      <a:pt x="787" y="36"/>
                    </a:lnTo>
                    <a:lnTo>
                      <a:pt x="1597" y="0"/>
                    </a:lnTo>
                    <a:lnTo>
                      <a:pt x="1987" y="912"/>
                    </a:lnTo>
                    <a:lnTo>
                      <a:pt x="1461" y="800"/>
                    </a:lnTo>
                    <a:lnTo>
                      <a:pt x="1156" y="792"/>
                    </a:lnTo>
                    <a:lnTo>
                      <a:pt x="854" y="830"/>
                    </a:lnTo>
                    <a:lnTo>
                      <a:pt x="596" y="929"/>
                    </a:lnTo>
                    <a:close/>
                  </a:path>
                </a:pathLst>
              </a:cu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22" name="Freeform 26"/>
              <p:cNvSpPr>
                <a:spLocks/>
              </p:cNvSpPr>
              <p:nvPr/>
            </p:nvSpPr>
            <p:spPr bwMode="auto">
              <a:xfrm>
                <a:off x="1116" y="2511"/>
                <a:ext cx="364" cy="240"/>
              </a:xfrm>
              <a:custGeom>
                <a:avLst/>
                <a:gdLst>
                  <a:gd name="T0" fmla="*/ 234 w 2184"/>
                  <a:gd name="T1" fmla="*/ 62 h 959"/>
                  <a:gd name="T2" fmla="*/ 688 w 2184"/>
                  <a:gd name="T3" fmla="*/ 0 h 959"/>
                  <a:gd name="T4" fmla="*/ 1280 w 2184"/>
                  <a:gd name="T5" fmla="*/ 84 h 959"/>
                  <a:gd name="T6" fmla="*/ 1569 w 2184"/>
                  <a:gd name="T7" fmla="*/ 189 h 959"/>
                  <a:gd name="T8" fmla="*/ 1588 w 2184"/>
                  <a:gd name="T9" fmla="*/ 200 h 959"/>
                  <a:gd name="T10" fmla="*/ 1620 w 2184"/>
                  <a:gd name="T11" fmla="*/ 218 h 959"/>
                  <a:gd name="T12" fmla="*/ 1661 w 2184"/>
                  <a:gd name="T13" fmla="*/ 241 h 959"/>
                  <a:gd name="T14" fmla="*/ 1705 w 2184"/>
                  <a:gd name="T15" fmla="*/ 265 h 959"/>
                  <a:gd name="T16" fmla="*/ 1745 w 2184"/>
                  <a:gd name="T17" fmla="*/ 288 h 959"/>
                  <a:gd name="T18" fmla="*/ 1778 w 2184"/>
                  <a:gd name="T19" fmla="*/ 307 h 959"/>
                  <a:gd name="T20" fmla="*/ 1797 w 2184"/>
                  <a:gd name="T21" fmla="*/ 317 h 959"/>
                  <a:gd name="T22" fmla="*/ 1801 w 2184"/>
                  <a:gd name="T23" fmla="*/ 320 h 959"/>
                  <a:gd name="T24" fmla="*/ 1817 w 2184"/>
                  <a:gd name="T25" fmla="*/ 334 h 959"/>
                  <a:gd name="T26" fmla="*/ 1845 w 2184"/>
                  <a:gd name="T27" fmla="*/ 357 h 959"/>
                  <a:gd name="T28" fmla="*/ 1880 w 2184"/>
                  <a:gd name="T29" fmla="*/ 386 h 959"/>
                  <a:gd name="T30" fmla="*/ 1918 w 2184"/>
                  <a:gd name="T31" fmla="*/ 417 h 959"/>
                  <a:gd name="T32" fmla="*/ 1953 w 2184"/>
                  <a:gd name="T33" fmla="*/ 445 h 959"/>
                  <a:gd name="T34" fmla="*/ 1981 w 2184"/>
                  <a:gd name="T35" fmla="*/ 468 h 959"/>
                  <a:gd name="T36" fmla="*/ 1997 w 2184"/>
                  <a:gd name="T37" fmla="*/ 482 h 959"/>
                  <a:gd name="T38" fmla="*/ 2000 w 2184"/>
                  <a:gd name="T39" fmla="*/ 486 h 959"/>
                  <a:gd name="T40" fmla="*/ 2013 w 2184"/>
                  <a:gd name="T41" fmla="*/ 504 h 959"/>
                  <a:gd name="T42" fmla="*/ 2033 w 2184"/>
                  <a:gd name="T43" fmla="*/ 533 h 959"/>
                  <a:gd name="T44" fmla="*/ 2059 w 2184"/>
                  <a:gd name="T45" fmla="*/ 571 h 959"/>
                  <a:gd name="T46" fmla="*/ 2087 w 2184"/>
                  <a:gd name="T47" fmla="*/ 610 h 959"/>
                  <a:gd name="T48" fmla="*/ 2113 w 2184"/>
                  <a:gd name="T49" fmla="*/ 647 h 959"/>
                  <a:gd name="T50" fmla="*/ 2133 w 2184"/>
                  <a:gd name="T51" fmla="*/ 677 h 959"/>
                  <a:gd name="T52" fmla="*/ 2146 w 2184"/>
                  <a:gd name="T53" fmla="*/ 693 h 959"/>
                  <a:gd name="T54" fmla="*/ 2148 w 2184"/>
                  <a:gd name="T55" fmla="*/ 703 h 959"/>
                  <a:gd name="T56" fmla="*/ 2158 w 2184"/>
                  <a:gd name="T57" fmla="*/ 746 h 959"/>
                  <a:gd name="T58" fmla="*/ 2173 w 2184"/>
                  <a:gd name="T59" fmla="*/ 802 h 959"/>
                  <a:gd name="T60" fmla="*/ 2183 w 2184"/>
                  <a:gd name="T61" fmla="*/ 844 h 959"/>
                  <a:gd name="T62" fmla="*/ 2184 w 2184"/>
                  <a:gd name="T63" fmla="*/ 856 h 959"/>
                  <a:gd name="T64" fmla="*/ 2180 w 2184"/>
                  <a:gd name="T65" fmla="*/ 885 h 959"/>
                  <a:gd name="T66" fmla="*/ 2175 w 2184"/>
                  <a:gd name="T67" fmla="*/ 925 h 959"/>
                  <a:gd name="T68" fmla="*/ 2171 w 2184"/>
                  <a:gd name="T69" fmla="*/ 954 h 959"/>
                  <a:gd name="T70" fmla="*/ 0 w 2184"/>
                  <a:gd name="T71" fmla="*/ 179 h 9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84" h="959">
                    <a:moveTo>
                      <a:pt x="0" y="179"/>
                    </a:moveTo>
                    <a:lnTo>
                      <a:pt x="234" y="62"/>
                    </a:lnTo>
                    <a:lnTo>
                      <a:pt x="461" y="0"/>
                    </a:lnTo>
                    <a:lnTo>
                      <a:pt x="688" y="0"/>
                    </a:lnTo>
                    <a:lnTo>
                      <a:pt x="985" y="13"/>
                    </a:lnTo>
                    <a:lnTo>
                      <a:pt x="1280" y="84"/>
                    </a:lnTo>
                    <a:lnTo>
                      <a:pt x="1566" y="187"/>
                    </a:lnTo>
                    <a:lnTo>
                      <a:pt x="1569" y="189"/>
                    </a:lnTo>
                    <a:lnTo>
                      <a:pt x="1576" y="194"/>
                    </a:lnTo>
                    <a:lnTo>
                      <a:pt x="1588" y="200"/>
                    </a:lnTo>
                    <a:lnTo>
                      <a:pt x="1602" y="208"/>
                    </a:lnTo>
                    <a:lnTo>
                      <a:pt x="1620" y="218"/>
                    </a:lnTo>
                    <a:lnTo>
                      <a:pt x="1639" y="229"/>
                    </a:lnTo>
                    <a:lnTo>
                      <a:pt x="1661" y="241"/>
                    </a:lnTo>
                    <a:lnTo>
                      <a:pt x="1683" y="253"/>
                    </a:lnTo>
                    <a:lnTo>
                      <a:pt x="1705" y="265"/>
                    </a:lnTo>
                    <a:lnTo>
                      <a:pt x="1726" y="277"/>
                    </a:lnTo>
                    <a:lnTo>
                      <a:pt x="1745" y="288"/>
                    </a:lnTo>
                    <a:lnTo>
                      <a:pt x="1763" y="298"/>
                    </a:lnTo>
                    <a:lnTo>
                      <a:pt x="1778" y="307"/>
                    </a:lnTo>
                    <a:lnTo>
                      <a:pt x="1789" y="313"/>
                    </a:lnTo>
                    <a:lnTo>
                      <a:pt x="1797" y="317"/>
                    </a:lnTo>
                    <a:lnTo>
                      <a:pt x="1799" y="318"/>
                    </a:lnTo>
                    <a:lnTo>
                      <a:pt x="1801" y="320"/>
                    </a:lnTo>
                    <a:lnTo>
                      <a:pt x="1808" y="326"/>
                    </a:lnTo>
                    <a:lnTo>
                      <a:pt x="1817" y="334"/>
                    </a:lnTo>
                    <a:lnTo>
                      <a:pt x="1831" y="345"/>
                    </a:lnTo>
                    <a:lnTo>
                      <a:pt x="1845" y="357"/>
                    </a:lnTo>
                    <a:lnTo>
                      <a:pt x="1862" y="371"/>
                    </a:lnTo>
                    <a:lnTo>
                      <a:pt x="1880" y="386"/>
                    </a:lnTo>
                    <a:lnTo>
                      <a:pt x="1899" y="401"/>
                    </a:lnTo>
                    <a:lnTo>
                      <a:pt x="1918" y="417"/>
                    </a:lnTo>
                    <a:lnTo>
                      <a:pt x="1936" y="431"/>
                    </a:lnTo>
                    <a:lnTo>
                      <a:pt x="1953" y="445"/>
                    </a:lnTo>
                    <a:lnTo>
                      <a:pt x="1968" y="458"/>
                    </a:lnTo>
                    <a:lnTo>
                      <a:pt x="1981" y="468"/>
                    </a:lnTo>
                    <a:lnTo>
                      <a:pt x="1990" y="477"/>
                    </a:lnTo>
                    <a:lnTo>
                      <a:pt x="1997" y="482"/>
                    </a:lnTo>
                    <a:lnTo>
                      <a:pt x="1999" y="483"/>
                    </a:lnTo>
                    <a:lnTo>
                      <a:pt x="2000" y="486"/>
                    </a:lnTo>
                    <a:lnTo>
                      <a:pt x="2006" y="492"/>
                    </a:lnTo>
                    <a:lnTo>
                      <a:pt x="2013" y="504"/>
                    </a:lnTo>
                    <a:lnTo>
                      <a:pt x="2022" y="517"/>
                    </a:lnTo>
                    <a:lnTo>
                      <a:pt x="2033" y="533"/>
                    </a:lnTo>
                    <a:lnTo>
                      <a:pt x="2045" y="551"/>
                    </a:lnTo>
                    <a:lnTo>
                      <a:pt x="2059" y="571"/>
                    </a:lnTo>
                    <a:lnTo>
                      <a:pt x="2074" y="591"/>
                    </a:lnTo>
                    <a:lnTo>
                      <a:pt x="2087" y="610"/>
                    </a:lnTo>
                    <a:lnTo>
                      <a:pt x="2101" y="630"/>
                    </a:lnTo>
                    <a:lnTo>
                      <a:pt x="2113" y="647"/>
                    </a:lnTo>
                    <a:lnTo>
                      <a:pt x="2124" y="663"/>
                    </a:lnTo>
                    <a:lnTo>
                      <a:pt x="2133" y="677"/>
                    </a:lnTo>
                    <a:lnTo>
                      <a:pt x="2140" y="687"/>
                    </a:lnTo>
                    <a:lnTo>
                      <a:pt x="2146" y="693"/>
                    </a:lnTo>
                    <a:lnTo>
                      <a:pt x="2147" y="696"/>
                    </a:lnTo>
                    <a:lnTo>
                      <a:pt x="2148" y="703"/>
                    </a:lnTo>
                    <a:lnTo>
                      <a:pt x="2152" y="721"/>
                    </a:lnTo>
                    <a:lnTo>
                      <a:pt x="2158" y="746"/>
                    </a:lnTo>
                    <a:lnTo>
                      <a:pt x="2166" y="774"/>
                    </a:lnTo>
                    <a:lnTo>
                      <a:pt x="2173" y="802"/>
                    </a:lnTo>
                    <a:lnTo>
                      <a:pt x="2178" y="828"/>
                    </a:lnTo>
                    <a:lnTo>
                      <a:pt x="2183" y="844"/>
                    </a:lnTo>
                    <a:lnTo>
                      <a:pt x="2184" y="851"/>
                    </a:lnTo>
                    <a:lnTo>
                      <a:pt x="2184" y="856"/>
                    </a:lnTo>
                    <a:lnTo>
                      <a:pt x="2182" y="868"/>
                    </a:lnTo>
                    <a:lnTo>
                      <a:pt x="2180" y="885"/>
                    </a:lnTo>
                    <a:lnTo>
                      <a:pt x="2178" y="905"/>
                    </a:lnTo>
                    <a:lnTo>
                      <a:pt x="2175" y="925"/>
                    </a:lnTo>
                    <a:lnTo>
                      <a:pt x="2174" y="942"/>
                    </a:lnTo>
                    <a:lnTo>
                      <a:pt x="2171" y="954"/>
                    </a:lnTo>
                    <a:lnTo>
                      <a:pt x="2171" y="959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23" name="Freeform 27"/>
              <p:cNvSpPr>
                <a:spLocks/>
              </p:cNvSpPr>
              <p:nvPr/>
            </p:nvSpPr>
            <p:spPr bwMode="auto">
              <a:xfrm>
                <a:off x="1090" y="2588"/>
                <a:ext cx="372" cy="251"/>
              </a:xfrm>
              <a:custGeom>
                <a:avLst/>
                <a:gdLst>
                  <a:gd name="T0" fmla="*/ 946 w 2227"/>
                  <a:gd name="T1" fmla="*/ 437 h 1003"/>
                  <a:gd name="T2" fmla="*/ 1011 w 2227"/>
                  <a:gd name="T3" fmla="*/ 531 h 1003"/>
                  <a:gd name="T4" fmla="*/ 1069 w 2227"/>
                  <a:gd name="T5" fmla="*/ 602 h 1003"/>
                  <a:gd name="T6" fmla="*/ 1127 w 2227"/>
                  <a:gd name="T7" fmla="*/ 671 h 1003"/>
                  <a:gd name="T8" fmla="*/ 1219 w 2227"/>
                  <a:gd name="T9" fmla="*/ 757 h 1003"/>
                  <a:gd name="T10" fmla="*/ 1285 w 2227"/>
                  <a:gd name="T11" fmla="*/ 800 h 1003"/>
                  <a:gd name="T12" fmla="*/ 1388 w 2227"/>
                  <a:gd name="T13" fmla="*/ 855 h 1003"/>
                  <a:gd name="T14" fmla="*/ 1491 w 2227"/>
                  <a:gd name="T15" fmla="*/ 873 h 1003"/>
                  <a:gd name="T16" fmla="*/ 1561 w 2227"/>
                  <a:gd name="T17" fmla="*/ 878 h 1003"/>
                  <a:gd name="T18" fmla="*/ 1684 w 2227"/>
                  <a:gd name="T19" fmla="*/ 862 h 1003"/>
                  <a:gd name="T20" fmla="*/ 1741 w 2227"/>
                  <a:gd name="T21" fmla="*/ 839 h 1003"/>
                  <a:gd name="T22" fmla="*/ 1795 w 2227"/>
                  <a:gd name="T23" fmla="*/ 812 h 1003"/>
                  <a:gd name="T24" fmla="*/ 1866 w 2227"/>
                  <a:gd name="T25" fmla="*/ 746 h 1003"/>
                  <a:gd name="T26" fmla="*/ 1888 w 2227"/>
                  <a:gd name="T27" fmla="*/ 712 h 1003"/>
                  <a:gd name="T28" fmla="*/ 1906 w 2227"/>
                  <a:gd name="T29" fmla="*/ 666 h 1003"/>
                  <a:gd name="T30" fmla="*/ 1980 w 2227"/>
                  <a:gd name="T31" fmla="*/ 695 h 1003"/>
                  <a:gd name="T32" fmla="*/ 2126 w 2227"/>
                  <a:gd name="T33" fmla="*/ 748 h 1003"/>
                  <a:gd name="T34" fmla="*/ 2224 w 2227"/>
                  <a:gd name="T35" fmla="*/ 783 h 1003"/>
                  <a:gd name="T36" fmla="*/ 2170 w 2227"/>
                  <a:gd name="T37" fmla="*/ 827 h 1003"/>
                  <a:gd name="T38" fmla="*/ 2110 w 2227"/>
                  <a:gd name="T39" fmla="*/ 868 h 1003"/>
                  <a:gd name="T40" fmla="*/ 2048 w 2227"/>
                  <a:gd name="T41" fmla="*/ 895 h 1003"/>
                  <a:gd name="T42" fmla="*/ 1958 w 2227"/>
                  <a:gd name="T43" fmla="*/ 931 h 1003"/>
                  <a:gd name="T44" fmla="*/ 1911 w 2227"/>
                  <a:gd name="T45" fmla="*/ 949 h 1003"/>
                  <a:gd name="T46" fmla="*/ 1853 w 2227"/>
                  <a:gd name="T47" fmla="*/ 962 h 1003"/>
                  <a:gd name="T48" fmla="*/ 1739 w 2227"/>
                  <a:gd name="T49" fmla="*/ 983 h 1003"/>
                  <a:gd name="T50" fmla="*/ 1663 w 2227"/>
                  <a:gd name="T51" fmla="*/ 997 h 1003"/>
                  <a:gd name="T52" fmla="*/ 1622 w 2227"/>
                  <a:gd name="T53" fmla="*/ 998 h 1003"/>
                  <a:gd name="T54" fmla="*/ 1518 w 2227"/>
                  <a:gd name="T55" fmla="*/ 1002 h 1003"/>
                  <a:gd name="T56" fmla="*/ 1430 w 2227"/>
                  <a:gd name="T57" fmla="*/ 1003 h 1003"/>
                  <a:gd name="T58" fmla="*/ 1395 w 2227"/>
                  <a:gd name="T59" fmla="*/ 1002 h 1003"/>
                  <a:gd name="T60" fmla="*/ 1287 w 2227"/>
                  <a:gd name="T61" fmla="*/ 992 h 1003"/>
                  <a:gd name="T62" fmla="*/ 1179 w 2227"/>
                  <a:gd name="T63" fmla="*/ 983 h 1003"/>
                  <a:gd name="T64" fmla="*/ 1145 w 2227"/>
                  <a:gd name="T65" fmla="*/ 977 h 1003"/>
                  <a:gd name="T66" fmla="*/ 1064 w 2227"/>
                  <a:gd name="T67" fmla="*/ 956 h 1003"/>
                  <a:gd name="T68" fmla="*/ 969 w 2227"/>
                  <a:gd name="T69" fmla="*/ 930 h 1003"/>
                  <a:gd name="T70" fmla="*/ 930 w 2227"/>
                  <a:gd name="T71" fmla="*/ 919 h 1003"/>
                  <a:gd name="T72" fmla="*/ 848 w 2227"/>
                  <a:gd name="T73" fmla="*/ 894 h 1003"/>
                  <a:gd name="T74" fmla="*/ 726 w 2227"/>
                  <a:gd name="T75" fmla="*/ 853 h 1003"/>
                  <a:gd name="T76" fmla="*/ 663 w 2227"/>
                  <a:gd name="T77" fmla="*/ 831 h 1003"/>
                  <a:gd name="T78" fmla="*/ 615 w 2227"/>
                  <a:gd name="T79" fmla="*/ 809 h 1003"/>
                  <a:gd name="T80" fmla="*/ 524 w 2227"/>
                  <a:gd name="T81" fmla="*/ 765 h 1003"/>
                  <a:gd name="T82" fmla="*/ 463 w 2227"/>
                  <a:gd name="T83" fmla="*/ 733 h 1003"/>
                  <a:gd name="T84" fmla="*/ 431 w 2227"/>
                  <a:gd name="T85" fmla="*/ 710 h 1003"/>
                  <a:gd name="T86" fmla="*/ 348 w 2227"/>
                  <a:gd name="T87" fmla="*/ 648 h 1003"/>
                  <a:gd name="T88" fmla="*/ 278 w 2227"/>
                  <a:gd name="T89" fmla="*/ 596 h 1003"/>
                  <a:gd name="T90" fmla="*/ 231 w 2227"/>
                  <a:gd name="T91" fmla="*/ 557 h 1003"/>
                  <a:gd name="T92" fmla="*/ 145 w 2227"/>
                  <a:gd name="T93" fmla="*/ 483 h 1003"/>
                  <a:gd name="T94" fmla="*/ 122 w 2227"/>
                  <a:gd name="T95" fmla="*/ 445 h 1003"/>
                  <a:gd name="T96" fmla="*/ 78 w 2227"/>
                  <a:gd name="T97" fmla="*/ 371 h 1003"/>
                  <a:gd name="T98" fmla="*/ 49 w 2227"/>
                  <a:gd name="T99" fmla="*/ 318 h 1003"/>
                  <a:gd name="T100" fmla="*/ 40 w 2227"/>
                  <a:gd name="T101" fmla="*/ 290 h 1003"/>
                  <a:gd name="T102" fmla="*/ 18 w 2227"/>
                  <a:gd name="T103" fmla="*/ 214 h 1003"/>
                  <a:gd name="T104" fmla="*/ 3 w 2227"/>
                  <a:gd name="T105" fmla="*/ 150 h 1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27" h="1003">
                    <a:moveTo>
                      <a:pt x="51" y="0"/>
                    </a:moveTo>
                    <a:lnTo>
                      <a:pt x="897" y="301"/>
                    </a:lnTo>
                    <a:lnTo>
                      <a:pt x="934" y="417"/>
                    </a:lnTo>
                    <a:lnTo>
                      <a:pt x="937" y="423"/>
                    </a:lnTo>
                    <a:lnTo>
                      <a:pt x="946" y="437"/>
                    </a:lnTo>
                    <a:lnTo>
                      <a:pt x="960" y="456"/>
                    </a:lnTo>
                    <a:lnTo>
                      <a:pt x="974" y="478"/>
                    </a:lnTo>
                    <a:lnTo>
                      <a:pt x="989" y="500"/>
                    </a:lnTo>
                    <a:lnTo>
                      <a:pt x="1002" y="518"/>
                    </a:lnTo>
                    <a:lnTo>
                      <a:pt x="1011" y="531"/>
                    </a:lnTo>
                    <a:lnTo>
                      <a:pt x="1015" y="536"/>
                    </a:lnTo>
                    <a:lnTo>
                      <a:pt x="1019" y="543"/>
                    </a:lnTo>
                    <a:lnTo>
                      <a:pt x="1032" y="557"/>
                    </a:lnTo>
                    <a:lnTo>
                      <a:pt x="1049" y="578"/>
                    </a:lnTo>
                    <a:lnTo>
                      <a:pt x="1069" y="602"/>
                    </a:lnTo>
                    <a:lnTo>
                      <a:pt x="1089" y="625"/>
                    </a:lnTo>
                    <a:lnTo>
                      <a:pt x="1106" y="646"/>
                    </a:lnTo>
                    <a:lnTo>
                      <a:pt x="1118" y="661"/>
                    </a:lnTo>
                    <a:lnTo>
                      <a:pt x="1123" y="666"/>
                    </a:lnTo>
                    <a:lnTo>
                      <a:pt x="1127" y="671"/>
                    </a:lnTo>
                    <a:lnTo>
                      <a:pt x="1141" y="683"/>
                    </a:lnTo>
                    <a:lnTo>
                      <a:pt x="1159" y="701"/>
                    </a:lnTo>
                    <a:lnTo>
                      <a:pt x="1180" y="721"/>
                    </a:lnTo>
                    <a:lnTo>
                      <a:pt x="1201" y="740"/>
                    </a:lnTo>
                    <a:lnTo>
                      <a:pt x="1219" y="757"/>
                    </a:lnTo>
                    <a:lnTo>
                      <a:pt x="1233" y="769"/>
                    </a:lnTo>
                    <a:lnTo>
                      <a:pt x="1237" y="773"/>
                    </a:lnTo>
                    <a:lnTo>
                      <a:pt x="1244" y="777"/>
                    </a:lnTo>
                    <a:lnTo>
                      <a:pt x="1261" y="787"/>
                    </a:lnTo>
                    <a:lnTo>
                      <a:pt x="1285" y="800"/>
                    </a:lnTo>
                    <a:lnTo>
                      <a:pt x="1313" y="815"/>
                    </a:lnTo>
                    <a:lnTo>
                      <a:pt x="1341" y="830"/>
                    </a:lnTo>
                    <a:lnTo>
                      <a:pt x="1365" y="843"/>
                    </a:lnTo>
                    <a:lnTo>
                      <a:pt x="1381" y="852"/>
                    </a:lnTo>
                    <a:lnTo>
                      <a:pt x="1388" y="855"/>
                    </a:lnTo>
                    <a:lnTo>
                      <a:pt x="1395" y="857"/>
                    </a:lnTo>
                    <a:lnTo>
                      <a:pt x="1412" y="860"/>
                    </a:lnTo>
                    <a:lnTo>
                      <a:pt x="1435" y="864"/>
                    </a:lnTo>
                    <a:lnTo>
                      <a:pt x="1464" y="868"/>
                    </a:lnTo>
                    <a:lnTo>
                      <a:pt x="1491" y="873"/>
                    </a:lnTo>
                    <a:lnTo>
                      <a:pt x="1514" y="877"/>
                    </a:lnTo>
                    <a:lnTo>
                      <a:pt x="1531" y="879"/>
                    </a:lnTo>
                    <a:lnTo>
                      <a:pt x="1538" y="880"/>
                    </a:lnTo>
                    <a:lnTo>
                      <a:pt x="1545" y="880"/>
                    </a:lnTo>
                    <a:lnTo>
                      <a:pt x="1561" y="878"/>
                    </a:lnTo>
                    <a:lnTo>
                      <a:pt x="1586" y="875"/>
                    </a:lnTo>
                    <a:lnTo>
                      <a:pt x="1614" y="872"/>
                    </a:lnTo>
                    <a:lnTo>
                      <a:pt x="1642" y="867"/>
                    </a:lnTo>
                    <a:lnTo>
                      <a:pt x="1667" y="864"/>
                    </a:lnTo>
                    <a:lnTo>
                      <a:pt x="1684" y="862"/>
                    </a:lnTo>
                    <a:lnTo>
                      <a:pt x="1691" y="861"/>
                    </a:lnTo>
                    <a:lnTo>
                      <a:pt x="1695" y="859"/>
                    </a:lnTo>
                    <a:lnTo>
                      <a:pt x="1706" y="855"/>
                    </a:lnTo>
                    <a:lnTo>
                      <a:pt x="1722" y="847"/>
                    </a:lnTo>
                    <a:lnTo>
                      <a:pt x="1741" y="839"/>
                    </a:lnTo>
                    <a:lnTo>
                      <a:pt x="1760" y="831"/>
                    </a:lnTo>
                    <a:lnTo>
                      <a:pt x="1776" y="823"/>
                    </a:lnTo>
                    <a:lnTo>
                      <a:pt x="1787" y="818"/>
                    </a:lnTo>
                    <a:lnTo>
                      <a:pt x="1792" y="815"/>
                    </a:lnTo>
                    <a:lnTo>
                      <a:pt x="1795" y="812"/>
                    </a:lnTo>
                    <a:lnTo>
                      <a:pt x="1805" y="803"/>
                    </a:lnTo>
                    <a:lnTo>
                      <a:pt x="1820" y="790"/>
                    </a:lnTo>
                    <a:lnTo>
                      <a:pt x="1836" y="775"/>
                    </a:lnTo>
                    <a:lnTo>
                      <a:pt x="1852" y="759"/>
                    </a:lnTo>
                    <a:lnTo>
                      <a:pt x="1866" y="746"/>
                    </a:lnTo>
                    <a:lnTo>
                      <a:pt x="1876" y="736"/>
                    </a:lnTo>
                    <a:lnTo>
                      <a:pt x="1880" y="732"/>
                    </a:lnTo>
                    <a:lnTo>
                      <a:pt x="1881" y="730"/>
                    </a:lnTo>
                    <a:lnTo>
                      <a:pt x="1884" y="723"/>
                    </a:lnTo>
                    <a:lnTo>
                      <a:pt x="1888" y="712"/>
                    </a:lnTo>
                    <a:lnTo>
                      <a:pt x="1893" y="700"/>
                    </a:lnTo>
                    <a:lnTo>
                      <a:pt x="1898" y="688"/>
                    </a:lnTo>
                    <a:lnTo>
                      <a:pt x="1901" y="677"/>
                    </a:lnTo>
                    <a:lnTo>
                      <a:pt x="1904" y="669"/>
                    </a:lnTo>
                    <a:lnTo>
                      <a:pt x="1906" y="666"/>
                    </a:lnTo>
                    <a:lnTo>
                      <a:pt x="1909" y="667"/>
                    </a:lnTo>
                    <a:lnTo>
                      <a:pt x="1919" y="671"/>
                    </a:lnTo>
                    <a:lnTo>
                      <a:pt x="1935" y="678"/>
                    </a:lnTo>
                    <a:lnTo>
                      <a:pt x="1956" y="685"/>
                    </a:lnTo>
                    <a:lnTo>
                      <a:pt x="1980" y="695"/>
                    </a:lnTo>
                    <a:lnTo>
                      <a:pt x="2007" y="704"/>
                    </a:lnTo>
                    <a:lnTo>
                      <a:pt x="2036" y="715"/>
                    </a:lnTo>
                    <a:lnTo>
                      <a:pt x="2066" y="726"/>
                    </a:lnTo>
                    <a:lnTo>
                      <a:pt x="2097" y="737"/>
                    </a:lnTo>
                    <a:lnTo>
                      <a:pt x="2126" y="748"/>
                    </a:lnTo>
                    <a:lnTo>
                      <a:pt x="2153" y="757"/>
                    </a:lnTo>
                    <a:lnTo>
                      <a:pt x="2177" y="766"/>
                    </a:lnTo>
                    <a:lnTo>
                      <a:pt x="2198" y="773"/>
                    </a:lnTo>
                    <a:lnTo>
                      <a:pt x="2214" y="779"/>
                    </a:lnTo>
                    <a:lnTo>
                      <a:pt x="2224" y="783"/>
                    </a:lnTo>
                    <a:lnTo>
                      <a:pt x="2227" y="784"/>
                    </a:lnTo>
                    <a:lnTo>
                      <a:pt x="2223" y="788"/>
                    </a:lnTo>
                    <a:lnTo>
                      <a:pt x="2209" y="797"/>
                    </a:lnTo>
                    <a:lnTo>
                      <a:pt x="2191" y="811"/>
                    </a:lnTo>
                    <a:lnTo>
                      <a:pt x="2170" y="827"/>
                    </a:lnTo>
                    <a:lnTo>
                      <a:pt x="2148" y="842"/>
                    </a:lnTo>
                    <a:lnTo>
                      <a:pt x="2130" y="855"/>
                    </a:lnTo>
                    <a:lnTo>
                      <a:pt x="2117" y="864"/>
                    </a:lnTo>
                    <a:lnTo>
                      <a:pt x="2112" y="867"/>
                    </a:lnTo>
                    <a:lnTo>
                      <a:pt x="2110" y="868"/>
                    </a:lnTo>
                    <a:lnTo>
                      <a:pt x="2103" y="872"/>
                    </a:lnTo>
                    <a:lnTo>
                      <a:pt x="2093" y="876"/>
                    </a:lnTo>
                    <a:lnTo>
                      <a:pt x="2081" y="881"/>
                    </a:lnTo>
                    <a:lnTo>
                      <a:pt x="2065" y="887"/>
                    </a:lnTo>
                    <a:lnTo>
                      <a:pt x="2048" y="895"/>
                    </a:lnTo>
                    <a:lnTo>
                      <a:pt x="2030" y="902"/>
                    </a:lnTo>
                    <a:lnTo>
                      <a:pt x="2012" y="909"/>
                    </a:lnTo>
                    <a:lnTo>
                      <a:pt x="1993" y="917"/>
                    </a:lnTo>
                    <a:lnTo>
                      <a:pt x="1975" y="924"/>
                    </a:lnTo>
                    <a:lnTo>
                      <a:pt x="1958" y="931"/>
                    </a:lnTo>
                    <a:lnTo>
                      <a:pt x="1943" y="938"/>
                    </a:lnTo>
                    <a:lnTo>
                      <a:pt x="1930" y="943"/>
                    </a:lnTo>
                    <a:lnTo>
                      <a:pt x="1920" y="946"/>
                    </a:lnTo>
                    <a:lnTo>
                      <a:pt x="1913" y="948"/>
                    </a:lnTo>
                    <a:lnTo>
                      <a:pt x="1911" y="949"/>
                    </a:lnTo>
                    <a:lnTo>
                      <a:pt x="1908" y="950"/>
                    </a:lnTo>
                    <a:lnTo>
                      <a:pt x="1900" y="952"/>
                    </a:lnTo>
                    <a:lnTo>
                      <a:pt x="1888" y="954"/>
                    </a:lnTo>
                    <a:lnTo>
                      <a:pt x="1872" y="958"/>
                    </a:lnTo>
                    <a:lnTo>
                      <a:pt x="1853" y="962"/>
                    </a:lnTo>
                    <a:lnTo>
                      <a:pt x="1831" y="966"/>
                    </a:lnTo>
                    <a:lnTo>
                      <a:pt x="1809" y="970"/>
                    </a:lnTo>
                    <a:lnTo>
                      <a:pt x="1785" y="974"/>
                    </a:lnTo>
                    <a:lnTo>
                      <a:pt x="1762" y="978"/>
                    </a:lnTo>
                    <a:lnTo>
                      <a:pt x="1739" y="983"/>
                    </a:lnTo>
                    <a:lnTo>
                      <a:pt x="1718" y="987"/>
                    </a:lnTo>
                    <a:lnTo>
                      <a:pt x="1699" y="991"/>
                    </a:lnTo>
                    <a:lnTo>
                      <a:pt x="1683" y="993"/>
                    </a:lnTo>
                    <a:lnTo>
                      <a:pt x="1670" y="995"/>
                    </a:lnTo>
                    <a:lnTo>
                      <a:pt x="1663" y="997"/>
                    </a:lnTo>
                    <a:lnTo>
                      <a:pt x="1659" y="997"/>
                    </a:lnTo>
                    <a:lnTo>
                      <a:pt x="1657" y="997"/>
                    </a:lnTo>
                    <a:lnTo>
                      <a:pt x="1649" y="998"/>
                    </a:lnTo>
                    <a:lnTo>
                      <a:pt x="1637" y="998"/>
                    </a:lnTo>
                    <a:lnTo>
                      <a:pt x="1622" y="998"/>
                    </a:lnTo>
                    <a:lnTo>
                      <a:pt x="1604" y="999"/>
                    </a:lnTo>
                    <a:lnTo>
                      <a:pt x="1584" y="1000"/>
                    </a:lnTo>
                    <a:lnTo>
                      <a:pt x="1561" y="1000"/>
                    </a:lnTo>
                    <a:lnTo>
                      <a:pt x="1540" y="1002"/>
                    </a:lnTo>
                    <a:lnTo>
                      <a:pt x="1518" y="1002"/>
                    </a:lnTo>
                    <a:lnTo>
                      <a:pt x="1495" y="1003"/>
                    </a:lnTo>
                    <a:lnTo>
                      <a:pt x="1475" y="1003"/>
                    </a:lnTo>
                    <a:lnTo>
                      <a:pt x="1457" y="1003"/>
                    </a:lnTo>
                    <a:lnTo>
                      <a:pt x="1442" y="1003"/>
                    </a:lnTo>
                    <a:lnTo>
                      <a:pt x="1430" y="1003"/>
                    </a:lnTo>
                    <a:lnTo>
                      <a:pt x="1422" y="1003"/>
                    </a:lnTo>
                    <a:lnTo>
                      <a:pt x="1420" y="1003"/>
                    </a:lnTo>
                    <a:lnTo>
                      <a:pt x="1416" y="1003"/>
                    </a:lnTo>
                    <a:lnTo>
                      <a:pt x="1408" y="1003"/>
                    </a:lnTo>
                    <a:lnTo>
                      <a:pt x="1395" y="1002"/>
                    </a:lnTo>
                    <a:lnTo>
                      <a:pt x="1378" y="1000"/>
                    </a:lnTo>
                    <a:lnTo>
                      <a:pt x="1358" y="998"/>
                    </a:lnTo>
                    <a:lnTo>
                      <a:pt x="1335" y="996"/>
                    </a:lnTo>
                    <a:lnTo>
                      <a:pt x="1312" y="994"/>
                    </a:lnTo>
                    <a:lnTo>
                      <a:pt x="1287" y="992"/>
                    </a:lnTo>
                    <a:lnTo>
                      <a:pt x="1262" y="990"/>
                    </a:lnTo>
                    <a:lnTo>
                      <a:pt x="1239" y="988"/>
                    </a:lnTo>
                    <a:lnTo>
                      <a:pt x="1216" y="986"/>
                    </a:lnTo>
                    <a:lnTo>
                      <a:pt x="1196" y="984"/>
                    </a:lnTo>
                    <a:lnTo>
                      <a:pt x="1179" y="983"/>
                    </a:lnTo>
                    <a:lnTo>
                      <a:pt x="1165" y="981"/>
                    </a:lnTo>
                    <a:lnTo>
                      <a:pt x="1158" y="980"/>
                    </a:lnTo>
                    <a:lnTo>
                      <a:pt x="1154" y="980"/>
                    </a:lnTo>
                    <a:lnTo>
                      <a:pt x="1152" y="980"/>
                    </a:lnTo>
                    <a:lnTo>
                      <a:pt x="1145" y="977"/>
                    </a:lnTo>
                    <a:lnTo>
                      <a:pt x="1134" y="974"/>
                    </a:lnTo>
                    <a:lnTo>
                      <a:pt x="1119" y="971"/>
                    </a:lnTo>
                    <a:lnTo>
                      <a:pt x="1104" y="967"/>
                    </a:lnTo>
                    <a:lnTo>
                      <a:pt x="1085" y="962"/>
                    </a:lnTo>
                    <a:lnTo>
                      <a:pt x="1064" y="956"/>
                    </a:lnTo>
                    <a:lnTo>
                      <a:pt x="1044" y="951"/>
                    </a:lnTo>
                    <a:lnTo>
                      <a:pt x="1024" y="945"/>
                    </a:lnTo>
                    <a:lnTo>
                      <a:pt x="1004" y="940"/>
                    </a:lnTo>
                    <a:lnTo>
                      <a:pt x="984" y="934"/>
                    </a:lnTo>
                    <a:lnTo>
                      <a:pt x="969" y="930"/>
                    </a:lnTo>
                    <a:lnTo>
                      <a:pt x="954" y="926"/>
                    </a:lnTo>
                    <a:lnTo>
                      <a:pt x="943" y="923"/>
                    </a:lnTo>
                    <a:lnTo>
                      <a:pt x="936" y="921"/>
                    </a:lnTo>
                    <a:lnTo>
                      <a:pt x="934" y="920"/>
                    </a:lnTo>
                    <a:lnTo>
                      <a:pt x="930" y="919"/>
                    </a:lnTo>
                    <a:lnTo>
                      <a:pt x="923" y="917"/>
                    </a:lnTo>
                    <a:lnTo>
                      <a:pt x="909" y="912"/>
                    </a:lnTo>
                    <a:lnTo>
                      <a:pt x="891" y="907"/>
                    </a:lnTo>
                    <a:lnTo>
                      <a:pt x="871" y="901"/>
                    </a:lnTo>
                    <a:lnTo>
                      <a:pt x="848" y="894"/>
                    </a:lnTo>
                    <a:lnTo>
                      <a:pt x="824" y="885"/>
                    </a:lnTo>
                    <a:lnTo>
                      <a:pt x="799" y="877"/>
                    </a:lnTo>
                    <a:lnTo>
                      <a:pt x="773" y="868"/>
                    </a:lnTo>
                    <a:lnTo>
                      <a:pt x="748" y="860"/>
                    </a:lnTo>
                    <a:lnTo>
                      <a:pt x="726" y="853"/>
                    </a:lnTo>
                    <a:lnTo>
                      <a:pt x="705" y="845"/>
                    </a:lnTo>
                    <a:lnTo>
                      <a:pt x="687" y="840"/>
                    </a:lnTo>
                    <a:lnTo>
                      <a:pt x="674" y="835"/>
                    </a:lnTo>
                    <a:lnTo>
                      <a:pt x="666" y="832"/>
                    </a:lnTo>
                    <a:lnTo>
                      <a:pt x="663" y="831"/>
                    </a:lnTo>
                    <a:lnTo>
                      <a:pt x="660" y="830"/>
                    </a:lnTo>
                    <a:lnTo>
                      <a:pt x="654" y="828"/>
                    </a:lnTo>
                    <a:lnTo>
                      <a:pt x="644" y="822"/>
                    </a:lnTo>
                    <a:lnTo>
                      <a:pt x="631" y="816"/>
                    </a:lnTo>
                    <a:lnTo>
                      <a:pt x="615" y="809"/>
                    </a:lnTo>
                    <a:lnTo>
                      <a:pt x="599" y="800"/>
                    </a:lnTo>
                    <a:lnTo>
                      <a:pt x="581" y="792"/>
                    </a:lnTo>
                    <a:lnTo>
                      <a:pt x="562" y="783"/>
                    </a:lnTo>
                    <a:lnTo>
                      <a:pt x="542" y="773"/>
                    </a:lnTo>
                    <a:lnTo>
                      <a:pt x="524" y="765"/>
                    </a:lnTo>
                    <a:lnTo>
                      <a:pt x="508" y="756"/>
                    </a:lnTo>
                    <a:lnTo>
                      <a:pt x="492" y="748"/>
                    </a:lnTo>
                    <a:lnTo>
                      <a:pt x="479" y="742"/>
                    </a:lnTo>
                    <a:lnTo>
                      <a:pt x="469" y="736"/>
                    </a:lnTo>
                    <a:lnTo>
                      <a:pt x="463" y="733"/>
                    </a:lnTo>
                    <a:lnTo>
                      <a:pt x="460" y="732"/>
                    </a:lnTo>
                    <a:lnTo>
                      <a:pt x="458" y="731"/>
                    </a:lnTo>
                    <a:lnTo>
                      <a:pt x="452" y="727"/>
                    </a:lnTo>
                    <a:lnTo>
                      <a:pt x="442" y="720"/>
                    </a:lnTo>
                    <a:lnTo>
                      <a:pt x="431" y="710"/>
                    </a:lnTo>
                    <a:lnTo>
                      <a:pt x="416" y="700"/>
                    </a:lnTo>
                    <a:lnTo>
                      <a:pt x="401" y="688"/>
                    </a:lnTo>
                    <a:lnTo>
                      <a:pt x="383" y="676"/>
                    </a:lnTo>
                    <a:lnTo>
                      <a:pt x="366" y="662"/>
                    </a:lnTo>
                    <a:lnTo>
                      <a:pt x="348" y="648"/>
                    </a:lnTo>
                    <a:lnTo>
                      <a:pt x="330" y="636"/>
                    </a:lnTo>
                    <a:lnTo>
                      <a:pt x="314" y="624"/>
                    </a:lnTo>
                    <a:lnTo>
                      <a:pt x="299" y="613"/>
                    </a:lnTo>
                    <a:lnTo>
                      <a:pt x="288" y="603"/>
                    </a:lnTo>
                    <a:lnTo>
                      <a:pt x="278" y="596"/>
                    </a:lnTo>
                    <a:lnTo>
                      <a:pt x="272" y="592"/>
                    </a:lnTo>
                    <a:lnTo>
                      <a:pt x="270" y="590"/>
                    </a:lnTo>
                    <a:lnTo>
                      <a:pt x="265" y="586"/>
                    </a:lnTo>
                    <a:lnTo>
                      <a:pt x="251" y="574"/>
                    </a:lnTo>
                    <a:lnTo>
                      <a:pt x="231" y="557"/>
                    </a:lnTo>
                    <a:lnTo>
                      <a:pt x="208" y="537"/>
                    </a:lnTo>
                    <a:lnTo>
                      <a:pt x="185" y="517"/>
                    </a:lnTo>
                    <a:lnTo>
                      <a:pt x="164" y="501"/>
                    </a:lnTo>
                    <a:lnTo>
                      <a:pt x="151" y="488"/>
                    </a:lnTo>
                    <a:lnTo>
                      <a:pt x="145" y="483"/>
                    </a:lnTo>
                    <a:lnTo>
                      <a:pt x="144" y="481"/>
                    </a:lnTo>
                    <a:lnTo>
                      <a:pt x="141" y="477"/>
                    </a:lnTo>
                    <a:lnTo>
                      <a:pt x="136" y="468"/>
                    </a:lnTo>
                    <a:lnTo>
                      <a:pt x="130" y="458"/>
                    </a:lnTo>
                    <a:lnTo>
                      <a:pt x="122" y="445"/>
                    </a:lnTo>
                    <a:lnTo>
                      <a:pt x="114" y="432"/>
                    </a:lnTo>
                    <a:lnTo>
                      <a:pt x="105" y="417"/>
                    </a:lnTo>
                    <a:lnTo>
                      <a:pt x="96" y="401"/>
                    </a:lnTo>
                    <a:lnTo>
                      <a:pt x="87" y="385"/>
                    </a:lnTo>
                    <a:lnTo>
                      <a:pt x="78" y="371"/>
                    </a:lnTo>
                    <a:lnTo>
                      <a:pt x="69" y="356"/>
                    </a:lnTo>
                    <a:lnTo>
                      <a:pt x="62" y="344"/>
                    </a:lnTo>
                    <a:lnTo>
                      <a:pt x="55" y="333"/>
                    </a:lnTo>
                    <a:lnTo>
                      <a:pt x="51" y="325"/>
                    </a:lnTo>
                    <a:lnTo>
                      <a:pt x="49" y="318"/>
                    </a:lnTo>
                    <a:lnTo>
                      <a:pt x="48" y="316"/>
                    </a:lnTo>
                    <a:lnTo>
                      <a:pt x="46" y="315"/>
                    </a:lnTo>
                    <a:lnTo>
                      <a:pt x="45" y="310"/>
                    </a:lnTo>
                    <a:lnTo>
                      <a:pt x="42" y="302"/>
                    </a:lnTo>
                    <a:lnTo>
                      <a:pt x="40" y="290"/>
                    </a:lnTo>
                    <a:lnTo>
                      <a:pt x="35" y="278"/>
                    </a:lnTo>
                    <a:lnTo>
                      <a:pt x="32" y="263"/>
                    </a:lnTo>
                    <a:lnTo>
                      <a:pt x="27" y="247"/>
                    </a:lnTo>
                    <a:lnTo>
                      <a:pt x="23" y="230"/>
                    </a:lnTo>
                    <a:lnTo>
                      <a:pt x="18" y="214"/>
                    </a:lnTo>
                    <a:lnTo>
                      <a:pt x="15" y="198"/>
                    </a:lnTo>
                    <a:lnTo>
                      <a:pt x="10" y="183"/>
                    </a:lnTo>
                    <a:lnTo>
                      <a:pt x="7" y="170"/>
                    </a:lnTo>
                    <a:lnTo>
                      <a:pt x="5" y="159"/>
                    </a:lnTo>
                    <a:lnTo>
                      <a:pt x="3" y="150"/>
                    </a:lnTo>
                    <a:lnTo>
                      <a:pt x="0" y="144"/>
                    </a:lnTo>
                    <a:lnTo>
                      <a:pt x="0" y="142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24" name="Freeform 28"/>
              <p:cNvSpPr>
                <a:spLocks/>
              </p:cNvSpPr>
              <p:nvPr/>
            </p:nvSpPr>
            <p:spPr bwMode="auto">
              <a:xfrm>
                <a:off x="1541" y="2157"/>
                <a:ext cx="239" cy="296"/>
              </a:xfrm>
              <a:custGeom>
                <a:avLst/>
                <a:gdLst>
                  <a:gd name="T0" fmla="*/ 0 w 1434"/>
                  <a:gd name="T1" fmla="*/ 1066 h 1186"/>
                  <a:gd name="T2" fmla="*/ 1283 w 1434"/>
                  <a:gd name="T3" fmla="*/ 0 h 1186"/>
                  <a:gd name="T4" fmla="*/ 1434 w 1434"/>
                  <a:gd name="T5" fmla="*/ 141 h 1186"/>
                  <a:gd name="T6" fmla="*/ 91 w 1434"/>
                  <a:gd name="T7" fmla="*/ 1186 h 1186"/>
                  <a:gd name="T8" fmla="*/ 0 w 1434"/>
                  <a:gd name="T9" fmla="*/ 1066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186">
                    <a:moveTo>
                      <a:pt x="0" y="1066"/>
                    </a:moveTo>
                    <a:lnTo>
                      <a:pt x="1283" y="0"/>
                    </a:lnTo>
                    <a:lnTo>
                      <a:pt x="1434" y="141"/>
                    </a:lnTo>
                    <a:lnTo>
                      <a:pt x="91" y="1186"/>
                    </a:lnTo>
                    <a:lnTo>
                      <a:pt x="0" y="10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25" name="Freeform 29"/>
              <p:cNvSpPr>
                <a:spLocks/>
              </p:cNvSpPr>
              <p:nvPr/>
            </p:nvSpPr>
            <p:spPr bwMode="auto">
              <a:xfrm>
                <a:off x="1579" y="2251"/>
                <a:ext cx="371" cy="449"/>
              </a:xfrm>
              <a:custGeom>
                <a:avLst/>
                <a:gdLst>
                  <a:gd name="T0" fmla="*/ 0 w 2227"/>
                  <a:gd name="T1" fmla="*/ 1128 h 1798"/>
                  <a:gd name="T2" fmla="*/ 2116 w 2227"/>
                  <a:gd name="T3" fmla="*/ 0 h 1798"/>
                  <a:gd name="T4" fmla="*/ 2227 w 2227"/>
                  <a:gd name="T5" fmla="*/ 332 h 1798"/>
                  <a:gd name="T6" fmla="*/ 50 w 2227"/>
                  <a:gd name="T7" fmla="*/ 1798 h 1798"/>
                  <a:gd name="T8" fmla="*/ 0 w 2227"/>
                  <a:gd name="T9" fmla="*/ 1128 h 1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7" h="1798">
                    <a:moveTo>
                      <a:pt x="0" y="1128"/>
                    </a:moveTo>
                    <a:lnTo>
                      <a:pt x="2116" y="0"/>
                    </a:lnTo>
                    <a:lnTo>
                      <a:pt x="2227" y="332"/>
                    </a:lnTo>
                    <a:lnTo>
                      <a:pt x="50" y="1798"/>
                    </a:lnTo>
                    <a:lnTo>
                      <a:pt x="0" y="1128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26" name="Freeform 30"/>
              <p:cNvSpPr>
                <a:spLocks/>
              </p:cNvSpPr>
              <p:nvPr/>
            </p:nvSpPr>
            <p:spPr bwMode="auto">
              <a:xfrm>
                <a:off x="1590" y="2371"/>
                <a:ext cx="418" cy="466"/>
              </a:xfrm>
              <a:custGeom>
                <a:avLst/>
                <a:gdLst>
                  <a:gd name="T0" fmla="*/ 0 w 2505"/>
                  <a:gd name="T1" fmla="*/ 1509 h 1866"/>
                  <a:gd name="T2" fmla="*/ 243 w 2505"/>
                  <a:gd name="T3" fmla="*/ 1343 h 1866"/>
                  <a:gd name="T4" fmla="*/ 474 w 2505"/>
                  <a:gd name="T5" fmla="*/ 1440 h 1866"/>
                  <a:gd name="T6" fmla="*/ 596 w 2505"/>
                  <a:gd name="T7" fmla="*/ 1429 h 1866"/>
                  <a:gd name="T8" fmla="*/ 821 w 2505"/>
                  <a:gd name="T9" fmla="*/ 1361 h 1866"/>
                  <a:gd name="T10" fmla="*/ 1014 w 2505"/>
                  <a:gd name="T11" fmla="*/ 1275 h 1866"/>
                  <a:gd name="T12" fmla="*/ 1193 w 2505"/>
                  <a:gd name="T13" fmla="*/ 1098 h 1866"/>
                  <a:gd name="T14" fmla="*/ 1340 w 2505"/>
                  <a:gd name="T15" fmla="*/ 908 h 1866"/>
                  <a:gd name="T16" fmla="*/ 1443 w 2505"/>
                  <a:gd name="T17" fmla="*/ 679 h 1866"/>
                  <a:gd name="T18" fmla="*/ 1407 w 2505"/>
                  <a:gd name="T19" fmla="*/ 525 h 1866"/>
                  <a:gd name="T20" fmla="*/ 2179 w 2505"/>
                  <a:gd name="T21" fmla="*/ 0 h 1866"/>
                  <a:gd name="T22" fmla="*/ 2505 w 2505"/>
                  <a:gd name="T23" fmla="*/ 1353 h 1866"/>
                  <a:gd name="T24" fmla="*/ 19 w 2505"/>
                  <a:gd name="T25" fmla="*/ 1866 h 1866"/>
                  <a:gd name="T26" fmla="*/ 0 w 2505"/>
                  <a:gd name="T27" fmla="*/ 1509 h 1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05" h="1866">
                    <a:moveTo>
                      <a:pt x="0" y="1509"/>
                    </a:moveTo>
                    <a:lnTo>
                      <a:pt x="243" y="1343"/>
                    </a:lnTo>
                    <a:lnTo>
                      <a:pt x="474" y="1440"/>
                    </a:lnTo>
                    <a:lnTo>
                      <a:pt x="596" y="1429"/>
                    </a:lnTo>
                    <a:lnTo>
                      <a:pt x="821" y="1361"/>
                    </a:lnTo>
                    <a:lnTo>
                      <a:pt x="1014" y="1275"/>
                    </a:lnTo>
                    <a:lnTo>
                      <a:pt x="1193" y="1098"/>
                    </a:lnTo>
                    <a:lnTo>
                      <a:pt x="1340" y="908"/>
                    </a:lnTo>
                    <a:lnTo>
                      <a:pt x="1443" y="679"/>
                    </a:lnTo>
                    <a:lnTo>
                      <a:pt x="1407" y="525"/>
                    </a:lnTo>
                    <a:lnTo>
                      <a:pt x="2179" y="0"/>
                    </a:lnTo>
                    <a:lnTo>
                      <a:pt x="2505" y="1353"/>
                    </a:lnTo>
                    <a:lnTo>
                      <a:pt x="19" y="1866"/>
                    </a:lnTo>
                    <a:lnTo>
                      <a:pt x="0" y="1509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27" name="Freeform 31"/>
              <p:cNvSpPr>
                <a:spLocks/>
              </p:cNvSpPr>
              <p:nvPr/>
            </p:nvSpPr>
            <p:spPr bwMode="auto">
              <a:xfrm>
                <a:off x="1109" y="2838"/>
                <a:ext cx="444" cy="684"/>
              </a:xfrm>
              <a:custGeom>
                <a:avLst/>
                <a:gdLst>
                  <a:gd name="T0" fmla="*/ 585 w 2660"/>
                  <a:gd name="T1" fmla="*/ 822 h 2737"/>
                  <a:gd name="T2" fmla="*/ 560 w 2660"/>
                  <a:gd name="T3" fmla="*/ 1034 h 2737"/>
                  <a:gd name="T4" fmla="*/ 535 w 2660"/>
                  <a:gd name="T5" fmla="*/ 1144 h 2737"/>
                  <a:gd name="T6" fmla="*/ 474 w 2660"/>
                  <a:gd name="T7" fmla="*/ 1379 h 2737"/>
                  <a:gd name="T8" fmla="*/ 431 w 2660"/>
                  <a:gd name="T9" fmla="*/ 1542 h 2737"/>
                  <a:gd name="T10" fmla="*/ 330 w 2660"/>
                  <a:gd name="T11" fmla="*/ 1920 h 2737"/>
                  <a:gd name="T12" fmla="*/ 286 w 2660"/>
                  <a:gd name="T13" fmla="*/ 2052 h 2737"/>
                  <a:gd name="T14" fmla="*/ 199 w 2660"/>
                  <a:gd name="T15" fmla="*/ 2286 h 2737"/>
                  <a:gd name="T16" fmla="*/ 143 w 2660"/>
                  <a:gd name="T17" fmla="*/ 2416 h 2737"/>
                  <a:gd name="T18" fmla="*/ 16 w 2660"/>
                  <a:gd name="T19" fmla="*/ 2699 h 2737"/>
                  <a:gd name="T20" fmla="*/ 76 w 2660"/>
                  <a:gd name="T21" fmla="*/ 2710 h 2737"/>
                  <a:gd name="T22" fmla="*/ 304 w 2660"/>
                  <a:gd name="T23" fmla="*/ 2627 h 2737"/>
                  <a:gd name="T24" fmla="*/ 429 w 2660"/>
                  <a:gd name="T25" fmla="*/ 2591 h 2737"/>
                  <a:gd name="T26" fmla="*/ 704 w 2660"/>
                  <a:gd name="T27" fmla="*/ 2521 h 2737"/>
                  <a:gd name="T28" fmla="*/ 828 w 2660"/>
                  <a:gd name="T29" fmla="*/ 2495 h 2737"/>
                  <a:gd name="T30" fmla="*/ 1080 w 2660"/>
                  <a:gd name="T31" fmla="*/ 2448 h 2737"/>
                  <a:gd name="T32" fmla="*/ 1206 w 2660"/>
                  <a:gd name="T33" fmla="*/ 2429 h 2737"/>
                  <a:gd name="T34" fmla="*/ 1470 w 2660"/>
                  <a:gd name="T35" fmla="*/ 2393 h 2737"/>
                  <a:gd name="T36" fmla="*/ 1618 w 2660"/>
                  <a:gd name="T37" fmla="*/ 2373 h 2737"/>
                  <a:gd name="T38" fmla="*/ 1945 w 2660"/>
                  <a:gd name="T39" fmla="*/ 2325 h 2737"/>
                  <a:gd name="T40" fmla="*/ 2102 w 2660"/>
                  <a:gd name="T41" fmla="*/ 2319 h 2737"/>
                  <a:gd name="T42" fmla="*/ 2429 w 2660"/>
                  <a:gd name="T43" fmla="*/ 2319 h 2737"/>
                  <a:gd name="T44" fmla="*/ 2491 w 2660"/>
                  <a:gd name="T45" fmla="*/ 2267 h 2737"/>
                  <a:gd name="T46" fmla="*/ 2542 w 2660"/>
                  <a:gd name="T47" fmla="*/ 2113 h 2737"/>
                  <a:gd name="T48" fmla="*/ 2492 w 2660"/>
                  <a:gd name="T49" fmla="*/ 2093 h 2737"/>
                  <a:gd name="T50" fmla="*/ 2328 w 2660"/>
                  <a:gd name="T51" fmla="*/ 2092 h 2737"/>
                  <a:gd name="T52" fmla="*/ 2258 w 2660"/>
                  <a:gd name="T53" fmla="*/ 2067 h 2737"/>
                  <a:gd name="T54" fmla="*/ 2121 w 2660"/>
                  <a:gd name="T55" fmla="*/ 1997 h 2737"/>
                  <a:gd name="T56" fmla="*/ 2051 w 2660"/>
                  <a:gd name="T57" fmla="*/ 1880 h 2737"/>
                  <a:gd name="T58" fmla="*/ 2019 w 2660"/>
                  <a:gd name="T59" fmla="*/ 1773 h 2737"/>
                  <a:gd name="T60" fmla="*/ 1993 w 2660"/>
                  <a:gd name="T61" fmla="*/ 1608 h 2737"/>
                  <a:gd name="T62" fmla="*/ 1977 w 2660"/>
                  <a:gd name="T63" fmla="*/ 1479 h 2737"/>
                  <a:gd name="T64" fmla="*/ 1993 w 2660"/>
                  <a:gd name="T65" fmla="*/ 1389 h 2737"/>
                  <a:gd name="T66" fmla="*/ 2056 w 2660"/>
                  <a:gd name="T67" fmla="*/ 1270 h 2737"/>
                  <a:gd name="T68" fmla="*/ 2091 w 2660"/>
                  <a:gd name="T69" fmla="*/ 1210 h 2737"/>
                  <a:gd name="T70" fmla="*/ 2166 w 2660"/>
                  <a:gd name="T71" fmla="*/ 1080 h 2737"/>
                  <a:gd name="T72" fmla="*/ 2265 w 2660"/>
                  <a:gd name="T73" fmla="*/ 1027 h 2737"/>
                  <a:gd name="T74" fmla="*/ 2408 w 2660"/>
                  <a:gd name="T75" fmla="*/ 1023 h 2737"/>
                  <a:gd name="T76" fmla="*/ 2502 w 2660"/>
                  <a:gd name="T77" fmla="*/ 1044 h 2737"/>
                  <a:gd name="T78" fmla="*/ 2641 w 2660"/>
                  <a:gd name="T79" fmla="*/ 1091 h 2737"/>
                  <a:gd name="T80" fmla="*/ 2651 w 2660"/>
                  <a:gd name="T81" fmla="*/ 1045 h 2737"/>
                  <a:gd name="T82" fmla="*/ 2625 w 2660"/>
                  <a:gd name="T83" fmla="*/ 891 h 2737"/>
                  <a:gd name="T84" fmla="*/ 2454 w 2660"/>
                  <a:gd name="T85" fmla="*/ 891 h 2737"/>
                  <a:gd name="T86" fmla="*/ 1964 w 2660"/>
                  <a:gd name="T87" fmla="*/ 950 h 2737"/>
                  <a:gd name="T88" fmla="*/ 1902 w 2660"/>
                  <a:gd name="T89" fmla="*/ 877 h 2737"/>
                  <a:gd name="T90" fmla="*/ 1914 w 2660"/>
                  <a:gd name="T91" fmla="*/ 641 h 2737"/>
                  <a:gd name="T92" fmla="*/ 1912 w 2660"/>
                  <a:gd name="T93" fmla="*/ 561 h 2737"/>
                  <a:gd name="T94" fmla="*/ 1900 w 2660"/>
                  <a:gd name="T95" fmla="*/ 419 h 2737"/>
                  <a:gd name="T96" fmla="*/ 1893 w 2660"/>
                  <a:gd name="T97" fmla="*/ 331 h 2737"/>
                  <a:gd name="T98" fmla="*/ 1879 w 2660"/>
                  <a:gd name="T99" fmla="*/ 130 h 2737"/>
                  <a:gd name="T100" fmla="*/ 1795 w 2660"/>
                  <a:gd name="T101" fmla="*/ 116 h 2737"/>
                  <a:gd name="T102" fmla="*/ 1557 w 2660"/>
                  <a:gd name="T103" fmla="*/ 150 h 2737"/>
                  <a:gd name="T104" fmla="*/ 1455 w 2660"/>
                  <a:gd name="T105" fmla="*/ 155 h 2737"/>
                  <a:gd name="T106" fmla="*/ 1253 w 2660"/>
                  <a:gd name="T107" fmla="*/ 155 h 2737"/>
                  <a:gd name="T108" fmla="*/ 1170 w 2660"/>
                  <a:gd name="T109" fmla="*/ 144 h 2737"/>
                  <a:gd name="T110" fmla="*/ 1008 w 2660"/>
                  <a:gd name="T111" fmla="*/ 108 h 2737"/>
                  <a:gd name="T112" fmla="*/ 934 w 2660"/>
                  <a:gd name="T113" fmla="*/ 96 h 2737"/>
                  <a:gd name="T114" fmla="*/ 781 w 2660"/>
                  <a:gd name="T115" fmla="*/ 72 h 2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660" h="2737">
                    <a:moveTo>
                      <a:pt x="557" y="0"/>
                    </a:moveTo>
                    <a:lnTo>
                      <a:pt x="613" y="365"/>
                    </a:lnTo>
                    <a:lnTo>
                      <a:pt x="593" y="747"/>
                    </a:lnTo>
                    <a:lnTo>
                      <a:pt x="593" y="752"/>
                    </a:lnTo>
                    <a:lnTo>
                      <a:pt x="592" y="762"/>
                    </a:lnTo>
                    <a:lnTo>
                      <a:pt x="589" y="778"/>
                    </a:lnTo>
                    <a:lnTo>
                      <a:pt x="587" y="798"/>
                    </a:lnTo>
                    <a:lnTo>
                      <a:pt x="585" y="822"/>
                    </a:lnTo>
                    <a:lnTo>
                      <a:pt x="581" y="849"/>
                    </a:lnTo>
                    <a:lnTo>
                      <a:pt x="578" y="877"/>
                    </a:lnTo>
                    <a:lnTo>
                      <a:pt x="575" y="907"/>
                    </a:lnTo>
                    <a:lnTo>
                      <a:pt x="571" y="936"/>
                    </a:lnTo>
                    <a:lnTo>
                      <a:pt x="568" y="964"/>
                    </a:lnTo>
                    <a:lnTo>
                      <a:pt x="565" y="990"/>
                    </a:lnTo>
                    <a:lnTo>
                      <a:pt x="562" y="1014"/>
                    </a:lnTo>
                    <a:lnTo>
                      <a:pt x="560" y="1034"/>
                    </a:lnTo>
                    <a:lnTo>
                      <a:pt x="558" y="1049"/>
                    </a:lnTo>
                    <a:lnTo>
                      <a:pt x="557" y="1058"/>
                    </a:lnTo>
                    <a:lnTo>
                      <a:pt x="557" y="1062"/>
                    </a:lnTo>
                    <a:lnTo>
                      <a:pt x="556" y="1066"/>
                    </a:lnTo>
                    <a:lnTo>
                      <a:pt x="553" y="1077"/>
                    </a:lnTo>
                    <a:lnTo>
                      <a:pt x="549" y="1095"/>
                    </a:lnTo>
                    <a:lnTo>
                      <a:pt x="542" y="1118"/>
                    </a:lnTo>
                    <a:lnTo>
                      <a:pt x="535" y="1144"/>
                    </a:lnTo>
                    <a:lnTo>
                      <a:pt x="527" y="1174"/>
                    </a:lnTo>
                    <a:lnTo>
                      <a:pt x="520" y="1205"/>
                    </a:lnTo>
                    <a:lnTo>
                      <a:pt x="512" y="1238"/>
                    </a:lnTo>
                    <a:lnTo>
                      <a:pt x="503" y="1270"/>
                    </a:lnTo>
                    <a:lnTo>
                      <a:pt x="495" y="1302"/>
                    </a:lnTo>
                    <a:lnTo>
                      <a:pt x="487" y="1331"/>
                    </a:lnTo>
                    <a:lnTo>
                      <a:pt x="480" y="1357"/>
                    </a:lnTo>
                    <a:lnTo>
                      <a:pt x="474" y="1379"/>
                    </a:lnTo>
                    <a:lnTo>
                      <a:pt x="469" y="1396"/>
                    </a:lnTo>
                    <a:lnTo>
                      <a:pt x="467" y="1407"/>
                    </a:lnTo>
                    <a:lnTo>
                      <a:pt x="466" y="1411"/>
                    </a:lnTo>
                    <a:lnTo>
                      <a:pt x="463" y="1417"/>
                    </a:lnTo>
                    <a:lnTo>
                      <a:pt x="459" y="1436"/>
                    </a:lnTo>
                    <a:lnTo>
                      <a:pt x="452" y="1463"/>
                    </a:lnTo>
                    <a:lnTo>
                      <a:pt x="442" y="1500"/>
                    </a:lnTo>
                    <a:lnTo>
                      <a:pt x="431" y="1542"/>
                    </a:lnTo>
                    <a:lnTo>
                      <a:pt x="418" y="1589"/>
                    </a:lnTo>
                    <a:lnTo>
                      <a:pt x="405" y="1640"/>
                    </a:lnTo>
                    <a:lnTo>
                      <a:pt x="390" y="1691"/>
                    </a:lnTo>
                    <a:lnTo>
                      <a:pt x="377" y="1744"/>
                    </a:lnTo>
                    <a:lnTo>
                      <a:pt x="363" y="1794"/>
                    </a:lnTo>
                    <a:lnTo>
                      <a:pt x="351" y="1841"/>
                    </a:lnTo>
                    <a:lnTo>
                      <a:pt x="340" y="1884"/>
                    </a:lnTo>
                    <a:lnTo>
                      <a:pt x="330" y="1920"/>
                    </a:lnTo>
                    <a:lnTo>
                      <a:pt x="323" y="1947"/>
                    </a:lnTo>
                    <a:lnTo>
                      <a:pt x="318" y="1964"/>
                    </a:lnTo>
                    <a:lnTo>
                      <a:pt x="317" y="1970"/>
                    </a:lnTo>
                    <a:lnTo>
                      <a:pt x="315" y="1974"/>
                    </a:lnTo>
                    <a:lnTo>
                      <a:pt x="310" y="1986"/>
                    </a:lnTo>
                    <a:lnTo>
                      <a:pt x="304" y="2004"/>
                    </a:lnTo>
                    <a:lnTo>
                      <a:pt x="296" y="2026"/>
                    </a:lnTo>
                    <a:lnTo>
                      <a:pt x="286" y="2052"/>
                    </a:lnTo>
                    <a:lnTo>
                      <a:pt x="274" y="2081"/>
                    </a:lnTo>
                    <a:lnTo>
                      <a:pt x="263" y="2114"/>
                    </a:lnTo>
                    <a:lnTo>
                      <a:pt x="251" y="2145"/>
                    </a:lnTo>
                    <a:lnTo>
                      <a:pt x="238" y="2177"/>
                    </a:lnTo>
                    <a:lnTo>
                      <a:pt x="227" y="2209"/>
                    </a:lnTo>
                    <a:lnTo>
                      <a:pt x="216" y="2238"/>
                    </a:lnTo>
                    <a:lnTo>
                      <a:pt x="207" y="2264"/>
                    </a:lnTo>
                    <a:lnTo>
                      <a:pt x="199" y="2286"/>
                    </a:lnTo>
                    <a:lnTo>
                      <a:pt x="192" y="2303"/>
                    </a:lnTo>
                    <a:lnTo>
                      <a:pt x="189" y="2315"/>
                    </a:lnTo>
                    <a:lnTo>
                      <a:pt x="188" y="2318"/>
                    </a:lnTo>
                    <a:lnTo>
                      <a:pt x="186" y="2323"/>
                    </a:lnTo>
                    <a:lnTo>
                      <a:pt x="179" y="2337"/>
                    </a:lnTo>
                    <a:lnTo>
                      <a:pt x="170" y="2358"/>
                    </a:lnTo>
                    <a:lnTo>
                      <a:pt x="157" y="2384"/>
                    </a:lnTo>
                    <a:lnTo>
                      <a:pt x="143" y="2416"/>
                    </a:lnTo>
                    <a:lnTo>
                      <a:pt x="127" y="2452"/>
                    </a:lnTo>
                    <a:lnTo>
                      <a:pt x="110" y="2490"/>
                    </a:lnTo>
                    <a:lnTo>
                      <a:pt x="92" y="2528"/>
                    </a:lnTo>
                    <a:lnTo>
                      <a:pt x="74" y="2567"/>
                    </a:lnTo>
                    <a:lnTo>
                      <a:pt x="57" y="2605"/>
                    </a:lnTo>
                    <a:lnTo>
                      <a:pt x="42" y="2641"/>
                    </a:lnTo>
                    <a:lnTo>
                      <a:pt x="28" y="2672"/>
                    </a:lnTo>
                    <a:lnTo>
                      <a:pt x="16" y="2699"/>
                    </a:lnTo>
                    <a:lnTo>
                      <a:pt x="8" y="2719"/>
                    </a:lnTo>
                    <a:lnTo>
                      <a:pt x="2" y="2733"/>
                    </a:lnTo>
                    <a:lnTo>
                      <a:pt x="0" y="2737"/>
                    </a:lnTo>
                    <a:lnTo>
                      <a:pt x="3" y="2736"/>
                    </a:lnTo>
                    <a:lnTo>
                      <a:pt x="13" y="2732"/>
                    </a:lnTo>
                    <a:lnTo>
                      <a:pt x="30" y="2727"/>
                    </a:lnTo>
                    <a:lnTo>
                      <a:pt x="52" y="2718"/>
                    </a:lnTo>
                    <a:lnTo>
                      <a:pt x="76" y="2710"/>
                    </a:lnTo>
                    <a:lnTo>
                      <a:pt x="105" y="2699"/>
                    </a:lnTo>
                    <a:lnTo>
                      <a:pt x="135" y="2689"/>
                    </a:lnTo>
                    <a:lnTo>
                      <a:pt x="166" y="2677"/>
                    </a:lnTo>
                    <a:lnTo>
                      <a:pt x="198" y="2666"/>
                    </a:lnTo>
                    <a:lnTo>
                      <a:pt x="228" y="2654"/>
                    </a:lnTo>
                    <a:lnTo>
                      <a:pt x="256" y="2645"/>
                    </a:lnTo>
                    <a:lnTo>
                      <a:pt x="282" y="2635"/>
                    </a:lnTo>
                    <a:lnTo>
                      <a:pt x="304" y="2627"/>
                    </a:lnTo>
                    <a:lnTo>
                      <a:pt x="321" y="2621"/>
                    </a:lnTo>
                    <a:lnTo>
                      <a:pt x="331" y="2616"/>
                    </a:lnTo>
                    <a:lnTo>
                      <a:pt x="335" y="2615"/>
                    </a:lnTo>
                    <a:lnTo>
                      <a:pt x="340" y="2614"/>
                    </a:lnTo>
                    <a:lnTo>
                      <a:pt x="352" y="2611"/>
                    </a:lnTo>
                    <a:lnTo>
                      <a:pt x="372" y="2606"/>
                    </a:lnTo>
                    <a:lnTo>
                      <a:pt x="398" y="2600"/>
                    </a:lnTo>
                    <a:lnTo>
                      <a:pt x="429" y="2591"/>
                    </a:lnTo>
                    <a:lnTo>
                      <a:pt x="463" y="2583"/>
                    </a:lnTo>
                    <a:lnTo>
                      <a:pt x="499" y="2574"/>
                    </a:lnTo>
                    <a:lnTo>
                      <a:pt x="538" y="2564"/>
                    </a:lnTo>
                    <a:lnTo>
                      <a:pt x="576" y="2554"/>
                    </a:lnTo>
                    <a:lnTo>
                      <a:pt x="613" y="2544"/>
                    </a:lnTo>
                    <a:lnTo>
                      <a:pt x="647" y="2536"/>
                    </a:lnTo>
                    <a:lnTo>
                      <a:pt x="677" y="2527"/>
                    </a:lnTo>
                    <a:lnTo>
                      <a:pt x="704" y="2521"/>
                    </a:lnTo>
                    <a:lnTo>
                      <a:pt x="723" y="2516"/>
                    </a:lnTo>
                    <a:lnTo>
                      <a:pt x="737" y="2512"/>
                    </a:lnTo>
                    <a:lnTo>
                      <a:pt x="741" y="2511"/>
                    </a:lnTo>
                    <a:lnTo>
                      <a:pt x="746" y="2510"/>
                    </a:lnTo>
                    <a:lnTo>
                      <a:pt x="757" y="2508"/>
                    </a:lnTo>
                    <a:lnTo>
                      <a:pt x="776" y="2504"/>
                    </a:lnTo>
                    <a:lnTo>
                      <a:pt x="800" y="2500"/>
                    </a:lnTo>
                    <a:lnTo>
                      <a:pt x="828" y="2495"/>
                    </a:lnTo>
                    <a:lnTo>
                      <a:pt x="859" y="2490"/>
                    </a:lnTo>
                    <a:lnTo>
                      <a:pt x="893" y="2482"/>
                    </a:lnTo>
                    <a:lnTo>
                      <a:pt x="928" y="2476"/>
                    </a:lnTo>
                    <a:lnTo>
                      <a:pt x="963" y="2470"/>
                    </a:lnTo>
                    <a:lnTo>
                      <a:pt x="996" y="2464"/>
                    </a:lnTo>
                    <a:lnTo>
                      <a:pt x="1028" y="2457"/>
                    </a:lnTo>
                    <a:lnTo>
                      <a:pt x="1056" y="2452"/>
                    </a:lnTo>
                    <a:lnTo>
                      <a:pt x="1080" y="2448"/>
                    </a:lnTo>
                    <a:lnTo>
                      <a:pt x="1099" y="2444"/>
                    </a:lnTo>
                    <a:lnTo>
                      <a:pt x="1110" y="2442"/>
                    </a:lnTo>
                    <a:lnTo>
                      <a:pt x="1115" y="2440"/>
                    </a:lnTo>
                    <a:lnTo>
                      <a:pt x="1119" y="2440"/>
                    </a:lnTo>
                    <a:lnTo>
                      <a:pt x="1131" y="2438"/>
                    </a:lnTo>
                    <a:lnTo>
                      <a:pt x="1151" y="2436"/>
                    </a:lnTo>
                    <a:lnTo>
                      <a:pt x="1175" y="2433"/>
                    </a:lnTo>
                    <a:lnTo>
                      <a:pt x="1206" y="2429"/>
                    </a:lnTo>
                    <a:lnTo>
                      <a:pt x="1238" y="2425"/>
                    </a:lnTo>
                    <a:lnTo>
                      <a:pt x="1274" y="2421"/>
                    </a:lnTo>
                    <a:lnTo>
                      <a:pt x="1310" y="2415"/>
                    </a:lnTo>
                    <a:lnTo>
                      <a:pt x="1346" y="2410"/>
                    </a:lnTo>
                    <a:lnTo>
                      <a:pt x="1382" y="2406"/>
                    </a:lnTo>
                    <a:lnTo>
                      <a:pt x="1415" y="2402"/>
                    </a:lnTo>
                    <a:lnTo>
                      <a:pt x="1445" y="2398"/>
                    </a:lnTo>
                    <a:lnTo>
                      <a:pt x="1470" y="2393"/>
                    </a:lnTo>
                    <a:lnTo>
                      <a:pt x="1489" y="2391"/>
                    </a:lnTo>
                    <a:lnTo>
                      <a:pt x="1501" y="2389"/>
                    </a:lnTo>
                    <a:lnTo>
                      <a:pt x="1506" y="2388"/>
                    </a:lnTo>
                    <a:lnTo>
                      <a:pt x="1512" y="2388"/>
                    </a:lnTo>
                    <a:lnTo>
                      <a:pt x="1526" y="2386"/>
                    </a:lnTo>
                    <a:lnTo>
                      <a:pt x="1551" y="2383"/>
                    </a:lnTo>
                    <a:lnTo>
                      <a:pt x="1581" y="2379"/>
                    </a:lnTo>
                    <a:lnTo>
                      <a:pt x="1618" y="2373"/>
                    </a:lnTo>
                    <a:lnTo>
                      <a:pt x="1659" y="2367"/>
                    </a:lnTo>
                    <a:lnTo>
                      <a:pt x="1703" y="2361"/>
                    </a:lnTo>
                    <a:lnTo>
                      <a:pt x="1748" y="2355"/>
                    </a:lnTo>
                    <a:lnTo>
                      <a:pt x="1793" y="2348"/>
                    </a:lnTo>
                    <a:lnTo>
                      <a:pt x="1837" y="2342"/>
                    </a:lnTo>
                    <a:lnTo>
                      <a:pt x="1877" y="2336"/>
                    </a:lnTo>
                    <a:lnTo>
                      <a:pt x="1914" y="2330"/>
                    </a:lnTo>
                    <a:lnTo>
                      <a:pt x="1945" y="2325"/>
                    </a:lnTo>
                    <a:lnTo>
                      <a:pt x="1969" y="2322"/>
                    </a:lnTo>
                    <a:lnTo>
                      <a:pt x="1984" y="2319"/>
                    </a:lnTo>
                    <a:lnTo>
                      <a:pt x="1990" y="2318"/>
                    </a:lnTo>
                    <a:lnTo>
                      <a:pt x="1995" y="2318"/>
                    </a:lnTo>
                    <a:lnTo>
                      <a:pt x="2011" y="2319"/>
                    </a:lnTo>
                    <a:lnTo>
                      <a:pt x="2035" y="2319"/>
                    </a:lnTo>
                    <a:lnTo>
                      <a:pt x="2065" y="2319"/>
                    </a:lnTo>
                    <a:lnTo>
                      <a:pt x="2102" y="2319"/>
                    </a:lnTo>
                    <a:lnTo>
                      <a:pt x="2143" y="2319"/>
                    </a:lnTo>
                    <a:lnTo>
                      <a:pt x="2186" y="2319"/>
                    </a:lnTo>
                    <a:lnTo>
                      <a:pt x="2233" y="2319"/>
                    </a:lnTo>
                    <a:lnTo>
                      <a:pt x="2278" y="2319"/>
                    </a:lnTo>
                    <a:lnTo>
                      <a:pt x="2321" y="2319"/>
                    </a:lnTo>
                    <a:lnTo>
                      <a:pt x="2362" y="2319"/>
                    </a:lnTo>
                    <a:lnTo>
                      <a:pt x="2399" y="2319"/>
                    </a:lnTo>
                    <a:lnTo>
                      <a:pt x="2429" y="2319"/>
                    </a:lnTo>
                    <a:lnTo>
                      <a:pt x="2453" y="2319"/>
                    </a:lnTo>
                    <a:lnTo>
                      <a:pt x="2469" y="2318"/>
                    </a:lnTo>
                    <a:lnTo>
                      <a:pt x="2474" y="2318"/>
                    </a:lnTo>
                    <a:lnTo>
                      <a:pt x="2475" y="2316"/>
                    </a:lnTo>
                    <a:lnTo>
                      <a:pt x="2478" y="2308"/>
                    </a:lnTo>
                    <a:lnTo>
                      <a:pt x="2481" y="2298"/>
                    </a:lnTo>
                    <a:lnTo>
                      <a:pt x="2486" y="2283"/>
                    </a:lnTo>
                    <a:lnTo>
                      <a:pt x="2491" y="2267"/>
                    </a:lnTo>
                    <a:lnTo>
                      <a:pt x="2498" y="2248"/>
                    </a:lnTo>
                    <a:lnTo>
                      <a:pt x="2505" y="2227"/>
                    </a:lnTo>
                    <a:lnTo>
                      <a:pt x="2511" y="2206"/>
                    </a:lnTo>
                    <a:lnTo>
                      <a:pt x="2518" y="2185"/>
                    </a:lnTo>
                    <a:lnTo>
                      <a:pt x="2525" y="2164"/>
                    </a:lnTo>
                    <a:lnTo>
                      <a:pt x="2532" y="2145"/>
                    </a:lnTo>
                    <a:lnTo>
                      <a:pt x="2537" y="2127"/>
                    </a:lnTo>
                    <a:lnTo>
                      <a:pt x="2542" y="2113"/>
                    </a:lnTo>
                    <a:lnTo>
                      <a:pt x="2545" y="2102"/>
                    </a:lnTo>
                    <a:lnTo>
                      <a:pt x="2547" y="2095"/>
                    </a:lnTo>
                    <a:lnTo>
                      <a:pt x="2549" y="2092"/>
                    </a:lnTo>
                    <a:lnTo>
                      <a:pt x="2546" y="2092"/>
                    </a:lnTo>
                    <a:lnTo>
                      <a:pt x="2538" y="2092"/>
                    </a:lnTo>
                    <a:lnTo>
                      <a:pt x="2526" y="2092"/>
                    </a:lnTo>
                    <a:lnTo>
                      <a:pt x="2510" y="2093"/>
                    </a:lnTo>
                    <a:lnTo>
                      <a:pt x="2492" y="2093"/>
                    </a:lnTo>
                    <a:lnTo>
                      <a:pt x="2472" y="2093"/>
                    </a:lnTo>
                    <a:lnTo>
                      <a:pt x="2450" y="2093"/>
                    </a:lnTo>
                    <a:lnTo>
                      <a:pt x="2427" y="2093"/>
                    </a:lnTo>
                    <a:lnTo>
                      <a:pt x="2405" y="2093"/>
                    </a:lnTo>
                    <a:lnTo>
                      <a:pt x="2382" y="2093"/>
                    </a:lnTo>
                    <a:lnTo>
                      <a:pt x="2362" y="2093"/>
                    </a:lnTo>
                    <a:lnTo>
                      <a:pt x="2344" y="2093"/>
                    </a:lnTo>
                    <a:lnTo>
                      <a:pt x="2328" y="2092"/>
                    </a:lnTo>
                    <a:lnTo>
                      <a:pt x="2316" y="2092"/>
                    </a:lnTo>
                    <a:lnTo>
                      <a:pt x="2308" y="2092"/>
                    </a:lnTo>
                    <a:lnTo>
                      <a:pt x="2306" y="2092"/>
                    </a:lnTo>
                    <a:lnTo>
                      <a:pt x="2303" y="2091"/>
                    </a:lnTo>
                    <a:lnTo>
                      <a:pt x="2297" y="2087"/>
                    </a:lnTo>
                    <a:lnTo>
                      <a:pt x="2287" y="2082"/>
                    </a:lnTo>
                    <a:lnTo>
                      <a:pt x="2274" y="2076"/>
                    </a:lnTo>
                    <a:lnTo>
                      <a:pt x="2258" y="2067"/>
                    </a:lnTo>
                    <a:lnTo>
                      <a:pt x="2242" y="2059"/>
                    </a:lnTo>
                    <a:lnTo>
                      <a:pt x="2222" y="2050"/>
                    </a:lnTo>
                    <a:lnTo>
                      <a:pt x="2204" y="2040"/>
                    </a:lnTo>
                    <a:lnTo>
                      <a:pt x="2185" y="2030"/>
                    </a:lnTo>
                    <a:lnTo>
                      <a:pt x="2166" y="2020"/>
                    </a:lnTo>
                    <a:lnTo>
                      <a:pt x="2149" y="2012"/>
                    </a:lnTo>
                    <a:lnTo>
                      <a:pt x="2134" y="2004"/>
                    </a:lnTo>
                    <a:lnTo>
                      <a:pt x="2121" y="1997"/>
                    </a:lnTo>
                    <a:lnTo>
                      <a:pt x="2111" y="1992"/>
                    </a:lnTo>
                    <a:lnTo>
                      <a:pt x="2104" y="1988"/>
                    </a:lnTo>
                    <a:lnTo>
                      <a:pt x="2102" y="1987"/>
                    </a:lnTo>
                    <a:lnTo>
                      <a:pt x="2099" y="1981"/>
                    </a:lnTo>
                    <a:lnTo>
                      <a:pt x="2091" y="1963"/>
                    </a:lnTo>
                    <a:lnTo>
                      <a:pt x="2078" y="1938"/>
                    </a:lnTo>
                    <a:lnTo>
                      <a:pt x="2065" y="1909"/>
                    </a:lnTo>
                    <a:lnTo>
                      <a:pt x="2051" y="1880"/>
                    </a:lnTo>
                    <a:lnTo>
                      <a:pt x="2039" y="1855"/>
                    </a:lnTo>
                    <a:lnTo>
                      <a:pt x="2031" y="1837"/>
                    </a:lnTo>
                    <a:lnTo>
                      <a:pt x="2028" y="1830"/>
                    </a:lnTo>
                    <a:lnTo>
                      <a:pt x="2028" y="1828"/>
                    </a:lnTo>
                    <a:lnTo>
                      <a:pt x="2027" y="1819"/>
                    </a:lnTo>
                    <a:lnTo>
                      <a:pt x="2024" y="1808"/>
                    </a:lnTo>
                    <a:lnTo>
                      <a:pt x="2022" y="1792"/>
                    </a:lnTo>
                    <a:lnTo>
                      <a:pt x="2019" y="1773"/>
                    </a:lnTo>
                    <a:lnTo>
                      <a:pt x="2015" y="1753"/>
                    </a:lnTo>
                    <a:lnTo>
                      <a:pt x="2012" y="1731"/>
                    </a:lnTo>
                    <a:lnTo>
                      <a:pt x="2009" y="1708"/>
                    </a:lnTo>
                    <a:lnTo>
                      <a:pt x="2005" y="1685"/>
                    </a:lnTo>
                    <a:lnTo>
                      <a:pt x="2002" y="1663"/>
                    </a:lnTo>
                    <a:lnTo>
                      <a:pt x="1999" y="1642"/>
                    </a:lnTo>
                    <a:lnTo>
                      <a:pt x="1995" y="1623"/>
                    </a:lnTo>
                    <a:lnTo>
                      <a:pt x="1993" y="1608"/>
                    </a:lnTo>
                    <a:lnTo>
                      <a:pt x="1991" y="1595"/>
                    </a:lnTo>
                    <a:lnTo>
                      <a:pt x="1990" y="1588"/>
                    </a:lnTo>
                    <a:lnTo>
                      <a:pt x="1990" y="1584"/>
                    </a:lnTo>
                    <a:lnTo>
                      <a:pt x="1988" y="1578"/>
                    </a:lnTo>
                    <a:lnTo>
                      <a:pt x="1987" y="1560"/>
                    </a:lnTo>
                    <a:lnTo>
                      <a:pt x="1984" y="1536"/>
                    </a:lnTo>
                    <a:lnTo>
                      <a:pt x="1981" y="1508"/>
                    </a:lnTo>
                    <a:lnTo>
                      <a:pt x="1977" y="1479"/>
                    </a:lnTo>
                    <a:lnTo>
                      <a:pt x="1975" y="1453"/>
                    </a:lnTo>
                    <a:lnTo>
                      <a:pt x="1973" y="1436"/>
                    </a:lnTo>
                    <a:lnTo>
                      <a:pt x="1972" y="1428"/>
                    </a:lnTo>
                    <a:lnTo>
                      <a:pt x="1973" y="1426"/>
                    </a:lnTo>
                    <a:lnTo>
                      <a:pt x="1976" y="1421"/>
                    </a:lnTo>
                    <a:lnTo>
                      <a:pt x="1981" y="1413"/>
                    </a:lnTo>
                    <a:lnTo>
                      <a:pt x="1986" y="1402"/>
                    </a:lnTo>
                    <a:lnTo>
                      <a:pt x="1993" y="1389"/>
                    </a:lnTo>
                    <a:lnTo>
                      <a:pt x="2001" y="1374"/>
                    </a:lnTo>
                    <a:lnTo>
                      <a:pt x="2010" y="1358"/>
                    </a:lnTo>
                    <a:lnTo>
                      <a:pt x="2019" y="1342"/>
                    </a:lnTo>
                    <a:lnTo>
                      <a:pt x="2027" y="1326"/>
                    </a:lnTo>
                    <a:lnTo>
                      <a:pt x="2036" y="1310"/>
                    </a:lnTo>
                    <a:lnTo>
                      <a:pt x="2044" y="1295"/>
                    </a:lnTo>
                    <a:lnTo>
                      <a:pt x="2050" y="1282"/>
                    </a:lnTo>
                    <a:lnTo>
                      <a:pt x="2056" y="1270"/>
                    </a:lnTo>
                    <a:lnTo>
                      <a:pt x="2060" y="1262"/>
                    </a:lnTo>
                    <a:lnTo>
                      <a:pt x="2064" y="1255"/>
                    </a:lnTo>
                    <a:lnTo>
                      <a:pt x="2065" y="1253"/>
                    </a:lnTo>
                    <a:lnTo>
                      <a:pt x="2066" y="1251"/>
                    </a:lnTo>
                    <a:lnTo>
                      <a:pt x="2069" y="1246"/>
                    </a:lnTo>
                    <a:lnTo>
                      <a:pt x="2075" y="1237"/>
                    </a:lnTo>
                    <a:lnTo>
                      <a:pt x="2082" y="1224"/>
                    </a:lnTo>
                    <a:lnTo>
                      <a:pt x="2091" y="1210"/>
                    </a:lnTo>
                    <a:lnTo>
                      <a:pt x="2100" y="1194"/>
                    </a:lnTo>
                    <a:lnTo>
                      <a:pt x="2110" y="1177"/>
                    </a:lnTo>
                    <a:lnTo>
                      <a:pt x="2121" y="1159"/>
                    </a:lnTo>
                    <a:lnTo>
                      <a:pt x="2131" y="1141"/>
                    </a:lnTo>
                    <a:lnTo>
                      <a:pt x="2141" y="1123"/>
                    </a:lnTo>
                    <a:lnTo>
                      <a:pt x="2150" y="1108"/>
                    </a:lnTo>
                    <a:lnTo>
                      <a:pt x="2159" y="1093"/>
                    </a:lnTo>
                    <a:lnTo>
                      <a:pt x="2166" y="1080"/>
                    </a:lnTo>
                    <a:lnTo>
                      <a:pt x="2172" y="1071"/>
                    </a:lnTo>
                    <a:lnTo>
                      <a:pt x="2175" y="1065"/>
                    </a:lnTo>
                    <a:lnTo>
                      <a:pt x="2176" y="1062"/>
                    </a:lnTo>
                    <a:lnTo>
                      <a:pt x="2182" y="1061"/>
                    </a:lnTo>
                    <a:lnTo>
                      <a:pt x="2197" y="1055"/>
                    </a:lnTo>
                    <a:lnTo>
                      <a:pt x="2217" y="1047"/>
                    </a:lnTo>
                    <a:lnTo>
                      <a:pt x="2242" y="1038"/>
                    </a:lnTo>
                    <a:lnTo>
                      <a:pt x="2265" y="1027"/>
                    </a:lnTo>
                    <a:lnTo>
                      <a:pt x="2285" y="1019"/>
                    </a:lnTo>
                    <a:lnTo>
                      <a:pt x="2300" y="1011"/>
                    </a:lnTo>
                    <a:lnTo>
                      <a:pt x="2306" y="1008"/>
                    </a:lnTo>
                    <a:lnTo>
                      <a:pt x="2312" y="1010"/>
                    </a:lnTo>
                    <a:lnTo>
                      <a:pt x="2329" y="1012"/>
                    </a:lnTo>
                    <a:lnTo>
                      <a:pt x="2353" y="1016"/>
                    </a:lnTo>
                    <a:lnTo>
                      <a:pt x="2381" y="1019"/>
                    </a:lnTo>
                    <a:lnTo>
                      <a:pt x="2408" y="1023"/>
                    </a:lnTo>
                    <a:lnTo>
                      <a:pt x="2432" y="1025"/>
                    </a:lnTo>
                    <a:lnTo>
                      <a:pt x="2449" y="1027"/>
                    </a:lnTo>
                    <a:lnTo>
                      <a:pt x="2455" y="1027"/>
                    </a:lnTo>
                    <a:lnTo>
                      <a:pt x="2458" y="1028"/>
                    </a:lnTo>
                    <a:lnTo>
                      <a:pt x="2464" y="1030"/>
                    </a:lnTo>
                    <a:lnTo>
                      <a:pt x="2474" y="1034"/>
                    </a:lnTo>
                    <a:lnTo>
                      <a:pt x="2487" y="1039"/>
                    </a:lnTo>
                    <a:lnTo>
                      <a:pt x="2502" y="1044"/>
                    </a:lnTo>
                    <a:lnTo>
                      <a:pt x="2520" y="1050"/>
                    </a:lnTo>
                    <a:lnTo>
                      <a:pt x="2538" y="1056"/>
                    </a:lnTo>
                    <a:lnTo>
                      <a:pt x="2558" y="1063"/>
                    </a:lnTo>
                    <a:lnTo>
                      <a:pt x="2577" y="1069"/>
                    </a:lnTo>
                    <a:lnTo>
                      <a:pt x="2595" y="1076"/>
                    </a:lnTo>
                    <a:lnTo>
                      <a:pt x="2613" y="1082"/>
                    </a:lnTo>
                    <a:lnTo>
                      <a:pt x="2628" y="1087"/>
                    </a:lnTo>
                    <a:lnTo>
                      <a:pt x="2641" y="1091"/>
                    </a:lnTo>
                    <a:lnTo>
                      <a:pt x="2651" y="1094"/>
                    </a:lnTo>
                    <a:lnTo>
                      <a:pt x="2658" y="1096"/>
                    </a:lnTo>
                    <a:lnTo>
                      <a:pt x="2660" y="1097"/>
                    </a:lnTo>
                    <a:lnTo>
                      <a:pt x="2660" y="1095"/>
                    </a:lnTo>
                    <a:lnTo>
                      <a:pt x="2659" y="1088"/>
                    </a:lnTo>
                    <a:lnTo>
                      <a:pt x="2657" y="1076"/>
                    </a:lnTo>
                    <a:lnTo>
                      <a:pt x="2654" y="1063"/>
                    </a:lnTo>
                    <a:lnTo>
                      <a:pt x="2651" y="1045"/>
                    </a:lnTo>
                    <a:lnTo>
                      <a:pt x="2648" y="1026"/>
                    </a:lnTo>
                    <a:lnTo>
                      <a:pt x="2644" y="1005"/>
                    </a:lnTo>
                    <a:lnTo>
                      <a:pt x="2641" y="984"/>
                    </a:lnTo>
                    <a:lnTo>
                      <a:pt x="2637" y="963"/>
                    </a:lnTo>
                    <a:lnTo>
                      <a:pt x="2634" y="942"/>
                    </a:lnTo>
                    <a:lnTo>
                      <a:pt x="2631" y="923"/>
                    </a:lnTo>
                    <a:lnTo>
                      <a:pt x="2627" y="906"/>
                    </a:lnTo>
                    <a:lnTo>
                      <a:pt x="2625" y="891"/>
                    </a:lnTo>
                    <a:lnTo>
                      <a:pt x="2623" y="880"/>
                    </a:lnTo>
                    <a:lnTo>
                      <a:pt x="2622" y="873"/>
                    </a:lnTo>
                    <a:lnTo>
                      <a:pt x="2622" y="870"/>
                    </a:lnTo>
                    <a:lnTo>
                      <a:pt x="2614" y="871"/>
                    </a:lnTo>
                    <a:lnTo>
                      <a:pt x="2590" y="874"/>
                    </a:lnTo>
                    <a:lnTo>
                      <a:pt x="2555" y="878"/>
                    </a:lnTo>
                    <a:lnTo>
                      <a:pt x="2508" y="885"/>
                    </a:lnTo>
                    <a:lnTo>
                      <a:pt x="2454" y="891"/>
                    </a:lnTo>
                    <a:lnTo>
                      <a:pt x="2392" y="898"/>
                    </a:lnTo>
                    <a:lnTo>
                      <a:pt x="2327" y="907"/>
                    </a:lnTo>
                    <a:lnTo>
                      <a:pt x="2260" y="914"/>
                    </a:lnTo>
                    <a:lnTo>
                      <a:pt x="2192" y="922"/>
                    </a:lnTo>
                    <a:lnTo>
                      <a:pt x="2127" y="931"/>
                    </a:lnTo>
                    <a:lnTo>
                      <a:pt x="2065" y="938"/>
                    </a:lnTo>
                    <a:lnTo>
                      <a:pt x="2011" y="944"/>
                    </a:lnTo>
                    <a:lnTo>
                      <a:pt x="1964" y="950"/>
                    </a:lnTo>
                    <a:lnTo>
                      <a:pt x="1929" y="953"/>
                    </a:lnTo>
                    <a:lnTo>
                      <a:pt x="1905" y="956"/>
                    </a:lnTo>
                    <a:lnTo>
                      <a:pt x="1897" y="956"/>
                    </a:lnTo>
                    <a:lnTo>
                      <a:pt x="1897" y="953"/>
                    </a:lnTo>
                    <a:lnTo>
                      <a:pt x="1899" y="942"/>
                    </a:lnTo>
                    <a:lnTo>
                      <a:pt x="1900" y="925"/>
                    </a:lnTo>
                    <a:lnTo>
                      <a:pt x="1901" y="903"/>
                    </a:lnTo>
                    <a:lnTo>
                      <a:pt x="1902" y="877"/>
                    </a:lnTo>
                    <a:lnTo>
                      <a:pt x="1903" y="848"/>
                    </a:lnTo>
                    <a:lnTo>
                      <a:pt x="1905" y="816"/>
                    </a:lnTo>
                    <a:lnTo>
                      <a:pt x="1908" y="784"/>
                    </a:lnTo>
                    <a:lnTo>
                      <a:pt x="1909" y="752"/>
                    </a:lnTo>
                    <a:lnTo>
                      <a:pt x="1911" y="720"/>
                    </a:lnTo>
                    <a:lnTo>
                      <a:pt x="1912" y="690"/>
                    </a:lnTo>
                    <a:lnTo>
                      <a:pt x="1913" y="663"/>
                    </a:lnTo>
                    <a:lnTo>
                      <a:pt x="1914" y="641"/>
                    </a:lnTo>
                    <a:lnTo>
                      <a:pt x="1915" y="624"/>
                    </a:lnTo>
                    <a:lnTo>
                      <a:pt x="1917" y="612"/>
                    </a:lnTo>
                    <a:lnTo>
                      <a:pt x="1917" y="608"/>
                    </a:lnTo>
                    <a:lnTo>
                      <a:pt x="1917" y="606"/>
                    </a:lnTo>
                    <a:lnTo>
                      <a:pt x="1915" y="600"/>
                    </a:lnTo>
                    <a:lnTo>
                      <a:pt x="1914" y="589"/>
                    </a:lnTo>
                    <a:lnTo>
                      <a:pt x="1913" y="577"/>
                    </a:lnTo>
                    <a:lnTo>
                      <a:pt x="1912" y="561"/>
                    </a:lnTo>
                    <a:lnTo>
                      <a:pt x="1911" y="543"/>
                    </a:lnTo>
                    <a:lnTo>
                      <a:pt x="1909" y="524"/>
                    </a:lnTo>
                    <a:lnTo>
                      <a:pt x="1908" y="505"/>
                    </a:lnTo>
                    <a:lnTo>
                      <a:pt x="1905" y="485"/>
                    </a:lnTo>
                    <a:lnTo>
                      <a:pt x="1903" y="467"/>
                    </a:lnTo>
                    <a:lnTo>
                      <a:pt x="1902" y="449"/>
                    </a:lnTo>
                    <a:lnTo>
                      <a:pt x="1901" y="433"/>
                    </a:lnTo>
                    <a:lnTo>
                      <a:pt x="1900" y="419"/>
                    </a:lnTo>
                    <a:lnTo>
                      <a:pt x="1899" y="409"/>
                    </a:lnTo>
                    <a:lnTo>
                      <a:pt x="1897" y="402"/>
                    </a:lnTo>
                    <a:lnTo>
                      <a:pt x="1897" y="399"/>
                    </a:lnTo>
                    <a:lnTo>
                      <a:pt x="1897" y="396"/>
                    </a:lnTo>
                    <a:lnTo>
                      <a:pt x="1896" y="387"/>
                    </a:lnTo>
                    <a:lnTo>
                      <a:pt x="1895" y="372"/>
                    </a:lnTo>
                    <a:lnTo>
                      <a:pt x="1894" y="353"/>
                    </a:lnTo>
                    <a:lnTo>
                      <a:pt x="1893" y="331"/>
                    </a:lnTo>
                    <a:lnTo>
                      <a:pt x="1891" y="306"/>
                    </a:lnTo>
                    <a:lnTo>
                      <a:pt x="1890" y="280"/>
                    </a:lnTo>
                    <a:lnTo>
                      <a:pt x="1887" y="252"/>
                    </a:lnTo>
                    <a:lnTo>
                      <a:pt x="1885" y="224"/>
                    </a:lnTo>
                    <a:lnTo>
                      <a:pt x="1884" y="197"/>
                    </a:lnTo>
                    <a:lnTo>
                      <a:pt x="1882" y="172"/>
                    </a:lnTo>
                    <a:lnTo>
                      <a:pt x="1881" y="150"/>
                    </a:lnTo>
                    <a:lnTo>
                      <a:pt x="1879" y="130"/>
                    </a:lnTo>
                    <a:lnTo>
                      <a:pt x="1878" y="116"/>
                    </a:lnTo>
                    <a:lnTo>
                      <a:pt x="1877" y="106"/>
                    </a:lnTo>
                    <a:lnTo>
                      <a:pt x="1877" y="102"/>
                    </a:lnTo>
                    <a:lnTo>
                      <a:pt x="1873" y="103"/>
                    </a:lnTo>
                    <a:lnTo>
                      <a:pt x="1863" y="105"/>
                    </a:lnTo>
                    <a:lnTo>
                      <a:pt x="1845" y="108"/>
                    </a:lnTo>
                    <a:lnTo>
                      <a:pt x="1822" y="111"/>
                    </a:lnTo>
                    <a:lnTo>
                      <a:pt x="1795" y="116"/>
                    </a:lnTo>
                    <a:lnTo>
                      <a:pt x="1766" y="121"/>
                    </a:lnTo>
                    <a:lnTo>
                      <a:pt x="1733" y="125"/>
                    </a:lnTo>
                    <a:lnTo>
                      <a:pt x="1701" y="130"/>
                    </a:lnTo>
                    <a:lnTo>
                      <a:pt x="1668" y="134"/>
                    </a:lnTo>
                    <a:lnTo>
                      <a:pt x="1635" y="140"/>
                    </a:lnTo>
                    <a:lnTo>
                      <a:pt x="1606" y="144"/>
                    </a:lnTo>
                    <a:lnTo>
                      <a:pt x="1579" y="147"/>
                    </a:lnTo>
                    <a:lnTo>
                      <a:pt x="1557" y="150"/>
                    </a:lnTo>
                    <a:lnTo>
                      <a:pt x="1539" y="153"/>
                    </a:lnTo>
                    <a:lnTo>
                      <a:pt x="1528" y="154"/>
                    </a:lnTo>
                    <a:lnTo>
                      <a:pt x="1524" y="154"/>
                    </a:lnTo>
                    <a:lnTo>
                      <a:pt x="1521" y="154"/>
                    </a:lnTo>
                    <a:lnTo>
                      <a:pt x="1512" y="155"/>
                    </a:lnTo>
                    <a:lnTo>
                      <a:pt x="1497" y="155"/>
                    </a:lnTo>
                    <a:lnTo>
                      <a:pt x="1478" y="155"/>
                    </a:lnTo>
                    <a:lnTo>
                      <a:pt x="1455" y="155"/>
                    </a:lnTo>
                    <a:lnTo>
                      <a:pt x="1430" y="155"/>
                    </a:lnTo>
                    <a:lnTo>
                      <a:pt x="1403" y="155"/>
                    </a:lnTo>
                    <a:lnTo>
                      <a:pt x="1376" y="155"/>
                    </a:lnTo>
                    <a:lnTo>
                      <a:pt x="1347" y="155"/>
                    </a:lnTo>
                    <a:lnTo>
                      <a:pt x="1320" y="155"/>
                    </a:lnTo>
                    <a:lnTo>
                      <a:pt x="1295" y="155"/>
                    </a:lnTo>
                    <a:lnTo>
                      <a:pt x="1272" y="155"/>
                    </a:lnTo>
                    <a:lnTo>
                      <a:pt x="1253" y="155"/>
                    </a:lnTo>
                    <a:lnTo>
                      <a:pt x="1238" y="155"/>
                    </a:lnTo>
                    <a:lnTo>
                      <a:pt x="1229" y="154"/>
                    </a:lnTo>
                    <a:lnTo>
                      <a:pt x="1226" y="154"/>
                    </a:lnTo>
                    <a:lnTo>
                      <a:pt x="1224" y="154"/>
                    </a:lnTo>
                    <a:lnTo>
                      <a:pt x="1216" y="153"/>
                    </a:lnTo>
                    <a:lnTo>
                      <a:pt x="1203" y="150"/>
                    </a:lnTo>
                    <a:lnTo>
                      <a:pt x="1189" y="147"/>
                    </a:lnTo>
                    <a:lnTo>
                      <a:pt x="1170" y="144"/>
                    </a:lnTo>
                    <a:lnTo>
                      <a:pt x="1149" y="140"/>
                    </a:lnTo>
                    <a:lnTo>
                      <a:pt x="1128" y="134"/>
                    </a:lnTo>
                    <a:lnTo>
                      <a:pt x="1106" y="130"/>
                    </a:lnTo>
                    <a:lnTo>
                      <a:pt x="1083" y="125"/>
                    </a:lnTo>
                    <a:lnTo>
                      <a:pt x="1062" y="121"/>
                    </a:lnTo>
                    <a:lnTo>
                      <a:pt x="1041" y="116"/>
                    </a:lnTo>
                    <a:lnTo>
                      <a:pt x="1022" y="111"/>
                    </a:lnTo>
                    <a:lnTo>
                      <a:pt x="1008" y="108"/>
                    </a:lnTo>
                    <a:lnTo>
                      <a:pt x="995" y="105"/>
                    </a:lnTo>
                    <a:lnTo>
                      <a:pt x="987" y="103"/>
                    </a:lnTo>
                    <a:lnTo>
                      <a:pt x="985" y="102"/>
                    </a:lnTo>
                    <a:lnTo>
                      <a:pt x="983" y="102"/>
                    </a:lnTo>
                    <a:lnTo>
                      <a:pt x="975" y="101"/>
                    </a:lnTo>
                    <a:lnTo>
                      <a:pt x="965" y="100"/>
                    </a:lnTo>
                    <a:lnTo>
                      <a:pt x="950" y="98"/>
                    </a:lnTo>
                    <a:lnTo>
                      <a:pt x="934" y="96"/>
                    </a:lnTo>
                    <a:lnTo>
                      <a:pt x="914" y="92"/>
                    </a:lnTo>
                    <a:lnTo>
                      <a:pt x="894" y="89"/>
                    </a:lnTo>
                    <a:lnTo>
                      <a:pt x="873" y="86"/>
                    </a:lnTo>
                    <a:lnTo>
                      <a:pt x="851" y="83"/>
                    </a:lnTo>
                    <a:lnTo>
                      <a:pt x="831" y="80"/>
                    </a:lnTo>
                    <a:lnTo>
                      <a:pt x="812" y="77"/>
                    </a:lnTo>
                    <a:lnTo>
                      <a:pt x="795" y="74"/>
                    </a:lnTo>
                    <a:lnTo>
                      <a:pt x="781" y="72"/>
                    </a:lnTo>
                    <a:lnTo>
                      <a:pt x="770" y="69"/>
                    </a:lnTo>
                    <a:lnTo>
                      <a:pt x="763" y="68"/>
                    </a:lnTo>
                    <a:lnTo>
                      <a:pt x="760" y="68"/>
                    </a:lnTo>
                    <a:lnTo>
                      <a:pt x="557" y="0"/>
                    </a:lnTo>
                    <a:close/>
                  </a:path>
                </a:pathLst>
              </a:cu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28" name="Freeform 32"/>
              <p:cNvSpPr>
                <a:spLocks/>
              </p:cNvSpPr>
              <p:nvPr/>
            </p:nvSpPr>
            <p:spPr bwMode="auto">
              <a:xfrm>
                <a:off x="1466" y="3136"/>
                <a:ext cx="63" cy="185"/>
              </a:xfrm>
              <a:custGeom>
                <a:avLst/>
                <a:gdLst>
                  <a:gd name="T0" fmla="*/ 222 w 378"/>
                  <a:gd name="T1" fmla="*/ 0 h 739"/>
                  <a:gd name="T2" fmla="*/ 125 w 378"/>
                  <a:gd name="T3" fmla="*/ 90 h 739"/>
                  <a:gd name="T4" fmla="*/ 89 w 378"/>
                  <a:gd name="T5" fmla="*/ 129 h 739"/>
                  <a:gd name="T6" fmla="*/ 41 w 378"/>
                  <a:gd name="T7" fmla="*/ 179 h 739"/>
                  <a:gd name="T8" fmla="*/ 6 w 378"/>
                  <a:gd name="T9" fmla="*/ 217 h 739"/>
                  <a:gd name="T10" fmla="*/ 0 w 378"/>
                  <a:gd name="T11" fmla="*/ 228 h 739"/>
                  <a:gd name="T12" fmla="*/ 0 w 378"/>
                  <a:gd name="T13" fmla="*/ 262 h 739"/>
                  <a:gd name="T14" fmla="*/ 0 w 378"/>
                  <a:gd name="T15" fmla="*/ 308 h 739"/>
                  <a:gd name="T16" fmla="*/ 0 w 378"/>
                  <a:gd name="T17" fmla="*/ 340 h 739"/>
                  <a:gd name="T18" fmla="*/ 0 w 378"/>
                  <a:gd name="T19" fmla="*/ 348 h 739"/>
                  <a:gd name="T20" fmla="*/ 5 w 378"/>
                  <a:gd name="T21" fmla="*/ 365 h 739"/>
                  <a:gd name="T22" fmla="*/ 12 w 378"/>
                  <a:gd name="T23" fmla="*/ 395 h 739"/>
                  <a:gd name="T24" fmla="*/ 20 w 378"/>
                  <a:gd name="T25" fmla="*/ 431 h 739"/>
                  <a:gd name="T26" fmla="*/ 29 w 378"/>
                  <a:gd name="T27" fmla="*/ 470 h 739"/>
                  <a:gd name="T28" fmla="*/ 36 w 378"/>
                  <a:gd name="T29" fmla="*/ 507 h 739"/>
                  <a:gd name="T30" fmla="*/ 43 w 378"/>
                  <a:gd name="T31" fmla="*/ 536 h 739"/>
                  <a:gd name="T32" fmla="*/ 47 w 378"/>
                  <a:gd name="T33" fmla="*/ 553 h 739"/>
                  <a:gd name="T34" fmla="*/ 48 w 378"/>
                  <a:gd name="T35" fmla="*/ 557 h 739"/>
                  <a:gd name="T36" fmla="*/ 52 w 378"/>
                  <a:gd name="T37" fmla="*/ 572 h 739"/>
                  <a:gd name="T38" fmla="*/ 60 w 378"/>
                  <a:gd name="T39" fmla="*/ 596 h 739"/>
                  <a:gd name="T40" fmla="*/ 69 w 378"/>
                  <a:gd name="T41" fmla="*/ 627 h 739"/>
                  <a:gd name="T42" fmla="*/ 79 w 378"/>
                  <a:gd name="T43" fmla="*/ 660 h 739"/>
                  <a:gd name="T44" fmla="*/ 89 w 378"/>
                  <a:gd name="T45" fmla="*/ 690 h 739"/>
                  <a:gd name="T46" fmla="*/ 97 w 378"/>
                  <a:gd name="T47" fmla="*/ 714 h 739"/>
                  <a:gd name="T48" fmla="*/ 102 w 378"/>
                  <a:gd name="T49" fmla="*/ 728 h 739"/>
                  <a:gd name="T50" fmla="*/ 108 w 378"/>
                  <a:gd name="T51" fmla="*/ 731 h 739"/>
                  <a:gd name="T52" fmla="*/ 149 w 378"/>
                  <a:gd name="T53" fmla="*/ 733 h 739"/>
                  <a:gd name="T54" fmla="*/ 204 w 378"/>
                  <a:gd name="T55" fmla="*/ 736 h 739"/>
                  <a:gd name="T56" fmla="*/ 246 w 378"/>
                  <a:gd name="T57" fmla="*/ 738 h 739"/>
                  <a:gd name="T58" fmla="*/ 258 w 378"/>
                  <a:gd name="T59" fmla="*/ 738 h 739"/>
                  <a:gd name="T60" fmla="*/ 292 w 378"/>
                  <a:gd name="T61" fmla="*/ 739 h 739"/>
                  <a:gd name="T62" fmla="*/ 338 w 378"/>
                  <a:gd name="T63" fmla="*/ 739 h 739"/>
                  <a:gd name="T64" fmla="*/ 373 w 378"/>
                  <a:gd name="T65" fmla="*/ 739 h 739"/>
                  <a:gd name="T66" fmla="*/ 351 w 378"/>
                  <a:gd name="T67" fmla="*/ 0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78" h="739">
                    <a:moveTo>
                      <a:pt x="351" y="0"/>
                    </a:moveTo>
                    <a:lnTo>
                      <a:pt x="222" y="0"/>
                    </a:lnTo>
                    <a:lnTo>
                      <a:pt x="131" y="84"/>
                    </a:lnTo>
                    <a:lnTo>
                      <a:pt x="125" y="90"/>
                    </a:lnTo>
                    <a:lnTo>
                      <a:pt x="110" y="106"/>
                    </a:lnTo>
                    <a:lnTo>
                      <a:pt x="89" y="129"/>
                    </a:lnTo>
                    <a:lnTo>
                      <a:pt x="66" y="154"/>
                    </a:lnTo>
                    <a:lnTo>
                      <a:pt x="41" y="179"/>
                    </a:lnTo>
                    <a:lnTo>
                      <a:pt x="21" y="201"/>
                    </a:lnTo>
                    <a:lnTo>
                      <a:pt x="6" y="217"/>
                    </a:lnTo>
                    <a:lnTo>
                      <a:pt x="0" y="222"/>
                    </a:lnTo>
                    <a:lnTo>
                      <a:pt x="0" y="228"/>
                    </a:lnTo>
                    <a:lnTo>
                      <a:pt x="0" y="242"/>
                    </a:lnTo>
                    <a:lnTo>
                      <a:pt x="0" y="262"/>
                    </a:lnTo>
                    <a:lnTo>
                      <a:pt x="0" y="285"/>
                    </a:lnTo>
                    <a:lnTo>
                      <a:pt x="0" y="308"/>
                    </a:lnTo>
                    <a:lnTo>
                      <a:pt x="0" y="327"/>
                    </a:lnTo>
                    <a:lnTo>
                      <a:pt x="0" y="340"/>
                    </a:lnTo>
                    <a:lnTo>
                      <a:pt x="0" y="346"/>
                    </a:lnTo>
                    <a:lnTo>
                      <a:pt x="0" y="348"/>
                    </a:lnTo>
                    <a:lnTo>
                      <a:pt x="3" y="355"/>
                    </a:lnTo>
                    <a:lnTo>
                      <a:pt x="5" y="365"/>
                    </a:lnTo>
                    <a:lnTo>
                      <a:pt x="7" y="379"/>
                    </a:lnTo>
                    <a:lnTo>
                      <a:pt x="12" y="395"/>
                    </a:lnTo>
                    <a:lnTo>
                      <a:pt x="15" y="413"/>
                    </a:lnTo>
                    <a:lnTo>
                      <a:pt x="20" y="431"/>
                    </a:lnTo>
                    <a:lnTo>
                      <a:pt x="24" y="451"/>
                    </a:lnTo>
                    <a:lnTo>
                      <a:pt x="29" y="470"/>
                    </a:lnTo>
                    <a:lnTo>
                      <a:pt x="32" y="489"/>
                    </a:lnTo>
                    <a:lnTo>
                      <a:pt x="36" y="507"/>
                    </a:lnTo>
                    <a:lnTo>
                      <a:pt x="40" y="523"/>
                    </a:lnTo>
                    <a:lnTo>
                      <a:pt x="43" y="536"/>
                    </a:lnTo>
                    <a:lnTo>
                      <a:pt x="45" y="547"/>
                    </a:lnTo>
                    <a:lnTo>
                      <a:pt x="47" y="553"/>
                    </a:lnTo>
                    <a:lnTo>
                      <a:pt x="48" y="555"/>
                    </a:lnTo>
                    <a:lnTo>
                      <a:pt x="48" y="557"/>
                    </a:lnTo>
                    <a:lnTo>
                      <a:pt x="50" y="563"/>
                    </a:lnTo>
                    <a:lnTo>
                      <a:pt x="52" y="572"/>
                    </a:lnTo>
                    <a:lnTo>
                      <a:pt x="56" y="583"/>
                    </a:lnTo>
                    <a:lnTo>
                      <a:pt x="60" y="596"/>
                    </a:lnTo>
                    <a:lnTo>
                      <a:pt x="65" y="612"/>
                    </a:lnTo>
                    <a:lnTo>
                      <a:pt x="69" y="627"/>
                    </a:lnTo>
                    <a:lnTo>
                      <a:pt x="75" y="643"/>
                    </a:lnTo>
                    <a:lnTo>
                      <a:pt x="79" y="660"/>
                    </a:lnTo>
                    <a:lnTo>
                      <a:pt x="85" y="676"/>
                    </a:lnTo>
                    <a:lnTo>
                      <a:pt x="89" y="690"/>
                    </a:lnTo>
                    <a:lnTo>
                      <a:pt x="94" y="703"/>
                    </a:lnTo>
                    <a:lnTo>
                      <a:pt x="97" y="714"/>
                    </a:lnTo>
                    <a:lnTo>
                      <a:pt x="101" y="723"/>
                    </a:lnTo>
                    <a:lnTo>
                      <a:pt x="102" y="728"/>
                    </a:lnTo>
                    <a:lnTo>
                      <a:pt x="103" y="730"/>
                    </a:lnTo>
                    <a:lnTo>
                      <a:pt x="108" y="731"/>
                    </a:lnTo>
                    <a:lnTo>
                      <a:pt x="125" y="732"/>
                    </a:lnTo>
                    <a:lnTo>
                      <a:pt x="149" y="733"/>
                    </a:lnTo>
                    <a:lnTo>
                      <a:pt x="177" y="735"/>
                    </a:lnTo>
                    <a:lnTo>
                      <a:pt x="204" y="736"/>
                    </a:lnTo>
                    <a:lnTo>
                      <a:pt x="229" y="737"/>
                    </a:lnTo>
                    <a:lnTo>
                      <a:pt x="246" y="738"/>
                    </a:lnTo>
                    <a:lnTo>
                      <a:pt x="252" y="738"/>
                    </a:lnTo>
                    <a:lnTo>
                      <a:pt x="258" y="738"/>
                    </a:lnTo>
                    <a:lnTo>
                      <a:pt x="272" y="739"/>
                    </a:lnTo>
                    <a:lnTo>
                      <a:pt x="292" y="739"/>
                    </a:lnTo>
                    <a:lnTo>
                      <a:pt x="315" y="739"/>
                    </a:lnTo>
                    <a:lnTo>
                      <a:pt x="338" y="739"/>
                    </a:lnTo>
                    <a:lnTo>
                      <a:pt x="358" y="739"/>
                    </a:lnTo>
                    <a:lnTo>
                      <a:pt x="373" y="739"/>
                    </a:lnTo>
                    <a:lnTo>
                      <a:pt x="378" y="739"/>
                    </a:ln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29" name="Freeform 33"/>
              <p:cNvSpPr>
                <a:spLocks/>
              </p:cNvSpPr>
              <p:nvPr/>
            </p:nvSpPr>
            <p:spPr bwMode="auto">
              <a:xfrm>
                <a:off x="1553" y="3160"/>
                <a:ext cx="62" cy="161"/>
              </a:xfrm>
              <a:custGeom>
                <a:avLst/>
                <a:gdLst>
                  <a:gd name="T0" fmla="*/ 0 w 372"/>
                  <a:gd name="T1" fmla="*/ 0 h 644"/>
                  <a:gd name="T2" fmla="*/ 29 w 372"/>
                  <a:gd name="T3" fmla="*/ 644 h 644"/>
                  <a:gd name="T4" fmla="*/ 224 w 372"/>
                  <a:gd name="T5" fmla="*/ 609 h 644"/>
                  <a:gd name="T6" fmla="*/ 231 w 372"/>
                  <a:gd name="T7" fmla="*/ 609 h 644"/>
                  <a:gd name="T8" fmla="*/ 247 w 372"/>
                  <a:gd name="T9" fmla="*/ 607 h 644"/>
                  <a:gd name="T10" fmla="*/ 271 w 372"/>
                  <a:gd name="T11" fmla="*/ 604 h 644"/>
                  <a:gd name="T12" fmla="*/ 298 w 372"/>
                  <a:gd name="T13" fmla="*/ 600 h 644"/>
                  <a:gd name="T14" fmla="*/ 325 w 372"/>
                  <a:gd name="T15" fmla="*/ 597 h 644"/>
                  <a:gd name="T16" fmla="*/ 349 w 372"/>
                  <a:gd name="T17" fmla="*/ 594 h 644"/>
                  <a:gd name="T18" fmla="*/ 365 w 372"/>
                  <a:gd name="T19" fmla="*/ 592 h 644"/>
                  <a:gd name="T20" fmla="*/ 372 w 372"/>
                  <a:gd name="T21" fmla="*/ 591 h 644"/>
                  <a:gd name="T22" fmla="*/ 372 w 372"/>
                  <a:gd name="T23" fmla="*/ 587 h 644"/>
                  <a:gd name="T24" fmla="*/ 371 w 372"/>
                  <a:gd name="T25" fmla="*/ 573 h 644"/>
                  <a:gd name="T26" fmla="*/ 370 w 372"/>
                  <a:gd name="T27" fmla="*/ 553 h 644"/>
                  <a:gd name="T28" fmla="*/ 368 w 372"/>
                  <a:gd name="T29" fmla="*/ 526 h 644"/>
                  <a:gd name="T30" fmla="*/ 365 w 372"/>
                  <a:gd name="T31" fmla="*/ 495 h 644"/>
                  <a:gd name="T32" fmla="*/ 363 w 372"/>
                  <a:gd name="T33" fmla="*/ 459 h 644"/>
                  <a:gd name="T34" fmla="*/ 361 w 372"/>
                  <a:gd name="T35" fmla="*/ 421 h 644"/>
                  <a:gd name="T36" fmla="*/ 359 w 372"/>
                  <a:gd name="T37" fmla="*/ 383 h 644"/>
                  <a:gd name="T38" fmla="*/ 355 w 372"/>
                  <a:gd name="T39" fmla="*/ 344 h 644"/>
                  <a:gd name="T40" fmla="*/ 353 w 372"/>
                  <a:gd name="T41" fmla="*/ 306 h 644"/>
                  <a:gd name="T42" fmla="*/ 351 w 372"/>
                  <a:gd name="T43" fmla="*/ 270 h 644"/>
                  <a:gd name="T44" fmla="*/ 349 w 372"/>
                  <a:gd name="T45" fmla="*/ 238 h 644"/>
                  <a:gd name="T46" fmla="*/ 346 w 372"/>
                  <a:gd name="T47" fmla="*/ 212 h 644"/>
                  <a:gd name="T48" fmla="*/ 345 w 372"/>
                  <a:gd name="T49" fmla="*/ 191 h 644"/>
                  <a:gd name="T50" fmla="*/ 344 w 372"/>
                  <a:gd name="T51" fmla="*/ 177 h 644"/>
                  <a:gd name="T52" fmla="*/ 344 w 372"/>
                  <a:gd name="T53" fmla="*/ 173 h 644"/>
                  <a:gd name="T54" fmla="*/ 0 w 372"/>
                  <a:gd name="T55" fmla="*/ 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2" h="644">
                    <a:moveTo>
                      <a:pt x="0" y="0"/>
                    </a:moveTo>
                    <a:lnTo>
                      <a:pt x="29" y="644"/>
                    </a:lnTo>
                    <a:lnTo>
                      <a:pt x="224" y="609"/>
                    </a:lnTo>
                    <a:lnTo>
                      <a:pt x="231" y="609"/>
                    </a:lnTo>
                    <a:lnTo>
                      <a:pt x="247" y="607"/>
                    </a:lnTo>
                    <a:lnTo>
                      <a:pt x="271" y="604"/>
                    </a:lnTo>
                    <a:lnTo>
                      <a:pt x="298" y="600"/>
                    </a:lnTo>
                    <a:lnTo>
                      <a:pt x="325" y="597"/>
                    </a:lnTo>
                    <a:lnTo>
                      <a:pt x="349" y="594"/>
                    </a:lnTo>
                    <a:lnTo>
                      <a:pt x="365" y="592"/>
                    </a:lnTo>
                    <a:lnTo>
                      <a:pt x="372" y="591"/>
                    </a:lnTo>
                    <a:lnTo>
                      <a:pt x="372" y="587"/>
                    </a:lnTo>
                    <a:lnTo>
                      <a:pt x="371" y="573"/>
                    </a:lnTo>
                    <a:lnTo>
                      <a:pt x="370" y="553"/>
                    </a:lnTo>
                    <a:lnTo>
                      <a:pt x="368" y="526"/>
                    </a:lnTo>
                    <a:lnTo>
                      <a:pt x="365" y="495"/>
                    </a:lnTo>
                    <a:lnTo>
                      <a:pt x="363" y="459"/>
                    </a:lnTo>
                    <a:lnTo>
                      <a:pt x="361" y="421"/>
                    </a:lnTo>
                    <a:lnTo>
                      <a:pt x="359" y="383"/>
                    </a:lnTo>
                    <a:lnTo>
                      <a:pt x="355" y="344"/>
                    </a:lnTo>
                    <a:lnTo>
                      <a:pt x="353" y="306"/>
                    </a:lnTo>
                    <a:lnTo>
                      <a:pt x="351" y="270"/>
                    </a:lnTo>
                    <a:lnTo>
                      <a:pt x="349" y="238"/>
                    </a:lnTo>
                    <a:lnTo>
                      <a:pt x="346" y="212"/>
                    </a:lnTo>
                    <a:lnTo>
                      <a:pt x="345" y="191"/>
                    </a:lnTo>
                    <a:lnTo>
                      <a:pt x="344" y="177"/>
                    </a:lnTo>
                    <a:lnTo>
                      <a:pt x="344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30" name="Freeform 34"/>
              <p:cNvSpPr>
                <a:spLocks/>
              </p:cNvSpPr>
              <p:nvPr/>
            </p:nvSpPr>
            <p:spPr bwMode="auto">
              <a:xfrm>
                <a:off x="1641" y="3088"/>
                <a:ext cx="63" cy="228"/>
              </a:xfrm>
              <a:custGeom>
                <a:avLst/>
                <a:gdLst>
                  <a:gd name="T0" fmla="*/ 0 w 373"/>
                  <a:gd name="T1" fmla="*/ 428 h 913"/>
                  <a:gd name="T2" fmla="*/ 185 w 373"/>
                  <a:gd name="T3" fmla="*/ 315 h 913"/>
                  <a:gd name="T4" fmla="*/ 244 w 373"/>
                  <a:gd name="T5" fmla="*/ 174 h 913"/>
                  <a:gd name="T6" fmla="*/ 317 w 373"/>
                  <a:gd name="T7" fmla="*/ 0 h 913"/>
                  <a:gd name="T8" fmla="*/ 373 w 373"/>
                  <a:gd name="T9" fmla="*/ 913 h 913"/>
                  <a:gd name="T10" fmla="*/ 366 w 373"/>
                  <a:gd name="T11" fmla="*/ 913 h 913"/>
                  <a:gd name="T12" fmla="*/ 350 w 373"/>
                  <a:gd name="T13" fmla="*/ 910 h 913"/>
                  <a:gd name="T14" fmla="*/ 326 w 373"/>
                  <a:gd name="T15" fmla="*/ 906 h 913"/>
                  <a:gd name="T16" fmla="*/ 299 w 373"/>
                  <a:gd name="T17" fmla="*/ 902 h 913"/>
                  <a:gd name="T18" fmla="*/ 271 w 373"/>
                  <a:gd name="T19" fmla="*/ 898 h 913"/>
                  <a:gd name="T20" fmla="*/ 247 w 373"/>
                  <a:gd name="T21" fmla="*/ 893 h 913"/>
                  <a:gd name="T22" fmla="*/ 230 w 373"/>
                  <a:gd name="T23" fmla="*/ 890 h 913"/>
                  <a:gd name="T24" fmla="*/ 224 w 373"/>
                  <a:gd name="T25" fmla="*/ 888 h 913"/>
                  <a:gd name="T26" fmla="*/ 221 w 373"/>
                  <a:gd name="T27" fmla="*/ 888 h 913"/>
                  <a:gd name="T28" fmla="*/ 214 w 373"/>
                  <a:gd name="T29" fmla="*/ 888 h 913"/>
                  <a:gd name="T30" fmla="*/ 203 w 373"/>
                  <a:gd name="T31" fmla="*/ 888 h 913"/>
                  <a:gd name="T32" fmla="*/ 189 w 373"/>
                  <a:gd name="T33" fmla="*/ 887 h 913"/>
                  <a:gd name="T34" fmla="*/ 172 w 373"/>
                  <a:gd name="T35" fmla="*/ 887 h 913"/>
                  <a:gd name="T36" fmla="*/ 153 w 373"/>
                  <a:gd name="T37" fmla="*/ 886 h 913"/>
                  <a:gd name="T38" fmla="*/ 133 w 373"/>
                  <a:gd name="T39" fmla="*/ 885 h 913"/>
                  <a:gd name="T40" fmla="*/ 112 w 373"/>
                  <a:gd name="T41" fmla="*/ 884 h 913"/>
                  <a:gd name="T42" fmla="*/ 91 w 373"/>
                  <a:gd name="T43" fmla="*/ 884 h 913"/>
                  <a:gd name="T44" fmla="*/ 71 w 373"/>
                  <a:gd name="T45" fmla="*/ 883 h 913"/>
                  <a:gd name="T46" fmla="*/ 52 w 373"/>
                  <a:gd name="T47" fmla="*/ 882 h 913"/>
                  <a:gd name="T48" fmla="*/ 35 w 373"/>
                  <a:gd name="T49" fmla="*/ 881 h 913"/>
                  <a:gd name="T50" fmla="*/ 20 w 373"/>
                  <a:gd name="T51" fmla="*/ 881 h 913"/>
                  <a:gd name="T52" fmla="*/ 10 w 373"/>
                  <a:gd name="T53" fmla="*/ 880 h 913"/>
                  <a:gd name="T54" fmla="*/ 2 w 373"/>
                  <a:gd name="T55" fmla="*/ 880 h 913"/>
                  <a:gd name="T56" fmla="*/ 0 w 373"/>
                  <a:gd name="T57" fmla="*/ 880 h 913"/>
                  <a:gd name="T58" fmla="*/ 0 w 373"/>
                  <a:gd name="T59" fmla="*/ 428 h 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73" h="913">
                    <a:moveTo>
                      <a:pt x="0" y="428"/>
                    </a:moveTo>
                    <a:lnTo>
                      <a:pt x="185" y="315"/>
                    </a:lnTo>
                    <a:lnTo>
                      <a:pt x="244" y="174"/>
                    </a:lnTo>
                    <a:lnTo>
                      <a:pt x="317" y="0"/>
                    </a:lnTo>
                    <a:lnTo>
                      <a:pt x="373" y="913"/>
                    </a:lnTo>
                    <a:lnTo>
                      <a:pt x="366" y="913"/>
                    </a:lnTo>
                    <a:lnTo>
                      <a:pt x="350" y="910"/>
                    </a:lnTo>
                    <a:lnTo>
                      <a:pt x="326" y="906"/>
                    </a:lnTo>
                    <a:lnTo>
                      <a:pt x="299" y="902"/>
                    </a:lnTo>
                    <a:lnTo>
                      <a:pt x="271" y="898"/>
                    </a:lnTo>
                    <a:lnTo>
                      <a:pt x="247" y="893"/>
                    </a:lnTo>
                    <a:lnTo>
                      <a:pt x="230" y="890"/>
                    </a:lnTo>
                    <a:lnTo>
                      <a:pt x="224" y="888"/>
                    </a:lnTo>
                    <a:lnTo>
                      <a:pt x="221" y="888"/>
                    </a:lnTo>
                    <a:lnTo>
                      <a:pt x="214" y="888"/>
                    </a:lnTo>
                    <a:lnTo>
                      <a:pt x="203" y="888"/>
                    </a:lnTo>
                    <a:lnTo>
                      <a:pt x="189" y="887"/>
                    </a:lnTo>
                    <a:lnTo>
                      <a:pt x="172" y="887"/>
                    </a:lnTo>
                    <a:lnTo>
                      <a:pt x="153" y="886"/>
                    </a:lnTo>
                    <a:lnTo>
                      <a:pt x="133" y="885"/>
                    </a:lnTo>
                    <a:lnTo>
                      <a:pt x="112" y="884"/>
                    </a:lnTo>
                    <a:lnTo>
                      <a:pt x="91" y="884"/>
                    </a:lnTo>
                    <a:lnTo>
                      <a:pt x="71" y="883"/>
                    </a:lnTo>
                    <a:lnTo>
                      <a:pt x="52" y="882"/>
                    </a:lnTo>
                    <a:lnTo>
                      <a:pt x="35" y="881"/>
                    </a:lnTo>
                    <a:lnTo>
                      <a:pt x="20" y="881"/>
                    </a:lnTo>
                    <a:lnTo>
                      <a:pt x="10" y="880"/>
                    </a:lnTo>
                    <a:lnTo>
                      <a:pt x="2" y="880"/>
                    </a:lnTo>
                    <a:lnTo>
                      <a:pt x="0" y="880"/>
                    </a:lnTo>
                    <a:lnTo>
                      <a:pt x="0" y="42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31" name="Freeform 35"/>
              <p:cNvSpPr>
                <a:spLocks/>
              </p:cNvSpPr>
              <p:nvPr/>
            </p:nvSpPr>
            <p:spPr bwMode="auto">
              <a:xfrm>
                <a:off x="1722" y="3043"/>
                <a:ext cx="73" cy="357"/>
              </a:xfrm>
              <a:custGeom>
                <a:avLst/>
                <a:gdLst>
                  <a:gd name="T0" fmla="*/ 0 w 439"/>
                  <a:gd name="T1" fmla="*/ 16 h 1428"/>
                  <a:gd name="T2" fmla="*/ 178 w 439"/>
                  <a:gd name="T3" fmla="*/ 0 h 1428"/>
                  <a:gd name="T4" fmla="*/ 365 w 439"/>
                  <a:gd name="T5" fmla="*/ 49 h 1428"/>
                  <a:gd name="T6" fmla="*/ 365 w 439"/>
                  <a:gd name="T7" fmla="*/ 53 h 1428"/>
                  <a:gd name="T8" fmla="*/ 366 w 439"/>
                  <a:gd name="T9" fmla="*/ 65 h 1428"/>
                  <a:gd name="T10" fmla="*/ 367 w 439"/>
                  <a:gd name="T11" fmla="*/ 83 h 1428"/>
                  <a:gd name="T12" fmla="*/ 368 w 439"/>
                  <a:gd name="T13" fmla="*/ 109 h 1428"/>
                  <a:gd name="T14" fmla="*/ 369 w 439"/>
                  <a:gd name="T15" fmla="*/ 140 h 1428"/>
                  <a:gd name="T16" fmla="*/ 372 w 439"/>
                  <a:gd name="T17" fmla="*/ 177 h 1428"/>
                  <a:gd name="T18" fmla="*/ 374 w 439"/>
                  <a:gd name="T19" fmla="*/ 219 h 1428"/>
                  <a:gd name="T20" fmla="*/ 376 w 439"/>
                  <a:gd name="T21" fmla="*/ 265 h 1428"/>
                  <a:gd name="T22" fmla="*/ 379 w 439"/>
                  <a:gd name="T23" fmla="*/ 315 h 1428"/>
                  <a:gd name="T24" fmla="*/ 382 w 439"/>
                  <a:gd name="T25" fmla="*/ 370 h 1428"/>
                  <a:gd name="T26" fmla="*/ 385 w 439"/>
                  <a:gd name="T27" fmla="*/ 426 h 1428"/>
                  <a:gd name="T28" fmla="*/ 388 w 439"/>
                  <a:gd name="T29" fmla="*/ 486 h 1428"/>
                  <a:gd name="T30" fmla="*/ 392 w 439"/>
                  <a:gd name="T31" fmla="*/ 548 h 1428"/>
                  <a:gd name="T32" fmla="*/ 395 w 439"/>
                  <a:gd name="T33" fmla="*/ 610 h 1428"/>
                  <a:gd name="T34" fmla="*/ 399 w 439"/>
                  <a:gd name="T35" fmla="*/ 674 h 1428"/>
                  <a:gd name="T36" fmla="*/ 402 w 439"/>
                  <a:gd name="T37" fmla="*/ 739 h 1428"/>
                  <a:gd name="T38" fmla="*/ 405 w 439"/>
                  <a:gd name="T39" fmla="*/ 803 h 1428"/>
                  <a:gd name="T40" fmla="*/ 409 w 439"/>
                  <a:gd name="T41" fmla="*/ 867 h 1428"/>
                  <a:gd name="T42" fmla="*/ 412 w 439"/>
                  <a:gd name="T43" fmla="*/ 931 h 1428"/>
                  <a:gd name="T44" fmla="*/ 415 w 439"/>
                  <a:gd name="T45" fmla="*/ 992 h 1428"/>
                  <a:gd name="T46" fmla="*/ 419 w 439"/>
                  <a:gd name="T47" fmla="*/ 1052 h 1428"/>
                  <a:gd name="T48" fmla="*/ 422 w 439"/>
                  <a:gd name="T49" fmla="*/ 1108 h 1428"/>
                  <a:gd name="T50" fmla="*/ 424 w 439"/>
                  <a:gd name="T51" fmla="*/ 1163 h 1428"/>
                  <a:gd name="T52" fmla="*/ 428 w 439"/>
                  <a:gd name="T53" fmla="*/ 1213 h 1428"/>
                  <a:gd name="T54" fmla="*/ 430 w 439"/>
                  <a:gd name="T55" fmla="*/ 1259 h 1428"/>
                  <a:gd name="T56" fmla="*/ 432 w 439"/>
                  <a:gd name="T57" fmla="*/ 1301 h 1428"/>
                  <a:gd name="T58" fmla="*/ 435 w 439"/>
                  <a:gd name="T59" fmla="*/ 1338 h 1428"/>
                  <a:gd name="T60" fmla="*/ 436 w 439"/>
                  <a:gd name="T61" fmla="*/ 1369 h 1428"/>
                  <a:gd name="T62" fmla="*/ 437 w 439"/>
                  <a:gd name="T63" fmla="*/ 1394 h 1428"/>
                  <a:gd name="T64" fmla="*/ 438 w 439"/>
                  <a:gd name="T65" fmla="*/ 1412 h 1428"/>
                  <a:gd name="T66" fmla="*/ 439 w 439"/>
                  <a:gd name="T67" fmla="*/ 1424 h 1428"/>
                  <a:gd name="T68" fmla="*/ 439 w 439"/>
                  <a:gd name="T69" fmla="*/ 1428 h 1428"/>
                  <a:gd name="T70" fmla="*/ 437 w 439"/>
                  <a:gd name="T71" fmla="*/ 1426 h 1428"/>
                  <a:gd name="T72" fmla="*/ 429 w 439"/>
                  <a:gd name="T73" fmla="*/ 1419 h 1428"/>
                  <a:gd name="T74" fmla="*/ 418 w 439"/>
                  <a:gd name="T75" fmla="*/ 1411 h 1428"/>
                  <a:gd name="T76" fmla="*/ 403 w 439"/>
                  <a:gd name="T77" fmla="*/ 1398 h 1428"/>
                  <a:gd name="T78" fmla="*/ 385 w 439"/>
                  <a:gd name="T79" fmla="*/ 1384 h 1428"/>
                  <a:gd name="T80" fmla="*/ 366 w 439"/>
                  <a:gd name="T81" fmla="*/ 1368 h 1428"/>
                  <a:gd name="T82" fmla="*/ 345 w 439"/>
                  <a:gd name="T83" fmla="*/ 1350 h 1428"/>
                  <a:gd name="T84" fmla="*/ 323 w 439"/>
                  <a:gd name="T85" fmla="*/ 1332 h 1428"/>
                  <a:gd name="T86" fmla="*/ 301 w 439"/>
                  <a:gd name="T87" fmla="*/ 1315 h 1428"/>
                  <a:gd name="T88" fmla="*/ 279 w 439"/>
                  <a:gd name="T89" fmla="*/ 1298 h 1428"/>
                  <a:gd name="T90" fmla="*/ 260 w 439"/>
                  <a:gd name="T91" fmla="*/ 1281 h 1428"/>
                  <a:gd name="T92" fmla="*/ 242 w 439"/>
                  <a:gd name="T93" fmla="*/ 1266 h 1428"/>
                  <a:gd name="T94" fmla="*/ 228 w 439"/>
                  <a:gd name="T95" fmla="*/ 1254 h 1428"/>
                  <a:gd name="T96" fmla="*/ 216 w 439"/>
                  <a:gd name="T97" fmla="*/ 1244 h 1428"/>
                  <a:gd name="T98" fmla="*/ 209 w 439"/>
                  <a:gd name="T99" fmla="*/ 1238 h 1428"/>
                  <a:gd name="T100" fmla="*/ 206 w 439"/>
                  <a:gd name="T101" fmla="*/ 1236 h 1428"/>
                  <a:gd name="T102" fmla="*/ 198 w 439"/>
                  <a:gd name="T103" fmla="*/ 1233 h 1428"/>
                  <a:gd name="T104" fmla="*/ 179 w 439"/>
                  <a:gd name="T105" fmla="*/ 1223 h 1428"/>
                  <a:gd name="T106" fmla="*/ 151 w 439"/>
                  <a:gd name="T107" fmla="*/ 1210 h 1428"/>
                  <a:gd name="T108" fmla="*/ 119 w 439"/>
                  <a:gd name="T109" fmla="*/ 1194 h 1428"/>
                  <a:gd name="T110" fmla="*/ 86 w 439"/>
                  <a:gd name="T111" fmla="*/ 1178 h 1428"/>
                  <a:gd name="T112" fmla="*/ 58 w 439"/>
                  <a:gd name="T113" fmla="*/ 1165 h 1428"/>
                  <a:gd name="T114" fmla="*/ 39 w 439"/>
                  <a:gd name="T115" fmla="*/ 1155 h 1428"/>
                  <a:gd name="T116" fmla="*/ 31 w 439"/>
                  <a:gd name="T117" fmla="*/ 1151 h 1428"/>
                  <a:gd name="T118" fmla="*/ 0 w 439"/>
                  <a:gd name="T119" fmla="*/ 16 h 1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39" h="1428">
                    <a:moveTo>
                      <a:pt x="0" y="16"/>
                    </a:moveTo>
                    <a:lnTo>
                      <a:pt x="178" y="0"/>
                    </a:lnTo>
                    <a:lnTo>
                      <a:pt x="365" y="49"/>
                    </a:lnTo>
                    <a:lnTo>
                      <a:pt x="365" y="53"/>
                    </a:lnTo>
                    <a:lnTo>
                      <a:pt x="366" y="65"/>
                    </a:lnTo>
                    <a:lnTo>
                      <a:pt x="367" y="83"/>
                    </a:lnTo>
                    <a:lnTo>
                      <a:pt x="368" y="109"/>
                    </a:lnTo>
                    <a:lnTo>
                      <a:pt x="369" y="140"/>
                    </a:lnTo>
                    <a:lnTo>
                      <a:pt x="372" y="177"/>
                    </a:lnTo>
                    <a:lnTo>
                      <a:pt x="374" y="219"/>
                    </a:lnTo>
                    <a:lnTo>
                      <a:pt x="376" y="265"/>
                    </a:lnTo>
                    <a:lnTo>
                      <a:pt x="379" y="315"/>
                    </a:lnTo>
                    <a:lnTo>
                      <a:pt x="382" y="370"/>
                    </a:lnTo>
                    <a:lnTo>
                      <a:pt x="385" y="426"/>
                    </a:lnTo>
                    <a:lnTo>
                      <a:pt x="388" y="486"/>
                    </a:lnTo>
                    <a:lnTo>
                      <a:pt x="392" y="548"/>
                    </a:lnTo>
                    <a:lnTo>
                      <a:pt x="395" y="610"/>
                    </a:lnTo>
                    <a:lnTo>
                      <a:pt x="399" y="674"/>
                    </a:lnTo>
                    <a:lnTo>
                      <a:pt x="402" y="739"/>
                    </a:lnTo>
                    <a:lnTo>
                      <a:pt x="405" y="803"/>
                    </a:lnTo>
                    <a:lnTo>
                      <a:pt x="409" y="867"/>
                    </a:lnTo>
                    <a:lnTo>
                      <a:pt x="412" y="931"/>
                    </a:lnTo>
                    <a:lnTo>
                      <a:pt x="415" y="992"/>
                    </a:lnTo>
                    <a:lnTo>
                      <a:pt x="419" y="1052"/>
                    </a:lnTo>
                    <a:lnTo>
                      <a:pt x="422" y="1108"/>
                    </a:lnTo>
                    <a:lnTo>
                      <a:pt x="424" y="1163"/>
                    </a:lnTo>
                    <a:lnTo>
                      <a:pt x="428" y="1213"/>
                    </a:lnTo>
                    <a:lnTo>
                      <a:pt x="430" y="1259"/>
                    </a:lnTo>
                    <a:lnTo>
                      <a:pt x="432" y="1301"/>
                    </a:lnTo>
                    <a:lnTo>
                      <a:pt x="435" y="1338"/>
                    </a:lnTo>
                    <a:lnTo>
                      <a:pt x="436" y="1369"/>
                    </a:lnTo>
                    <a:lnTo>
                      <a:pt x="437" y="1394"/>
                    </a:lnTo>
                    <a:lnTo>
                      <a:pt x="438" y="1412"/>
                    </a:lnTo>
                    <a:lnTo>
                      <a:pt x="439" y="1424"/>
                    </a:lnTo>
                    <a:lnTo>
                      <a:pt x="439" y="1428"/>
                    </a:lnTo>
                    <a:lnTo>
                      <a:pt x="437" y="1426"/>
                    </a:lnTo>
                    <a:lnTo>
                      <a:pt x="429" y="1419"/>
                    </a:lnTo>
                    <a:lnTo>
                      <a:pt x="418" y="1411"/>
                    </a:lnTo>
                    <a:lnTo>
                      <a:pt x="403" y="1398"/>
                    </a:lnTo>
                    <a:lnTo>
                      <a:pt x="385" y="1384"/>
                    </a:lnTo>
                    <a:lnTo>
                      <a:pt x="366" y="1368"/>
                    </a:lnTo>
                    <a:lnTo>
                      <a:pt x="345" y="1350"/>
                    </a:lnTo>
                    <a:lnTo>
                      <a:pt x="323" y="1332"/>
                    </a:lnTo>
                    <a:lnTo>
                      <a:pt x="301" y="1315"/>
                    </a:lnTo>
                    <a:lnTo>
                      <a:pt x="279" y="1298"/>
                    </a:lnTo>
                    <a:lnTo>
                      <a:pt x="260" y="1281"/>
                    </a:lnTo>
                    <a:lnTo>
                      <a:pt x="242" y="1266"/>
                    </a:lnTo>
                    <a:lnTo>
                      <a:pt x="228" y="1254"/>
                    </a:lnTo>
                    <a:lnTo>
                      <a:pt x="216" y="1244"/>
                    </a:lnTo>
                    <a:lnTo>
                      <a:pt x="209" y="1238"/>
                    </a:lnTo>
                    <a:lnTo>
                      <a:pt x="206" y="1236"/>
                    </a:lnTo>
                    <a:lnTo>
                      <a:pt x="198" y="1233"/>
                    </a:lnTo>
                    <a:lnTo>
                      <a:pt x="179" y="1223"/>
                    </a:lnTo>
                    <a:lnTo>
                      <a:pt x="151" y="1210"/>
                    </a:lnTo>
                    <a:lnTo>
                      <a:pt x="119" y="1194"/>
                    </a:lnTo>
                    <a:lnTo>
                      <a:pt x="86" y="1178"/>
                    </a:lnTo>
                    <a:lnTo>
                      <a:pt x="58" y="1165"/>
                    </a:lnTo>
                    <a:lnTo>
                      <a:pt x="39" y="1155"/>
                    </a:lnTo>
                    <a:lnTo>
                      <a:pt x="31" y="1151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32" name="Freeform 36"/>
              <p:cNvSpPr>
                <a:spLocks/>
              </p:cNvSpPr>
              <p:nvPr/>
            </p:nvSpPr>
            <p:spPr bwMode="auto">
              <a:xfrm>
                <a:off x="1812" y="3102"/>
                <a:ext cx="103" cy="430"/>
              </a:xfrm>
              <a:custGeom>
                <a:avLst/>
                <a:gdLst>
                  <a:gd name="T0" fmla="*/ 38 w 616"/>
                  <a:gd name="T1" fmla="*/ 1342 h 1724"/>
                  <a:gd name="T2" fmla="*/ 296 w 616"/>
                  <a:gd name="T3" fmla="*/ 1538 h 1724"/>
                  <a:gd name="T4" fmla="*/ 342 w 616"/>
                  <a:gd name="T5" fmla="*/ 1573 h 1724"/>
                  <a:gd name="T6" fmla="*/ 404 w 616"/>
                  <a:gd name="T7" fmla="*/ 1618 h 1724"/>
                  <a:gd name="T8" fmla="*/ 450 w 616"/>
                  <a:gd name="T9" fmla="*/ 1651 h 1724"/>
                  <a:gd name="T10" fmla="*/ 463 w 616"/>
                  <a:gd name="T11" fmla="*/ 1659 h 1724"/>
                  <a:gd name="T12" fmla="*/ 499 w 616"/>
                  <a:gd name="T13" fmla="*/ 1678 h 1724"/>
                  <a:gd name="T14" fmla="*/ 546 w 616"/>
                  <a:gd name="T15" fmla="*/ 1703 h 1724"/>
                  <a:gd name="T16" fmla="*/ 582 w 616"/>
                  <a:gd name="T17" fmla="*/ 1722 h 1724"/>
                  <a:gd name="T18" fmla="*/ 589 w 616"/>
                  <a:gd name="T19" fmla="*/ 1719 h 1724"/>
                  <a:gd name="T20" fmla="*/ 597 w 616"/>
                  <a:gd name="T21" fmla="*/ 1681 h 1724"/>
                  <a:gd name="T22" fmla="*/ 607 w 616"/>
                  <a:gd name="T23" fmla="*/ 1630 h 1724"/>
                  <a:gd name="T24" fmla="*/ 615 w 616"/>
                  <a:gd name="T25" fmla="*/ 1592 h 1724"/>
                  <a:gd name="T26" fmla="*/ 615 w 616"/>
                  <a:gd name="T27" fmla="*/ 1584 h 1724"/>
                  <a:gd name="T28" fmla="*/ 610 w 616"/>
                  <a:gd name="T29" fmla="*/ 1564 h 1724"/>
                  <a:gd name="T30" fmla="*/ 602 w 616"/>
                  <a:gd name="T31" fmla="*/ 1529 h 1724"/>
                  <a:gd name="T32" fmla="*/ 593 w 616"/>
                  <a:gd name="T33" fmla="*/ 1487 h 1724"/>
                  <a:gd name="T34" fmla="*/ 582 w 616"/>
                  <a:gd name="T35" fmla="*/ 1441 h 1724"/>
                  <a:gd name="T36" fmla="*/ 573 w 616"/>
                  <a:gd name="T37" fmla="*/ 1398 h 1724"/>
                  <a:gd name="T38" fmla="*/ 565 w 616"/>
                  <a:gd name="T39" fmla="*/ 1364 h 1724"/>
                  <a:gd name="T40" fmla="*/ 561 w 616"/>
                  <a:gd name="T41" fmla="*/ 1344 h 1724"/>
                  <a:gd name="T42" fmla="*/ 558 w 616"/>
                  <a:gd name="T43" fmla="*/ 1337 h 1724"/>
                  <a:gd name="T44" fmla="*/ 554 w 616"/>
                  <a:gd name="T45" fmla="*/ 1316 h 1724"/>
                  <a:gd name="T46" fmla="*/ 547 w 616"/>
                  <a:gd name="T47" fmla="*/ 1281 h 1724"/>
                  <a:gd name="T48" fmla="*/ 537 w 616"/>
                  <a:gd name="T49" fmla="*/ 1235 h 1724"/>
                  <a:gd name="T50" fmla="*/ 527 w 616"/>
                  <a:gd name="T51" fmla="*/ 1186 h 1724"/>
                  <a:gd name="T52" fmla="*/ 517 w 616"/>
                  <a:gd name="T53" fmla="*/ 1140 h 1724"/>
                  <a:gd name="T54" fmla="*/ 510 w 616"/>
                  <a:gd name="T55" fmla="*/ 1104 h 1724"/>
                  <a:gd name="T56" fmla="*/ 505 w 616"/>
                  <a:gd name="T57" fmla="*/ 1083 h 1724"/>
                  <a:gd name="T58" fmla="*/ 503 w 616"/>
                  <a:gd name="T59" fmla="*/ 1076 h 1724"/>
                  <a:gd name="T60" fmla="*/ 495 w 616"/>
                  <a:gd name="T61" fmla="*/ 1052 h 1724"/>
                  <a:gd name="T62" fmla="*/ 483 w 616"/>
                  <a:gd name="T63" fmla="*/ 1011 h 1724"/>
                  <a:gd name="T64" fmla="*/ 466 w 616"/>
                  <a:gd name="T65" fmla="*/ 960 h 1724"/>
                  <a:gd name="T66" fmla="*/ 448 w 616"/>
                  <a:gd name="T67" fmla="*/ 905 h 1724"/>
                  <a:gd name="T68" fmla="*/ 431 w 616"/>
                  <a:gd name="T69" fmla="*/ 852 h 1724"/>
                  <a:gd name="T70" fmla="*/ 419 w 616"/>
                  <a:gd name="T71" fmla="*/ 811 h 1724"/>
                  <a:gd name="T72" fmla="*/ 411 w 616"/>
                  <a:gd name="T73" fmla="*/ 786 h 1724"/>
                  <a:gd name="T74" fmla="*/ 409 w 616"/>
                  <a:gd name="T75" fmla="*/ 780 h 1724"/>
                  <a:gd name="T76" fmla="*/ 396 w 616"/>
                  <a:gd name="T77" fmla="*/ 753 h 1724"/>
                  <a:gd name="T78" fmla="*/ 375 w 616"/>
                  <a:gd name="T79" fmla="*/ 707 h 1724"/>
                  <a:gd name="T80" fmla="*/ 349 w 616"/>
                  <a:gd name="T81" fmla="*/ 649 h 1724"/>
                  <a:gd name="T82" fmla="*/ 322 w 616"/>
                  <a:gd name="T83" fmla="*/ 587 h 1724"/>
                  <a:gd name="T84" fmla="*/ 296 w 616"/>
                  <a:gd name="T85" fmla="*/ 530 h 1724"/>
                  <a:gd name="T86" fmla="*/ 275 w 616"/>
                  <a:gd name="T87" fmla="*/ 483 h 1724"/>
                  <a:gd name="T88" fmla="*/ 262 w 616"/>
                  <a:gd name="T89" fmla="*/ 457 h 1724"/>
                  <a:gd name="T90" fmla="*/ 0 w 616"/>
                  <a:gd name="T91" fmla="*/ 0 h 1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16" h="1724">
                    <a:moveTo>
                      <a:pt x="0" y="0"/>
                    </a:moveTo>
                    <a:lnTo>
                      <a:pt x="38" y="1342"/>
                    </a:lnTo>
                    <a:lnTo>
                      <a:pt x="289" y="1533"/>
                    </a:lnTo>
                    <a:lnTo>
                      <a:pt x="296" y="1538"/>
                    </a:lnTo>
                    <a:lnTo>
                      <a:pt x="315" y="1553"/>
                    </a:lnTo>
                    <a:lnTo>
                      <a:pt x="342" y="1573"/>
                    </a:lnTo>
                    <a:lnTo>
                      <a:pt x="374" y="1595"/>
                    </a:lnTo>
                    <a:lnTo>
                      <a:pt x="404" y="1618"/>
                    </a:lnTo>
                    <a:lnTo>
                      <a:pt x="431" y="1637"/>
                    </a:lnTo>
                    <a:lnTo>
                      <a:pt x="450" y="1651"/>
                    </a:lnTo>
                    <a:lnTo>
                      <a:pt x="457" y="1656"/>
                    </a:lnTo>
                    <a:lnTo>
                      <a:pt x="463" y="1659"/>
                    </a:lnTo>
                    <a:lnTo>
                      <a:pt x="477" y="1667"/>
                    </a:lnTo>
                    <a:lnTo>
                      <a:pt x="499" y="1678"/>
                    </a:lnTo>
                    <a:lnTo>
                      <a:pt x="522" y="1690"/>
                    </a:lnTo>
                    <a:lnTo>
                      <a:pt x="546" y="1703"/>
                    </a:lnTo>
                    <a:lnTo>
                      <a:pt x="567" y="1713"/>
                    </a:lnTo>
                    <a:lnTo>
                      <a:pt x="582" y="1722"/>
                    </a:lnTo>
                    <a:lnTo>
                      <a:pt x="588" y="1724"/>
                    </a:lnTo>
                    <a:lnTo>
                      <a:pt x="589" y="1719"/>
                    </a:lnTo>
                    <a:lnTo>
                      <a:pt x="592" y="1703"/>
                    </a:lnTo>
                    <a:lnTo>
                      <a:pt x="597" y="1681"/>
                    </a:lnTo>
                    <a:lnTo>
                      <a:pt x="602" y="1656"/>
                    </a:lnTo>
                    <a:lnTo>
                      <a:pt x="607" y="1630"/>
                    </a:lnTo>
                    <a:lnTo>
                      <a:pt x="611" y="1608"/>
                    </a:lnTo>
                    <a:lnTo>
                      <a:pt x="615" y="1592"/>
                    </a:lnTo>
                    <a:lnTo>
                      <a:pt x="616" y="1586"/>
                    </a:lnTo>
                    <a:lnTo>
                      <a:pt x="615" y="1584"/>
                    </a:lnTo>
                    <a:lnTo>
                      <a:pt x="613" y="1575"/>
                    </a:lnTo>
                    <a:lnTo>
                      <a:pt x="610" y="1564"/>
                    </a:lnTo>
                    <a:lnTo>
                      <a:pt x="607" y="1548"/>
                    </a:lnTo>
                    <a:lnTo>
                      <a:pt x="602" y="1529"/>
                    </a:lnTo>
                    <a:lnTo>
                      <a:pt x="598" y="1509"/>
                    </a:lnTo>
                    <a:lnTo>
                      <a:pt x="593" y="1487"/>
                    </a:lnTo>
                    <a:lnTo>
                      <a:pt x="588" y="1464"/>
                    </a:lnTo>
                    <a:lnTo>
                      <a:pt x="582" y="1441"/>
                    </a:lnTo>
                    <a:lnTo>
                      <a:pt x="577" y="1419"/>
                    </a:lnTo>
                    <a:lnTo>
                      <a:pt x="573" y="1398"/>
                    </a:lnTo>
                    <a:lnTo>
                      <a:pt x="568" y="1379"/>
                    </a:lnTo>
                    <a:lnTo>
                      <a:pt x="565" y="1364"/>
                    </a:lnTo>
                    <a:lnTo>
                      <a:pt x="562" y="1351"/>
                    </a:lnTo>
                    <a:lnTo>
                      <a:pt x="561" y="1344"/>
                    </a:lnTo>
                    <a:lnTo>
                      <a:pt x="559" y="1340"/>
                    </a:lnTo>
                    <a:lnTo>
                      <a:pt x="558" y="1337"/>
                    </a:lnTo>
                    <a:lnTo>
                      <a:pt x="557" y="1330"/>
                    </a:lnTo>
                    <a:lnTo>
                      <a:pt x="554" y="1316"/>
                    </a:lnTo>
                    <a:lnTo>
                      <a:pt x="550" y="1301"/>
                    </a:lnTo>
                    <a:lnTo>
                      <a:pt x="547" y="1281"/>
                    </a:lnTo>
                    <a:lnTo>
                      <a:pt x="541" y="1259"/>
                    </a:lnTo>
                    <a:lnTo>
                      <a:pt x="537" y="1235"/>
                    </a:lnTo>
                    <a:lnTo>
                      <a:pt x="532" y="1211"/>
                    </a:lnTo>
                    <a:lnTo>
                      <a:pt x="527" y="1186"/>
                    </a:lnTo>
                    <a:lnTo>
                      <a:pt x="522" y="1162"/>
                    </a:lnTo>
                    <a:lnTo>
                      <a:pt x="517" y="1140"/>
                    </a:lnTo>
                    <a:lnTo>
                      <a:pt x="513" y="1120"/>
                    </a:lnTo>
                    <a:lnTo>
                      <a:pt x="510" y="1104"/>
                    </a:lnTo>
                    <a:lnTo>
                      <a:pt x="507" y="1091"/>
                    </a:lnTo>
                    <a:lnTo>
                      <a:pt x="505" y="1083"/>
                    </a:lnTo>
                    <a:lnTo>
                      <a:pt x="504" y="1080"/>
                    </a:lnTo>
                    <a:lnTo>
                      <a:pt x="503" y="1076"/>
                    </a:lnTo>
                    <a:lnTo>
                      <a:pt x="500" y="1067"/>
                    </a:lnTo>
                    <a:lnTo>
                      <a:pt x="495" y="1052"/>
                    </a:lnTo>
                    <a:lnTo>
                      <a:pt x="490" y="1033"/>
                    </a:lnTo>
                    <a:lnTo>
                      <a:pt x="483" y="1011"/>
                    </a:lnTo>
                    <a:lnTo>
                      <a:pt x="474" y="986"/>
                    </a:lnTo>
                    <a:lnTo>
                      <a:pt x="466" y="960"/>
                    </a:lnTo>
                    <a:lnTo>
                      <a:pt x="457" y="932"/>
                    </a:lnTo>
                    <a:lnTo>
                      <a:pt x="448" y="905"/>
                    </a:lnTo>
                    <a:lnTo>
                      <a:pt x="440" y="877"/>
                    </a:lnTo>
                    <a:lnTo>
                      <a:pt x="431" y="852"/>
                    </a:lnTo>
                    <a:lnTo>
                      <a:pt x="424" y="830"/>
                    </a:lnTo>
                    <a:lnTo>
                      <a:pt x="419" y="811"/>
                    </a:lnTo>
                    <a:lnTo>
                      <a:pt x="414" y="796"/>
                    </a:lnTo>
                    <a:lnTo>
                      <a:pt x="411" y="786"/>
                    </a:lnTo>
                    <a:lnTo>
                      <a:pt x="410" y="783"/>
                    </a:lnTo>
                    <a:lnTo>
                      <a:pt x="409" y="780"/>
                    </a:lnTo>
                    <a:lnTo>
                      <a:pt x="403" y="769"/>
                    </a:lnTo>
                    <a:lnTo>
                      <a:pt x="396" y="753"/>
                    </a:lnTo>
                    <a:lnTo>
                      <a:pt x="386" y="732"/>
                    </a:lnTo>
                    <a:lnTo>
                      <a:pt x="375" y="707"/>
                    </a:lnTo>
                    <a:lnTo>
                      <a:pt x="363" y="679"/>
                    </a:lnTo>
                    <a:lnTo>
                      <a:pt x="349" y="649"/>
                    </a:lnTo>
                    <a:lnTo>
                      <a:pt x="336" y="619"/>
                    </a:lnTo>
                    <a:lnTo>
                      <a:pt x="322" y="587"/>
                    </a:lnTo>
                    <a:lnTo>
                      <a:pt x="309" y="558"/>
                    </a:lnTo>
                    <a:lnTo>
                      <a:pt x="296" y="530"/>
                    </a:lnTo>
                    <a:lnTo>
                      <a:pt x="285" y="504"/>
                    </a:lnTo>
                    <a:lnTo>
                      <a:pt x="275" y="483"/>
                    </a:lnTo>
                    <a:lnTo>
                      <a:pt x="268" y="468"/>
                    </a:lnTo>
                    <a:lnTo>
                      <a:pt x="262" y="457"/>
                    </a:lnTo>
                    <a:lnTo>
                      <a:pt x="261" y="4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33" name="Freeform 37"/>
              <p:cNvSpPr>
                <a:spLocks/>
              </p:cNvSpPr>
              <p:nvPr/>
            </p:nvSpPr>
            <p:spPr bwMode="auto">
              <a:xfrm>
                <a:off x="1124" y="2314"/>
                <a:ext cx="168" cy="147"/>
              </a:xfrm>
              <a:custGeom>
                <a:avLst/>
                <a:gdLst>
                  <a:gd name="T0" fmla="*/ 0 w 1006"/>
                  <a:gd name="T1" fmla="*/ 156 h 591"/>
                  <a:gd name="T2" fmla="*/ 90 w 1006"/>
                  <a:gd name="T3" fmla="*/ 0 h 591"/>
                  <a:gd name="T4" fmla="*/ 1006 w 1006"/>
                  <a:gd name="T5" fmla="*/ 434 h 591"/>
                  <a:gd name="T6" fmla="*/ 1003 w 1006"/>
                  <a:gd name="T7" fmla="*/ 441 h 591"/>
                  <a:gd name="T8" fmla="*/ 996 w 1006"/>
                  <a:gd name="T9" fmla="*/ 459 h 591"/>
                  <a:gd name="T10" fmla="*/ 985 w 1006"/>
                  <a:gd name="T11" fmla="*/ 484 h 591"/>
                  <a:gd name="T12" fmla="*/ 972 w 1006"/>
                  <a:gd name="T13" fmla="*/ 513 h 591"/>
                  <a:gd name="T14" fmla="*/ 960 w 1006"/>
                  <a:gd name="T15" fmla="*/ 541 h 591"/>
                  <a:gd name="T16" fmla="*/ 949 w 1006"/>
                  <a:gd name="T17" fmla="*/ 567 h 591"/>
                  <a:gd name="T18" fmla="*/ 942 w 1006"/>
                  <a:gd name="T19" fmla="*/ 584 h 591"/>
                  <a:gd name="T20" fmla="*/ 939 w 1006"/>
                  <a:gd name="T21" fmla="*/ 591 h 591"/>
                  <a:gd name="T22" fmla="*/ 0 w 1006"/>
                  <a:gd name="T23" fmla="*/ 156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06" h="591">
                    <a:moveTo>
                      <a:pt x="0" y="156"/>
                    </a:moveTo>
                    <a:lnTo>
                      <a:pt x="90" y="0"/>
                    </a:lnTo>
                    <a:lnTo>
                      <a:pt x="1006" y="434"/>
                    </a:lnTo>
                    <a:lnTo>
                      <a:pt x="1003" y="441"/>
                    </a:lnTo>
                    <a:lnTo>
                      <a:pt x="996" y="459"/>
                    </a:lnTo>
                    <a:lnTo>
                      <a:pt x="985" y="484"/>
                    </a:lnTo>
                    <a:lnTo>
                      <a:pt x="972" y="513"/>
                    </a:lnTo>
                    <a:lnTo>
                      <a:pt x="960" y="541"/>
                    </a:lnTo>
                    <a:lnTo>
                      <a:pt x="949" y="567"/>
                    </a:lnTo>
                    <a:lnTo>
                      <a:pt x="942" y="584"/>
                    </a:lnTo>
                    <a:lnTo>
                      <a:pt x="939" y="591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pic>
          <p:nvPicPr>
            <p:cNvPr id="4134" name="Picture 38" descr="NWAGE04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1480"/>
              <a:ext cx="1020" cy="1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35" name="Group 39"/>
          <p:cNvGrpSpPr>
            <a:grpSpLocks/>
          </p:cNvGrpSpPr>
          <p:nvPr/>
        </p:nvGrpSpPr>
        <p:grpSpPr bwMode="auto">
          <a:xfrm>
            <a:off x="2566989" y="4149726"/>
            <a:ext cx="2592387" cy="2447925"/>
            <a:chOff x="340" y="482"/>
            <a:chExt cx="4490" cy="3537"/>
          </a:xfrm>
        </p:grpSpPr>
        <p:sp>
          <p:nvSpPr>
            <p:cNvPr id="4136" name="AutoShape 40"/>
            <p:cNvSpPr>
              <a:spLocks noChangeAspect="1" noChangeArrowheads="1" noTextEdit="1"/>
            </p:cNvSpPr>
            <p:nvPr/>
          </p:nvSpPr>
          <p:spPr bwMode="auto">
            <a:xfrm>
              <a:off x="385" y="527"/>
              <a:ext cx="4445" cy="3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auto">
            <a:xfrm>
              <a:off x="340" y="482"/>
              <a:ext cx="4445" cy="3492"/>
            </a:xfrm>
            <a:custGeom>
              <a:avLst/>
              <a:gdLst>
                <a:gd name="T0" fmla="*/ 3151 w 8926"/>
                <a:gd name="T1" fmla="*/ 5055 h 9216"/>
                <a:gd name="T2" fmla="*/ 1657 w 8926"/>
                <a:gd name="T3" fmla="*/ 2676 h 9216"/>
                <a:gd name="T4" fmla="*/ 1868 w 8926"/>
                <a:gd name="T5" fmla="*/ 2653 h 9216"/>
                <a:gd name="T6" fmla="*/ 2382 w 8926"/>
                <a:gd name="T7" fmla="*/ 2598 h 9216"/>
                <a:gd name="T8" fmla="*/ 3018 w 8926"/>
                <a:gd name="T9" fmla="*/ 2530 h 9216"/>
                <a:gd name="T10" fmla="*/ 3593 w 8926"/>
                <a:gd name="T11" fmla="*/ 2468 h 9216"/>
                <a:gd name="T12" fmla="*/ 3926 w 8926"/>
                <a:gd name="T13" fmla="*/ 2433 h 9216"/>
                <a:gd name="T14" fmla="*/ 1740 w 8926"/>
                <a:gd name="T15" fmla="*/ 644 h 9216"/>
                <a:gd name="T16" fmla="*/ 1577 w 8926"/>
                <a:gd name="T17" fmla="*/ 636 h 9216"/>
                <a:gd name="T18" fmla="*/ 1326 w 8926"/>
                <a:gd name="T19" fmla="*/ 623 h 9216"/>
                <a:gd name="T20" fmla="*/ 1063 w 8926"/>
                <a:gd name="T21" fmla="*/ 611 h 9216"/>
                <a:gd name="T22" fmla="*/ 864 w 8926"/>
                <a:gd name="T23" fmla="*/ 600 h 9216"/>
                <a:gd name="T24" fmla="*/ 802 w 8926"/>
                <a:gd name="T25" fmla="*/ 599 h 9216"/>
                <a:gd name="T26" fmla="*/ 860 w 8926"/>
                <a:gd name="T27" fmla="*/ 706 h 9216"/>
                <a:gd name="T28" fmla="*/ 974 w 8926"/>
                <a:gd name="T29" fmla="*/ 920 h 9216"/>
                <a:gd name="T30" fmla="*/ 1107 w 8926"/>
                <a:gd name="T31" fmla="*/ 1167 h 9216"/>
                <a:gd name="T32" fmla="*/ 1223 w 8926"/>
                <a:gd name="T33" fmla="*/ 1381 h 9216"/>
                <a:gd name="T34" fmla="*/ 1281 w 8926"/>
                <a:gd name="T35" fmla="*/ 1488 h 9216"/>
                <a:gd name="T36" fmla="*/ 1406 w 8926"/>
                <a:gd name="T37" fmla="*/ 1490 h 9216"/>
                <a:gd name="T38" fmla="*/ 1694 w 8926"/>
                <a:gd name="T39" fmla="*/ 1490 h 9216"/>
                <a:gd name="T40" fmla="*/ 1818 w 8926"/>
                <a:gd name="T41" fmla="*/ 1485 h 9216"/>
                <a:gd name="T42" fmla="*/ 1795 w 8926"/>
                <a:gd name="T43" fmla="*/ 1308 h 9216"/>
                <a:gd name="T44" fmla="*/ 1768 w 8926"/>
                <a:gd name="T45" fmla="*/ 1083 h 9216"/>
                <a:gd name="T46" fmla="*/ 1783 w 8926"/>
                <a:gd name="T47" fmla="*/ 1038 h 9216"/>
                <a:gd name="T48" fmla="*/ 1890 w 8926"/>
                <a:gd name="T49" fmla="*/ 1013 h 9216"/>
                <a:gd name="T50" fmla="*/ 1975 w 8926"/>
                <a:gd name="T51" fmla="*/ 993 h 9216"/>
                <a:gd name="T52" fmla="*/ 1991 w 8926"/>
                <a:gd name="T53" fmla="*/ 1041 h 9216"/>
                <a:gd name="T54" fmla="*/ 2035 w 8926"/>
                <a:gd name="T55" fmla="*/ 1195 h 9216"/>
                <a:gd name="T56" fmla="*/ 2092 w 8926"/>
                <a:gd name="T57" fmla="*/ 1399 h 9216"/>
                <a:gd name="T58" fmla="*/ 2147 w 8926"/>
                <a:gd name="T59" fmla="*/ 1593 h 9216"/>
                <a:gd name="T60" fmla="*/ 2182 w 8926"/>
                <a:gd name="T61" fmla="*/ 1717 h 9216"/>
                <a:gd name="T62" fmla="*/ 1109 w 8926"/>
                <a:gd name="T63" fmla="*/ 2014 h 9216"/>
                <a:gd name="T64" fmla="*/ 946 w 8926"/>
                <a:gd name="T65" fmla="*/ 1777 h 9216"/>
                <a:gd name="T66" fmla="*/ 664 w 8926"/>
                <a:gd name="T67" fmla="*/ 1367 h 9216"/>
                <a:gd name="T68" fmla="*/ 353 w 8926"/>
                <a:gd name="T69" fmla="*/ 916 h 9216"/>
                <a:gd name="T70" fmla="*/ 103 w 8926"/>
                <a:gd name="T71" fmla="*/ 549 h 9216"/>
                <a:gd name="T72" fmla="*/ 0 w 8926"/>
                <a:gd name="T73" fmla="*/ 398 h 9216"/>
                <a:gd name="T74" fmla="*/ 123 w 8926"/>
                <a:gd name="T75" fmla="*/ 361 h 9216"/>
                <a:gd name="T76" fmla="*/ 421 w 8926"/>
                <a:gd name="T77" fmla="*/ 272 h 9216"/>
                <a:gd name="T78" fmla="*/ 791 w 8926"/>
                <a:gd name="T79" fmla="*/ 162 h 9216"/>
                <a:gd name="T80" fmla="*/ 1126 w 8926"/>
                <a:gd name="T81" fmla="*/ 62 h 9216"/>
                <a:gd name="T82" fmla="*/ 1321 w 8926"/>
                <a:gd name="T83" fmla="*/ 4 h 9216"/>
                <a:gd name="T84" fmla="*/ 1471 w 8926"/>
                <a:gd name="T85" fmla="*/ 101 h 9216"/>
                <a:gd name="T86" fmla="*/ 2066 w 8926"/>
                <a:gd name="T87" fmla="*/ 541 h 9216"/>
                <a:gd name="T88" fmla="*/ 2911 w 8926"/>
                <a:gd name="T89" fmla="*/ 1165 h 9216"/>
                <a:gd name="T90" fmla="*/ 3757 w 8926"/>
                <a:gd name="T91" fmla="*/ 1790 h 9216"/>
                <a:gd name="T92" fmla="*/ 4353 w 8926"/>
                <a:gd name="T93" fmla="*/ 2230 h 9216"/>
                <a:gd name="T94" fmla="*/ 5075 w 8926"/>
                <a:gd name="T95" fmla="*/ 992 h 9216"/>
                <a:gd name="T96" fmla="*/ 4379 w 8926"/>
                <a:gd name="T97" fmla="*/ 597 h 9216"/>
                <a:gd name="T98" fmla="*/ 8338 w 8926"/>
                <a:gd name="T99" fmla="*/ 1387 h 9216"/>
                <a:gd name="T100" fmla="*/ 6358 w 8926"/>
                <a:gd name="T101" fmla="*/ 2083 h 9216"/>
                <a:gd name="T102" fmla="*/ 8172 w 8926"/>
                <a:gd name="T103" fmla="*/ 6215 h 9216"/>
                <a:gd name="T104" fmla="*/ 7963 w 8926"/>
                <a:gd name="T105" fmla="*/ 8624 h 9216"/>
                <a:gd name="T106" fmla="*/ 5021 w 8926"/>
                <a:gd name="T107" fmla="*/ 8328 h 9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926" h="9216">
                  <a:moveTo>
                    <a:pt x="2027" y="8971"/>
                  </a:moveTo>
                  <a:lnTo>
                    <a:pt x="2508" y="8276"/>
                  </a:lnTo>
                  <a:lnTo>
                    <a:pt x="2883" y="7484"/>
                  </a:lnTo>
                  <a:lnTo>
                    <a:pt x="3203" y="6543"/>
                  </a:lnTo>
                  <a:lnTo>
                    <a:pt x="3257" y="5750"/>
                  </a:lnTo>
                  <a:lnTo>
                    <a:pt x="3151" y="5055"/>
                  </a:lnTo>
                  <a:lnTo>
                    <a:pt x="2774" y="4808"/>
                  </a:lnTo>
                  <a:lnTo>
                    <a:pt x="2615" y="4511"/>
                  </a:lnTo>
                  <a:lnTo>
                    <a:pt x="2615" y="4263"/>
                  </a:lnTo>
                  <a:lnTo>
                    <a:pt x="2723" y="4065"/>
                  </a:lnTo>
                  <a:lnTo>
                    <a:pt x="2027" y="3075"/>
                  </a:lnTo>
                  <a:lnTo>
                    <a:pt x="1657" y="2676"/>
                  </a:lnTo>
                  <a:lnTo>
                    <a:pt x="1664" y="2675"/>
                  </a:lnTo>
                  <a:lnTo>
                    <a:pt x="1683" y="2673"/>
                  </a:lnTo>
                  <a:lnTo>
                    <a:pt x="1713" y="2670"/>
                  </a:lnTo>
                  <a:lnTo>
                    <a:pt x="1755" y="2665"/>
                  </a:lnTo>
                  <a:lnTo>
                    <a:pt x="1808" y="2660"/>
                  </a:lnTo>
                  <a:lnTo>
                    <a:pt x="1868" y="2653"/>
                  </a:lnTo>
                  <a:lnTo>
                    <a:pt x="1938" y="2646"/>
                  </a:lnTo>
                  <a:lnTo>
                    <a:pt x="2015" y="2637"/>
                  </a:lnTo>
                  <a:lnTo>
                    <a:pt x="2099" y="2629"/>
                  </a:lnTo>
                  <a:lnTo>
                    <a:pt x="2189" y="2618"/>
                  </a:lnTo>
                  <a:lnTo>
                    <a:pt x="2283" y="2609"/>
                  </a:lnTo>
                  <a:lnTo>
                    <a:pt x="2382" y="2598"/>
                  </a:lnTo>
                  <a:lnTo>
                    <a:pt x="2485" y="2587"/>
                  </a:lnTo>
                  <a:lnTo>
                    <a:pt x="2589" y="2575"/>
                  </a:lnTo>
                  <a:lnTo>
                    <a:pt x="2696" y="2565"/>
                  </a:lnTo>
                  <a:lnTo>
                    <a:pt x="2804" y="2552"/>
                  </a:lnTo>
                  <a:lnTo>
                    <a:pt x="2911" y="2541"/>
                  </a:lnTo>
                  <a:lnTo>
                    <a:pt x="3018" y="2530"/>
                  </a:lnTo>
                  <a:lnTo>
                    <a:pt x="3122" y="2519"/>
                  </a:lnTo>
                  <a:lnTo>
                    <a:pt x="3225" y="2507"/>
                  </a:lnTo>
                  <a:lnTo>
                    <a:pt x="3324" y="2497"/>
                  </a:lnTo>
                  <a:lnTo>
                    <a:pt x="3419" y="2487"/>
                  </a:lnTo>
                  <a:lnTo>
                    <a:pt x="3508" y="2477"/>
                  </a:lnTo>
                  <a:lnTo>
                    <a:pt x="3593" y="2468"/>
                  </a:lnTo>
                  <a:lnTo>
                    <a:pt x="3670" y="2460"/>
                  </a:lnTo>
                  <a:lnTo>
                    <a:pt x="3740" y="2453"/>
                  </a:lnTo>
                  <a:lnTo>
                    <a:pt x="3801" y="2445"/>
                  </a:lnTo>
                  <a:lnTo>
                    <a:pt x="3852" y="2440"/>
                  </a:lnTo>
                  <a:lnTo>
                    <a:pt x="3895" y="2436"/>
                  </a:lnTo>
                  <a:lnTo>
                    <a:pt x="3926" y="2433"/>
                  </a:lnTo>
                  <a:lnTo>
                    <a:pt x="3945" y="2431"/>
                  </a:lnTo>
                  <a:lnTo>
                    <a:pt x="3951" y="2430"/>
                  </a:lnTo>
                  <a:lnTo>
                    <a:pt x="1764" y="645"/>
                  </a:lnTo>
                  <a:lnTo>
                    <a:pt x="1760" y="645"/>
                  </a:lnTo>
                  <a:lnTo>
                    <a:pt x="1753" y="644"/>
                  </a:lnTo>
                  <a:lnTo>
                    <a:pt x="1740" y="644"/>
                  </a:lnTo>
                  <a:lnTo>
                    <a:pt x="1722" y="643"/>
                  </a:lnTo>
                  <a:lnTo>
                    <a:pt x="1700" y="642"/>
                  </a:lnTo>
                  <a:lnTo>
                    <a:pt x="1675" y="641"/>
                  </a:lnTo>
                  <a:lnTo>
                    <a:pt x="1646" y="639"/>
                  </a:lnTo>
                  <a:lnTo>
                    <a:pt x="1613" y="638"/>
                  </a:lnTo>
                  <a:lnTo>
                    <a:pt x="1577" y="636"/>
                  </a:lnTo>
                  <a:lnTo>
                    <a:pt x="1540" y="634"/>
                  </a:lnTo>
                  <a:lnTo>
                    <a:pt x="1499" y="632"/>
                  </a:lnTo>
                  <a:lnTo>
                    <a:pt x="1458" y="630"/>
                  </a:lnTo>
                  <a:lnTo>
                    <a:pt x="1415" y="628"/>
                  </a:lnTo>
                  <a:lnTo>
                    <a:pt x="1371" y="626"/>
                  </a:lnTo>
                  <a:lnTo>
                    <a:pt x="1326" y="623"/>
                  </a:lnTo>
                  <a:lnTo>
                    <a:pt x="1281" y="621"/>
                  </a:lnTo>
                  <a:lnTo>
                    <a:pt x="1236" y="619"/>
                  </a:lnTo>
                  <a:lnTo>
                    <a:pt x="1191" y="617"/>
                  </a:lnTo>
                  <a:lnTo>
                    <a:pt x="1147" y="615"/>
                  </a:lnTo>
                  <a:lnTo>
                    <a:pt x="1105" y="613"/>
                  </a:lnTo>
                  <a:lnTo>
                    <a:pt x="1063" y="611"/>
                  </a:lnTo>
                  <a:lnTo>
                    <a:pt x="1024" y="609"/>
                  </a:lnTo>
                  <a:lnTo>
                    <a:pt x="986" y="607"/>
                  </a:lnTo>
                  <a:lnTo>
                    <a:pt x="951" y="605"/>
                  </a:lnTo>
                  <a:lnTo>
                    <a:pt x="918" y="604"/>
                  </a:lnTo>
                  <a:lnTo>
                    <a:pt x="890" y="601"/>
                  </a:lnTo>
                  <a:lnTo>
                    <a:pt x="864" y="600"/>
                  </a:lnTo>
                  <a:lnTo>
                    <a:pt x="842" y="599"/>
                  </a:lnTo>
                  <a:lnTo>
                    <a:pt x="825" y="598"/>
                  </a:lnTo>
                  <a:lnTo>
                    <a:pt x="811" y="598"/>
                  </a:lnTo>
                  <a:lnTo>
                    <a:pt x="803" y="597"/>
                  </a:lnTo>
                  <a:lnTo>
                    <a:pt x="801" y="597"/>
                  </a:lnTo>
                  <a:lnTo>
                    <a:pt x="802" y="599"/>
                  </a:lnTo>
                  <a:lnTo>
                    <a:pt x="807" y="608"/>
                  </a:lnTo>
                  <a:lnTo>
                    <a:pt x="812" y="619"/>
                  </a:lnTo>
                  <a:lnTo>
                    <a:pt x="821" y="636"/>
                  </a:lnTo>
                  <a:lnTo>
                    <a:pt x="833" y="656"/>
                  </a:lnTo>
                  <a:lnTo>
                    <a:pt x="845" y="680"/>
                  </a:lnTo>
                  <a:lnTo>
                    <a:pt x="860" y="706"/>
                  </a:lnTo>
                  <a:lnTo>
                    <a:pt x="875" y="737"/>
                  </a:lnTo>
                  <a:lnTo>
                    <a:pt x="893" y="769"/>
                  </a:lnTo>
                  <a:lnTo>
                    <a:pt x="911" y="805"/>
                  </a:lnTo>
                  <a:lnTo>
                    <a:pt x="932" y="841"/>
                  </a:lnTo>
                  <a:lnTo>
                    <a:pt x="952" y="880"/>
                  </a:lnTo>
                  <a:lnTo>
                    <a:pt x="974" y="920"/>
                  </a:lnTo>
                  <a:lnTo>
                    <a:pt x="996" y="961"/>
                  </a:lnTo>
                  <a:lnTo>
                    <a:pt x="1018" y="1002"/>
                  </a:lnTo>
                  <a:lnTo>
                    <a:pt x="1041" y="1044"/>
                  </a:lnTo>
                  <a:lnTo>
                    <a:pt x="1063" y="1085"/>
                  </a:lnTo>
                  <a:lnTo>
                    <a:pt x="1086" y="1126"/>
                  </a:lnTo>
                  <a:lnTo>
                    <a:pt x="1107" y="1167"/>
                  </a:lnTo>
                  <a:lnTo>
                    <a:pt x="1128" y="1207"/>
                  </a:lnTo>
                  <a:lnTo>
                    <a:pt x="1150" y="1246"/>
                  </a:lnTo>
                  <a:lnTo>
                    <a:pt x="1170" y="1282"/>
                  </a:lnTo>
                  <a:lnTo>
                    <a:pt x="1188" y="1318"/>
                  </a:lnTo>
                  <a:lnTo>
                    <a:pt x="1206" y="1351"/>
                  </a:lnTo>
                  <a:lnTo>
                    <a:pt x="1223" y="1381"/>
                  </a:lnTo>
                  <a:lnTo>
                    <a:pt x="1237" y="1407"/>
                  </a:lnTo>
                  <a:lnTo>
                    <a:pt x="1250" y="1431"/>
                  </a:lnTo>
                  <a:lnTo>
                    <a:pt x="1261" y="1451"/>
                  </a:lnTo>
                  <a:lnTo>
                    <a:pt x="1270" y="1468"/>
                  </a:lnTo>
                  <a:lnTo>
                    <a:pt x="1277" y="1479"/>
                  </a:lnTo>
                  <a:lnTo>
                    <a:pt x="1281" y="1488"/>
                  </a:lnTo>
                  <a:lnTo>
                    <a:pt x="1282" y="1490"/>
                  </a:lnTo>
                  <a:lnTo>
                    <a:pt x="1288" y="1490"/>
                  </a:lnTo>
                  <a:lnTo>
                    <a:pt x="1305" y="1490"/>
                  </a:lnTo>
                  <a:lnTo>
                    <a:pt x="1331" y="1490"/>
                  </a:lnTo>
                  <a:lnTo>
                    <a:pt x="1366" y="1490"/>
                  </a:lnTo>
                  <a:lnTo>
                    <a:pt x="1406" y="1490"/>
                  </a:lnTo>
                  <a:lnTo>
                    <a:pt x="1451" y="1490"/>
                  </a:lnTo>
                  <a:lnTo>
                    <a:pt x="1499" y="1490"/>
                  </a:lnTo>
                  <a:lnTo>
                    <a:pt x="1549" y="1490"/>
                  </a:lnTo>
                  <a:lnTo>
                    <a:pt x="1600" y="1490"/>
                  </a:lnTo>
                  <a:lnTo>
                    <a:pt x="1648" y="1490"/>
                  </a:lnTo>
                  <a:lnTo>
                    <a:pt x="1694" y="1490"/>
                  </a:lnTo>
                  <a:lnTo>
                    <a:pt x="1735" y="1490"/>
                  </a:lnTo>
                  <a:lnTo>
                    <a:pt x="1768" y="1490"/>
                  </a:lnTo>
                  <a:lnTo>
                    <a:pt x="1795" y="1490"/>
                  </a:lnTo>
                  <a:lnTo>
                    <a:pt x="1812" y="1490"/>
                  </a:lnTo>
                  <a:lnTo>
                    <a:pt x="1819" y="1490"/>
                  </a:lnTo>
                  <a:lnTo>
                    <a:pt x="1818" y="1485"/>
                  </a:lnTo>
                  <a:lnTo>
                    <a:pt x="1817" y="1471"/>
                  </a:lnTo>
                  <a:lnTo>
                    <a:pt x="1813" y="1449"/>
                  </a:lnTo>
                  <a:lnTo>
                    <a:pt x="1810" y="1420"/>
                  </a:lnTo>
                  <a:lnTo>
                    <a:pt x="1805" y="1386"/>
                  </a:lnTo>
                  <a:lnTo>
                    <a:pt x="1801" y="1348"/>
                  </a:lnTo>
                  <a:lnTo>
                    <a:pt x="1795" y="1308"/>
                  </a:lnTo>
                  <a:lnTo>
                    <a:pt x="1791" y="1266"/>
                  </a:lnTo>
                  <a:lnTo>
                    <a:pt x="1785" y="1225"/>
                  </a:lnTo>
                  <a:lnTo>
                    <a:pt x="1781" y="1184"/>
                  </a:lnTo>
                  <a:lnTo>
                    <a:pt x="1776" y="1146"/>
                  </a:lnTo>
                  <a:lnTo>
                    <a:pt x="1772" y="1113"/>
                  </a:lnTo>
                  <a:lnTo>
                    <a:pt x="1768" y="1083"/>
                  </a:lnTo>
                  <a:lnTo>
                    <a:pt x="1766" y="1061"/>
                  </a:lnTo>
                  <a:lnTo>
                    <a:pt x="1764" y="1048"/>
                  </a:lnTo>
                  <a:lnTo>
                    <a:pt x="1764" y="1043"/>
                  </a:lnTo>
                  <a:lnTo>
                    <a:pt x="1766" y="1041"/>
                  </a:lnTo>
                  <a:lnTo>
                    <a:pt x="1773" y="1040"/>
                  </a:lnTo>
                  <a:lnTo>
                    <a:pt x="1783" y="1038"/>
                  </a:lnTo>
                  <a:lnTo>
                    <a:pt x="1796" y="1034"/>
                  </a:lnTo>
                  <a:lnTo>
                    <a:pt x="1812" y="1031"/>
                  </a:lnTo>
                  <a:lnTo>
                    <a:pt x="1830" y="1027"/>
                  </a:lnTo>
                  <a:lnTo>
                    <a:pt x="1850" y="1022"/>
                  </a:lnTo>
                  <a:lnTo>
                    <a:pt x="1870" y="1017"/>
                  </a:lnTo>
                  <a:lnTo>
                    <a:pt x="1890" y="1013"/>
                  </a:lnTo>
                  <a:lnTo>
                    <a:pt x="1909" y="1008"/>
                  </a:lnTo>
                  <a:lnTo>
                    <a:pt x="1927" y="1004"/>
                  </a:lnTo>
                  <a:lnTo>
                    <a:pt x="1944" y="1000"/>
                  </a:lnTo>
                  <a:lnTo>
                    <a:pt x="1957" y="996"/>
                  </a:lnTo>
                  <a:lnTo>
                    <a:pt x="1969" y="994"/>
                  </a:lnTo>
                  <a:lnTo>
                    <a:pt x="1975" y="993"/>
                  </a:lnTo>
                  <a:lnTo>
                    <a:pt x="1978" y="992"/>
                  </a:lnTo>
                  <a:lnTo>
                    <a:pt x="1978" y="994"/>
                  </a:lnTo>
                  <a:lnTo>
                    <a:pt x="1980" y="1001"/>
                  </a:lnTo>
                  <a:lnTo>
                    <a:pt x="1982" y="1011"/>
                  </a:lnTo>
                  <a:lnTo>
                    <a:pt x="1986" y="1025"/>
                  </a:lnTo>
                  <a:lnTo>
                    <a:pt x="1991" y="1041"/>
                  </a:lnTo>
                  <a:lnTo>
                    <a:pt x="1997" y="1061"/>
                  </a:lnTo>
                  <a:lnTo>
                    <a:pt x="2003" y="1083"/>
                  </a:lnTo>
                  <a:lnTo>
                    <a:pt x="2010" y="1109"/>
                  </a:lnTo>
                  <a:lnTo>
                    <a:pt x="2018" y="1136"/>
                  </a:lnTo>
                  <a:lnTo>
                    <a:pt x="2026" y="1165"/>
                  </a:lnTo>
                  <a:lnTo>
                    <a:pt x="2035" y="1195"/>
                  </a:lnTo>
                  <a:lnTo>
                    <a:pt x="2044" y="1228"/>
                  </a:lnTo>
                  <a:lnTo>
                    <a:pt x="2053" y="1260"/>
                  </a:lnTo>
                  <a:lnTo>
                    <a:pt x="2063" y="1295"/>
                  </a:lnTo>
                  <a:lnTo>
                    <a:pt x="2072" y="1330"/>
                  </a:lnTo>
                  <a:lnTo>
                    <a:pt x="2082" y="1364"/>
                  </a:lnTo>
                  <a:lnTo>
                    <a:pt x="2092" y="1399"/>
                  </a:lnTo>
                  <a:lnTo>
                    <a:pt x="2102" y="1433"/>
                  </a:lnTo>
                  <a:lnTo>
                    <a:pt x="2111" y="1468"/>
                  </a:lnTo>
                  <a:lnTo>
                    <a:pt x="2121" y="1500"/>
                  </a:lnTo>
                  <a:lnTo>
                    <a:pt x="2130" y="1533"/>
                  </a:lnTo>
                  <a:lnTo>
                    <a:pt x="2138" y="1563"/>
                  </a:lnTo>
                  <a:lnTo>
                    <a:pt x="2147" y="1593"/>
                  </a:lnTo>
                  <a:lnTo>
                    <a:pt x="2155" y="1620"/>
                  </a:lnTo>
                  <a:lnTo>
                    <a:pt x="2162" y="1645"/>
                  </a:lnTo>
                  <a:lnTo>
                    <a:pt x="2169" y="1667"/>
                  </a:lnTo>
                  <a:lnTo>
                    <a:pt x="2174" y="1687"/>
                  </a:lnTo>
                  <a:lnTo>
                    <a:pt x="2179" y="1704"/>
                  </a:lnTo>
                  <a:lnTo>
                    <a:pt x="2182" y="1717"/>
                  </a:lnTo>
                  <a:lnTo>
                    <a:pt x="2186" y="1728"/>
                  </a:lnTo>
                  <a:lnTo>
                    <a:pt x="2187" y="1734"/>
                  </a:lnTo>
                  <a:lnTo>
                    <a:pt x="2188" y="1736"/>
                  </a:lnTo>
                  <a:lnTo>
                    <a:pt x="1122" y="2033"/>
                  </a:lnTo>
                  <a:lnTo>
                    <a:pt x="1118" y="2028"/>
                  </a:lnTo>
                  <a:lnTo>
                    <a:pt x="1109" y="2014"/>
                  </a:lnTo>
                  <a:lnTo>
                    <a:pt x="1093" y="1992"/>
                  </a:lnTo>
                  <a:lnTo>
                    <a:pt x="1073" y="1962"/>
                  </a:lnTo>
                  <a:lnTo>
                    <a:pt x="1047" y="1926"/>
                  </a:lnTo>
                  <a:lnTo>
                    <a:pt x="1017" y="1882"/>
                  </a:lnTo>
                  <a:lnTo>
                    <a:pt x="983" y="1833"/>
                  </a:lnTo>
                  <a:lnTo>
                    <a:pt x="946" y="1777"/>
                  </a:lnTo>
                  <a:lnTo>
                    <a:pt x="905" y="1717"/>
                  </a:lnTo>
                  <a:lnTo>
                    <a:pt x="861" y="1653"/>
                  </a:lnTo>
                  <a:lnTo>
                    <a:pt x="815" y="1586"/>
                  </a:lnTo>
                  <a:lnTo>
                    <a:pt x="766" y="1515"/>
                  </a:lnTo>
                  <a:lnTo>
                    <a:pt x="716" y="1443"/>
                  </a:lnTo>
                  <a:lnTo>
                    <a:pt x="664" y="1367"/>
                  </a:lnTo>
                  <a:lnTo>
                    <a:pt x="612" y="1292"/>
                  </a:lnTo>
                  <a:lnTo>
                    <a:pt x="559" y="1215"/>
                  </a:lnTo>
                  <a:lnTo>
                    <a:pt x="507" y="1139"/>
                  </a:lnTo>
                  <a:lnTo>
                    <a:pt x="455" y="1063"/>
                  </a:lnTo>
                  <a:lnTo>
                    <a:pt x="404" y="988"/>
                  </a:lnTo>
                  <a:lnTo>
                    <a:pt x="353" y="916"/>
                  </a:lnTo>
                  <a:lnTo>
                    <a:pt x="305" y="844"/>
                  </a:lnTo>
                  <a:lnTo>
                    <a:pt x="259" y="777"/>
                  </a:lnTo>
                  <a:lnTo>
                    <a:pt x="215" y="714"/>
                  </a:lnTo>
                  <a:lnTo>
                    <a:pt x="175" y="654"/>
                  </a:lnTo>
                  <a:lnTo>
                    <a:pt x="136" y="598"/>
                  </a:lnTo>
                  <a:lnTo>
                    <a:pt x="103" y="549"/>
                  </a:lnTo>
                  <a:lnTo>
                    <a:pt x="73" y="505"/>
                  </a:lnTo>
                  <a:lnTo>
                    <a:pt x="47" y="468"/>
                  </a:lnTo>
                  <a:lnTo>
                    <a:pt x="27" y="439"/>
                  </a:lnTo>
                  <a:lnTo>
                    <a:pt x="13" y="417"/>
                  </a:lnTo>
                  <a:lnTo>
                    <a:pt x="4" y="402"/>
                  </a:lnTo>
                  <a:lnTo>
                    <a:pt x="0" y="398"/>
                  </a:lnTo>
                  <a:lnTo>
                    <a:pt x="4" y="397"/>
                  </a:lnTo>
                  <a:lnTo>
                    <a:pt x="15" y="394"/>
                  </a:lnTo>
                  <a:lnTo>
                    <a:pt x="33" y="389"/>
                  </a:lnTo>
                  <a:lnTo>
                    <a:pt x="56" y="381"/>
                  </a:lnTo>
                  <a:lnTo>
                    <a:pt x="87" y="372"/>
                  </a:lnTo>
                  <a:lnTo>
                    <a:pt x="123" y="361"/>
                  </a:lnTo>
                  <a:lnTo>
                    <a:pt x="163" y="349"/>
                  </a:lnTo>
                  <a:lnTo>
                    <a:pt x="208" y="336"/>
                  </a:lnTo>
                  <a:lnTo>
                    <a:pt x="257" y="322"/>
                  </a:lnTo>
                  <a:lnTo>
                    <a:pt x="308" y="306"/>
                  </a:lnTo>
                  <a:lnTo>
                    <a:pt x="364" y="289"/>
                  </a:lnTo>
                  <a:lnTo>
                    <a:pt x="421" y="272"/>
                  </a:lnTo>
                  <a:lnTo>
                    <a:pt x="481" y="255"/>
                  </a:lnTo>
                  <a:lnTo>
                    <a:pt x="542" y="236"/>
                  </a:lnTo>
                  <a:lnTo>
                    <a:pt x="604" y="218"/>
                  </a:lnTo>
                  <a:lnTo>
                    <a:pt x="667" y="199"/>
                  </a:lnTo>
                  <a:lnTo>
                    <a:pt x="729" y="180"/>
                  </a:lnTo>
                  <a:lnTo>
                    <a:pt x="791" y="162"/>
                  </a:lnTo>
                  <a:lnTo>
                    <a:pt x="853" y="144"/>
                  </a:lnTo>
                  <a:lnTo>
                    <a:pt x="912" y="126"/>
                  </a:lnTo>
                  <a:lnTo>
                    <a:pt x="970" y="109"/>
                  </a:lnTo>
                  <a:lnTo>
                    <a:pt x="1025" y="92"/>
                  </a:lnTo>
                  <a:lnTo>
                    <a:pt x="1078" y="76"/>
                  </a:lnTo>
                  <a:lnTo>
                    <a:pt x="1126" y="62"/>
                  </a:lnTo>
                  <a:lnTo>
                    <a:pt x="1171" y="49"/>
                  </a:lnTo>
                  <a:lnTo>
                    <a:pt x="1212" y="37"/>
                  </a:lnTo>
                  <a:lnTo>
                    <a:pt x="1248" y="26"/>
                  </a:lnTo>
                  <a:lnTo>
                    <a:pt x="1278" y="17"/>
                  </a:lnTo>
                  <a:lnTo>
                    <a:pt x="1303" y="9"/>
                  </a:lnTo>
                  <a:lnTo>
                    <a:pt x="1321" y="4"/>
                  </a:lnTo>
                  <a:lnTo>
                    <a:pt x="1332" y="1"/>
                  </a:lnTo>
                  <a:lnTo>
                    <a:pt x="1336" y="0"/>
                  </a:lnTo>
                  <a:lnTo>
                    <a:pt x="1345" y="6"/>
                  </a:lnTo>
                  <a:lnTo>
                    <a:pt x="1371" y="26"/>
                  </a:lnTo>
                  <a:lnTo>
                    <a:pt x="1414" y="58"/>
                  </a:lnTo>
                  <a:lnTo>
                    <a:pt x="1471" y="101"/>
                  </a:lnTo>
                  <a:lnTo>
                    <a:pt x="1542" y="153"/>
                  </a:lnTo>
                  <a:lnTo>
                    <a:pt x="1627" y="215"/>
                  </a:lnTo>
                  <a:lnTo>
                    <a:pt x="1722" y="286"/>
                  </a:lnTo>
                  <a:lnTo>
                    <a:pt x="1828" y="364"/>
                  </a:lnTo>
                  <a:lnTo>
                    <a:pt x="1943" y="449"/>
                  </a:lnTo>
                  <a:lnTo>
                    <a:pt x="2066" y="541"/>
                  </a:lnTo>
                  <a:lnTo>
                    <a:pt x="2197" y="637"/>
                  </a:lnTo>
                  <a:lnTo>
                    <a:pt x="2333" y="738"/>
                  </a:lnTo>
                  <a:lnTo>
                    <a:pt x="2474" y="841"/>
                  </a:lnTo>
                  <a:lnTo>
                    <a:pt x="2617" y="948"/>
                  </a:lnTo>
                  <a:lnTo>
                    <a:pt x="2764" y="1056"/>
                  </a:lnTo>
                  <a:lnTo>
                    <a:pt x="2911" y="1165"/>
                  </a:lnTo>
                  <a:lnTo>
                    <a:pt x="3058" y="1274"/>
                  </a:lnTo>
                  <a:lnTo>
                    <a:pt x="3206" y="1382"/>
                  </a:lnTo>
                  <a:lnTo>
                    <a:pt x="3350" y="1489"/>
                  </a:lnTo>
                  <a:lnTo>
                    <a:pt x="3490" y="1593"/>
                  </a:lnTo>
                  <a:lnTo>
                    <a:pt x="3626" y="1693"/>
                  </a:lnTo>
                  <a:lnTo>
                    <a:pt x="3757" y="1790"/>
                  </a:lnTo>
                  <a:lnTo>
                    <a:pt x="3879" y="1881"/>
                  </a:lnTo>
                  <a:lnTo>
                    <a:pt x="3995" y="1966"/>
                  </a:lnTo>
                  <a:lnTo>
                    <a:pt x="4101" y="2044"/>
                  </a:lnTo>
                  <a:lnTo>
                    <a:pt x="4197" y="2115"/>
                  </a:lnTo>
                  <a:lnTo>
                    <a:pt x="4281" y="2177"/>
                  </a:lnTo>
                  <a:lnTo>
                    <a:pt x="4353" y="2230"/>
                  </a:lnTo>
                  <a:lnTo>
                    <a:pt x="4410" y="2273"/>
                  </a:lnTo>
                  <a:lnTo>
                    <a:pt x="4453" y="2304"/>
                  </a:lnTo>
                  <a:lnTo>
                    <a:pt x="4479" y="2324"/>
                  </a:lnTo>
                  <a:lnTo>
                    <a:pt x="4488" y="2330"/>
                  </a:lnTo>
                  <a:lnTo>
                    <a:pt x="5235" y="2281"/>
                  </a:lnTo>
                  <a:lnTo>
                    <a:pt x="5075" y="992"/>
                  </a:lnTo>
                  <a:lnTo>
                    <a:pt x="4648" y="893"/>
                  </a:lnTo>
                  <a:lnTo>
                    <a:pt x="4379" y="1289"/>
                  </a:lnTo>
                  <a:lnTo>
                    <a:pt x="4808" y="1339"/>
                  </a:lnTo>
                  <a:lnTo>
                    <a:pt x="4648" y="1637"/>
                  </a:lnTo>
                  <a:lnTo>
                    <a:pt x="4058" y="1438"/>
                  </a:lnTo>
                  <a:lnTo>
                    <a:pt x="4379" y="597"/>
                  </a:lnTo>
                  <a:lnTo>
                    <a:pt x="5235" y="597"/>
                  </a:lnTo>
                  <a:lnTo>
                    <a:pt x="5556" y="2181"/>
                  </a:lnTo>
                  <a:lnTo>
                    <a:pt x="5984" y="2181"/>
                  </a:lnTo>
                  <a:lnTo>
                    <a:pt x="8069" y="201"/>
                  </a:lnTo>
                  <a:lnTo>
                    <a:pt x="8926" y="349"/>
                  </a:lnTo>
                  <a:lnTo>
                    <a:pt x="8338" y="1387"/>
                  </a:lnTo>
                  <a:lnTo>
                    <a:pt x="7481" y="1387"/>
                  </a:lnTo>
                  <a:lnTo>
                    <a:pt x="7588" y="1141"/>
                  </a:lnTo>
                  <a:lnTo>
                    <a:pt x="8177" y="1092"/>
                  </a:lnTo>
                  <a:lnTo>
                    <a:pt x="8390" y="597"/>
                  </a:lnTo>
                  <a:lnTo>
                    <a:pt x="7751" y="696"/>
                  </a:lnTo>
                  <a:lnTo>
                    <a:pt x="6358" y="2083"/>
                  </a:lnTo>
                  <a:lnTo>
                    <a:pt x="8231" y="1885"/>
                  </a:lnTo>
                  <a:lnTo>
                    <a:pt x="8390" y="3124"/>
                  </a:lnTo>
                  <a:lnTo>
                    <a:pt x="8873" y="4808"/>
                  </a:lnTo>
                  <a:lnTo>
                    <a:pt x="8390" y="4907"/>
                  </a:lnTo>
                  <a:lnTo>
                    <a:pt x="8338" y="5602"/>
                  </a:lnTo>
                  <a:lnTo>
                    <a:pt x="8172" y="6215"/>
                  </a:lnTo>
                  <a:lnTo>
                    <a:pt x="8017" y="6790"/>
                  </a:lnTo>
                  <a:lnTo>
                    <a:pt x="8284" y="7434"/>
                  </a:lnTo>
                  <a:lnTo>
                    <a:pt x="8445" y="8030"/>
                  </a:lnTo>
                  <a:lnTo>
                    <a:pt x="8445" y="8475"/>
                  </a:lnTo>
                  <a:lnTo>
                    <a:pt x="8284" y="8624"/>
                  </a:lnTo>
                  <a:lnTo>
                    <a:pt x="7963" y="8624"/>
                  </a:lnTo>
                  <a:lnTo>
                    <a:pt x="7642" y="8475"/>
                  </a:lnTo>
                  <a:lnTo>
                    <a:pt x="7375" y="8276"/>
                  </a:lnTo>
                  <a:lnTo>
                    <a:pt x="7375" y="8475"/>
                  </a:lnTo>
                  <a:lnTo>
                    <a:pt x="6573" y="8328"/>
                  </a:lnTo>
                  <a:lnTo>
                    <a:pt x="5931" y="8328"/>
                  </a:lnTo>
                  <a:lnTo>
                    <a:pt x="5021" y="8328"/>
                  </a:lnTo>
                  <a:lnTo>
                    <a:pt x="4113" y="8475"/>
                  </a:lnTo>
                  <a:lnTo>
                    <a:pt x="3363" y="8672"/>
                  </a:lnTo>
                  <a:lnTo>
                    <a:pt x="2723" y="8921"/>
                  </a:lnTo>
                  <a:lnTo>
                    <a:pt x="1871" y="9216"/>
                  </a:lnTo>
                  <a:lnTo>
                    <a:pt x="2027" y="8971"/>
                  </a:lnTo>
                  <a:close/>
                </a:path>
              </a:pathLst>
            </a:custGeom>
            <a:solidFill>
              <a:srgbClr val="00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auto">
            <a:xfrm>
              <a:off x="439" y="559"/>
              <a:ext cx="4238" cy="3370"/>
            </a:xfrm>
            <a:custGeom>
              <a:avLst/>
              <a:gdLst>
                <a:gd name="T0" fmla="*/ 3004 w 8513"/>
                <a:gd name="T1" fmla="*/ 4879 h 8892"/>
                <a:gd name="T2" fmla="*/ 1580 w 8513"/>
                <a:gd name="T3" fmla="*/ 2582 h 8892"/>
                <a:gd name="T4" fmla="*/ 1782 w 8513"/>
                <a:gd name="T5" fmla="*/ 2560 h 8892"/>
                <a:gd name="T6" fmla="*/ 2272 w 8513"/>
                <a:gd name="T7" fmla="*/ 2506 h 8892"/>
                <a:gd name="T8" fmla="*/ 2878 w 8513"/>
                <a:gd name="T9" fmla="*/ 2440 h 8892"/>
                <a:gd name="T10" fmla="*/ 3427 w 8513"/>
                <a:gd name="T11" fmla="*/ 2381 h 8892"/>
                <a:gd name="T12" fmla="*/ 3744 w 8513"/>
                <a:gd name="T13" fmla="*/ 2347 h 8892"/>
                <a:gd name="T14" fmla="*/ 1660 w 8513"/>
                <a:gd name="T15" fmla="*/ 622 h 8892"/>
                <a:gd name="T16" fmla="*/ 1505 w 8513"/>
                <a:gd name="T17" fmla="*/ 613 h 8892"/>
                <a:gd name="T18" fmla="*/ 1265 w 8513"/>
                <a:gd name="T19" fmla="*/ 602 h 8892"/>
                <a:gd name="T20" fmla="*/ 1014 w 8513"/>
                <a:gd name="T21" fmla="*/ 588 h 8892"/>
                <a:gd name="T22" fmla="*/ 824 w 8513"/>
                <a:gd name="T23" fmla="*/ 579 h 8892"/>
                <a:gd name="T24" fmla="*/ 766 w 8513"/>
                <a:gd name="T25" fmla="*/ 578 h 8892"/>
                <a:gd name="T26" fmla="*/ 820 w 8513"/>
                <a:gd name="T27" fmla="*/ 681 h 8892"/>
                <a:gd name="T28" fmla="*/ 929 w 8513"/>
                <a:gd name="T29" fmla="*/ 887 h 8892"/>
                <a:gd name="T30" fmla="*/ 1057 w 8513"/>
                <a:gd name="T31" fmla="*/ 1125 h 8892"/>
                <a:gd name="T32" fmla="*/ 1166 w 8513"/>
                <a:gd name="T33" fmla="*/ 1331 h 8892"/>
                <a:gd name="T34" fmla="*/ 1223 w 8513"/>
                <a:gd name="T35" fmla="*/ 1435 h 8892"/>
                <a:gd name="T36" fmla="*/ 1341 w 8513"/>
                <a:gd name="T37" fmla="*/ 1437 h 8892"/>
                <a:gd name="T38" fmla="*/ 1615 w 8513"/>
                <a:gd name="T39" fmla="*/ 1437 h 8892"/>
                <a:gd name="T40" fmla="*/ 1733 w 8513"/>
                <a:gd name="T41" fmla="*/ 1431 h 8892"/>
                <a:gd name="T42" fmla="*/ 1713 w 8513"/>
                <a:gd name="T43" fmla="*/ 1262 h 8892"/>
                <a:gd name="T44" fmla="*/ 1687 w 8513"/>
                <a:gd name="T45" fmla="*/ 1046 h 8892"/>
                <a:gd name="T46" fmla="*/ 1701 w 8513"/>
                <a:gd name="T47" fmla="*/ 1002 h 8892"/>
                <a:gd name="T48" fmla="*/ 1803 w 8513"/>
                <a:gd name="T49" fmla="*/ 977 h 8892"/>
                <a:gd name="T50" fmla="*/ 1884 w 8513"/>
                <a:gd name="T51" fmla="*/ 958 h 8892"/>
                <a:gd name="T52" fmla="*/ 1898 w 8513"/>
                <a:gd name="T53" fmla="*/ 1004 h 8892"/>
                <a:gd name="T54" fmla="*/ 1940 w 8513"/>
                <a:gd name="T55" fmla="*/ 1153 h 8892"/>
                <a:gd name="T56" fmla="*/ 1995 w 8513"/>
                <a:gd name="T57" fmla="*/ 1350 h 8892"/>
                <a:gd name="T58" fmla="*/ 2048 w 8513"/>
                <a:gd name="T59" fmla="*/ 1536 h 8892"/>
                <a:gd name="T60" fmla="*/ 2082 w 8513"/>
                <a:gd name="T61" fmla="*/ 1657 h 8892"/>
                <a:gd name="T62" fmla="*/ 1058 w 8513"/>
                <a:gd name="T63" fmla="*/ 1944 h 8892"/>
                <a:gd name="T64" fmla="*/ 903 w 8513"/>
                <a:gd name="T65" fmla="*/ 1715 h 8892"/>
                <a:gd name="T66" fmla="*/ 634 w 8513"/>
                <a:gd name="T67" fmla="*/ 1319 h 8892"/>
                <a:gd name="T68" fmla="*/ 338 w 8513"/>
                <a:gd name="T69" fmla="*/ 883 h 8892"/>
                <a:gd name="T70" fmla="*/ 98 w 8513"/>
                <a:gd name="T71" fmla="*/ 529 h 8892"/>
                <a:gd name="T72" fmla="*/ 0 w 8513"/>
                <a:gd name="T73" fmla="*/ 384 h 8892"/>
                <a:gd name="T74" fmla="*/ 117 w 8513"/>
                <a:gd name="T75" fmla="*/ 348 h 8892"/>
                <a:gd name="T76" fmla="*/ 403 w 8513"/>
                <a:gd name="T77" fmla="*/ 262 h 8892"/>
                <a:gd name="T78" fmla="*/ 756 w 8513"/>
                <a:gd name="T79" fmla="*/ 156 h 8892"/>
                <a:gd name="T80" fmla="*/ 1075 w 8513"/>
                <a:gd name="T81" fmla="*/ 60 h 8892"/>
                <a:gd name="T82" fmla="*/ 1261 w 8513"/>
                <a:gd name="T83" fmla="*/ 4 h 8892"/>
                <a:gd name="T84" fmla="*/ 1404 w 8513"/>
                <a:gd name="T85" fmla="*/ 97 h 8892"/>
                <a:gd name="T86" fmla="*/ 1972 w 8513"/>
                <a:gd name="T87" fmla="*/ 521 h 8892"/>
                <a:gd name="T88" fmla="*/ 2777 w 8513"/>
                <a:gd name="T89" fmla="*/ 1123 h 8892"/>
                <a:gd name="T90" fmla="*/ 3582 w 8513"/>
                <a:gd name="T91" fmla="*/ 1727 h 8892"/>
                <a:gd name="T92" fmla="*/ 4150 w 8513"/>
                <a:gd name="T93" fmla="*/ 2151 h 8892"/>
                <a:gd name="T94" fmla="*/ 4841 w 8513"/>
                <a:gd name="T95" fmla="*/ 957 h 8892"/>
                <a:gd name="T96" fmla="*/ 4177 w 8513"/>
                <a:gd name="T97" fmla="*/ 575 h 8892"/>
                <a:gd name="T98" fmla="*/ 7953 w 8513"/>
                <a:gd name="T99" fmla="*/ 1338 h 8892"/>
                <a:gd name="T100" fmla="*/ 6064 w 8513"/>
                <a:gd name="T101" fmla="*/ 2010 h 8892"/>
                <a:gd name="T102" fmla="*/ 7794 w 8513"/>
                <a:gd name="T103" fmla="*/ 5998 h 8892"/>
                <a:gd name="T104" fmla="*/ 7595 w 8513"/>
                <a:gd name="T105" fmla="*/ 8321 h 8892"/>
                <a:gd name="T106" fmla="*/ 4789 w 8513"/>
                <a:gd name="T107" fmla="*/ 8035 h 8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513" h="8892">
                  <a:moveTo>
                    <a:pt x="1933" y="8656"/>
                  </a:moveTo>
                  <a:lnTo>
                    <a:pt x="2392" y="7986"/>
                  </a:lnTo>
                  <a:lnTo>
                    <a:pt x="2750" y="7221"/>
                  </a:lnTo>
                  <a:lnTo>
                    <a:pt x="3055" y="6314"/>
                  </a:lnTo>
                  <a:lnTo>
                    <a:pt x="3106" y="5548"/>
                  </a:lnTo>
                  <a:lnTo>
                    <a:pt x="3004" y="4879"/>
                  </a:lnTo>
                  <a:lnTo>
                    <a:pt x="2646" y="4640"/>
                  </a:lnTo>
                  <a:lnTo>
                    <a:pt x="2495" y="4353"/>
                  </a:lnTo>
                  <a:lnTo>
                    <a:pt x="2495" y="4114"/>
                  </a:lnTo>
                  <a:lnTo>
                    <a:pt x="2598" y="3923"/>
                  </a:lnTo>
                  <a:lnTo>
                    <a:pt x="1933" y="2967"/>
                  </a:lnTo>
                  <a:lnTo>
                    <a:pt x="1580" y="2582"/>
                  </a:lnTo>
                  <a:lnTo>
                    <a:pt x="1586" y="2581"/>
                  </a:lnTo>
                  <a:lnTo>
                    <a:pt x="1605" y="2579"/>
                  </a:lnTo>
                  <a:lnTo>
                    <a:pt x="1634" y="2576"/>
                  </a:lnTo>
                  <a:lnTo>
                    <a:pt x="1674" y="2571"/>
                  </a:lnTo>
                  <a:lnTo>
                    <a:pt x="1723" y="2566"/>
                  </a:lnTo>
                  <a:lnTo>
                    <a:pt x="1782" y="2560"/>
                  </a:lnTo>
                  <a:lnTo>
                    <a:pt x="1848" y="2553"/>
                  </a:lnTo>
                  <a:lnTo>
                    <a:pt x="1922" y="2545"/>
                  </a:lnTo>
                  <a:lnTo>
                    <a:pt x="2002" y="2536"/>
                  </a:lnTo>
                  <a:lnTo>
                    <a:pt x="2087" y="2526"/>
                  </a:lnTo>
                  <a:lnTo>
                    <a:pt x="2177" y="2517"/>
                  </a:lnTo>
                  <a:lnTo>
                    <a:pt x="2272" y="2506"/>
                  </a:lnTo>
                  <a:lnTo>
                    <a:pt x="2370" y="2496"/>
                  </a:lnTo>
                  <a:lnTo>
                    <a:pt x="2470" y="2485"/>
                  </a:lnTo>
                  <a:lnTo>
                    <a:pt x="2572" y="2474"/>
                  </a:lnTo>
                  <a:lnTo>
                    <a:pt x="2675" y="2462"/>
                  </a:lnTo>
                  <a:lnTo>
                    <a:pt x="2777" y="2452"/>
                  </a:lnTo>
                  <a:lnTo>
                    <a:pt x="2878" y="2440"/>
                  </a:lnTo>
                  <a:lnTo>
                    <a:pt x="2978" y="2430"/>
                  </a:lnTo>
                  <a:lnTo>
                    <a:pt x="3076" y="2419"/>
                  </a:lnTo>
                  <a:lnTo>
                    <a:pt x="3171" y="2409"/>
                  </a:lnTo>
                  <a:lnTo>
                    <a:pt x="3261" y="2400"/>
                  </a:lnTo>
                  <a:lnTo>
                    <a:pt x="3347" y="2390"/>
                  </a:lnTo>
                  <a:lnTo>
                    <a:pt x="3427" y="2381"/>
                  </a:lnTo>
                  <a:lnTo>
                    <a:pt x="3500" y="2373"/>
                  </a:lnTo>
                  <a:lnTo>
                    <a:pt x="3566" y="2366"/>
                  </a:lnTo>
                  <a:lnTo>
                    <a:pt x="3625" y="2360"/>
                  </a:lnTo>
                  <a:lnTo>
                    <a:pt x="3674" y="2355"/>
                  </a:lnTo>
                  <a:lnTo>
                    <a:pt x="3715" y="2350"/>
                  </a:lnTo>
                  <a:lnTo>
                    <a:pt x="3744" y="2347"/>
                  </a:lnTo>
                  <a:lnTo>
                    <a:pt x="3762" y="2345"/>
                  </a:lnTo>
                  <a:lnTo>
                    <a:pt x="3769" y="2344"/>
                  </a:lnTo>
                  <a:lnTo>
                    <a:pt x="1683" y="623"/>
                  </a:lnTo>
                  <a:lnTo>
                    <a:pt x="1680" y="623"/>
                  </a:lnTo>
                  <a:lnTo>
                    <a:pt x="1672" y="622"/>
                  </a:lnTo>
                  <a:lnTo>
                    <a:pt x="1660" y="622"/>
                  </a:lnTo>
                  <a:lnTo>
                    <a:pt x="1643" y="620"/>
                  </a:lnTo>
                  <a:lnTo>
                    <a:pt x="1622" y="619"/>
                  </a:lnTo>
                  <a:lnTo>
                    <a:pt x="1597" y="618"/>
                  </a:lnTo>
                  <a:lnTo>
                    <a:pt x="1569" y="616"/>
                  </a:lnTo>
                  <a:lnTo>
                    <a:pt x="1539" y="615"/>
                  </a:lnTo>
                  <a:lnTo>
                    <a:pt x="1505" y="613"/>
                  </a:lnTo>
                  <a:lnTo>
                    <a:pt x="1469" y="612"/>
                  </a:lnTo>
                  <a:lnTo>
                    <a:pt x="1431" y="610"/>
                  </a:lnTo>
                  <a:lnTo>
                    <a:pt x="1391" y="608"/>
                  </a:lnTo>
                  <a:lnTo>
                    <a:pt x="1351" y="606"/>
                  </a:lnTo>
                  <a:lnTo>
                    <a:pt x="1308" y="604"/>
                  </a:lnTo>
                  <a:lnTo>
                    <a:pt x="1265" y="602"/>
                  </a:lnTo>
                  <a:lnTo>
                    <a:pt x="1223" y="598"/>
                  </a:lnTo>
                  <a:lnTo>
                    <a:pt x="1180" y="596"/>
                  </a:lnTo>
                  <a:lnTo>
                    <a:pt x="1137" y="594"/>
                  </a:lnTo>
                  <a:lnTo>
                    <a:pt x="1095" y="592"/>
                  </a:lnTo>
                  <a:lnTo>
                    <a:pt x="1054" y="590"/>
                  </a:lnTo>
                  <a:lnTo>
                    <a:pt x="1014" y="588"/>
                  </a:lnTo>
                  <a:lnTo>
                    <a:pt x="977" y="586"/>
                  </a:lnTo>
                  <a:lnTo>
                    <a:pt x="941" y="585"/>
                  </a:lnTo>
                  <a:lnTo>
                    <a:pt x="908" y="583"/>
                  </a:lnTo>
                  <a:lnTo>
                    <a:pt x="877" y="582"/>
                  </a:lnTo>
                  <a:lnTo>
                    <a:pt x="849" y="580"/>
                  </a:lnTo>
                  <a:lnTo>
                    <a:pt x="824" y="579"/>
                  </a:lnTo>
                  <a:lnTo>
                    <a:pt x="804" y="578"/>
                  </a:lnTo>
                  <a:lnTo>
                    <a:pt x="787" y="576"/>
                  </a:lnTo>
                  <a:lnTo>
                    <a:pt x="775" y="576"/>
                  </a:lnTo>
                  <a:lnTo>
                    <a:pt x="767" y="575"/>
                  </a:lnTo>
                  <a:lnTo>
                    <a:pt x="765" y="575"/>
                  </a:lnTo>
                  <a:lnTo>
                    <a:pt x="766" y="578"/>
                  </a:lnTo>
                  <a:lnTo>
                    <a:pt x="769" y="585"/>
                  </a:lnTo>
                  <a:lnTo>
                    <a:pt x="776" y="596"/>
                  </a:lnTo>
                  <a:lnTo>
                    <a:pt x="784" y="612"/>
                  </a:lnTo>
                  <a:lnTo>
                    <a:pt x="794" y="632"/>
                  </a:lnTo>
                  <a:lnTo>
                    <a:pt x="806" y="655"/>
                  </a:lnTo>
                  <a:lnTo>
                    <a:pt x="820" y="681"/>
                  </a:lnTo>
                  <a:lnTo>
                    <a:pt x="836" y="710"/>
                  </a:lnTo>
                  <a:lnTo>
                    <a:pt x="852" y="741"/>
                  </a:lnTo>
                  <a:lnTo>
                    <a:pt x="870" y="776"/>
                  </a:lnTo>
                  <a:lnTo>
                    <a:pt x="890" y="811"/>
                  </a:lnTo>
                  <a:lnTo>
                    <a:pt x="909" y="848"/>
                  </a:lnTo>
                  <a:lnTo>
                    <a:pt x="929" y="887"/>
                  </a:lnTo>
                  <a:lnTo>
                    <a:pt x="950" y="925"/>
                  </a:lnTo>
                  <a:lnTo>
                    <a:pt x="972" y="966"/>
                  </a:lnTo>
                  <a:lnTo>
                    <a:pt x="993" y="1006"/>
                  </a:lnTo>
                  <a:lnTo>
                    <a:pt x="1014" y="1046"/>
                  </a:lnTo>
                  <a:lnTo>
                    <a:pt x="1036" y="1087"/>
                  </a:lnTo>
                  <a:lnTo>
                    <a:pt x="1057" y="1125"/>
                  </a:lnTo>
                  <a:lnTo>
                    <a:pt x="1077" y="1164"/>
                  </a:lnTo>
                  <a:lnTo>
                    <a:pt x="1097" y="1201"/>
                  </a:lnTo>
                  <a:lnTo>
                    <a:pt x="1116" y="1237"/>
                  </a:lnTo>
                  <a:lnTo>
                    <a:pt x="1134" y="1271"/>
                  </a:lnTo>
                  <a:lnTo>
                    <a:pt x="1151" y="1303"/>
                  </a:lnTo>
                  <a:lnTo>
                    <a:pt x="1166" y="1331"/>
                  </a:lnTo>
                  <a:lnTo>
                    <a:pt x="1181" y="1357"/>
                  </a:lnTo>
                  <a:lnTo>
                    <a:pt x="1193" y="1380"/>
                  </a:lnTo>
                  <a:lnTo>
                    <a:pt x="1203" y="1400"/>
                  </a:lnTo>
                  <a:lnTo>
                    <a:pt x="1211" y="1416"/>
                  </a:lnTo>
                  <a:lnTo>
                    <a:pt x="1218" y="1427"/>
                  </a:lnTo>
                  <a:lnTo>
                    <a:pt x="1223" y="1435"/>
                  </a:lnTo>
                  <a:lnTo>
                    <a:pt x="1224" y="1437"/>
                  </a:lnTo>
                  <a:lnTo>
                    <a:pt x="1229" y="1437"/>
                  </a:lnTo>
                  <a:lnTo>
                    <a:pt x="1245" y="1437"/>
                  </a:lnTo>
                  <a:lnTo>
                    <a:pt x="1270" y="1437"/>
                  </a:lnTo>
                  <a:lnTo>
                    <a:pt x="1302" y="1437"/>
                  </a:lnTo>
                  <a:lnTo>
                    <a:pt x="1341" y="1437"/>
                  </a:lnTo>
                  <a:lnTo>
                    <a:pt x="1384" y="1437"/>
                  </a:lnTo>
                  <a:lnTo>
                    <a:pt x="1431" y="1437"/>
                  </a:lnTo>
                  <a:lnTo>
                    <a:pt x="1478" y="1437"/>
                  </a:lnTo>
                  <a:lnTo>
                    <a:pt x="1525" y="1437"/>
                  </a:lnTo>
                  <a:lnTo>
                    <a:pt x="1571" y="1437"/>
                  </a:lnTo>
                  <a:lnTo>
                    <a:pt x="1615" y="1437"/>
                  </a:lnTo>
                  <a:lnTo>
                    <a:pt x="1653" y="1437"/>
                  </a:lnTo>
                  <a:lnTo>
                    <a:pt x="1687" y="1437"/>
                  </a:lnTo>
                  <a:lnTo>
                    <a:pt x="1712" y="1437"/>
                  </a:lnTo>
                  <a:lnTo>
                    <a:pt x="1729" y="1437"/>
                  </a:lnTo>
                  <a:lnTo>
                    <a:pt x="1734" y="1437"/>
                  </a:lnTo>
                  <a:lnTo>
                    <a:pt x="1733" y="1431"/>
                  </a:lnTo>
                  <a:lnTo>
                    <a:pt x="1732" y="1418"/>
                  </a:lnTo>
                  <a:lnTo>
                    <a:pt x="1729" y="1397"/>
                  </a:lnTo>
                  <a:lnTo>
                    <a:pt x="1725" y="1370"/>
                  </a:lnTo>
                  <a:lnTo>
                    <a:pt x="1722" y="1337"/>
                  </a:lnTo>
                  <a:lnTo>
                    <a:pt x="1717" y="1300"/>
                  </a:lnTo>
                  <a:lnTo>
                    <a:pt x="1713" y="1262"/>
                  </a:lnTo>
                  <a:lnTo>
                    <a:pt x="1707" y="1221"/>
                  </a:lnTo>
                  <a:lnTo>
                    <a:pt x="1703" y="1181"/>
                  </a:lnTo>
                  <a:lnTo>
                    <a:pt x="1698" y="1142"/>
                  </a:lnTo>
                  <a:lnTo>
                    <a:pt x="1694" y="1106"/>
                  </a:lnTo>
                  <a:lnTo>
                    <a:pt x="1690" y="1073"/>
                  </a:lnTo>
                  <a:lnTo>
                    <a:pt x="1687" y="1046"/>
                  </a:lnTo>
                  <a:lnTo>
                    <a:pt x="1685" y="1025"/>
                  </a:lnTo>
                  <a:lnTo>
                    <a:pt x="1683" y="1011"/>
                  </a:lnTo>
                  <a:lnTo>
                    <a:pt x="1683" y="1006"/>
                  </a:lnTo>
                  <a:lnTo>
                    <a:pt x="1685" y="1005"/>
                  </a:lnTo>
                  <a:lnTo>
                    <a:pt x="1690" y="1004"/>
                  </a:lnTo>
                  <a:lnTo>
                    <a:pt x="1701" y="1002"/>
                  </a:lnTo>
                  <a:lnTo>
                    <a:pt x="1714" y="999"/>
                  </a:lnTo>
                  <a:lnTo>
                    <a:pt x="1729" y="995"/>
                  </a:lnTo>
                  <a:lnTo>
                    <a:pt x="1747" y="990"/>
                  </a:lnTo>
                  <a:lnTo>
                    <a:pt x="1765" y="986"/>
                  </a:lnTo>
                  <a:lnTo>
                    <a:pt x="1784" y="981"/>
                  </a:lnTo>
                  <a:lnTo>
                    <a:pt x="1803" y="977"/>
                  </a:lnTo>
                  <a:lnTo>
                    <a:pt x="1821" y="973"/>
                  </a:lnTo>
                  <a:lnTo>
                    <a:pt x="1838" y="968"/>
                  </a:lnTo>
                  <a:lnTo>
                    <a:pt x="1853" y="964"/>
                  </a:lnTo>
                  <a:lnTo>
                    <a:pt x="1867" y="961"/>
                  </a:lnTo>
                  <a:lnTo>
                    <a:pt x="1877" y="959"/>
                  </a:lnTo>
                  <a:lnTo>
                    <a:pt x="1884" y="958"/>
                  </a:lnTo>
                  <a:lnTo>
                    <a:pt x="1886" y="957"/>
                  </a:lnTo>
                  <a:lnTo>
                    <a:pt x="1886" y="959"/>
                  </a:lnTo>
                  <a:lnTo>
                    <a:pt x="1888" y="965"/>
                  </a:lnTo>
                  <a:lnTo>
                    <a:pt x="1891" y="975"/>
                  </a:lnTo>
                  <a:lnTo>
                    <a:pt x="1894" y="987"/>
                  </a:lnTo>
                  <a:lnTo>
                    <a:pt x="1898" y="1004"/>
                  </a:lnTo>
                  <a:lnTo>
                    <a:pt x="1904" y="1023"/>
                  </a:lnTo>
                  <a:lnTo>
                    <a:pt x="1910" y="1045"/>
                  </a:lnTo>
                  <a:lnTo>
                    <a:pt x="1916" y="1069"/>
                  </a:lnTo>
                  <a:lnTo>
                    <a:pt x="1924" y="1095"/>
                  </a:lnTo>
                  <a:lnTo>
                    <a:pt x="1932" y="1123"/>
                  </a:lnTo>
                  <a:lnTo>
                    <a:pt x="1940" y="1153"/>
                  </a:lnTo>
                  <a:lnTo>
                    <a:pt x="1949" y="1184"/>
                  </a:lnTo>
                  <a:lnTo>
                    <a:pt x="1958" y="1216"/>
                  </a:lnTo>
                  <a:lnTo>
                    <a:pt x="1967" y="1249"/>
                  </a:lnTo>
                  <a:lnTo>
                    <a:pt x="1976" y="1282"/>
                  </a:lnTo>
                  <a:lnTo>
                    <a:pt x="1986" y="1315"/>
                  </a:lnTo>
                  <a:lnTo>
                    <a:pt x="1995" y="1350"/>
                  </a:lnTo>
                  <a:lnTo>
                    <a:pt x="2004" y="1382"/>
                  </a:lnTo>
                  <a:lnTo>
                    <a:pt x="2013" y="1416"/>
                  </a:lnTo>
                  <a:lnTo>
                    <a:pt x="2022" y="1447"/>
                  </a:lnTo>
                  <a:lnTo>
                    <a:pt x="2031" y="1479"/>
                  </a:lnTo>
                  <a:lnTo>
                    <a:pt x="2040" y="1508"/>
                  </a:lnTo>
                  <a:lnTo>
                    <a:pt x="2048" y="1536"/>
                  </a:lnTo>
                  <a:lnTo>
                    <a:pt x="2055" y="1562"/>
                  </a:lnTo>
                  <a:lnTo>
                    <a:pt x="2062" y="1587"/>
                  </a:lnTo>
                  <a:lnTo>
                    <a:pt x="2067" y="1609"/>
                  </a:lnTo>
                  <a:lnTo>
                    <a:pt x="2073" y="1627"/>
                  </a:lnTo>
                  <a:lnTo>
                    <a:pt x="2077" y="1644"/>
                  </a:lnTo>
                  <a:lnTo>
                    <a:pt x="2082" y="1657"/>
                  </a:lnTo>
                  <a:lnTo>
                    <a:pt x="2084" y="1666"/>
                  </a:lnTo>
                  <a:lnTo>
                    <a:pt x="2085" y="1672"/>
                  </a:lnTo>
                  <a:lnTo>
                    <a:pt x="2086" y="1675"/>
                  </a:lnTo>
                  <a:lnTo>
                    <a:pt x="1071" y="1962"/>
                  </a:lnTo>
                  <a:lnTo>
                    <a:pt x="1067" y="1957"/>
                  </a:lnTo>
                  <a:lnTo>
                    <a:pt x="1058" y="1944"/>
                  </a:lnTo>
                  <a:lnTo>
                    <a:pt x="1044" y="1923"/>
                  </a:lnTo>
                  <a:lnTo>
                    <a:pt x="1025" y="1893"/>
                  </a:lnTo>
                  <a:lnTo>
                    <a:pt x="1000" y="1858"/>
                  </a:lnTo>
                  <a:lnTo>
                    <a:pt x="972" y="1816"/>
                  </a:lnTo>
                  <a:lnTo>
                    <a:pt x="939" y="1768"/>
                  </a:lnTo>
                  <a:lnTo>
                    <a:pt x="903" y="1715"/>
                  </a:lnTo>
                  <a:lnTo>
                    <a:pt x="864" y="1658"/>
                  </a:lnTo>
                  <a:lnTo>
                    <a:pt x="822" y="1596"/>
                  </a:lnTo>
                  <a:lnTo>
                    <a:pt x="777" y="1530"/>
                  </a:lnTo>
                  <a:lnTo>
                    <a:pt x="731" y="1462"/>
                  </a:lnTo>
                  <a:lnTo>
                    <a:pt x="684" y="1392"/>
                  </a:lnTo>
                  <a:lnTo>
                    <a:pt x="634" y="1319"/>
                  </a:lnTo>
                  <a:lnTo>
                    <a:pt x="585" y="1247"/>
                  </a:lnTo>
                  <a:lnTo>
                    <a:pt x="534" y="1173"/>
                  </a:lnTo>
                  <a:lnTo>
                    <a:pt x="485" y="1098"/>
                  </a:lnTo>
                  <a:lnTo>
                    <a:pt x="434" y="1026"/>
                  </a:lnTo>
                  <a:lnTo>
                    <a:pt x="386" y="954"/>
                  </a:lnTo>
                  <a:lnTo>
                    <a:pt x="338" y="883"/>
                  </a:lnTo>
                  <a:lnTo>
                    <a:pt x="291" y="815"/>
                  </a:lnTo>
                  <a:lnTo>
                    <a:pt x="247" y="749"/>
                  </a:lnTo>
                  <a:lnTo>
                    <a:pt x="206" y="688"/>
                  </a:lnTo>
                  <a:lnTo>
                    <a:pt x="166" y="630"/>
                  </a:lnTo>
                  <a:lnTo>
                    <a:pt x="130" y="578"/>
                  </a:lnTo>
                  <a:lnTo>
                    <a:pt x="98" y="529"/>
                  </a:lnTo>
                  <a:lnTo>
                    <a:pt x="70" y="487"/>
                  </a:lnTo>
                  <a:lnTo>
                    <a:pt x="46" y="452"/>
                  </a:lnTo>
                  <a:lnTo>
                    <a:pt x="26" y="422"/>
                  </a:lnTo>
                  <a:lnTo>
                    <a:pt x="12" y="402"/>
                  </a:lnTo>
                  <a:lnTo>
                    <a:pt x="3" y="388"/>
                  </a:lnTo>
                  <a:lnTo>
                    <a:pt x="0" y="384"/>
                  </a:lnTo>
                  <a:lnTo>
                    <a:pt x="3" y="383"/>
                  </a:lnTo>
                  <a:lnTo>
                    <a:pt x="15" y="380"/>
                  </a:lnTo>
                  <a:lnTo>
                    <a:pt x="31" y="374"/>
                  </a:lnTo>
                  <a:lnTo>
                    <a:pt x="54" y="367"/>
                  </a:lnTo>
                  <a:lnTo>
                    <a:pt x="83" y="359"/>
                  </a:lnTo>
                  <a:lnTo>
                    <a:pt x="117" y="348"/>
                  </a:lnTo>
                  <a:lnTo>
                    <a:pt x="155" y="337"/>
                  </a:lnTo>
                  <a:lnTo>
                    <a:pt x="198" y="324"/>
                  </a:lnTo>
                  <a:lnTo>
                    <a:pt x="245" y="309"/>
                  </a:lnTo>
                  <a:lnTo>
                    <a:pt x="295" y="295"/>
                  </a:lnTo>
                  <a:lnTo>
                    <a:pt x="347" y="279"/>
                  </a:lnTo>
                  <a:lnTo>
                    <a:pt x="403" y="262"/>
                  </a:lnTo>
                  <a:lnTo>
                    <a:pt x="459" y="245"/>
                  </a:lnTo>
                  <a:lnTo>
                    <a:pt x="517" y="228"/>
                  </a:lnTo>
                  <a:lnTo>
                    <a:pt x="577" y="210"/>
                  </a:lnTo>
                  <a:lnTo>
                    <a:pt x="637" y="192"/>
                  </a:lnTo>
                  <a:lnTo>
                    <a:pt x="696" y="174"/>
                  </a:lnTo>
                  <a:lnTo>
                    <a:pt x="756" y="156"/>
                  </a:lnTo>
                  <a:lnTo>
                    <a:pt x="813" y="139"/>
                  </a:lnTo>
                  <a:lnTo>
                    <a:pt x="870" y="122"/>
                  </a:lnTo>
                  <a:lnTo>
                    <a:pt x="926" y="105"/>
                  </a:lnTo>
                  <a:lnTo>
                    <a:pt x="978" y="89"/>
                  </a:lnTo>
                  <a:lnTo>
                    <a:pt x="1028" y="75"/>
                  </a:lnTo>
                  <a:lnTo>
                    <a:pt x="1075" y="60"/>
                  </a:lnTo>
                  <a:lnTo>
                    <a:pt x="1118" y="47"/>
                  </a:lnTo>
                  <a:lnTo>
                    <a:pt x="1157" y="36"/>
                  </a:lnTo>
                  <a:lnTo>
                    <a:pt x="1191" y="25"/>
                  </a:lnTo>
                  <a:lnTo>
                    <a:pt x="1220" y="17"/>
                  </a:lnTo>
                  <a:lnTo>
                    <a:pt x="1243" y="10"/>
                  </a:lnTo>
                  <a:lnTo>
                    <a:pt x="1261" y="4"/>
                  </a:lnTo>
                  <a:lnTo>
                    <a:pt x="1272" y="1"/>
                  </a:lnTo>
                  <a:lnTo>
                    <a:pt x="1275" y="0"/>
                  </a:lnTo>
                  <a:lnTo>
                    <a:pt x="1283" y="7"/>
                  </a:lnTo>
                  <a:lnTo>
                    <a:pt x="1309" y="25"/>
                  </a:lnTo>
                  <a:lnTo>
                    <a:pt x="1350" y="56"/>
                  </a:lnTo>
                  <a:lnTo>
                    <a:pt x="1404" y="97"/>
                  </a:lnTo>
                  <a:lnTo>
                    <a:pt x="1472" y="148"/>
                  </a:lnTo>
                  <a:lnTo>
                    <a:pt x="1552" y="208"/>
                  </a:lnTo>
                  <a:lnTo>
                    <a:pt x="1643" y="276"/>
                  </a:lnTo>
                  <a:lnTo>
                    <a:pt x="1744" y="351"/>
                  </a:lnTo>
                  <a:lnTo>
                    <a:pt x="1853" y="434"/>
                  </a:lnTo>
                  <a:lnTo>
                    <a:pt x="1972" y="521"/>
                  </a:lnTo>
                  <a:lnTo>
                    <a:pt x="2095" y="614"/>
                  </a:lnTo>
                  <a:lnTo>
                    <a:pt x="2225" y="712"/>
                  </a:lnTo>
                  <a:lnTo>
                    <a:pt x="2358" y="811"/>
                  </a:lnTo>
                  <a:lnTo>
                    <a:pt x="2497" y="914"/>
                  </a:lnTo>
                  <a:lnTo>
                    <a:pt x="2636" y="1019"/>
                  </a:lnTo>
                  <a:lnTo>
                    <a:pt x="2777" y="1123"/>
                  </a:lnTo>
                  <a:lnTo>
                    <a:pt x="2917" y="1229"/>
                  </a:lnTo>
                  <a:lnTo>
                    <a:pt x="3057" y="1334"/>
                  </a:lnTo>
                  <a:lnTo>
                    <a:pt x="3194" y="1437"/>
                  </a:lnTo>
                  <a:lnTo>
                    <a:pt x="3328" y="1536"/>
                  </a:lnTo>
                  <a:lnTo>
                    <a:pt x="3458" y="1634"/>
                  </a:lnTo>
                  <a:lnTo>
                    <a:pt x="3582" y="1727"/>
                  </a:lnTo>
                  <a:lnTo>
                    <a:pt x="3700" y="1814"/>
                  </a:lnTo>
                  <a:lnTo>
                    <a:pt x="3809" y="1897"/>
                  </a:lnTo>
                  <a:lnTo>
                    <a:pt x="3911" y="1972"/>
                  </a:lnTo>
                  <a:lnTo>
                    <a:pt x="4002" y="2040"/>
                  </a:lnTo>
                  <a:lnTo>
                    <a:pt x="4083" y="2100"/>
                  </a:lnTo>
                  <a:lnTo>
                    <a:pt x="4150" y="2151"/>
                  </a:lnTo>
                  <a:lnTo>
                    <a:pt x="4205" y="2192"/>
                  </a:lnTo>
                  <a:lnTo>
                    <a:pt x="4246" y="2222"/>
                  </a:lnTo>
                  <a:lnTo>
                    <a:pt x="4270" y="2241"/>
                  </a:lnTo>
                  <a:lnTo>
                    <a:pt x="4279" y="2248"/>
                  </a:lnTo>
                  <a:lnTo>
                    <a:pt x="4993" y="2200"/>
                  </a:lnTo>
                  <a:lnTo>
                    <a:pt x="4841" y="957"/>
                  </a:lnTo>
                  <a:lnTo>
                    <a:pt x="4432" y="861"/>
                  </a:lnTo>
                  <a:lnTo>
                    <a:pt x="4177" y="1243"/>
                  </a:lnTo>
                  <a:lnTo>
                    <a:pt x="4585" y="1291"/>
                  </a:lnTo>
                  <a:lnTo>
                    <a:pt x="4432" y="1579"/>
                  </a:lnTo>
                  <a:lnTo>
                    <a:pt x="3871" y="1386"/>
                  </a:lnTo>
                  <a:lnTo>
                    <a:pt x="4177" y="575"/>
                  </a:lnTo>
                  <a:lnTo>
                    <a:pt x="4993" y="575"/>
                  </a:lnTo>
                  <a:lnTo>
                    <a:pt x="5300" y="2104"/>
                  </a:lnTo>
                  <a:lnTo>
                    <a:pt x="5707" y="2104"/>
                  </a:lnTo>
                  <a:lnTo>
                    <a:pt x="7696" y="193"/>
                  </a:lnTo>
                  <a:lnTo>
                    <a:pt x="8513" y="335"/>
                  </a:lnTo>
                  <a:lnTo>
                    <a:pt x="7953" y="1338"/>
                  </a:lnTo>
                  <a:lnTo>
                    <a:pt x="7134" y="1338"/>
                  </a:lnTo>
                  <a:lnTo>
                    <a:pt x="7236" y="1101"/>
                  </a:lnTo>
                  <a:lnTo>
                    <a:pt x="7799" y="1053"/>
                  </a:lnTo>
                  <a:lnTo>
                    <a:pt x="8002" y="575"/>
                  </a:lnTo>
                  <a:lnTo>
                    <a:pt x="7392" y="671"/>
                  </a:lnTo>
                  <a:lnTo>
                    <a:pt x="6064" y="2010"/>
                  </a:lnTo>
                  <a:lnTo>
                    <a:pt x="7850" y="1819"/>
                  </a:lnTo>
                  <a:lnTo>
                    <a:pt x="8002" y="3014"/>
                  </a:lnTo>
                  <a:lnTo>
                    <a:pt x="8462" y="4640"/>
                  </a:lnTo>
                  <a:lnTo>
                    <a:pt x="8002" y="4735"/>
                  </a:lnTo>
                  <a:lnTo>
                    <a:pt x="7953" y="5406"/>
                  </a:lnTo>
                  <a:lnTo>
                    <a:pt x="7794" y="5998"/>
                  </a:lnTo>
                  <a:lnTo>
                    <a:pt x="7647" y="6553"/>
                  </a:lnTo>
                  <a:lnTo>
                    <a:pt x="7901" y="7173"/>
                  </a:lnTo>
                  <a:lnTo>
                    <a:pt x="8054" y="7748"/>
                  </a:lnTo>
                  <a:lnTo>
                    <a:pt x="8054" y="8178"/>
                  </a:lnTo>
                  <a:lnTo>
                    <a:pt x="7901" y="8321"/>
                  </a:lnTo>
                  <a:lnTo>
                    <a:pt x="7595" y="8321"/>
                  </a:lnTo>
                  <a:lnTo>
                    <a:pt x="7288" y="8178"/>
                  </a:lnTo>
                  <a:lnTo>
                    <a:pt x="7034" y="7986"/>
                  </a:lnTo>
                  <a:lnTo>
                    <a:pt x="7034" y="8178"/>
                  </a:lnTo>
                  <a:lnTo>
                    <a:pt x="6269" y="8035"/>
                  </a:lnTo>
                  <a:lnTo>
                    <a:pt x="5656" y="8035"/>
                  </a:lnTo>
                  <a:lnTo>
                    <a:pt x="4789" y="8035"/>
                  </a:lnTo>
                  <a:lnTo>
                    <a:pt x="3923" y="8178"/>
                  </a:lnTo>
                  <a:lnTo>
                    <a:pt x="3208" y="8369"/>
                  </a:lnTo>
                  <a:lnTo>
                    <a:pt x="2598" y="8609"/>
                  </a:lnTo>
                  <a:lnTo>
                    <a:pt x="1784" y="8892"/>
                  </a:lnTo>
                  <a:lnTo>
                    <a:pt x="1933" y="8656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auto">
            <a:xfrm>
              <a:off x="1565" y="1617"/>
              <a:ext cx="861" cy="352"/>
            </a:xfrm>
            <a:custGeom>
              <a:avLst/>
              <a:gdLst>
                <a:gd name="T0" fmla="*/ 596 w 1987"/>
                <a:gd name="T1" fmla="*/ 929 h 929"/>
                <a:gd name="T2" fmla="*/ 351 w 1987"/>
                <a:gd name="T3" fmla="*/ 543 h 929"/>
                <a:gd name="T4" fmla="*/ 346 w 1987"/>
                <a:gd name="T5" fmla="*/ 538 h 929"/>
                <a:gd name="T6" fmla="*/ 335 w 1987"/>
                <a:gd name="T7" fmla="*/ 523 h 929"/>
                <a:gd name="T8" fmla="*/ 317 w 1987"/>
                <a:gd name="T9" fmla="*/ 501 h 929"/>
                <a:gd name="T10" fmla="*/ 293 w 1987"/>
                <a:gd name="T11" fmla="*/ 472 h 929"/>
                <a:gd name="T12" fmla="*/ 265 w 1987"/>
                <a:gd name="T13" fmla="*/ 439 h 929"/>
                <a:gd name="T14" fmla="*/ 235 w 1987"/>
                <a:gd name="T15" fmla="*/ 400 h 929"/>
                <a:gd name="T16" fmla="*/ 202 w 1987"/>
                <a:gd name="T17" fmla="*/ 359 h 929"/>
                <a:gd name="T18" fmla="*/ 169 w 1987"/>
                <a:gd name="T19" fmla="*/ 316 h 929"/>
                <a:gd name="T20" fmla="*/ 135 w 1987"/>
                <a:gd name="T21" fmla="*/ 274 h 929"/>
                <a:gd name="T22" fmla="*/ 102 w 1987"/>
                <a:gd name="T23" fmla="*/ 233 h 929"/>
                <a:gd name="T24" fmla="*/ 73 w 1987"/>
                <a:gd name="T25" fmla="*/ 194 h 929"/>
                <a:gd name="T26" fmla="*/ 47 w 1987"/>
                <a:gd name="T27" fmla="*/ 161 h 929"/>
                <a:gd name="T28" fmla="*/ 25 w 1987"/>
                <a:gd name="T29" fmla="*/ 132 h 929"/>
                <a:gd name="T30" fmla="*/ 10 w 1987"/>
                <a:gd name="T31" fmla="*/ 110 h 929"/>
                <a:gd name="T32" fmla="*/ 1 w 1987"/>
                <a:gd name="T33" fmla="*/ 95 h 929"/>
                <a:gd name="T34" fmla="*/ 0 w 1987"/>
                <a:gd name="T35" fmla="*/ 90 h 929"/>
                <a:gd name="T36" fmla="*/ 4 w 1987"/>
                <a:gd name="T37" fmla="*/ 90 h 929"/>
                <a:gd name="T38" fmla="*/ 12 w 1987"/>
                <a:gd name="T39" fmla="*/ 89 h 929"/>
                <a:gd name="T40" fmla="*/ 23 w 1987"/>
                <a:gd name="T41" fmla="*/ 89 h 929"/>
                <a:gd name="T42" fmla="*/ 39 w 1987"/>
                <a:gd name="T43" fmla="*/ 88 h 929"/>
                <a:gd name="T44" fmla="*/ 58 w 1987"/>
                <a:gd name="T45" fmla="*/ 86 h 929"/>
                <a:gd name="T46" fmla="*/ 80 w 1987"/>
                <a:gd name="T47" fmla="*/ 84 h 929"/>
                <a:gd name="T48" fmla="*/ 104 w 1987"/>
                <a:gd name="T49" fmla="*/ 83 h 929"/>
                <a:gd name="T50" fmla="*/ 131 w 1987"/>
                <a:gd name="T51" fmla="*/ 81 h 929"/>
                <a:gd name="T52" fmla="*/ 160 w 1987"/>
                <a:gd name="T53" fmla="*/ 79 h 929"/>
                <a:gd name="T54" fmla="*/ 191 w 1987"/>
                <a:gd name="T55" fmla="*/ 77 h 929"/>
                <a:gd name="T56" fmla="*/ 224 w 1987"/>
                <a:gd name="T57" fmla="*/ 75 h 929"/>
                <a:gd name="T58" fmla="*/ 257 w 1987"/>
                <a:gd name="T59" fmla="*/ 73 h 929"/>
                <a:gd name="T60" fmla="*/ 292 w 1987"/>
                <a:gd name="T61" fmla="*/ 71 h 929"/>
                <a:gd name="T62" fmla="*/ 328 w 1987"/>
                <a:gd name="T63" fmla="*/ 68 h 929"/>
                <a:gd name="T64" fmla="*/ 364 w 1987"/>
                <a:gd name="T65" fmla="*/ 66 h 929"/>
                <a:gd name="T66" fmla="*/ 400 w 1987"/>
                <a:gd name="T67" fmla="*/ 62 h 929"/>
                <a:gd name="T68" fmla="*/ 437 w 1987"/>
                <a:gd name="T69" fmla="*/ 60 h 929"/>
                <a:gd name="T70" fmla="*/ 473 w 1987"/>
                <a:gd name="T71" fmla="*/ 58 h 929"/>
                <a:gd name="T72" fmla="*/ 508 w 1987"/>
                <a:gd name="T73" fmla="*/ 55 h 929"/>
                <a:gd name="T74" fmla="*/ 543 w 1987"/>
                <a:gd name="T75" fmla="*/ 53 h 929"/>
                <a:gd name="T76" fmla="*/ 577 w 1987"/>
                <a:gd name="T77" fmla="*/ 51 h 929"/>
                <a:gd name="T78" fmla="*/ 608 w 1987"/>
                <a:gd name="T79" fmla="*/ 49 h 929"/>
                <a:gd name="T80" fmla="*/ 639 w 1987"/>
                <a:gd name="T81" fmla="*/ 47 h 929"/>
                <a:gd name="T82" fmla="*/ 667 w 1987"/>
                <a:gd name="T83" fmla="*/ 45 h 929"/>
                <a:gd name="T84" fmla="*/ 693 w 1987"/>
                <a:gd name="T85" fmla="*/ 42 h 929"/>
                <a:gd name="T86" fmla="*/ 716 w 1987"/>
                <a:gd name="T87" fmla="*/ 41 h 929"/>
                <a:gd name="T88" fmla="*/ 737 w 1987"/>
                <a:gd name="T89" fmla="*/ 39 h 929"/>
                <a:gd name="T90" fmla="*/ 755 w 1987"/>
                <a:gd name="T91" fmla="*/ 38 h 929"/>
                <a:gd name="T92" fmla="*/ 768 w 1987"/>
                <a:gd name="T93" fmla="*/ 37 h 929"/>
                <a:gd name="T94" fmla="*/ 778 w 1987"/>
                <a:gd name="T95" fmla="*/ 37 h 929"/>
                <a:gd name="T96" fmla="*/ 785 w 1987"/>
                <a:gd name="T97" fmla="*/ 36 h 929"/>
                <a:gd name="T98" fmla="*/ 787 w 1987"/>
                <a:gd name="T99" fmla="*/ 36 h 929"/>
                <a:gd name="T100" fmla="*/ 1597 w 1987"/>
                <a:gd name="T101" fmla="*/ 0 h 929"/>
                <a:gd name="T102" fmla="*/ 1987 w 1987"/>
                <a:gd name="T103" fmla="*/ 912 h 929"/>
                <a:gd name="T104" fmla="*/ 1461 w 1987"/>
                <a:gd name="T105" fmla="*/ 800 h 929"/>
                <a:gd name="T106" fmla="*/ 1156 w 1987"/>
                <a:gd name="T107" fmla="*/ 792 h 929"/>
                <a:gd name="T108" fmla="*/ 854 w 1987"/>
                <a:gd name="T109" fmla="*/ 830 h 929"/>
                <a:gd name="T110" fmla="*/ 596 w 1987"/>
                <a:gd name="T111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87" h="929">
                  <a:moveTo>
                    <a:pt x="596" y="929"/>
                  </a:moveTo>
                  <a:lnTo>
                    <a:pt x="351" y="543"/>
                  </a:lnTo>
                  <a:lnTo>
                    <a:pt x="346" y="538"/>
                  </a:lnTo>
                  <a:lnTo>
                    <a:pt x="335" y="523"/>
                  </a:lnTo>
                  <a:lnTo>
                    <a:pt x="317" y="501"/>
                  </a:lnTo>
                  <a:lnTo>
                    <a:pt x="293" y="472"/>
                  </a:lnTo>
                  <a:lnTo>
                    <a:pt x="265" y="439"/>
                  </a:lnTo>
                  <a:lnTo>
                    <a:pt x="235" y="400"/>
                  </a:lnTo>
                  <a:lnTo>
                    <a:pt x="202" y="359"/>
                  </a:lnTo>
                  <a:lnTo>
                    <a:pt x="169" y="316"/>
                  </a:lnTo>
                  <a:lnTo>
                    <a:pt x="135" y="274"/>
                  </a:lnTo>
                  <a:lnTo>
                    <a:pt x="102" y="233"/>
                  </a:lnTo>
                  <a:lnTo>
                    <a:pt x="73" y="194"/>
                  </a:lnTo>
                  <a:lnTo>
                    <a:pt x="47" y="161"/>
                  </a:lnTo>
                  <a:lnTo>
                    <a:pt x="25" y="132"/>
                  </a:lnTo>
                  <a:lnTo>
                    <a:pt x="10" y="110"/>
                  </a:lnTo>
                  <a:lnTo>
                    <a:pt x="1" y="95"/>
                  </a:lnTo>
                  <a:lnTo>
                    <a:pt x="0" y="90"/>
                  </a:lnTo>
                  <a:lnTo>
                    <a:pt x="4" y="90"/>
                  </a:lnTo>
                  <a:lnTo>
                    <a:pt x="12" y="89"/>
                  </a:lnTo>
                  <a:lnTo>
                    <a:pt x="23" y="89"/>
                  </a:lnTo>
                  <a:lnTo>
                    <a:pt x="39" y="88"/>
                  </a:lnTo>
                  <a:lnTo>
                    <a:pt x="58" y="86"/>
                  </a:lnTo>
                  <a:lnTo>
                    <a:pt x="80" y="84"/>
                  </a:lnTo>
                  <a:lnTo>
                    <a:pt x="104" y="83"/>
                  </a:lnTo>
                  <a:lnTo>
                    <a:pt x="131" y="81"/>
                  </a:lnTo>
                  <a:lnTo>
                    <a:pt x="160" y="79"/>
                  </a:lnTo>
                  <a:lnTo>
                    <a:pt x="191" y="77"/>
                  </a:lnTo>
                  <a:lnTo>
                    <a:pt x="224" y="75"/>
                  </a:lnTo>
                  <a:lnTo>
                    <a:pt x="257" y="73"/>
                  </a:lnTo>
                  <a:lnTo>
                    <a:pt x="292" y="71"/>
                  </a:lnTo>
                  <a:lnTo>
                    <a:pt x="328" y="68"/>
                  </a:lnTo>
                  <a:lnTo>
                    <a:pt x="364" y="66"/>
                  </a:lnTo>
                  <a:lnTo>
                    <a:pt x="400" y="62"/>
                  </a:lnTo>
                  <a:lnTo>
                    <a:pt x="437" y="60"/>
                  </a:lnTo>
                  <a:lnTo>
                    <a:pt x="473" y="58"/>
                  </a:lnTo>
                  <a:lnTo>
                    <a:pt x="508" y="55"/>
                  </a:lnTo>
                  <a:lnTo>
                    <a:pt x="543" y="53"/>
                  </a:lnTo>
                  <a:lnTo>
                    <a:pt x="577" y="51"/>
                  </a:lnTo>
                  <a:lnTo>
                    <a:pt x="608" y="49"/>
                  </a:lnTo>
                  <a:lnTo>
                    <a:pt x="639" y="47"/>
                  </a:lnTo>
                  <a:lnTo>
                    <a:pt x="667" y="45"/>
                  </a:lnTo>
                  <a:lnTo>
                    <a:pt x="693" y="42"/>
                  </a:lnTo>
                  <a:lnTo>
                    <a:pt x="716" y="41"/>
                  </a:lnTo>
                  <a:lnTo>
                    <a:pt x="737" y="39"/>
                  </a:lnTo>
                  <a:lnTo>
                    <a:pt x="755" y="38"/>
                  </a:lnTo>
                  <a:lnTo>
                    <a:pt x="768" y="37"/>
                  </a:lnTo>
                  <a:lnTo>
                    <a:pt x="778" y="37"/>
                  </a:lnTo>
                  <a:lnTo>
                    <a:pt x="785" y="36"/>
                  </a:lnTo>
                  <a:lnTo>
                    <a:pt x="787" y="36"/>
                  </a:lnTo>
                  <a:lnTo>
                    <a:pt x="1597" y="0"/>
                  </a:lnTo>
                  <a:lnTo>
                    <a:pt x="1987" y="912"/>
                  </a:lnTo>
                  <a:lnTo>
                    <a:pt x="1461" y="800"/>
                  </a:lnTo>
                  <a:lnTo>
                    <a:pt x="1156" y="792"/>
                  </a:lnTo>
                  <a:lnTo>
                    <a:pt x="854" y="830"/>
                  </a:lnTo>
                  <a:lnTo>
                    <a:pt x="596" y="929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auto">
            <a:xfrm>
              <a:off x="3115" y="1440"/>
              <a:ext cx="714" cy="449"/>
            </a:xfrm>
            <a:custGeom>
              <a:avLst/>
              <a:gdLst>
                <a:gd name="T0" fmla="*/ 0 w 1434"/>
                <a:gd name="T1" fmla="*/ 1066 h 1186"/>
                <a:gd name="T2" fmla="*/ 1283 w 1434"/>
                <a:gd name="T3" fmla="*/ 0 h 1186"/>
                <a:gd name="T4" fmla="*/ 1434 w 1434"/>
                <a:gd name="T5" fmla="*/ 141 h 1186"/>
                <a:gd name="T6" fmla="*/ 91 w 1434"/>
                <a:gd name="T7" fmla="*/ 1186 h 1186"/>
                <a:gd name="T8" fmla="*/ 0 w 1434"/>
                <a:gd name="T9" fmla="*/ 106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186">
                  <a:moveTo>
                    <a:pt x="0" y="1066"/>
                  </a:moveTo>
                  <a:lnTo>
                    <a:pt x="1283" y="0"/>
                  </a:lnTo>
                  <a:lnTo>
                    <a:pt x="1434" y="141"/>
                  </a:lnTo>
                  <a:lnTo>
                    <a:pt x="91" y="1186"/>
                  </a:lnTo>
                  <a:lnTo>
                    <a:pt x="0" y="10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auto">
            <a:xfrm>
              <a:off x="1869" y="1678"/>
              <a:ext cx="502" cy="223"/>
            </a:xfrm>
            <a:custGeom>
              <a:avLst/>
              <a:gdLst>
                <a:gd name="T0" fmla="*/ 0 w 1006"/>
                <a:gd name="T1" fmla="*/ 156 h 591"/>
                <a:gd name="T2" fmla="*/ 90 w 1006"/>
                <a:gd name="T3" fmla="*/ 0 h 591"/>
                <a:gd name="T4" fmla="*/ 1006 w 1006"/>
                <a:gd name="T5" fmla="*/ 434 h 591"/>
                <a:gd name="T6" fmla="*/ 1003 w 1006"/>
                <a:gd name="T7" fmla="*/ 441 h 591"/>
                <a:gd name="T8" fmla="*/ 996 w 1006"/>
                <a:gd name="T9" fmla="*/ 459 h 591"/>
                <a:gd name="T10" fmla="*/ 985 w 1006"/>
                <a:gd name="T11" fmla="*/ 484 h 591"/>
                <a:gd name="T12" fmla="*/ 972 w 1006"/>
                <a:gd name="T13" fmla="*/ 513 h 591"/>
                <a:gd name="T14" fmla="*/ 960 w 1006"/>
                <a:gd name="T15" fmla="*/ 541 h 591"/>
                <a:gd name="T16" fmla="*/ 949 w 1006"/>
                <a:gd name="T17" fmla="*/ 567 h 591"/>
                <a:gd name="T18" fmla="*/ 942 w 1006"/>
                <a:gd name="T19" fmla="*/ 584 h 591"/>
                <a:gd name="T20" fmla="*/ 939 w 1006"/>
                <a:gd name="T21" fmla="*/ 591 h 591"/>
                <a:gd name="T22" fmla="*/ 0 w 1006"/>
                <a:gd name="T23" fmla="*/ 156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6" h="591">
                  <a:moveTo>
                    <a:pt x="0" y="156"/>
                  </a:moveTo>
                  <a:lnTo>
                    <a:pt x="90" y="0"/>
                  </a:lnTo>
                  <a:lnTo>
                    <a:pt x="1006" y="434"/>
                  </a:lnTo>
                  <a:lnTo>
                    <a:pt x="1003" y="441"/>
                  </a:lnTo>
                  <a:lnTo>
                    <a:pt x="996" y="459"/>
                  </a:lnTo>
                  <a:lnTo>
                    <a:pt x="985" y="484"/>
                  </a:lnTo>
                  <a:lnTo>
                    <a:pt x="972" y="513"/>
                  </a:lnTo>
                  <a:lnTo>
                    <a:pt x="960" y="541"/>
                  </a:lnTo>
                  <a:lnTo>
                    <a:pt x="949" y="567"/>
                  </a:lnTo>
                  <a:lnTo>
                    <a:pt x="942" y="584"/>
                  </a:lnTo>
                  <a:lnTo>
                    <a:pt x="939" y="591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4142" name="Group 46"/>
            <p:cNvGrpSpPr>
              <a:grpSpLocks/>
            </p:cNvGrpSpPr>
            <p:nvPr/>
          </p:nvGrpSpPr>
          <p:grpSpPr bwMode="auto">
            <a:xfrm rot="685505">
              <a:off x="1973" y="1888"/>
              <a:ext cx="869" cy="736"/>
              <a:chOff x="1927" y="1842"/>
              <a:chExt cx="869" cy="736"/>
            </a:xfrm>
          </p:grpSpPr>
          <p:sp>
            <p:nvSpPr>
              <p:cNvPr id="4143" name="Freeform 47"/>
              <p:cNvSpPr>
                <a:spLocks/>
              </p:cNvSpPr>
              <p:nvPr/>
            </p:nvSpPr>
            <p:spPr bwMode="auto">
              <a:xfrm rot="9600557">
                <a:off x="1941" y="2160"/>
                <a:ext cx="855" cy="337"/>
              </a:xfrm>
              <a:custGeom>
                <a:avLst/>
                <a:gdLst>
                  <a:gd name="T0" fmla="*/ 234 w 2184"/>
                  <a:gd name="T1" fmla="*/ 62 h 959"/>
                  <a:gd name="T2" fmla="*/ 688 w 2184"/>
                  <a:gd name="T3" fmla="*/ 0 h 959"/>
                  <a:gd name="T4" fmla="*/ 1280 w 2184"/>
                  <a:gd name="T5" fmla="*/ 84 h 959"/>
                  <a:gd name="T6" fmla="*/ 1569 w 2184"/>
                  <a:gd name="T7" fmla="*/ 189 h 959"/>
                  <a:gd name="T8" fmla="*/ 1588 w 2184"/>
                  <a:gd name="T9" fmla="*/ 200 h 959"/>
                  <a:gd name="T10" fmla="*/ 1620 w 2184"/>
                  <a:gd name="T11" fmla="*/ 218 h 959"/>
                  <a:gd name="T12" fmla="*/ 1661 w 2184"/>
                  <a:gd name="T13" fmla="*/ 241 h 959"/>
                  <a:gd name="T14" fmla="*/ 1705 w 2184"/>
                  <a:gd name="T15" fmla="*/ 265 h 959"/>
                  <a:gd name="T16" fmla="*/ 1745 w 2184"/>
                  <a:gd name="T17" fmla="*/ 288 h 959"/>
                  <a:gd name="T18" fmla="*/ 1778 w 2184"/>
                  <a:gd name="T19" fmla="*/ 307 h 959"/>
                  <a:gd name="T20" fmla="*/ 1797 w 2184"/>
                  <a:gd name="T21" fmla="*/ 317 h 959"/>
                  <a:gd name="T22" fmla="*/ 1801 w 2184"/>
                  <a:gd name="T23" fmla="*/ 320 h 959"/>
                  <a:gd name="T24" fmla="*/ 1817 w 2184"/>
                  <a:gd name="T25" fmla="*/ 334 h 959"/>
                  <a:gd name="T26" fmla="*/ 1845 w 2184"/>
                  <a:gd name="T27" fmla="*/ 357 h 959"/>
                  <a:gd name="T28" fmla="*/ 1880 w 2184"/>
                  <a:gd name="T29" fmla="*/ 386 h 959"/>
                  <a:gd name="T30" fmla="*/ 1918 w 2184"/>
                  <a:gd name="T31" fmla="*/ 417 h 959"/>
                  <a:gd name="T32" fmla="*/ 1953 w 2184"/>
                  <a:gd name="T33" fmla="*/ 445 h 959"/>
                  <a:gd name="T34" fmla="*/ 1981 w 2184"/>
                  <a:gd name="T35" fmla="*/ 468 h 959"/>
                  <a:gd name="T36" fmla="*/ 1997 w 2184"/>
                  <a:gd name="T37" fmla="*/ 482 h 959"/>
                  <a:gd name="T38" fmla="*/ 2000 w 2184"/>
                  <a:gd name="T39" fmla="*/ 486 h 959"/>
                  <a:gd name="T40" fmla="*/ 2013 w 2184"/>
                  <a:gd name="T41" fmla="*/ 504 h 959"/>
                  <a:gd name="T42" fmla="*/ 2033 w 2184"/>
                  <a:gd name="T43" fmla="*/ 533 h 959"/>
                  <a:gd name="T44" fmla="*/ 2059 w 2184"/>
                  <a:gd name="T45" fmla="*/ 571 h 959"/>
                  <a:gd name="T46" fmla="*/ 2087 w 2184"/>
                  <a:gd name="T47" fmla="*/ 610 h 959"/>
                  <a:gd name="T48" fmla="*/ 2113 w 2184"/>
                  <a:gd name="T49" fmla="*/ 647 h 959"/>
                  <a:gd name="T50" fmla="*/ 2133 w 2184"/>
                  <a:gd name="T51" fmla="*/ 677 h 959"/>
                  <a:gd name="T52" fmla="*/ 2146 w 2184"/>
                  <a:gd name="T53" fmla="*/ 693 h 959"/>
                  <a:gd name="T54" fmla="*/ 2148 w 2184"/>
                  <a:gd name="T55" fmla="*/ 703 h 959"/>
                  <a:gd name="T56" fmla="*/ 2158 w 2184"/>
                  <a:gd name="T57" fmla="*/ 746 h 959"/>
                  <a:gd name="T58" fmla="*/ 2173 w 2184"/>
                  <a:gd name="T59" fmla="*/ 802 h 959"/>
                  <a:gd name="T60" fmla="*/ 2183 w 2184"/>
                  <a:gd name="T61" fmla="*/ 844 h 959"/>
                  <a:gd name="T62" fmla="*/ 2184 w 2184"/>
                  <a:gd name="T63" fmla="*/ 856 h 959"/>
                  <a:gd name="T64" fmla="*/ 2180 w 2184"/>
                  <a:gd name="T65" fmla="*/ 885 h 959"/>
                  <a:gd name="T66" fmla="*/ 2175 w 2184"/>
                  <a:gd name="T67" fmla="*/ 925 h 959"/>
                  <a:gd name="T68" fmla="*/ 2171 w 2184"/>
                  <a:gd name="T69" fmla="*/ 954 h 959"/>
                  <a:gd name="T70" fmla="*/ 0 w 2184"/>
                  <a:gd name="T71" fmla="*/ 179 h 9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84" h="959">
                    <a:moveTo>
                      <a:pt x="0" y="179"/>
                    </a:moveTo>
                    <a:lnTo>
                      <a:pt x="234" y="62"/>
                    </a:lnTo>
                    <a:lnTo>
                      <a:pt x="461" y="0"/>
                    </a:lnTo>
                    <a:lnTo>
                      <a:pt x="688" y="0"/>
                    </a:lnTo>
                    <a:lnTo>
                      <a:pt x="985" y="13"/>
                    </a:lnTo>
                    <a:lnTo>
                      <a:pt x="1280" y="84"/>
                    </a:lnTo>
                    <a:lnTo>
                      <a:pt x="1566" y="187"/>
                    </a:lnTo>
                    <a:lnTo>
                      <a:pt x="1569" y="189"/>
                    </a:lnTo>
                    <a:lnTo>
                      <a:pt x="1576" y="194"/>
                    </a:lnTo>
                    <a:lnTo>
                      <a:pt x="1588" y="200"/>
                    </a:lnTo>
                    <a:lnTo>
                      <a:pt x="1602" y="208"/>
                    </a:lnTo>
                    <a:lnTo>
                      <a:pt x="1620" y="218"/>
                    </a:lnTo>
                    <a:lnTo>
                      <a:pt x="1639" y="229"/>
                    </a:lnTo>
                    <a:lnTo>
                      <a:pt x="1661" y="241"/>
                    </a:lnTo>
                    <a:lnTo>
                      <a:pt x="1683" y="253"/>
                    </a:lnTo>
                    <a:lnTo>
                      <a:pt x="1705" y="265"/>
                    </a:lnTo>
                    <a:lnTo>
                      <a:pt x="1726" y="277"/>
                    </a:lnTo>
                    <a:lnTo>
                      <a:pt x="1745" y="288"/>
                    </a:lnTo>
                    <a:lnTo>
                      <a:pt x="1763" y="298"/>
                    </a:lnTo>
                    <a:lnTo>
                      <a:pt x="1778" y="307"/>
                    </a:lnTo>
                    <a:lnTo>
                      <a:pt x="1789" y="313"/>
                    </a:lnTo>
                    <a:lnTo>
                      <a:pt x="1797" y="317"/>
                    </a:lnTo>
                    <a:lnTo>
                      <a:pt x="1799" y="318"/>
                    </a:lnTo>
                    <a:lnTo>
                      <a:pt x="1801" y="320"/>
                    </a:lnTo>
                    <a:lnTo>
                      <a:pt x="1808" y="326"/>
                    </a:lnTo>
                    <a:lnTo>
                      <a:pt x="1817" y="334"/>
                    </a:lnTo>
                    <a:lnTo>
                      <a:pt x="1831" y="345"/>
                    </a:lnTo>
                    <a:lnTo>
                      <a:pt x="1845" y="357"/>
                    </a:lnTo>
                    <a:lnTo>
                      <a:pt x="1862" y="371"/>
                    </a:lnTo>
                    <a:lnTo>
                      <a:pt x="1880" y="386"/>
                    </a:lnTo>
                    <a:lnTo>
                      <a:pt x="1899" y="401"/>
                    </a:lnTo>
                    <a:lnTo>
                      <a:pt x="1918" y="417"/>
                    </a:lnTo>
                    <a:lnTo>
                      <a:pt x="1936" y="431"/>
                    </a:lnTo>
                    <a:lnTo>
                      <a:pt x="1953" y="445"/>
                    </a:lnTo>
                    <a:lnTo>
                      <a:pt x="1968" y="458"/>
                    </a:lnTo>
                    <a:lnTo>
                      <a:pt x="1981" y="468"/>
                    </a:lnTo>
                    <a:lnTo>
                      <a:pt x="1990" y="477"/>
                    </a:lnTo>
                    <a:lnTo>
                      <a:pt x="1997" y="482"/>
                    </a:lnTo>
                    <a:lnTo>
                      <a:pt x="1999" y="483"/>
                    </a:lnTo>
                    <a:lnTo>
                      <a:pt x="2000" y="486"/>
                    </a:lnTo>
                    <a:lnTo>
                      <a:pt x="2006" y="492"/>
                    </a:lnTo>
                    <a:lnTo>
                      <a:pt x="2013" y="504"/>
                    </a:lnTo>
                    <a:lnTo>
                      <a:pt x="2022" y="517"/>
                    </a:lnTo>
                    <a:lnTo>
                      <a:pt x="2033" y="533"/>
                    </a:lnTo>
                    <a:lnTo>
                      <a:pt x="2045" y="551"/>
                    </a:lnTo>
                    <a:lnTo>
                      <a:pt x="2059" y="571"/>
                    </a:lnTo>
                    <a:lnTo>
                      <a:pt x="2074" y="591"/>
                    </a:lnTo>
                    <a:lnTo>
                      <a:pt x="2087" y="610"/>
                    </a:lnTo>
                    <a:lnTo>
                      <a:pt x="2101" y="630"/>
                    </a:lnTo>
                    <a:lnTo>
                      <a:pt x="2113" y="647"/>
                    </a:lnTo>
                    <a:lnTo>
                      <a:pt x="2124" y="663"/>
                    </a:lnTo>
                    <a:lnTo>
                      <a:pt x="2133" y="677"/>
                    </a:lnTo>
                    <a:lnTo>
                      <a:pt x="2140" y="687"/>
                    </a:lnTo>
                    <a:lnTo>
                      <a:pt x="2146" y="693"/>
                    </a:lnTo>
                    <a:lnTo>
                      <a:pt x="2147" y="696"/>
                    </a:lnTo>
                    <a:lnTo>
                      <a:pt x="2148" y="703"/>
                    </a:lnTo>
                    <a:lnTo>
                      <a:pt x="2152" y="721"/>
                    </a:lnTo>
                    <a:lnTo>
                      <a:pt x="2158" y="746"/>
                    </a:lnTo>
                    <a:lnTo>
                      <a:pt x="2166" y="774"/>
                    </a:lnTo>
                    <a:lnTo>
                      <a:pt x="2173" y="802"/>
                    </a:lnTo>
                    <a:lnTo>
                      <a:pt x="2178" y="828"/>
                    </a:lnTo>
                    <a:lnTo>
                      <a:pt x="2183" y="844"/>
                    </a:lnTo>
                    <a:lnTo>
                      <a:pt x="2184" y="851"/>
                    </a:lnTo>
                    <a:lnTo>
                      <a:pt x="2184" y="856"/>
                    </a:lnTo>
                    <a:lnTo>
                      <a:pt x="2182" y="868"/>
                    </a:lnTo>
                    <a:lnTo>
                      <a:pt x="2180" y="885"/>
                    </a:lnTo>
                    <a:lnTo>
                      <a:pt x="2178" y="905"/>
                    </a:lnTo>
                    <a:lnTo>
                      <a:pt x="2175" y="925"/>
                    </a:lnTo>
                    <a:lnTo>
                      <a:pt x="2174" y="942"/>
                    </a:lnTo>
                    <a:lnTo>
                      <a:pt x="2171" y="954"/>
                    </a:lnTo>
                    <a:lnTo>
                      <a:pt x="2171" y="959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44" name="Freeform 48"/>
              <p:cNvSpPr>
                <a:spLocks/>
              </p:cNvSpPr>
              <p:nvPr/>
            </p:nvSpPr>
            <p:spPr bwMode="auto">
              <a:xfrm rot="8655197">
                <a:off x="1927" y="1842"/>
                <a:ext cx="784" cy="736"/>
              </a:xfrm>
              <a:custGeom>
                <a:avLst/>
                <a:gdLst>
                  <a:gd name="T0" fmla="*/ 946 w 2227"/>
                  <a:gd name="T1" fmla="*/ 437 h 1003"/>
                  <a:gd name="T2" fmla="*/ 1011 w 2227"/>
                  <a:gd name="T3" fmla="*/ 531 h 1003"/>
                  <a:gd name="T4" fmla="*/ 1069 w 2227"/>
                  <a:gd name="T5" fmla="*/ 602 h 1003"/>
                  <a:gd name="T6" fmla="*/ 1127 w 2227"/>
                  <a:gd name="T7" fmla="*/ 671 h 1003"/>
                  <a:gd name="T8" fmla="*/ 1219 w 2227"/>
                  <a:gd name="T9" fmla="*/ 757 h 1003"/>
                  <a:gd name="T10" fmla="*/ 1285 w 2227"/>
                  <a:gd name="T11" fmla="*/ 800 h 1003"/>
                  <a:gd name="T12" fmla="*/ 1388 w 2227"/>
                  <a:gd name="T13" fmla="*/ 855 h 1003"/>
                  <a:gd name="T14" fmla="*/ 1491 w 2227"/>
                  <a:gd name="T15" fmla="*/ 873 h 1003"/>
                  <a:gd name="T16" fmla="*/ 1561 w 2227"/>
                  <a:gd name="T17" fmla="*/ 878 h 1003"/>
                  <a:gd name="T18" fmla="*/ 1684 w 2227"/>
                  <a:gd name="T19" fmla="*/ 862 h 1003"/>
                  <a:gd name="T20" fmla="*/ 1741 w 2227"/>
                  <a:gd name="T21" fmla="*/ 839 h 1003"/>
                  <a:gd name="T22" fmla="*/ 1795 w 2227"/>
                  <a:gd name="T23" fmla="*/ 812 h 1003"/>
                  <a:gd name="T24" fmla="*/ 1866 w 2227"/>
                  <a:gd name="T25" fmla="*/ 746 h 1003"/>
                  <a:gd name="T26" fmla="*/ 1888 w 2227"/>
                  <a:gd name="T27" fmla="*/ 712 h 1003"/>
                  <a:gd name="T28" fmla="*/ 1906 w 2227"/>
                  <a:gd name="T29" fmla="*/ 666 h 1003"/>
                  <a:gd name="T30" fmla="*/ 1980 w 2227"/>
                  <a:gd name="T31" fmla="*/ 695 h 1003"/>
                  <a:gd name="T32" fmla="*/ 2126 w 2227"/>
                  <a:gd name="T33" fmla="*/ 748 h 1003"/>
                  <a:gd name="T34" fmla="*/ 2224 w 2227"/>
                  <a:gd name="T35" fmla="*/ 783 h 1003"/>
                  <a:gd name="T36" fmla="*/ 2170 w 2227"/>
                  <a:gd name="T37" fmla="*/ 827 h 1003"/>
                  <a:gd name="T38" fmla="*/ 2110 w 2227"/>
                  <a:gd name="T39" fmla="*/ 868 h 1003"/>
                  <a:gd name="T40" fmla="*/ 2048 w 2227"/>
                  <a:gd name="T41" fmla="*/ 895 h 1003"/>
                  <a:gd name="T42" fmla="*/ 1958 w 2227"/>
                  <a:gd name="T43" fmla="*/ 931 h 1003"/>
                  <a:gd name="T44" fmla="*/ 1911 w 2227"/>
                  <a:gd name="T45" fmla="*/ 949 h 1003"/>
                  <a:gd name="T46" fmla="*/ 1853 w 2227"/>
                  <a:gd name="T47" fmla="*/ 962 h 1003"/>
                  <a:gd name="T48" fmla="*/ 1739 w 2227"/>
                  <a:gd name="T49" fmla="*/ 983 h 1003"/>
                  <a:gd name="T50" fmla="*/ 1663 w 2227"/>
                  <a:gd name="T51" fmla="*/ 997 h 1003"/>
                  <a:gd name="T52" fmla="*/ 1622 w 2227"/>
                  <a:gd name="T53" fmla="*/ 998 h 1003"/>
                  <a:gd name="T54" fmla="*/ 1518 w 2227"/>
                  <a:gd name="T55" fmla="*/ 1002 h 1003"/>
                  <a:gd name="T56" fmla="*/ 1430 w 2227"/>
                  <a:gd name="T57" fmla="*/ 1003 h 1003"/>
                  <a:gd name="T58" fmla="*/ 1395 w 2227"/>
                  <a:gd name="T59" fmla="*/ 1002 h 1003"/>
                  <a:gd name="T60" fmla="*/ 1287 w 2227"/>
                  <a:gd name="T61" fmla="*/ 992 h 1003"/>
                  <a:gd name="T62" fmla="*/ 1179 w 2227"/>
                  <a:gd name="T63" fmla="*/ 983 h 1003"/>
                  <a:gd name="T64" fmla="*/ 1145 w 2227"/>
                  <a:gd name="T65" fmla="*/ 977 h 1003"/>
                  <a:gd name="T66" fmla="*/ 1064 w 2227"/>
                  <a:gd name="T67" fmla="*/ 956 h 1003"/>
                  <a:gd name="T68" fmla="*/ 969 w 2227"/>
                  <a:gd name="T69" fmla="*/ 930 h 1003"/>
                  <a:gd name="T70" fmla="*/ 930 w 2227"/>
                  <a:gd name="T71" fmla="*/ 919 h 1003"/>
                  <a:gd name="T72" fmla="*/ 848 w 2227"/>
                  <a:gd name="T73" fmla="*/ 894 h 1003"/>
                  <a:gd name="T74" fmla="*/ 726 w 2227"/>
                  <a:gd name="T75" fmla="*/ 853 h 1003"/>
                  <a:gd name="T76" fmla="*/ 663 w 2227"/>
                  <a:gd name="T77" fmla="*/ 831 h 1003"/>
                  <a:gd name="T78" fmla="*/ 615 w 2227"/>
                  <a:gd name="T79" fmla="*/ 809 h 1003"/>
                  <a:gd name="T80" fmla="*/ 524 w 2227"/>
                  <a:gd name="T81" fmla="*/ 765 h 1003"/>
                  <a:gd name="T82" fmla="*/ 463 w 2227"/>
                  <a:gd name="T83" fmla="*/ 733 h 1003"/>
                  <a:gd name="T84" fmla="*/ 431 w 2227"/>
                  <a:gd name="T85" fmla="*/ 710 h 1003"/>
                  <a:gd name="T86" fmla="*/ 348 w 2227"/>
                  <a:gd name="T87" fmla="*/ 648 h 1003"/>
                  <a:gd name="T88" fmla="*/ 278 w 2227"/>
                  <a:gd name="T89" fmla="*/ 596 h 1003"/>
                  <a:gd name="T90" fmla="*/ 231 w 2227"/>
                  <a:gd name="T91" fmla="*/ 557 h 1003"/>
                  <a:gd name="T92" fmla="*/ 145 w 2227"/>
                  <a:gd name="T93" fmla="*/ 483 h 1003"/>
                  <a:gd name="T94" fmla="*/ 122 w 2227"/>
                  <a:gd name="T95" fmla="*/ 445 h 1003"/>
                  <a:gd name="T96" fmla="*/ 78 w 2227"/>
                  <a:gd name="T97" fmla="*/ 371 h 1003"/>
                  <a:gd name="T98" fmla="*/ 49 w 2227"/>
                  <a:gd name="T99" fmla="*/ 318 h 1003"/>
                  <a:gd name="T100" fmla="*/ 40 w 2227"/>
                  <a:gd name="T101" fmla="*/ 290 h 1003"/>
                  <a:gd name="T102" fmla="*/ 18 w 2227"/>
                  <a:gd name="T103" fmla="*/ 214 h 1003"/>
                  <a:gd name="T104" fmla="*/ 3 w 2227"/>
                  <a:gd name="T105" fmla="*/ 150 h 1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27" h="1003">
                    <a:moveTo>
                      <a:pt x="51" y="0"/>
                    </a:moveTo>
                    <a:lnTo>
                      <a:pt x="897" y="301"/>
                    </a:lnTo>
                    <a:lnTo>
                      <a:pt x="934" y="417"/>
                    </a:lnTo>
                    <a:lnTo>
                      <a:pt x="937" y="423"/>
                    </a:lnTo>
                    <a:lnTo>
                      <a:pt x="946" y="437"/>
                    </a:lnTo>
                    <a:lnTo>
                      <a:pt x="960" y="456"/>
                    </a:lnTo>
                    <a:lnTo>
                      <a:pt x="974" y="478"/>
                    </a:lnTo>
                    <a:lnTo>
                      <a:pt x="989" y="500"/>
                    </a:lnTo>
                    <a:lnTo>
                      <a:pt x="1002" y="518"/>
                    </a:lnTo>
                    <a:lnTo>
                      <a:pt x="1011" y="531"/>
                    </a:lnTo>
                    <a:lnTo>
                      <a:pt x="1015" y="536"/>
                    </a:lnTo>
                    <a:lnTo>
                      <a:pt x="1019" y="543"/>
                    </a:lnTo>
                    <a:lnTo>
                      <a:pt x="1032" y="557"/>
                    </a:lnTo>
                    <a:lnTo>
                      <a:pt x="1049" y="578"/>
                    </a:lnTo>
                    <a:lnTo>
                      <a:pt x="1069" y="602"/>
                    </a:lnTo>
                    <a:lnTo>
                      <a:pt x="1089" y="625"/>
                    </a:lnTo>
                    <a:lnTo>
                      <a:pt x="1106" y="646"/>
                    </a:lnTo>
                    <a:lnTo>
                      <a:pt x="1118" y="661"/>
                    </a:lnTo>
                    <a:lnTo>
                      <a:pt x="1123" y="666"/>
                    </a:lnTo>
                    <a:lnTo>
                      <a:pt x="1127" y="671"/>
                    </a:lnTo>
                    <a:lnTo>
                      <a:pt x="1141" y="683"/>
                    </a:lnTo>
                    <a:lnTo>
                      <a:pt x="1159" y="701"/>
                    </a:lnTo>
                    <a:lnTo>
                      <a:pt x="1180" y="721"/>
                    </a:lnTo>
                    <a:lnTo>
                      <a:pt x="1201" y="740"/>
                    </a:lnTo>
                    <a:lnTo>
                      <a:pt x="1219" y="757"/>
                    </a:lnTo>
                    <a:lnTo>
                      <a:pt x="1233" y="769"/>
                    </a:lnTo>
                    <a:lnTo>
                      <a:pt x="1237" y="773"/>
                    </a:lnTo>
                    <a:lnTo>
                      <a:pt x="1244" y="777"/>
                    </a:lnTo>
                    <a:lnTo>
                      <a:pt x="1261" y="787"/>
                    </a:lnTo>
                    <a:lnTo>
                      <a:pt x="1285" y="800"/>
                    </a:lnTo>
                    <a:lnTo>
                      <a:pt x="1313" y="815"/>
                    </a:lnTo>
                    <a:lnTo>
                      <a:pt x="1341" y="830"/>
                    </a:lnTo>
                    <a:lnTo>
                      <a:pt x="1365" y="843"/>
                    </a:lnTo>
                    <a:lnTo>
                      <a:pt x="1381" y="852"/>
                    </a:lnTo>
                    <a:lnTo>
                      <a:pt x="1388" y="855"/>
                    </a:lnTo>
                    <a:lnTo>
                      <a:pt x="1395" y="857"/>
                    </a:lnTo>
                    <a:lnTo>
                      <a:pt x="1412" y="860"/>
                    </a:lnTo>
                    <a:lnTo>
                      <a:pt x="1435" y="864"/>
                    </a:lnTo>
                    <a:lnTo>
                      <a:pt x="1464" y="868"/>
                    </a:lnTo>
                    <a:lnTo>
                      <a:pt x="1491" y="873"/>
                    </a:lnTo>
                    <a:lnTo>
                      <a:pt x="1514" y="877"/>
                    </a:lnTo>
                    <a:lnTo>
                      <a:pt x="1531" y="879"/>
                    </a:lnTo>
                    <a:lnTo>
                      <a:pt x="1538" y="880"/>
                    </a:lnTo>
                    <a:lnTo>
                      <a:pt x="1545" y="880"/>
                    </a:lnTo>
                    <a:lnTo>
                      <a:pt x="1561" y="878"/>
                    </a:lnTo>
                    <a:lnTo>
                      <a:pt x="1586" y="875"/>
                    </a:lnTo>
                    <a:lnTo>
                      <a:pt x="1614" y="872"/>
                    </a:lnTo>
                    <a:lnTo>
                      <a:pt x="1642" y="867"/>
                    </a:lnTo>
                    <a:lnTo>
                      <a:pt x="1667" y="864"/>
                    </a:lnTo>
                    <a:lnTo>
                      <a:pt x="1684" y="862"/>
                    </a:lnTo>
                    <a:lnTo>
                      <a:pt x="1691" y="861"/>
                    </a:lnTo>
                    <a:lnTo>
                      <a:pt x="1695" y="859"/>
                    </a:lnTo>
                    <a:lnTo>
                      <a:pt x="1706" y="855"/>
                    </a:lnTo>
                    <a:lnTo>
                      <a:pt x="1722" y="847"/>
                    </a:lnTo>
                    <a:lnTo>
                      <a:pt x="1741" y="839"/>
                    </a:lnTo>
                    <a:lnTo>
                      <a:pt x="1760" y="831"/>
                    </a:lnTo>
                    <a:lnTo>
                      <a:pt x="1776" y="823"/>
                    </a:lnTo>
                    <a:lnTo>
                      <a:pt x="1787" y="818"/>
                    </a:lnTo>
                    <a:lnTo>
                      <a:pt x="1792" y="815"/>
                    </a:lnTo>
                    <a:lnTo>
                      <a:pt x="1795" y="812"/>
                    </a:lnTo>
                    <a:lnTo>
                      <a:pt x="1805" y="803"/>
                    </a:lnTo>
                    <a:lnTo>
                      <a:pt x="1820" y="790"/>
                    </a:lnTo>
                    <a:lnTo>
                      <a:pt x="1836" y="775"/>
                    </a:lnTo>
                    <a:lnTo>
                      <a:pt x="1852" y="759"/>
                    </a:lnTo>
                    <a:lnTo>
                      <a:pt x="1866" y="746"/>
                    </a:lnTo>
                    <a:lnTo>
                      <a:pt x="1876" y="736"/>
                    </a:lnTo>
                    <a:lnTo>
                      <a:pt x="1880" y="732"/>
                    </a:lnTo>
                    <a:lnTo>
                      <a:pt x="1881" y="730"/>
                    </a:lnTo>
                    <a:lnTo>
                      <a:pt x="1884" y="723"/>
                    </a:lnTo>
                    <a:lnTo>
                      <a:pt x="1888" y="712"/>
                    </a:lnTo>
                    <a:lnTo>
                      <a:pt x="1893" y="700"/>
                    </a:lnTo>
                    <a:lnTo>
                      <a:pt x="1898" y="688"/>
                    </a:lnTo>
                    <a:lnTo>
                      <a:pt x="1901" y="677"/>
                    </a:lnTo>
                    <a:lnTo>
                      <a:pt x="1904" y="669"/>
                    </a:lnTo>
                    <a:lnTo>
                      <a:pt x="1906" y="666"/>
                    </a:lnTo>
                    <a:lnTo>
                      <a:pt x="1909" y="667"/>
                    </a:lnTo>
                    <a:lnTo>
                      <a:pt x="1919" y="671"/>
                    </a:lnTo>
                    <a:lnTo>
                      <a:pt x="1935" y="678"/>
                    </a:lnTo>
                    <a:lnTo>
                      <a:pt x="1956" y="685"/>
                    </a:lnTo>
                    <a:lnTo>
                      <a:pt x="1980" y="695"/>
                    </a:lnTo>
                    <a:lnTo>
                      <a:pt x="2007" y="704"/>
                    </a:lnTo>
                    <a:lnTo>
                      <a:pt x="2036" y="715"/>
                    </a:lnTo>
                    <a:lnTo>
                      <a:pt x="2066" y="726"/>
                    </a:lnTo>
                    <a:lnTo>
                      <a:pt x="2097" y="737"/>
                    </a:lnTo>
                    <a:lnTo>
                      <a:pt x="2126" y="748"/>
                    </a:lnTo>
                    <a:lnTo>
                      <a:pt x="2153" y="757"/>
                    </a:lnTo>
                    <a:lnTo>
                      <a:pt x="2177" y="766"/>
                    </a:lnTo>
                    <a:lnTo>
                      <a:pt x="2198" y="773"/>
                    </a:lnTo>
                    <a:lnTo>
                      <a:pt x="2214" y="779"/>
                    </a:lnTo>
                    <a:lnTo>
                      <a:pt x="2224" y="783"/>
                    </a:lnTo>
                    <a:lnTo>
                      <a:pt x="2227" y="784"/>
                    </a:lnTo>
                    <a:lnTo>
                      <a:pt x="2223" y="788"/>
                    </a:lnTo>
                    <a:lnTo>
                      <a:pt x="2209" y="797"/>
                    </a:lnTo>
                    <a:lnTo>
                      <a:pt x="2191" y="811"/>
                    </a:lnTo>
                    <a:lnTo>
                      <a:pt x="2170" y="827"/>
                    </a:lnTo>
                    <a:lnTo>
                      <a:pt x="2148" y="842"/>
                    </a:lnTo>
                    <a:lnTo>
                      <a:pt x="2130" y="855"/>
                    </a:lnTo>
                    <a:lnTo>
                      <a:pt x="2117" y="864"/>
                    </a:lnTo>
                    <a:lnTo>
                      <a:pt x="2112" y="867"/>
                    </a:lnTo>
                    <a:lnTo>
                      <a:pt x="2110" y="868"/>
                    </a:lnTo>
                    <a:lnTo>
                      <a:pt x="2103" y="872"/>
                    </a:lnTo>
                    <a:lnTo>
                      <a:pt x="2093" y="876"/>
                    </a:lnTo>
                    <a:lnTo>
                      <a:pt x="2081" y="881"/>
                    </a:lnTo>
                    <a:lnTo>
                      <a:pt x="2065" y="887"/>
                    </a:lnTo>
                    <a:lnTo>
                      <a:pt x="2048" y="895"/>
                    </a:lnTo>
                    <a:lnTo>
                      <a:pt x="2030" y="902"/>
                    </a:lnTo>
                    <a:lnTo>
                      <a:pt x="2012" y="909"/>
                    </a:lnTo>
                    <a:lnTo>
                      <a:pt x="1993" y="917"/>
                    </a:lnTo>
                    <a:lnTo>
                      <a:pt x="1975" y="924"/>
                    </a:lnTo>
                    <a:lnTo>
                      <a:pt x="1958" y="931"/>
                    </a:lnTo>
                    <a:lnTo>
                      <a:pt x="1943" y="938"/>
                    </a:lnTo>
                    <a:lnTo>
                      <a:pt x="1930" y="943"/>
                    </a:lnTo>
                    <a:lnTo>
                      <a:pt x="1920" y="946"/>
                    </a:lnTo>
                    <a:lnTo>
                      <a:pt x="1913" y="948"/>
                    </a:lnTo>
                    <a:lnTo>
                      <a:pt x="1911" y="949"/>
                    </a:lnTo>
                    <a:lnTo>
                      <a:pt x="1908" y="950"/>
                    </a:lnTo>
                    <a:lnTo>
                      <a:pt x="1900" y="952"/>
                    </a:lnTo>
                    <a:lnTo>
                      <a:pt x="1888" y="954"/>
                    </a:lnTo>
                    <a:lnTo>
                      <a:pt x="1872" y="958"/>
                    </a:lnTo>
                    <a:lnTo>
                      <a:pt x="1853" y="962"/>
                    </a:lnTo>
                    <a:lnTo>
                      <a:pt x="1831" y="966"/>
                    </a:lnTo>
                    <a:lnTo>
                      <a:pt x="1809" y="970"/>
                    </a:lnTo>
                    <a:lnTo>
                      <a:pt x="1785" y="974"/>
                    </a:lnTo>
                    <a:lnTo>
                      <a:pt x="1762" y="978"/>
                    </a:lnTo>
                    <a:lnTo>
                      <a:pt x="1739" y="983"/>
                    </a:lnTo>
                    <a:lnTo>
                      <a:pt x="1718" y="987"/>
                    </a:lnTo>
                    <a:lnTo>
                      <a:pt x="1699" y="991"/>
                    </a:lnTo>
                    <a:lnTo>
                      <a:pt x="1683" y="993"/>
                    </a:lnTo>
                    <a:lnTo>
                      <a:pt x="1670" y="995"/>
                    </a:lnTo>
                    <a:lnTo>
                      <a:pt x="1663" y="997"/>
                    </a:lnTo>
                    <a:lnTo>
                      <a:pt x="1659" y="997"/>
                    </a:lnTo>
                    <a:lnTo>
                      <a:pt x="1657" y="997"/>
                    </a:lnTo>
                    <a:lnTo>
                      <a:pt x="1649" y="998"/>
                    </a:lnTo>
                    <a:lnTo>
                      <a:pt x="1637" y="998"/>
                    </a:lnTo>
                    <a:lnTo>
                      <a:pt x="1622" y="998"/>
                    </a:lnTo>
                    <a:lnTo>
                      <a:pt x="1604" y="999"/>
                    </a:lnTo>
                    <a:lnTo>
                      <a:pt x="1584" y="1000"/>
                    </a:lnTo>
                    <a:lnTo>
                      <a:pt x="1561" y="1000"/>
                    </a:lnTo>
                    <a:lnTo>
                      <a:pt x="1540" y="1002"/>
                    </a:lnTo>
                    <a:lnTo>
                      <a:pt x="1518" y="1002"/>
                    </a:lnTo>
                    <a:lnTo>
                      <a:pt x="1495" y="1003"/>
                    </a:lnTo>
                    <a:lnTo>
                      <a:pt x="1475" y="1003"/>
                    </a:lnTo>
                    <a:lnTo>
                      <a:pt x="1457" y="1003"/>
                    </a:lnTo>
                    <a:lnTo>
                      <a:pt x="1442" y="1003"/>
                    </a:lnTo>
                    <a:lnTo>
                      <a:pt x="1430" y="1003"/>
                    </a:lnTo>
                    <a:lnTo>
                      <a:pt x="1422" y="1003"/>
                    </a:lnTo>
                    <a:lnTo>
                      <a:pt x="1420" y="1003"/>
                    </a:lnTo>
                    <a:lnTo>
                      <a:pt x="1416" y="1003"/>
                    </a:lnTo>
                    <a:lnTo>
                      <a:pt x="1408" y="1003"/>
                    </a:lnTo>
                    <a:lnTo>
                      <a:pt x="1395" y="1002"/>
                    </a:lnTo>
                    <a:lnTo>
                      <a:pt x="1378" y="1000"/>
                    </a:lnTo>
                    <a:lnTo>
                      <a:pt x="1358" y="998"/>
                    </a:lnTo>
                    <a:lnTo>
                      <a:pt x="1335" y="996"/>
                    </a:lnTo>
                    <a:lnTo>
                      <a:pt x="1312" y="994"/>
                    </a:lnTo>
                    <a:lnTo>
                      <a:pt x="1287" y="992"/>
                    </a:lnTo>
                    <a:lnTo>
                      <a:pt x="1262" y="990"/>
                    </a:lnTo>
                    <a:lnTo>
                      <a:pt x="1239" y="988"/>
                    </a:lnTo>
                    <a:lnTo>
                      <a:pt x="1216" y="986"/>
                    </a:lnTo>
                    <a:lnTo>
                      <a:pt x="1196" y="984"/>
                    </a:lnTo>
                    <a:lnTo>
                      <a:pt x="1179" y="983"/>
                    </a:lnTo>
                    <a:lnTo>
                      <a:pt x="1165" y="981"/>
                    </a:lnTo>
                    <a:lnTo>
                      <a:pt x="1158" y="980"/>
                    </a:lnTo>
                    <a:lnTo>
                      <a:pt x="1154" y="980"/>
                    </a:lnTo>
                    <a:lnTo>
                      <a:pt x="1152" y="980"/>
                    </a:lnTo>
                    <a:lnTo>
                      <a:pt x="1145" y="977"/>
                    </a:lnTo>
                    <a:lnTo>
                      <a:pt x="1134" y="974"/>
                    </a:lnTo>
                    <a:lnTo>
                      <a:pt x="1119" y="971"/>
                    </a:lnTo>
                    <a:lnTo>
                      <a:pt x="1104" y="967"/>
                    </a:lnTo>
                    <a:lnTo>
                      <a:pt x="1085" y="962"/>
                    </a:lnTo>
                    <a:lnTo>
                      <a:pt x="1064" y="956"/>
                    </a:lnTo>
                    <a:lnTo>
                      <a:pt x="1044" y="951"/>
                    </a:lnTo>
                    <a:lnTo>
                      <a:pt x="1024" y="945"/>
                    </a:lnTo>
                    <a:lnTo>
                      <a:pt x="1004" y="940"/>
                    </a:lnTo>
                    <a:lnTo>
                      <a:pt x="984" y="934"/>
                    </a:lnTo>
                    <a:lnTo>
                      <a:pt x="969" y="930"/>
                    </a:lnTo>
                    <a:lnTo>
                      <a:pt x="954" y="926"/>
                    </a:lnTo>
                    <a:lnTo>
                      <a:pt x="943" y="923"/>
                    </a:lnTo>
                    <a:lnTo>
                      <a:pt x="936" y="921"/>
                    </a:lnTo>
                    <a:lnTo>
                      <a:pt x="934" y="920"/>
                    </a:lnTo>
                    <a:lnTo>
                      <a:pt x="930" y="919"/>
                    </a:lnTo>
                    <a:lnTo>
                      <a:pt x="923" y="917"/>
                    </a:lnTo>
                    <a:lnTo>
                      <a:pt x="909" y="912"/>
                    </a:lnTo>
                    <a:lnTo>
                      <a:pt x="891" y="907"/>
                    </a:lnTo>
                    <a:lnTo>
                      <a:pt x="871" y="901"/>
                    </a:lnTo>
                    <a:lnTo>
                      <a:pt x="848" y="894"/>
                    </a:lnTo>
                    <a:lnTo>
                      <a:pt x="824" y="885"/>
                    </a:lnTo>
                    <a:lnTo>
                      <a:pt x="799" y="877"/>
                    </a:lnTo>
                    <a:lnTo>
                      <a:pt x="773" y="868"/>
                    </a:lnTo>
                    <a:lnTo>
                      <a:pt x="748" y="860"/>
                    </a:lnTo>
                    <a:lnTo>
                      <a:pt x="726" y="853"/>
                    </a:lnTo>
                    <a:lnTo>
                      <a:pt x="705" y="845"/>
                    </a:lnTo>
                    <a:lnTo>
                      <a:pt x="687" y="840"/>
                    </a:lnTo>
                    <a:lnTo>
                      <a:pt x="674" y="835"/>
                    </a:lnTo>
                    <a:lnTo>
                      <a:pt x="666" y="832"/>
                    </a:lnTo>
                    <a:lnTo>
                      <a:pt x="663" y="831"/>
                    </a:lnTo>
                    <a:lnTo>
                      <a:pt x="660" y="830"/>
                    </a:lnTo>
                    <a:lnTo>
                      <a:pt x="654" y="828"/>
                    </a:lnTo>
                    <a:lnTo>
                      <a:pt x="644" y="822"/>
                    </a:lnTo>
                    <a:lnTo>
                      <a:pt x="631" y="816"/>
                    </a:lnTo>
                    <a:lnTo>
                      <a:pt x="615" y="809"/>
                    </a:lnTo>
                    <a:lnTo>
                      <a:pt x="599" y="800"/>
                    </a:lnTo>
                    <a:lnTo>
                      <a:pt x="581" y="792"/>
                    </a:lnTo>
                    <a:lnTo>
                      <a:pt x="562" y="783"/>
                    </a:lnTo>
                    <a:lnTo>
                      <a:pt x="542" y="773"/>
                    </a:lnTo>
                    <a:lnTo>
                      <a:pt x="524" y="765"/>
                    </a:lnTo>
                    <a:lnTo>
                      <a:pt x="508" y="756"/>
                    </a:lnTo>
                    <a:lnTo>
                      <a:pt x="492" y="748"/>
                    </a:lnTo>
                    <a:lnTo>
                      <a:pt x="479" y="742"/>
                    </a:lnTo>
                    <a:lnTo>
                      <a:pt x="469" y="736"/>
                    </a:lnTo>
                    <a:lnTo>
                      <a:pt x="463" y="733"/>
                    </a:lnTo>
                    <a:lnTo>
                      <a:pt x="460" y="732"/>
                    </a:lnTo>
                    <a:lnTo>
                      <a:pt x="458" y="731"/>
                    </a:lnTo>
                    <a:lnTo>
                      <a:pt x="452" y="727"/>
                    </a:lnTo>
                    <a:lnTo>
                      <a:pt x="442" y="720"/>
                    </a:lnTo>
                    <a:lnTo>
                      <a:pt x="431" y="710"/>
                    </a:lnTo>
                    <a:lnTo>
                      <a:pt x="416" y="700"/>
                    </a:lnTo>
                    <a:lnTo>
                      <a:pt x="401" y="688"/>
                    </a:lnTo>
                    <a:lnTo>
                      <a:pt x="383" y="676"/>
                    </a:lnTo>
                    <a:lnTo>
                      <a:pt x="366" y="662"/>
                    </a:lnTo>
                    <a:lnTo>
                      <a:pt x="348" y="648"/>
                    </a:lnTo>
                    <a:lnTo>
                      <a:pt x="330" y="636"/>
                    </a:lnTo>
                    <a:lnTo>
                      <a:pt x="314" y="624"/>
                    </a:lnTo>
                    <a:lnTo>
                      <a:pt x="299" y="613"/>
                    </a:lnTo>
                    <a:lnTo>
                      <a:pt x="288" y="603"/>
                    </a:lnTo>
                    <a:lnTo>
                      <a:pt x="278" y="596"/>
                    </a:lnTo>
                    <a:lnTo>
                      <a:pt x="272" y="592"/>
                    </a:lnTo>
                    <a:lnTo>
                      <a:pt x="270" y="590"/>
                    </a:lnTo>
                    <a:lnTo>
                      <a:pt x="265" y="586"/>
                    </a:lnTo>
                    <a:lnTo>
                      <a:pt x="251" y="574"/>
                    </a:lnTo>
                    <a:lnTo>
                      <a:pt x="231" y="557"/>
                    </a:lnTo>
                    <a:lnTo>
                      <a:pt x="208" y="537"/>
                    </a:lnTo>
                    <a:lnTo>
                      <a:pt x="185" y="517"/>
                    </a:lnTo>
                    <a:lnTo>
                      <a:pt x="164" y="501"/>
                    </a:lnTo>
                    <a:lnTo>
                      <a:pt x="151" y="488"/>
                    </a:lnTo>
                    <a:lnTo>
                      <a:pt x="145" y="483"/>
                    </a:lnTo>
                    <a:lnTo>
                      <a:pt x="144" y="481"/>
                    </a:lnTo>
                    <a:lnTo>
                      <a:pt x="141" y="477"/>
                    </a:lnTo>
                    <a:lnTo>
                      <a:pt x="136" y="468"/>
                    </a:lnTo>
                    <a:lnTo>
                      <a:pt x="130" y="458"/>
                    </a:lnTo>
                    <a:lnTo>
                      <a:pt x="122" y="445"/>
                    </a:lnTo>
                    <a:lnTo>
                      <a:pt x="114" y="432"/>
                    </a:lnTo>
                    <a:lnTo>
                      <a:pt x="105" y="417"/>
                    </a:lnTo>
                    <a:lnTo>
                      <a:pt x="96" y="401"/>
                    </a:lnTo>
                    <a:lnTo>
                      <a:pt x="87" y="385"/>
                    </a:lnTo>
                    <a:lnTo>
                      <a:pt x="78" y="371"/>
                    </a:lnTo>
                    <a:lnTo>
                      <a:pt x="69" y="356"/>
                    </a:lnTo>
                    <a:lnTo>
                      <a:pt x="62" y="344"/>
                    </a:lnTo>
                    <a:lnTo>
                      <a:pt x="55" y="333"/>
                    </a:lnTo>
                    <a:lnTo>
                      <a:pt x="51" y="325"/>
                    </a:lnTo>
                    <a:lnTo>
                      <a:pt x="49" y="318"/>
                    </a:lnTo>
                    <a:lnTo>
                      <a:pt x="48" y="316"/>
                    </a:lnTo>
                    <a:lnTo>
                      <a:pt x="46" y="315"/>
                    </a:lnTo>
                    <a:lnTo>
                      <a:pt x="45" y="310"/>
                    </a:lnTo>
                    <a:lnTo>
                      <a:pt x="42" y="302"/>
                    </a:lnTo>
                    <a:lnTo>
                      <a:pt x="40" y="290"/>
                    </a:lnTo>
                    <a:lnTo>
                      <a:pt x="35" y="278"/>
                    </a:lnTo>
                    <a:lnTo>
                      <a:pt x="32" y="263"/>
                    </a:lnTo>
                    <a:lnTo>
                      <a:pt x="27" y="247"/>
                    </a:lnTo>
                    <a:lnTo>
                      <a:pt x="23" y="230"/>
                    </a:lnTo>
                    <a:lnTo>
                      <a:pt x="18" y="214"/>
                    </a:lnTo>
                    <a:lnTo>
                      <a:pt x="15" y="198"/>
                    </a:lnTo>
                    <a:lnTo>
                      <a:pt x="10" y="183"/>
                    </a:lnTo>
                    <a:lnTo>
                      <a:pt x="7" y="170"/>
                    </a:lnTo>
                    <a:lnTo>
                      <a:pt x="5" y="159"/>
                    </a:lnTo>
                    <a:lnTo>
                      <a:pt x="3" y="150"/>
                    </a:lnTo>
                    <a:lnTo>
                      <a:pt x="0" y="144"/>
                    </a:lnTo>
                    <a:lnTo>
                      <a:pt x="0" y="142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4145" name="Group 49"/>
            <p:cNvGrpSpPr>
              <a:grpSpLocks/>
            </p:cNvGrpSpPr>
            <p:nvPr/>
          </p:nvGrpSpPr>
          <p:grpSpPr bwMode="auto">
            <a:xfrm rot="-1684788">
              <a:off x="3288" y="1797"/>
              <a:ext cx="836" cy="726"/>
              <a:chOff x="3999" y="1159"/>
              <a:chExt cx="836" cy="726"/>
            </a:xfrm>
          </p:grpSpPr>
          <p:sp>
            <p:nvSpPr>
              <p:cNvPr id="4146" name="Freeform 50"/>
              <p:cNvSpPr>
                <a:spLocks/>
              </p:cNvSpPr>
              <p:nvPr/>
            </p:nvSpPr>
            <p:spPr bwMode="auto">
              <a:xfrm rot="10303646">
                <a:off x="4014" y="1480"/>
                <a:ext cx="821" cy="333"/>
              </a:xfrm>
              <a:custGeom>
                <a:avLst/>
                <a:gdLst>
                  <a:gd name="T0" fmla="*/ 234 w 2184"/>
                  <a:gd name="T1" fmla="*/ 62 h 959"/>
                  <a:gd name="T2" fmla="*/ 688 w 2184"/>
                  <a:gd name="T3" fmla="*/ 0 h 959"/>
                  <a:gd name="T4" fmla="*/ 1280 w 2184"/>
                  <a:gd name="T5" fmla="*/ 84 h 959"/>
                  <a:gd name="T6" fmla="*/ 1569 w 2184"/>
                  <a:gd name="T7" fmla="*/ 189 h 959"/>
                  <a:gd name="T8" fmla="*/ 1588 w 2184"/>
                  <a:gd name="T9" fmla="*/ 200 h 959"/>
                  <a:gd name="T10" fmla="*/ 1620 w 2184"/>
                  <a:gd name="T11" fmla="*/ 218 h 959"/>
                  <a:gd name="T12" fmla="*/ 1661 w 2184"/>
                  <a:gd name="T13" fmla="*/ 241 h 959"/>
                  <a:gd name="T14" fmla="*/ 1705 w 2184"/>
                  <a:gd name="T15" fmla="*/ 265 h 959"/>
                  <a:gd name="T16" fmla="*/ 1745 w 2184"/>
                  <a:gd name="T17" fmla="*/ 288 h 959"/>
                  <a:gd name="T18" fmla="*/ 1778 w 2184"/>
                  <a:gd name="T19" fmla="*/ 307 h 959"/>
                  <a:gd name="T20" fmla="*/ 1797 w 2184"/>
                  <a:gd name="T21" fmla="*/ 317 h 959"/>
                  <a:gd name="T22" fmla="*/ 1801 w 2184"/>
                  <a:gd name="T23" fmla="*/ 320 h 959"/>
                  <a:gd name="T24" fmla="*/ 1817 w 2184"/>
                  <a:gd name="T25" fmla="*/ 334 h 959"/>
                  <a:gd name="T26" fmla="*/ 1845 w 2184"/>
                  <a:gd name="T27" fmla="*/ 357 h 959"/>
                  <a:gd name="T28" fmla="*/ 1880 w 2184"/>
                  <a:gd name="T29" fmla="*/ 386 h 959"/>
                  <a:gd name="T30" fmla="*/ 1918 w 2184"/>
                  <a:gd name="T31" fmla="*/ 417 h 959"/>
                  <a:gd name="T32" fmla="*/ 1953 w 2184"/>
                  <a:gd name="T33" fmla="*/ 445 h 959"/>
                  <a:gd name="T34" fmla="*/ 1981 w 2184"/>
                  <a:gd name="T35" fmla="*/ 468 h 959"/>
                  <a:gd name="T36" fmla="*/ 1997 w 2184"/>
                  <a:gd name="T37" fmla="*/ 482 h 959"/>
                  <a:gd name="T38" fmla="*/ 2000 w 2184"/>
                  <a:gd name="T39" fmla="*/ 486 h 959"/>
                  <a:gd name="T40" fmla="*/ 2013 w 2184"/>
                  <a:gd name="T41" fmla="*/ 504 h 959"/>
                  <a:gd name="T42" fmla="*/ 2033 w 2184"/>
                  <a:gd name="T43" fmla="*/ 533 h 959"/>
                  <a:gd name="T44" fmla="*/ 2059 w 2184"/>
                  <a:gd name="T45" fmla="*/ 571 h 959"/>
                  <a:gd name="T46" fmla="*/ 2087 w 2184"/>
                  <a:gd name="T47" fmla="*/ 610 h 959"/>
                  <a:gd name="T48" fmla="*/ 2113 w 2184"/>
                  <a:gd name="T49" fmla="*/ 647 h 959"/>
                  <a:gd name="T50" fmla="*/ 2133 w 2184"/>
                  <a:gd name="T51" fmla="*/ 677 h 959"/>
                  <a:gd name="T52" fmla="*/ 2146 w 2184"/>
                  <a:gd name="T53" fmla="*/ 693 h 959"/>
                  <a:gd name="T54" fmla="*/ 2148 w 2184"/>
                  <a:gd name="T55" fmla="*/ 703 h 959"/>
                  <a:gd name="T56" fmla="*/ 2158 w 2184"/>
                  <a:gd name="T57" fmla="*/ 746 h 959"/>
                  <a:gd name="T58" fmla="*/ 2173 w 2184"/>
                  <a:gd name="T59" fmla="*/ 802 h 959"/>
                  <a:gd name="T60" fmla="*/ 2183 w 2184"/>
                  <a:gd name="T61" fmla="*/ 844 h 959"/>
                  <a:gd name="T62" fmla="*/ 2184 w 2184"/>
                  <a:gd name="T63" fmla="*/ 856 h 959"/>
                  <a:gd name="T64" fmla="*/ 2180 w 2184"/>
                  <a:gd name="T65" fmla="*/ 885 h 959"/>
                  <a:gd name="T66" fmla="*/ 2175 w 2184"/>
                  <a:gd name="T67" fmla="*/ 925 h 959"/>
                  <a:gd name="T68" fmla="*/ 2171 w 2184"/>
                  <a:gd name="T69" fmla="*/ 954 h 959"/>
                  <a:gd name="T70" fmla="*/ 0 w 2184"/>
                  <a:gd name="T71" fmla="*/ 179 h 9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84" h="959">
                    <a:moveTo>
                      <a:pt x="0" y="179"/>
                    </a:moveTo>
                    <a:lnTo>
                      <a:pt x="234" y="62"/>
                    </a:lnTo>
                    <a:lnTo>
                      <a:pt x="461" y="0"/>
                    </a:lnTo>
                    <a:lnTo>
                      <a:pt x="688" y="0"/>
                    </a:lnTo>
                    <a:lnTo>
                      <a:pt x="985" y="13"/>
                    </a:lnTo>
                    <a:lnTo>
                      <a:pt x="1280" y="84"/>
                    </a:lnTo>
                    <a:lnTo>
                      <a:pt x="1566" y="187"/>
                    </a:lnTo>
                    <a:lnTo>
                      <a:pt x="1569" y="189"/>
                    </a:lnTo>
                    <a:lnTo>
                      <a:pt x="1576" y="194"/>
                    </a:lnTo>
                    <a:lnTo>
                      <a:pt x="1588" y="200"/>
                    </a:lnTo>
                    <a:lnTo>
                      <a:pt x="1602" y="208"/>
                    </a:lnTo>
                    <a:lnTo>
                      <a:pt x="1620" y="218"/>
                    </a:lnTo>
                    <a:lnTo>
                      <a:pt x="1639" y="229"/>
                    </a:lnTo>
                    <a:lnTo>
                      <a:pt x="1661" y="241"/>
                    </a:lnTo>
                    <a:lnTo>
                      <a:pt x="1683" y="253"/>
                    </a:lnTo>
                    <a:lnTo>
                      <a:pt x="1705" y="265"/>
                    </a:lnTo>
                    <a:lnTo>
                      <a:pt x="1726" y="277"/>
                    </a:lnTo>
                    <a:lnTo>
                      <a:pt x="1745" y="288"/>
                    </a:lnTo>
                    <a:lnTo>
                      <a:pt x="1763" y="298"/>
                    </a:lnTo>
                    <a:lnTo>
                      <a:pt x="1778" y="307"/>
                    </a:lnTo>
                    <a:lnTo>
                      <a:pt x="1789" y="313"/>
                    </a:lnTo>
                    <a:lnTo>
                      <a:pt x="1797" y="317"/>
                    </a:lnTo>
                    <a:lnTo>
                      <a:pt x="1799" y="318"/>
                    </a:lnTo>
                    <a:lnTo>
                      <a:pt x="1801" y="320"/>
                    </a:lnTo>
                    <a:lnTo>
                      <a:pt x="1808" y="326"/>
                    </a:lnTo>
                    <a:lnTo>
                      <a:pt x="1817" y="334"/>
                    </a:lnTo>
                    <a:lnTo>
                      <a:pt x="1831" y="345"/>
                    </a:lnTo>
                    <a:lnTo>
                      <a:pt x="1845" y="357"/>
                    </a:lnTo>
                    <a:lnTo>
                      <a:pt x="1862" y="371"/>
                    </a:lnTo>
                    <a:lnTo>
                      <a:pt x="1880" y="386"/>
                    </a:lnTo>
                    <a:lnTo>
                      <a:pt x="1899" y="401"/>
                    </a:lnTo>
                    <a:lnTo>
                      <a:pt x="1918" y="417"/>
                    </a:lnTo>
                    <a:lnTo>
                      <a:pt x="1936" y="431"/>
                    </a:lnTo>
                    <a:lnTo>
                      <a:pt x="1953" y="445"/>
                    </a:lnTo>
                    <a:lnTo>
                      <a:pt x="1968" y="458"/>
                    </a:lnTo>
                    <a:lnTo>
                      <a:pt x="1981" y="468"/>
                    </a:lnTo>
                    <a:lnTo>
                      <a:pt x="1990" y="477"/>
                    </a:lnTo>
                    <a:lnTo>
                      <a:pt x="1997" y="482"/>
                    </a:lnTo>
                    <a:lnTo>
                      <a:pt x="1999" y="483"/>
                    </a:lnTo>
                    <a:lnTo>
                      <a:pt x="2000" y="486"/>
                    </a:lnTo>
                    <a:lnTo>
                      <a:pt x="2006" y="492"/>
                    </a:lnTo>
                    <a:lnTo>
                      <a:pt x="2013" y="504"/>
                    </a:lnTo>
                    <a:lnTo>
                      <a:pt x="2022" y="517"/>
                    </a:lnTo>
                    <a:lnTo>
                      <a:pt x="2033" y="533"/>
                    </a:lnTo>
                    <a:lnTo>
                      <a:pt x="2045" y="551"/>
                    </a:lnTo>
                    <a:lnTo>
                      <a:pt x="2059" y="571"/>
                    </a:lnTo>
                    <a:lnTo>
                      <a:pt x="2074" y="591"/>
                    </a:lnTo>
                    <a:lnTo>
                      <a:pt x="2087" y="610"/>
                    </a:lnTo>
                    <a:lnTo>
                      <a:pt x="2101" y="630"/>
                    </a:lnTo>
                    <a:lnTo>
                      <a:pt x="2113" y="647"/>
                    </a:lnTo>
                    <a:lnTo>
                      <a:pt x="2124" y="663"/>
                    </a:lnTo>
                    <a:lnTo>
                      <a:pt x="2133" y="677"/>
                    </a:lnTo>
                    <a:lnTo>
                      <a:pt x="2140" y="687"/>
                    </a:lnTo>
                    <a:lnTo>
                      <a:pt x="2146" y="693"/>
                    </a:lnTo>
                    <a:lnTo>
                      <a:pt x="2147" y="696"/>
                    </a:lnTo>
                    <a:lnTo>
                      <a:pt x="2148" y="703"/>
                    </a:lnTo>
                    <a:lnTo>
                      <a:pt x="2152" y="721"/>
                    </a:lnTo>
                    <a:lnTo>
                      <a:pt x="2158" y="746"/>
                    </a:lnTo>
                    <a:lnTo>
                      <a:pt x="2166" y="774"/>
                    </a:lnTo>
                    <a:lnTo>
                      <a:pt x="2173" y="802"/>
                    </a:lnTo>
                    <a:lnTo>
                      <a:pt x="2178" y="828"/>
                    </a:lnTo>
                    <a:lnTo>
                      <a:pt x="2183" y="844"/>
                    </a:lnTo>
                    <a:lnTo>
                      <a:pt x="2184" y="851"/>
                    </a:lnTo>
                    <a:lnTo>
                      <a:pt x="2184" y="856"/>
                    </a:lnTo>
                    <a:lnTo>
                      <a:pt x="2182" y="868"/>
                    </a:lnTo>
                    <a:lnTo>
                      <a:pt x="2180" y="885"/>
                    </a:lnTo>
                    <a:lnTo>
                      <a:pt x="2178" y="905"/>
                    </a:lnTo>
                    <a:lnTo>
                      <a:pt x="2175" y="925"/>
                    </a:lnTo>
                    <a:lnTo>
                      <a:pt x="2174" y="942"/>
                    </a:lnTo>
                    <a:lnTo>
                      <a:pt x="2171" y="954"/>
                    </a:lnTo>
                    <a:lnTo>
                      <a:pt x="2171" y="959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47" name="Freeform 51"/>
              <p:cNvSpPr>
                <a:spLocks/>
              </p:cNvSpPr>
              <p:nvPr/>
            </p:nvSpPr>
            <p:spPr bwMode="auto">
              <a:xfrm rot="8655197">
                <a:off x="3999" y="1159"/>
                <a:ext cx="726" cy="726"/>
              </a:xfrm>
              <a:custGeom>
                <a:avLst/>
                <a:gdLst>
                  <a:gd name="T0" fmla="*/ 946 w 2227"/>
                  <a:gd name="T1" fmla="*/ 437 h 1003"/>
                  <a:gd name="T2" fmla="*/ 1011 w 2227"/>
                  <a:gd name="T3" fmla="*/ 531 h 1003"/>
                  <a:gd name="T4" fmla="*/ 1069 w 2227"/>
                  <a:gd name="T5" fmla="*/ 602 h 1003"/>
                  <a:gd name="T6" fmla="*/ 1127 w 2227"/>
                  <a:gd name="T7" fmla="*/ 671 h 1003"/>
                  <a:gd name="T8" fmla="*/ 1219 w 2227"/>
                  <a:gd name="T9" fmla="*/ 757 h 1003"/>
                  <a:gd name="T10" fmla="*/ 1285 w 2227"/>
                  <a:gd name="T11" fmla="*/ 800 h 1003"/>
                  <a:gd name="T12" fmla="*/ 1388 w 2227"/>
                  <a:gd name="T13" fmla="*/ 855 h 1003"/>
                  <a:gd name="T14" fmla="*/ 1491 w 2227"/>
                  <a:gd name="T15" fmla="*/ 873 h 1003"/>
                  <a:gd name="T16" fmla="*/ 1561 w 2227"/>
                  <a:gd name="T17" fmla="*/ 878 h 1003"/>
                  <a:gd name="T18" fmla="*/ 1684 w 2227"/>
                  <a:gd name="T19" fmla="*/ 862 h 1003"/>
                  <a:gd name="T20" fmla="*/ 1741 w 2227"/>
                  <a:gd name="T21" fmla="*/ 839 h 1003"/>
                  <a:gd name="T22" fmla="*/ 1795 w 2227"/>
                  <a:gd name="T23" fmla="*/ 812 h 1003"/>
                  <a:gd name="T24" fmla="*/ 1866 w 2227"/>
                  <a:gd name="T25" fmla="*/ 746 h 1003"/>
                  <a:gd name="T26" fmla="*/ 1888 w 2227"/>
                  <a:gd name="T27" fmla="*/ 712 h 1003"/>
                  <a:gd name="T28" fmla="*/ 1906 w 2227"/>
                  <a:gd name="T29" fmla="*/ 666 h 1003"/>
                  <a:gd name="T30" fmla="*/ 1980 w 2227"/>
                  <a:gd name="T31" fmla="*/ 695 h 1003"/>
                  <a:gd name="T32" fmla="*/ 2126 w 2227"/>
                  <a:gd name="T33" fmla="*/ 748 h 1003"/>
                  <a:gd name="T34" fmla="*/ 2224 w 2227"/>
                  <a:gd name="T35" fmla="*/ 783 h 1003"/>
                  <a:gd name="T36" fmla="*/ 2170 w 2227"/>
                  <a:gd name="T37" fmla="*/ 827 h 1003"/>
                  <a:gd name="T38" fmla="*/ 2110 w 2227"/>
                  <a:gd name="T39" fmla="*/ 868 h 1003"/>
                  <a:gd name="T40" fmla="*/ 2048 w 2227"/>
                  <a:gd name="T41" fmla="*/ 895 h 1003"/>
                  <a:gd name="T42" fmla="*/ 1958 w 2227"/>
                  <a:gd name="T43" fmla="*/ 931 h 1003"/>
                  <a:gd name="T44" fmla="*/ 1911 w 2227"/>
                  <a:gd name="T45" fmla="*/ 949 h 1003"/>
                  <a:gd name="T46" fmla="*/ 1853 w 2227"/>
                  <a:gd name="T47" fmla="*/ 962 h 1003"/>
                  <a:gd name="T48" fmla="*/ 1739 w 2227"/>
                  <a:gd name="T49" fmla="*/ 983 h 1003"/>
                  <a:gd name="T50" fmla="*/ 1663 w 2227"/>
                  <a:gd name="T51" fmla="*/ 997 h 1003"/>
                  <a:gd name="T52" fmla="*/ 1622 w 2227"/>
                  <a:gd name="T53" fmla="*/ 998 h 1003"/>
                  <a:gd name="T54" fmla="*/ 1518 w 2227"/>
                  <a:gd name="T55" fmla="*/ 1002 h 1003"/>
                  <a:gd name="T56" fmla="*/ 1430 w 2227"/>
                  <a:gd name="T57" fmla="*/ 1003 h 1003"/>
                  <a:gd name="T58" fmla="*/ 1395 w 2227"/>
                  <a:gd name="T59" fmla="*/ 1002 h 1003"/>
                  <a:gd name="T60" fmla="*/ 1287 w 2227"/>
                  <a:gd name="T61" fmla="*/ 992 h 1003"/>
                  <a:gd name="T62" fmla="*/ 1179 w 2227"/>
                  <a:gd name="T63" fmla="*/ 983 h 1003"/>
                  <a:gd name="T64" fmla="*/ 1145 w 2227"/>
                  <a:gd name="T65" fmla="*/ 977 h 1003"/>
                  <a:gd name="T66" fmla="*/ 1064 w 2227"/>
                  <a:gd name="T67" fmla="*/ 956 h 1003"/>
                  <a:gd name="T68" fmla="*/ 969 w 2227"/>
                  <a:gd name="T69" fmla="*/ 930 h 1003"/>
                  <a:gd name="T70" fmla="*/ 930 w 2227"/>
                  <a:gd name="T71" fmla="*/ 919 h 1003"/>
                  <a:gd name="T72" fmla="*/ 848 w 2227"/>
                  <a:gd name="T73" fmla="*/ 894 h 1003"/>
                  <a:gd name="T74" fmla="*/ 726 w 2227"/>
                  <a:gd name="T75" fmla="*/ 853 h 1003"/>
                  <a:gd name="T76" fmla="*/ 663 w 2227"/>
                  <a:gd name="T77" fmla="*/ 831 h 1003"/>
                  <a:gd name="T78" fmla="*/ 615 w 2227"/>
                  <a:gd name="T79" fmla="*/ 809 h 1003"/>
                  <a:gd name="T80" fmla="*/ 524 w 2227"/>
                  <a:gd name="T81" fmla="*/ 765 h 1003"/>
                  <a:gd name="T82" fmla="*/ 463 w 2227"/>
                  <a:gd name="T83" fmla="*/ 733 h 1003"/>
                  <a:gd name="T84" fmla="*/ 431 w 2227"/>
                  <a:gd name="T85" fmla="*/ 710 h 1003"/>
                  <a:gd name="T86" fmla="*/ 348 w 2227"/>
                  <a:gd name="T87" fmla="*/ 648 h 1003"/>
                  <a:gd name="T88" fmla="*/ 278 w 2227"/>
                  <a:gd name="T89" fmla="*/ 596 h 1003"/>
                  <a:gd name="T90" fmla="*/ 231 w 2227"/>
                  <a:gd name="T91" fmla="*/ 557 h 1003"/>
                  <a:gd name="T92" fmla="*/ 145 w 2227"/>
                  <a:gd name="T93" fmla="*/ 483 h 1003"/>
                  <a:gd name="T94" fmla="*/ 122 w 2227"/>
                  <a:gd name="T95" fmla="*/ 445 h 1003"/>
                  <a:gd name="T96" fmla="*/ 78 w 2227"/>
                  <a:gd name="T97" fmla="*/ 371 h 1003"/>
                  <a:gd name="T98" fmla="*/ 49 w 2227"/>
                  <a:gd name="T99" fmla="*/ 318 h 1003"/>
                  <a:gd name="T100" fmla="*/ 40 w 2227"/>
                  <a:gd name="T101" fmla="*/ 290 h 1003"/>
                  <a:gd name="T102" fmla="*/ 18 w 2227"/>
                  <a:gd name="T103" fmla="*/ 214 h 1003"/>
                  <a:gd name="T104" fmla="*/ 3 w 2227"/>
                  <a:gd name="T105" fmla="*/ 150 h 1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27" h="1003">
                    <a:moveTo>
                      <a:pt x="51" y="0"/>
                    </a:moveTo>
                    <a:lnTo>
                      <a:pt x="897" y="301"/>
                    </a:lnTo>
                    <a:lnTo>
                      <a:pt x="934" y="417"/>
                    </a:lnTo>
                    <a:lnTo>
                      <a:pt x="937" y="423"/>
                    </a:lnTo>
                    <a:lnTo>
                      <a:pt x="946" y="437"/>
                    </a:lnTo>
                    <a:lnTo>
                      <a:pt x="960" y="456"/>
                    </a:lnTo>
                    <a:lnTo>
                      <a:pt x="974" y="478"/>
                    </a:lnTo>
                    <a:lnTo>
                      <a:pt x="989" y="500"/>
                    </a:lnTo>
                    <a:lnTo>
                      <a:pt x="1002" y="518"/>
                    </a:lnTo>
                    <a:lnTo>
                      <a:pt x="1011" y="531"/>
                    </a:lnTo>
                    <a:lnTo>
                      <a:pt x="1015" y="536"/>
                    </a:lnTo>
                    <a:lnTo>
                      <a:pt x="1019" y="543"/>
                    </a:lnTo>
                    <a:lnTo>
                      <a:pt x="1032" y="557"/>
                    </a:lnTo>
                    <a:lnTo>
                      <a:pt x="1049" y="578"/>
                    </a:lnTo>
                    <a:lnTo>
                      <a:pt x="1069" y="602"/>
                    </a:lnTo>
                    <a:lnTo>
                      <a:pt x="1089" y="625"/>
                    </a:lnTo>
                    <a:lnTo>
                      <a:pt x="1106" y="646"/>
                    </a:lnTo>
                    <a:lnTo>
                      <a:pt x="1118" y="661"/>
                    </a:lnTo>
                    <a:lnTo>
                      <a:pt x="1123" y="666"/>
                    </a:lnTo>
                    <a:lnTo>
                      <a:pt x="1127" y="671"/>
                    </a:lnTo>
                    <a:lnTo>
                      <a:pt x="1141" y="683"/>
                    </a:lnTo>
                    <a:lnTo>
                      <a:pt x="1159" y="701"/>
                    </a:lnTo>
                    <a:lnTo>
                      <a:pt x="1180" y="721"/>
                    </a:lnTo>
                    <a:lnTo>
                      <a:pt x="1201" y="740"/>
                    </a:lnTo>
                    <a:lnTo>
                      <a:pt x="1219" y="757"/>
                    </a:lnTo>
                    <a:lnTo>
                      <a:pt x="1233" y="769"/>
                    </a:lnTo>
                    <a:lnTo>
                      <a:pt x="1237" y="773"/>
                    </a:lnTo>
                    <a:lnTo>
                      <a:pt x="1244" y="777"/>
                    </a:lnTo>
                    <a:lnTo>
                      <a:pt x="1261" y="787"/>
                    </a:lnTo>
                    <a:lnTo>
                      <a:pt x="1285" y="800"/>
                    </a:lnTo>
                    <a:lnTo>
                      <a:pt x="1313" y="815"/>
                    </a:lnTo>
                    <a:lnTo>
                      <a:pt x="1341" y="830"/>
                    </a:lnTo>
                    <a:lnTo>
                      <a:pt x="1365" y="843"/>
                    </a:lnTo>
                    <a:lnTo>
                      <a:pt x="1381" y="852"/>
                    </a:lnTo>
                    <a:lnTo>
                      <a:pt x="1388" y="855"/>
                    </a:lnTo>
                    <a:lnTo>
                      <a:pt x="1395" y="857"/>
                    </a:lnTo>
                    <a:lnTo>
                      <a:pt x="1412" y="860"/>
                    </a:lnTo>
                    <a:lnTo>
                      <a:pt x="1435" y="864"/>
                    </a:lnTo>
                    <a:lnTo>
                      <a:pt x="1464" y="868"/>
                    </a:lnTo>
                    <a:lnTo>
                      <a:pt x="1491" y="873"/>
                    </a:lnTo>
                    <a:lnTo>
                      <a:pt x="1514" y="877"/>
                    </a:lnTo>
                    <a:lnTo>
                      <a:pt x="1531" y="879"/>
                    </a:lnTo>
                    <a:lnTo>
                      <a:pt x="1538" y="880"/>
                    </a:lnTo>
                    <a:lnTo>
                      <a:pt x="1545" y="880"/>
                    </a:lnTo>
                    <a:lnTo>
                      <a:pt x="1561" y="878"/>
                    </a:lnTo>
                    <a:lnTo>
                      <a:pt x="1586" y="875"/>
                    </a:lnTo>
                    <a:lnTo>
                      <a:pt x="1614" y="872"/>
                    </a:lnTo>
                    <a:lnTo>
                      <a:pt x="1642" y="867"/>
                    </a:lnTo>
                    <a:lnTo>
                      <a:pt x="1667" y="864"/>
                    </a:lnTo>
                    <a:lnTo>
                      <a:pt x="1684" y="862"/>
                    </a:lnTo>
                    <a:lnTo>
                      <a:pt x="1691" y="861"/>
                    </a:lnTo>
                    <a:lnTo>
                      <a:pt x="1695" y="859"/>
                    </a:lnTo>
                    <a:lnTo>
                      <a:pt x="1706" y="855"/>
                    </a:lnTo>
                    <a:lnTo>
                      <a:pt x="1722" y="847"/>
                    </a:lnTo>
                    <a:lnTo>
                      <a:pt x="1741" y="839"/>
                    </a:lnTo>
                    <a:lnTo>
                      <a:pt x="1760" y="831"/>
                    </a:lnTo>
                    <a:lnTo>
                      <a:pt x="1776" y="823"/>
                    </a:lnTo>
                    <a:lnTo>
                      <a:pt x="1787" y="818"/>
                    </a:lnTo>
                    <a:lnTo>
                      <a:pt x="1792" y="815"/>
                    </a:lnTo>
                    <a:lnTo>
                      <a:pt x="1795" y="812"/>
                    </a:lnTo>
                    <a:lnTo>
                      <a:pt x="1805" y="803"/>
                    </a:lnTo>
                    <a:lnTo>
                      <a:pt x="1820" y="790"/>
                    </a:lnTo>
                    <a:lnTo>
                      <a:pt x="1836" y="775"/>
                    </a:lnTo>
                    <a:lnTo>
                      <a:pt x="1852" y="759"/>
                    </a:lnTo>
                    <a:lnTo>
                      <a:pt x="1866" y="746"/>
                    </a:lnTo>
                    <a:lnTo>
                      <a:pt x="1876" y="736"/>
                    </a:lnTo>
                    <a:lnTo>
                      <a:pt x="1880" y="732"/>
                    </a:lnTo>
                    <a:lnTo>
                      <a:pt x="1881" y="730"/>
                    </a:lnTo>
                    <a:lnTo>
                      <a:pt x="1884" y="723"/>
                    </a:lnTo>
                    <a:lnTo>
                      <a:pt x="1888" y="712"/>
                    </a:lnTo>
                    <a:lnTo>
                      <a:pt x="1893" y="700"/>
                    </a:lnTo>
                    <a:lnTo>
                      <a:pt x="1898" y="688"/>
                    </a:lnTo>
                    <a:lnTo>
                      <a:pt x="1901" y="677"/>
                    </a:lnTo>
                    <a:lnTo>
                      <a:pt x="1904" y="669"/>
                    </a:lnTo>
                    <a:lnTo>
                      <a:pt x="1906" y="666"/>
                    </a:lnTo>
                    <a:lnTo>
                      <a:pt x="1909" y="667"/>
                    </a:lnTo>
                    <a:lnTo>
                      <a:pt x="1919" y="671"/>
                    </a:lnTo>
                    <a:lnTo>
                      <a:pt x="1935" y="678"/>
                    </a:lnTo>
                    <a:lnTo>
                      <a:pt x="1956" y="685"/>
                    </a:lnTo>
                    <a:lnTo>
                      <a:pt x="1980" y="695"/>
                    </a:lnTo>
                    <a:lnTo>
                      <a:pt x="2007" y="704"/>
                    </a:lnTo>
                    <a:lnTo>
                      <a:pt x="2036" y="715"/>
                    </a:lnTo>
                    <a:lnTo>
                      <a:pt x="2066" y="726"/>
                    </a:lnTo>
                    <a:lnTo>
                      <a:pt x="2097" y="737"/>
                    </a:lnTo>
                    <a:lnTo>
                      <a:pt x="2126" y="748"/>
                    </a:lnTo>
                    <a:lnTo>
                      <a:pt x="2153" y="757"/>
                    </a:lnTo>
                    <a:lnTo>
                      <a:pt x="2177" y="766"/>
                    </a:lnTo>
                    <a:lnTo>
                      <a:pt x="2198" y="773"/>
                    </a:lnTo>
                    <a:lnTo>
                      <a:pt x="2214" y="779"/>
                    </a:lnTo>
                    <a:lnTo>
                      <a:pt x="2224" y="783"/>
                    </a:lnTo>
                    <a:lnTo>
                      <a:pt x="2227" y="784"/>
                    </a:lnTo>
                    <a:lnTo>
                      <a:pt x="2223" y="788"/>
                    </a:lnTo>
                    <a:lnTo>
                      <a:pt x="2209" y="797"/>
                    </a:lnTo>
                    <a:lnTo>
                      <a:pt x="2191" y="811"/>
                    </a:lnTo>
                    <a:lnTo>
                      <a:pt x="2170" y="827"/>
                    </a:lnTo>
                    <a:lnTo>
                      <a:pt x="2148" y="842"/>
                    </a:lnTo>
                    <a:lnTo>
                      <a:pt x="2130" y="855"/>
                    </a:lnTo>
                    <a:lnTo>
                      <a:pt x="2117" y="864"/>
                    </a:lnTo>
                    <a:lnTo>
                      <a:pt x="2112" y="867"/>
                    </a:lnTo>
                    <a:lnTo>
                      <a:pt x="2110" y="868"/>
                    </a:lnTo>
                    <a:lnTo>
                      <a:pt x="2103" y="872"/>
                    </a:lnTo>
                    <a:lnTo>
                      <a:pt x="2093" y="876"/>
                    </a:lnTo>
                    <a:lnTo>
                      <a:pt x="2081" y="881"/>
                    </a:lnTo>
                    <a:lnTo>
                      <a:pt x="2065" y="887"/>
                    </a:lnTo>
                    <a:lnTo>
                      <a:pt x="2048" y="895"/>
                    </a:lnTo>
                    <a:lnTo>
                      <a:pt x="2030" y="902"/>
                    </a:lnTo>
                    <a:lnTo>
                      <a:pt x="2012" y="909"/>
                    </a:lnTo>
                    <a:lnTo>
                      <a:pt x="1993" y="917"/>
                    </a:lnTo>
                    <a:lnTo>
                      <a:pt x="1975" y="924"/>
                    </a:lnTo>
                    <a:lnTo>
                      <a:pt x="1958" y="931"/>
                    </a:lnTo>
                    <a:lnTo>
                      <a:pt x="1943" y="938"/>
                    </a:lnTo>
                    <a:lnTo>
                      <a:pt x="1930" y="943"/>
                    </a:lnTo>
                    <a:lnTo>
                      <a:pt x="1920" y="946"/>
                    </a:lnTo>
                    <a:lnTo>
                      <a:pt x="1913" y="948"/>
                    </a:lnTo>
                    <a:lnTo>
                      <a:pt x="1911" y="949"/>
                    </a:lnTo>
                    <a:lnTo>
                      <a:pt x="1908" y="950"/>
                    </a:lnTo>
                    <a:lnTo>
                      <a:pt x="1900" y="952"/>
                    </a:lnTo>
                    <a:lnTo>
                      <a:pt x="1888" y="954"/>
                    </a:lnTo>
                    <a:lnTo>
                      <a:pt x="1872" y="958"/>
                    </a:lnTo>
                    <a:lnTo>
                      <a:pt x="1853" y="962"/>
                    </a:lnTo>
                    <a:lnTo>
                      <a:pt x="1831" y="966"/>
                    </a:lnTo>
                    <a:lnTo>
                      <a:pt x="1809" y="970"/>
                    </a:lnTo>
                    <a:lnTo>
                      <a:pt x="1785" y="974"/>
                    </a:lnTo>
                    <a:lnTo>
                      <a:pt x="1762" y="978"/>
                    </a:lnTo>
                    <a:lnTo>
                      <a:pt x="1739" y="983"/>
                    </a:lnTo>
                    <a:lnTo>
                      <a:pt x="1718" y="987"/>
                    </a:lnTo>
                    <a:lnTo>
                      <a:pt x="1699" y="991"/>
                    </a:lnTo>
                    <a:lnTo>
                      <a:pt x="1683" y="993"/>
                    </a:lnTo>
                    <a:lnTo>
                      <a:pt x="1670" y="995"/>
                    </a:lnTo>
                    <a:lnTo>
                      <a:pt x="1663" y="997"/>
                    </a:lnTo>
                    <a:lnTo>
                      <a:pt x="1659" y="997"/>
                    </a:lnTo>
                    <a:lnTo>
                      <a:pt x="1657" y="997"/>
                    </a:lnTo>
                    <a:lnTo>
                      <a:pt x="1649" y="998"/>
                    </a:lnTo>
                    <a:lnTo>
                      <a:pt x="1637" y="998"/>
                    </a:lnTo>
                    <a:lnTo>
                      <a:pt x="1622" y="998"/>
                    </a:lnTo>
                    <a:lnTo>
                      <a:pt x="1604" y="999"/>
                    </a:lnTo>
                    <a:lnTo>
                      <a:pt x="1584" y="1000"/>
                    </a:lnTo>
                    <a:lnTo>
                      <a:pt x="1561" y="1000"/>
                    </a:lnTo>
                    <a:lnTo>
                      <a:pt x="1540" y="1002"/>
                    </a:lnTo>
                    <a:lnTo>
                      <a:pt x="1518" y="1002"/>
                    </a:lnTo>
                    <a:lnTo>
                      <a:pt x="1495" y="1003"/>
                    </a:lnTo>
                    <a:lnTo>
                      <a:pt x="1475" y="1003"/>
                    </a:lnTo>
                    <a:lnTo>
                      <a:pt x="1457" y="1003"/>
                    </a:lnTo>
                    <a:lnTo>
                      <a:pt x="1442" y="1003"/>
                    </a:lnTo>
                    <a:lnTo>
                      <a:pt x="1430" y="1003"/>
                    </a:lnTo>
                    <a:lnTo>
                      <a:pt x="1422" y="1003"/>
                    </a:lnTo>
                    <a:lnTo>
                      <a:pt x="1420" y="1003"/>
                    </a:lnTo>
                    <a:lnTo>
                      <a:pt x="1416" y="1003"/>
                    </a:lnTo>
                    <a:lnTo>
                      <a:pt x="1408" y="1003"/>
                    </a:lnTo>
                    <a:lnTo>
                      <a:pt x="1395" y="1002"/>
                    </a:lnTo>
                    <a:lnTo>
                      <a:pt x="1378" y="1000"/>
                    </a:lnTo>
                    <a:lnTo>
                      <a:pt x="1358" y="998"/>
                    </a:lnTo>
                    <a:lnTo>
                      <a:pt x="1335" y="996"/>
                    </a:lnTo>
                    <a:lnTo>
                      <a:pt x="1312" y="994"/>
                    </a:lnTo>
                    <a:lnTo>
                      <a:pt x="1287" y="992"/>
                    </a:lnTo>
                    <a:lnTo>
                      <a:pt x="1262" y="990"/>
                    </a:lnTo>
                    <a:lnTo>
                      <a:pt x="1239" y="988"/>
                    </a:lnTo>
                    <a:lnTo>
                      <a:pt x="1216" y="986"/>
                    </a:lnTo>
                    <a:lnTo>
                      <a:pt x="1196" y="984"/>
                    </a:lnTo>
                    <a:lnTo>
                      <a:pt x="1179" y="983"/>
                    </a:lnTo>
                    <a:lnTo>
                      <a:pt x="1165" y="981"/>
                    </a:lnTo>
                    <a:lnTo>
                      <a:pt x="1158" y="980"/>
                    </a:lnTo>
                    <a:lnTo>
                      <a:pt x="1154" y="980"/>
                    </a:lnTo>
                    <a:lnTo>
                      <a:pt x="1152" y="980"/>
                    </a:lnTo>
                    <a:lnTo>
                      <a:pt x="1145" y="977"/>
                    </a:lnTo>
                    <a:lnTo>
                      <a:pt x="1134" y="974"/>
                    </a:lnTo>
                    <a:lnTo>
                      <a:pt x="1119" y="971"/>
                    </a:lnTo>
                    <a:lnTo>
                      <a:pt x="1104" y="967"/>
                    </a:lnTo>
                    <a:lnTo>
                      <a:pt x="1085" y="962"/>
                    </a:lnTo>
                    <a:lnTo>
                      <a:pt x="1064" y="956"/>
                    </a:lnTo>
                    <a:lnTo>
                      <a:pt x="1044" y="951"/>
                    </a:lnTo>
                    <a:lnTo>
                      <a:pt x="1024" y="945"/>
                    </a:lnTo>
                    <a:lnTo>
                      <a:pt x="1004" y="940"/>
                    </a:lnTo>
                    <a:lnTo>
                      <a:pt x="984" y="934"/>
                    </a:lnTo>
                    <a:lnTo>
                      <a:pt x="969" y="930"/>
                    </a:lnTo>
                    <a:lnTo>
                      <a:pt x="954" y="926"/>
                    </a:lnTo>
                    <a:lnTo>
                      <a:pt x="943" y="923"/>
                    </a:lnTo>
                    <a:lnTo>
                      <a:pt x="936" y="921"/>
                    </a:lnTo>
                    <a:lnTo>
                      <a:pt x="934" y="920"/>
                    </a:lnTo>
                    <a:lnTo>
                      <a:pt x="930" y="919"/>
                    </a:lnTo>
                    <a:lnTo>
                      <a:pt x="923" y="917"/>
                    </a:lnTo>
                    <a:lnTo>
                      <a:pt x="909" y="912"/>
                    </a:lnTo>
                    <a:lnTo>
                      <a:pt x="891" y="907"/>
                    </a:lnTo>
                    <a:lnTo>
                      <a:pt x="871" y="901"/>
                    </a:lnTo>
                    <a:lnTo>
                      <a:pt x="848" y="894"/>
                    </a:lnTo>
                    <a:lnTo>
                      <a:pt x="824" y="885"/>
                    </a:lnTo>
                    <a:lnTo>
                      <a:pt x="799" y="877"/>
                    </a:lnTo>
                    <a:lnTo>
                      <a:pt x="773" y="868"/>
                    </a:lnTo>
                    <a:lnTo>
                      <a:pt x="748" y="860"/>
                    </a:lnTo>
                    <a:lnTo>
                      <a:pt x="726" y="853"/>
                    </a:lnTo>
                    <a:lnTo>
                      <a:pt x="705" y="845"/>
                    </a:lnTo>
                    <a:lnTo>
                      <a:pt x="687" y="840"/>
                    </a:lnTo>
                    <a:lnTo>
                      <a:pt x="674" y="835"/>
                    </a:lnTo>
                    <a:lnTo>
                      <a:pt x="666" y="832"/>
                    </a:lnTo>
                    <a:lnTo>
                      <a:pt x="663" y="831"/>
                    </a:lnTo>
                    <a:lnTo>
                      <a:pt x="660" y="830"/>
                    </a:lnTo>
                    <a:lnTo>
                      <a:pt x="654" y="828"/>
                    </a:lnTo>
                    <a:lnTo>
                      <a:pt x="644" y="822"/>
                    </a:lnTo>
                    <a:lnTo>
                      <a:pt x="631" y="816"/>
                    </a:lnTo>
                    <a:lnTo>
                      <a:pt x="615" y="809"/>
                    </a:lnTo>
                    <a:lnTo>
                      <a:pt x="599" y="800"/>
                    </a:lnTo>
                    <a:lnTo>
                      <a:pt x="581" y="792"/>
                    </a:lnTo>
                    <a:lnTo>
                      <a:pt x="562" y="783"/>
                    </a:lnTo>
                    <a:lnTo>
                      <a:pt x="542" y="773"/>
                    </a:lnTo>
                    <a:lnTo>
                      <a:pt x="524" y="765"/>
                    </a:lnTo>
                    <a:lnTo>
                      <a:pt x="508" y="756"/>
                    </a:lnTo>
                    <a:lnTo>
                      <a:pt x="492" y="748"/>
                    </a:lnTo>
                    <a:lnTo>
                      <a:pt x="479" y="742"/>
                    </a:lnTo>
                    <a:lnTo>
                      <a:pt x="469" y="736"/>
                    </a:lnTo>
                    <a:lnTo>
                      <a:pt x="463" y="733"/>
                    </a:lnTo>
                    <a:lnTo>
                      <a:pt x="460" y="732"/>
                    </a:lnTo>
                    <a:lnTo>
                      <a:pt x="458" y="731"/>
                    </a:lnTo>
                    <a:lnTo>
                      <a:pt x="452" y="727"/>
                    </a:lnTo>
                    <a:lnTo>
                      <a:pt x="442" y="720"/>
                    </a:lnTo>
                    <a:lnTo>
                      <a:pt x="431" y="710"/>
                    </a:lnTo>
                    <a:lnTo>
                      <a:pt x="416" y="700"/>
                    </a:lnTo>
                    <a:lnTo>
                      <a:pt x="401" y="688"/>
                    </a:lnTo>
                    <a:lnTo>
                      <a:pt x="383" y="676"/>
                    </a:lnTo>
                    <a:lnTo>
                      <a:pt x="366" y="662"/>
                    </a:lnTo>
                    <a:lnTo>
                      <a:pt x="348" y="648"/>
                    </a:lnTo>
                    <a:lnTo>
                      <a:pt x="330" y="636"/>
                    </a:lnTo>
                    <a:lnTo>
                      <a:pt x="314" y="624"/>
                    </a:lnTo>
                    <a:lnTo>
                      <a:pt x="299" y="613"/>
                    </a:lnTo>
                    <a:lnTo>
                      <a:pt x="288" y="603"/>
                    </a:lnTo>
                    <a:lnTo>
                      <a:pt x="278" y="596"/>
                    </a:lnTo>
                    <a:lnTo>
                      <a:pt x="272" y="592"/>
                    </a:lnTo>
                    <a:lnTo>
                      <a:pt x="270" y="590"/>
                    </a:lnTo>
                    <a:lnTo>
                      <a:pt x="265" y="586"/>
                    </a:lnTo>
                    <a:lnTo>
                      <a:pt x="251" y="574"/>
                    </a:lnTo>
                    <a:lnTo>
                      <a:pt x="231" y="557"/>
                    </a:lnTo>
                    <a:lnTo>
                      <a:pt x="208" y="537"/>
                    </a:lnTo>
                    <a:lnTo>
                      <a:pt x="185" y="517"/>
                    </a:lnTo>
                    <a:lnTo>
                      <a:pt x="164" y="501"/>
                    </a:lnTo>
                    <a:lnTo>
                      <a:pt x="151" y="488"/>
                    </a:lnTo>
                    <a:lnTo>
                      <a:pt x="145" y="483"/>
                    </a:lnTo>
                    <a:lnTo>
                      <a:pt x="144" y="481"/>
                    </a:lnTo>
                    <a:lnTo>
                      <a:pt x="141" y="477"/>
                    </a:lnTo>
                    <a:lnTo>
                      <a:pt x="136" y="468"/>
                    </a:lnTo>
                    <a:lnTo>
                      <a:pt x="130" y="458"/>
                    </a:lnTo>
                    <a:lnTo>
                      <a:pt x="122" y="445"/>
                    </a:lnTo>
                    <a:lnTo>
                      <a:pt x="114" y="432"/>
                    </a:lnTo>
                    <a:lnTo>
                      <a:pt x="105" y="417"/>
                    </a:lnTo>
                    <a:lnTo>
                      <a:pt x="96" y="401"/>
                    </a:lnTo>
                    <a:lnTo>
                      <a:pt x="87" y="385"/>
                    </a:lnTo>
                    <a:lnTo>
                      <a:pt x="78" y="371"/>
                    </a:lnTo>
                    <a:lnTo>
                      <a:pt x="69" y="356"/>
                    </a:lnTo>
                    <a:lnTo>
                      <a:pt x="62" y="344"/>
                    </a:lnTo>
                    <a:lnTo>
                      <a:pt x="55" y="333"/>
                    </a:lnTo>
                    <a:lnTo>
                      <a:pt x="51" y="325"/>
                    </a:lnTo>
                    <a:lnTo>
                      <a:pt x="49" y="318"/>
                    </a:lnTo>
                    <a:lnTo>
                      <a:pt x="48" y="316"/>
                    </a:lnTo>
                    <a:lnTo>
                      <a:pt x="46" y="315"/>
                    </a:lnTo>
                    <a:lnTo>
                      <a:pt x="45" y="310"/>
                    </a:lnTo>
                    <a:lnTo>
                      <a:pt x="42" y="302"/>
                    </a:lnTo>
                    <a:lnTo>
                      <a:pt x="40" y="290"/>
                    </a:lnTo>
                    <a:lnTo>
                      <a:pt x="35" y="278"/>
                    </a:lnTo>
                    <a:lnTo>
                      <a:pt x="32" y="263"/>
                    </a:lnTo>
                    <a:lnTo>
                      <a:pt x="27" y="247"/>
                    </a:lnTo>
                    <a:lnTo>
                      <a:pt x="23" y="230"/>
                    </a:lnTo>
                    <a:lnTo>
                      <a:pt x="18" y="214"/>
                    </a:lnTo>
                    <a:lnTo>
                      <a:pt x="15" y="198"/>
                    </a:lnTo>
                    <a:lnTo>
                      <a:pt x="10" y="183"/>
                    </a:lnTo>
                    <a:lnTo>
                      <a:pt x="7" y="170"/>
                    </a:lnTo>
                    <a:lnTo>
                      <a:pt x="5" y="159"/>
                    </a:lnTo>
                    <a:lnTo>
                      <a:pt x="3" y="150"/>
                    </a:lnTo>
                    <a:lnTo>
                      <a:pt x="0" y="144"/>
                    </a:lnTo>
                    <a:lnTo>
                      <a:pt x="0" y="142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4148" name="Freeform 52"/>
            <p:cNvSpPr>
              <a:spLocks/>
            </p:cNvSpPr>
            <p:nvPr/>
          </p:nvSpPr>
          <p:spPr bwMode="auto">
            <a:xfrm rot="-24350966">
              <a:off x="2812" y="2409"/>
              <a:ext cx="998" cy="861"/>
            </a:xfrm>
            <a:custGeom>
              <a:avLst/>
              <a:gdLst>
                <a:gd name="T0" fmla="*/ 12 w 152"/>
                <a:gd name="T1" fmla="*/ 10 h 200"/>
                <a:gd name="T2" fmla="*/ 12 w 152"/>
                <a:gd name="T3" fmla="*/ 31 h 200"/>
                <a:gd name="T4" fmla="*/ 12 w 152"/>
                <a:gd name="T5" fmla="*/ 51 h 200"/>
                <a:gd name="T6" fmla="*/ 16 w 152"/>
                <a:gd name="T7" fmla="*/ 67 h 200"/>
                <a:gd name="T8" fmla="*/ 23 w 152"/>
                <a:gd name="T9" fmla="*/ 77 h 200"/>
                <a:gd name="T10" fmla="*/ 31 w 152"/>
                <a:gd name="T11" fmla="*/ 82 h 200"/>
                <a:gd name="T12" fmla="*/ 38 w 152"/>
                <a:gd name="T13" fmla="*/ 97 h 200"/>
                <a:gd name="T14" fmla="*/ 42 w 152"/>
                <a:gd name="T15" fmla="*/ 108 h 200"/>
                <a:gd name="T16" fmla="*/ 50 w 152"/>
                <a:gd name="T17" fmla="*/ 118 h 200"/>
                <a:gd name="T18" fmla="*/ 57 w 152"/>
                <a:gd name="T19" fmla="*/ 118 h 200"/>
                <a:gd name="T20" fmla="*/ 69 w 152"/>
                <a:gd name="T21" fmla="*/ 128 h 200"/>
                <a:gd name="T22" fmla="*/ 76 w 152"/>
                <a:gd name="T23" fmla="*/ 133 h 200"/>
                <a:gd name="T24" fmla="*/ 80 w 152"/>
                <a:gd name="T25" fmla="*/ 149 h 200"/>
                <a:gd name="T26" fmla="*/ 88 w 152"/>
                <a:gd name="T27" fmla="*/ 159 h 200"/>
                <a:gd name="T28" fmla="*/ 95 w 152"/>
                <a:gd name="T29" fmla="*/ 169 h 200"/>
                <a:gd name="T30" fmla="*/ 103 w 152"/>
                <a:gd name="T31" fmla="*/ 175 h 200"/>
                <a:gd name="T32" fmla="*/ 111 w 152"/>
                <a:gd name="T33" fmla="*/ 180 h 200"/>
                <a:gd name="T34" fmla="*/ 122 w 152"/>
                <a:gd name="T35" fmla="*/ 180 h 200"/>
                <a:gd name="T36" fmla="*/ 141 w 152"/>
                <a:gd name="T37" fmla="*/ 175 h 200"/>
                <a:gd name="T38" fmla="*/ 137 w 152"/>
                <a:gd name="T39" fmla="*/ 180 h 200"/>
                <a:gd name="T40" fmla="*/ 114 w 152"/>
                <a:gd name="T41" fmla="*/ 185 h 200"/>
                <a:gd name="T42" fmla="*/ 99 w 152"/>
                <a:gd name="T43" fmla="*/ 190 h 200"/>
                <a:gd name="T44" fmla="*/ 80 w 152"/>
                <a:gd name="T45" fmla="*/ 195 h 200"/>
                <a:gd name="T46" fmla="*/ 65 w 152"/>
                <a:gd name="T47" fmla="*/ 200 h 200"/>
                <a:gd name="T48" fmla="*/ 54 w 152"/>
                <a:gd name="T49" fmla="*/ 200 h 200"/>
                <a:gd name="T50" fmla="*/ 38 w 152"/>
                <a:gd name="T51" fmla="*/ 195 h 200"/>
                <a:gd name="T52" fmla="*/ 27 w 152"/>
                <a:gd name="T53" fmla="*/ 185 h 200"/>
                <a:gd name="T54" fmla="*/ 16 w 152"/>
                <a:gd name="T55" fmla="*/ 169 h 200"/>
                <a:gd name="T56" fmla="*/ 4 w 152"/>
                <a:gd name="T57" fmla="*/ 149 h 200"/>
                <a:gd name="T58" fmla="*/ 0 w 152"/>
                <a:gd name="T59" fmla="*/ 123 h 200"/>
                <a:gd name="T60" fmla="*/ 0 w 152"/>
                <a:gd name="T61" fmla="*/ 92 h 200"/>
                <a:gd name="T62" fmla="*/ 4 w 152"/>
                <a:gd name="T63" fmla="*/ 51 h 200"/>
                <a:gd name="T64" fmla="*/ 8 w 152"/>
                <a:gd name="T65" fmla="*/ 31 h 200"/>
                <a:gd name="T66" fmla="*/ 12 w 152"/>
                <a:gd name="T67" fmla="*/ 1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2" h="200">
                  <a:moveTo>
                    <a:pt x="16" y="0"/>
                  </a:moveTo>
                  <a:lnTo>
                    <a:pt x="12" y="10"/>
                  </a:lnTo>
                  <a:lnTo>
                    <a:pt x="12" y="20"/>
                  </a:lnTo>
                  <a:lnTo>
                    <a:pt x="12" y="31"/>
                  </a:lnTo>
                  <a:lnTo>
                    <a:pt x="12" y="41"/>
                  </a:lnTo>
                  <a:lnTo>
                    <a:pt x="12" y="51"/>
                  </a:lnTo>
                  <a:lnTo>
                    <a:pt x="12" y="61"/>
                  </a:lnTo>
                  <a:lnTo>
                    <a:pt x="16" y="67"/>
                  </a:lnTo>
                  <a:lnTo>
                    <a:pt x="19" y="72"/>
                  </a:lnTo>
                  <a:lnTo>
                    <a:pt x="23" y="77"/>
                  </a:lnTo>
                  <a:lnTo>
                    <a:pt x="27" y="82"/>
                  </a:lnTo>
                  <a:lnTo>
                    <a:pt x="31" y="82"/>
                  </a:lnTo>
                  <a:lnTo>
                    <a:pt x="35" y="92"/>
                  </a:lnTo>
                  <a:lnTo>
                    <a:pt x="38" y="97"/>
                  </a:lnTo>
                  <a:lnTo>
                    <a:pt x="38" y="103"/>
                  </a:lnTo>
                  <a:lnTo>
                    <a:pt x="42" y="108"/>
                  </a:lnTo>
                  <a:lnTo>
                    <a:pt x="42" y="118"/>
                  </a:lnTo>
                  <a:lnTo>
                    <a:pt x="50" y="118"/>
                  </a:lnTo>
                  <a:lnTo>
                    <a:pt x="54" y="118"/>
                  </a:lnTo>
                  <a:lnTo>
                    <a:pt x="57" y="118"/>
                  </a:lnTo>
                  <a:lnTo>
                    <a:pt x="65" y="123"/>
                  </a:lnTo>
                  <a:lnTo>
                    <a:pt x="69" y="128"/>
                  </a:lnTo>
                  <a:lnTo>
                    <a:pt x="73" y="128"/>
                  </a:lnTo>
                  <a:lnTo>
                    <a:pt x="76" y="133"/>
                  </a:lnTo>
                  <a:lnTo>
                    <a:pt x="76" y="139"/>
                  </a:lnTo>
                  <a:lnTo>
                    <a:pt x="80" y="149"/>
                  </a:lnTo>
                  <a:lnTo>
                    <a:pt x="84" y="154"/>
                  </a:lnTo>
                  <a:lnTo>
                    <a:pt x="88" y="159"/>
                  </a:lnTo>
                  <a:lnTo>
                    <a:pt x="92" y="164"/>
                  </a:lnTo>
                  <a:lnTo>
                    <a:pt x="95" y="169"/>
                  </a:lnTo>
                  <a:lnTo>
                    <a:pt x="99" y="175"/>
                  </a:lnTo>
                  <a:lnTo>
                    <a:pt x="103" y="175"/>
                  </a:lnTo>
                  <a:lnTo>
                    <a:pt x="107" y="180"/>
                  </a:lnTo>
                  <a:lnTo>
                    <a:pt x="111" y="180"/>
                  </a:lnTo>
                  <a:lnTo>
                    <a:pt x="118" y="180"/>
                  </a:lnTo>
                  <a:lnTo>
                    <a:pt x="122" y="180"/>
                  </a:lnTo>
                  <a:lnTo>
                    <a:pt x="133" y="180"/>
                  </a:lnTo>
                  <a:lnTo>
                    <a:pt x="141" y="175"/>
                  </a:lnTo>
                  <a:lnTo>
                    <a:pt x="152" y="175"/>
                  </a:lnTo>
                  <a:lnTo>
                    <a:pt x="137" y="180"/>
                  </a:lnTo>
                  <a:lnTo>
                    <a:pt x="126" y="185"/>
                  </a:lnTo>
                  <a:lnTo>
                    <a:pt x="114" y="185"/>
                  </a:lnTo>
                  <a:lnTo>
                    <a:pt x="107" y="190"/>
                  </a:lnTo>
                  <a:lnTo>
                    <a:pt x="99" y="190"/>
                  </a:lnTo>
                  <a:lnTo>
                    <a:pt x="88" y="195"/>
                  </a:lnTo>
                  <a:lnTo>
                    <a:pt x="80" y="195"/>
                  </a:lnTo>
                  <a:lnTo>
                    <a:pt x="73" y="200"/>
                  </a:lnTo>
                  <a:lnTo>
                    <a:pt x="65" y="200"/>
                  </a:lnTo>
                  <a:lnTo>
                    <a:pt x="61" y="200"/>
                  </a:lnTo>
                  <a:lnTo>
                    <a:pt x="54" y="200"/>
                  </a:lnTo>
                  <a:lnTo>
                    <a:pt x="46" y="200"/>
                  </a:lnTo>
                  <a:lnTo>
                    <a:pt x="38" y="195"/>
                  </a:lnTo>
                  <a:lnTo>
                    <a:pt x="31" y="195"/>
                  </a:lnTo>
                  <a:lnTo>
                    <a:pt x="27" y="185"/>
                  </a:lnTo>
                  <a:lnTo>
                    <a:pt x="19" y="180"/>
                  </a:lnTo>
                  <a:lnTo>
                    <a:pt x="16" y="169"/>
                  </a:lnTo>
                  <a:lnTo>
                    <a:pt x="8" y="159"/>
                  </a:lnTo>
                  <a:lnTo>
                    <a:pt x="4" y="149"/>
                  </a:lnTo>
                  <a:lnTo>
                    <a:pt x="0" y="133"/>
                  </a:lnTo>
                  <a:lnTo>
                    <a:pt x="0" y="123"/>
                  </a:lnTo>
                  <a:lnTo>
                    <a:pt x="0" y="108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4" y="51"/>
                  </a:lnTo>
                  <a:lnTo>
                    <a:pt x="4" y="41"/>
                  </a:lnTo>
                  <a:lnTo>
                    <a:pt x="8" y="31"/>
                  </a:lnTo>
                  <a:lnTo>
                    <a:pt x="8" y="20"/>
                  </a:lnTo>
                  <a:lnTo>
                    <a:pt x="12" y="1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16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149" name="AutoShape 53"/>
            <p:cNvSpPr>
              <a:spLocks noChangeArrowheads="1"/>
            </p:cNvSpPr>
            <p:nvPr/>
          </p:nvSpPr>
          <p:spPr bwMode="auto">
            <a:xfrm>
              <a:off x="1927" y="2614"/>
              <a:ext cx="746" cy="1043"/>
            </a:xfrm>
            <a:prstGeom prst="parallelogram">
              <a:avLst>
                <a:gd name="adj" fmla="val 25000"/>
              </a:avLst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150" name="Rectangle 54"/>
          <p:cNvSpPr>
            <a:spLocks noChangeArrowheads="1"/>
          </p:cNvSpPr>
          <p:nvPr/>
        </p:nvSpPr>
        <p:spPr bwMode="auto">
          <a:xfrm>
            <a:off x="2063751" y="333376"/>
            <a:ext cx="8424863" cy="139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b="1">
                <a:solidFill>
                  <a:srgbClr val="FF3300"/>
                </a:solidFill>
              </a:rPr>
              <a:t>COMPORTAMENTOS HUMANOS:</a:t>
            </a:r>
          </a:p>
        </p:txBody>
      </p:sp>
    </p:spTree>
    <p:extLst>
      <p:ext uri="{BB962C8B-B14F-4D97-AF65-F5344CB8AC3E}">
        <p14:creationId xmlns:p14="http://schemas.microsoft.com/office/powerpoint/2010/main" val="110315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WAGE0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773238"/>
            <a:ext cx="2362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11676" y="1773239"/>
            <a:ext cx="5832475" cy="423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pt-PT" altLang="pt-BR" sz="3200" b="1">
                <a:solidFill>
                  <a:srgbClr val="000099"/>
                </a:solidFill>
              </a:rPr>
              <a:t>ATITUDES:</a:t>
            </a:r>
          </a:p>
          <a:p>
            <a:pPr eaLnBrk="1" hangingPunct="1"/>
            <a:r>
              <a:rPr lang="en-US" altLang="pt-BR" sz="4000" b="1">
                <a:solidFill>
                  <a:srgbClr val="000099"/>
                </a:solidFill>
                <a:latin typeface="Frutiger SBIN It v.1" pitchFamily="2" charset="0"/>
              </a:rPr>
              <a:t>#</a:t>
            </a:r>
            <a:r>
              <a:rPr lang="en-US" altLang="pt-BR" sz="3200" b="1">
                <a:solidFill>
                  <a:srgbClr val="000099"/>
                </a:solidFill>
                <a:latin typeface="Frutiger SBIN It v.1" pitchFamily="2" charset="0"/>
              </a:rPr>
              <a:t> </a:t>
            </a:r>
            <a:r>
              <a:rPr lang="pt-PT" altLang="pt-BR" sz="3200">
                <a:solidFill>
                  <a:srgbClr val="FF3300"/>
                </a:solidFill>
              </a:rPr>
              <a:t>ATAQUE</a:t>
            </a:r>
          </a:p>
          <a:p>
            <a:pPr eaLnBrk="1" hangingPunct="1"/>
            <a:r>
              <a:rPr lang="en-US" altLang="pt-BR" sz="4000" b="1">
                <a:solidFill>
                  <a:srgbClr val="000099"/>
                </a:solidFill>
                <a:latin typeface="Frutiger SBIN It v.1" pitchFamily="2" charset="0"/>
              </a:rPr>
              <a:t># </a:t>
            </a:r>
            <a:r>
              <a:rPr lang="pt-PT" altLang="pt-BR" sz="3200">
                <a:solidFill>
                  <a:srgbClr val="FF3300"/>
                </a:solidFill>
              </a:rPr>
              <a:t>INTERRUPÇÃO </a:t>
            </a:r>
          </a:p>
          <a:p>
            <a:pPr eaLnBrk="1" hangingPunct="1"/>
            <a:r>
              <a:rPr lang="en-US" altLang="pt-BR" sz="4000" b="1">
                <a:solidFill>
                  <a:srgbClr val="000099"/>
                </a:solidFill>
                <a:latin typeface="Frutiger SBIN It v.1" pitchFamily="2" charset="0"/>
              </a:rPr>
              <a:t>#</a:t>
            </a:r>
            <a:r>
              <a:rPr lang="en-US" altLang="pt-BR"/>
              <a:t>  </a:t>
            </a:r>
            <a:r>
              <a:rPr lang="pt-PT" altLang="pt-BR" sz="3200">
                <a:solidFill>
                  <a:srgbClr val="FF3300"/>
                </a:solidFill>
              </a:rPr>
              <a:t>SUPERIORIDADE</a:t>
            </a:r>
          </a:p>
          <a:p>
            <a:pPr eaLnBrk="1" hangingPunct="1"/>
            <a:r>
              <a:rPr lang="en-US" altLang="pt-BR" sz="4000" b="1">
                <a:solidFill>
                  <a:srgbClr val="000099"/>
                </a:solidFill>
                <a:latin typeface="Frutiger SBIN It v.1" pitchFamily="2" charset="0"/>
              </a:rPr>
              <a:t># </a:t>
            </a:r>
            <a:r>
              <a:rPr lang="pt-PT" altLang="pt-BR" sz="3200">
                <a:solidFill>
                  <a:srgbClr val="FF3300"/>
                </a:solidFill>
              </a:rPr>
              <a:t>OLHAR SUPERIOR</a:t>
            </a:r>
          </a:p>
          <a:p>
            <a:pPr eaLnBrk="1" hangingPunct="1"/>
            <a:r>
              <a:rPr lang="en-US" altLang="pt-BR" sz="4000" b="1">
                <a:solidFill>
                  <a:srgbClr val="000099"/>
                </a:solidFill>
                <a:latin typeface="Frutiger SBIN It v.1" pitchFamily="2" charset="0"/>
              </a:rPr>
              <a:t>#</a:t>
            </a:r>
            <a:r>
              <a:rPr lang="en-US" altLang="pt-BR"/>
              <a:t> </a:t>
            </a:r>
            <a:r>
              <a:rPr lang="pt-PT" altLang="pt-BR" sz="3200">
                <a:solidFill>
                  <a:srgbClr val="FF3300"/>
                </a:solidFill>
              </a:rPr>
              <a:t>SORRISO IRÔNICO</a:t>
            </a:r>
          </a:p>
          <a:p>
            <a:pPr eaLnBrk="1" hangingPunct="1"/>
            <a:r>
              <a:rPr lang="en-US" altLang="pt-BR" sz="4000" b="1">
                <a:solidFill>
                  <a:srgbClr val="000099"/>
                </a:solidFill>
                <a:latin typeface="Frutiger SBIN It v.1" pitchFamily="2" charset="0"/>
              </a:rPr>
              <a:t># </a:t>
            </a:r>
            <a:r>
              <a:rPr lang="pt-PT" altLang="pt-BR" sz="3200">
                <a:solidFill>
                  <a:srgbClr val="FF3300"/>
                </a:solidFill>
              </a:rPr>
              <a:t>DESPREZO PELO OUTRO</a:t>
            </a:r>
            <a:endParaRPr lang="en-GB" altLang="pt-BR" sz="32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703389" y="404814"/>
            <a:ext cx="8713787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sz="4800" b="1">
                <a:solidFill>
                  <a:srgbClr val="FF3300"/>
                </a:solidFill>
              </a:rPr>
              <a:t>AGRESSIVO</a:t>
            </a:r>
          </a:p>
        </p:txBody>
      </p:sp>
    </p:spTree>
    <p:extLst>
      <p:ext uri="{BB962C8B-B14F-4D97-AF65-F5344CB8AC3E}">
        <p14:creationId xmlns:p14="http://schemas.microsoft.com/office/powerpoint/2010/main" val="231798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-43813" y="264837"/>
            <a:ext cx="8153400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PT" altLang="pt-BR" sz="3200" b="1" dirty="0">
                <a:solidFill>
                  <a:srgbClr val="000099"/>
                </a:solidFill>
              </a:rPr>
              <a:t>COMPORTAMENTOS  AGRESSIVOS:</a:t>
            </a: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8109587" y="3604303"/>
            <a:ext cx="3032384" cy="2785542"/>
            <a:chOff x="3459" y="2352"/>
            <a:chExt cx="2172" cy="2099"/>
          </a:xfrm>
        </p:grpSpPr>
        <p:pic>
          <p:nvPicPr>
            <p:cNvPr id="13316" name="Picture 4" descr="PE01832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2352"/>
              <a:ext cx="2127" cy="1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17" name="Rectangle 5"/>
            <p:cNvSpPr>
              <a:spLocks noChangeArrowheads="1"/>
            </p:cNvSpPr>
            <p:nvPr/>
          </p:nvSpPr>
          <p:spPr bwMode="auto">
            <a:xfrm>
              <a:off x="3459" y="4150"/>
              <a:ext cx="2088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PT" altLang="pt-BR" sz="2000" b="1">
                  <a:solidFill>
                    <a:srgbClr val="FF3300"/>
                  </a:solidFill>
                </a:rPr>
                <a:t>PARTICIPAÇÃO EXCESSIVA</a:t>
              </a:r>
            </a:p>
          </p:txBody>
        </p:sp>
      </p:grp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858045" y="2423203"/>
            <a:ext cx="3532188" cy="3352799"/>
            <a:chOff x="0" y="1872"/>
            <a:chExt cx="2225" cy="2112"/>
          </a:xfrm>
        </p:grpSpPr>
        <p:pic>
          <p:nvPicPr>
            <p:cNvPr id="13319" name="Picture 7" descr="BD06675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72"/>
              <a:ext cx="1653" cy="1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20" name="Rectangle 8"/>
            <p:cNvSpPr>
              <a:spLocks noChangeArrowheads="1"/>
            </p:cNvSpPr>
            <p:nvPr/>
          </p:nvSpPr>
          <p:spPr bwMode="auto">
            <a:xfrm>
              <a:off x="212" y="3616"/>
              <a:ext cx="201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PT" altLang="pt-BR" sz="3200" b="1">
                  <a:solidFill>
                    <a:srgbClr val="000099"/>
                  </a:solidFill>
                </a:rPr>
                <a:t>SUPERIORIZAÇÃO</a:t>
              </a:r>
            </a:p>
          </p:txBody>
        </p:sp>
      </p:grpSp>
      <p:grpSp>
        <p:nvGrpSpPr>
          <p:cNvPr id="13321" name="Group 9"/>
          <p:cNvGrpSpPr>
            <a:grpSpLocks/>
          </p:cNvGrpSpPr>
          <p:nvPr/>
        </p:nvGrpSpPr>
        <p:grpSpPr bwMode="auto">
          <a:xfrm>
            <a:off x="4754148" y="1733275"/>
            <a:ext cx="3054350" cy="2465388"/>
            <a:chOff x="3719" y="1788"/>
            <a:chExt cx="1924" cy="1553"/>
          </a:xfrm>
        </p:grpSpPr>
        <p:grpSp>
          <p:nvGrpSpPr>
            <p:cNvPr id="13322" name="Group 10"/>
            <p:cNvGrpSpPr>
              <a:grpSpLocks/>
            </p:cNvGrpSpPr>
            <p:nvPr/>
          </p:nvGrpSpPr>
          <p:grpSpPr bwMode="auto">
            <a:xfrm>
              <a:off x="3840" y="2112"/>
              <a:ext cx="1295" cy="1229"/>
              <a:chOff x="452" y="1605"/>
              <a:chExt cx="1295" cy="1229"/>
            </a:xfrm>
          </p:grpSpPr>
          <p:sp>
            <p:nvSpPr>
              <p:cNvPr id="13323" name="Freeform 11"/>
              <p:cNvSpPr>
                <a:spLocks/>
              </p:cNvSpPr>
              <p:nvPr/>
            </p:nvSpPr>
            <p:spPr bwMode="auto">
              <a:xfrm>
                <a:off x="476" y="1842"/>
                <a:ext cx="535" cy="969"/>
              </a:xfrm>
              <a:custGeom>
                <a:avLst/>
                <a:gdLst>
                  <a:gd name="T0" fmla="*/ 283 w 1071"/>
                  <a:gd name="T1" fmla="*/ 1938 h 1938"/>
                  <a:gd name="T2" fmla="*/ 730 w 1071"/>
                  <a:gd name="T3" fmla="*/ 1909 h 1938"/>
                  <a:gd name="T4" fmla="*/ 838 w 1071"/>
                  <a:gd name="T5" fmla="*/ 1283 h 1938"/>
                  <a:gd name="T6" fmla="*/ 861 w 1071"/>
                  <a:gd name="T7" fmla="*/ 1124 h 1938"/>
                  <a:gd name="T8" fmla="*/ 1071 w 1071"/>
                  <a:gd name="T9" fmla="*/ 744 h 1938"/>
                  <a:gd name="T10" fmla="*/ 1053 w 1071"/>
                  <a:gd name="T11" fmla="*/ 476 h 1938"/>
                  <a:gd name="T12" fmla="*/ 971 w 1071"/>
                  <a:gd name="T13" fmla="*/ 273 h 1938"/>
                  <a:gd name="T14" fmla="*/ 854 w 1071"/>
                  <a:gd name="T15" fmla="*/ 108 h 1938"/>
                  <a:gd name="T16" fmla="*/ 645 w 1071"/>
                  <a:gd name="T17" fmla="*/ 0 h 1938"/>
                  <a:gd name="T18" fmla="*/ 450 w 1071"/>
                  <a:gd name="T19" fmla="*/ 41 h 1938"/>
                  <a:gd name="T20" fmla="*/ 273 w 1071"/>
                  <a:gd name="T21" fmla="*/ 174 h 1938"/>
                  <a:gd name="T22" fmla="*/ 117 w 1071"/>
                  <a:gd name="T23" fmla="*/ 350 h 1938"/>
                  <a:gd name="T24" fmla="*/ 5 w 1071"/>
                  <a:gd name="T25" fmla="*/ 617 h 1938"/>
                  <a:gd name="T26" fmla="*/ 0 w 1071"/>
                  <a:gd name="T27" fmla="*/ 840 h 1938"/>
                  <a:gd name="T28" fmla="*/ 71 w 1071"/>
                  <a:gd name="T29" fmla="*/ 1111 h 1938"/>
                  <a:gd name="T30" fmla="*/ 108 w 1071"/>
                  <a:gd name="T31" fmla="*/ 1558 h 1938"/>
                  <a:gd name="T32" fmla="*/ 283 w 1071"/>
                  <a:gd name="T33" fmla="*/ 1938 h 1938"/>
                  <a:gd name="T34" fmla="*/ 283 w 1071"/>
                  <a:gd name="T35" fmla="*/ 1938 h 1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71" h="1938">
                    <a:moveTo>
                      <a:pt x="283" y="1938"/>
                    </a:moveTo>
                    <a:lnTo>
                      <a:pt x="730" y="1909"/>
                    </a:lnTo>
                    <a:lnTo>
                      <a:pt x="838" y="1283"/>
                    </a:lnTo>
                    <a:lnTo>
                      <a:pt x="861" y="1124"/>
                    </a:lnTo>
                    <a:lnTo>
                      <a:pt x="1071" y="744"/>
                    </a:lnTo>
                    <a:lnTo>
                      <a:pt x="1053" y="476"/>
                    </a:lnTo>
                    <a:lnTo>
                      <a:pt x="971" y="273"/>
                    </a:lnTo>
                    <a:lnTo>
                      <a:pt x="854" y="108"/>
                    </a:lnTo>
                    <a:lnTo>
                      <a:pt x="645" y="0"/>
                    </a:lnTo>
                    <a:lnTo>
                      <a:pt x="450" y="41"/>
                    </a:lnTo>
                    <a:lnTo>
                      <a:pt x="273" y="174"/>
                    </a:lnTo>
                    <a:lnTo>
                      <a:pt x="117" y="350"/>
                    </a:lnTo>
                    <a:lnTo>
                      <a:pt x="5" y="617"/>
                    </a:lnTo>
                    <a:lnTo>
                      <a:pt x="0" y="840"/>
                    </a:lnTo>
                    <a:lnTo>
                      <a:pt x="71" y="1111"/>
                    </a:lnTo>
                    <a:lnTo>
                      <a:pt x="108" y="1558"/>
                    </a:lnTo>
                    <a:lnTo>
                      <a:pt x="283" y="1938"/>
                    </a:lnTo>
                    <a:lnTo>
                      <a:pt x="283" y="1938"/>
                    </a:lnTo>
                    <a:close/>
                  </a:path>
                </a:pathLst>
              </a:custGeom>
              <a:solidFill>
                <a:srgbClr val="E68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324" name="Freeform 12"/>
              <p:cNvSpPr>
                <a:spLocks/>
              </p:cNvSpPr>
              <p:nvPr/>
            </p:nvSpPr>
            <p:spPr bwMode="auto">
              <a:xfrm>
                <a:off x="452" y="1839"/>
                <a:ext cx="289" cy="551"/>
              </a:xfrm>
              <a:custGeom>
                <a:avLst/>
                <a:gdLst>
                  <a:gd name="T0" fmla="*/ 549 w 578"/>
                  <a:gd name="T1" fmla="*/ 6 h 1103"/>
                  <a:gd name="T2" fmla="*/ 539 w 578"/>
                  <a:gd name="T3" fmla="*/ 10 h 1103"/>
                  <a:gd name="T4" fmla="*/ 515 w 578"/>
                  <a:gd name="T5" fmla="*/ 23 h 1103"/>
                  <a:gd name="T6" fmla="*/ 478 w 578"/>
                  <a:gd name="T7" fmla="*/ 45 h 1103"/>
                  <a:gd name="T8" fmla="*/ 430 w 578"/>
                  <a:gd name="T9" fmla="*/ 77 h 1103"/>
                  <a:gd name="T10" fmla="*/ 376 w 578"/>
                  <a:gd name="T11" fmla="*/ 117 h 1103"/>
                  <a:gd name="T12" fmla="*/ 316 w 578"/>
                  <a:gd name="T13" fmla="*/ 165 h 1103"/>
                  <a:gd name="T14" fmla="*/ 255 w 578"/>
                  <a:gd name="T15" fmla="*/ 223 h 1103"/>
                  <a:gd name="T16" fmla="*/ 197 w 578"/>
                  <a:gd name="T17" fmla="*/ 289 h 1103"/>
                  <a:gd name="T18" fmla="*/ 140 w 578"/>
                  <a:gd name="T19" fmla="*/ 361 h 1103"/>
                  <a:gd name="T20" fmla="*/ 90 w 578"/>
                  <a:gd name="T21" fmla="*/ 445 h 1103"/>
                  <a:gd name="T22" fmla="*/ 47 w 578"/>
                  <a:gd name="T23" fmla="*/ 533 h 1103"/>
                  <a:gd name="T24" fmla="*/ 18 w 578"/>
                  <a:gd name="T25" fmla="*/ 633 h 1103"/>
                  <a:gd name="T26" fmla="*/ 0 w 578"/>
                  <a:gd name="T27" fmla="*/ 737 h 1103"/>
                  <a:gd name="T28" fmla="*/ 3 w 578"/>
                  <a:gd name="T29" fmla="*/ 851 h 1103"/>
                  <a:gd name="T30" fmla="*/ 24 w 578"/>
                  <a:gd name="T31" fmla="*/ 973 h 1103"/>
                  <a:gd name="T32" fmla="*/ 69 w 578"/>
                  <a:gd name="T33" fmla="*/ 1103 h 1103"/>
                  <a:gd name="T34" fmla="*/ 72 w 578"/>
                  <a:gd name="T35" fmla="*/ 1100 h 1103"/>
                  <a:gd name="T36" fmla="*/ 82 w 578"/>
                  <a:gd name="T37" fmla="*/ 1092 h 1103"/>
                  <a:gd name="T38" fmla="*/ 87 w 578"/>
                  <a:gd name="T39" fmla="*/ 1084 h 1103"/>
                  <a:gd name="T40" fmla="*/ 93 w 578"/>
                  <a:gd name="T41" fmla="*/ 1074 h 1103"/>
                  <a:gd name="T42" fmla="*/ 100 w 578"/>
                  <a:gd name="T43" fmla="*/ 1065 h 1103"/>
                  <a:gd name="T44" fmla="*/ 108 w 578"/>
                  <a:gd name="T45" fmla="*/ 1055 h 1103"/>
                  <a:gd name="T46" fmla="*/ 114 w 578"/>
                  <a:gd name="T47" fmla="*/ 1045 h 1103"/>
                  <a:gd name="T48" fmla="*/ 119 w 578"/>
                  <a:gd name="T49" fmla="*/ 1036 h 1103"/>
                  <a:gd name="T50" fmla="*/ 125 w 578"/>
                  <a:gd name="T51" fmla="*/ 1026 h 1103"/>
                  <a:gd name="T52" fmla="*/ 132 w 578"/>
                  <a:gd name="T53" fmla="*/ 1018 h 1103"/>
                  <a:gd name="T54" fmla="*/ 135 w 578"/>
                  <a:gd name="T55" fmla="*/ 1010 h 1103"/>
                  <a:gd name="T56" fmla="*/ 140 w 578"/>
                  <a:gd name="T57" fmla="*/ 1005 h 1103"/>
                  <a:gd name="T58" fmla="*/ 141 w 578"/>
                  <a:gd name="T59" fmla="*/ 1002 h 1103"/>
                  <a:gd name="T60" fmla="*/ 143 w 578"/>
                  <a:gd name="T61" fmla="*/ 1002 h 1103"/>
                  <a:gd name="T62" fmla="*/ 140 w 578"/>
                  <a:gd name="T63" fmla="*/ 994 h 1103"/>
                  <a:gd name="T64" fmla="*/ 132 w 578"/>
                  <a:gd name="T65" fmla="*/ 975 h 1103"/>
                  <a:gd name="T66" fmla="*/ 122 w 578"/>
                  <a:gd name="T67" fmla="*/ 941 h 1103"/>
                  <a:gd name="T68" fmla="*/ 111 w 578"/>
                  <a:gd name="T69" fmla="*/ 899 h 1103"/>
                  <a:gd name="T70" fmla="*/ 100 w 578"/>
                  <a:gd name="T71" fmla="*/ 846 h 1103"/>
                  <a:gd name="T72" fmla="*/ 92 w 578"/>
                  <a:gd name="T73" fmla="*/ 788 h 1103"/>
                  <a:gd name="T74" fmla="*/ 88 w 578"/>
                  <a:gd name="T75" fmla="*/ 723 h 1103"/>
                  <a:gd name="T76" fmla="*/ 93 w 578"/>
                  <a:gd name="T77" fmla="*/ 650 h 1103"/>
                  <a:gd name="T78" fmla="*/ 104 w 578"/>
                  <a:gd name="T79" fmla="*/ 575 h 1103"/>
                  <a:gd name="T80" fmla="*/ 125 w 578"/>
                  <a:gd name="T81" fmla="*/ 496 h 1103"/>
                  <a:gd name="T82" fmla="*/ 159 w 578"/>
                  <a:gd name="T83" fmla="*/ 417 h 1103"/>
                  <a:gd name="T84" fmla="*/ 207 w 578"/>
                  <a:gd name="T85" fmla="*/ 337 h 1103"/>
                  <a:gd name="T86" fmla="*/ 268 w 578"/>
                  <a:gd name="T87" fmla="*/ 259 h 1103"/>
                  <a:gd name="T88" fmla="*/ 348 w 578"/>
                  <a:gd name="T89" fmla="*/ 183 h 1103"/>
                  <a:gd name="T90" fmla="*/ 448 w 578"/>
                  <a:gd name="T91" fmla="*/ 109 h 1103"/>
                  <a:gd name="T92" fmla="*/ 568 w 578"/>
                  <a:gd name="T93" fmla="*/ 42 h 1103"/>
                  <a:gd name="T94" fmla="*/ 568 w 578"/>
                  <a:gd name="T95" fmla="*/ 39 h 1103"/>
                  <a:gd name="T96" fmla="*/ 573 w 578"/>
                  <a:gd name="T97" fmla="*/ 32 h 1103"/>
                  <a:gd name="T98" fmla="*/ 575 w 578"/>
                  <a:gd name="T99" fmla="*/ 24 h 1103"/>
                  <a:gd name="T100" fmla="*/ 578 w 578"/>
                  <a:gd name="T101" fmla="*/ 16 h 1103"/>
                  <a:gd name="T102" fmla="*/ 578 w 578"/>
                  <a:gd name="T103" fmla="*/ 8 h 1103"/>
                  <a:gd name="T104" fmla="*/ 573 w 578"/>
                  <a:gd name="T105" fmla="*/ 3 h 1103"/>
                  <a:gd name="T106" fmla="*/ 568 w 578"/>
                  <a:gd name="T107" fmla="*/ 0 h 1103"/>
                  <a:gd name="T108" fmla="*/ 563 w 578"/>
                  <a:gd name="T109" fmla="*/ 0 h 1103"/>
                  <a:gd name="T110" fmla="*/ 555 w 578"/>
                  <a:gd name="T111" fmla="*/ 2 h 1103"/>
                  <a:gd name="T112" fmla="*/ 549 w 578"/>
                  <a:gd name="T113" fmla="*/ 6 h 1103"/>
                  <a:gd name="T114" fmla="*/ 549 w 578"/>
                  <a:gd name="T115" fmla="*/ 6 h 1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78" h="1103">
                    <a:moveTo>
                      <a:pt x="549" y="6"/>
                    </a:moveTo>
                    <a:lnTo>
                      <a:pt x="539" y="10"/>
                    </a:lnTo>
                    <a:lnTo>
                      <a:pt x="515" y="23"/>
                    </a:lnTo>
                    <a:lnTo>
                      <a:pt x="478" y="45"/>
                    </a:lnTo>
                    <a:lnTo>
                      <a:pt x="430" y="77"/>
                    </a:lnTo>
                    <a:lnTo>
                      <a:pt x="376" y="117"/>
                    </a:lnTo>
                    <a:lnTo>
                      <a:pt x="316" y="165"/>
                    </a:lnTo>
                    <a:lnTo>
                      <a:pt x="255" y="223"/>
                    </a:lnTo>
                    <a:lnTo>
                      <a:pt x="197" y="289"/>
                    </a:lnTo>
                    <a:lnTo>
                      <a:pt x="140" y="361"/>
                    </a:lnTo>
                    <a:lnTo>
                      <a:pt x="90" y="445"/>
                    </a:lnTo>
                    <a:lnTo>
                      <a:pt x="47" y="533"/>
                    </a:lnTo>
                    <a:lnTo>
                      <a:pt x="18" y="633"/>
                    </a:lnTo>
                    <a:lnTo>
                      <a:pt x="0" y="737"/>
                    </a:lnTo>
                    <a:lnTo>
                      <a:pt x="3" y="851"/>
                    </a:lnTo>
                    <a:lnTo>
                      <a:pt x="24" y="973"/>
                    </a:lnTo>
                    <a:lnTo>
                      <a:pt x="69" y="1103"/>
                    </a:lnTo>
                    <a:lnTo>
                      <a:pt x="72" y="1100"/>
                    </a:lnTo>
                    <a:lnTo>
                      <a:pt x="82" y="1092"/>
                    </a:lnTo>
                    <a:lnTo>
                      <a:pt x="87" y="1084"/>
                    </a:lnTo>
                    <a:lnTo>
                      <a:pt x="93" y="1074"/>
                    </a:lnTo>
                    <a:lnTo>
                      <a:pt x="100" y="1065"/>
                    </a:lnTo>
                    <a:lnTo>
                      <a:pt x="108" y="1055"/>
                    </a:lnTo>
                    <a:lnTo>
                      <a:pt x="114" y="1045"/>
                    </a:lnTo>
                    <a:lnTo>
                      <a:pt x="119" y="1036"/>
                    </a:lnTo>
                    <a:lnTo>
                      <a:pt x="125" y="1026"/>
                    </a:lnTo>
                    <a:lnTo>
                      <a:pt x="132" y="1018"/>
                    </a:lnTo>
                    <a:lnTo>
                      <a:pt x="135" y="1010"/>
                    </a:lnTo>
                    <a:lnTo>
                      <a:pt x="140" y="1005"/>
                    </a:lnTo>
                    <a:lnTo>
                      <a:pt x="141" y="1002"/>
                    </a:lnTo>
                    <a:lnTo>
                      <a:pt x="143" y="1002"/>
                    </a:lnTo>
                    <a:lnTo>
                      <a:pt x="140" y="994"/>
                    </a:lnTo>
                    <a:lnTo>
                      <a:pt x="132" y="975"/>
                    </a:lnTo>
                    <a:lnTo>
                      <a:pt x="122" y="941"/>
                    </a:lnTo>
                    <a:lnTo>
                      <a:pt x="111" y="899"/>
                    </a:lnTo>
                    <a:lnTo>
                      <a:pt x="100" y="846"/>
                    </a:lnTo>
                    <a:lnTo>
                      <a:pt x="92" y="788"/>
                    </a:lnTo>
                    <a:lnTo>
                      <a:pt x="88" y="723"/>
                    </a:lnTo>
                    <a:lnTo>
                      <a:pt x="93" y="650"/>
                    </a:lnTo>
                    <a:lnTo>
                      <a:pt x="104" y="575"/>
                    </a:lnTo>
                    <a:lnTo>
                      <a:pt x="125" y="496"/>
                    </a:lnTo>
                    <a:lnTo>
                      <a:pt x="159" y="417"/>
                    </a:lnTo>
                    <a:lnTo>
                      <a:pt x="207" y="337"/>
                    </a:lnTo>
                    <a:lnTo>
                      <a:pt x="268" y="259"/>
                    </a:lnTo>
                    <a:lnTo>
                      <a:pt x="348" y="183"/>
                    </a:lnTo>
                    <a:lnTo>
                      <a:pt x="448" y="109"/>
                    </a:lnTo>
                    <a:lnTo>
                      <a:pt x="568" y="42"/>
                    </a:lnTo>
                    <a:lnTo>
                      <a:pt x="568" y="39"/>
                    </a:lnTo>
                    <a:lnTo>
                      <a:pt x="573" y="32"/>
                    </a:lnTo>
                    <a:lnTo>
                      <a:pt x="575" y="24"/>
                    </a:lnTo>
                    <a:lnTo>
                      <a:pt x="578" y="16"/>
                    </a:lnTo>
                    <a:lnTo>
                      <a:pt x="578" y="8"/>
                    </a:lnTo>
                    <a:lnTo>
                      <a:pt x="573" y="3"/>
                    </a:lnTo>
                    <a:lnTo>
                      <a:pt x="568" y="0"/>
                    </a:lnTo>
                    <a:lnTo>
                      <a:pt x="563" y="0"/>
                    </a:lnTo>
                    <a:lnTo>
                      <a:pt x="555" y="2"/>
                    </a:lnTo>
                    <a:lnTo>
                      <a:pt x="549" y="6"/>
                    </a:lnTo>
                    <a:lnTo>
                      <a:pt x="549" y="6"/>
                    </a:lnTo>
                    <a:close/>
                  </a:path>
                </a:pathLst>
              </a:custGeom>
              <a:solidFill>
                <a:srgbClr val="8529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325" name="Freeform 13"/>
              <p:cNvSpPr>
                <a:spLocks/>
              </p:cNvSpPr>
              <p:nvPr/>
            </p:nvSpPr>
            <p:spPr bwMode="auto">
              <a:xfrm>
                <a:off x="486" y="2235"/>
                <a:ext cx="157" cy="576"/>
              </a:xfrm>
              <a:custGeom>
                <a:avLst/>
                <a:gdLst>
                  <a:gd name="T0" fmla="*/ 169 w 315"/>
                  <a:gd name="T1" fmla="*/ 15 h 1151"/>
                  <a:gd name="T2" fmla="*/ 164 w 315"/>
                  <a:gd name="T3" fmla="*/ 19 h 1151"/>
                  <a:gd name="T4" fmla="*/ 151 w 315"/>
                  <a:gd name="T5" fmla="*/ 35 h 1151"/>
                  <a:gd name="T6" fmla="*/ 134 w 315"/>
                  <a:gd name="T7" fmla="*/ 63 h 1151"/>
                  <a:gd name="T8" fmla="*/ 113 w 315"/>
                  <a:gd name="T9" fmla="*/ 101 h 1151"/>
                  <a:gd name="T10" fmla="*/ 89 w 315"/>
                  <a:gd name="T11" fmla="*/ 148 h 1151"/>
                  <a:gd name="T12" fmla="*/ 65 w 315"/>
                  <a:gd name="T13" fmla="*/ 204 h 1151"/>
                  <a:gd name="T14" fmla="*/ 41 w 315"/>
                  <a:gd name="T15" fmla="*/ 270 h 1151"/>
                  <a:gd name="T16" fmla="*/ 23 w 315"/>
                  <a:gd name="T17" fmla="*/ 342 h 1151"/>
                  <a:gd name="T18" fmla="*/ 8 w 315"/>
                  <a:gd name="T19" fmla="*/ 422 h 1151"/>
                  <a:gd name="T20" fmla="*/ 0 w 315"/>
                  <a:gd name="T21" fmla="*/ 509 h 1151"/>
                  <a:gd name="T22" fmla="*/ 2 w 315"/>
                  <a:gd name="T23" fmla="*/ 602 h 1151"/>
                  <a:gd name="T24" fmla="*/ 13 w 315"/>
                  <a:gd name="T25" fmla="*/ 702 h 1151"/>
                  <a:gd name="T26" fmla="*/ 37 w 315"/>
                  <a:gd name="T27" fmla="*/ 805 h 1151"/>
                  <a:gd name="T28" fmla="*/ 76 w 315"/>
                  <a:gd name="T29" fmla="*/ 914 h 1151"/>
                  <a:gd name="T30" fmla="*/ 130 w 315"/>
                  <a:gd name="T31" fmla="*/ 1028 h 1151"/>
                  <a:gd name="T32" fmla="*/ 203 w 315"/>
                  <a:gd name="T33" fmla="*/ 1147 h 1151"/>
                  <a:gd name="T34" fmla="*/ 208 w 315"/>
                  <a:gd name="T35" fmla="*/ 1150 h 1151"/>
                  <a:gd name="T36" fmla="*/ 219 w 315"/>
                  <a:gd name="T37" fmla="*/ 1151 h 1151"/>
                  <a:gd name="T38" fmla="*/ 225 w 315"/>
                  <a:gd name="T39" fmla="*/ 1151 h 1151"/>
                  <a:gd name="T40" fmla="*/ 232 w 315"/>
                  <a:gd name="T41" fmla="*/ 1151 h 1151"/>
                  <a:gd name="T42" fmla="*/ 241 w 315"/>
                  <a:gd name="T43" fmla="*/ 1150 h 1151"/>
                  <a:gd name="T44" fmla="*/ 249 w 315"/>
                  <a:gd name="T45" fmla="*/ 1150 h 1151"/>
                  <a:gd name="T46" fmla="*/ 257 w 315"/>
                  <a:gd name="T47" fmla="*/ 1147 h 1151"/>
                  <a:gd name="T48" fmla="*/ 267 w 315"/>
                  <a:gd name="T49" fmla="*/ 1145 h 1151"/>
                  <a:gd name="T50" fmla="*/ 273 w 315"/>
                  <a:gd name="T51" fmla="*/ 1142 h 1151"/>
                  <a:gd name="T52" fmla="*/ 283 w 315"/>
                  <a:gd name="T53" fmla="*/ 1138 h 1151"/>
                  <a:gd name="T54" fmla="*/ 293 w 315"/>
                  <a:gd name="T55" fmla="*/ 1135 h 1151"/>
                  <a:gd name="T56" fmla="*/ 301 w 315"/>
                  <a:gd name="T57" fmla="*/ 1132 h 1151"/>
                  <a:gd name="T58" fmla="*/ 307 w 315"/>
                  <a:gd name="T59" fmla="*/ 1127 h 1151"/>
                  <a:gd name="T60" fmla="*/ 315 w 315"/>
                  <a:gd name="T61" fmla="*/ 1122 h 1151"/>
                  <a:gd name="T62" fmla="*/ 312 w 315"/>
                  <a:gd name="T63" fmla="*/ 1111 h 1151"/>
                  <a:gd name="T64" fmla="*/ 299 w 315"/>
                  <a:gd name="T65" fmla="*/ 1089 h 1151"/>
                  <a:gd name="T66" fmla="*/ 280 w 315"/>
                  <a:gd name="T67" fmla="*/ 1052 h 1151"/>
                  <a:gd name="T68" fmla="*/ 256 w 315"/>
                  <a:gd name="T69" fmla="*/ 1004 h 1151"/>
                  <a:gd name="T70" fmla="*/ 227 w 315"/>
                  <a:gd name="T71" fmla="*/ 946 h 1151"/>
                  <a:gd name="T72" fmla="*/ 198 w 315"/>
                  <a:gd name="T73" fmla="*/ 880 h 1151"/>
                  <a:gd name="T74" fmla="*/ 169 w 315"/>
                  <a:gd name="T75" fmla="*/ 806 h 1151"/>
                  <a:gd name="T76" fmla="*/ 142 w 315"/>
                  <a:gd name="T77" fmla="*/ 727 h 1151"/>
                  <a:gd name="T78" fmla="*/ 118 w 315"/>
                  <a:gd name="T79" fmla="*/ 642 h 1151"/>
                  <a:gd name="T80" fmla="*/ 98 w 315"/>
                  <a:gd name="T81" fmla="*/ 557 h 1151"/>
                  <a:gd name="T82" fmla="*/ 87 w 315"/>
                  <a:gd name="T83" fmla="*/ 467 h 1151"/>
                  <a:gd name="T84" fmla="*/ 86 w 315"/>
                  <a:gd name="T85" fmla="*/ 379 h 1151"/>
                  <a:gd name="T86" fmla="*/ 94 w 315"/>
                  <a:gd name="T87" fmla="*/ 291 h 1151"/>
                  <a:gd name="T88" fmla="*/ 114 w 315"/>
                  <a:gd name="T89" fmla="*/ 204 h 1151"/>
                  <a:gd name="T90" fmla="*/ 150 w 315"/>
                  <a:gd name="T91" fmla="*/ 122 h 1151"/>
                  <a:gd name="T92" fmla="*/ 203 w 315"/>
                  <a:gd name="T93" fmla="*/ 45 h 1151"/>
                  <a:gd name="T94" fmla="*/ 201 w 315"/>
                  <a:gd name="T95" fmla="*/ 42 h 1151"/>
                  <a:gd name="T96" fmla="*/ 201 w 315"/>
                  <a:gd name="T97" fmla="*/ 34 h 1151"/>
                  <a:gd name="T98" fmla="*/ 199 w 315"/>
                  <a:gd name="T99" fmla="*/ 23 h 1151"/>
                  <a:gd name="T100" fmla="*/ 198 w 315"/>
                  <a:gd name="T101" fmla="*/ 13 h 1151"/>
                  <a:gd name="T102" fmla="*/ 193 w 315"/>
                  <a:gd name="T103" fmla="*/ 3 h 1151"/>
                  <a:gd name="T104" fmla="*/ 188 w 315"/>
                  <a:gd name="T105" fmla="*/ 0 h 1151"/>
                  <a:gd name="T106" fmla="*/ 183 w 315"/>
                  <a:gd name="T107" fmla="*/ 0 h 1151"/>
                  <a:gd name="T108" fmla="*/ 179 w 315"/>
                  <a:gd name="T109" fmla="*/ 2 h 1151"/>
                  <a:gd name="T110" fmla="*/ 174 w 315"/>
                  <a:gd name="T111" fmla="*/ 5 h 1151"/>
                  <a:gd name="T112" fmla="*/ 169 w 315"/>
                  <a:gd name="T113" fmla="*/ 15 h 1151"/>
                  <a:gd name="T114" fmla="*/ 169 w 315"/>
                  <a:gd name="T115" fmla="*/ 15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15" h="1151">
                    <a:moveTo>
                      <a:pt x="169" y="15"/>
                    </a:moveTo>
                    <a:lnTo>
                      <a:pt x="164" y="19"/>
                    </a:lnTo>
                    <a:lnTo>
                      <a:pt x="151" y="35"/>
                    </a:lnTo>
                    <a:lnTo>
                      <a:pt x="134" y="63"/>
                    </a:lnTo>
                    <a:lnTo>
                      <a:pt x="113" y="101"/>
                    </a:lnTo>
                    <a:lnTo>
                      <a:pt x="89" y="148"/>
                    </a:lnTo>
                    <a:lnTo>
                      <a:pt x="65" y="204"/>
                    </a:lnTo>
                    <a:lnTo>
                      <a:pt x="41" y="270"/>
                    </a:lnTo>
                    <a:lnTo>
                      <a:pt x="23" y="342"/>
                    </a:lnTo>
                    <a:lnTo>
                      <a:pt x="8" y="422"/>
                    </a:lnTo>
                    <a:lnTo>
                      <a:pt x="0" y="509"/>
                    </a:lnTo>
                    <a:lnTo>
                      <a:pt x="2" y="602"/>
                    </a:lnTo>
                    <a:lnTo>
                      <a:pt x="13" y="702"/>
                    </a:lnTo>
                    <a:lnTo>
                      <a:pt x="37" y="805"/>
                    </a:lnTo>
                    <a:lnTo>
                      <a:pt x="76" y="914"/>
                    </a:lnTo>
                    <a:lnTo>
                      <a:pt x="130" y="1028"/>
                    </a:lnTo>
                    <a:lnTo>
                      <a:pt x="203" y="1147"/>
                    </a:lnTo>
                    <a:lnTo>
                      <a:pt x="208" y="1150"/>
                    </a:lnTo>
                    <a:lnTo>
                      <a:pt x="219" y="1151"/>
                    </a:lnTo>
                    <a:lnTo>
                      <a:pt x="225" y="1151"/>
                    </a:lnTo>
                    <a:lnTo>
                      <a:pt x="232" y="1151"/>
                    </a:lnTo>
                    <a:lnTo>
                      <a:pt x="241" y="1150"/>
                    </a:lnTo>
                    <a:lnTo>
                      <a:pt x="249" y="1150"/>
                    </a:lnTo>
                    <a:lnTo>
                      <a:pt x="257" y="1147"/>
                    </a:lnTo>
                    <a:lnTo>
                      <a:pt x="267" y="1145"/>
                    </a:lnTo>
                    <a:lnTo>
                      <a:pt x="273" y="1142"/>
                    </a:lnTo>
                    <a:lnTo>
                      <a:pt x="283" y="1138"/>
                    </a:lnTo>
                    <a:lnTo>
                      <a:pt x="293" y="1135"/>
                    </a:lnTo>
                    <a:lnTo>
                      <a:pt x="301" y="1132"/>
                    </a:lnTo>
                    <a:lnTo>
                      <a:pt x="307" y="1127"/>
                    </a:lnTo>
                    <a:lnTo>
                      <a:pt x="315" y="1122"/>
                    </a:lnTo>
                    <a:lnTo>
                      <a:pt x="312" y="1111"/>
                    </a:lnTo>
                    <a:lnTo>
                      <a:pt x="299" y="1089"/>
                    </a:lnTo>
                    <a:lnTo>
                      <a:pt x="280" y="1052"/>
                    </a:lnTo>
                    <a:lnTo>
                      <a:pt x="256" y="1004"/>
                    </a:lnTo>
                    <a:lnTo>
                      <a:pt x="227" y="946"/>
                    </a:lnTo>
                    <a:lnTo>
                      <a:pt x="198" y="880"/>
                    </a:lnTo>
                    <a:lnTo>
                      <a:pt x="169" y="806"/>
                    </a:lnTo>
                    <a:lnTo>
                      <a:pt x="142" y="727"/>
                    </a:lnTo>
                    <a:lnTo>
                      <a:pt x="118" y="642"/>
                    </a:lnTo>
                    <a:lnTo>
                      <a:pt x="98" y="557"/>
                    </a:lnTo>
                    <a:lnTo>
                      <a:pt x="87" y="467"/>
                    </a:lnTo>
                    <a:lnTo>
                      <a:pt x="86" y="379"/>
                    </a:lnTo>
                    <a:lnTo>
                      <a:pt x="94" y="291"/>
                    </a:lnTo>
                    <a:lnTo>
                      <a:pt x="114" y="204"/>
                    </a:lnTo>
                    <a:lnTo>
                      <a:pt x="150" y="122"/>
                    </a:lnTo>
                    <a:lnTo>
                      <a:pt x="203" y="45"/>
                    </a:lnTo>
                    <a:lnTo>
                      <a:pt x="201" y="42"/>
                    </a:lnTo>
                    <a:lnTo>
                      <a:pt x="201" y="34"/>
                    </a:lnTo>
                    <a:lnTo>
                      <a:pt x="199" y="23"/>
                    </a:lnTo>
                    <a:lnTo>
                      <a:pt x="198" y="13"/>
                    </a:lnTo>
                    <a:lnTo>
                      <a:pt x="193" y="3"/>
                    </a:lnTo>
                    <a:lnTo>
                      <a:pt x="188" y="0"/>
                    </a:lnTo>
                    <a:lnTo>
                      <a:pt x="183" y="0"/>
                    </a:lnTo>
                    <a:lnTo>
                      <a:pt x="179" y="2"/>
                    </a:lnTo>
                    <a:lnTo>
                      <a:pt x="174" y="5"/>
                    </a:lnTo>
                    <a:lnTo>
                      <a:pt x="169" y="15"/>
                    </a:lnTo>
                    <a:lnTo>
                      <a:pt x="169" y="15"/>
                    </a:lnTo>
                    <a:close/>
                  </a:path>
                </a:pathLst>
              </a:custGeom>
              <a:solidFill>
                <a:srgbClr val="8529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326" name="Freeform 14"/>
              <p:cNvSpPr>
                <a:spLocks/>
              </p:cNvSpPr>
              <p:nvPr/>
            </p:nvSpPr>
            <p:spPr bwMode="auto">
              <a:xfrm>
                <a:off x="682" y="2365"/>
                <a:ext cx="31" cy="453"/>
              </a:xfrm>
              <a:custGeom>
                <a:avLst/>
                <a:gdLst>
                  <a:gd name="T0" fmla="*/ 13 w 61"/>
                  <a:gd name="T1" fmla="*/ 8 h 906"/>
                  <a:gd name="T2" fmla="*/ 14 w 61"/>
                  <a:gd name="T3" fmla="*/ 7 h 906"/>
                  <a:gd name="T4" fmla="*/ 21 w 61"/>
                  <a:gd name="T5" fmla="*/ 5 h 906"/>
                  <a:gd name="T6" fmla="*/ 27 w 61"/>
                  <a:gd name="T7" fmla="*/ 2 h 906"/>
                  <a:gd name="T8" fmla="*/ 37 w 61"/>
                  <a:gd name="T9" fmla="*/ 2 h 906"/>
                  <a:gd name="T10" fmla="*/ 45 w 61"/>
                  <a:gd name="T11" fmla="*/ 0 h 906"/>
                  <a:gd name="T12" fmla="*/ 53 w 61"/>
                  <a:gd name="T13" fmla="*/ 2 h 906"/>
                  <a:gd name="T14" fmla="*/ 59 w 61"/>
                  <a:gd name="T15" fmla="*/ 7 h 906"/>
                  <a:gd name="T16" fmla="*/ 61 w 61"/>
                  <a:gd name="T17" fmla="*/ 18 h 906"/>
                  <a:gd name="T18" fmla="*/ 38 w 61"/>
                  <a:gd name="T19" fmla="*/ 891 h 906"/>
                  <a:gd name="T20" fmla="*/ 37 w 61"/>
                  <a:gd name="T21" fmla="*/ 891 h 906"/>
                  <a:gd name="T22" fmla="*/ 32 w 61"/>
                  <a:gd name="T23" fmla="*/ 896 h 906"/>
                  <a:gd name="T24" fmla="*/ 25 w 61"/>
                  <a:gd name="T25" fmla="*/ 899 h 906"/>
                  <a:gd name="T26" fmla="*/ 19 w 61"/>
                  <a:gd name="T27" fmla="*/ 904 h 906"/>
                  <a:gd name="T28" fmla="*/ 13 w 61"/>
                  <a:gd name="T29" fmla="*/ 906 h 906"/>
                  <a:gd name="T30" fmla="*/ 6 w 61"/>
                  <a:gd name="T31" fmla="*/ 906 h 906"/>
                  <a:gd name="T32" fmla="*/ 3 w 61"/>
                  <a:gd name="T33" fmla="*/ 901 h 906"/>
                  <a:gd name="T34" fmla="*/ 1 w 61"/>
                  <a:gd name="T35" fmla="*/ 899 h 906"/>
                  <a:gd name="T36" fmla="*/ 0 w 61"/>
                  <a:gd name="T37" fmla="*/ 895 h 906"/>
                  <a:gd name="T38" fmla="*/ 0 w 61"/>
                  <a:gd name="T39" fmla="*/ 888 h 906"/>
                  <a:gd name="T40" fmla="*/ 13 w 61"/>
                  <a:gd name="T41" fmla="*/ 8 h 906"/>
                  <a:gd name="T42" fmla="*/ 13 w 61"/>
                  <a:gd name="T43" fmla="*/ 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1" h="906">
                    <a:moveTo>
                      <a:pt x="13" y="8"/>
                    </a:moveTo>
                    <a:lnTo>
                      <a:pt x="14" y="7"/>
                    </a:lnTo>
                    <a:lnTo>
                      <a:pt x="21" y="5"/>
                    </a:lnTo>
                    <a:lnTo>
                      <a:pt x="27" y="2"/>
                    </a:lnTo>
                    <a:lnTo>
                      <a:pt x="37" y="2"/>
                    </a:lnTo>
                    <a:lnTo>
                      <a:pt x="45" y="0"/>
                    </a:lnTo>
                    <a:lnTo>
                      <a:pt x="53" y="2"/>
                    </a:lnTo>
                    <a:lnTo>
                      <a:pt x="59" y="7"/>
                    </a:lnTo>
                    <a:lnTo>
                      <a:pt x="61" y="18"/>
                    </a:lnTo>
                    <a:lnTo>
                      <a:pt x="38" y="891"/>
                    </a:lnTo>
                    <a:lnTo>
                      <a:pt x="37" y="891"/>
                    </a:lnTo>
                    <a:lnTo>
                      <a:pt x="32" y="896"/>
                    </a:lnTo>
                    <a:lnTo>
                      <a:pt x="25" y="899"/>
                    </a:lnTo>
                    <a:lnTo>
                      <a:pt x="19" y="904"/>
                    </a:lnTo>
                    <a:lnTo>
                      <a:pt x="13" y="906"/>
                    </a:lnTo>
                    <a:lnTo>
                      <a:pt x="6" y="906"/>
                    </a:lnTo>
                    <a:lnTo>
                      <a:pt x="3" y="901"/>
                    </a:lnTo>
                    <a:lnTo>
                      <a:pt x="1" y="899"/>
                    </a:lnTo>
                    <a:lnTo>
                      <a:pt x="0" y="895"/>
                    </a:lnTo>
                    <a:lnTo>
                      <a:pt x="0" y="888"/>
                    </a:lnTo>
                    <a:lnTo>
                      <a:pt x="13" y="8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val="8529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327" name="Freeform 15"/>
              <p:cNvSpPr>
                <a:spLocks/>
              </p:cNvSpPr>
              <p:nvPr/>
            </p:nvSpPr>
            <p:spPr bwMode="auto">
              <a:xfrm>
                <a:off x="1008" y="2756"/>
                <a:ext cx="235" cy="49"/>
              </a:xfrm>
              <a:custGeom>
                <a:avLst/>
                <a:gdLst>
                  <a:gd name="T0" fmla="*/ 0 w 469"/>
                  <a:gd name="T1" fmla="*/ 16 h 98"/>
                  <a:gd name="T2" fmla="*/ 337 w 469"/>
                  <a:gd name="T3" fmla="*/ 0 h 98"/>
                  <a:gd name="T4" fmla="*/ 469 w 469"/>
                  <a:gd name="T5" fmla="*/ 45 h 98"/>
                  <a:gd name="T6" fmla="*/ 28 w 469"/>
                  <a:gd name="T7" fmla="*/ 98 h 98"/>
                  <a:gd name="T8" fmla="*/ 0 w 469"/>
                  <a:gd name="T9" fmla="*/ 16 h 98"/>
                  <a:gd name="T10" fmla="*/ 0 w 469"/>
                  <a:gd name="T11" fmla="*/ 1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9" h="98">
                    <a:moveTo>
                      <a:pt x="0" y="16"/>
                    </a:moveTo>
                    <a:lnTo>
                      <a:pt x="337" y="0"/>
                    </a:lnTo>
                    <a:lnTo>
                      <a:pt x="469" y="45"/>
                    </a:lnTo>
                    <a:lnTo>
                      <a:pt x="28" y="98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314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328" name="Freeform 16"/>
              <p:cNvSpPr>
                <a:spLocks/>
              </p:cNvSpPr>
              <p:nvPr/>
            </p:nvSpPr>
            <p:spPr bwMode="auto">
              <a:xfrm>
                <a:off x="839" y="2763"/>
                <a:ext cx="161" cy="39"/>
              </a:xfrm>
              <a:custGeom>
                <a:avLst/>
                <a:gdLst>
                  <a:gd name="T0" fmla="*/ 0 w 322"/>
                  <a:gd name="T1" fmla="*/ 0 h 77"/>
                  <a:gd name="T2" fmla="*/ 322 w 322"/>
                  <a:gd name="T3" fmla="*/ 1 h 77"/>
                  <a:gd name="T4" fmla="*/ 313 w 322"/>
                  <a:gd name="T5" fmla="*/ 77 h 77"/>
                  <a:gd name="T6" fmla="*/ 32 w 322"/>
                  <a:gd name="T7" fmla="*/ 70 h 77"/>
                  <a:gd name="T8" fmla="*/ 0 w 322"/>
                  <a:gd name="T9" fmla="*/ 0 h 77"/>
                  <a:gd name="T10" fmla="*/ 0 w 322"/>
                  <a:gd name="T1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2" h="77">
                    <a:moveTo>
                      <a:pt x="0" y="0"/>
                    </a:moveTo>
                    <a:lnTo>
                      <a:pt x="322" y="1"/>
                    </a:lnTo>
                    <a:lnTo>
                      <a:pt x="313" y="77"/>
                    </a:lnTo>
                    <a:lnTo>
                      <a:pt x="32" y="7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14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329" name="Freeform 17"/>
              <p:cNvSpPr>
                <a:spLocks/>
              </p:cNvSpPr>
              <p:nvPr/>
            </p:nvSpPr>
            <p:spPr bwMode="auto">
              <a:xfrm>
                <a:off x="530" y="2775"/>
                <a:ext cx="387" cy="59"/>
              </a:xfrm>
              <a:custGeom>
                <a:avLst/>
                <a:gdLst>
                  <a:gd name="T0" fmla="*/ 53 w 773"/>
                  <a:gd name="T1" fmla="*/ 41 h 117"/>
                  <a:gd name="T2" fmla="*/ 687 w 773"/>
                  <a:gd name="T3" fmla="*/ 0 h 117"/>
                  <a:gd name="T4" fmla="*/ 692 w 773"/>
                  <a:gd name="T5" fmla="*/ 1 h 117"/>
                  <a:gd name="T6" fmla="*/ 696 w 773"/>
                  <a:gd name="T7" fmla="*/ 5 h 117"/>
                  <a:gd name="T8" fmla="*/ 706 w 773"/>
                  <a:gd name="T9" fmla="*/ 8 h 117"/>
                  <a:gd name="T10" fmla="*/ 712 w 773"/>
                  <a:gd name="T11" fmla="*/ 11 h 117"/>
                  <a:gd name="T12" fmla="*/ 724 w 773"/>
                  <a:gd name="T13" fmla="*/ 14 h 117"/>
                  <a:gd name="T14" fmla="*/ 733 w 773"/>
                  <a:gd name="T15" fmla="*/ 19 h 117"/>
                  <a:gd name="T16" fmla="*/ 743 w 773"/>
                  <a:gd name="T17" fmla="*/ 25 h 117"/>
                  <a:gd name="T18" fmla="*/ 753 w 773"/>
                  <a:gd name="T19" fmla="*/ 29 h 117"/>
                  <a:gd name="T20" fmla="*/ 761 w 773"/>
                  <a:gd name="T21" fmla="*/ 35 h 117"/>
                  <a:gd name="T22" fmla="*/ 767 w 773"/>
                  <a:gd name="T23" fmla="*/ 38 h 117"/>
                  <a:gd name="T24" fmla="*/ 772 w 773"/>
                  <a:gd name="T25" fmla="*/ 45 h 117"/>
                  <a:gd name="T26" fmla="*/ 773 w 773"/>
                  <a:gd name="T27" fmla="*/ 48 h 117"/>
                  <a:gd name="T28" fmla="*/ 773 w 773"/>
                  <a:gd name="T29" fmla="*/ 53 h 117"/>
                  <a:gd name="T30" fmla="*/ 770 w 773"/>
                  <a:gd name="T31" fmla="*/ 56 h 117"/>
                  <a:gd name="T32" fmla="*/ 764 w 773"/>
                  <a:gd name="T33" fmla="*/ 59 h 117"/>
                  <a:gd name="T34" fmla="*/ 749 w 773"/>
                  <a:gd name="T35" fmla="*/ 59 h 117"/>
                  <a:gd name="T36" fmla="*/ 732 w 773"/>
                  <a:gd name="T37" fmla="*/ 61 h 117"/>
                  <a:gd name="T38" fmla="*/ 706 w 773"/>
                  <a:gd name="T39" fmla="*/ 64 h 117"/>
                  <a:gd name="T40" fmla="*/ 679 w 773"/>
                  <a:gd name="T41" fmla="*/ 67 h 117"/>
                  <a:gd name="T42" fmla="*/ 647 w 773"/>
                  <a:gd name="T43" fmla="*/ 70 h 117"/>
                  <a:gd name="T44" fmla="*/ 613 w 773"/>
                  <a:gd name="T45" fmla="*/ 74 h 117"/>
                  <a:gd name="T46" fmla="*/ 578 w 773"/>
                  <a:gd name="T47" fmla="*/ 77 h 117"/>
                  <a:gd name="T48" fmla="*/ 541 w 773"/>
                  <a:gd name="T49" fmla="*/ 80 h 117"/>
                  <a:gd name="T50" fmla="*/ 504 w 773"/>
                  <a:gd name="T51" fmla="*/ 82 h 117"/>
                  <a:gd name="T52" fmla="*/ 468 w 773"/>
                  <a:gd name="T53" fmla="*/ 85 h 117"/>
                  <a:gd name="T54" fmla="*/ 435 w 773"/>
                  <a:gd name="T55" fmla="*/ 85 h 117"/>
                  <a:gd name="T56" fmla="*/ 404 w 773"/>
                  <a:gd name="T57" fmla="*/ 88 h 117"/>
                  <a:gd name="T58" fmla="*/ 377 w 773"/>
                  <a:gd name="T59" fmla="*/ 86 h 117"/>
                  <a:gd name="T60" fmla="*/ 354 w 773"/>
                  <a:gd name="T61" fmla="*/ 86 h 117"/>
                  <a:gd name="T62" fmla="*/ 337 w 773"/>
                  <a:gd name="T63" fmla="*/ 85 h 117"/>
                  <a:gd name="T64" fmla="*/ 327 w 773"/>
                  <a:gd name="T65" fmla="*/ 83 h 117"/>
                  <a:gd name="T66" fmla="*/ 324 w 773"/>
                  <a:gd name="T67" fmla="*/ 83 h 117"/>
                  <a:gd name="T68" fmla="*/ 314 w 773"/>
                  <a:gd name="T69" fmla="*/ 85 h 117"/>
                  <a:gd name="T70" fmla="*/ 298 w 773"/>
                  <a:gd name="T71" fmla="*/ 85 h 117"/>
                  <a:gd name="T72" fmla="*/ 279 w 773"/>
                  <a:gd name="T73" fmla="*/ 90 h 117"/>
                  <a:gd name="T74" fmla="*/ 255 w 773"/>
                  <a:gd name="T75" fmla="*/ 91 h 117"/>
                  <a:gd name="T76" fmla="*/ 231 w 773"/>
                  <a:gd name="T77" fmla="*/ 94 h 117"/>
                  <a:gd name="T78" fmla="*/ 204 w 773"/>
                  <a:gd name="T79" fmla="*/ 99 h 117"/>
                  <a:gd name="T80" fmla="*/ 175 w 773"/>
                  <a:gd name="T81" fmla="*/ 102 h 117"/>
                  <a:gd name="T82" fmla="*/ 146 w 773"/>
                  <a:gd name="T83" fmla="*/ 104 h 117"/>
                  <a:gd name="T84" fmla="*/ 117 w 773"/>
                  <a:gd name="T85" fmla="*/ 109 h 117"/>
                  <a:gd name="T86" fmla="*/ 90 w 773"/>
                  <a:gd name="T87" fmla="*/ 110 h 117"/>
                  <a:gd name="T88" fmla="*/ 66 w 773"/>
                  <a:gd name="T89" fmla="*/ 114 h 117"/>
                  <a:gd name="T90" fmla="*/ 43 w 773"/>
                  <a:gd name="T91" fmla="*/ 115 h 117"/>
                  <a:gd name="T92" fmla="*/ 25 w 773"/>
                  <a:gd name="T93" fmla="*/ 117 h 117"/>
                  <a:gd name="T94" fmla="*/ 11 w 773"/>
                  <a:gd name="T95" fmla="*/ 115 h 117"/>
                  <a:gd name="T96" fmla="*/ 5 w 773"/>
                  <a:gd name="T97" fmla="*/ 115 h 117"/>
                  <a:gd name="T98" fmla="*/ 0 w 773"/>
                  <a:gd name="T99" fmla="*/ 109 h 117"/>
                  <a:gd name="T100" fmla="*/ 1 w 773"/>
                  <a:gd name="T101" fmla="*/ 99 h 117"/>
                  <a:gd name="T102" fmla="*/ 9 w 773"/>
                  <a:gd name="T103" fmla="*/ 86 h 117"/>
                  <a:gd name="T104" fmla="*/ 19 w 773"/>
                  <a:gd name="T105" fmla="*/ 75 h 117"/>
                  <a:gd name="T106" fmla="*/ 30 w 773"/>
                  <a:gd name="T107" fmla="*/ 61 h 117"/>
                  <a:gd name="T108" fmla="*/ 41 w 773"/>
                  <a:gd name="T109" fmla="*/ 53 h 117"/>
                  <a:gd name="T110" fmla="*/ 49 w 773"/>
                  <a:gd name="T111" fmla="*/ 45 h 117"/>
                  <a:gd name="T112" fmla="*/ 53 w 773"/>
                  <a:gd name="T113" fmla="*/ 41 h 117"/>
                  <a:gd name="T114" fmla="*/ 53 w 773"/>
                  <a:gd name="T115" fmla="*/ 41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73" h="117">
                    <a:moveTo>
                      <a:pt x="53" y="41"/>
                    </a:moveTo>
                    <a:lnTo>
                      <a:pt x="687" y="0"/>
                    </a:lnTo>
                    <a:lnTo>
                      <a:pt x="692" y="1"/>
                    </a:lnTo>
                    <a:lnTo>
                      <a:pt x="696" y="5"/>
                    </a:lnTo>
                    <a:lnTo>
                      <a:pt x="706" y="8"/>
                    </a:lnTo>
                    <a:lnTo>
                      <a:pt x="712" y="11"/>
                    </a:lnTo>
                    <a:lnTo>
                      <a:pt x="724" y="14"/>
                    </a:lnTo>
                    <a:lnTo>
                      <a:pt x="733" y="19"/>
                    </a:lnTo>
                    <a:lnTo>
                      <a:pt x="743" y="25"/>
                    </a:lnTo>
                    <a:lnTo>
                      <a:pt x="753" y="29"/>
                    </a:lnTo>
                    <a:lnTo>
                      <a:pt x="761" y="35"/>
                    </a:lnTo>
                    <a:lnTo>
                      <a:pt x="767" y="38"/>
                    </a:lnTo>
                    <a:lnTo>
                      <a:pt x="772" y="45"/>
                    </a:lnTo>
                    <a:lnTo>
                      <a:pt x="773" y="48"/>
                    </a:lnTo>
                    <a:lnTo>
                      <a:pt x="773" y="53"/>
                    </a:lnTo>
                    <a:lnTo>
                      <a:pt x="770" y="56"/>
                    </a:lnTo>
                    <a:lnTo>
                      <a:pt x="764" y="59"/>
                    </a:lnTo>
                    <a:lnTo>
                      <a:pt x="749" y="59"/>
                    </a:lnTo>
                    <a:lnTo>
                      <a:pt x="732" y="61"/>
                    </a:lnTo>
                    <a:lnTo>
                      <a:pt x="706" y="64"/>
                    </a:lnTo>
                    <a:lnTo>
                      <a:pt x="679" y="67"/>
                    </a:lnTo>
                    <a:lnTo>
                      <a:pt x="647" y="70"/>
                    </a:lnTo>
                    <a:lnTo>
                      <a:pt x="613" y="74"/>
                    </a:lnTo>
                    <a:lnTo>
                      <a:pt x="578" y="77"/>
                    </a:lnTo>
                    <a:lnTo>
                      <a:pt x="541" y="80"/>
                    </a:lnTo>
                    <a:lnTo>
                      <a:pt x="504" y="82"/>
                    </a:lnTo>
                    <a:lnTo>
                      <a:pt x="468" y="85"/>
                    </a:lnTo>
                    <a:lnTo>
                      <a:pt x="435" y="85"/>
                    </a:lnTo>
                    <a:lnTo>
                      <a:pt x="404" y="88"/>
                    </a:lnTo>
                    <a:lnTo>
                      <a:pt x="377" y="86"/>
                    </a:lnTo>
                    <a:lnTo>
                      <a:pt x="354" y="86"/>
                    </a:lnTo>
                    <a:lnTo>
                      <a:pt x="337" y="85"/>
                    </a:lnTo>
                    <a:lnTo>
                      <a:pt x="327" y="83"/>
                    </a:lnTo>
                    <a:lnTo>
                      <a:pt x="324" y="83"/>
                    </a:lnTo>
                    <a:lnTo>
                      <a:pt x="314" y="85"/>
                    </a:lnTo>
                    <a:lnTo>
                      <a:pt x="298" y="85"/>
                    </a:lnTo>
                    <a:lnTo>
                      <a:pt x="279" y="90"/>
                    </a:lnTo>
                    <a:lnTo>
                      <a:pt x="255" y="91"/>
                    </a:lnTo>
                    <a:lnTo>
                      <a:pt x="231" y="94"/>
                    </a:lnTo>
                    <a:lnTo>
                      <a:pt x="204" y="99"/>
                    </a:lnTo>
                    <a:lnTo>
                      <a:pt x="175" y="102"/>
                    </a:lnTo>
                    <a:lnTo>
                      <a:pt x="146" y="104"/>
                    </a:lnTo>
                    <a:lnTo>
                      <a:pt x="117" y="109"/>
                    </a:lnTo>
                    <a:lnTo>
                      <a:pt x="90" y="110"/>
                    </a:lnTo>
                    <a:lnTo>
                      <a:pt x="66" y="114"/>
                    </a:lnTo>
                    <a:lnTo>
                      <a:pt x="43" y="115"/>
                    </a:lnTo>
                    <a:lnTo>
                      <a:pt x="25" y="117"/>
                    </a:lnTo>
                    <a:lnTo>
                      <a:pt x="11" y="115"/>
                    </a:lnTo>
                    <a:lnTo>
                      <a:pt x="5" y="115"/>
                    </a:lnTo>
                    <a:lnTo>
                      <a:pt x="0" y="109"/>
                    </a:lnTo>
                    <a:lnTo>
                      <a:pt x="1" y="99"/>
                    </a:lnTo>
                    <a:lnTo>
                      <a:pt x="9" y="86"/>
                    </a:lnTo>
                    <a:lnTo>
                      <a:pt x="19" y="75"/>
                    </a:lnTo>
                    <a:lnTo>
                      <a:pt x="30" y="61"/>
                    </a:lnTo>
                    <a:lnTo>
                      <a:pt x="41" y="53"/>
                    </a:lnTo>
                    <a:lnTo>
                      <a:pt x="49" y="45"/>
                    </a:lnTo>
                    <a:lnTo>
                      <a:pt x="53" y="41"/>
                    </a:lnTo>
                    <a:lnTo>
                      <a:pt x="53" y="41"/>
                    </a:lnTo>
                    <a:close/>
                  </a:path>
                </a:pathLst>
              </a:custGeom>
              <a:solidFill>
                <a:srgbClr val="8529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13330" name="Group 18"/>
              <p:cNvGrpSpPr>
                <a:grpSpLocks/>
              </p:cNvGrpSpPr>
              <p:nvPr/>
            </p:nvGrpSpPr>
            <p:grpSpPr bwMode="auto">
              <a:xfrm>
                <a:off x="552" y="1605"/>
                <a:ext cx="1195" cy="1191"/>
                <a:chOff x="552" y="1605"/>
                <a:chExt cx="1195" cy="1191"/>
              </a:xfrm>
            </p:grpSpPr>
            <p:sp>
              <p:nvSpPr>
                <p:cNvPr id="13331" name="Freeform 19"/>
                <p:cNvSpPr>
                  <a:spLocks/>
                </p:cNvSpPr>
                <p:nvPr/>
              </p:nvSpPr>
              <p:spPr bwMode="auto">
                <a:xfrm>
                  <a:off x="1369" y="1820"/>
                  <a:ext cx="361" cy="888"/>
                </a:xfrm>
                <a:custGeom>
                  <a:avLst/>
                  <a:gdLst>
                    <a:gd name="T0" fmla="*/ 33 w 722"/>
                    <a:gd name="T1" fmla="*/ 2 h 1776"/>
                    <a:gd name="T2" fmla="*/ 428 w 722"/>
                    <a:gd name="T3" fmla="*/ 0 h 1776"/>
                    <a:gd name="T4" fmla="*/ 504 w 722"/>
                    <a:gd name="T5" fmla="*/ 74 h 1776"/>
                    <a:gd name="T6" fmla="*/ 630 w 722"/>
                    <a:gd name="T7" fmla="*/ 88 h 1776"/>
                    <a:gd name="T8" fmla="*/ 722 w 722"/>
                    <a:gd name="T9" fmla="*/ 199 h 1776"/>
                    <a:gd name="T10" fmla="*/ 654 w 722"/>
                    <a:gd name="T11" fmla="*/ 454 h 1776"/>
                    <a:gd name="T12" fmla="*/ 451 w 722"/>
                    <a:gd name="T13" fmla="*/ 583 h 1776"/>
                    <a:gd name="T14" fmla="*/ 618 w 722"/>
                    <a:gd name="T15" fmla="*/ 1040 h 1776"/>
                    <a:gd name="T16" fmla="*/ 422 w 722"/>
                    <a:gd name="T17" fmla="*/ 1729 h 1776"/>
                    <a:gd name="T18" fmla="*/ 297 w 722"/>
                    <a:gd name="T19" fmla="*/ 1755 h 1776"/>
                    <a:gd name="T20" fmla="*/ 45 w 722"/>
                    <a:gd name="T21" fmla="*/ 1776 h 1776"/>
                    <a:gd name="T22" fmla="*/ 0 w 722"/>
                    <a:gd name="T23" fmla="*/ 816 h 1776"/>
                    <a:gd name="T24" fmla="*/ 33 w 722"/>
                    <a:gd name="T25" fmla="*/ 2 h 1776"/>
                    <a:gd name="T26" fmla="*/ 33 w 722"/>
                    <a:gd name="T27" fmla="*/ 2 h 17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22" h="1776">
                      <a:moveTo>
                        <a:pt x="33" y="2"/>
                      </a:moveTo>
                      <a:lnTo>
                        <a:pt x="428" y="0"/>
                      </a:lnTo>
                      <a:lnTo>
                        <a:pt x="504" y="74"/>
                      </a:lnTo>
                      <a:lnTo>
                        <a:pt x="630" y="88"/>
                      </a:lnTo>
                      <a:lnTo>
                        <a:pt x="722" y="199"/>
                      </a:lnTo>
                      <a:lnTo>
                        <a:pt x="654" y="454"/>
                      </a:lnTo>
                      <a:lnTo>
                        <a:pt x="451" y="583"/>
                      </a:lnTo>
                      <a:lnTo>
                        <a:pt x="618" y="1040"/>
                      </a:lnTo>
                      <a:lnTo>
                        <a:pt x="422" y="1729"/>
                      </a:lnTo>
                      <a:lnTo>
                        <a:pt x="297" y="1755"/>
                      </a:lnTo>
                      <a:lnTo>
                        <a:pt x="45" y="1776"/>
                      </a:lnTo>
                      <a:lnTo>
                        <a:pt x="0" y="816"/>
                      </a:lnTo>
                      <a:lnTo>
                        <a:pt x="33" y="2"/>
                      </a:lnTo>
                      <a:lnTo>
                        <a:pt x="33" y="2"/>
                      </a:lnTo>
                      <a:close/>
                    </a:path>
                  </a:pathLst>
                </a:custGeom>
                <a:solidFill>
                  <a:srgbClr val="7BA6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32" name="Freeform 20"/>
                <p:cNvSpPr>
                  <a:spLocks/>
                </p:cNvSpPr>
                <p:nvPr/>
              </p:nvSpPr>
              <p:spPr bwMode="auto">
                <a:xfrm>
                  <a:off x="1450" y="1613"/>
                  <a:ext cx="176" cy="235"/>
                </a:xfrm>
                <a:custGeom>
                  <a:avLst/>
                  <a:gdLst>
                    <a:gd name="T0" fmla="*/ 318 w 353"/>
                    <a:gd name="T1" fmla="*/ 384 h 470"/>
                    <a:gd name="T2" fmla="*/ 318 w 353"/>
                    <a:gd name="T3" fmla="*/ 380 h 470"/>
                    <a:gd name="T4" fmla="*/ 320 w 353"/>
                    <a:gd name="T5" fmla="*/ 377 h 470"/>
                    <a:gd name="T6" fmla="*/ 320 w 353"/>
                    <a:gd name="T7" fmla="*/ 371 h 470"/>
                    <a:gd name="T8" fmla="*/ 324 w 353"/>
                    <a:gd name="T9" fmla="*/ 364 h 470"/>
                    <a:gd name="T10" fmla="*/ 326 w 353"/>
                    <a:gd name="T11" fmla="*/ 355 h 470"/>
                    <a:gd name="T12" fmla="*/ 329 w 353"/>
                    <a:gd name="T13" fmla="*/ 345 h 470"/>
                    <a:gd name="T14" fmla="*/ 334 w 353"/>
                    <a:gd name="T15" fmla="*/ 335 h 470"/>
                    <a:gd name="T16" fmla="*/ 337 w 353"/>
                    <a:gd name="T17" fmla="*/ 324 h 470"/>
                    <a:gd name="T18" fmla="*/ 339 w 353"/>
                    <a:gd name="T19" fmla="*/ 311 h 470"/>
                    <a:gd name="T20" fmla="*/ 344 w 353"/>
                    <a:gd name="T21" fmla="*/ 297 h 470"/>
                    <a:gd name="T22" fmla="*/ 345 w 353"/>
                    <a:gd name="T23" fmla="*/ 284 h 470"/>
                    <a:gd name="T24" fmla="*/ 348 w 353"/>
                    <a:gd name="T25" fmla="*/ 271 h 470"/>
                    <a:gd name="T26" fmla="*/ 350 w 353"/>
                    <a:gd name="T27" fmla="*/ 257 h 470"/>
                    <a:gd name="T28" fmla="*/ 352 w 353"/>
                    <a:gd name="T29" fmla="*/ 246 h 470"/>
                    <a:gd name="T30" fmla="*/ 352 w 353"/>
                    <a:gd name="T31" fmla="*/ 233 h 470"/>
                    <a:gd name="T32" fmla="*/ 353 w 353"/>
                    <a:gd name="T33" fmla="*/ 223 h 470"/>
                    <a:gd name="T34" fmla="*/ 352 w 353"/>
                    <a:gd name="T35" fmla="*/ 212 h 470"/>
                    <a:gd name="T36" fmla="*/ 350 w 353"/>
                    <a:gd name="T37" fmla="*/ 201 h 470"/>
                    <a:gd name="T38" fmla="*/ 348 w 353"/>
                    <a:gd name="T39" fmla="*/ 188 h 470"/>
                    <a:gd name="T40" fmla="*/ 347 w 353"/>
                    <a:gd name="T41" fmla="*/ 177 h 470"/>
                    <a:gd name="T42" fmla="*/ 344 w 353"/>
                    <a:gd name="T43" fmla="*/ 164 h 470"/>
                    <a:gd name="T44" fmla="*/ 340 w 353"/>
                    <a:gd name="T45" fmla="*/ 152 h 470"/>
                    <a:gd name="T46" fmla="*/ 339 w 353"/>
                    <a:gd name="T47" fmla="*/ 141 h 470"/>
                    <a:gd name="T48" fmla="*/ 337 w 353"/>
                    <a:gd name="T49" fmla="*/ 132 h 470"/>
                    <a:gd name="T50" fmla="*/ 334 w 353"/>
                    <a:gd name="T51" fmla="*/ 120 h 470"/>
                    <a:gd name="T52" fmla="*/ 331 w 353"/>
                    <a:gd name="T53" fmla="*/ 111 h 470"/>
                    <a:gd name="T54" fmla="*/ 329 w 353"/>
                    <a:gd name="T55" fmla="*/ 101 h 470"/>
                    <a:gd name="T56" fmla="*/ 328 w 353"/>
                    <a:gd name="T57" fmla="*/ 95 h 470"/>
                    <a:gd name="T58" fmla="*/ 324 w 353"/>
                    <a:gd name="T59" fmla="*/ 88 h 470"/>
                    <a:gd name="T60" fmla="*/ 324 w 353"/>
                    <a:gd name="T61" fmla="*/ 83 h 470"/>
                    <a:gd name="T62" fmla="*/ 324 w 353"/>
                    <a:gd name="T63" fmla="*/ 80 h 470"/>
                    <a:gd name="T64" fmla="*/ 220 w 353"/>
                    <a:gd name="T65" fmla="*/ 0 h 470"/>
                    <a:gd name="T66" fmla="*/ 154 w 353"/>
                    <a:gd name="T67" fmla="*/ 0 h 470"/>
                    <a:gd name="T68" fmla="*/ 90 w 353"/>
                    <a:gd name="T69" fmla="*/ 75 h 470"/>
                    <a:gd name="T70" fmla="*/ 29 w 353"/>
                    <a:gd name="T71" fmla="*/ 217 h 470"/>
                    <a:gd name="T72" fmla="*/ 132 w 353"/>
                    <a:gd name="T73" fmla="*/ 274 h 470"/>
                    <a:gd name="T74" fmla="*/ 146 w 353"/>
                    <a:gd name="T75" fmla="*/ 355 h 470"/>
                    <a:gd name="T76" fmla="*/ 50 w 353"/>
                    <a:gd name="T77" fmla="*/ 352 h 470"/>
                    <a:gd name="T78" fmla="*/ 0 w 353"/>
                    <a:gd name="T79" fmla="*/ 384 h 470"/>
                    <a:gd name="T80" fmla="*/ 11 w 353"/>
                    <a:gd name="T81" fmla="*/ 441 h 470"/>
                    <a:gd name="T82" fmla="*/ 125 w 353"/>
                    <a:gd name="T83" fmla="*/ 470 h 470"/>
                    <a:gd name="T84" fmla="*/ 225 w 353"/>
                    <a:gd name="T85" fmla="*/ 462 h 470"/>
                    <a:gd name="T86" fmla="*/ 318 w 353"/>
                    <a:gd name="T87" fmla="*/ 384 h 470"/>
                    <a:gd name="T88" fmla="*/ 318 w 353"/>
                    <a:gd name="T89" fmla="*/ 38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353" h="470">
                      <a:moveTo>
                        <a:pt x="318" y="384"/>
                      </a:moveTo>
                      <a:lnTo>
                        <a:pt x="318" y="380"/>
                      </a:lnTo>
                      <a:lnTo>
                        <a:pt x="320" y="377"/>
                      </a:lnTo>
                      <a:lnTo>
                        <a:pt x="320" y="371"/>
                      </a:lnTo>
                      <a:lnTo>
                        <a:pt x="324" y="364"/>
                      </a:lnTo>
                      <a:lnTo>
                        <a:pt x="326" y="355"/>
                      </a:lnTo>
                      <a:lnTo>
                        <a:pt x="329" y="345"/>
                      </a:lnTo>
                      <a:lnTo>
                        <a:pt x="334" y="335"/>
                      </a:lnTo>
                      <a:lnTo>
                        <a:pt x="337" y="324"/>
                      </a:lnTo>
                      <a:lnTo>
                        <a:pt x="339" y="311"/>
                      </a:lnTo>
                      <a:lnTo>
                        <a:pt x="344" y="297"/>
                      </a:lnTo>
                      <a:lnTo>
                        <a:pt x="345" y="284"/>
                      </a:lnTo>
                      <a:lnTo>
                        <a:pt x="348" y="271"/>
                      </a:lnTo>
                      <a:lnTo>
                        <a:pt x="350" y="257"/>
                      </a:lnTo>
                      <a:lnTo>
                        <a:pt x="352" y="246"/>
                      </a:lnTo>
                      <a:lnTo>
                        <a:pt x="352" y="233"/>
                      </a:lnTo>
                      <a:lnTo>
                        <a:pt x="353" y="223"/>
                      </a:lnTo>
                      <a:lnTo>
                        <a:pt x="352" y="212"/>
                      </a:lnTo>
                      <a:lnTo>
                        <a:pt x="350" y="201"/>
                      </a:lnTo>
                      <a:lnTo>
                        <a:pt x="348" y="188"/>
                      </a:lnTo>
                      <a:lnTo>
                        <a:pt x="347" y="177"/>
                      </a:lnTo>
                      <a:lnTo>
                        <a:pt x="344" y="164"/>
                      </a:lnTo>
                      <a:lnTo>
                        <a:pt x="340" y="152"/>
                      </a:lnTo>
                      <a:lnTo>
                        <a:pt x="339" y="141"/>
                      </a:lnTo>
                      <a:lnTo>
                        <a:pt x="337" y="132"/>
                      </a:lnTo>
                      <a:lnTo>
                        <a:pt x="334" y="120"/>
                      </a:lnTo>
                      <a:lnTo>
                        <a:pt x="331" y="111"/>
                      </a:lnTo>
                      <a:lnTo>
                        <a:pt x="329" y="101"/>
                      </a:lnTo>
                      <a:lnTo>
                        <a:pt x="328" y="95"/>
                      </a:lnTo>
                      <a:lnTo>
                        <a:pt x="324" y="88"/>
                      </a:lnTo>
                      <a:lnTo>
                        <a:pt x="324" y="83"/>
                      </a:lnTo>
                      <a:lnTo>
                        <a:pt x="324" y="80"/>
                      </a:lnTo>
                      <a:lnTo>
                        <a:pt x="220" y="0"/>
                      </a:lnTo>
                      <a:lnTo>
                        <a:pt x="154" y="0"/>
                      </a:lnTo>
                      <a:lnTo>
                        <a:pt x="90" y="75"/>
                      </a:lnTo>
                      <a:lnTo>
                        <a:pt x="29" y="217"/>
                      </a:lnTo>
                      <a:lnTo>
                        <a:pt x="132" y="274"/>
                      </a:lnTo>
                      <a:lnTo>
                        <a:pt x="146" y="355"/>
                      </a:lnTo>
                      <a:lnTo>
                        <a:pt x="50" y="352"/>
                      </a:lnTo>
                      <a:lnTo>
                        <a:pt x="0" y="384"/>
                      </a:lnTo>
                      <a:lnTo>
                        <a:pt x="11" y="441"/>
                      </a:lnTo>
                      <a:lnTo>
                        <a:pt x="125" y="470"/>
                      </a:lnTo>
                      <a:lnTo>
                        <a:pt x="225" y="462"/>
                      </a:lnTo>
                      <a:lnTo>
                        <a:pt x="318" y="384"/>
                      </a:lnTo>
                      <a:lnTo>
                        <a:pt x="318" y="384"/>
                      </a:lnTo>
                      <a:close/>
                    </a:path>
                  </a:pathLst>
                </a:custGeom>
                <a:solidFill>
                  <a:srgbClr val="C769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33" name="Freeform 21"/>
                <p:cNvSpPr>
                  <a:spLocks/>
                </p:cNvSpPr>
                <p:nvPr/>
              </p:nvSpPr>
              <p:spPr bwMode="auto">
                <a:xfrm>
                  <a:off x="1376" y="1753"/>
                  <a:ext cx="65" cy="99"/>
                </a:xfrm>
                <a:custGeom>
                  <a:avLst/>
                  <a:gdLst>
                    <a:gd name="T0" fmla="*/ 0 w 130"/>
                    <a:gd name="T1" fmla="*/ 151 h 197"/>
                    <a:gd name="T2" fmla="*/ 13 w 130"/>
                    <a:gd name="T3" fmla="*/ 0 h 197"/>
                    <a:gd name="T4" fmla="*/ 122 w 130"/>
                    <a:gd name="T5" fmla="*/ 0 h 197"/>
                    <a:gd name="T6" fmla="*/ 130 w 130"/>
                    <a:gd name="T7" fmla="*/ 151 h 197"/>
                    <a:gd name="T8" fmla="*/ 66 w 130"/>
                    <a:gd name="T9" fmla="*/ 181 h 197"/>
                    <a:gd name="T10" fmla="*/ 5 w 130"/>
                    <a:gd name="T11" fmla="*/ 197 h 197"/>
                    <a:gd name="T12" fmla="*/ 0 w 130"/>
                    <a:gd name="T13" fmla="*/ 151 h 197"/>
                    <a:gd name="T14" fmla="*/ 0 w 130"/>
                    <a:gd name="T15" fmla="*/ 151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0" h="197">
                      <a:moveTo>
                        <a:pt x="0" y="151"/>
                      </a:moveTo>
                      <a:lnTo>
                        <a:pt x="13" y="0"/>
                      </a:lnTo>
                      <a:lnTo>
                        <a:pt x="122" y="0"/>
                      </a:lnTo>
                      <a:lnTo>
                        <a:pt x="130" y="151"/>
                      </a:lnTo>
                      <a:lnTo>
                        <a:pt x="66" y="181"/>
                      </a:lnTo>
                      <a:lnTo>
                        <a:pt x="5" y="197"/>
                      </a:lnTo>
                      <a:lnTo>
                        <a:pt x="0" y="151"/>
                      </a:lnTo>
                      <a:lnTo>
                        <a:pt x="0" y="151"/>
                      </a:lnTo>
                      <a:close/>
                    </a:path>
                  </a:pathLst>
                </a:custGeom>
                <a:solidFill>
                  <a:srgbClr val="F791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34" name="Freeform 22"/>
                <p:cNvSpPr>
                  <a:spLocks/>
                </p:cNvSpPr>
                <p:nvPr/>
              </p:nvSpPr>
              <p:spPr bwMode="auto">
                <a:xfrm>
                  <a:off x="1366" y="1742"/>
                  <a:ext cx="240" cy="270"/>
                </a:xfrm>
                <a:custGeom>
                  <a:avLst/>
                  <a:gdLst>
                    <a:gd name="T0" fmla="*/ 23 w 480"/>
                    <a:gd name="T1" fmla="*/ 63 h 540"/>
                    <a:gd name="T2" fmla="*/ 42 w 480"/>
                    <a:gd name="T3" fmla="*/ 55 h 540"/>
                    <a:gd name="T4" fmla="*/ 74 w 480"/>
                    <a:gd name="T5" fmla="*/ 49 h 540"/>
                    <a:gd name="T6" fmla="*/ 103 w 480"/>
                    <a:gd name="T7" fmla="*/ 47 h 540"/>
                    <a:gd name="T8" fmla="*/ 127 w 480"/>
                    <a:gd name="T9" fmla="*/ 58 h 540"/>
                    <a:gd name="T10" fmla="*/ 135 w 480"/>
                    <a:gd name="T11" fmla="*/ 82 h 540"/>
                    <a:gd name="T12" fmla="*/ 138 w 480"/>
                    <a:gd name="T13" fmla="*/ 121 h 540"/>
                    <a:gd name="T14" fmla="*/ 140 w 480"/>
                    <a:gd name="T15" fmla="*/ 163 h 540"/>
                    <a:gd name="T16" fmla="*/ 140 w 480"/>
                    <a:gd name="T17" fmla="*/ 201 h 540"/>
                    <a:gd name="T18" fmla="*/ 140 w 480"/>
                    <a:gd name="T19" fmla="*/ 235 h 540"/>
                    <a:gd name="T20" fmla="*/ 140 w 480"/>
                    <a:gd name="T21" fmla="*/ 259 h 540"/>
                    <a:gd name="T22" fmla="*/ 146 w 480"/>
                    <a:gd name="T23" fmla="*/ 294 h 540"/>
                    <a:gd name="T24" fmla="*/ 174 w 480"/>
                    <a:gd name="T25" fmla="*/ 366 h 540"/>
                    <a:gd name="T26" fmla="*/ 209 w 480"/>
                    <a:gd name="T27" fmla="*/ 447 h 540"/>
                    <a:gd name="T28" fmla="*/ 249 w 480"/>
                    <a:gd name="T29" fmla="*/ 514 h 540"/>
                    <a:gd name="T30" fmla="*/ 281 w 480"/>
                    <a:gd name="T31" fmla="*/ 540 h 540"/>
                    <a:gd name="T32" fmla="*/ 299 w 480"/>
                    <a:gd name="T33" fmla="*/ 530 h 540"/>
                    <a:gd name="T34" fmla="*/ 320 w 480"/>
                    <a:gd name="T35" fmla="*/ 517 h 540"/>
                    <a:gd name="T36" fmla="*/ 345 w 480"/>
                    <a:gd name="T37" fmla="*/ 506 h 540"/>
                    <a:gd name="T38" fmla="*/ 371 w 480"/>
                    <a:gd name="T39" fmla="*/ 492 h 540"/>
                    <a:gd name="T40" fmla="*/ 397 w 480"/>
                    <a:gd name="T41" fmla="*/ 480 h 540"/>
                    <a:gd name="T42" fmla="*/ 414 w 480"/>
                    <a:gd name="T43" fmla="*/ 468 h 540"/>
                    <a:gd name="T44" fmla="*/ 440 w 480"/>
                    <a:gd name="T45" fmla="*/ 448 h 540"/>
                    <a:gd name="T46" fmla="*/ 462 w 480"/>
                    <a:gd name="T47" fmla="*/ 429 h 540"/>
                    <a:gd name="T48" fmla="*/ 477 w 480"/>
                    <a:gd name="T49" fmla="*/ 407 h 540"/>
                    <a:gd name="T50" fmla="*/ 462 w 480"/>
                    <a:gd name="T51" fmla="*/ 379 h 540"/>
                    <a:gd name="T52" fmla="*/ 438 w 480"/>
                    <a:gd name="T53" fmla="*/ 382 h 540"/>
                    <a:gd name="T54" fmla="*/ 419 w 480"/>
                    <a:gd name="T55" fmla="*/ 397 h 540"/>
                    <a:gd name="T56" fmla="*/ 398 w 480"/>
                    <a:gd name="T57" fmla="*/ 405 h 540"/>
                    <a:gd name="T58" fmla="*/ 371 w 480"/>
                    <a:gd name="T59" fmla="*/ 415 h 540"/>
                    <a:gd name="T60" fmla="*/ 342 w 480"/>
                    <a:gd name="T61" fmla="*/ 423 h 540"/>
                    <a:gd name="T62" fmla="*/ 313 w 480"/>
                    <a:gd name="T63" fmla="*/ 432 h 540"/>
                    <a:gd name="T64" fmla="*/ 292 w 480"/>
                    <a:gd name="T65" fmla="*/ 445 h 540"/>
                    <a:gd name="T66" fmla="*/ 263 w 480"/>
                    <a:gd name="T67" fmla="*/ 444 h 540"/>
                    <a:gd name="T68" fmla="*/ 247 w 480"/>
                    <a:gd name="T69" fmla="*/ 423 h 540"/>
                    <a:gd name="T70" fmla="*/ 235 w 480"/>
                    <a:gd name="T71" fmla="*/ 395 h 540"/>
                    <a:gd name="T72" fmla="*/ 223 w 480"/>
                    <a:gd name="T73" fmla="*/ 363 h 540"/>
                    <a:gd name="T74" fmla="*/ 212 w 480"/>
                    <a:gd name="T75" fmla="*/ 307 h 540"/>
                    <a:gd name="T76" fmla="*/ 202 w 480"/>
                    <a:gd name="T77" fmla="*/ 225 h 540"/>
                    <a:gd name="T78" fmla="*/ 193 w 480"/>
                    <a:gd name="T79" fmla="*/ 138 h 540"/>
                    <a:gd name="T80" fmla="*/ 182 w 480"/>
                    <a:gd name="T81" fmla="*/ 61 h 540"/>
                    <a:gd name="T82" fmla="*/ 164 w 480"/>
                    <a:gd name="T83" fmla="*/ 15 h 540"/>
                    <a:gd name="T84" fmla="*/ 140 w 480"/>
                    <a:gd name="T85" fmla="*/ 5 h 540"/>
                    <a:gd name="T86" fmla="*/ 109 w 480"/>
                    <a:gd name="T87" fmla="*/ 0 h 540"/>
                    <a:gd name="T88" fmla="*/ 79 w 480"/>
                    <a:gd name="T89" fmla="*/ 2 h 540"/>
                    <a:gd name="T90" fmla="*/ 47 w 480"/>
                    <a:gd name="T91" fmla="*/ 4 h 540"/>
                    <a:gd name="T92" fmla="*/ 26 w 480"/>
                    <a:gd name="T93" fmla="*/ 12 h 540"/>
                    <a:gd name="T94" fmla="*/ 11 w 480"/>
                    <a:gd name="T95" fmla="*/ 26 h 540"/>
                    <a:gd name="T96" fmla="*/ 2 w 480"/>
                    <a:gd name="T97" fmla="*/ 53 h 540"/>
                    <a:gd name="T98" fmla="*/ 8 w 480"/>
                    <a:gd name="T99" fmla="*/ 68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480" h="540">
                      <a:moveTo>
                        <a:pt x="18" y="66"/>
                      </a:moveTo>
                      <a:lnTo>
                        <a:pt x="18" y="65"/>
                      </a:lnTo>
                      <a:lnTo>
                        <a:pt x="23" y="63"/>
                      </a:lnTo>
                      <a:lnTo>
                        <a:pt x="27" y="61"/>
                      </a:lnTo>
                      <a:lnTo>
                        <a:pt x="36" y="58"/>
                      </a:lnTo>
                      <a:lnTo>
                        <a:pt x="42" y="55"/>
                      </a:lnTo>
                      <a:lnTo>
                        <a:pt x="52" y="53"/>
                      </a:lnTo>
                      <a:lnTo>
                        <a:pt x="63" y="50"/>
                      </a:lnTo>
                      <a:lnTo>
                        <a:pt x="74" y="49"/>
                      </a:lnTo>
                      <a:lnTo>
                        <a:pt x="84" y="47"/>
                      </a:lnTo>
                      <a:lnTo>
                        <a:pt x="93" y="47"/>
                      </a:lnTo>
                      <a:lnTo>
                        <a:pt x="103" y="47"/>
                      </a:lnTo>
                      <a:lnTo>
                        <a:pt x="113" y="49"/>
                      </a:lnTo>
                      <a:lnTo>
                        <a:pt x="119" y="52"/>
                      </a:lnTo>
                      <a:lnTo>
                        <a:pt x="127" y="58"/>
                      </a:lnTo>
                      <a:lnTo>
                        <a:pt x="132" y="63"/>
                      </a:lnTo>
                      <a:lnTo>
                        <a:pt x="135" y="73"/>
                      </a:lnTo>
                      <a:lnTo>
                        <a:pt x="135" y="82"/>
                      </a:lnTo>
                      <a:lnTo>
                        <a:pt x="137" y="94"/>
                      </a:lnTo>
                      <a:lnTo>
                        <a:pt x="137" y="106"/>
                      </a:lnTo>
                      <a:lnTo>
                        <a:pt x="138" y="121"/>
                      </a:lnTo>
                      <a:lnTo>
                        <a:pt x="138" y="134"/>
                      </a:lnTo>
                      <a:lnTo>
                        <a:pt x="140" y="148"/>
                      </a:lnTo>
                      <a:lnTo>
                        <a:pt x="140" y="163"/>
                      </a:lnTo>
                      <a:lnTo>
                        <a:pt x="140" y="177"/>
                      </a:lnTo>
                      <a:lnTo>
                        <a:pt x="140" y="188"/>
                      </a:lnTo>
                      <a:lnTo>
                        <a:pt x="140" y="201"/>
                      </a:lnTo>
                      <a:lnTo>
                        <a:pt x="140" y="214"/>
                      </a:lnTo>
                      <a:lnTo>
                        <a:pt x="140" y="225"/>
                      </a:lnTo>
                      <a:lnTo>
                        <a:pt x="140" y="235"/>
                      </a:lnTo>
                      <a:lnTo>
                        <a:pt x="140" y="244"/>
                      </a:lnTo>
                      <a:lnTo>
                        <a:pt x="140" y="251"/>
                      </a:lnTo>
                      <a:lnTo>
                        <a:pt x="140" y="259"/>
                      </a:lnTo>
                      <a:lnTo>
                        <a:pt x="138" y="264"/>
                      </a:lnTo>
                      <a:lnTo>
                        <a:pt x="141" y="278"/>
                      </a:lnTo>
                      <a:lnTo>
                        <a:pt x="146" y="294"/>
                      </a:lnTo>
                      <a:lnTo>
                        <a:pt x="154" y="315"/>
                      </a:lnTo>
                      <a:lnTo>
                        <a:pt x="162" y="339"/>
                      </a:lnTo>
                      <a:lnTo>
                        <a:pt x="174" y="366"/>
                      </a:lnTo>
                      <a:lnTo>
                        <a:pt x="183" y="394"/>
                      </a:lnTo>
                      <a:lnTo>
                        <a:pt x="198" y="421"/>
                      </a:lnTo>
                      <a:lnTo>
                        <a:pt x="209" y="447"/>
                      </a:lnTo>
                      <a:lnTo>
                        <a:pt x="222" y="472"/>
                      </a:lnTo>
                      <a:lnTo>
                        <a:pt x="235" y="493"/>
                      </a:lnTo>
                      <a:lnTo>
                        <a:pt x="249" y="514"/>
                      </a:lnTo>
                      <a:lnTo>
                        <a:pt x="259" y="527"/>
                      </a:lnTo>
                      <a:lnTo>
                        <a:pt x="271" y="538"/>
                      </a:lnTo>
                      <a:lnTo>
                        <a:pt x="281" y="540"/>
                      </a:lnTo>
                      <a:lnTo>
                        <a:pt x="291" y="538"/>
                      </a:lnTo>
                      <a:lnTo>
                        <a:pt x="292" y="533"/>
                      </a:lnTo>
                      <a:lnTo>
                        <a:pt x="299" y="530"/>
                      </a:lnTo>
                      <a:lnTo>
                        <a:pt x="305" y="525"/>
                      </a:lnTo>
                      <a:lnTo>
                        <a:pt x="312" y="522"/>
                      </a:lnTo>
                      <a:lnTo>
                        <a:pt x="320" y="517"/>
                      </a:lnTo>
                      <a:lnTo>
                        <a:pt x="328" y="514"/>
                      </a:lnTo>
                      <a:lnTo>
                        <a:pt x="336" y="511"/>
                      </a:lnTo>
                      <a:lnTo>
                        <a:pt x="345" y="506"/>
                      </a:lnTo>
                      <a:lnTo>
                        <a:pt x="353" y="501"/>
                      </a:lnTo>
                      <a:lnTo>
                        <a:pt x="363" y="496"/>
                      </a:lnTo>
                      <a:lnTo>
                        <a:pt x="371" y="492"/>
                      </a:lnTo>
                      <a:lnTo>
                        <a:pt x="381" y="488"/>
                      </a:lnTo>
                      <a:lnTo>
                        <a:pt x="387" y="484"/>
                      </a:lnTo>
                      <a:lnTo>
                        <a:pt x="397" y="480"/>
                      </a:lnTo>
                      <a:lnTo>
                        <a:pt x="403" y="476"/>
                      </a:lnTo>
                      <a:lnTo>
                        <a:pt x="411" y="472"/>
                      </a:lnTo>
                      <a:lnTo>
                        <a:pt x="414" y="468"/>
                      </a:lnTo>
                      <a:lnTo>
                        <a:pt x="426" y="458"/>
                      </a:lnTo>
                      <a:lnTo>
                        <a:pt x="432" y="453"/>
                      </a:lnTo>
                      <a:lnTo>
                        <a:pt x="440" y="448"/>
                      </a:lnTo>
                      <a:lnTo>
                        <a:pt x="448" y="442"/>
                      </a:lnTo>
                      <a:lnTo>
                        <a:pt x="456" y="435"/>
                      </a:lnTo>
                      <a:lnTo>
                        <a:pt x="462" y="429"/>
                      </a:lnTo>
                      <a:lnTo>
                        <a:pt x="467" y="421"/>
                      </a:lnTo>
                      <a:lnTo>
                        <a:pt x="472" y="415"/>
                      </a:lnTo>
                      <a:lnTo>
                        <a:pt x="477" y="407"/>
                      </a:lnTo>
                      <a:lnTo>
                        <a:pt x="480" y="394"/>
                      </a:lnTo>
                      <a:lnTo>
                        <a:pt x="472" y="384"/>
                      </a:lnTo>
                      <a:lnTo>
                        <a:pt x="462" y="379"/>
                      </a:lnTo>
                      <a:lnTo>
                        <a:pt x="453" y="378"/>
                      </a:lnTo>
                      <a:lnTo>
                        <a:pt x="445" y="378"/>
                      </a:lnTo>
                      <a:lnTo>
                        <a:pt x="438" y="382"/>
                      </a:lnTo>
                      <a:lnTo>
                        <a:pt x="429" y="389"/>
                      </a:lnTo>
                      <a:lnTo>
                        <a:pt x="424" y="395"/>
                      </a:lnTo>
                      <a:lnTo>
                        <a:pt x="419" y="397"/>
                      </a:lnTo>
                      <a:lnTo>
                        <a:pt x="413" y="400"/>
                      </a:lnTo>
                      <a:lnTo>
                        <a:pt x="406" y="402"/>
                      </a:lnTo>
                      <a:lnTo>
                        <a:pt x="398" y="405"/>
                      </a:lnTo>
                      <a:lnTo>
                        <a:pt x="389" y="408"/>
                      </a:lnTo>
                      <a:lnTo>
                        <a:pt x="381" y="411"/>
                      </a:lnTo>
                      <a:lnTo>
                        <a:pt x="371" y="415"/>
                      </a:lnTo>
                      <a:lnTo>
                        <a:pt x="363" y="418"/>
                      </a:lnTo>
                      <a:lnTo>
                        <a:pt x="352" y="419"/>
                      </a:lnTo>
                      <a:lnTo>
                        <a:pt x="342" y="423"/>
                      </a:lnTo>
                      <a:lnTo>
                        <a:pt x="331" y="426"/>
                      </a:lnTo>
                      <a:lnTo>
                        <a:pt x="323" y="431"/>
                      </a:lnTo>
                      <a:lnTo>
                        <a:pt x="313" y="432"/>
                      </a:lnTo>
                      <a:lnTo>
                        <a:pt x="307" y="435"/>
                      </a:lnTo>
                      <a:lnTo>
                        <a:pt x="297" y="440"/>
                      </a:lnTo>
                      <a:lnTo>
                        <a:pt x="292" y="445"/>
                      </a:lnTo>
                      <a:lnTo>
                        <a:pt x="283" y="448"/>
                      </a:lnTo>
                      <a:lnTo>
                        <a:pt x="273" y="448"/>
                      </a:lnTo>
                      <a:lnTo>
                        <a:pt x="263" y="444"/>
                      </a:lnTo>
                      <a:lnTo>
                        <a:pt x="255" y="435"/>
                      </a:lnTo>
                      <a:lnTo>
                        <a:pt x="251" y="429"/>
                      </a:lnTo>
                      <a:lnTo>
                        <a:pt x="247" y="423"/>
                      </a:lnTo>
                      <a:lnTo>
                        <a:pt x="243" y="415"/>
                      </a:lnTo>
                      <a:lnTo>
                        <a:pt x="239" y="405"/>
                      </a:lnTo>
                      <a:lnTo>
                        <a:pt x="235" y="395"/>
                      </a:lnTo>
                      <a:lnTo>
                        <a:pt x="231" y="386"/>
                      </a:lnTo>
                      <a:lnTo>
                        <a:pt x="227" y="374"/>
                      </a:lnTo>
                      <a:lnTo>
                        <a:pt x="223" y="363"/>
                      </a:lnTo>
                      <a:lnTo>
                        <a:pt x="218" y="349"/>
                      </a:lnTo>
                      <a:lnTo>
                        <a:pt x="215" y="330"/>
                      </a:lnTo>
                      <a:lnTo>
                        <a:pt x="212" y="307"/>
                      </a:lnTo>
                      <a:lnTo>
                        <a:pt x="207" y="283"/>
                      </a:lnTo>
                      <a:lnTo>
                        <a:pt x="204" y="254"/>
                      </a:lnTo>
                      <a:lnTo>
                        <a:pt x="202" y="225"/>
                      </a:lnTo>
                      <a:lnTo>
                        <a:pt x="199" y="196"/>
                      </a:lnTo>
                      <a:lnTo>
                        <a:pt x="198" y="167"/>
                      </a:lnTo>
                      <a:lnTo>
                        <a:pt x="193" y="138"/>
                      </a:lnTo>
                      <a:lnTo>
                        <a:pt x="188" y="111"/>
                      </a:lnTo>
                      <a:lnTo>
                        <a:pt x="185" y="84"/>
                      </a:lnTo>
                      <a:lnTo>
                        <a:pt x="182" y="61"/>
                      </a:lnTo>
                      <a:lnTo>
                        <a:pt x="175" y="41"/>
                      </a:lnTo>
                      <a:lnTo>
                        <a:pt x="170" y="26"/>
                      </a:lnTo>
                      <a:lnTo>
                        <a:pt x="164" y="15"/>
                      </a:lnTo>
                      <a:lnTo>
                        <a:pt x="158" y="10"/>
                      </a:lnTo>
                      <a:lnTo>
                        <a:pt x="148" y="7"/>
                      </a:lnTo>
                      <a:lnTo>
                        <a:pt x="140" y="5"/>
                      </a:lnTo>
                      <a:lnTo>
                        <a:pt x="130" y="2"/>
                      </a:lnTo>
                      <a:lnTo>
                        <a:pt x="121" y="2"/>
                      </a:lnTo>
                      <a:lnTo>
                        <a:pt x="109" y="0"/>
                      </a:lnTo>
                      <a:lnTo>
                        <a:pt x="98" y="0"/>
                      </a:lnTo>
                      <a:lnTo>
                        <a:pt x="88" y="0"/>
                      </a:lnTo>
                      <a:lnTo>
                        <a:pt x="79" y="2"/>
                      </a:lnTo>
                      <a:lnTo>
                        <a:pt x="68" y="2"/>
                      </a:lnTo>
                      <a:lnTo>
                        <a:pt x="56" y="2"/>
                      </a:lnTo>
                      <a:lnTo>
                        <a:pt x="47" y="4"/>
                      </a:lnTo>
                      <a:lnTo>
                        <a:pt x="40" y="7"/>
                      </a:lnTo>
                      <a:lnTo>
                        <a:pt x="32" y="8"/>
                      </a:lnTo>
                      <a:lnTo>
                        <a:pt x="26" y="12"/>
                      </a:lnTo>
                      <a:lnTo>
                        <a:pt x="21" y="15"/>
                      </a:lnTo>
                      <a:lnTo>
                        <a:pt x="18" y="20"/>
                      </a:lnTo>
                      <a:lnTo>
                        <a:pt x="11" y="26"/>
                      </a:lnTo>
                      <a:lnTo>
                        <a:pt x="7" y="34"/>
                      </a:lnTo>
                      <a:lnTo>
                        <a:pt x="3" y="44"/>
                      </a:lnTo>
                      <a:lnTo>
                        <a:pt x="2" y="53"/>
                      </a:lnTo>
                      <a:lnTo>
                        <a:pt x="0" y="58"/>
                      </a:lnTo>
                      <a:lnTo>
                        <a:pt x="3" y="65"/>
                      </a:lnTo>
                      <a:lnTo>
                        <a:pt x="8" y="68"/>
                      </a:lnTo>
                      <a:lnTo>
                        <a:pt x="18" y="66"/>
                      </a:lnTo>
                      <a:lnTo>
                        <a:pt x="18" y="66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35" name="Freeform 23"/>
                <p:cNvSpPr>
                  <a:spLocks/>
                </p:cNvSpPr>
                <p:nvPr/>
              </p:nvSpPr>
              <p:spPr bwMode="auto">
                <a:xfrm>
                  <a:off x="1551" y="2174"/>
                  <a:ext cx="60" cy="478"/>
                </a:xfrm>
                <a:custGeom>
                  <a:avLst/>
                  <a:gdLst>
                    <a:gd name="T0" fmla="*/ 60 w 121"/>
                    <a:gd name="T1" fmla="*/ 27 h 955"/>
                    <a:gd name="T2" fmla="*/ 60 w 121"/>
                    <a:gd name="T3" fmla="*/ 31 h 955"/>
                    <a:gd name="T4" fmla="*/ 66 w 121"/>
                    <a:gd name="T5" fmla="*/ 39 h 955"/>
                    <a:gd name="T6" fmla="*/ 71 w 121"/>
                    <a:gd name="T7" fmla="*/ 53 h 955"/>
                    <a:gd name="T8" fmla="*/ 81 w 121"/>
                    <a:gd name="T9" fmla="*/ 76 h 955"/>
                    <a:gd name="T10" fmla="*/ 89 w 121"/>
                    <a:gd name="T11" fmla="*/ 103 h 955"/>
                    <a:gd name="T12" fmla="*/ 98 w 121"/>
                    <a:gd name="T13" fmla="*/ 138 h 955"/>
                    <a:gd name="T14" fmla="*/ 108 w 121"/>
                    <a:gd name="T15" fmla="*/ 182 h 955"/>
                    <a:gd name="T16" fmla="*/ 116 w 121"/>
                    <a:gd name="T17" fmla="*/ 233 h 955"/>
                    <a:gd name="T18" fmla="*/ 119 w 121"/>
                    <a:gd name="T19" fmla="*/ 291 h 955"/>
                    <a:gd name="T20" fmla="*/ 121 w 121"/>
                    <a:gd name="T21" fmla="*/ 357 h 955"/>
                    <a:gd name="T22" fmla="*/ 118 w 121"/>
                    <a:gd name="T23" fmla="*/ 432 h 955"/>
                    <a:gd name="T24" fmla="*/ 111 w 121"/>
                    <a:gd name="T25" fmla="*/ 517 h 955"/>
                    <a:gd name="T26" fmla="*/ 97 w 121"/>
                    <a:gd name="T27" fmla="*/ 609 h 955"/>
                    <a:gd name="T28" fmla="*/ 79 w 121"/>
                    <a:gd name="T29" fmla="*/ 711 h 955"/>
                    <a:gd name="T30" fmla="*/ 52 w 121"/>
                    <a:gd name="T31" fmla="*/ 822 h 955"/>
                    <a:gd name="T32" fmla="*/ 18 w 121"/>
                    <a:gd name="T33" fmla="*/ 946 h 955"/>
                    <a:gd name="T34" fmla="*/ 15 w 121"/>
                    <a:gd name="T35" fmla="*/ 951 h 955"/>
                    <a:gd name="T36" fmla="*/ 10 w 121"/>
                    <a:gd name="T37" fmla="*/ 955 h 955"/>
                    <a:gd name="T38" fmla="*/ 7 w 121"/>
                    <a:gd name="T39" fmla="*/ 952 h 955"/>
                    <a:gd name="T40" fmla="*/ 4 w 121"/>
                    <a:gd name="T41" fmla="*/ 946 h 955"/>
                    <a:gd name="T42" fmla="*/ 2 w 121"/>
                    <a:gd name="T43" fmla="*/ 941 h 955"/>
                    <a:gd name="T44" fmla="*/ 0 w 121"/>
                    <a:gd name="T45" fmla="*/ 933 h 955"/>
                    <a:gd name="T46" fmla="*/ 0 w 121"/>
                    <a:gd name="T47" fmla="*/ 923 h 955"/>
                    <a:gd name="T48" fmla="*/ 0 w 121"/>
                    <a:gd name="T49" fmla="*/ 914 h 955"/>
                    <a:gd name="T50" fmla="*/ 0 w 121"/>
                    <a:gd name="T51" fmla="*/ 896 h 955"/>
                    <a:gd name="T52" fmla="*/ 4 w 121"/>
                    <a:gd name="T53" fmla="*/ 870 h 955"/>
                    <a:gd name="T54" fmla="*/ 10 w 121"/>
                    <a:gd name="T55" fmla="*/ 837 h 955"/>
                    <a:gd name="T56" fmla="*/ 18 w 121"/>
                    <a:gd name="T57" fmla="*/ 795 h 955"/>
                    <a:gd name="T58" fmla="*/ 28 w 121"/>
                    <a:gd name="T59" fmla="*/ 747 h 955"/>
                    <a:gd name="T60" fmla="*/ 37 w 121"/>
                    <a:gd name="T61" fmla="*/ 694 h 955"/>
                    <a:gd name="T62" fmla="*/ 47 w 121"/>
                    <a:gd name="T63" fmla="*/ 636 h 955"/>
                    <a:gd name="T64" fmla="*/ 55 w 121"/>
                    <a:gd name="T65" fmla="*/ 577 h 955"/>
                    <a:gd name="T66" fmla="*/ 61 w 121"/>
                    <a:gd name="T67" fmla="*/ 511 h 955"/>
                    <a:gd name="T68" fmla="*/ 66 w 121"/>
                    <a:gd name="T69" fmla="*/ 443 h 955"/>
                    <a:gd name="T70" fmla="*/ 66 w 121"/>
                    <a:gd name="T71" fmla="*/ 373 h 955"/>
                    <a:gd name="T72" fmla="*/ 66 w 121"/>
                    <a:gd name="T73" fmla="*/ 304 h 955"/>
                    <a:gd name="T74" fmla="*/ 57 w 121"/>
                    <a:gd name="T75" fmla="*/ 231 h 955"/>
                    <a:gd name="T76" fmla="*/ 47 w 121"/>
                    <a:gd name="T77" fmla="*/ 161 h 955"/>
                    <a:gd name="T78" fmla="*/ 29 w 121"/>
                    <a:gd name="T79" fmla="*/ 90 h 955"/>
                    <a:gd name="T80" fmla="*/ 7 w 121"/>
                    <a:gd name="T81" fmla="*/ 23 h 955"/>
                    <a:gd name="T82" fmla="*/ 7 w 121"/>
                    <a:gd name="T83" fmla="*/ 21 h 955"/>
                    <a:gd name="T84" fmla="*/ 8 w 121"/>
                    <a:gd name="T85" fmla="*/ 15 h 955"/>
                    <a:gd name="T86" fmla="*/ 13 w 121"/>
                    <a:gd name="T87" fmla="*/ 8 h 955"/>
                    <a:gd name="T88" fmla="*/ 18 w 121"/>
                    <a:gd name="T89" fmla="*/ 3 h 955"/>
                    <a:gd name="T90" fmla="*/ 24 w 121"/>
                    <a:gd name="T91" fmla="*/ 0 h 955"/>
                    <a:gd name="T92" fmla="*/ 34 w 121"/>
                    <a:gd name="T93" fmla="*/ 3 h 955"/>
                    <a:gd name="T94" fmla="*/ 39 w 121"/>
                    <a:gd name="T95" fmla="*/ 5 h 955"/>
                    <a:gd name="T96" fmla="*/ 45 w 121"/>
                    <a:gd name="T97" fmla="*/ 10 h 955"/>
                    <a:gd name="T98" fmla="*/ 52 w 121"/>
                    <a:gd name="T99" fmla="*/ 18 h 955"/>
                    <a:gd name="T100" fmla="*/ 60 w 121"/>
                    <a:gd name="T101" fmla="*/ 27 h 955"/>
                    <a:gd name="T102" fmla="*/ 60 w 121"/>
                    <a:gd name="T103" fmla="*/ 27 h 9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21" h="955">
                      <a:moveTo>
                        <a:pt x="60" y="27"/>
                      </a:moveTo>
                      <a:lnTo>
                        <a:pt x="60" y="31"/>
                      </a:lnTo>
                      <a:lnTo>
                        <a:pt x="66" y="39"/>
                      </a:lnTo>
                      <a:lnTo>
                        <a:pt x="71" y="53"/>
                      </a:lnTo>
                      <a:lnTo>
                        <a:pt x="81" y="76"/>
                      </a:lnTo>
                      <a:lnTo>
                        <a:pt x="89" y="103"/>
                      </a:lnTo>
                      <a:lnTo>
                        <a:pt x="98" y="138"/>
                      </a:lnTo>
                      <a:lnTo>
                        <a:pt x="108" y="182"/>
                      </a:lnTo>
                      <a:lnTo>
                        <a:pt x="116" y="233"/>
                      </a:lnTo>
                      <a:lnTo>
                        <a:pt x="119" y="291"/>
                      </a:lnTo>
                      <a:lnTo>
                        <a:pt x="121" y="357"/>
                      </a:lnTo>
                      <a:lnTo>
                        <a:pt x="118" y="432"/>
                      </a:lnTo>
                      <a:lnTo>
                        <a:pt x="111" y="517"/>
                      </a:lnTo>
                      <a:lnTo>
                        <a:pt x="97" y="609"/>
                      </a:lnTo>
                      <a:lnTo>
                        <a:pt x="79" y="711"/>
                      </a:lnTo>
                      <a:lnTo>
                        <a:pt x="52" y="822"/>
                      </a:lnTo>
                      <a:lnTo>
                        <a:pt x="18" y="946"/>
                      </a:lnTo>
                      <a:lnTo>
                        <a:pt x="15" y="951"/>
                      </a:lnTo>
                      <a:lnTo>
                        <a:pt x="10" y="955"/>
                      </a:lnTo>
                      <a:lnTo>
                        <a:pt x="7" y="952"/>
                      </a:lnTo>
                      <a:lnTo>
                        <a:pt x="4" y="946"/>
                      </a:lnTo>
                      <a:lnTo>
                        <a:pt x="2" y="941"/>
                      </a:lnTo>
                      <a:lnTo>
                        <a:pt x="0" y="933"/>
                      </a:lnTo>
                      <a:lnTo>
                        <a:pt x="0" y="923"/>
                      </a:lnTo>
                      <a:lnTo>
                        <a:pt x="0" y="914"/>
                      </a:lnTo>
                      <a:lnTo>
                        <a:pt x="0" y="896"/>
                      </a:lnTo>
                      <a:lnTo>
                        <a:pt x="4" y="870"/>
                      </a:lnTo>
                      <a:lnTo>
                        <a:pt x="10" y="837"/>
                      </a:lnTo>
                      <a:lnTo>
                        <a:pt x="18" y="795"/>
                      </a:lnTo>
                      <a:lnTo>
                        <a:pt x="28" y="747"/>
                      </a:lnTo>
                      <a:lnTo>
                        <a:pt x="37" y="694"/>
                      </a:lnTo>
                      <a:lnTo>
                        <a:pt x="47" y="636"/>
                      </a:lnTo>
                      <a:lnTo>
                        <a:pt x="55" y="577"/>
                      </a:lnTo>
                      <a:lnTo>
                        <a:pt x="61" y="511"/>
                      </a:lnTo>
                      <a:lnTo>
                        <a:pt x="66" y="443"/>
                      </a:lnTo>
                      <a:lnTo>
                        <a:pt x="66" y="373"/>
                      </a:lnTo>
                      <a:lnTo>
                        <a:pt x="66" y="304"/>
                      </a:lnTo>
                      <a:lnTo>
                        <a:pt x="57" y="231"/>
                      </a:lnTo>
                      <a:lnTo>
                        <a:pt x="47" y="161"/>
                      </a:lnTo>
                      <a:lnTo>
                        <a:pt x="29" y="90"/>
                      </a:lnTo>
                      <a:lnTo>
                        <a:pt x="7" y="23"/>
                      </a:lnTo>
                      <a:lnTo>
                        <a:pt x="7" y="21"/>
                      </a:lnTo>
                      <a:lnTo>
                        <a:pt x="8" y="15"/>
                      </a:lnTo>
                      <a:lnTo>
                        <a:pt x="13" y="8"/>
                      </a:lnTo>
                      <a:lnTo>
                        <a:pt x="18" y="3"/>
                      </a:lnTo>
                      <a:lnTo>
                        <a:pt x="24" y="0"/>
                      </a:lnTo>
                      <a:lnTo>
                        <a:pt x="34" y="3"/>
                      </a:lnTo>
                      <a:lnTo>
                        <a:pt x="39" y="5"/>
                      </a:lnTo>
                      <a:lnTo>
                        <a:pt x="45" y="10"/>
                      </a:lnTo>
                      <a:lnTo>
                        <a:pt x="52" y="18"/>
                      </a:lnTo>
                      <a:lnTo>
                        <a:pt x="60" y="27"/>
                      </a:lnTo>
                      <a:lnTo>
                        <a:pt x="60" y="27"/>
                      </a:lnTo>
                      <a:close/>
                    </a:path>
                  </a:pathLst>
                </a:custGeom>
                <a:solidFill>
                  <a:srgbClr val="85D1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36" name="Freeform 24"/>
                <p:cNvSpPr>
                  <a:spLocks/>
                </p:cNvSpPr>
                <p:nvPr/>
              </p:nvSpPr>
              <p:spPr bwMode="auto">
                <a:xfrm>
                  <a:off x="1352" y="2307"/>
                  <a:ext cx="93" cy="406"/>
                </a:xfrm>
                <a:custGeom>
                  <a:avLst/>
                  <a:gdLst>
                    <a:gd name="T0" fmla="*/ 8 w 187"/>
                    <a:gd name="T1" fmla="*/ 88 h 810"/>
                    <a:gd name="T2" fmla="*/ 8 w 187"/>
                    <a:gd name="T3" fmla="*/ 91 h 810"/>
                    <a:gd name="T4" fmla="*/ 7 w 187"/>
                    <a:gd name="T5" fmla="*/ 102 h 810"/>
                    <a:gd name="T6" fmla="*/ 5 w 187"/>
                    <a:gd name="T7" fmla="*/ 123 h 810"/>
                    <a:gd name="T8" fmla="*/ 4 w 187"/>
                    <a:gd name="T9" fmla="*/ 151 h 810"/>
                    <a:gd name="T10" fmla="*/ 2 w 187"/>
                    <a:gd name="T11" fmla="*/ 184 h 810"/>
                    <a:gd name="T12" fmla="*/ 2 w 187"/>
                    <a:gd name="T13" fmla="*/ 223 h 810"/>
                    <a:gd name="T14" fmla="*/ 0 w 187"/>
                    <a:gd name="T15" fmla="*/ 268 h 810"/>
                    <a:gd name="T16" fmla="*/ 4 w 187"/>
                    <a:gd name="T17" fmla="*/ 318 h 810"/>
                    <a:gd name="T18" fmla="*/ 4 w 187"/>
                    <a:gd name="T19" fmla="*/ 371 h 810"/>
                    <a:gd name="T20" fmla="*/ 8 w 187"/>
                    <a:gd name="T21" fmla="*/ 427 h 810"/>
                    <a:gd name="T22" fmla="*/ 13 w 187"/>
                    <a:gd name="T23" fmla="*/ 488 h 810"/>
                    <a:gd name="T24" fmla="*/ 21 w 187"/>
                    <a:gd name="T25" fmla="*/ 550 h 810"/>
                    <a:gd name="T26" fmla="*/ 31 w 187"/>
                    <a:gd name="T27" fmla="*/ 613 h 810"/>
                    <a:gd name="T28" fmla="*/ 42 w 187"/>
                    <a:gd name="T29" fmla="*/ 679 h 810"/>
                    <a:gd name="T30" fmla="*/ 56 w 187"/>
                    <a:gd name="T31" fmla="*/ 743 h 810"/>
                    <a:gd name="T32" fmla="*/ 76 w 187"/>
                    <a:gd name="T33" fmla="*/ 810 h 810"/>
                    <a:gd name="T34" fmla="*/ 187 w 187"/>
                    <a:gd name="T35" fmla="*/ 780 h 810"/>
                    <a:gd name="T36" fmla="*/ 172 w 187"/>
                    <a:gd name="T37" fmla="*/ 730 h 810"/>
                    <a:gd name="T38" fmla="*/ 159 w 187"/>
                    <a:gd name="T39" fmla="*/ 684 h 810"/>
                    <a:gd name="T40" fmla="*/ 146 w 187"/>
                    <a:gd name="T41" fmla="*/ 640 h 810"/>
                    <a:gd name="T42" fmla="*/ 137 w 187"/>
                    <a:gd name="T43" fmla="*/ 597 h 810"/>
                    <a:gd name="T44" fmla="*/ 126 w 187"/>
                    <a:gd name="T45" fmla="*/ 554 h 810"/>
                    <a:gd name="T46" fmla="*/ 117 w 187"/>
                    <a:gd name="T47" fmla="*/ 512 h 810"/>
                    <a:gd name="T48" fmla="*/ 108 w 187"/>
                    <a:gd name="T49" fmla="*/ 470 h 810"/>
                    <a:gd name="T50" fmla="*/ 103 w 187"/>
                    <a:gd name="T51" fmla="*/ 427 h 810"/>
                    <a:gd name="T52" fmla="*/ 98 w 187"/>
                    <a:gd name="T53" fmla="*/ 383 h 810"/>
                    <a:gd name="T54" fmla="*/ 95 w 187"/>
                    <a:gd name="T55" fmla="*/ 337 h 810"/>
                    <a:gd name="T56" fmla="*/ 93 w 187"/>
                    <a:gd name="T57" fmla="*/ 289 h 810"/>
                    <a:gd name="T58" fmla="*/ 93 w 187"/>
                    <a:gd name="T59" fmla="*/ 239 h 810"/>
                    <a:gd name="T60" fmla="*/ 93 w 187"/>
                    <a:gd name="T61" fmla="*/ 184 h 810"/>
                    <a:gd name="T62" fmla="*/ 97 w 187"/>
                    <a:gd name="T63" fmla="*/ 127 h 810"/>
                    <a:gd name="T64" fmla="*/ 100 w 187"/>
                    <a:gd name="T65" fmla="*/ 64 h 810"/>
                    <a:gd name="T66" fmla="*/ 108 w 187"/>
                    <a:gd name="T67" fmla="*/ 0 h 810"/>
                    <a:gd name="T68" fmla="*/ 8 w 187"/>
                    <a:gd name="T69" fmla="*/ 88 h 810"/>
                    <a:gd name="T70" fmla="*/ 8 w 187"/>
                    <a:gd name="T71" fmla="*/ 88 h 8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87" h="810">
                      <a:moveTo>
                        <a:pt x="8" y="88"/>
                      </a:moveTo>
                      <a:lnTo>
                        <a:pt x="8" y="91"/>
                      </a:lnTo>
                      <a:lnTo>
                        <a:pt x="7" y="102"/>
                      </a:lnTo>
                      <a:lnTo>
                        <a:pt x="5" y="123"/>
                      </a:lnTo>
                      <a:lnTo>
                        <a:pt x="4" y="151"/>
                      </a:lnTo>
                      <a:lnTo>
                        <a:pt x="2" y="184"/>
                      </a:lnTo>
                      <a:lnTo>
                        <a:pt x="2" y="223"/>
                      </a:lnTo>
                      <a:lnTo>
                        <a:pt x="0" y="268"/>
                      </a:lnTo>
                      <a:lnTo>
                        <a:pt x="4" y="318"/>
                      </a:lnTo>
                      <a:lnTo>
                        <a:pt x="4" y="371"/>
                      </a:lnTo>
                      <a:lnTo>
                        <a:pt x="8" y="427"/>
                      </a:lnTo>
                      <a:lnTo>
                        <a:pt x="13" y="488"/>
                      </a:lnTo>
                      <a:lnTo>
                        <a:pt x="21" y="550"/>
                      </a:lnTo>
                      <a:lnTo>
                        <a:pt x="31" y="613"/>
                      </a:lnTo>
                      <a:lnTo>
                        <a:pt x="42" y="679"/>
                      </a:lnTo>
                      <a:lnTo>
                        <a:pt x="56" y="743"/>
                      </a:lnTo>
                      <a:lnTo>
                        <a:pt x="76" y="810"/>
                      </a:lnTo>
                      <a:lnTo>
                        <a:pt x="187" y="780"/>
                      </a:lnTo>
                      <a:lnTo>
                        <a:pt x="172" y="730"/>
                      </a:lnTo>
                      <a:lnTo>
                        <a:pt x="159" y="684"/>
                      </a:lnTo>
                      <a:lnTo>
                        <a:pt x="146" y="640"/>
                      </a:lnTo>
                      <a:lnTo>
                        <a:pt x="137" y="597"/>
                      </a:lnTo>
                      <a:lnTo>
                        <a:pt x="126" y="554"/>
                      </a:lnTo>
                      <a:lnTo>
                        <a:pt x="117" y="512"/>
                      </a:lnTo>
                      <a:lnTo>
                        <a:pt x="108" y="470"/>
                      </a:lnTo>
                      <a:lnTo>
                        <a:pt x="103" y="427"/>
                      </a:lnTo>
                      <a:lnTo>
                        <a:pt x="98" y="383"/>
                      </a:lnTo>
                      <a:lnTo>
                        <a:pt x="95" y="337"/>
                      </a:lnTo>
                      <a:lnTo>
                        <a:pt x="93" y="289"/>
                      </a:lnTo>
                      <a:lnTo>
                        <a:pt x="93" y="239"/>
                      </a:lnTo>
                      <a:lnTo>
                        <a:pt x="93" y="184"/>
                      </a:lnTo>
                      <a:lnTo>
                        <a:pt x="97" y="127"/>
                      </a:lnTo>
                      <a:lnTo>
                        <a:pt x="100" y="64"/>
                      </a:lnTo>
                      <a:lnTo>
                        <a:pt x="108" y="0"/>
                      </a:lnTo>
                      <a:lnTo>
                        <a:pt x="8" y="88"/>
                      </a:lnTo>
                      <a:lnTo>
                        <a:pt x="8" y="88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37" name="Freeform 25"/>
                <p:cNvSpPr>
                  <a:spLocks/>
                </p:cNvSpPr>
                <p:nvPr/>
              </p:nvSpPr>
              <p:spPr bwMode="auto">
                <a:xfrm>
                  <a:off x="1557" y="2104"/>
                  <a:ext cx="153" cy="589"/>
                </a:xfrm>
                <a:custGeom>
                  <a:avLst/>
                  <a:gdLst>
                    <a:gd name="T0" fmla="*/ 60 w 305"/>
                    <a:gd name="T1" fmla="*/ 53 h 1179"/>
                    <a:gd name="T2" fmla="*/ 61 w 305"/>
                    <a:gd name="T3" fmla="*/ 58 h 1179"/>
                    <a:gd name="T4" fmla="*/ 69 w 305"/>
                    <a:gd name="T5" fmla="*/ 73 h 1179"/>
                    <a:gd name="T6" fmla="*/ 80 w 305"/>
                    <a:gd name="T7" fmla="*/ 100 h 1179"/>
                    <a:gd name="T8" fmla="*/ 95 w 305"/>
                    <a:gd name="T9" fmla="*/ 137 h 1179"/>
                    <a:gd name="T10" fmla="*/ 109 w 305"/>
                    <a:gd name="T11" fmla="*/ 182 h 1179"/>
                    <a:gd name="T12" fmla="*/ 124 w 305"/>
                    <a:gd name="T13" fmla="*/ 235 h 1179"/>
                    <a:gd name="T14" fmla="*/ 137 w 305"/>
                    <a:gd name="T15" fmla="*/ 297 h 1179"/>
                    <a:gd name="T16" fmla="*/ 148 w 305"/>
                    <a:gd name="T17" fmla="*/ 370 h 1179"/>
                    <a:gd name="T18" fmla="*/ 154 w 305"/>
                    <a:gd name="T19" fmla="*/ 448 h 1179"/>
                    <a:gd name="T20" fmla="*/ 156 w 305"/>
                    <a:gd name="T21" fmla="*/ 534 h 1179"/>
                    <a:gd name="T22" fmla="*/ 153 w 305"/>
                    <a:gd name="T23" fmla="*/ 623 h 1179"/>
                    <a:gd name="T24" fmla="*/ 141 w 305"/>
                    <a:gd name="T25" fmla="*/ 721 h 1179"/>
                    <a:gd name="T26" fmla="*/ 122 w 305"/>
                    <a:gd name="T27" fmla="*/ 824 h 1179"/>
                    <a:gd name="T28" fmla="*/ 93 w 305"/>
                    <a:gd name="T29" fmla="*/ 933 h 1179"/>
                    <a:gd name="T30" fmla="*/ 53 w 305"/>
                    <a:gd name="T31" fmla="*/ 1044 h 1179"/>
                    <a:gd name="T32" fmla="*/ 0 w 305"/>
                    <a:gd name="T33" fmla="*/ 1161 h 1179"/>
                    <a:gd name="T34" fmla="*/ 111 w 305"/>
                    <a:gd name="T35" fmla="*/ 1179 h 1179"/>
                    <a:gd name="T36" fmla="*/ 114 w 305"/>
                    <a:gd name="T37" fmla="*/ 1171 h 1179"/>
                    <a:gd name="T38" fmla="*/ 129 w 305"/>
                    <a:gd name="T39" fmla="*/ 1148 h 1179"/>
                    <a:gd name="T40" fmla="*/ 148 w 305"/>
                    <a:gd name="T41" fmla="*/ 1115 h 1179"/>
                    <a:gd name="T42" fmla="*/ 170 w 305"/>
                    <a:gd name="T43" fmla="*/ 1070 h 1179"/>
                    <a:gd name="T44" fmla="*/ 198 w 305"/>
                    <a:gd name="T45" fmla="*/ 1014 h 1179"/>
                    <a:gd name="T46" fmla="*/ 225 w 305"/>
                    <a:gd name="T47" fmla="*/ 948 h 1179"/>
                    <a:gd name="T48" fmla="*/ 251 w 305"/>
                    <a:gd name="T49" fmla="*/ 872 h 1179"/>
                    <a:gd name="T50" fmla="*/ 275 w 305"/>
                    <a:gd name="T51" fmla="*/ 792 h 1179"/>
                    <a:gd name="T52" fmla="*/ 291 w 305"/>
                    <a:gd name="T53" fmla="*/ 702 h 1179"/>
                    <a:gd name="T54" fmla="*/ 304 w 305"/>
                    <a:gd name="T55" fmla="*/ 611 h 1179"/>
                    <a:gd name="T56" fmla="*/ 305 w 305"/>
                    <a:gd name="T57" fmla="*/ 513 h 1179"/>
                    <a:gd name="T58" fmla="*/ 299 w 305"/>
                    <a:gd name="T59" fmla="*/ 413 h 1179"/>
                    <a:gd name="T60" fmla="*/ 278 w 305"/>
                    <a:gd name="T61" fmla="*/ 310 h 1179"/>
                    <a:gd name="T62" fmla="*/ 243 w 305"/>
                    <a:gd name="T63" fmla="*/ 206 h 1179"/>
                    <a:gd name="T64" fmla="*/ 193 w 305"/>
                    <a:gd name="T65" fmla="*/ 102 h 1179"/>
                    <a:gd name="T66" fmla="*/ 124 w 305"/>
                    <a:gd name="T67" fmla="*/ 0 h 1179"/>
                    <a:gd name="T68" fmla="*/ 60 w 305"/>
                    <a:gd name="T69" fmla="*/ 53 h 1179"/>
                    <a:gd name="T70" fmla="*/ 60 w 305"/>
                    <a:gd name="T71" fmla="*/ 53 h 1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05" h="1179">
                      <a:moveTo>
                        <a:pt x="60" y="53"/>
                      </a:moveTo>
                      <a:lnTo>
                        <a:pt x="61" y="58"/>
                      </a:lnTo>
                      <a:lnTo>
                        <a:pt x="69" y="73"/>
                      </a:lnTo>
                      <a:lnTo>
                        <a:pt x="80" y="100"/>
                      </a:lnTo>
                      <a:lnTo>
                        <a:pt x="95" y="137"/>
                      </a:lnTo>
                      <a:lnTo>
                        <a:pt x="109" y="182"/>
                      </a:lnTo>
                      <a:lnTo>
                        <a:pt x="124" y="235"/>
                      </a:lnTo>
                      <a:lnTo>
                        <a:pt x="137" y="297"/>
                      </a:lnTo>
                      <a:lnTo>
                        <a:pt x="148" y="370"/>
                      </a:lnTo>
                      <a:lnTo>
                        <a:pt x="154" y="448"/>
                      </a:lnTo>
                      <a:lnTo>
                        <a:pt x="156" y="534"/>
                      </a:lnTo>
                      <a:lnTo>
                        <a:pt x="153" y="623"/>
                      </a:lnTo>
                      <a:lnTo>
                        <a:pt x="141" y="721"/>
                      </a:lnTo>
                      <a:lnTo>
                        <a:pt x="122" y="824"/>
                      </a:lnTo>
                      <a:lnTo>
                        <a:pt x="93" y="933"/>
                      </a:lnTo>
                      <a:lnTo>
                        <a:pt x="53" y="1044"/>
                      </a:lnTo>
                      <a:lnTo>
                        <a:pt x="0" y="1161"/>
                      </a:lnTo>
                      <a:lnTo>
                        <a:pt x="111" y="1179"/>
                      </a:lnTo>
                      <a:lnTo>
                        <a:pt x="114" y="1171"/>
                      </a:lnTo>
                      <a:lnTo>
                        <a:pt x="129" y="1148"/>
                      </a:lnTo>
                      <a:lnTo>
                        <a:pt x="148" y="1115"/>
                      </a:lnTo>
                      <a:lnTo>
                        <a:pt x="170" y="1070"/>
                      </a:lnTo>
                      <a:lnTo>
                        <a:pt x="198" y="1014"/>
                      </a:lnTo>
                      <a:lnTo>
                        <a:pt x="225" y="948"/>
                      </a:lnTo>
                      <a:lnTo>
                        <a:pt x="251" y="872"/>
                      </a:lnTo>
                      <a:lnTo>
                        <a:pt x="275" y="792"/>
                      </a:lnTo>
                      <a:lnTo>
                        <a:pt x="291" y="702"/>
                      </a:lnTo>
                      <a:lnTo>
                        <a:pt x="304" y="611"/>
                      </a:lnTo>
                      <a:lnTo>
                        <a:pt x="305" y="513"/>
                      </a:lnTo>
                      <a:lnTo>
                        <a:pt x="299" y="413"/>
                      </a:lnTo>
                      <a:lnTo>
                        <a:pt x="278" y="310"/>
                      </a:lnTo>
                      <a:lnTo>
                        <a:pt x="243" y="206"/>
                      </a:lnTo>
                      <a:lnTo>
                        <a:pt x="193" y="102"/>
                      </a:lnTo>
                      <a:lnTo>
                        <a:pt x="124" y="0"/>
                      </a:lnTo>
                      <a:lnTo>
                        <a:pt x="60" y="53"/>
                      </a:lnTo>
                      <a:lnTo>
                        <a:pt x="60" y="53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38" name="Freeform 26"/>
                <p:cNvSpPr>
                  <a:spLocks/>
                </p:cNvSpPr>
                <p:nvPr/>
              </p:nvSpPr>
              <p:spPr bwMode="auto">
                <a:xfrm>
                  <a:off x="1473" y="2678"/>
                  <a:ext cx="236" cy="48"/>
                </a:xfrm>
                <a:custGeom>
                  <a:avLst/>
                  <a:gdLst>
                    <a:gd name="T0" fmla="*/ 0 w 472"/>
                    <a:gd name="T1" fmla="*/ 13 h 95"/>
                    <a:gd name="T2" fmla="*/ 338 w 472"/>
                    <a:gd name="T3" fmla="*/ 0 h 95"/>
                    <a:gd name="T4" fmla="*/ 472 w 472"/>
                    <a:gd name="T5" fmla="*/ 47 h 95"/>
                    <a:gd name="T6" fmla="*/ 29 w 472"/>
                    <a:gd name="T7" fmla="*/ 95 h 95"/>
                    <a:gd name="T8" fmla="*/ 0 w 472"/>
                    <a:gd name="T9" fmla="*/ 13 h 95"/>
                    <a:gd name="T10" fmla="*/ 0 w 472"/>
                    <a:gd name="T11" fmla="*/ 13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72" h="95">
                      <a:moveTo>
                        <a:pt x="0" y="13"/>
                      </a:moveTo>
                      <a:lnTo>
                        <a:pt x="338" y="0"/>
                      </a:lnTo>
                      <a:lnTo>
                        <a:pt x="472" y="47"/>
                      </a:lnTo>
                      <a:lnTo>
                        <a:pt x="29" y="95"/>
                      </a:lnTo>
                      <a:lnTo>
                        <a:pt x="0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39" name="Freeform 27"/>
                <p:cNvSpPr>
                  <a:spLocks/>
                </p:cNvSpPr>
                <p:nvPr/>
              </p:nvSpPr>
              <p:spPr bwMode="auto">
                <a:xfrm>
                  <a:off x="1493" y="2345"/>
                  <a:ext cx="50" cy="371"/>
                </a:xfrm>
                <a:custGeom>
                  <a:avLst/>
                  <a:gdLst>
                    <a:gd name="T0" fmla="*/ 99 w 99"/>
                    <a:gd name="T1" fmla="*/ 689 h 742"/>
                    <a:gd name="T2" fmla="*/ 99 w 99"/>
                    <a:gd name="T3" fmla="*/ 684 h 742"/>
                    <a:gd name="T4" fmla="*/ 99 w 99"/>
                    <a:gd name="T5" fmla="*/ 670 h 742"/>
                    <a:gd name="T6" fmla="*/ 98 w 99"/>
                    <a:gd name="T7" fmla="*/ 650 h 742"/>
                    <a:gd name="T8" fmla="*/ 98 w 99"/>
                    <a:gd name="T9" fmla="*/ 621 h 742"/>
                    <a:gd name="T10" fmla="*/ 96 w 99"/>
                    <a:gd name="T11" fmla="*/ 588 h 742"/>
                    <a:gd name="T12" fmla="*/ 96 w 99"/>
                    <a:gd name="T13" fmla="*/ 551 h 742"/>
                    <a:gd name="T14" fmla="*/ 96 w 99"/>
                    <a:gd name="T15" fmla="*/ 507 h 742"/>
                    <a:gd name="T16" fmla="*/ 96 w 99"/>
                    <a:gd name="T17" fmla="*/ 464 h 742"/>
                    <a:gd name="T18" fmla="*/ 95 w 99"/>
                    <a:gd name="T19" fmla="*/ 414 h 742"/>
                    <a:gd name="T20" fmla="*/ 95 w 99"/>
                    <a:gd name="T21" fmla="*/ 366 h 742"/>
                    <a:gd name="T22" fmla="*/ 93 w 99"/>
                    <a:gd name="T23" fmla="*/ 318 h 742"/>
                    <a:gd name="T24" fmla="*/ 93 w 99"/>
                    <a:gd name="T25" fmla="*/ 270 h 742"/>
                    <a:gd name="T26" fmla="*/ 93 w 99"/>
                    <a:gd name="T27" fmla="*/ 222 h 742"/>
                    <a:gd name="T28" fmla="*/ 93 w 99"/>
                    <a:gd name="T29" fmla="*/ 178 h 742"/>
                    <a:gd name="T30" fmla="*/ 93 w 99"/>
                    <a:gd name="T31" fmla="*/ 137 h 742"/>
                    <a:gd name="T32" fmla="*/ 93 w 99"/>
                    <a:gd name="T33" fmla="*/ 101 h 742"/>
                    <a:gd name="T34" fmla="*/ 91 w 99"/>
                    <a:gd name="T35" fmla="*/ 90 h 742"/>
                    <a:gd name="T36" fmla="*/ 90 w 99"/>
                    <a:gd name="T37" fmla="*/ 80 h 742"/>
                    <a:gd name="T38" fmla="*/ 86 w 99"/>
                    <a:gd name="T39" fmla="*/ 66 h 742"/>
                    <a:gd name="T40" fmla="*/ 82 w 99"/>
                    <a:gd name="T41" fmla="*/ 55 h 742"/>
                    <a:gd name="T42" fmla="*/ 75 w 99"/>
                    <a:gd name="T43" fmla="*/ 42 h 742"/>
                    <a:gd name="T44" fmla="*/ 72 w 99"/>
                    <a:gd name="T45" fmla="*/ 29 h 742"/>
                    <a:gd name="T46" fmla="*/ 66 w 99"/>
                    <a:gd name="T47" fmla="*/ 18 h 742"/>
                    <a:gd name="T48" fmla="*/ 59 w 99"/>
                    <a:gd name="T49" fmla="*/ 11 h 742"/>
                    <a:gd name="T50" fmla="*/ 53 w 99"/>
                    <a:gd name="T51" fmla="*/ 3 h 742"/>
                    <a:gd name="T52" fmla="*/ 45 w 99"/>
                    <a:gd name="T53" fmla="*/ 0 h 742"/>
                    <a:gd name="T54" fmla="*/ 38 w 99"/>
                    <a:gd name="T55" fmla="*/ 0 h 742"/>
                    <a:gd name="T56" fmla="*/ 32 w 99"/>
                    <a:gd name="T57" fmla="*/ 7 h 742"/>
                    <a:gd name="T58" fmla="*/ 24 w 99"/>
                    <a:gd name="T59" fmla="*/ 15 h 742"/>
                    <a:gd name="T60" fmla="*/ 19 w 99"/>
                    <a:gd name="T61" fmla="*/ 29 h 742"/>
                    <a:gd name="T62" fmla="*/ 14 w 99"/>
                    <a:gd name="T63" fmla="*/ 50 h 742"/>
                    <a:gd name="T64" fmla="*/ 11 w 99"/>
                    <a:gd name="T65" fmla="*/ 79 h 742"/>
                    <a:gd name="T66" fmla="*/ 6 w 99"/>
                    <a:gd name="T67" fmla="*/ 109 h 742"/>
                    <a:gd name="T68" fmla="*/ 5 w 99"/>
                    <a:gd name="T69" fmla="*/ 141 h 742"/>
                    <a:gd name="T70" fmla="*/ 0 w 99"/>
                    <a:gd name="T71" fmla="*/ 177 h 742"/>
                    <a:gd name="T72" fmla="*/ 0 w 99"/>
                    <a:gd name="T73" fmla="*/ 214 h 742"/>
                    <a:gd name="T74" fmla="*/ 0 w 99"/>
                    <a:gd name="T75" fmla="*/ 252 h 742"/>
                    <a:gd name="T76" fmla="*/ 0 w 99"/>
                    <a:gd name="T77" fmla="*/ 292 h 742"/>
                    <a:gd name="T78" fmla="*/ 0 w 99"/>
                    <a:gd name="T79" fmla="*/ 334 h 742"/>
                    <a:gd name="T80" fmla="*/ 5 w 99"/>
                    <a:gd name="T81" fmla="*/ 377 h 742"/>
                    <a:gd name="T82" fmla="*/ 5 w 99"/>
                    <a:gd name="T83" fmla="*/ 421 h 742"/>
                    <a:gd name="T84" fmla="*/ 9 w 99"/>
                    <a:gd name="T85" fmla="*/ 466 h 742"/>
                    <a:gd name="T86" fmla="*/ 13 w 99"/>
                    <a:gd name="T87" fmla="*/ 509 h 742"/>
                    <a:gd name="T88" fmla="*/ 19 w 99"/>
                    <a:gd name="T89" fmla="*/ 556 h 742"/>
                    <a:gd name="T90" fmla="*/ 24 w 99"/>
                    <a:gd name="T91" fmla="*/ 602 h 742"/>
                    <a:gd name="T92" fmla="*/ 30 w 99"/>
                    <a:gd name="T93" fmla="*/ 649 h 742"/>
                    <a:gd name="T94" fmla="*/ 38 w 99"/>
                    <a:gd name="T95" fmla="*/ 694 h 742"/>
                    <a:gd name="T96" fmla="*/ 48 w 99"/>
                    <a:gd name="T97" fmla="*/ 742 h 742"/>
                    <a:gd name="T98" fmla="*/ 99 w 99"/>
                    <a:gd name="T99" fmla="*/ 689 h 742"/>
                    <a:gd name="T100" fmla="*/ 99 w 99"/>
                    <a:gd name="T101" fmla="*/ 689 h 7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99" h="742">
                      <a:moveTo>
                        <a:pt x="99" y="689"/>
                      </a:moveTo>
                      <a:lnTo>
                        <a:pt x="99" y="684"/>
                      </a:lnTo>
                      <a:lnTo>
                        <a:pt x="99" y="670"/>
                      </a:lnTo>
                      <a:lnTo>
                        <a:pt x="98" y="650"/>
                      </a:lnTo>
                      <a:lnTo>
                        <a:pt x="98" y="621"/>
                      </a:lnTo>
                      <a:lnTo>
                        <a:pt x="96" y="588"/>
                      </a:lnTo>
                      <a:lnTo>
                        <a:pt x="96" y="551"/>
                      </a:lnTo>
                      <a:lnTo>
                        <a:pt x="96" y="507"/>
                      </a:lnTo>
                      <a:lnTo>
                        <a:pt x="96" y="464"/>
                      </a:lnTo>
                      <a:lnTo>
                        <a:pt x="95" y="414"/>
                      </a:lnTo>
                      <a:lnTo>
                        <a:pt x="95" y="366"/>
                      </a:lnTo>
                      <a:lnTo>
                        <a:pt x="93" y="318"/>
                      </a:lnTo>
                      <a:lnTo>
                        <a:pt x="93" y="270"/>
                      </a:lnTo>
                      <a:lnTo>
                        <a:pt x="93" y="222"/>
                      </a:lnTo>
                      <a:lnTo>
                        <a:pt x="93" y="178"/>
                      </a:lnTo>
                      <a:lnTo>
                        <a:pt x="93" y="137"/>
                      </a:lnTo>
                      <a:lnTo>
                        <a:pt x="93" y="101"/>
                      </a:lnTo>
                      <a:lnTo>
                        <a:pt x="91" y="90"/>
                      </a:lnTo>
                      <a:lnTo>
                        <a:pt x="90" y="80"/>
                      </a:lnTo>
                      <a:lnTo>
                        <a:pt x="86" y="66"/>
                      </a:lnTo>
                      <a:lnTo>
                        <a:pt x="82" y="55"/>
                      </a:lnTo>
                      <a:lnTo>
                        <a:pt x="75" y="42"/>
                      </a:lnTo>
                      <a:lnTo>
                        <a:pt x="72" y="29"/>
                      </a:lnTo>
                      <a:lnTo>
                        <a:pt x="66" y="18"/>
                      </a:lnTo>
                      <a:lnTo>
                        <a:pt x="59" y="11"/>
                      </a:lnTo>
                      <a:lnTo>
                        <a:pt x="53" y="3"/>
                      </a:lnTo>
                      <a:lnTo>
                        <a:pt x="45" y="0"/>
                      </a:lnTo>
                      <a:lnTo>
                        <a:pt x="38" y="0"/>
                      </a:lnTo>
                      <a:lnTo>
                        <a:pt x="32" y="7"/>
                      </a:lnTo>
                      <a:lnTo>
                        <a:pt x="24" y="15"/>
                      </a:lnTo>
                      <a:lnTo>
                        <a:pt x="19" y="29"/>
                      </a:lnTo>
                      <a:lnTo>
                        <a:pt x="14" y="50"/>
                      </a:lnTo>
                      <a:lnTo>
                        <a:pt x="11" y="79"/>
                      </a:lnTo>
                      <a:lnTo>
                        <a:pt x="6" y="109"/>
                      </a:lnTo>
                      <a:lnTo>
                        <a:pt x="5" y="141"/>
                      </a:lnTo>
                      <a:lnTo>
                        <a:pt x="0" y="177"/>
                      </a:lnTo>
                      <a:lnTo>
                        <a:pt x="0" y="214"/>
                      </a:lnTo>
                      <a:lnTo>
                        <a:pt x="0" y="252"/>
                      </a:lnTo>
                      <a:lnTo>
                        <a:pt x="0" y="292"/>
                      </a:lnTo>
                      <a:lnTo>
                        <a:pt x="0" y="334"/>
                      </a:lnTo>
                      <a:lnTo>
                        <a:pt x="5" y="377"/>
                      </a:lnTo>
                      <a:lnTo>
                        <a:pt x="5" y="421"/>
                      </a:lnTo>
                      <a:lnTo>
                        <a:pt x="9" y="466"/>
                      </a:lnTo>
                      <a:lnTo>
                        <a:pt x="13" y="509"/>
                      </a:lnTo>
                      <a:lnTo>
                        <a:pt x="19" y="556"/>
                      </a:lnTo>
                      <a:lnTo>
                        <a:pt x="24" y="602"/>
                      </a:lnTo>
                      <a:lnTo>
                        <a:pt x="30" y="649"/>
                      </a:lnTo>
                      <a:lnTo>
                        <a:pt x="38" y="694"/>
                      </a:lnTo>
                      <a:lnTo>
                        <a:pt x="48" y="742"/>
                      </a:lnTo>
                      <a:lnTo>
                        <a:pt x="99" y="689"/>
                      </a:lnTo>
                      <a:lnTo>
                        <a:pt x="99" y="689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40" name="Freeform 28"/>
                <p:cNvSpPr>
                  <a:spLocks/>
                </p:cNvSpPr>
                <p:nvPr/>
              </p:nvSpPr>
              <p:spPr bwMode="auto">
                <a:xfrm>
                  <a:off x="1603" y="1845"/>
                  <a:ext cx="144" cy="133"/>
                </a:xfrm>
                <a:custGeom>
                  <a:avLst/>
                  <a:gdLst>
                    <a:gd name="T0" fmla="*/ 40 w 287"/>
                    <a:gd name="T1" fmla="*/ 0 h 266"/>
                    <a:gd name="T2" fmla="*/ 41 w 287"/>
                    <a:gd name="T3" fmla="*/ 0 h 266"/>
                    <a:gd name="T4" fmla="*/ 51 w 287"/>
                    <a:gd name="T5" fmla="*/ 0 h 266"/>
                    <a:gd name="T6" fmla="*/ 66 w 287"/>
                    <a:gd name="T7" fmla="*/ 0 h 266"/>
                    <a:gd name="T8" fmla="*/ 86 w 287"/>
                    <a:gd name="T9" fmla="*/ 0 h 266"/>
                    <a:gd name="T10" fmla="*/ 107 w 287"/>
                    <a:gd name="T11" fmla="*/ 1 h 266"/>
                    <a:gd name="T12" fmla="*/ 131 w 287"/>
                    <a:gd name="T13" fmla="*/ 6 h 266"/>
                    <a:gd name="T14" fmla="*/ 157 w 287"/>
                    <a:gd name="T15" fmla="*/ 13 h 266"/>
                    <a:gd name="T16" fmla="*/ 184 w 287"/>
                    <a:gd name="T17" fmla="*/ 24 h 266"/>
                    <a:gd name="T18" fmla="*/ 208 w 287"/>
                    <a:gd name="T19" fmla="*/ 35 h 266"/>
                    <a:gd name="T20" fmla="*/ 232 w 287"/>
                    <a:gd name="T21" fmla="*/ 51 h 266"/>
                    <a:gd name="T22" fmla="*/ 253 w 287"/>
                    <a:gd name="T23" fmla="*/ 71 h 266"/>
                    <a:gd name="T24" fmla="*/ 269 w 287"/>
                    <a:gd name="T25" fmla="*/ 95 h 266"/>
                    <a:gd name="T26" fmla="*/ 281 w 287"/>
                    <a:gd name="T27" fmla="*/ 124 h 266"/>
                    <a:gd name="T28" fmla="*/ 287 w 287"/>
                    <a:gd name="T29" fmla="*/ 157 h 266"/>
                    <a:gd name="T30" fmla="*/ 285 w 287"/>
                    <a:gd name="T31" fmla="*/ 197 h 266"/>
                    <a:gd name="T32" fmla="*/ 277 w 287"/>
                    <a:gd name="T33" fmla="*/ 244 h 266"/>
                    <a:gd name="T34" fmla="*/ 207 w 287"/>
                    <a:gd name="T35" fmla="*/ 266 h 266"/>
                    <a:gd name="T36" fmla="*/ 207 w 287"/>
                    <a:gd name="T37" fmla="*/ 262 h 266"/>
                    <a:gd name="T38" fmla="*/ 208 w 287"/>
                    <a:gd name="T39" fmla="*/ 254 h 266"/>
                    <a:gd name="T40" fmla="*/ 212 w 287"/>
                    <a:gd name="T41" fmla="*/ 241 h 266"/>
                    <a:gd name="T42" fmla="*/ 216 w 287"/>
                    <a:gd name="T43" fmla="*/ 226 h 266"/>
                    <a:gd name="T44" fmla="*/ 218 w 287"/>
                    <a:gd name="T45" fmla="*/ 207 h 266"/>
                    <a:gd name="T46" fmla="*/ 221 w 287"/>
                    <a:gd name="T47" fmla="*/ 186 h 266"/>
                    <a:gd name="T48" fmla="*/ 221 w 287"/>
                    <a:gd name="T49" fmla="*/ 165 h 266"/>
                    <a:gd name="T50" fmla="*/ 221 w 287"/>
                    <a:gd name="T51" fmla="*/ 144 h 266"/>
                    <a:gd name="T52" fmla="*/ 216 w 287"/>
                    <a:gd name="T53" fmla="*/ 124 h 266"/>
                    <a:gd name="T54" fmla="*/ 208 w 287"/>
                    <a:gd name="T55" fmla="*/ 104 h 266"/>
                    <a:gd name="T56" fmla="*/ 197 w 287"/>
                    <a:gd name="T57" fmla="*/ 85 h 266"/>
                    <a:gd name="T58" fmla="*/ 181 w 287"/>
                    <a:gd name="T59" fmla="*/ 72 h 266"/>
                    <a:gd name="T60" fmla="*/ 159 w 287"/>
                    <a:gd name="T61" fmla="*/ 61 h 266"/>
                    <a:gd name="T62" fmla="*/ 135 w 287"/>
                    <a:gd name="T63" fmla="*/ 54 h 266"/>
                    <a:gd name="T64" fmla="*/ 101 w 287"/>
                    <a:gd name="T65" fmla="*/ 53 h 266"/>
                    <a:gd name="T66" fmla="*/ 62 w 287"/>
                    <a:gd name="T67" fmla="*/ 59 h 266"/>
                    <a:gd name="T68" fmla="*/ 59 w 287"/>
                    <a:gd name="T69" fmla="*/ 58 h 266"/>
                    <a:gd name="T70" fmla="*/ 56 w 287"/>
                    <a:gd name="T71" fmla="*/ 58 h 266"/>
                    <a:gd name="T72" fmla="*/ 49 w 287"/>
                    <a:gd name="T73" fmla="*/ 53 h 266"/>
                    <a:gd name="T74" fmla="*/ 45 w 287"/>
                    <a:gd name="T75" fmla="*/ 51 h 266"/>
                    <a:gd name="T76" fmla="*/ 37 w 287"/>
                    <a:gd name="T77" fmla="*/ 46 h 266"/>
                    <a:gd name="T78" fmla="*/ 29 w 287"/>
                    <a:gd name="T79" fmla="*/ 42 h 266"/>
                    <a:gd name="T80" fmla="*/ 21 w 287"/>
                    <a:gd name="T81" fmla="*/ 37 h 266"/>
                    <a:gd name="T82" fmla="*/ 14 w 287"/>
                    <a:gd name="T83" fmla="*/ 32 h 266"/>
                    <a:gd name="T84" fmla="*/ 8 w 287"/>
                    <a:gd name="T85" fmla="*/ 26 h 266"/>
                    <a:gd name="T86" fmla="*/ 3 w 287"/>
                    <a:gd name="T87" fmla="*/ 21 h 266"/>
                    <a:gd name="T88" fmla="*/ 0 w 287"/>
                    <a:gd name="T89" fmla="*/ 14 h 266"/>
                    <a:gd name="T90" fmla="*/ 1 w 287"/>
                    <a:gd name="T91" fmla="*/ 11 h 266"/>
                    <a:gd name="T92" fmla="*/ 3 w 287"/>
                    <a:gd name="T93" fmla="*/ 6 h 266"/>
                    <a:gd name="T94" fmla="*/ 11 w 287"/>
                    <a:gd name="T95" fmla="*/ 5 h 266"/>
                    <a:gd name="T96" fmla="*/ 22 w 287"/>
                    <a:gd name="T97" fmla="*/ 0 h 266"/>
                    <a:gd name="T98" fmla="*/ 40 w 287"/>
                    <a:gd name="T99" fmla="*/ 0 h 266"/>
                    <a:gd name="T100" fmla="*/ 40 w 287"/>
                    <a:gd name="T101" fmla="*/ 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87" h="266">
                      <a:moveTo>
                        <a:pt x="40" y="0"/>
                      </a:moveTo>
                      <a:lnTo>
                        <a:pt x="41" y="0"/>
                      </a:lnTo>
                      <a:lnTo>
                        <a:pt x="51" y="0"/>
                      </a:lnTo>
                      <a:lnTo>
                        <a:pt x="66" y="0"/>
                      </a:lnTo>
                      <a:lnTo>
                        <a:pt x="86" y="0"/>
                      </a:lnTo>
                      <a:lnTo>
                        <a:pt x="107" y="1"/>
                      </a:lnTo>
                      <a:lnTo>
                        <a:pt x="131" y="6"/>
                      </a:lnTo>
                      <a:lnTo>
                        <a:pt x="157" y="13"/>
                      </a:lnTo>
                      <a:lnTo>
                        <a:pt x="184" y="24"/>
                      </a:lnTo>
                      <a:lnTo>
                        <a:pt x="208" y="35"/>
                      </a:lnTo>
                      <a:lnTo>
                        <a:pt x="232" y="51"/>
                      </a:lnTo>
                      <a:lnTo>
                        <a:pt x="253" y="71"/>
                      </a:lnTo>
                      <a:lnTo>
                        <a:pt x="269" y="95"/>
                      </a:lnTo>
                      <a:lnTo>
                        <a:pt x="281" y="124"/>
                      </a:lnTo>
                      <a:lnTo>
                        <a:pt x="287" y="157"/>
                      </a:lnTo>
                      <a:lnTo>
                        <a:pt x="285" y="197"/>
                      </a:lnTo>
                      <a:lnTo>
                        <a:pt x="277" y="244"/>
                      </a:lnTo>
                      <a:lnTo>
                        <a:pt x="207" y="266"/>
                      </a:lnTo>
                      <a:lnTo>
                        <a:pt x="207" y="262"/>
                      </a:lnTo>
                      <a:lnTo>
                        <a:pt x="208" y="254"/>
                      </a:lnTo>
                      <a:lnTo>
                        <a:pt x="212" y="241"/>
                      </a:lnTo>
                      <a:lnTo>
                        <a:pt x="216" y="226"/>
                      </a:lnTo>
                      <a:lnTo>
                        <a:pt x="218" y="207"/>
                      </a:lnTo>
                      <a:lnTo>
                        <a:pt x="221" y="186"/>
                      </a:lnTo>
                      <a:lnTo>
                        <a:pt x="221" y="165"/>
                      </a:lnTo>
                      <a:lnTo>
                        <a:pt x="221" y="144"/>
                      </a:lnTo>
                      <a:lnTo>
                        <a:pt x="216" y="124"/>
                      </a:lnTo>
                      <a:lnTo>
                        <a:pt x="208" y="104"/>
                      </a:lnTo>
                      <a:lnTo>
                        <a:pt x="197" y="85"/>
                      </a:lnTo>
                      <a:lnTo>
                        <a:pt x="181" y="72"/>
                      </a:lnTo>
                      <a:lnTo>
                        <a:pt x="159" y="61"/>
                      </a:lnTo>
                      <a:lnTo>
                        <a:pt x="135" y="54"/>
                      </a:lnTo>
                      <a:lnTo>
                        <a:pt x="101" y="53"/>
                      </a:lnTo>
                      <a:lnTo>
                        <a:pt x="62" y="59"/>
                      </a:lnTo>
                      <a:lnTo>
                        <a:pt x="59" y="58"/>
                      </a:lnTo>
                      <a:lnTo>
                        <a:pt x="56" y="58"/>
                      </a:lnTo>
                      <a:lnTo>
                        <a:pt x="49" y="53"/>
                      </a:lnTo>
                      <a:lnTo>
                        <a:pt x="45" y="51"/>
                      </a:lnTo>
                      <a:lnTo>
                        <a:pt x="37" y="46"/>
                      </a:lnTo>
                      <a:lnTo>
                        <a:pt x="29" y="42"/>
                      </a:lnTo>
                      <a:lnTo>
                        <a:pt x="21" y="37"/>
                      </a:lnTo>
                      <a:lnTo>
                        <a:pt x="14" y="32"/>
                      </a:lnTo>
                      <a:lnTo>
                        <a:pt x="8" y="26"/>
                      </a:lnTo>
                      <a:lnTo>
                        <a:pt x="3" y="21"/>
                      </a:lnTo>
                      <a:lnTo>
                        <a:pt x="0" y="14"/>
                      </a:lnTo>
                      <a:lnTo>
                        <a:pt x="1" y="11"/>
                      </a:lnTo>
                      <a:lnTo>
                        <a:pt x="3" y="6"/>
                      </a:lnTo>
                      <a:lnTo>
                        <a:pt x="11" y="5"/>
                      </a:lnTo>
                      <a:lnTo>
                        <a:pt x="2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41" name="Freeform 29"/>
                <p:cNvSpPr>
                  <a:spLocks/>
                </p:cNvSpPr>
                <p:nvPr/>
              </p:nvSpPr>
              <p:spPr bwMode="auto">
                <a:xfrm>
                  <a:off x="1353" y="1782"/>
                  <a:ext cx="392" cy="373"/>
                </a:xfrm>
                <a:custGeom>
                  <a:avLst/>
                  <a:gdLst>
                    <a:gd name="T0" fmla="*/ 4 w 783"/>
                    <a:gd name="T1" fmla="*/ 83 h 745"/>
                    <a:gd name="T2" fmla="*/ 0 w 783"/>
                    <a:gd name="T3" fmla="*/ 154 h 745"/>
                    <a:gd name="T4" fmla="*/ 9 w 783"/>
                    <a:gd name="T5" fmla="*/ 253 h 745"/>
                    <a:gd name="T6" fmla="*/ 32 w 783"/>
                    <a:gd name="T7" fmla="*/ 367 h 745"/>
                    <a:gd name="T8" fmla="*/ 69 w 783"/>
                    <a:gd name="T9" fmla="*/ 486 h 745"/>
                    <a:gd name="T10" fmla="*/ 120 w 783"/>
                    <a:gd name="T11" fmla="*/ 595 h 745"/>
                    <a:gd name="T12" fmla="*/ 189 w 783"/>
                    <a:gd name="T13" fmla="*/ 682 h 745"/>
                    <a:gd name="T14" fmla="*/ 274 w 783"/>
                    <a:gd name="T15" fmla="*/ 735 h 745"/>
                    <a:gd name="T16" fmla="*/ 377 w 783"/>
                    <a:gd name="T17" fmla="*/ 743 h 745"/>
                    <a:gd name="T18" fmla="*/ 473 w 783"/>
                    <a:gd name="T19" fmla="*/ 724 h 745"/>
                    <a:gd name="T20" fmla="*/ 560 w 783"/>
                    <a:gd name="T21" fmla="*/ 684 h 745"/>
                    <a:gd name="T22" fmla="*/ 635 w 783"/>
                    <a:gd name="T23" fmla="*/ 627 h 745"/>
                    <a:gd name="T24" fmla="*/ 698 w 783"/>
                    <a:gd name="T25" fmla="*/ 560 h 745"/>
                    <a:gd name="T26" fmla="*/ 743 w 783"/>
                    <a:gd name="T27" fmla="*/ 485 h 745"/>
                    <a:gd name="T28" fmla="*/ 772 w 783"/>
                    <a:gd name="T29" fmla="*/ 407 h 745"/>
                    <a:gd name="T30" fmla="*/ 783 w 783"/>
                    <a:gd name="T31" fmla="*/ 335 h 745"/>
                    <a:gd name="T32" fmla="*/ 778 w 783"/>
                    <a:gd name="T33" fmla="*/ 287 h 745"/>
                    <a:gd name="T34" fmla="*/ 770 w 783"/>
                    <a:gd name="T35" fmla="*/ 265 h 745"/>
                    <a:gd name="T36" fmla="*/ 760 w 783"/>
                    <a:gd name="T37" fmla="*/ 249 h 745"/>
                    <a:gd name="T38" fmla="*/ 749 w 783"/>
                    <a:gd name="T39" fmla="*/ 240 h 745"/>
                    <a:gd name="T40" fmla="*/ 738 w 783"/>
                    <a:gd name="T41" fmla="*/ 240 h 745"/>
                    <a:gd name="T42" fmla="*/ 728 w 783"/>
                    <a:gd name="T43" fmla="*/ 252 h 745"/>
                    <a:gd name="T44" fmla="*/ 720 w 783"/>
                    <a:gd name="T45" fmla="*/ 274 h 745"/>
                    <a:gd name="T46" fmla="*/ 717 w 783"/>
                    <a:gd name="T47" fmla="*/ 311 h 745"/>
                    <a:gd name="T48" fmla="*/ 715 w 783"/>
                    <a:gd name="T49" fmla="*/ 359 h 745"/>
                    <a:gd name="T50" fmla="*/ 696 w 783"/>
                    <a:gd name="T51" fmla="*/ 415 h 745"/>
                    <a:gd name="T52" fmla="*/ 662 w 783"/>
                    <a:gd name="T53" fmla="*/ 472 h 745"/>
                    <a:gd name="T54" fmla="*/ 614 w 783"/>
                    <a:gd name="T55" fmla="*/ 529 h 745"/>
                    <a:gd name="T56" fmla="*/ 558 w 783"/>
                    <a:gd name="T57" fmla="*/ 578 h 745"/>
                    <a:gd name="T58" fmla="*/ 492 w 783"/>
                    <a:gd name="T59" fmla="*/ 618 h 745"/>
                    <a:gd name="T60" fmla="*/ 426 w 783"/>
                    <a:gd name="T61" fmla="*/ 647 h 745"/>
                    <a:gd name="T62" fmla="*/ 359 w 783"/>
                    <a:gd name="T63" fmla="*/ 658 h 745"/>
                    <a:gd name="T64" fmla="*/ 293 w 783"/>
                    <a:gd name="T65" fmla="*/ 647 h 745"/>
                    <a:gd name="T66" fmla="*/ 237 w 783"/>
                    <a:gd name="T67" fmla="*/ 594 h 745"/>
                    <a:gd name="T68" fmla="*/ 192 w 783"/>
                    <a:gd name="T69" fmla="*/ 509 h 745"/>
                    <a:gd name="T70" fmla="*/ 155 w 783"/>
                    <a:gd name="T71" fmla="*/ 406 h 745"/>
                    <a:gd name="T72" fmla="*/ 128 w 783"/>
                    <a:gd name="T73" fmla="*/ 300 h 745"/>
                    <a:gd name="T74" fmla="*/ 107 w 783"/>
                    <a:gd name="T75" fmla="*/ 199 h 745"/>
                    <a:gd name="T76" fmla="*/ 94 w 783"/>
                    <a:gd name="T77" fmla="*/ 120 h 745"/>
                    <a:gd name="T78" fmla="*/ 89 w 783"/>
                    <a:gd name="T79" fmla="*/ 75 h 745"/>
                    <a:gd name="T80" fmla="*/ 89 w 783"/>
                    <a:gd name="T81" fmla="*/ 67 h 745"/>
                    <a:gd name="T82" fmla="*/ 86 w 783"/>
                    <a:gd name="T83" fmla="*/ 54 h 745"/>
                    <a:gd name="T84" fmla="*/ 83 w 783"/>
                    <a:gd name="T85" fmla="*/ 38 h 745"/>
                    <a:gd name="T86" fmla="*/ 77 w 783"/>
                    <a:gd name="T87" fmla="*/ 21 h 745"/>
                    <a:gd name="T88" fmla="*/ 67 w 783"/>
                    <a:gd name="T89" fmla="*/ 6 h 745"/>
                    <a:gd name="T90" fmla="*/ 56 w 783"/>
                    <a:gd name="T91" fmla="*/ 0 h 745"/>
                    <a:gd name="T92" fmla="*/ 40 w 783"/>
                    <a:gd name="T93" fmla="*/ 9 h 745"/>
                    <a:gd name="T94" fmla="*/ 20 w 783"/>
                    <a:gd name="T95" fmla="*/ 38 h 745"/>
                    <a:gd name="T96" fmla="*/ 11 w 783"/>
                    <a:gd name="T97" fmla="*/ 62 h 7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783" h="745">
                      <a:moveTo>
                        <a:pt x="11" y="62"/>
                      </a:moveTo>
                      <a:lnTo>
                        <a:pt x="4" y="83"/>
                      </a:lnTo>
                      <a:lnTo>
                        <a:pt x="1" y="114"/>
                      </a:lnTo>
                      <a:lnTo>
                        <a:pt x="0" y="154"/>
                      </a:lnTo>
                      <a:lnTo>
                        <a:pt x="4" y="200"/>
                      </a:lnTo>
                      <a:lnTo>
                        <a:pt x="9" y="253"/>
                      </a:lnTo>
                      <a:lnTo>
                        <a:pt x="19" y="310"/>
                      </a:lnTo>
                      <a:lnTo>
                        <a:pt x="32" y="367"/>
                      </a:lnTo>
                      <a:lnTo>
                        <a:pt x="49" y="428"/>
                      </a:lnTo>
                      <a:lnTo>
                        <a:pt x="69" y="486"/>
                      </a:lnTo>
                      <a:lnTo>
                        <a:pt x="93" y="544"/>
                      </a:lnTo>
                      <a:lnTo>
                        <a:pt x="120" y="595"/>
                      </a:lnTo>
                      <a:lnTo>
                        <a:pt x="152" y="643"/>
                      </a:lnTo>
                      <a:lnTo>
                        <a:pt x="189" y="682"/>
                      </a:lnTo>
                      <a:lnTo>
                        <a:pt x="229" y="714"/>
                      </a:lnTo>
                      <a:lnTo>
                        <a:pt x="274" y="735"/>
                      </a:lnTo>
                      <a:lnTo>
                        <a:pt x="327" y="745"/>
                      </a:lnTo>
                      <a:lnTo>
                        <a:pt x="377" y="743"/>
                      </a:lnTo>
                      <a:lnTo>
                        <a:pt x="426" y="737"/>
                      </a:lnTo>
                      <a:lnTo>
                        <a:pt x="473" y="724"/>
                      </a:lnTo>
                      <a:lnTo>
                        <a:pt x="518" y="706"/>
                      </a:lnTo>
                      <a:lnTo>
                        <a:pt x="560" y="684"/>
                      </a:lnTo>
                      <a:lnTo>
                        <a:pt x="600" y="658"/>
                      </a:lnTo>
                      <a:lnTo>
                        <a:pt x="635" y="627"/>
                      </a:lnTo>
                      <a:lnTo>
                        <a:pt x="669" y="595"/>
                      </a:lnTo>
                      <a:lnTo>
                        <a:pt x="698" y="560"/>
                      </a:lnTo>
                      <a:lnTo>
                        <a:pt x="723" y="523"/>
                      </a:lnTo>
                      <a:lnTo>
                        <a:pt x="743" y="485"/>
                      </a:lnTo>
                      <a:lnTo>
                        <a:pt x="762" y="448"/>
                      </a:lnTo>
                      <a:lnTo>
                        <a:pt x="772" y="407"/>
                      </a:lnTo>
                      <a:lnTo>
                        <a:pt x="781" y="371"/>
                      </a:lnTo>
                      <a:lnTo>
                        <a:pt x="783" y="335"/>
                      </a:lnTo>
                      <a:lnTo>
                        <a:pt x="781" y="301"/>
                      </a:lnTo>
                      <a:lnTo>
                        <a:pt x="778" y="287"/>
                      </a:lnTo>
                      <a:lnTo>
                        <a:pt x="775" y="276"/>
                      </a:lnTo>
                      <a:lnTo>
                        <a:pt x="770" y="265"/>
                      </a:lnTo>
                      <a:lnTo>
                        <a:pt x="767" y="258"/>
                      </a:lnTo>
                      <a:lnTo>
                        <a:pt x="760" y="249"/>
                      </a:lnTo>
                      <a:lnTo>
                        <a:pt x="756" y="244"/>
                      </a:lnTo>
                      <a:lnTo>
                        <a:pt x="749" y="240"/>
                      </a:lnTo>
                      <a:lnTo>
                        <a:pt x="744" y="240"/>
                      </a:lnTo>
                      <a:lnTo>
                        <a:pt x="738" y="240"/>
                      </a:lnTo>
                      <a:lnTo>
                        <a:pt x="733" y="245"/>
                      </a:lnTo>
                      <a:lnTo>
                        <a:pt x="728" y="252"/>
                      </a:lnTo>
                      <a:lnTo>
                        <a:pt x="723" y="263"/>
                      </a:lnTo>
                      <a:lnTo>
                        <a:pt x="720" y="274"/>
                      </a:lnTo>
                      <a:lnTo>
                        <a:pt x="719" y="292"/>
                      </a:lnTo>
                      <a:lnTo>
                        <a:pt x="717" y="311"/>
                      </a:lnTo>
                      <a:lnTo>
                        <a:pt x="719" y="335"/>
                      </a:lnTo>
                      <a:lnTo>
                        <a:pt x="715" y="359"/>
                      </a:lnTo>
                      <a:lnTo>
                        <a:pt x="707" y="387"/>
                      </a:lnTo>
                      <a:lnTo>
                        <a:pt x="696" y="415"/>
                      </a:lnTo>
                      <a:lnTo>
                        <a:pt x="682" y="444"/>
                      </a:lnTo>
                      <a:lnTo>
                        <a:pt x="662" y="472"/>
                      </a:lnTo>
                      <a:lnTo>
                        <a:pt x="638" y="501"/>
                      </a:lnTo>
                      <a:lnTo>
                        <a:pt x="614" y="529"/>
                      </a:lnTo>
                      <a:lnTo>
                        <a:pt x="587" y="555"/>
                      </a:lnTo>
                      <a:lnTo>
                        <a:pt x="558" y="578"/>
                      </a:lnTo>
                      <a:lnTo>
                        <a:pt x="526" y="600"/>
                      </a:lnTo>
                      <a:lnTo>
                        <a:pt x="492" y="618"/>
                      </a:lnTo>
                      <a:lnTo>
                        <a:pt x="460" y="634"/>
                      </a:lnTo>
                      <a:lnTo>
                        <a:pt x="426" y="647"/>
                      </a:lnTo>
                      <a:lnTo>
                        <a:pt x="393" y="655"/>
                      </a:lnTo>
                      <a:lnTo>
                        <a:pt x="359" y="658"/>
                      </a:lnTo>
                      <a:lnTo>
                        <a:pt x="327" y="658"/>
                      </a:lnTo>
                      <a:lnTo>
                        <a:pt x="293" y="647"/>
                      </a:lnTo>
                      <a:lnTo>
                        <a:pt x="266" y="624"/>
                      </a:lnTo>
                      <a:lnTo>
                        <a:pt x="237" y="594"/>
                      </a:lnTo>
                      <a:lnTo>
                        <a:pt x="215" y="555"/>
                      </a:lnTo>
                      <a:lnTo>
                        <a:pt x="192" y="509"/>
                      </a:lnTo>
                      <a:lnTo>
                        <a:pt x="173" y="459"/>
                      </a:lnTo>
                      <a:lnTo>
                        <a:pt x="155" y="406"/>
                      </a:lnTo>
                      <a:lnTo>
                        <a:pt x="142" y="353"/>
                      </a:lnTo>
                      <a:lnTo>
                        <a:pt x="128" y="300"/>
                      </a:lnTo>
                      <a:lnTo>
                        <a:pt x="117" y="249"/>
                      </a:lnTo>
                      <a:lnTo>
                        <a:pt x="107" y="199"/>
                      </a:lnTo>
                      <a:lnTo>
                        <a:pt x="101" y="157"/>
                      </a:lnTo>
                      <a:lnTo>
                        <a:pt x="94" y="120"/>
                      </a:lnTo>
                      <a:lnTo>
                        <a:pt x="93" y="93"/>
                      </a:lnTo>
                      <a:lnTo>
                        <a:pt x="89" y="75"/>
                      </a:lnTo>
                      <a:lnTo>
                        <a:pt x="89" y="69"/>
                      </a:lnTo>
                      <a:lnTo>
                        <a:pt x="89" y="67"/>
                      </a:lnTo>
                      <a:lnTo>
                        <a:pt x="89" y="62"/>
                      </a:lnTo>
                      <a:lnTo>
                        <a:pt x="86" y="54"/>
                      </a:lnTo>
                      <a:lnTo>
                        <a:pt x="85" y="48"/>
                      </a:lnTo>
                      <a:lnTo>
                        <a:pt x="83" y="38"/>
                      </a:lnTo>
                      <a:lnTo>
                        <a:pt x="81" y="29"/>
                      </a:lnTo>
                      <a:lnTo>
                        <a:pt x="77" y="21"/>
                      </a:lnTo>
                      <a:lnTo>
                        <a:pt x="73" y="13"/>
                      </a:lnTo>
                      <a:lnTo>
                        <a:pt x="67" y="6"/>
                      </a:lnTo>
                      <a:lnTo>
                        <a:pt x="62" y="1"/>
                      </a:lnTo>
                      <a:lnTo>
                        <a:pt x="56" y="0"/>
                      </a:lnTo>
                      <a:lnTo>
                        <a:pt x="49" y="3"/>
                      </a:lnTo>
                      <a:lnTo>
                        <a:pt x="40" y="9"/>
                      </a:lnTo>
                      <a:lnTo>
                        <a:pt x="32" y="21"/>
                      </a:lnTo>
                      <a:lnTo>
                        <a:pt x="20" y="38"/>
                      </a:lnTo>
                      <a:lnTo>
                        <a:pt x="11" y="62"/>
                      </a:lnTo>
                      <a:lnTo>
                        <a:pt x="11" y="62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42" name="Freeform 30"/>
                <p:cNvSpPr>
                  <a:spLocks/>
                </p:cNvSpPr>
                <p:nvPr/>
              </p:nvSpPr>
              <p:spPr bwMode="auto">
                <a:xfrm>
                  <a:off x="1328" y="1838"/>
                  <a:ext cx="99" cy="47"/>
                </a:xfrm>
                <a:custGeom>
                  <a:avLst/>
                  <a:gdLst>
                    <a:gd name="T0" fmla="*/ 188 w 197"/>
                    <a:gd name="T1" fmla="*/ 0 h 95"/>
                    <a:gd name="T2" fmla="*/ 186 w 197"/>
                    <a:gd name="T3" fmla="*/ 0 h 95"/>
                    <a:gd name="T4" fmla="*/ 180 w 197"/>
                    <a:gd name="T5" fmla="*/ 0 h 95"/>
                    <a:gd name="T6" fmla="*/ 172 w 197"/>
                    <a:gd name="T7" fmla="*/ 0 h 95"/>
                    <a:gd name="T8" fmla="*/ 160 w 197"/>
                    <a:gd name="T9" fmla="*/ 2 h 95"/>
                    <a:gd name="T10" fmla="*/ 146 w 197"/>
                    <a:gd name="T11" fmla="*/ 2 h 95"/>
                    <a:gd name="T12" fmla="*/ 133 w 197"/>
                    <a:gd name="T13" fmla="*/ 5 h 95"/>
                    <a:gd name="T14" fmla="*/ 117 w 197"/>
                    <a:gd name="T15" fmla="*/ 7 h 95"/>
                    <a:gd name="T16" fmla="*/ 102 w 197"/>
                    <a:gd name="T17" fmla="*/ 10 h 95"/>
                    <a:gd name="T18" fmla="*/ 83 w 197"/>
                    <a:gd name="T19" fmla="*/ 13 h 95"/>
                    <a:gd name="T20" fmla="*/ 69 w 197"/>
                    <a:gd name="T21" fmla="*/ 15 h 95"/>
                    <a:gd name="T22" fmla="*/ 53 w 197"/>
                    <a:gd name="T23" fmla="*/ 20 h 95"/>
                    <a:gd name="T24" fmla="*/ 40 w 197"/>
                    <a:gd name="T25" fmla="*/ 23 h 95"/>
                    <a:gd name="T26" fmla="*/ 25 w 197"/>
                    <a:gd name="T27" fmla="*/ 26 h 95"/>
                    <a:gd name="T28" fmla="*/ 17 w 197"/>
                    <a:gd name="T29" fmla="*/ 31 h 95"/>
                    <a:gd name="T30" fmla="*/ 11 w 197"/>
                    <a:gd name="T31" fmla="*/ 34 h 95"/>
                    <a:gd name="T32" fmla="*/ 8 w 197"/>
                    <a:gd name="T33" fmla="*/ 39 h 95"/>
                    <a:gd name="T34" fmla="*/ 3 w 197"/>
                    <a:gd name="T35" fmla="*/ 47 h 95"/>
                    <a:gd name="T36" fmla="*/ 1 w 197"/>
                    <a:gd name="T37" fmla="*/ 58 h 95"/>
                    <a:gd name="T38" fmla="*/ 0 w 197"/>
                    <a:gd name="T39" fmla="*/ 66 h 95"/>
                    <a:gd name="T40" fmla="*/ 1 w 197"/>
                    <a:gd name="T41" fmla="*/ 76 h 95"/>
                    <a:gd name="T42" fmla="*/ 1 w 197"/>
                    <a:gd name="T43" fmla="*/ 82 h 95"/>
                    <a:gd name="T44" fmla="*/ 5 w 197"/>
                    <a:gd name="T45" fmla="*/ 90 h 95"/>
                    <a:gd name="T46" fmla="*/ 9 w 197"/>
                    <a:gd name="T47" fmla="*/ 94 h 95"/>
                    <a:gd name="T48" fmla="*/ 17 w 197"/>
                    <a:gd name="T49" fmla="*/ 95 h 95"/>
                    <a:gd name="T50" fmla="*/ 21 w 197"/>
                    <a:gd name="T51" fmla="*/ 95 h 95"/>
                    <a:gd name="T52" fmla="*/ 27 w 197"/>
                    <a:gd name="T53" fmla="*/ 94 h 95"/>
                    <a:gd name="T54" fmla="*/ 37 w 197"/>
                    <a:gd name="T55" fmla="*/ 92 h 95"/>
                    <a:gd name="T56" fmla="*/ 50 w 197"/>
                    <a:gd name="T57" fmla="*/ 89 h 95"/>
                    <a:gd name="T58" fmla="*/ 64 w 197"/>
                    <a:gd name="T59" fmla="*/ 84 h 95"/>
                    <a:gd name="T60" fmla="*/ 78 w 197"/>
                    <a:gd name="T61" fmla="*/ 81 h 95"/>
                    <a:gd name="T62" fmla="*/ 93 w 197"/>
                    <a:gd name="T63" fmla="*/ 78 h 95"/>
                    <a:gd name="T64" fmla="*/ 111 w 197"/>
                    <a:gd name="T65" fmla="*/ 73 h 95"/>
                    <a:gd name="T66" fmla="*/ 125 w 197"/>
                    <a:gd name="T67" fmla="*/ 68 h 95"/>
                    <a:gd name="T68" fmla="*/ 139 w 197"/>
                    <a:gd name="T69" fmla="*/ 63 h 95"/>
                    <a:gd name="T70" fmla="*/ 154 w 197"/>
                    <a:gd name="T71" fmla="*/ 58 h 95"/>
                    <a:gd name="T72" fmla="*/ 167 w 197"/>
                    <a:gd name="T73" fmla="*/ 53 h 95"/>
                    <a:gd name="T74" fmla="*/ 176 w 197"/>
                    <a:gd name="T75" fmla="*/ 49 h 95"/>
                    <a:gd name="T76" fmla="*/ 186 w 197"/>
                    <a:gd name="T77" fmla="*/ 45 h 95"/>
                    <a:gd name="T78" fmla="*/ 192 w 197"/>
                    <a:gd name="T79" fmla="*/ 42 h 95"/>
                    <a:gd name="T80" fmla="*/ 197 w 197"/>
                    <a:gd name="T81" fmla="*/ 39 h 95"/>
                    <a:gd name="T82" fmla="*/ 197 w 197"/>
                    <a:gd name="T83" fmla="*/ 33 h 95"/>
                    <a:gd name="T84" fmla="*/ 197 w 197"/>
                    <a:gd name="T85" fmla="*/ 26 h 95"/>
                    <a:gd name="T86" fmla="*/ 196 w 197"/>
                    <a:gd name="T87" fmla="*/ 20 h 95"/>
                    <a:gd name="T88" fmla="*/ 194 w 197"/>
                    <a:gd name="T89" fmla="*/ 15 h 95"/>
                    <a:gd name="T90" fmla="*/ 189 w 197"/>
                    <a:gd name="T91" fmla="*/ 4 h 95"/>
                    <a:gd name="T92" fmla="*/ 188 w 197"/>
                    <a:gd name="T93" fmla="*/ 0 h 95"/>
                    <a:gd name="T94" fmla="*/ 188 w 197"/>
                    <a:gd name="T95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97" h="95">
                      <a:moveTo>
                        <a:pt x="188" y="0"/>
                      </a:moveTo>
                      <a:lnTo>
                        <a:pt x="186" y="0"/>
                      </a:lnTo>
                      <a:lnTo>
                        <a:pt x="180" y="0"/>
                      </a:lnTo>
                      <a:lnTo>
                        <a:pt x="172" y="0"/>
                      </a:lnTo>
                      <a:lnTo>
                        <a:pt x="160" y="2"/>
                      </a:lnTo>
                      <a:lnTo>
                        <a:pt x="146" y="2"/>
                      </a:lnTo>
                      <a:lnTo>
                        <a:pt x="133" y="5"/>
                      </a:lnTo>
                      <a:lnTo>
                        <a:pt x="117" y="7"/>
                      </a:lnTo>
                      <a:lnTo>
                        <a:pt x="102" y="10"/>
                      </a:lnTo>
                      <a:lnTo>
                        <a:pt x="83" y="13"/>
                      </a:lnTo>
                      <a:lnTo>
                        <a:pt x="69" y="15"/>
                      </a:lnTo>
                      <a:lnTo>
                        <a:pt x="53" y="20"/>
                      </a:lnTo>
                      <a:lnTo>
                        <a:pt x="40" y="23"/>
                      </a:lnTo>
                      <a:lnTo>
                        <a:pt x="25" y="26"/>
                      </a:lnTo>
                      <a:lnTo>
                        <a:pt x="17" y="31"/>
                      </a:lnTo>
                      <a:lnTo>
                        <a:pt x="11" y="34"/>
                      </a:lnTo>
                      <a:lnTo>
                        <a:pt x="8" y="39"/>
                      </a:lnTo>
                      <a:lnTo>
                        <a:pt x="3" y="47"/>
                      </a:lnTo>
                      <a:lnTo>
                        <a:pt x="1" y="58"/>
                      </a:lnTo>
                      <a:lnTo>
                        <a:pt x="0" y="66"/>
                      </a:lnTo>
                      <a:lnTo>
                        <a:pt x="1" y="76"/>
                      </a:lnTo>
                      <a:lnTo>
                        <a:pt x="1" y="82"/>
                      </a:lnTo>
                      <a:lnTo>
                        <a:pt x="5" y="90"/>
                      </a:lnTo>
                      <a:lnTo>
                        <a:pt x="9" y="94"/>
                      </a:lnTo>
                      <a:lnTo>
                        <a:pt x="17" y="95"/>
                      </a:lnTo>
                      <a:lnTo>
                        <a:pt x="21" y="95"/>
                      </a:lnTo>
                      <a:lnTo>
                        <a:pt x="27" y="94"/>
                      </a:lnTo>
                      <a:lnTo>
                        <a:pt x="37" y="92"/>
                      </a:lnTo>
                      <a:lnTo>
                        <a:pt x="50" y="89"/>
                      </a:lnTo>
                      <a:lnTo>
                        <a:pt x="64" y="84"/>
                      </a:lnTo>
                      <a:lnTo>
                        <a:pt x="78" y="81"/>
                      </a:lnTo>
                      <a:lnTo>
                        <a:pt x="93" y="78"/>
                      </a:lnTo>
                      <a:lnTo>
                        <a:pt x="111" y="73"/>
                      </a:lnTo>
                      <a:lnTo>
                        <a:pt x="125" y="68"/>
                      </a:lnTo>
                      <a:lnTo>
                        <a:pt x="139" y="63"/>
                      </a:lnTo>
                      <a:lnTo>
                        <a:pt x="154" y="58"/>
                      </a:lnTo>
                      <a:lnTo>
                        <a:pt x="167" y="53"/>
                      </a:lnTo>
                      <a:lnTo>
                        <a:pt x="176" y="49"/>
                      </a:lnTo>
                      <a:lnTo>
                        <a:pt x="186" y="45"/>
                      </a:lnTo>
                      <a:lnTo>
                        <a:pt x="192" y="42"/>
                      </a:lnTo>
                      <a:lnTo>
                        <a:pt x="197" y="39"/>
                      </a:lnTo>
                      <a:lnTo>
                        <a:pt x="197" y="33"/>
                      </a:lnTo>
                      <a:lnTo>
                        <a:pt x="197" y="26"/>
                      </a:lnTo>
                      <a:lnTo>
                        <a:pt x="196" y="20"/>
                      </a:lnTo>
                      <a:lnTo>
                        <a:pt x="194" y="15"/>
                      </a:lnTo>
                      <a:lnTo>
                        <a:pt x="189" y="4"/>
                      </a:lnTo>
                      <a:lnTo>
                        <a:pt x="188" y="0"/>
                      </a:lnTo>
                      <a:lnTo>
                        <a:pt x="188" y="0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43" name="Freeform 31"/>
                <p:cNvSpPr>
                  <a:spLocks/>
                </p:cNvSpPr>
                <p:nvPr/>
              </p:nvSpPr>
              <p:spPr bwMode="auto">
                <a:xfrm>
                  <a:off x="1448" y="1605"/>
                  <a:ext cx="187" cy="264"/>
                </a:xfrm>
                <a:custGeom>
                  <a:avLst/>
                  <a:gdLst>
                    <a:gd name="T0" fmla="*/ 79 w 374"/>
                    <a:gd name="T1" fmla="*/ 363 h 528"/>
                    <a:gd name="T2" fmla="*/ 111 w 374"/>
                    <a:gd name="T3" fmla="*/ 359 h 528"/>
                    <a:gd name="T4" fmla="*/ 135 w 374"/>
                    <a:gd name="T5" fmla="*/ 342 h 528"/>
                    <a:gd name="T6" fmla="*/ 128 w 374"/>
                    <a:gd name="T7" fmla="*/ 308 h 528"/>
                    <a:gd name="T8" fmla="*/ 98 w 374"/>
                    <a:gd name="T9" fmla="*/ 284 h 528"/>
                    <a:gd name="T10" fmla="*/ 61 w 374"/>
                    <a:gd name="T11" fmla="*/ 270 h 528"/>
                    <a:gd name="T12" fmla="*/ 30 w 374"/>
                    <a:gd name="T13" fmla="*/ 257 h 528"/>
                    <a:gd name="T14" fmla="*/ 24 w 374"/>
                    <a:gd name="T15" fmla="*/ 241 h 528"/>
                    <a:gd name="T16" fmla="*/ 38 w 374"/>
                    <a:gd name="T17" fmla="*/ 183 h 528"/>
                    <a:gd name="T18" fmla="*/ 72 w 374"/>
                    <a:gd name="T19" fmla="*/ 103 h 528"/>
                    <a:gd name="T20" fmla="*/ 117 w 374"/>
                    <a:gd name="T21" fmla="*/ 32 h 528"/>
                    <a:gd name="T22" fmla="*/ 164 w 374"/>
                    <a:gd name="T23" fmla="*/ 5 h 528"/>
                    <a:gd name="T24" fmla="*/ 226 w 374"/>
                    <a:gd name="T25" fmla="*/ 0 h 528"/>
                    <a:gd name="T26" fmla="*/ 294 w 374"/>
                    <a:gd name="T27" fmla="*/ 19 h 528"/>
                    <a:gd name="T28" fmla="*/ 350 w 374"/>
                    <a:gd name="T29" fmla="*/ 75 h 528"/>
                    <a:gd name="T30" fmla="*/ 374 w 374"/>
                    <a:gd name="T31" fmla="*/ 157 h 528"/>
                    <a:gd name="T32" fmla="*/ 358 w 374"/>
                    <a:gd name="T33" fmla="*/ 172 h 528"/>
                    <a:gd name="T34" fmla="*/ 337 w 374"/>
                    <a:gd name="T35" fmla="*/ 159 h 528"/>
                    <a:gd name="T36" fmla="*/ 308 w 374"/>
                    <a:gd name="T37" fmla="*/ 122 h 528"/>
                    <a:gd name="T38" fmla="*/ 271 w 374"/>
                    <a:gd name="T39" fmla="*/ 80 h 528"/>
                    <a:gd name="T40" fmla="*/ 226 w 374"/>
                    <a:gd name="T41" fmla="*/ 50 h 528"/>
                    <a:gd name="T42" fmla="*/ 178 w 374"/>
                    <a:gd name="T43" fmla="*/ 48 h 528"/>
                    <a:gd name="T44" fmla="*/ 132 w 374"/>
                    <a:gd name="T45" fmla="*/ 85 h 528"/>
                    <a:gd name="T46" fmla="*/ 95 w 374"/>
                    <a:gd name="T47" fmla="*/ 140 h 528"/>
                    <a:gd name="T48" fmla="*/ 71 w 374"/>
                    <a:gd name="T49" fmla="*/ 193 h 528"/>
                    <a:gd name="T50" fmla="*/ 67 w 374"/>
                    <a:gd name="T51" fmla="*/ 228 h 528"/>
                    <a:gd name="T52" fmla="*/ 85 w 374"/>
                    <a:gd name="T53" fmla="*/ 242 h 528"/>
                    <a:gd name="T54" fmla="*/ 119 w 374"/>
                    <a:gd name="T55" fmla="*/ 257 h 528"/>
                    <a:gd name="T56" fmla="*/ 151 w 374"/>
                    <a:gd name="T57" fmla="*/ 276 h 528"/>
                    <a:gd name="T58" fmla="*/ 170 w 374"/>
                    <a:gd name="T59" fmla="*/ 302 h 528"/>
                    <a:gd name="T60" fmla="*/ 170 w 374"/>
                    <a:gd name="T61" fmla="*/ 329 h 528"/>
                    <a:gd name="T62" fmla="*/ 165 w 374"/>
                    <a:gd name="T63" fmla="*/ 371 h 528"/>
                    <a:gd name="T64" fmla="*/ 133 w 374"/>
                    <a:gd name="T65" fmla="*/ 388 h 528"/>
                    <a:gd name="T66" fmla="*/ 83 w 374"/>
                    <a:gd name="T67" fmla="*/ 388 h 528"/>
                    <a:gd name="T68" fmla="*/ 45 w 374"/>
                    <a:gd name="T69" fmla="*/ 400 h 528"/>
                    <a:gd name="T70" fmla="*/ 43 w 374"/>
                    <a:gd name="T71" fmla="*/ 424 h 528"/>
                    <a:gd name="T72" fmla="*/ 51 w 374"/>
                    <a:gd name="T73" fmla="*/ 449 h 528"/>
                    <a:gd name="T74" fmla="*/ 87 w 374"/>
                    <a:gd name="T75" fmla="*/ 464 h 528"/>
                    <a:gd name="T76" fmla="*/ 151 w 374"/>
                    <a:gd name="T77" fmla="*/ 475 h 528"/>
                    <a:gd name="T78" fmla="*/ 213 w 374"/>
                    <a:gd name="T79" fmla="*/ 472 h 528"/>
                    <a:gd name="T80" fmla="*/ 254 w 374"/>
                    <a:gd name="T81" fmla="*/ 449 h 528"/>
                    <a:gd name="T82" fmla="*/ 278 w 374"/>
                    <a:gd name="T83" fmla="*/ 420 h 528"/>
                    <a:gd name="T84" fmla="*/ 303 w 374"/>
                    <a:gd name="T85" fmla="*/ 390 h 528"/>
                    <a:gd name="T86" fmla="*/ 329 w 374"/>
                    <a:gd name="T87" fmla="*/ 376 h 528"/>
                    <a:gd name="T88" fmla="*/ 350 w 374"/>
                    <a:gd name="T89" fmla="*/ 403 h 528"/>
                    <a:gd name="T90" fmla="*/ 332 w 374"/>
                    <a:gd name="T91" fmla="*/ 433 h 528"/>
                    <a:gd name="T92" fmla="*/ 297 w 374"/>
                    <a:gd name="T93" fmla="*/ 461 h 528"/>
                    <a:gd name="T94" fmla="*/ 247 w 374"/>
                    <a:gd name="T95" fmla="*/ 494 h 528"/>
                    <a:gd name="T96" fmla="*/ 193 w 374"/>
                    <a:gd name="T97" fmla="*/ 518 h 528"/>
                    <a:gd name="T98" fmla="*/ 138 w 374"/>
                    <a:gd name="T99" fmla="*/ 526 h 528"/>
                    <a:gd name="T100" fmla="*/ 83 w 374"/>
                    <a:gd name="T101" fmla="*/ 514 h 528"/>
                    <a:gd name="T102" fmla="*/ 35 w 374"/>
                    <a:gd name="T103" fmla="*/ 493 h 528"/>
                    <a:gd name="T104" fmla="*/ 5 w 374"/>
                    <a:gd name="T105" fmla="*/ 461 h 528"/>
                    <a:gd name="T106" fmla="*/ 0 w 374"/>
                    <a:gd name="T107" fmla="*/ 427 h 528"/>
                    <a:gd name="T108" fmla="*/ 19 w 374"/>
                    <a:gd name="T109" fmla="*/ 393 h 528"/>
                    <a:gd name="T110" fmla="*/ 50 w 374"/>
                    <a:gd name="T111" fmla="*/ 366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74" h="528">
                      <a:moveTo>
                        <a:pt x="53" y="366"/>
                      </a:moveTo>
                      <a:lnTo>
                        <a:pt x="61" y="364"/>
                      </a:lnTo>
                      <a:lnTo>
                        <a:pt x="71" y="363"/>
                      </a:lnTo>
                      <a:lnTo>
                        <a:pt x="79" y="363"/>
                      </a:lnTo>
                      <a:lnTo>
                        <a:pt x="88" y="363"/>
                      </a:lnTo>
                      <a:lnTo>
                        <a:pt x="95" y="361"/>
                      </a:lnTo>
                      <a:lnTo>
                        <a:pt x="104" y="361"/>
                      </a:lnTo>
                      <a:lnTo>
                        <a:pt x="111" y="359"/>
                      </a:lnTo>
                      <a:lnTo>
                        <a:pt x="119" y="359"/>
                      </a:lnTo>
                      <a:lnTo>
                        <a:pt x="128" y="355"/>
                      </a:lnTo>
                      <a:lnTo>
                        <a:pt x="135" y="347"/>
                      </a:lnTo>
                      <a:lnTo>
                        <a:pt x="135" y="342"/>
                      </a:lnTo>
                      <a:lnTo>
                        <a:pt x="136" y="335"/>
                      </a:lnTo>
                      <a:lnTo>
                        <a:pt x="135" y="327"/>
                      </a:lnTo>
                      <a:lnTo>
                        <a:pt x="133" y="319"/>
                      </a:lnTo>
                      <a:lnTo>
                        <a:pt x="128" y="308"/>
                      </a:lnTo>
                      <a:lnTo>
                        <a:pt x="124" y="302"/>
                      </a:lnTo>
                      <a:lnTo>
                        <a:pt x="114" y="294"/>
                      </a:lnTo>
                      <a:lnTo>
                        <a:pt x="107" y="290"/>
                      </a:lnTo>
                      <a:lnTo>
                        <a:pt x="98" y="284"/>
                      </a:lnTo>
                      <a:lnTo>
                        <a:pt x="90" y="279"/>
                      </a:lnTo>
                      <a:lnTo>
                        <a:pt x="80" y="276"/>
                      </a:lnTo>
                      <a:lnTo>
                        <a:pt x="71" y="273"/>
                      </a:lnTo>
                      <a:lnTo>
                        <a:pt x="61" y="270"/>
                      </a:lnTo>
                      <a:lnTo>
                        <a:pt x="53" y="266"/>
                      </a:lnTo>
                      <a:lnTo>
                        <a:pt x="43" y="262"/>
                      </a:lnTo>
                      <a:lnTo>
                        <a:pt x="38" y="260"/>
                      </a:lnTo>
                      <a:lnTo>
                        <a:pt x="30" y="257"/>
                      </a:lnTo>
                      <a:lnTo>
                        <a:pt x="27" y="254"/>
                      </a:lnTo>
                      <a:lnTo>
                        <a:pt x="24" y="250"/>
                      </a:lnTo>
                      <a:lnTo>
                        <a:pt x="24" y="247"/>
                      </a:lnTo>
                      <a:lnTo>
                        <a:pt x="24" y="241"/>
                      </a:lnTo>
                      <a:lnTo>
                        <a:pt x="26" y="229"/>
                      </a:lnTo>
                      <a:lnTo>
                        <a:pt x="29" y="217"/>
                      </a:lnTo>
                      <a:lnTo>
                        <a:pt x="34" y="202"/>
                      </a:lnTo>
                      <a:lnTo>
                        <a:pt x="38" y="183"/>
                      </a:lnTo>
                      <a:lnTo>
                        <a:pt x="48" y="165"/>
                      </a:lnTo>
                      <a:lnTo>
                        <a:pt x="54" y="144"/>
                      </a:lnTo>
                      <a:lnTo>
                        <a:pt x="64" y="123"/>
                      </a:lnTo>
                      <a:lnTo>
                        <a:pt x="72" y="103"/>
                      </a:lnTo>
                      <a:lnTo>
                        <a:pt x="83" y="83"/>
                      </a:lnTo>
                      <a:lnTo>
                        <a:pt x="95" y="64"/>
                      </a:lnTo>
                      <a:lnTo>
                        <a:pt x="106" y="46"/>
                      </a:lnTo>
                      <a:lnTo>
                        <a:pt x="117" y="32"/>
                      </a:lnTo>
                      <a:lnTo>
                        <a:pt x="128" y="21"/>
                      </a:lnTo>
                      <a:lnTo>
                        <a:pt x="140" y="13"/>
                      </a:lnTo>
                      <a:lnTo>
                        <a:pt x="152" y="9"/>
                      </a:lnTo>
                      <a:lnTo>
                        <a:pt x="164" y="5"/>
                      </a:lnTo>
                      <a:lnTo>
                        <a:pt x="178" y="3"/>
                      </a:lnTo>
                      <a:lnTo>
                        <a:pt x="193" y="0"/>
                      </a:lnTo>
                      <a:lnTo>
                        <a:pt x="209" y="0"/>
                      </a:lnTo>
                      <a:lnTo>
                        <a:pt x="226" y="0"/>
                      </a:lnTo>
                      <a:lnTo>
                        <a:pt x="244" y="3"/>
                      </a:lnTo>
                      <a:lnTo>
                        <a:pt x="260" y="5"/>
                      </a:lnTo>
                      <a:lnTo>
                        <a:pt x="279" y="13"/>
                      </a:lnTo>
                      <a:lnTo>
                        <a:pt x="294" y="19"/>
                      </a:lnTo>
                      <a:lnTo>
                        <a:pt x="310" y="29"/>
                      </a:lnTo>
                      <a:lnTo>
                        <a:pt x="324" y="42"/>
                      </a:lnTo>
                      <a:lnTo>
                        <a:pt x="339" y="58"/>
                      </a:lnTo>
                      <a:lnTo>
                        <a:pt x="350" y="75"/>
                      </a:lnTo>
                      <a:lnTo>
                        <a:pt x="359" y="99"/>
                      </a:lnTo>
                      <a:lnTo>
                        <a:pt x="367" y="123"/>
                      </a:lnTo>
                      <a:lnTo>
                        <a:pt x="374" y="156"/>
                      </a:lnTo>
                      <a:lnTo>
                        <a:pt x="374" y="157"/>
                      </a:lnTo>
                      <a:lnTo>
                        <a:pt x="371" y="160"/>
                      </a:lnTo>
                      <a:lnTo>
                        <a:pt x="367" y="165"/>
                      </a:lnTo>
                      <a:lnTo>
                        <a:pt x="364" y="170"/>
                      </a:lnTo>
                      <a:lnTo>
                        <a:pt x="358" y="172"/>
                      </a:lnTo>
                      <a:lnTo>
                        <a:pt x="351" y="172"/>
                      </a:lnTo>
                      <a:lnTo>
                        <a:pt x="347" y="167"/>
                      </a:lnTo>
                      <a:lnTo>
                        <a:pt x="342" y="165"/>
                      </a:lnTo>
                      <a:lnTo>
                        <a:pt x="337" y="159"/>
                      </a:lnTo>
                      <a:lnTo>
                        <a:pt x="332" y="152"/>
                      </a:lnTo>
                      <a:lnTo>
                        <a:pt x="324" y="143"/>
                      </a:lnTo>
                      <a:lnTo>
                        <a:pt x="318" y="133"/>
                      </a:lnTo>
                      <a:lnTo>
                        <a:pt x="308" y="122"/>
                      </a:lnTo>
                      <a:lnTo>
                        <a:pt x="302" y="112"/>
                      </a:lnTo>
                      <a:lnTo>
                        <a:pt x="290" y="101"/>
                      </a:lnTo>
                      <a:lnTo>
                        <a:pt x="281" y="91"/>
                      </a:lnTo>
                      <a:lnTo>
                        <a:pt x="271" y="80"/>
                      </a:lnTo>
                      <a:lnTo>
                        <a:pt x="260" y="72"/>
                      </a:lnTo>
                      <a:lnTo>
                        <a:pt x="249" y="62"/>
                      </a:lnTo>
                      <a:lnTo>
                        <a:pt x="237" y="56"/>
                      </a:lnTo>
                      <a:lnTo>
                        <a:pt x="226" y="50"/>
                      </a:lnTo>
                      <a:lnTo>
                        <a:pt x="213" y="46"/>
                      </a:lnTo>
                      <a:lnTo>
                        <a:pt x="202" y="45"/>
                      </a:lnTo>
                      <a:lnTo>
                        <a:pt x="189" y="46"/>
                      </a:lnTo>
                      <a:lnTo>
                        <a:pt x="178" y="48"/>
                      </a:lnTo>
                      <a:lnTo>
                        <a:pt x="167" y="56"/>
                      </a:lnTo>
                      <a:lnTo>
                        <a:pt x="154" y="62"/>
                      </a:lnTo>
                      <a:lnTo>
                        <a:pt x="143" y="74"/>
                      </a:lnTo>
                      <a:lnTo>
                        <a:pt x="132" y="85"/>
                      </a:lnTo>
                      <a:lnTo>
                        <a:pt x="122" y="98"/>
                      </a:lnTo>
                      <a:lnTo>
                        <a:pt x="111" y="111"/>
                      </a:lnTo>
                      <a:lnTo>
                        <a:pt x="103" y="125"/>
                      </a:lnTo>
                      <a:lnTo>
                        <a:pt x="95" y="140"/>
                      </a:lnTo>
                      <a:lnTo>
                        <a:pt x="88" y="154"/>
                      </a:lnTo>
                      <a:lnTo>
                        <a:pt x="82" y="167"/>
                      </a:lnTo>
                      <a:lnTo>
                        <a:pt x="75" y="180"/>
                      </a:lnTo>
                      <a:lnTo>
                        <a:pt x="71" y="193"/>
                      </a:lnTo>
                      <a:lnTo>
                        <a:pt x="67" y="204"/>
                      </a:lnTo>
                      <a:lnTo>
                        <a:pt x="66" y="213"/>
                      </a:lnTo>
                      <a:lnTo>
                        <a:pt x="66" y="223"/>
                      </a:lnTo>
                      <a:lnTo>
                        <a:pt x="67" y="228"/>
                      </a:lnTo>
                      <a:lnTo>
                        <a:pt x="71" y="234"/>
                      </a:lnTo>
                      <a:lnTo>
                        <a:pt x="72" y="236"/>
                      </a:lnTo>
                      <a:lnTo>
                        <a:pt x="79" y="237"/>
                      </a:lnTo>
                      <a:lnTo>
                        <a:pt x="85" y="242"/>
                      </a:lnTo>
                      <a:lnTo>
                        <a:pt x="93" y="245"/>
                      </a:lnTo>
                      <a:lnTo>
                        <a:pt x="99" y="249"/>
                      </a:lnTo>
                      <a:lnTo>
                        <a:pt x="109" y="252"/>
                      </a:lnTo>
                      <a:lnTo>
                        <a:pt x="119" y="257"/>
                      </a:lnTo>
                      <a:lnTo>
                        <a:pt x="128" y="262"/>
                      </a:lnTo>
                      <a:lnTo>
                        <a:pt x="135" y="266"/>
                      </a:lnTo>
                      <a:lnTo>
                        <a:pt x="143" y="271"/>
                      </a:lnTo>
                      <a:lnTo>
                        <a:pt x="151" y="276"/>
                      </a:lnTo>
                      <a:lnTo>
                        <a:pt x="157" y="284"/>
                      </a:lnTo>
                      <a:lnTo>
                        <a:pt x="162" y="289"/>
                      </a:lnTo>
                      <a:lnTo>
                        <a:pt x="167" y="294"/>
                      </a:lnTo>
                      <a:lnTo>
                        <a:pt x="170" y="302"/>
                      </a:lnTo>
                      <a:lnTo>
                        <a:pt x="172" y="308"/>
                      </a:lnTo>
                      <a:lnTo>
                        <a:pt x="170" y="315"/>
                      </a:lnTo>
                      <a:lnTo>
                        <a:pt x="170" y="323"/>
                      </a:lnTo>
                      <a:lnTo>
                        <a:pt x="170" y="329"/>
                      </a:lnTo>
                      <a:lnTo>
                        <a:pt x="170" y="337"/>
                      </a:lnTo>
                      <a:lnTo>
                        <a:pt x="170" y="348"/>
                      </a:lnTo>
                      <a:lnTo>
                        <a:pt x="170" y="361"/>
                      </a:lnTo>
                      <a:lnTo>
                        <a:pt x="165" y="371"/>
                      </a:lnTo>
                      <a:lnTo>
                        <a:pt x="162" y="379"/>
                      </a:lnTo>
                      <a:lnTo>
                        <a:pt x="156" y="385"/>
                      </a:lnTo>
                      <a:lnTo>
                        <a:pt x="148" y="388"/>
                      </a:lnTo>
                      <a:lnTo>
                        <a:pt x="133" y="388"/>
                      </a:lnTo>
                      <a:lnTo>
                        <a:pt x="122" y="388"/>
                      </a:lnTo>
                      <a:lnTo>
                        <a:pt x="109" y="388"/>
                      </a:lnTo>
                      <a:lnTo>
                        <a:pt x="96" y="388"/>
                      </a:lnTo>
                      <a:lnTo>
                        <a:pt x="83" y="388"/>
                      </a:lnTo>
                      <a:lnTo>
                        <a:pt x="71" y="390"/>
                      </a:lnTo>
                      <a:lnTo>
                        <a:pt x="61" y="392"/>
                      </a:lnTo>
                      <a:lnTo>
                        <a:pt x="53" y="396"/>
                      </a:lnTo>
                      <a:lnTo>
                        <a:pt x="45" y="400"/>
                      </a:lnTo>
                      <a:lnTo>
                        <a:pt x="43" y="404"/>
                      </a:lnTo>
                      <a:lnTo>
                        <a:pt x="42" y="409"/>
                      </a:lnTo>
                      <a:lnTo>
                        <a:pt x="43" y="417"/>
                      </a:lnTo>
                      <a:lnTo>
                        <a:pt x="43" y="424"/>
                      </a:lnTo>
                      <a:lnTo>
                        <a:pt x="46" y="430"/>
                      </a:lnTo>
                      <a:lnTo>
                        <a:pt x="48" y="438"/>
                      </a:lnTo>
                      <a:lnTo>
                        <a:pt x="50" y="446"/>
                      </a:lnTo>
                      <a:lnTo>
                        <a:pt x="51" y="449"/>
                      </a:lnTo>
                      <a:lnTo>
                        <a:pt x="56" y="453"/>
                      </a:lnTo>
                      <a:lnTo>
                        <a:pt x="63" y="456"/>
                      </a:lnTo>
                      <a:lnTo>
                        <a:pt x="75" y="461"/>
                      </a:lnTo>
                      <a:lnTo>
                        <a:pt x="87" y="464"/>
                      </a:lnTo>
                      <a:lnTo>
                        <a:pt x="101" y="467"/>
                      </a:lnTo>
                      <a:lnTo>
                        <a:pt x="117" y="470"/>
                      </a:lnTo>
                      <a:lnTo>
                        <a:pt x="135" y="475"/>
                      </a:lnTo>
                      <a:lnTo>
                        <a:pt x="151" y="475"/>
                      </a:lnTo>
                      <a:lnTo>
                        <a:pt x="167" y="475"/>
                      </a:lnTo>
                      <a:lnTo>
                        <a:pt x="185" y="475"/>
                      </a:lnTo>
                      <a:lnTo>
                        <a:pt x="201" y="475"/>
                      </a:lnTo>
                      <a:lnTo>
                        <a:pt x="213" y="472"/>
                      </a:lnTo>
                      <a:lnTo>
                        <a:pt x="228" y="469"/>
                      </a:lnTo>
                      <a:lnTo>
                        <a:pt x="237" y="464"/>
                      </a:lnTo>
                      <a:lnTo>
                        <a:pt x="247" y="457"/>
                      </a:lnTo>
                      <a:lnTo>
                        <a:pt x="254" y="449"/>
                      </a:lnTo>
                      <a:lnTo>
                        <a:pt x="260" y="441"/>
                      </a:lnTo>
                      <a:lnTo>
                        <a:pt x="265" y="435"/>
                      </a:lnTo>
                      <a:lnTo>
                        <a:pt x="273" y="427"/>
                      </a:lnTo>
                      <a:lnTo>
                        <a:pt x="278" y="420"/>
                      </a:lnTo>
                      <a:lnTo>
                        <a:pt x="284" y="412"/>
                      </a:lnTo>
                      <a:lnTo>
                        <a:pt x="289" y="406"/>
                      </a:lnTo>
                      <a:lnTo>
                        <a:pt x="294" y="401"/>
                      </a:lnTo>
                      <a:lnTo>
                        <a:pt x="303" y="390"/>
                      </a:lnTo>
                      <a:lnTo>
                        <a:pt x="311" y="382"/>
                      </a:lnTo>
                      <a:lnTo>
                        <a:pt x="318" y="377"/>
                      </a:lnTo>
                      <a:lnTo>
                        <a:pt x="324" y="376"/>
                      </a:lnTo>
                      <a:lnTo>
                        <a:pt x="329" y="376"/>
                      </a:lnTo>
                      <a:lnTo>
                        <a:pt x="337" y="380"/>
                      </a:lnTo>
                      <a:lnTo>
                        <a:pt x="342" y="387"/>
                      </a:lnTo>
                      <a:lnTo>
                        <a:pt x="347" y="395"/>
                      </a:lnTo>
                      <a:lnTo>
                        <a:pt x="350" y="403"/>
                      </a:lnTo>
                      <a:lnTo>
                        <a:pt x="350" y="412"/>
                      </a:lnTo>
                      <a:lnTo>
                        <a:pt x="347" y="420"/>
                      </a:lnTo>
                      <a:lnTo>
                        <a:pt x="340" y="430"/>
                      </a:lnTo>
                      <a:lnTo>
                        <a:pt x="332" y="433"/>
                      </a:lnTo>
                      <a:lnTo>
                        <a:pt x="326" y="440"/>
                      </a:lnTo>
                      <a:lnTo>
                        <a:pt x="318" y="446"/>
                      </a:lnTo>
                      <a:lnTo>
                        <a:pt x="308" y="454"/>
                      </a:lnTo>
                      <a:lnTo>
                        <a:pt x="297" y="461"/>
                      </a:lnTo>
                      <a:lnTo>
                        <a:pt x="286" y="470"/>
                      </a:lnTo>
                      <a:lnTo>
                        <a:pt x="274" y="477"/>
                      </a:lnTo>
                      <a:lnTo>
                        <a:pt x="262" y="486"/>
                      </a:lnTo>
                      <a:lnTo>
                        <a:pt x="247" y="494"/>
                      </a:lnTo>
                      <a:lnTo>
                        <a:pt x="234" y="501"/>
                      </a:lnTo>
                      <a:lnTo>
                        <a:pt x="220" y="507"/>
                      </a:lnTo>
                      <a:lnTo>
                        <a:pt x="207" y="514"/>
                      </a:lnTo>
                      <a:lnTo>
                        <a:pt x="193" y="518"/>
                      </a:lnTo>
                      <a:lnTo>
                        <a:pt x="178" y="523"/>
                      </a:lnTo>
                      <a:lnTo>
                        <a:pt x="165" y="526"/>
                      </a:lnTo>
                      <a:lnTo>
                        <a:pt x="152" y="528"/>
                      </a:lnTo>
                      <a:lnTo>
                        <a:pt x="138" y="526"/>
                      </a:lnTo>
                      <a:lnTo>
                        <a:pt x="125" y="525"/>
                      </a:lnTo>
                      <a:lnTo>
                        <a:pt x="111" y="522"/>
                      </a:lnTo>
                      <a:lnTo>
                        <a:pt x="98" y="518"/>
                      </a:lnTo>
                      <a:lnTo>
                        <a:pt x="83" y="514"/>
                      </a:lnTo>
                      <a:lnTo>
                        <a:pt x="71" y="510"/>
                      </a:lnTo>
                      <a:lnTo>
                        <a:pt x="58" y="504"/>
                      </a:lnTo>
                      <a:lnTo>
                        <a:pt x="48" y="499"/>
                      </a:lnTo>
                      <a:lnTo>
                        <a:pt x="35" y="493"/>
                      </a:lnTo>
                      <a:lnTo>
                        <a:pt x="26" y="485"/>
                      </a:lnTo>
                      <a:lnTo>
                        <a:pt x="18" y="477"/>
                      </a:lnTo>
                      <a:lnTo>
                        <a:pt x="11" y="470"/>
                      </a:lnTo>
                      <a:lnTo>
                        <a:pt x="5" y="461"/>
                      </a:lnTo>
                      <a:lnTo>
                        <a:pt x="2" y="453"/>
                      </a:lnTo>
                      <a:lnTo>
                        <a:pt x="0" y="445"/>
                      </a:lnTo>
                      <a:lnTo>
                        <a:pt x="0" y="438"/>
                      </a:lnTo>
                      <a:lnTo>
                        <a:pt x="0" y="427"/>
                      </a:lnTo>
                      <a:lnTo>
                        <a:pt x="3" y="419"/>
                      </a:lnTo>
                      <a:lnTo>
                        <a:pt x="6" y="412"/>
                      </a:lnTo>
                      <a:lnTo>
                        <a:pt x="10" y="404"/>
                      </a:lnTo>
                      <a:lnTo>
                        <a:pt x="19" y="393"/>
                      </a:lnTo>
                      <a:lnTo>
                        <a:pt x="29" y="384"/>
                      </a:lnTo>
                      <a:lnTo>
                        <a:pt x="37" y="376"/>
                      </a:lnTo>
                      <a:lnTo>
                        <a:pt x="43" y="369"/>
                      </a:lnTo>
                      <a:lnTo>
                        <a:pt x="50" y="366"/>
                      </a:lnTo>
                      <a:lnTo>
                        <a:pt x="53" y="366"/>
                      </a:lnTo>
                      <a:lnTo>
                        <a:pt x="53" y="366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44" name="Freeform 32"/>
                <p:cNvSpPr>
                  <a:spLocks/>
                </p:cNvSpPr>
                <p:nvPr/>
              </p:nvSpPr>
              <p:spPr bwMode="auto">
                <a:xfrm>
                  <a:off x="1305" y="2685"/>
                  <a:ext cx="160" cy="37"/>
                </a:xfrm>
                <a:custGeom>
                  <a:avLst/>
                  <a:gdLst>
                    <a:gd name="T0" fmla="*/ 0 w 320"/>
                    <a:gd name="T1" fmla="*/ 0 h 76"/>
                    <a:gd name="T2" fmla="*/ 320 w 320"/>
                    <a:gd name="T3" fmla="*/ 3 h 76"/>
                    <a:gd name="T4" fmla="*/ 310 w 320"/>
                    <a:gd name="T5" fmla="*/ 76 h 76"/>
                    <a:gd name="T6" fmla="*/ 31 w 320"/>
                    <a:gd name="T7" fmla="*/ 74 h 76"/>
                    <a:gd name="T8" fmla="*/ 0 w 320"/>
                    <a:gd name="T9" fmla="*/ 0 h 76"/>
                    <a:gd name="T10" fmla="*/ 0 w 320"/>
                    <a:gd name="T11" fmla="*/ 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0" h="76">
                      <a:moveTo>
                        <a:pt x="0" y="0"/>
                      </a:moveTo>
                      <a:lnTo>
                        <a:pt x="320" y="3"/>
                      </a:lnTo>
                      <a:lnTo>
                        <a:pt x="310" y="76"/>
                      </a:lnTo>
                      <a:lnTo>
                        <a:pt x="31" y="7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D2E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45" name="Freeform 33"/>
                <p:cNvSpPr>
                  <a:spLocks/>
                </p:cNvSpPr>
                <p:nvPr/>
              </p:nvSpPr>
              <p:spPr bwMode="auto">
                <a:xfrm>
                  <a:off x="1501" y="1889"/>
                  <a:ext cx="198" cy="214"/>
                </a:xfrm>
                <a:custGeom>
                  <a:avLst/>
                  <a:gdLst>
                    <a:gd name="T0" fmla="*/ 359 w 396"/>
                    <a:gd name="T1" fmla="*/ 3 h 427"/>
                    <a:gd name="T2" fmla="*/ 375 w 396"/>
                    <a:gd name="T3" fmla="*/ 19 h 427"/>
                    <a:gd name="T4" fmla="*/ 383 w 396"/>
                    <a:gd name="T5" fmla="*/ 39 h 427"/>
                    <a:gd name="T6" fmla="*/ 391 w 396"/>
                    <a:gd name="T7" fmla="*/ 61 h 427"/>
                    <a:gd name="T8" fmla="*/ 395 w 396"/>
                    <a:gd name="T9" fmla="*/ 88 h 427"/>
                    <a:gd name="T10" fmla="*/ 393 w 396"/>
                    <a:gd name="T11" fmla="*/ 117 h 427"/>
                    <a:gd name="T12" fmla="*/ 388 w 396"/>
                    <a:gd name="T13" fmla="*/ 150 h 427"/>
                    <a:gd name="T14" fmla="*/ 377 w 396"/>
                    <a:gd name="T15" fmla="*/ 183 h 427"/>
                    <a:gd name="T16" fmla="*/ 351 w 396"/>
                    <a:gd name="T17" fmla="*/ 223 h 427"/>
                    <a:gd name="T18" fmla="*/ 314 w 396"/>
                    <a:gd name="T19" fmla="*/ 270 h 427"/>
                    <a:gd name="T20" fmla="*/ 271 w 396"/>
                    <a:gd name="T21" fmla="*/ 318 h 427"/>
                    <a:gd name="T22" fmla="*/ 225 w 396"/>
                    <a:gd name="T23" fmla="*/ 361 h 427"/>
                    <a:gd name="T24" fmla="*/ 176 w 396"/>
                    <a:gd name="T25" fmla="*/ 397 h 427"/>
                    <a:gd name="T26" fmla="*/ 131 w 396"/>
                    <a:gd name="T27" fmla="*/ 421 h 427"/>
                    <a:gd name="T28" fmla="*/ 95 w 396"/>
                    <a:gd name="T29" fmla="*/ 427 h 427"/>
                    <a:gd name="T30" fmla="*/ 67 w 396"/>
                    <a:gd name="T31" fmla="*/ 416 h 427"/>
                    <a:gd name="T32" fmla="*/ 45 w 396"/>
                    <a:gd name="T33" fmla="*/ 402 h 427"/>
                    <a:gd name="T34" fmla="*/ 29 w 396"/>
                    <a:gd name="T35" fmla="*/ 389 h 427"/>
                    <a:gd name="T36" fmla="*/ 16 w 396"/>
                    <a:gd name="T37" fmla="*/ 374 h 427"/>
                    <a:gd name="T38" fmla="*/ 5 w 396"/>
                    <a:gd name="T39" fmla="*/ 358 h 427"/>
                    <a:gd name="T40" fmla="*/ 0 w 396"/>
                    <a:gd name="T41" fmla="*/ 345 h 427"/>
                    <a:gd name="T42" fmla="*/ 0 w 396"/>
                    <a:gd name="T43" fmla="*/ 341 h 427"/>
                    <a:gd name="T44" fmla="*/ 8 w 396"/>
                    <a:gd name="T45" fmla="*/ 336 h 427"/>
                    <a:gd name="T46" fmla="*/ 21 w 396"/>
                    <a:gd name="T47" fmla="*/ 336 h 427"/>
                    <a:gd name="T48" fmla="*/ 32 w 396"/>
                    <a:gd name="T49" fmla="*/ 342 h 427"/>
                    <a:gd name="T50" fmla="*/ 42 w 396"/>
                    <a:gd name="T51" fmla="*/ 355 h 427"/>
                    <a:gd name="T52" fmla="*/ 51 w 396"/>
                    <a:gd name="T53" fmla="*/ 369 h 427"/>
                    <a:gd name="T54" fmla="*/ 64 w 396"/>
                    <a:gd name="T55" fmla="*/ 377 h 427"/>
                    <a:gd name="T56" fmla="*/ 79 w 396"/>
                    <a:gd name="T57" fmla="*/ 382 h 427"/>
                    <a:gd name="T58" fmla="*/ 96 w 396"/>
                    <a:gd name="T59" fmla="*/ 382 h 427"/>
                    <a:gd name="T60" fmla="*/ 117 w 396"/>
                    <a:gd name="T61" fmla="*/ 379 h 427"/>
                    <a:gd name="T62" fmla="*/ 138 w 396"/>
                    <a:gd name="T63" fmla="*/ 371 h 427"/>
                    <a:gd name="T64" fmla="*/ 159 w 396"/>
                    <a:gd name="T65" fmla="*/ 361 h 427"/>
                    <a:gd name="T66" fmla="*/ 183 w 396"/>
                    <a:gd name="T67" fmla="*/ 350 h 427"/>
                    <a:gd name="T68" fmla="*/ 207 w 396"/>
                    <a:gd name="T69" fmla="*/ 336 h 427"/>
                    <a:gd name="T70" fmla="*/ 233 w 396"/>
                    <a:gd name="T71" fmla="*/ 310 h 427"/>
                    <a:gd name="T72" fmla="*/ 260 w 396"/>
                    <a:gd name="T73" fmla="*/ 275 h 427"/>
                    <a:gd name="T74" fmla="*/ 287 w 396"/>
                    <a:gd name="T75" fmla="*/ 233 h 427"/>
                    <a:gd name="T76" fmla="*/ 313 w 396"/>
                    <a:gd name="T77" fmla="*/ 188 h 427"/>
                    <a:gd name="T78" fmla="*/ 334 w 396"/>
                    <a:gd name="T79" fmla="*/ 145 h 427"/>
                    <a:gd name="T80" fmla="*/ 348 w 396"/>
                    <a:gd name="T81" fmla="*/ 105 h 427"/>
                    <a:gd name="T82" fmla="*/ 355 w 396"/>
                    <a:gd name="T83" fmla="*/ 72 h 427"/>
                    <a:gd name="T84" fmla="*/ 353 w 396"/>
                    <a:gd name="T85" fmla="*/ 58 h 427"/>
                    <a:gd name="T86" fmla="*/ 337 w 396"/>
                    <a:gd name="T87" fmla="*/ 42 h 427"/>
                    <a:gd name="T88" fmla="*/ 326 w 396"/>
                    <a:gd name="T89" fmla="*/ 21 h 427"/>
                    <a:gd name="T90" fmla="*/ 327 w 396"/>
                    <a:gd name="T91" fmla="*/ 7 h 427"/>
                    <a:gd name="T92" fmla="*/ 339 w 396"/>
                    <a:gd name="T93" fmla="*/ 0 h 427"/>
                    <a:gd name="T94" fmla="*/ 348 w 396"/>
                    <a:gd name="T95" fmla="*/ 0 h 4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96" h="427">
                      <a:moveTo>
                        <a:pt x="348" y="0"/>
                      </a:moveTo>
                      <a:lnTo>
                        <a:pt x="359" y="3"/>
                      </a:lnTo>
                      <a:lnTo>
                        <a:pt x="371" y="11"/>
                      </a:lnTo>
                      <a:lnTo>
                        <a:pt x="375" y="19"/>
                      </a:lnTo>
                      <a:lnTo>
                        <a:pt x="380" y="29"/>
                      </a:lnTo>
                      <a:lnTo>
                        <a:pt x="383" y="39"/>
                      </a:lnTo>
                      <a:lnTo>
                        <a:pt x="388" y="50"/>
                      </a:lnTo>
                      <a:lnTo>
                        <a:pt x="391" y="61"/>
                      </a:lnTo>
                      <a:lnTo>
                        <a:pt x="393" y="74"/>
                      </a:lnTo>
                      <a:lnTo>
                        <a:pt x="395" y="88"/>
                      </a:lnTo>
                      <a:lnTo>
                        <a:pt x="396" y="103"/>
                      </a:lnTo>
                      <a:lnTo>
                        <a:pt x="393" y="117"/>
                      </a:lnTo>
                      <a:lnTo>
                        <a:pt x="391" y="135"/>
                      </a:lnTo>
                      <a:lnTo>
                        <a:pt x="388" y="150"/>
                      </a:lnTo>
                      <a:lnTo>
                        <a:pt x="385" y="167"/>
                      </a:lnTo>
                      <a:lnTo>
                        <a:pt x="377" y="183"/>
                      </a:lnTo>
                      <a:lnTo>
                        <a:pt x="366" y="202"/>
                      </a:lnTo>
                      <a:lnTo>
                        <a:pt x="351" y="223"/>
                      </a:lnTo>
                      <a:lnTo>
                        <a:pt x="335" y="247"/>
                      </a:lnTo>
                      <a:lnTo>
                        <a:pt x="314" y="270"/>
                      </a:lnTo>
                      <a:lnTo>
                        <a:pt x="294" y="294"/>
                      </a:lnTo>
                      <a:lnTo>
                        <a:pt x="271" y="318"/>
                      </a:lnTo>
                      <a:lnTo>
                        <a:pt x="249" y="341"/>
                      </a:lnTo>
                      <a:lnTo>
                        <a:pt x="225" y="361"/>
                      </a:lnTo>
                      <a:lnTo>
                        <a:pt x="200" y="381"/>
                      </a:lnTo>
                      <a:lnTo>
                        <a:pt x="176" y="397"/>
                      </a:lnTo>
                      <a:lnTo>
                        <a:pt x="154" y="411"/>
                      </a:lnTo>
                      <a:lnTo>
                        <a:pt x="131" y="421"/>
                      </a:lnTo>
                      <a:lnTo>
                        <a:pt x="112" y="426"/>
                      </a:lnTo>
                      <a:lnTo>
                        <a:pt x="95" y="427"/>
                      </a:lnTo>
                      <a:lnTo>
                        <a:pt x="82" y="424"/>
                      </a:lnTo>
                      <a:lnTo>
                        <a:pt x="67" y="416"/>
                      </a:lnTo>
                      <a:lnTo>
                        <a:pt x="56" y="410"/>
                      </a:lnTo>
                      <a:lnTo>
                        <a:pt x="45" y="402"/>
                      </a:lnTo>
                      <a:lnTo>
                        <a:pt x="37" y="395"/>
                      </a:lnTo>
                      <a:lnTo>
                        <a:pt x="29" y="389"/>
                      </a:lnTo>
                      <a:lnTo>
                        <a:pt x="22" y="382"/>
                      </a:lnTo>
                      <a:lnTo>
                        <a:pt x="16" y="374"/>
                      </a:lnTo>
                      <a:lnTo>
                        <a:pt x="13" y="369"/>
                      </a:lnTo>
                      <a:lnTo>
                        <a:pt x="5" y="358"/>
                      </a:lnTo>
                      <a:lnTo>
                        <a:pt x="1" y="350"/>
                      </a:lnTo>
                      <a:lnTo>
                        <a:pt x="0" y="345"/>
                      </a:lnTo>
                      <a:lnTo>
                        <a:pt x="0" y="344"/>
                      </a:lnTo>
                      <a:lnTo>
                        <a:pt x="0" y="341"/>
                      </a:lnTo>
                      <a:lnTo>
                        <a:pt x="3" y="341"/>
                      </a:lnTo>
                      <a:lnTo>
                        <a:pt x="8" y="336"/>
                      </a:lnTo>
                      <a:lnTo>
                        <a:pt x="14" y="336"/>
                      </a:lnTo>
                      <a:lnTo>
                        <a:pt x="21" y="336"/>
                      </a:lnTo>
                      <a:lnTo>
                        <a:pt x="29" y="341"/>
                      </a:lnTo>
                      <a:lnTo>
                        <a:pt x="32" y="342"/>
                      </a:lnTo>
                      <a:lnTo>
                        <a:pt x="37" y="347"/>
                      </a:lnTo>
                      <a:lnTo>
                        <a:pt x="42" y="355"/>
                      </a:lnTo>
                      <a:lnTo>
                        <a:pt x="46" y="363"/>
                      </a:lnTo>
                      <a:lnTo>
                        <a:pt x="51" y="369"/>
                      </a:lnTo>
                      <a:lnTo>
                        <a:pt x="56" y="374"/>
                      </a:lnTo>
                      <a:lnTo>
                        <a:pt x="64" y="377"/>
                      </a:lnTo>
                      <a:lnTo>
                        <a:pt x="70" y="382"/>
                      </a:lnTo>
                      <a:lnTo>
                        <a:pt x="79" y="382"/>
                      </a:lnTo>
                      <a:lnTo>
                        <a:pt x="88" y="384"/>
                      </a:lnTo>
                      <a:lnTo>
                        <a:pt x="96" y="382"/>
                      </a:lnTo>
                      <a:lnTo>
                        <a:pt x="107" y="382"/>
                      </a:lnTo>
                      <a:lnTo>
                        <a:pt x="117" y="379"/>
                      </a:lnTo>
                      <a:lnTo>
                        <a:pt x="127" y="376"/>
                      </a:lnTo>
                      <a:lnTo>
                        <a:pt x="138" y="371"/>
                      </a:lnTo>
                      <a:lnTo>
                        <a:pt x="149" y="368"/>
                      </a:lnTo>
                      <a:lnTo>
                        <a:pt x="159" y="361"/>
                      </a:lnTo>
                      <a:lnTo>
                        <a:pt x="172" y="357"/>
                      </a:lnTo>
                      <a:lnTo>
                        <a:pt x="183" y="350"/>
                      </a:lnTo>
                      <a:lnTo>
                        <a:pt x="196" y="345"/>
                      </a:lnTo>
                      <a:lnTo>
                        <a:pt x="207" y="336"/>
                      </a:lnTo>
                      <a:lnTo>
                        <a:pt x="220" y="325"/>
                      </a:lnTo>
                      <a:lnTo>
                        <a:pt x="233" y="310"/>
                      </a:lnTo>
                      <a:lnTo>
                        <a:pt x="247" y="294"/>
                      </a:lnTo>
                      <a:lnTo>
                        <a:pt x="260" y="275"/>
                      </a:lnTo>
                      <a:lnTo>
                        <a:pt x="274" y="255"/>
                      </a:lnTo>
                      <a:lnTo>
                        <a:pt x="287" y="233"/>
                      </a:lnTo>
                      <a:lnTo>
                        <a:pt x="302" y="212"/>
                      </a:lnTo>
                      <a:lnTo>
                        <a:pt x="313" y="188"/>
                      </a:lnTo>
                      <a:lnTo>
                        <a:pt x="324" y="166"/>
                      </a:lnTo>
                      <a:lnTo>
                        <a:pt x="334" y="145"/>
                      </a:lnTo>
                      <a:lnTo>
                        <a:pt x="342" y="125"/>
                      </a:lnTo>
                      <a:lnTo>
                        <a:pt x="348" y="105"/>
                      </a:lnTo>
                      <a:lnTo>
                        <a:pt x="353" y="88"/>
                      </a:lnTo>
                      <a:lnTo>
                        <a:pt x="355" y="72"/>
                      </a:lnTo>
                      <a:lnTo>
                        <a:pt x="356" y="61"/>
                      </a:lnTo>
                      <a:lnTo>
                        <a:pt x="353" y="58"/>
                      </a:lnTo>
                      <a:lnTo>
                        <a:pt x="347" y="52"/>
                      </a:lnTo>
                      <a:lnTo>
                        <a:pt x="337" y="42"/>
                      </a:lnTo>
                      <a:lnTo>
                        <a:pt x="330" y="32"/>
                      </a:lnTo>
                      <a:lnTo>
                        <a:pt x="326" y="21"/>
                      </a:lnTo>
                      <a:lnTo>
                        <a:pt x="326" y="11"/>
                      </a:lnTo>
                      <a:lnTo>
                        <a:pt x="327" y="7"/>
                      </a:lnTo>
                      <a:lnTo>
                        <a:pt x="332" y="3"/>
                      </a:lnTo>
                      <a:lnTo>
                        <a:pt x="339" y="0"/>
                      </a:lnTo>
                      <a:lnTo>
                        <a:pt x="348" y="0"/>
                      </a:lnTo>
                      <a:lnTo>
                        <a:pt x="348" y="0"/>
                      </a:lnTo>
                      <a:close/>
                    </a:path>
                  </a:pathLst>
                </a:custGeom>
                <a:solidFill>
                  <a:srgbClr val="85D1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46" name="Freeform 34"/>
                <p:cNvSpPr>
                  <a:spLocks/>
                </p:cNvSpPr>
                <p:nvPr/>
              </p:nvSpPr>
              <p:spPr bwMode="auto">
                <a:xfrm>
                  <a:off x="1373" y="1739"/>
                  <a:ext cx="36" cy="117"/>
                </a:xfrm>
                <a:custGeom>
                  <a:avLst/>
                  <a:gdLst>
                    <a:gd name="T0" fmla="*/ 45 w 72"/>
                    <a:gd name="T1" fmla="*/ 3 h 234"/>
                    <a:gd name="T2" fmla="*/ 43 w 72"/>
                    <a:gd name="T3" fmla="*/ 2 h 234"/>
                    <a:gd name="T4" fmla="*/ 39 w 72"/>
                    <a:gd name="T5" fmla="*/ 2 h 234"/>
                    <a:gd name="T6" fmla="*/ 31 w 72"/>
                    <a:gd name="T7" fmla="*/ 0 h 234"/>
                    <a:gd name="T8" fmla="*/ 24 w 72"/>
                    <a:gd name="T9" fmla="*/ 0 h 234"/>
                    <a:gd name="T10" fmla="*/ 16 w 72"/>
                    <a:gd name="T11" fmla="*/ 0 h 234"/>
                    <a:gd name="T12" fmla="*/ 10 w 72"/>
                    <a:gd name="T13" fmla="*/ 2 h 234"/>
                    <a:gd name="T14" fmla="*/ 5 w 72"/>
                    <a:gd name="T15" fmla="*/ 5 h 234"/>
                    <a:gd name="T16" fmla="*/ 3 w 72"/>
                    <a:gd name="T17" fmla="*/ 11 h 234"/>
                    <a:gd name="T18" fmla="*/ 0 w 72"/>
                    <a:gd name="T19" fmla="*/ 14 h 234"/>
                    <a:gd name="T20" fmla="*/ 0 w 72"/>
                    <a:gd name="T21" fmla="*/ 24 h 234"/>
                    <a:gd name="T22" fmla="*/ 2 w 72"/>
                    <a:gd name="T23" fmla="*/ 35 h 234"/>
                    <a:gd name="T24" fmla="*/ 3 w 72"/>
                    <a:gd name="T25" fmla="*/ 51 h 234"/>
                    <a:gd name="T26" fmla="*/ 5 w 72"/>
                    <a:gd name="T27" fmla="*/ 67 h 234"/>
                    <a:gd name="T28" fmla="*/ 6 w 72"/>
                    <a:gd name="T29" fmla="*/ 87 h 234"/>
                    <a:gd name="T30" fmla="*/ 8 w 72"/>
                    <a:gd name="T31" fmla="*/ 106 h 234"/>
                    <a:gd name="T32" fmla="*/ 11 w 72"/>
                    <a:gd name="T33" fmla="*/ 127 h 234"/>
                    <a:gd name="T34" fmla="*/ 14 w 72"/>
                    <a:gd name="T35" fmla="*/ 146 h 234"/>
                    <a:gd name="T36" fmla="*/ 16 w 72"/>
                    <a:gd name="T37" fmla="*/ 165 h 234"/>
                    <a:gd name="T38" fmla="*/ 19 w 72"/>
                    <a:gd name="T39" fmla="*/ 183 h 234"/>
                    <a:gd name="T40" fmla="*/ 21 w 72"/>
                    <a:gd name="T41" fmla="*/ 201 h 234"/>
                    <a:gd name="T42" fmla="*/ 23 w 72"/>
                    <a:gd name="T43" fmla="*/ 213 h 234"/>
                    <a:gd name="T44" fmla="*/ 24 w 72"/>
                    <a:gd name="T45" fmla="*/ 225 h 234"/>
                    <a:gd name="T46" fmla="*/ 26 w 72"/>
                    <a:gd name="T47" fmla="*/ 231 h 234"/>
                    <a:gd name="T48" fmla="*/ 27 w 72"/>
                    <a:gd name="T49" fmla="*/ 234 h 234"/>
                    <a:gd name="T50" fmla="*/ 63 w 72"/>
                    <a:gd name="T51" fmla="*/ 205 h 234"/>
                    <a:gd name="T52" fmla="*/ 61 w 72"/>
                    <a:gd name="T53" fmla="*/ 202 h 234"/>
                    <a:gd name="T54" fmla="*/ 61 w 72"/>
                    <a:gd name="T55" fmla="*/ 199 h 234"/>
                    <a:gd name="T56" fmla="*/ 61 w 72"/>
                    <a:gd name="T57" fmla="*/ 193 h 234"/>
                    <a:gd name="T58" fmla="*/ 61 w 72"/>
                    <a:gd name="T59" fmla="*/ 188 h 234"/>
                    <a:gd name="T60" fmla="*/ 58 w 72"/>
                    <a:gd name="T61" fmla="*/ 178 h 234"/>
                    <a:gd name="T62" fmla="*/ 58 w 72"/>
                    <a:gd name="T63" fmla="*/ 169 h 234"/>
                    <a:gd name="T64" fmla="*/ 56 w 72"/>
                    <a:gd name="T65" fmla="*/ 157 h 234"/>
                    <a:gd name="T66" fmla="*/ 56 w 72"/>
                    <a:gd name="T67" fmla="*/ 148 h 234"/>
                    <a:gd name="T68" fmla="*/ 53 w 72"/>
                    <a:gd name="T69" fmla="*/ 136 h 234"/>
                    <a:gd name="T70" fmla="*/ 51 w 72"/>
                    <a:gd name="T71" fmla="*/ 124 h 234"/>
                    <a:gd name="T72" fmla="*/ 50 w 72"/>
                    <a:gd name="T73" fmla="*/ 112 h 234"/>
                    <a:gd name="T74" fmla="*/ 48 w 72"/>
                    <a:gd name="T75" fmla="*/ 103 h 234"/>
                    <a:gd name="T76" fmla="*/ 47 w 72"/>
                    <a:gd name="T77" fmla="*/ 91 h 234"/>
                    <a:gd name="T78" fmla="*/ 47 w 72"/>
                    <a:gd name="T79" fmla="*/ 83 h 234"/>
                    <a:gd name="T80" fmla="*/ 45 w 72"/>
                    <a:gd name="T81" fmla="*/ 77 h 234"/>
                    <a:gd name="T82" fmla="*/ 45 w 72"/>
                    <a:gd name="T83" fmla="*/ 72 h 234"/>
                    <a:gd name="T84" fmla="*/ 43 w 72"/>
                    <a:gd name="T85" fmla="*/ 64 h 234"/>
                    <a:gd name="T86" fmla="*/ 47 w 72"/>
                    <a:gd name="T87" fmla="*/ 58 h 234"/>
                    <a:gd name="T88" fmla="*/ 50 w 72"/>
                    <a:gd name="T89" fmla="*/ 53 h 234"/>
                    <a:gd name="T90" fmla="*/ 56 w 72"/>
                    <a:gd name="T91" fmla="*/ 51 h 234"/>
                    <a:gd name="T92" fmla="*/ 66 w 72"/>
                    <a:gd name="T93" fmla="*/ 50 h 234"/>
                    <a:gd name="T94" fmla="*/ 72 w 72"/>
                    <a:gd name="T95" fmla="*/ 50 h 234"/>
                    <a:gd name="T96" fmla="*/ 71 w 72"/>
                    <a:gd name="T97" fmla="*/ 27 h 234"/>
                    <a:gd name="T98" fmla="*/ 45 w 72"/>
                    <a:gd name="T99" fmla="*/ 3 h 234"/>
                    <a:gd name="T100" fmla="*/ 45 w 72"/>
                    <a:gd name="T101" fmla="*/ 3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2" h="234">
                      <a:moveTo>
                        <a:pt x="45" y="3"/>
                      </a:moveTo>
                      <a:lnTo>
                        <a:pt x="43" y="2"/>
                      </a:lnTo>
                      <a:lnTo>
                        <a:pt x="39" y="2"/>
                      </a:lnTo>
                      <a:lnTo>
                        <a:pt x="31" y="0"/>
                      </a:lnTo>
                      <a:lnTo>
                        <a:pt x="24" y="0"/>
                      </a:lnTo>
                      <a:lnTo>
                        <a:pt x="16" y="0"/>
                      </a:lnTo>
                      <a:lnTo>
                        <a:pt x="10" y="2"/>
                      </a:lnTo>
                      <a:lnTo>
                        <a:pt x="5" y="5"/>
                      </a:lnTo>
                      <a:lnTo>
                        <a:pt x="3" y="11"/>
                      </a:lnTo>
                      <a:lnTo>
                        <a:pt x="0" y="14"/>
                      </a:lnTo>
                      <a:lnTo>
                        <a:pt x="0" y="24"/>
                      </a:lnTo>
                      <a:lnTo>
                        <a:pt x="2" y="35"/>
                      </a:lnTo>
                      <a:lnTo>
                        <a:pt x="3" y="51"/>
                      </a:lnTo>
                      <a:lnTo>
                        <a:pt x="5" y="67"/>
                      </a:lnTo>
                      <a:lnTo>
                        <a:pt x="6" y="87"/>
                      </a:lnTo>
                      <a:lnTo>
                        <a:pt x="8" y="106"/>
                      </a:lnTo>
                      <a:lnTo>
                        <a:pt x="11" y="127"/>
                      </a:lnTo>
                      <a:lnTo>
                        <a:pt x="14" y="146"/>
                      </a:lnTo>
                      <a:lnTo>
                        <a:pt x="16" y="165"/>
                      </a:lnTo>
                      <a:lnTo>
                        <a:pt x="19" y="183"/>
                      </a:lnTo>
                      <a:lnTo>
                        <a:pt x="21" y="201"/>
                      </a:lnTo>
                      <a:lnTo>
                        <a:pt x="23" y="213"/>
                      </a:lnTo>
                      <a:lnTo>
                        <a:pt x="24" y="225"/>
                      </a:lnTo>
                      <a:lnTo>
                        <a:pt x="26" y="231"/>
                      </a:lnTo>
                      <a:lnTo>
                        <a:pt x="27" y="234"/>
                      </a:lnTo>
                      <a:lnTo>
                        <a:pt x="63" y="205"/>
                      </a:lnTo>
                      <a:lnTo>
                        <a:pt x="61" y="202"/>
                      </a:lnTo>
                      <a:lnTo>
                        <a:pt x="61" y="199"/>
                      </a:lnTo>
                      <a:lnTo>
                        <a:pt x="61" y="193"/>
                      </a:lnTo>
                      <a:lnTo>
                        <a:pt x="61" y="188"/>
                      </a:lnTo>
                      <a:lnTo>
                        <a:pt x="58" y="178"/>
                      </a:lnTo>
                      <a:lnTo>
                        <a:pt x="58" y="169"/>
                      </a:lnTo>
                      <a:lnTo>
                        <a:pt x="56" y="157"/>
                      </a:lnTo>
                      <a:lnTo>
                        <a:pt x="56" y="148"/>
                      </a:lnTo>
                      <a:lnTo>
                        <a:pt x="53" y="136"/>
                      </a:lnTo>
                      <a:lnTo>
                        <a:pt x="51" y="124"/>
                      </a:lnTo>
                      <a:lnTo>
                        <a:pt x="50" y="112"/>
                      </a:lnTo>
                      <a:lnTo>
                        <a:pt x="48" y="103"/>
                      </a:lnTo>
                      <a:lnTo>
                        <a:pt x="47" y="91"/>
                      </a:lnTo>
                      <a:lnTo>
                        <a:pt x="47" y="83"/>
                      </a:lnTo>
                      <a:lnTo>
                        <a:pt x="45" y="77"/>
                      </a:lnTo>
                      <a:lnTo>
                        <a:pt x="45" y="72"/>
                      </a:lnTo>
                      <a:lnTo>
                        <a:pt x="43" y="64"/>
                      </a:lnTo>
                      <a:lnTo>
                        <a:pt x="47" y="58"/>
                      </a:lnTo>
                      <a:lnTo>
                        <a:pt x="50" y="53"/>
                      </a:lnTo>
                      <a:lnTo>
                        <a:pt x="56" y="51"/>
                      </a:lnTo>
                      <a:lnTo>
                        <a:pt x="66" y="50"/>
                      </a:lnTo>
                      <a:lnTo>
                        <a:pt x="72" y="50"/>
                      </a:lnTo>
                      <a:lnTo>
                        <a:pt x="71" y="27"/>
                      </a:lnTo>
                      <a:lnTo>
                        <a:pt x="45" y="3"/>
                      </a:lnTo>
                      <a:lnTo>
                        <a:pt x="45" y="3"/>
                      </a:lnTo>
                      <a:close/>
                    </a:path>
                  </a:pathLst>
                </a:custGeom>
                <a:solidFill>
                  <a:srgbClr val="6D2E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47" name="Freeform 35"/>
                <p:cNvSpPr>
                  <a:spLocks/>
                </p:cNvSpPr>
                <p:nvPr/>
              </p:nvSpPr>
              <p:spPr bwMode="auto">
                <a:xfrm>
                  <a:off x="1137" y="1857"/>
                  <a:ext cx="362" cy="890"/>
                </a:xfrm>
                <a:custGeom>
                  <a:avLst/>
                  <a:gdLst>
                    <a:gd name="T0" fmla="*/ 33 w 722"/>
                    <a:gd name="T1" fmla="*/ 0 h 1780"/>
                    <a:gd name="T2" fmla="*/ 427 w 722"/>
                    <a:gd name="T3" fmla="*/ 0 h 1780"/>
                    <a:gd name="T4" fmla="*/ 504 w 722"/>
                    <a:gd name="T5" fmla="*/ 75 h 1780"/>
                    <a:gd name="T6" fmla="*/ 631 w 722"/>
                    <a:gd name="T7" fmla="*/ 90 h 1780"/>
                    <a:gd name="T8" fmla="*/ 722 w 722"/>
                    <a:gd name="T9" fmla="*/ 201 h 1780"/>
                    <a:gd name="T10" fmla="*/ 658 w 722"/>
                    <a:gd name="T11" fmla="*/ 454 h 1780"/>
                    <a:gd name="T12" fmla="*/ 451 w 722"/>
                    <a:gd name="T13" fmla="*/ 583 h 1780"/>
                    <a:gd name="T14" fmla="*/ 619 w 722"/>
                    <a:gd name="T15" fmla="*/ 1042 h 1780"/>
                    <a:gd name="T16" fmla="*/ 422 w 722"/>
                    <a:gd name="T17" fmla="*/ 1731 h 1780"/>
                    <a:gd name="T18" fmla="*/ 300 w 722"/>
                    <a:gd name="T19" fmla="*/ 1780 h 1780"/>
                    <a:gd name="T20" fmla="*/ 50 w 722"/>
                    <a:gd name="T21" fmla="*/ 1731 h 1780"/>
                    <a:gd name="T22" fmla="*/ 0 w 722"/>
                    <a:gd name="T23" fmla="*/ 817 h 1780"/>
                    <a:gd name="T24" fmla="*/ 33 w 722"/>
                    <a:gd name="T25" fmla="*/ 0 h 1780"/>
                    <a:gd name="T26" fmla="*/ 33 w 722"/>
                    <a:gd name="T27" fmla="*/ 0 h 17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22" h="1780">
                      <a:moveTo>
                        <a:pt x="33" y="0"/>
                      </a:moveTo>
                      <a:lnTo>
                        <a:pt x="427" y="0"/>
                      </a:lnTo>
                      <a:lnTo>
                        <a:pt x="504" y="75"/>
                      </a:lnTo>
                      <a:lnTo>
                        <a:pt x="631" y="90"/>
                      </a:lnTo>
                      <a:lnTo>
                        <a:pt x="722" y="201"/>
                      </a:lnTo>
                      <a:lnTo>
                        <a:pt x="658" y="454"/>
                      </a:lnTo>
                      <a:lnTo>
                        <a:pt x="451" y="583"/>
                      </a:lnTo>
                      <a:lnTo>
                        <a:pt x="619" y="1042"/>
                      </a:lnTo>
                      <a:lnTo>
                        <a:pt x="422" y="1731"/>
                      </a:lnTo>
                      <a:lnTo>
                        <a:pt x="300" y="1780"/>
                      </a:lnTo>
                      <a:lnTo>
                        <a:pt x="50" y="1731"/>
                      </a:lnTo>
                      <a:lnTo>
                        <a:pt x="0" y="817"/>
                      </a:lnTo>
                      <a:lnTo>
                        <a:pt x="33" y="0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D175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48" name="Freeform 36"/>
                <p:cNvSpPr>
                  <a:spLocks/>
                </p:cNvSpPr>
                <p:nvPr/>
              </p:nvSpPr>
              <p:spPr bwMode="auto">
                <a:xfrm>
                  <a:off x="1373" y="2673"/>
                  <a:ext cx="163" cy="58"/>
                </a:xfrm>
                <a:custGeom>
                  <a:avLst/>
                  <a:gdLst>
                    <a:gd name="T0" fmla="*/ 0 w 327"/>
                    <a:gd name="T1" fmla="*/ 0 h 117"/>
                    <a:gd name="T2" fmla="*/ 327 w 327"/>
                    <a:gd name="T3" fmla="*/ 19 h 117"/>
                    <a:gd name="T4" fmla="*/ 311 w 327"/>
                    <a:gd name="T5" fmla="*/ 117 h 117"/>
                    <a:gd name="T6" fmla="*/ 29 w 327"/>
                    <a:gd name="T7" fmla="*/ 116 h 117"/>
                    <a:gd name="T8" fmla="*/ 0 w 327"/>
                    <a:gd name="T9" fmla="*/ 0 h 117"/>
                    <a:gd name="T10" fmla="*/ 0 w 327"/>
                    <a:gd name="T11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7" h="117">
                      <a:moveTo>
                        <a:pt x="0" y="0"/>
                      </a:moveTo>
                      <a:lnTo>
                        <a:pt x="327" y="19"/>
                      </a:lnTo>
                      <a:lnTo>
                        <a:pt x="311" y="117"/>
                      </a:lnTo>
                      <a:lnTo>
                        <a:pt x="29" y="116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49" name="Freeform 37"/>
                <p:cNvSpPr>
                  <a:spLocks/>
                </p:cNvSpPr>
                <p:nvPr/>
              </p:nvSpPr>
              <p:spPr bwMode="auto">
                <a:xfrm>
                  <a:off x="1218" y="1650"/>
                  <a:ext cx="176" cy="235"/>
                </a:xfrm>
                <a:custGeom>
                  <a:avLst/>
                  <a:gdLst>
                    <a:gd name="T0" fmla="*/ 316 w 353"/>
                    <a:gd name="T1" fmla="*/ 383 h 470"/>
                    <a:gd name="T2" fmla="*/ 316 w 353"/>
                    <a:gd name="T3" fmla="*/ 380 h 470"/>
                    <a:gd name="T4" fmla="*/ 318 w 353"/>
                    <a:gd name="T5" fmla="*/ 377 h 470"/>
                    <a:gd name="T6" fmla="*/ 320 w 353"/>
                    <a:gd name="T7" fmla="*/ 371 h 470"/>
                    <a:gd name="T8" fmla="*/ 323 w 353"/>
                    <a:gd name="T9" fmla="*/ 366 h 470"/>
                    <a:gd name="T10" fmla="*/ 324 w 353"/>
                    <a:gd name="T11" fmla="*/ 356 h 470"/>
                    <a:gd name="T12" fmla="*/ 329 w 353"/>
                    <a:gd name="T13" fmla="*/ 347 h 470"/>
                    <a:gd name="T14" fmla="*/ 333 w 353"/>
                    <a:gd name="T15" fmla="*/ 335 h 470"/>
                    <a:gd name="T16" fmla="*/ 336 w 353"/>
                    <a:gd name="T17" fmla="*/ 324 h 470"/>
                    <a:gd name="T18" fmla="*/ 339 w 353"/>
                    <a:gd name="T19" fmla="*/ 311 h 470"/>
                    <a:gd name="T20" fmla="*/ 342 w 353"/>
                    <a:gd name="T21" fmla="*/ 298 h 470"/>
                    <a:gd name="T22" fmla="*/ 344 w 353"/>
                    <a:gd name="T23" fmla="*/ 286 h 470"/>
                    <a:gd name="T24" fmla="*/ 349 w 353"/>
                    <a:gd name="T25" fmla="*/ 273 h 470"/>
                    <a:gd name="T26" fmla="*/ 349 w 353"/>
                    <a:gd name="T27" fmla="*/ 258 h 470"/>
                    <a:gd name="T28" fmla="*/ 352 w 353"/>
                    <a:gd name="T29" fmla="*/ 247 h 470"/>
                    <a:gd name="T30" fmla="*/ 353 w 353"/>
                    <a:gd name="T31" fmla="*/ 236 h 470"/>
                    <a:gd name="T32" fmla="*/ 353 w 353"/>
                    <a:gd name="T33" fmla="*/ 226 h 470"/>
                    <a:gd name="T34" fmla="*/ 352 w 353"/>
                    <a:gd name="T35" fmla="*/ 215 h 470"/>
                    <a:gd name="T36" fmla="*/ 350 w 353"/>
                    <a:gd name="T37" fmla="*/ 202 h 470"/>
                    <a:gd name="T38" fmla="*/ 349 w 353"/>
                    <a:gd name="T39" fmla="*/ 191 h 470"/>
                    <a:gd name="T40" fmla="*/ 347 w 353"/>
                    <a:gd name="T41" fmla="*/ 178 h 470"/>
                    <a:gd name="T42" fmla="*/ 342 w 353"/>
                    <a:gd name="T43" fmla="*/ 165 h 470"/>
                    <a:gd name="T44" fmla="*/ 341 w 353"/>
                    <a:gd name="T45" fmla="*/ 154 h 470"/>
                    <a:gd name="T46" fmla="*/ 339 w 353"/>
                    <a:gd name="T47" fmla="*/ 143 h 470"/>
                    <a:gd name="T48" fmla="*/ 337 w 353"/>
                    <a:gd name="T49" fmla="*/ 131 h 470"/>
                    <a:gd name="T50" fmla="*/ 334 w 353"/>
                    <a:gd name="T51" fmla="*/ 120 h 470"/>
                    <a:gd name="T52" fmla="*/ 331 w 353"/>
                    <a:gd name="T53" fmla="*/ 111 h 470"/>
                    <a:gd name="T54" fmla="*/ 329 w 353"/>
                    <a:gd name="T55" fmla="*/ 101 h 470"/>
                    <a:gd name="T56" fmla="*/ 328 w 353"/>
                    <a:gd name="T57" fmla="*/ 96 h 470"/>
                    <a:gd name="T58" fmla="*/ 324 w 353"/>
                    <a:gd name="T59" fmla="*/ 88 h 470"/>
                    <a:gd name="T60" fmla="*/ 324 w 353"/>
                    <a:gd name="T61" fmla="*/ 85 h 470"/>
                    <a:gd name="T62" fmla="*/ 324 w 353"/>
                    <a:gd name="T63" fmla="*/ 82 h 470"/>
                    <a:gd name="T64" fmla="*/ 220 w 353"/>
                    <a:gd name="T65" fmla="*/ 0 h 470"/>
                    <a:gd name="T66" fmla="*/ 154 w 353"/>
                    <a:gd name="T67" fmla="*/ 0 h 470"/>
                    <a:gd name="T68" fmla="*/ 90 w 353"/>
                    <a:gd name="T69" fmla="*/ 77 h 470"/>
                    <a:gd name="T70" fmla="*/ 29 w 353"/>
                    <a:gd name="T71" fmla="*/ 216 h 470"/>
                    <a:gd name="T72" fmla="*/ 132 w 353"/>
                    <a:gd name="T73" fmla="*/ 276 h 470"/>
                    <a:gd name="T74" fmla="*/ 146 w 353"/>
                    <a:gd name="T75" fmla="*/ 356 h 470"/>
                    <a:gd name="T76" fmla="*/ 50 w 353"/>
                    <a:gd name="T77" fmla="*/ 355 h 470"/>
                    <a:gd name="T78" fmla="*/ 0 w 353"/>
                    <a:gd name="T79" fmla="*/ 383 h 470"/>
                    <a:gd name="T80" fmla="*/ 12 w 353"/>
                    <a:gd name="T81" fmla="*/ 443 h 470"/>
                    <a:gd name="T82" fmla="*/ 125 w 353"/>
                    <a:gd name="T83" fmla="*/ 470 h 470"/>
                    <a:gd name="T84" fmla="*/ 225 w 353"/>
                    <a:gd name="T85" fmla="*/ 465 h 470"/>
                    <a:gd name="T86" fmla="*/ 316 w 353"/>
                    <a:gd name="T87" fmla="*/ 383 h 470"/>
                    <a:gd name="T88" fmla="*/ 316 w 353"/>
                    <a:gd name="T89" fmla="*/ 383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353" h="470">
                      <a:moveTo>
                        <a:pt x="316" y="383"/>
                      </a:moveTo>
                      <a:lnTo>
                        <a:pt x="316" y="380"/>
                      </a:lnTo>
                      <a:lnTo>
                        <a:pt x="318" y="377"/>
                      </a:lnTo>
                      <a:lnTo>
                        <a:pt x="320" y="371"/>
                      </a:lnTo>
                      <a:lnTo>
                        <a:pt x="323" y="366"/>
                      </a:lnTo>
                      <a:lnTo>
                        <a:pt x="324" y="356"/>
                      </a:lnTo>
                      <a:lnTo>
                        <a:pt x="329" y="347"/>
                      </a:lnTo>
                      <a:lnTo>
                        <a:pt x="333" y="335"/>
                      </a:lnTo>
                      <a:lnTo>
                        <a:pt x="336" y="324"/>
                      </a:lnTo>
                      <a:lnTo>
                        <a:pt x="339" y="311"/>
                      </a:lnTo>
                      <a:lnTo>
                        <a:pt x="342" y="298"/>
                      </a:lnTo>
                      <a:lnTo>
                        <a:pt x="344" y="286"/>
                      </a:lnTo>
                      <a:lnTo>
                        <a:pt x="349" y="273"/>
                      </a:lnTo>
                      <a:lnTo>
                        <a:pt x="349" y="258"/>
                      </a:lnTo>
                      <a:lnTo>
                        <a:pt x="352" y="247"/>
                      </a:lnTo>
                      <a:lnTo>
                        <a:pt x="353" y="236"/>
                      </a:lnTo>
                      <a:lnTo>
                        <a:pt x="353" y="226"/>
                      </a:lnTo>
                      <a:lnTo>
                        <a:pt x="352" y="215"/>
                      </a:lnTo>
                      <a:lnTo>
                        <a:pt x="350" y="202"/>
                      </a:lnTo>
                      <a:lnTo>
                        <a:pt x="349" y="191"/>
                      </a:lnTo>
                      <a:lnTo>
                        <a:pt x="347" y="178"/>
                      </a:lnTo>
                      <a:lnTo>
                        <a:pt x="342" y="165"/>
                      </a:lnTo>
                      <a:lnTo>
                        <a:pt x="341" y="154"/>
                      </a:lnTo>
                      <a:lnTo>
                        <a:pt x="339" y="143"/>
                      </a:lnTo>
                      <a:lnTo>
                        <a:pt x="337" y="131"/>
                      </a:lnTo>
                      <a:lnTo>
                        <a:pt x="334" y="120"/>
                      </a:lnTo>
                      <a:lnTo>
                        <a:pt x="331" y="111"/>
                      </a:lnTo>
                      <a:lnTo>
                        <a:pt x="329" y="101"/>
                      </a:lnTo>
                      <a:lnTo>
                        <a:pt x="328" y="96"/>
                      </a:lnTo>
                      <a:lnTo>
                        <a:pt x="324" y="88"/>
                      </a:lnTo>
                      <a:lnTo>
                        <a:pt x="324" y="85"/>
                      </a:lnTo>
                      <a:lnTo>
                        <a:pt x="324" y="82"/>
                      </a:lnTo>
                      <a:lnTo>
                        <a:pt x="220" y="0"/>
                      </a:lnTo>
                      <a:lnTo>
                        <a:pt x="154" y="0"/>
                      </a:lnTo>
                      <a:lnTo>
                        <a:pt x="90" y="77"/>
                      </a:lnTo>
                      <a:lnTo>
                        <a:pt x="29" y="216"/>
                      </a:lnTo>
                      <a:lnTo>
                        <a:pt x="132" y="276"/>
                      </a:lnTo>
                      <a:lnTo>
                        <a:pt x="146" y="356"/>
                      </a:lnTo>
                      <a:lnTo>
                        <a:pt x="50" y="355"/>
                      </a:lnTo>
                      <a:lnTo>
                        <a:pt x="0" y="383"/>
                      </a:lnTo>
                      <a:lnTo>
                        <a:pt x="12" y="443"/>
                      </a:lnTo>
                      <a:lnTo>
                        <a:pt x="125" y="470"/>
                      </a:lnTo>
                      <a:lnTo>
                        <a:pt x="225" y="465"/>
                      </a:lnTo>
                      <a:lnTo>
                        <a:pt x="316" y="383"/>
                      </a:lnTo>
                      <a:lnTo>
                        <a:pt x="316" y="383"/>
                      </a:lnTo>
                      <a:close/>
                    </a:path>
                  </a:pathLst>
                </a:custGeom>
                <a:solidFill>
                  <a:srgbClr val="F791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50" name="Freeform 38"/>
                <p:cNvSpPr>
                  <a:spLocks/>
                </p:cNvSpPr>
                <p:nvPr/>
              </p:nvSpPr>
              <p:spPr bwMode="auto">
                <a:xfrm>
                  <a:off x="1144" y="1790"/>
                  <a:ext cx="65" cy="99"/>
                </a:xfrm>
                <a:custGeom>
                  <a:avLst/>
                  <a:gdLst>
                    <a:gd name="T0" fmla="*/ 0 w 130"/>
                    <a:gd name="T1" fmla="*/ 154 h 197"/>
                    <a:gd name="T2" fmla="*/ 12 w 130"/>
                    <a:gd name="T3" fmla="*/ 0 h 197"/>
                    <a:gd name="T4" fmla="*/ 122 w 130"/>
                    <a:gd name="T5" fmla="*/ 0 h 197"/>
                    <a:gd name="T6" fmla="*/ 130 w 130"/>
                    <a:gd name="T7" fmla="*/ 154 h 197"/>
                    <a:gd name="T8" fmla="*/ 65 w 130"/>
                    <a:gd name="T9" fmla="*/ 184 h 197"/>
                    <a:gd name="T10" fmla="*/ 4 w 130"/>
                    <a:gd name="T11" fmla="*/ 197 h 197"/>
                    <a:gd name="T12" fmla="*/ 0 w 130"/>
                    <a:gd name="T13" fmla="*/ 154 h 197"/>
                    <a:gd name="T14" fmla="*/ 0 w 130"/>
                    <a:gd name="T15" fmla="*/ 154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0" h="197">
                      <a:moveTo>
                        <a:pt x="0" y="154"/>
                      </a:moveTo>
                      <a:lnTo>
                        <a:pt x="12" y="0"/>
                      </a:lnTo>
                      <a:lnTo>
                        <a:pt x="122" y="0"/>
                      </a:lnTo>
                      <a:lnTo>
                        <a:pt x="130" y="154"/>
                      </a:lnTo>
                      <a:lnTo>
                        <a:pt x="65" y="184"/>
                      </a:lnTo>
                      <a:lnTo>
                        <a:pt x="4" y="197"/>
                      </a:lnTo>
                      <a:lnTo>
                        <a:pt x="0" y="154"/>
                      </a:lnTo>
                      <a:lnTo>
                        <a:pt x="0" y="154"/>
                      </a:lnTo>
                      <a:close/>
                    </a:path>
                  </a:pathLst>
                </a:custGeom>
                <a:solidFill>
                  <a:srgbClr val="F791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51" name="Freeform 39"/>
                <p:cNvSpPr>
                  <a:spLocks/>
                </p:cNvSpPr>
                <p:nvPr/>
              </p:nvSpPr>
              <p:spPr bwMode="auto">
                <a:xfrm>
                  <a:off x="1134" y="1779"/>
                  <a:ext cx="240" cy="271"/>
                </a:xfrm>
                <a:custGeom>
                  <a:avLst/>
                  <a:gdLst>
                    <a:gd name="T0" fmla="*/ 23 w 480"/>
                    <a:gd name="T1" fmla="*/ 64 h 541"/>
                    <a:gd name="T2" fmla="*/ 42 w 480"/>
                    <a:gd name="T3" fmla="*/ 56 h 541"/>
                    <a:gd name="T4" fmla="*/ 74 w 480"/>
                    <a:gd name="T5" fmla="*/ 50 h 541"/>
                    <a:gd name="T6" fmla="*/ 103 w 480"/>
                    <a:gd name="T7" fmla="*/ 47 h 541"/>
                    <a:gd name="T8" fmla="*/ 127 w 480"/>
                    <a:gd name="T9" fmla="*/ 58 h 541"/>
                    <a:gd name="T10" fmla="*/ 137 w 480"/>
                    <a:gd name="T11" fmla="*/ 84 h 541"/>
                    <a:gd name="T12" fmla="*/ 140 w 480"/>
                    <a:gd name="T13" fmla="*/ 121 h 541"/>
                    <a:gd name="T14" fmla="*/ 140 w 480"/>
                    <a:gd name="T15" fmla="*/ 162 h 541"/>
                    <a:gd name="T16" fmla="*/ 142 w 480"/>
                    <a:gd name="T17" fmla="*/ 203 h 541"/>
                    <a:gd name="T18" fmla="*/ 140 w 480"/>
                    <a:gd name="T19" fmla="*/ 236 h 541"/>
                    <a:gd name="T20" fmla="*/ 140 w 480"/>
                    <a:gd name="T21" fmla="*/ 259 h 541"/>
                    <a:gd name="T22" fmla="*/ 146 w 480"/>
                    <a:gd name="T23" fmla="*/ 294 h 541"/>
                    <a:gd name="T24" fmla="*/ 174 w 480"/>
                    <a:gd name="T25" fmla="*/ 366 h 541"/>
                    <a:gd name="T26" fmla="*/ 209 w 480"/>
                    <a:gd name="T27" fmla="*/ 447 h 541"/>
                    <a:gd name="T28" fmla="*/ 249 w 480"/>
                    <a:gd name="T29" fmla="*/ 514 h 541"/>
                    <a:gd name="T30" fmla="*/ 281 w 480"/>
                    <a:gd name="T31" fmla="*/ 541 h 541"/>
                    <a:gd name="T32" fmla="*/ 299 w 480"/>
                    <a:gd name="T33" fmla="*/ 530 h 541"/>
                    <a:gd name="T34" fmla="*/ 320 w 480"/>
                    <a:gd name="T35" fmla="*/ 517 h 541"/>
                    <a:gd name="T36" fmla="*/ 345 w 480"/>
                    <a:gd name="T37" fmla="*/ 508 h 541"/>
                    <a:gd name="T38" fmla="*/ 371 w 480"/>
                    <a:gd name="T39" fmla="*/ 493 h 541"/>
                    <a:gd name="T40" fmla="*/ 397 w 480"/>
                    <a:gd name="T41" fmla="*/ 480 h 541"/>
                    <a:gd name="T42" fmla="*/ 414 w 480"/>
                    <a:gd name="T43" fmla="*/ 467 h 541"/>
                    <a:gd name="T44" fmla="*/ 439 w 480"/>
                    <a:gd name="T45" fmla="*/ 448 h 541"/>
                    <a:gd name="T46" fmla="*/ 463 w 480"/>
                    <a:gd name="T47" fmla="*/ 429 h 541"/>
                    <a:gd name="T48" fmla="*/ 477 w 480"/>
                    <a:gd name="T49" fmla="*/ 408 h 541"/>
                    <a:gd name="T50" fmla="*/ 463 w 480"/>
                    <a:gd name="T51" fmla="*/ 381 h 541"/>
                    <a:gd name="T52" fmla="*/ 439 w 480"/>
                    <a:gd name="T53" fmla="*/ 382 h 541"/>
                    <a:gd name="T54" fmla="*/ 419 w 480"/>
                    <a:gd name="T55" fmla="*/ 398 h 541"/>
                    <a:gd name="T56" fmla="*/ 398 w 480"/>
                    <a:gd name="T57" fmla="*/ 406 h 541"/>
                    <a:gd name="T58" fmla="*/ 371 w 480"/>
                    <a:gd name="T59" fmla="*/ 414 h 541"/>
                    <a:gd name="T60" fmla="*/ 342 w 480"/>
                    <a:gd name="T61" fmla="*/ 422 h 541"/>
                    <a:gd name="T62" fmla="*/ 313 w 480"/>
                    <a:gd name="T63" fmla="*/ 432 h 541"/>
                    <a:gd name="T64" fmla="*/ 292 w 480"/>
                    <a:gd name="T65" fmla="*/ 447 h 541"/>
                    <a:gd name="T66" fmla="*/ 264 w 480"/>
                    <a:gd name="T67" fmla="*/ 445 h 541"/>
                    <a:gd name="T68" fmla="*/ 248 w 480"/>
                    <a:gd name="T69" fmla="*/ 422 h 541"/>
                    <a:gd name="T70" fmla="*/ 235 w 480"/>
                    <a:gd name="T71" fmla="*/ 395 h 541"/>
                    <a:gd name="T72" fmla="*/ 223 w 480"/>
                    <a:gd name="T73" fmla="*/ 365 h 541"/>
                    <a:gd name="T74" fmla="*/ 212 w 480"/>
                    <a:gd name="T75" fmla="*/ 308 h 541"/>
                    <a:gd name="T76" fmla="*/ 203 w 480"/>
                    <a:gd name="T77" fmla="*/ 227 h 541"/>
                    <a:gd name="T78" fmla="*/ 193 w 480"/>
                    <a:gd name="T79" fmla="*/ 138 h 541"/>
                    <a:gd name="T80" fmla="*/ 182 w 480"/>
                    <a:gd name="T81" fmla="*/ 61 h 541"/>
                    <a:gd name="T82" fmla="*/ 164 w 480"/>
                    <a:gd name="T83" fmla="*/ 15 h 541"/>
                    <a:gd name="T84" fmla="*/ 140 w 480"/>
                    <a:gd name="T85" fmla="*/ 5 h 541"/>
                    <a:gd name="T86" fmla="*/ 109 w 480"/>
                    <a:gd name="T87" fmla="*/ 0 h 541"/>
                    <a:gd name="T88" fmla="*/ 79 w 480"/>
                    <a:gd name="T89" fmla="*/ 2 h 541"/>
                    <a:gd name="T90" fmla="*/ 47 w 480"/>
                    <a:gd name="T91" fmla="*/ 3 h 541"/>
                    <a:gd name="T92" fmla="*/ 26 w 480"/>
                    <a:gd name="T93" fmla="*/ 11 h 541"/>
                    <a:gd name="T94" fmla="*/ 12 w 480"/>
                    <a:gd name="T95" fmla="*/ 26 h 541"/>
                    <a:gd name="T96" fmla="*/ 2 w 480"/>
                    <a:gd name="T97" fmla="*/ 53 h 541"/>
                    <a:gd name="T98" fmla="*/ 8 w 480"/>
                    <a:gd name="T99" fmla="*/ 68 h 5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480" h="541">
                      <a:moveTo>
                        <a:pt x="18" y="66"/>
                      </a:moveTo>
                      <a:lnTo>
                        <a:pt x="18" y="64"/>
                      </a:lnTo>
                      <a:lnTo>
                        <a:pt x="23" y="64"/>
                      </a:lnTo>
                      <a:lnTo>
                        <a:pt x="28" y="61"/>
                      </a:lnTo>
                      <a:lnTo>
                        <a:pt x="36" y="60"/>
                      </a:lnTo>
                      <a:lnTo>
                        <a:pt x="42" y="56"/>
                      </a:lnTo>
                      <a:lnTo>
                        <a:pt x="52" y="53"/>
                      </a:lnTo>
                      <a:lnTo>
                        <a:pt x="63" y="52"/>
                      </a:lnTo>
                      <a:lnTo>
                        <a:pt x="74" y="50"/>
                      </a:lnTo>
                      <a:lnTo>
                        <a:pt x="84" y="47"/>
                      </a:lnTo>
                      <a:lnTo>
                        <a:pt x="93" y="47"/>
                      </a:lnTo>
                      <a:lnTo>
                        <a:pt x="103" y="47"/>
                      </a:lnTo>
                      <a:lnTo>
                        <a:pt x="113" y="50"/>
                      </a:lnTo>
                      <a:lnTo>
                        <a:pt x="119" y="52"/>
                      </a:lnTo>
                      <a:lnTo>
                        <a:pt x="127" y="58"/>
                      </a:lnTo>
                      <a:lnTo>
                        <a:pt x="132" y="64"/>
                      </a:lnTo>
                      <a:lnTo>
                        <a:pt x="135" y="74"/>
                      </a:lnTo>
                      <a:lnTo>
                        <a:pt x="137" y="84"/>
                      </a:lnTo>
                      <a:lnTo>
                        <a:pt x="137" y="93"/>
                      </a:lnTo>
                      <a:lnTo>
                        <a:pt x="138" y="106"/>
                      </a:lnTo>
                      <a:lnTo>
                        <a:pt x="140" y="121"/>
                      </a:lnTo>
                      <a:lnTo>
                        <a:pt x="140" y="133"/>
                      </a:lnTo>
                      <a:lnTo>
                        <a:pt x="140" y="148"/>
                      </a:lnTo>
                      <a:lnTo>
                        <a:pt x="140" y="162"/>
                      </a:lnTo>
                      <a:lnTo>
                        <a:pt x="142" y="177"/>
                      </a:lnTo>
                      <a:lnTo>
                        <a:pt x="142" y="190"/>
                      </a:lnTo>
                      <a:lnTo>
                        <a:pt x="142" y="203"/>
                      </a:lnTo>
                      <a:lnTo>
                        <a:pt x="142" y="214"/>
                      </a:lnTo>
                      <a:lnTo>
                        <a:pt x="142" y="227"/>
                      </a:lnTo>
                      <a:lnTo>
                        <a:pt x="140" y="236"/>
                      </a:lnTo>
                      <a:lnTo>
                        <a:pt x="140" y="246"/>
                      </a:lnTo>
                      <a:lnTo>
                        <a:pt x="140" y="251"/>
                      </a:lnTo>
                      <a:lnTo>
                        <a:pt x="140" y="259"/>
                      </a:lnTo>
                      <a:lnTo>
                        <a:pt x="138" y="265"/>
                      </a:lnTo>
                      <a:lnTo>
                        <a:pt x="142" y="278"/>
                      </a:lnTo>
                      <a:lnTo>
                        <a:pt x="146" y="294"/>
                      </a:lnTo>
                      <a:lnTo>
                        <a:pt x="154" y="317"/>
                      </a:lnTo>
                      <a:lnTo>
                        <a:pt x="162" y="341"/>
                      </a:lnTo>
                      <a:lnTo>
                        <a:pt x="174" y="366"/>
                      </a:lnTo>
                      <a:lnTo>
                        <a:pt x="183" y="394"/>
                      </a:lnTo>
                      <a:lnTo>
                        <a:pt x="198" y="422"/>
                      </a:lnTo>
                      <a:lnTo>
                        <a:pt x="209" y="447"/>
                      </a:lnTo>
                      <a:lnTo>
                        <a:pt x="222" y="472"/>
                      </a:lnTo>
                      <a:lnTo>
                        <a:pt x="235" y="493"/>
                      </a:lnTo>
                      <a:lnTo>
                        <a:pt x="249" y="514"/>
                      </a:lnTo>
                      <a:lnTo>
                        <a:pt x="259" y="527"/>
                      </a:lnTo>
                      <a:lnTo>
                        <a:pt x="272" y="538"/>
                      </a:lnTo>
                      <a:lnTo>
                        <a:pt x="281" y="541"/>
                      </a:lnTo>
                      <a:lnTo>
                        <a:pt x="291" y="538"/>
                      </a:lnTo>
                      <a:lnTo>
                        <a:pt x="294" y="533"/>
                      </a:lnTo>
                      <a:lnTo>
                        <a:pt x="299" y="530"/>
                      </a:lnTo>
                      <a:lnTo>
                        <a:pt x="305" y="527"/>
                      </a:lnTo>
                      <a:lnTo>
                        <a:pt x="312" y="522"/>
                      </a:lnTo>
                      <a:lnTo>
                        <a:pt x="320" y="517"/>
                      </a:lnTo>
                      <a:lnTo>
                        <a:pt x="328" y="514"/>
                      </a:lnTo>
                      <a:lnTo>
                        <a:pt x="336" y="511"/>
                      </a:lnTo>
                      <a:lnTo>
                        <a:pt x="345" y="508"/>
                      </a:lnTo>
                      <a:lnTo>
                        <a:pt x="353" y="503"/>
                      </a:lnTo>
                      <a:lnTo>
                        <a:pt x="363" y="498"/>
                      </a:lnTo>
                      <a:lnTo>
                        <a:pt x="371" y="493"/>
                      </a:lnTo>
                      <a:lnTo>
                        <a:pt x="381" y="490"/>
                      </a:lnTo>
                      <a:lnTo>
                        <a:pt x="387" y="484"/>
                      </a:lnTo>
                      <a:lnTo>
                        <a:pt x="397" y="480"/>
                      </a:lnTo>
                      <a:lnTo>
                        <a:pt x="402" y="475"/>
                      </a:lnTo>
                      <a:lnTo>
                        <a:pt x="410" y="472"/>
                      </a:lnTo>
                      <a:lnTo>
                        <a:pt x="414" y="467"/>
                      </a:lnTo>
                      <a:lnTo>
                        <a:pt x="426" y="459"/>
                      </a:lnTo>
                      <a:lnTo>
                        <a:pt x="432" y="453"/>
                      </a:lnTo>
                      <a:lnTo>
                        <a:pt x="439" y="448"/>
                      </a:lnTo>
                      <a:lnTo>
                        <a:pt x="448" y="442"/>
                      </a:lnTo>
                      <a:lnTo>
                        <a:pt x="456" y="437"/>
                      </a:lnTo>
                      <a:lnTo>
                        <a:pt x="463" y="429"/>
                      </a:lnTo>
                      <a:lnTo>
                        <a:pt x="467" y="422"/>
                      </a:lnTo>
                      <a:lnTo>
                        <a:pt x="472" y="414"/>
                      </a:lnTo>
                      <a:lnTo>
                        <a:pt x="477" y="408"/>
                      </a:lnTo>
                      <a:lnTo>
                        <a:pt x="480" y="395"/>
                      </a:lnTo>
                      <a:lnTo>
                        <a:pt x="472" y="387"/>
                      </a:lnTo>
                      <a:lnTo>
                        <a:pt x="463" y="381"/>
                      </a:lnTo>
                      <a:lnTo>
                        <a:pt x="453" y="379"/>
                      </a:lnTo>
                      <a:lnTo>
                        <a:pt x="445" y="379"/>
                      </a:lnTo>
                      <a:lnTo>
                        <a:pt x="439" y="382"/>
                      </a:lnTo>
                      <a:lnTo>
                        <a:pt x="429" y="389"/>
                      </a:lnTo>
                      <a:lnTo>
                        <a:pt x="424" y="395"/>
                      </a:lnTo>
                      <a:lnTo>
                        <a:pt x="419" y="398"/>
                      </a:lnTo>
                      <a:lnTo>
                        <a:pt x="413" y="400"/>
                      </a:lnTo>
                      <a:lnTo>
                        <a:pt x="406" y="403"/>
                      </a:lnTo>
                      <a:lnTo>
                        <a:pt x="398" y="406"/>
                      </a:lnTo>
                      <a:lnTo>
                        <a:pt x="389" y="408"/>
                      </a:lnTo>
                      <a:lnTo>
                        <a:pt x="381" y="411"/>
                      </a:lnTo>
                      <a:lnTo>
                        <a:pt x="371" y="414"/>
                      </a:lnTo>
                      <a:lnTo>
                        <a:pt x="363" y="418"/>
                      </a:lnTo>
                      <a:lnTo>
                        <a:pt x="352" y="421"/>
                      </a:lnTo>
                      <a:lnTo>
                        <a:pt x="342" y="422"/>
                      </a:lnTo>
                      <a:lnTo>
                        <a:pt x="331" y="427"/>
                      </a:lnTo>
                      <a:lnTo>
                        <a:pt x="323" y="431"/>
                      </a:lnTo>
                      <a:lnTo>
                        <a:pt x="313" y="432"/>
                      </a:lnTo>
                      <a:lnTo>
                        <a:pt x="307" y="437"/>
                      </a:lnTo>
                      <a:lnTo>
                        <a:pt x="297" y="442"/>
                      </a:lnTo>
                      <a:lnTo>
                        <a:pt x="292" y="447"/>
                      </a:lnTo>
                      <a:lnTo>
                        <a:pt x="283" y="450"/>
                      </a:lnTo>
                      <a:lnTo>
                        <a:pt x="273" y="450"/>
                      </a:lnTo>
                      <a:lnTo>
                        <a:pt x="264" y="445"/>
                      </a:lnTo>
                      <a:lnTo>
                        <a:pt x="256" y="437"/>
                      </a:lnTo>
                      <a:lnTo>
                        <a:pt x="251" y="429"/>
                      </a:lnTo>
                      <a:lnTo>
                        <a:pt x="248" y="422"/>
                      </a:lnTo>
                      <a:lnTo>
                        <a:pt x="243" y="414"/>
                      </a:lnTo>
                      <a:lnTo>
                        <a:pt x="239" y="406"/>
                      </a:lnTo>
                      <a:lnTo>
                        <a:pt x="235" y="395"/>
                      </a:lnTo>
                      <a:lnTo>
                        <a:pt x="231" y="386"/>
                      </a:lnTo>
                      <a:lnTo>
                        <a:pt x="227" y="374"/>
                      </a:lnTo>
                      <a:lnTo>
                        <a:pt x="223" y="365"/>
                      </a:lnTo>
                      <a:lnTo>
                        <a:pt x="219" y="349"/>
                      </a:lnTo>
                      <a:lnTo>
                        <a:pt x="215" y="331"/>
                      </a:lnTo>
                      <a:lnTo>
                        <a:pt x="212" y="308"/>
                      </a:lnTo>
                      <a:lnTo>
                        <a:pt x="207" y="283"/>
                      </a:lnTo>
                      <a:lnTo>
                        <a:pt x="204" y="254"/>
                      </a:lnTo>
                      <a:lnTo>
                        <a:pt x="203" y="227"/>
                      </a:lnTo>
                      <a:lnTo>
                        <a:pt x="199" y="198"/>
                      </a:lnTo>
                      <a:lnTo>
                        <a:pt x="198" y="169"/>
                      </a:lnTo>
                      <a:lnTo>
                        <a:pt x="193" y="138"/>
                      </a:lnTo>
                      <a:lnTo>
                        <a:pt x="188" y="111"/>
                      </a:lnTo>
                      <a:lnTo>
                        <a:pt x="185" y="84"/>
                      </a:lnTo>
                      <a:lnTo>
                        <a:pt x="182" y="61"/>
                      </a:lnTo>
                      <a:lnTo>
                        <a:pt x="175" y="42"/>
                      </a:lnTo>
                      <a:lnTo>
                        <a:pt x="170" y="26"/>
                      </a:lnTo>
                      <a:lnTo>
                        <a:pt x="164" y="15"/>
                      </a:lnTo>
                      <a:lnTo>
                        <a:pt x="158" y="10"/>
                      </a:lnTo>
                      <a:lnTo>
                        <a:pt x="148" y="7"/>
                      </a:lnTo>
                      <a:lnTo>
                        <a:pt x="140" y="5"/>
                      </a:lnTo>
                      <a:lnTo>
                        <a:pt x="130" y="3"/>
                      </a:lnTo>
                      <a:lnTo>
                        <a:pt x="121" y="2"/>
                      </a:lnTo>
                      <a:lnTo>
                        <a:pt x="109" y="0"/>
                      </a:lnTo>
                      <a:lnTo>
                        <a:pt x="98" y="0"/>
                      </a:lnTo>
                      <a:lnTo>
                        <a:pt x="89" y="0"/>
                      </a:lnTo>
                      <a:lnTo>
                        <a:pt x="79" y="2"/>
                      </a:lnTo>
                      <a:lnTo>
                        <a:pt x="68" y="2"/>
                      </a:lnTo>
                      <a:lnTo>
                        <a:pt x="57" y="3"/>
                      </a:lnTo>
                      <a:lnTo>
                        <a:pt x="47" y="3"/>
                      </a:lnTo>
                      <a:lnTo>
                        <a:pt x="40" y="7"/>
                      </a:lnTo>
                      <a:lnTo>
                        <a:pt x="32" y="8"/>
                      </a:lnTo>
                      <a:lnTo>
                        <a:pt x="26" y="11"/>
                      </a:lnTo>
                      <a:lnTo>
                        <a:pt x="21" y="15"/>
                      </a:lnTo>
                      <a:lnTo>
                        <a:pt x="18" y="20"/>
                      </a:lnTo>
                      <a:lnTo>
                        <a:pt x="12" y="26"/>
                      </a:lnTo>
                      <a:lnTo>
                        <a:pt x="7" y="36"/>
                      </a:lnTo>
                      <a:lnTo>
                        <a:pt x="4" y="44"/>
                      </a:lnTo>
                      <a:lnTo>
                        <a:pt x="2" y="53"/>
                      </a:lnTo>
                      <a:lnTo>
                        <a:pt x="0" y="60"/>
                      </a:lnTo>
                      <a:lnTo>
                        <a:pt x="4" y="64"/>
                      </a:lnTo>
                      <a:lnTo>
                        <a:pt x="8" y="68"/>
                      </a:lnTo>
                      <a:lnTo>
                        <a:pt x="18" y="66"/>
                      </a:lnTo>
                      <a:lnTo>
                        <a:pt x="18" y="66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52" name="Freeform 40"/>
                <p:cNvSpPr>
                  <a:spLocks/>
                </p:cNvSpPr>
                <p:nvPr/>
              </p:nvSpPr>
              <p:spPr bwMode="auto">
                <a:xfrm>
                  <a:off x="1318" y="2211"/>
                  <a:ext cx="60" cy="478"/>
                </a:xfrm>
                <a:custGeom>
                  <a:avLst/>
                  <a:gdLst>
                    <a:gd name="T0" fmla="*/ 59 w 120"/>
                    <a:gd name="T1" fmla="*/ 29 h 955"/>
                    <a:gd name="T2" fmla="*/ 61 w 120"/>
                    <a:gd name="T3" fmla="*/ 31 h 955"/>
                    <a:gd name="T4" fmla="*/ 66 w 120"/>
                    <a:gd name="T5" fmla="*/ 39 h 955"/>
                    <a:gd name="T6" fmla="*/ 71 w 120"/>
                    <a:gd name="T7" fmla="*/ 53 h 955"/>
                    <a:gd name="T8" fmla="*/ 80 w 120"/>
                    <a:gd name="T9" fmla="*/ 77 h 955"/>
                    <a:gd name="T10" fmla="*/ 90 w 120"/>
                    <a:gd name="T11" fmla="*/ 104 h 955"/>
                    <a:gd name="T12" fmla="*/ 99 w 120"/>
                    <a:gd name="T13" fmla="*/ 138 h 955"/>
                    <a:gd name="T14" fmla="*/ 107 w 120"/>
                    <a:gd name="T15" fmla="*/ 181 h 955"/>
                    <a:gd name="T16" fmla="*/ 115 w 120"/>
                    <a:gd name="T17" fmla="*/ 234 h 955"/>
                    <a:gd name="T18" fmla="*/ 119 w 120"/>
                    <a:gd name="T19" fmla="*/ 291 h 955"/>
                    <a:gd name="T20" fmla="*/ 120 w 120"/>
                    <a:gd name="T21" fmla="*/ 358 h 955"/>
                    <a:gd name="T22" fmla="*/ 117 w 120"/>
                    <a:gd name="T23" fmla="*/ 433 h 955"/>
                    <a:gd name="T24" fmla="*/ 111 w 120"/>
                    <a:gd name="T25" fmla="*/ 517 h 955"/>
                    <a:gd name="T26" fmla="*/ 98 w 120"/>
                    <a:gd name="T27" fmla="*/ 610 h 955"/>
                    <a:gd name="T28" fmla="*/ 79 w 120"/>
                    <a:gd name="T29" fmla="*/ 711 h 955"/>
                    <a:gd name="T30" fmla="*/ 53 w 120"/>
                    <a:gd name="T31" fmla="*/ 824 h 955"/>
                    <a:gd name="T32" fmla="*/ 19 w 120"/>
                    <a:gd name="T33" fmla="*/ 947 h 955"/>
                    <a:gd name="T34" fmla="*/ 16 w 120"/>
                    <a:gd name="T35" fmla="*/ 950 h 955"/>
                    <a:gd name="T36" fmla="*/ 11 w 120"/>
                    <a:gd name="T37" fmla="*/ 955 h 955"/>
                    <a:gd name="T38" fmla="*/ 8 w 120"/>
                    <a:gd name="T39" fmla="*/ 952 h 955"/>
                    <a:gd name="T40" fmla="*/ 5 w 120"/>
                    <a:gd name="T41" fmla="*/ 947 h 955"/>
                    <a:gd name="T42" fmla="*/ 2 w 120"/>
                    <a:gd name="T43" fmla="*/ 941 h 955"/>
                    <a:gd name="T44" fmla="*/ 0 w 120"/>
                    <a:gd name="T45" fmla="*/ 933 h 955"/>
                    <a:gd name="T46" fmla="*/ 0 w 120"/>
                    <a:gd name="T47" fmla="*/ 923 h 955"/>
                    <a:gd name="T48" fmla="*/ 0 w 120"/>
                    <a:gd name="T49" fmla="*/ 915 h 955"/>
                    <a:gd name="T50" fmla="*/ 0 w 120"/>
                    <a:gd name="T51" fmla="*/ 896 h 955"/>
                    <a:gd name="T52" fmla="*/ 5 w 120"/>
                    <a:gd name="T53" fmla="*/ 872 h 955"/>
                    <a:gd name="T54" fmla="*/ 10 w 120"/>
                    <a:gd name="T55" fmla="*/ 836 h 955"/>
                    <a:gd name="T56" fmla="*/ 19 w 120"/>
                    <a:gd name="T57" fmla="*/ 795 h 955"/>
                    <a:gd name="T58" fmla="*/ 29 w 120"/>
                    <a:gd name="T59" fmla="*/ 748 h 955"/>
                    <a:gd name="T60" fmla="*/ 38 w 120"/>
                    <a:gd name="T61" fmla="*/ 695 h 955"/>
                    <a:gd name="T62" fmla="*/ 46 w 120"/>
                    <a:gd name="T63" fmla="*/ 637 h 955"/>
                    <a:gd name="T64" fmla="*/ 58 w 120"/>
                    <a:gd name="T65" fmla="*/ 576 h 955"/>
                    <a:gd name="T66" fmla="*/ 62 w 120"/>
                    <a:gd name="T67" fmla="*/ 511 h 955"/>
                    <a:gd name="T68" fmla="*/ 66 w 120"/>
                    <a:gd name="T69" fmla="*/ 443 h 955"/>
                    <a:gd name="T70" fmla="*/ 67 w 120"/>
                    <a:gd name="T71" fmla="*/ 372 h 955"/>
                    <a:gd name="T72" fmla="*/ 66 w 120"/>
                    <a:gd name="T73" fmla="*/ 303 h 955"/>
                    <a:gd name="T74" fmla="*/ 58 w 120"/>
                    <a:gd name="T75" fmla="*/ 231 h 955"/>
                    <a:gd name="T76" fmla="*/ 46 w 120"/>
                    <a:gd name="T77" fmla="*/ 161 h 955"/>
                    <a:gd name="T78" fmla="*/ 30 w 120"/>
                    <a:gd name="T79" fmla="*/ 92 h 955"/>
                    <a:gd name="T80" fmla="*/ 8 w 120"/>
                    <a:gd name="T81" fmla="*/ 24 h 955"/>
                    <a:gd name="T82" fmla="*/ 8 w 120"/>
                    <a:gd name="T83" fmla="*/ 21 h 955"/>
                    <a:gd name="T84" fmla="*/ 10 w 120"/>
                    <a:gd name="T85" fmla="*/ 14 h 955"/>
                    <a:gd name="T86" fmla="*/ 13 w 120"/>
                    <a:gd name="T87" fmla="*/ 10 h 955"/>
                    <a:gd name="T88" fmla="*/ 19 w 120"/>
                    <a:gd name="T89" fmla="*/ 5 h 955"/>
                    <a:gd name="T90" fmla="*/ 24 w 120"/>
                    <a:gd name="T91" fmla="*/ 0 h 955"/>
                    <a:gd name="T92" fmla="*/ 34 w 120"/>
                    <a:gd name="T93" fmla="*/ 3 h 955"/>
                    <a:gd name="T94" fmla="*/ 38 w 120"/>
                    <a:gd name="T95" fmla="*/ 5 h 955"/>
                    <a:gd name="T96" fmla="*/ 45 w 120"/>
                    <a:gd name="T97" fmla="*/ 11 h 955"/>
                    <a:gd name="T98" fmla="*/ 53 w 120"/>
                    <a:gd name="T99" fmla="*/ 18 h 955"/>
                    <a:gd name="T100" fmla="*/ 59 w 120"/>
                    <a:gd name="T101" fmla="*/ 29 h 955"/>
                    <a:gd name="T102" fmla="*/ 59 w 120"/>
                    <a:gd name="T103" fmla="*/ 29 h 9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20" h="955">
                      <a:moveTo>
                        <a:pt x="59" y="29"/>
                      </a:moveTo>
                      <a:lnTo>
                        <a:pt x="61" y="31"/>
                      </a:lnTo>
                      <a:lnTo>
                        <a:pt x="66" y="39"/>
                      </a:lnTo>
                      <a:lnTo>
                        <a:pt x="71" y="53"/>
                      </a:lnTo>
                      <a:lnTo>
                        <a:pt x="80" y="77"/>
                      </a:lnTo>
                      <a:lnTo>
                        <a:pt x="90" y="104"/>
                      </a:lnTo>
                      <a:lnTo>
                        <a:pt x="99" y="138"/>
                      </a:lnTo>
                      <a:lnTo>
                        <a:pt x="107" y="181"/>
                      </a:lnTo>
                      <a:lnTo>
                        <a:pt x="115" y="234"/>
                      </a:lnTo>
                      <a:lnTo>
                        <a:pt x="119" y="291"/>
                      </a:lnTo>
                      <a:lnTo>
                        <a:pt x="120" y="358"/>
                      </a:lnTo>
                      <a:lnTo>
                        <a:pt x="117" y="433"/>
                      </a:lnTo>
                      <a:lnTo>
                        <a:pt x="111" y="517"/>
                      </a:lnTo>
                      <a:lnTo>
                        <a:pt x="98" y="610"/>
                      </a:lnTo>
                      <a:lnTo>
                        <a:pt x="79" y="711"/>
                      </a:lnTo>
                      <a:lnTo>
                        <a:pt x="53" y="824"/>
                      </a:lnTo>
                      <a:lnTo>
                        <a:pt x="19" y="947"/>
                      </a:lnTo>
                      <a:lnTo>
                        <a:pt x="16" y="950"/>
                      </a:lnTo>
                      <a:lnTo>
                        <a:pt x="11" y="955"/>
                      </a:lnTo>
                      <a:lnTo>
                        <a:pt x="8" y="952"/>
                      </a:lnTo>
                      <a:lnTo>
                        <a:pt x="5" y="947"/>
                      </a:lnTo>
                      <a:lnTo>
                        <a:pt x="2" y="941"/>
                      </a:lnTo>
                      <a:lnTo>
                        <a:pt x="0" y="933"/>
                      </a:lnTo>
                      <a:lnTo>
                        <a:pt x="0" y="923"/>
                      </a:lnTo>
                      <a:lnTo>
                        <a:pt x="0" y="915"/>
                      </a:lnTo>
                      <a:lnTo>
                        <a:pt x="0" y="896"/>
                      </a:lnTo>
                      <a:lnTo>
                        <a:pt x="5" y="872"/>
                      </a:lnTo>
                      <a:lnTo>
                        <a:pt x="10" y="836"/>
                      </a:lnTo>
                      <a:lnTo>
                        <a:pt x="19" y="795"/>
                      </a:lnTo>
                      <a:lnTo>
                        <a:pt x="29" y="748"/>
                      </a:lnTo>
                      <a:lnTo>
                        <a:pt x="38" y="695"/>
                      </a:lnTo>
                      <a:lnTo>
                        <a:pt x="46" y="637"/>
                      </a:lnTo>
                      <a:lnTo>
                        <a:pt x="58" y="576"/>
                      </a:lnTo>
                      <a:lnTo>
                        <a:pt x="62" y="511"/>
                      </a:lnTo>
                      <a:lnTo>
                        <a:pt x="66" y="443"/>
                      </a:lnTo>
                      <a:lnTo>
                        <a:pt x="67" y="372"/>
                      </a:lnTo>
                      <a:lnTo>
                        <a:pt x="66" y="303"/>
                      </a:lnTo>
                      <a:lnTo>
                        <a:pt x="58" y="231"/>
                      </a:lnTo>
                      <a:lnTo>
                        <a:pt x="46" y="161"/>
                      </a:lnTo>
                      <a:lnTo>
                        <a:pt x="30" y="92"/>
                      </a:lnTo>
                      <a:lnTo>
                        <a:pt x="8" y="24"/>
                      </a:lnTo>
                      <a:lnTo>
                        <a:pt x="8" y="21"/>
                      </a:lnTo>
                      <a:lnTo>
                        <a:pt x="10" y="14"/>
                      </a:lnTo>
                      <a:lnTo>
                        <a:pt x="13" y="10"/>
                      </a:lnTo>
                      <a:lnTo>
                        <a:pt x="19" y="5"/>
                      </a:lnTo>
                      <a:lnTo>
                        <a:pt x="24" y="0"/>
                      </a:lnTo>
                      <a:lnTo>
                        <a:pt x="34" y="3"/>
                      </a:lnTo>
                      <a:lnTo>
                        <a:pt x="38" y="5"/>
                      </a:lnTo>
                      <a:lnTo>
                        <a:pt x="45" y="11"/>
                      </a:lnTo>
                      <a:lnTo>
                        <a:pt x="53" y="18"/>
                      </a:lnTo>
                      <a:lnTo>
                        <a:pt x="59" y="29"/>
                      </a:lnTo>
                      <a:lnTo>
                        <a:pt x="59" y="29"/>
                      </a:lnTo>
                      <a:close/>
                    </a:path>
                  </a:pathLst>
                </a:custGeom>
                <a:solidFill>
                  <a:srgbClr val="EB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53" name="Freeform 41"/>
                <p:cNvSpPr>
                  <a:spLocks/>
                </p:cNvSpPr>
                <p:nvPr/>
              </p:nvSpPr>
              <p:spPr bwMode="auto">
                <a:xfrm>
                  <a:off x="1121" y="2344"/>
                  <a:ext cx="92" cy="406"/>
                </a:xfrm>
                <a:custGeom>
                  <a:avLst/>
                  <a:gdLst>
                    <a:gd name="T0" fmla="*/ 8 w 185"/>
                    <a:gd name="T1" fmla="*/ 88 h 810"/>
                    <a:gd name="T2" fmla="*/ 6 w 185"/>
                    <a:gd name="T3" fmla="*/ 91 h 810"/>
                    <a:gd name="T4" fmla="*/ 6 w 185"/>
                    <a:gd name="T5" fmla="*/ 104 h 810"/>
                    <a:gd name="T6" fmla="*/ 5 w 185"/>
                    <a:gd name="T7" fmla="*/ 123 h 810"/>
                    <a:gd name="T8" fmla="*/ 3 w 185"/>
                    <a:gd name="T9" fmla="*/ 152 h 810"/>
                    <a:gd name="T10" fmla="*/ 2 w 185"/>
                    <a:gd name="T11" fmla="*/ 184 h 810"/>
                    <a:gd name="T12" fmla="*/ 2 w 185"/>
                    <a:gd name="T13" fmla="*/ 224 h 810"/>
                    <a:gd name="T14" fmla="*/ 0 w 185"/>
                    <a:gd name="T15" fmla="*/ 268 h 810"/>
                    <a:gd name="T16" fmla="*/ 3 w 185"/>
                    <a:gd name="T17" fmla="*/ 319 h 810"/>
                    <a:gd name="T18" fmla="*/ 3 w 185"/>
                    <a:gd name="T19" fmla="*/ 370 h 810"/>
                    <a:gd name="T20" fmla="*/ 6 w 185"/>
                    <a:gd name="T21" fmla="*/ 428 h 810"/>
                    <a:gd name="T22" fmla="*/ 11 w 185"/>
                    <a:gd name="T23" fmla="*/ 488 h 810"/>
                    <a:gd name="T24" fmla="*/ 21 w 185"/>
                    <a:gd name="T25" fmla="*/ 550 h 810"/>
                    <a:gd name="T26" fmla="*/ 29 w 185"/>
                    <a:gd name="T27" fmla="*/ 614 h 810"/>
                    <a:gd name="T28" fmla="*/ 40 w 185"/>
                    <a:gd name="T29" fmla="*/ 679 h 810"/>
                    <a:gd name="T30" fmla="*/ 55 w 185"/>
                    <a:gd name="T31" fmla="*/ 743 h 810"/>
                    <a:gd name="T32" fmla="*/ 74 w 185"/>
                    <a:gd name="T33" fmla="*/ 810 h 810"/>
                    <a:gd name="T34" fmla="*/ 185 w 185"/>
                    <a:gd name="T35" fmla="*/ 781 h 810"/>
                    <a:gd name="T36" fmla="*/ 170 w 185"/>
                    <a:gd name="T37" fmla="*/ 730 h 810"/>
                    <a:gd name="T38" fmla="*/ 157 w 185"/>
                    <a:gd name="T39" fmla="*/ 685 h 810"/>
                    <a:gd name="T40" fmla="*/ 145 w 185"/>
                    <a:gd name="T41" fmla="*/ 640 h 810"/>
                    <a:gd name="T42" fmla="*/ 135 w 185"/>
                    <a:gd name="T43" fmla="*/ 597 h 810"/>
                    <a:gd name="T44" fmla="*/ 124 w 185"/>
                    <a:gd name="T45" fmla="*/ 553 h 810"/>
                    <a:gd name="T46" fmla="*/ 116 w 185"/>
                    <a:gd name="T47" fmla="*/ 512 h 810"/>
                    <a:gd name="T48" fmla="*/ 106 w 185"/>
                    <a:gd name="T49" fmla="*/ 470 h 810"/>
                    <a:gd name="T50" fmla="*/ 101 w 185"/>
                    <a:gd name="T51" fmla="*/ 428 h 810"/>
                    <a:gd name="T52" fmla="*/ 96 w 185"/>
                    <a:gd name="T53" fmla="*/ 383 h 810"/>
                    <a:gd name="T54" fmla="*/ 93 w 185"/>
                    <a:gd name="T55" fmla="*/ 338 h 810"/>
                    <a:gd name="T56" fmla="*/ 92 w 185"/>
                    <a:gd name="T57" fmla="*/ 290 h 810"/>
                    <a:gd name="T58" fmla="*/ 92 w 185"/>
                    <a:gd name="T59" fmla="*/ 239 h 810"/>
                    <a:gd name="T60" fmla="*/ 92 w 185"/>
                    <a:gd name="T61" fmla="*/ 186 h 810"/>
                    <a:gd name="T62" fmla="*/ 95 w 185"/>
                    <a:gd name="T63" fmla="*/ 128 h 810"/>
                    <a:gd name="T64" fmla="*/ 98 w 185"/>
                    <a:gd name="T65" fmla="*/ 65 h 810"/>
                    <a:gd name="T66" fmla="*/ 106 w 185"/>
                    <a:gd name="T67" fmla="*/ 0 h 810"/>
                    <a:gd name="T68" fmla="*/ 8 w 185"/>
                    <a:gd name="T69" fmla="*/ 88 h 810"/>
                    <a:gd name="T70" fmla="*/ 8 w 185"/>
                    <a:gd name="T71" fmla="*/ 88 h 8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85" h="810">
                      <a:moveTo>
                        <a:pt x="8" y="88"/>
                      </a:moveTo>
                      <a:lnTo>
                        <a:pt x="6" y="91"/>
                      </a:lnTo>
                      <a:lnTo>
                        <a:pt x="6" y="104"/>
                      </a:lnTo>
                      <a:lnTo>
                        <a:pt x="5" y="123"/>
                      </a:lnTo>
                      <a:lnTo>
                        <a:pt x="3" y="152"/>
                      </a:lnTo>
                      <a:lnTo>
                        <a:pt x="2" y="184"/>
                      </a:lnTo>
                      <a:lnTo>
                        <a:pt x="2" y="224"/>
                      </a:lnTo>
                      <a:lnTo>
                        <a:pt x="0" y="268"/>
                      </a:lnTo>
                      <a:lnTo>
                        <a:pt x="3" y="319"/>
                      </a:lnTo>
                      <a:lnTo>
                        <a:pt x="3" y="370"/>
                      </a:lnTo>
                      <a:lnTo>
                        <a:pt x="6" y="428"/>
                      </a:lnTo>
                      <a:lnTo>
                        <a:pt x="11" y="488"/>
                      </a:lnTo>
                      <a:lnTo>
                        <a:pt x="21" y="550"/>
                      </a:lnTo>
                      <a:lnTo>
                        <a:pt x="29" y="614"/>
                      </a:lnTo>
                      <a:lnTo>
                        <a:pt x="40" y="679"/>
                      </a:lnTo>
                      <a:lnTo>
                        <a:pt x="55" y="743"/>
                      </a:lnTo>
                      <a:lnTo>
                        <a:pt x="74" y="810"/>
                      </a:lnTo>
                      <a:lnTo>
                        <a:pt x="185" y="781"/>
                      </a:lnTo>
                      <a:lnTo>
                        <a:pt x="170" y="730"/>
                      </a:lnTo>
                      <a:lnTo>
                        <a:pt x="157" y="685"/>
                      </a:lnTo>
                      <a:lnTo>
                        <a:pt x="145" y="640"/>
                      </a:lnTo>
                      <a:lnTo>
                        <a:pt x="135" y="597"/>
                      </a:lnTo>
                      <a:lnTo>
                        <a:pt x="124" y="553"/>
                      </a:lnTo>
                      <a:lnTo>
                        <a:pt x="116" y="512"/>
                      </a:lnTo>
                      <a:lnTo>
                        <a:pt x="106" y="470"/>
                      </a:lnTo>
                      <a:lnTo>
                        <a:pt x="101" y="428"/>
                      </a:lnTo>
                      <a:lnTo>
                        <a:pt x="96" y="383"/>
                      </a:lnTo>
                      <a:lnTo>
                        <a:pt x="93" y="338"/>
                      </a:lnTo>
                      <a:lnTo>
                        <a:pt x="92" y="290"/>
                      </a:lnTo>
                      <a:lnTo>
                        <a:pt x="92" y="239"/>
                      </a:lnTo>
                      <a:lnTo>
                        <a:pt x="92" y="186"/>
                      </a:lnTo>
                      <a:lnTo>
                        <a:pt x="95" y="128"/>
                      </a:lnTo>
                      <a:lnTo>
                        <a:pt x="98" y="65"/>
                      </a:lnTo>
                      <a:lnTo>
                        <a:pt x="106" y="0"/>
                      </a:lnTo>
                      <a:lnTo>
                        <a:pt x="8" y="88"/>
                      </a:lnTo>
                      <a:lnTo>
                        <a:pt x="8" y="88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54" name="Freeform 42"/>
                <p:cNvSpPr>
                  <a:spLocks/>
                </p:cNvSpPr>
                <p:nvPr/>
              </p:nvSpPr>
              <p:spPr bwMode="auto">
                <a:xfrm>
                  <a:off x="1325" y="2142"/>
                  <a:ext cx="153" cy="588"/>
                </a:xfrm>
                <a:custGeom>
                  <a:avLst/>
                  <a:gdLst>
                    <a:gd name="T0" fmla="*/ 60 w 305"/>
                    <a:gd name="T1" fmla="*/ 51 h 1177"/>
                    <a:gd name="T2" fmla="*/ 61 w 305"/>
                    <a:gd name="T3" fmla="*/ 56 h 1177"/>
                    <a:gd name="T4" fmla="*/ 69 w 305"/>
                    <a:gd name="T5" fmla="*/ 72 h 1177"/>
                    <a:gd name="T6" fmla="*/ 81 w 305"/>
                    <a:gd name="T7" fmla="*/ 98 h 1177"/>
                    <a:gd name="T8" fmla="*/ 95 w 305"/>
                    <a:gd name="T9" fmla="*/ 135 h 1177"/>
                    <a:gd name="T10" fmla="*/ 109 w 305"/>
                    <a:gd name="T11" fmla="*/ 180 h 1177"/>
                    <a:gd name="T12" fmla="*/ 124 w 305"/>
                    <a:gd name="T13" fmla="*/ 234 h 1177"/>
                    <a:gd name="T14" fmla="*/ 137 w 305"/>
                    <a:gd name="T15" fmla="*/ 295 h 1177"/>
                    <a:gd name="T16" fmla="*/ 148 w 305"/>
                    <a:gd name="T17" fmla="*/ 368 h 1177"/>
                    <a:gd name="T18" fmla="*/ 154 w 305"/>
                    <a:gd name="T19" fmla="*/ 446 h 1177"/>
                    <a:gd name="T20" fmla="*/ 156 w 305"/>
                    <a:gd name="T21" fmla="*/ 531 h 1177"/>
                    <a:gd name="T22" fmla="*/ 153 w 305"/>
                    <a:gd name="T23" fmla="*/ 621 h 1177"/>
                    <a:gd name="T24" fmla="*/ 142 w 305"/>
                    <a:gd name="T25" fmla="*/ 719 h 1177"/>
                    <a:gd name="T26" fmla="*/ 122 w 305"/>
                    <a:gd name="T27" fmla="*/ 822 h 1177"/>
                    <a:gd name="T28" fmla="*/ 93 w 305"/>
                    <a:gd name="T29" fmla="*/ 931 h 1177"/>
                    <a:gd name="T30" fmla="*/ 52 w 305"/>
                    <a:gd name="T31" fmla="*/ 1042 h 1177"/>
                    <a:gd name="T32" fmla="*/ 0 w 305"/>
                    <a:gd name="T33" fmla="*/ 1161 h 1177"/>
                    <a:gd name="T34" fmla="*/ 111 w 305"/>
                    <a:gd name="T35" fmla="*/ 1177 h 1177"/>
                    <a:gd name="T36" fmla="*/ 114 w 305"/>
                    <a:gd name="T37" fmla="*/ 1169 h 1177"/>
                    <a:gd name="T38" fmla="*/ 127 w 305"/>
                    <a:gd name="T39" fmla="*/ 1148 h 1177"/>
                    <a:gd name="T40" fmla="*/ 146 w 305"/>
                    <a:gd name="T41" fmla="*/ 1113 h 1177"/>
                    <a:gd name="T42" fmla="*/ 170 w 305"/>
                    <a:gd name="T43" fmla="*/ 1068 h 1177"/>
                    <a:gd name="T44" fmla="*/ 198 w 305"/>
                    <a:gd name="T45" fmla="*/ 1011 h 1177"/>
                    <a:gd name="T46" fmla="*/ 225 w 305"/>
                    <a:gd name="T47" fmla="*/ 946 h 1177"/>
                    <a:gd name="T48" fmla="*/ 251 w 305"/>
                    <a:gd name="T49" fmla="*/ 872 h 1177"/>
                    <a:gd name="T50" fmla="*/ 275 w 305"/>
                    <a:gd name="T51" fmla="*/ 790 h 1177"/>
                    <a:gd name="T52" fmla="*/ 291 w 305"/>
                    <a:gd name="T53" fmla="*/ 700 h 1177"/>
                    <a:gd name="T54" fmla="*/ 304 w 305"/>
                    <a:gd name="T55" fmla="*/ 608 h 1177"/>
                    <a:gd name="T56" fmla="*/ 305 w 305"/>
                    <a:gd name="T57" fmla="*/ 510 h 1177"/>
                    <a:gd name="T58" fmla="*/ 299 w 305"/>
                    <a:gd name="T59" fmla="*/ 411 h 1177"/>
                    <a:gd name="T60" fmla="*/ 278 w 305"/>
                    <a:gd name="T61" fmla="*/ 308 h 1177"/>
                    <a:gd name="T62" fmla="*/ 243 w 305"/>
                    <a:gd name="T63" fmla="*/ 205 h 1177"/>
                    <a:gd name="T64" fmla="*/ 193 w 305"/>
                    <a:gd name="T65" fmla="*/ 101 h 1177"/>
                    <a:gd name="T66" fmla="*/ 124 w 305"/>
                    <a:gd name="T67" fmla="*/ 0 h 1177"/>
                    <a:gd name="T68" fmla="*/ 60 w 305"/>
                    <a:gd name="T69" fmla="*/ 51 h 1177"/>
                    <a:gd name="T70" fmla="*/ 60 w 305"/>
                    <a:gd name="T71" fmla="*/ 51 h 1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05" h="1177">
                      <a:moveTo>
                        <a:pt x="60" y="51"/>
                      </a:moveTo>
                      <a:lnTo>
                        <a:pt x="61" y="56"/>
                      </a:lnTo>
                      <a:lnTo>
                        <a:pt x="69" y="72"/>
                      </a:lnTo>
                      <a:lnTo>
                        <a:pt x="81" y="98"/>
                      </a:lnTo>
                      <a:lnTo>
                        <a:pt x="95" y="135"/>
                      </a:lnTo>
                      <a:lnTo>
                        <a:pt x="109" y="180"/>
                      </a:lnTo>
                      <a:lnTo>
                        <a:pt x="124" y="234"/>
                      </a:lnTo>
                      <a:lnTo>
                        <a:pt x="137" y="295"/>
                      </a:lnTo>
                      <a:lnTo>
                        <a:pt x="148" y="368"/>
                      </a:lnTo>
                      <a:lnTo>
                        <a:pt x="154" y="446"/>
                      </a:lnTo>
                      <a:lnTo>
                        <a:pt x="156" y="531"/>
                      </a:lnTo>
                      <a:lnTo>
                        <a:pt x="153" y="621"/>
                      </a:lnTo>
                      <a:lnTo>
                        <a:pt x="142" y="719"/>
                      </a:lnTo>
                      <a:lnTo>
                        <a:pt x="122" y="822"/>
                      </a:lnTo>
                      <a:lnTo>
                        <a:pt x="93" y="931"/>
                      </a:lnTo>
                      <a:lnTo>
                        <a:pt x="52" y="1042"/>
                      </a:lnTo>
                      <a:lnTo>
                        <a:pt x="0" y="1161"/>
                      </a:lnTo>
                      <a:lnTo>
                        <a:pt x="111" y="1177"/>
                      </a:lnTo>
                      <a:lnTo>
                        <a:pt x="114" y="1169"/>
                      </a:lnTo>
                      <a:lnTo>
                        <a:pt x="127" y="1148"/>
                      </a:lnTo>
                      <a:lnTo>
                        <a:pt x="146" y="1113"/>
                      </a:lnTo>
                      <a:lnTo>
                        <a:pt x="170" y="1068"/>
                      </a:lnTo>
                      <a:lnTo>
                        <a:pt x="198" y="1011"/>
                      </a:lnTo>
                      <a:lnTo>
                        <a:pt x="225" y="946"/>
                      </a:lnTo>
                      <a:lnTo>
                        <a:pt x="251" y="872"/>
                      </a:lnTo>
                      <a:lnTo>
                        <a:pt x="275" y="790"/>
                      </a:lnTo>
                      <a:lnTo>
                        <a:pt x="291" y="700"/>
                      </a:lnTo>
                      <a:lnTo>
                        <a:pt x="304" y="608"/>
                      </a:lnTo>
                      <a:lnTo>
                        <a:pt x="305" y="510"/>
                      </a:lnTo>
                      <a:lnTo>
                        <a:pt x="299" y="411"/>
                      </a:lnTo>
                      <a:lnTo>
                        <a:pt x="278" y="308"/>
                      </a:lnTo>
                      <a:lnTo>
                        <a:pt x="243" y="205"/>
                      </a:lnTo>
                      <a:lnTo>
                        <a:pt x="193" y="101"/>
                      </a:lnTo>
                      <a:lnTo>
                        <a:pt x="124" y="0"/>
                      </a:lnTo>
                      <a:lnTo>
                        <a:pt x="60" y="51"/>
                      </a:lnTo>
                      <a:lnTo>
                        <a:pt x="60" y="51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55" name="Freeform 43"/>
                <p:cNvSpPr>
                  <a:spLocks/>
                </p:cNvSpPr>
                <p:nvPr/>
              </p:nvSpPr>
              <p:spPr bwMode="auto">
                <a:xfrm>
                  <a:off x="1241" y="2716"/>
                  <a:ext cx="236" cy="47"/>
                </a:xfrm>
                <a:custGeom>
                  <a:avLst/>
                  <a:gdLst>
                    <a:gd name="T0" fmla="*/ 0 w 472"/>
                    <a:gd name="T1" fmla="*/ 13 h 95"/>
                    <a:gd name="T2" fmla="*/ 338 w 472"/>
                    <a:gd name="T3" fmla="*/ 0 h 95"/>
                    <a:gd name="T4" fmla="*/ 472 w 472"/>
                    <a:gd name="T5" fmla="*/ 45 h 95"/>
                    <a:gd name="T6" fmla="*/ 29 w 472"/>
                    <a:gd name="T7" fmla="*/ 95 h 95"/>
                    <a:gd name="T8" fmla="*/ 0 w 472"/>
                    <a:gd name="T9" fmla="*/ 13 h 95"/>
                    <a:gd name="T10" fmla="*/ 0 w 472"/>
                    <a:gd name="T11" fmla="*/ 13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72" h="95">
                      <a:moveTo>
                        <a:pt x="0" y="13"/>
                      </a:moveTo>
                      <a:lnTo>
                        <a:pt x="338" y="0"/>
                      </a:lnTo>
                      <a:lnTo>
                        <a:pt x="472" y="45"/>
                      </a:lnTo>
                      <a:lnTo>
                        <a:pt x="29" y="95"/>
                      </a:lnTo>
                      <a:lnTo>
                        <a:pt x="0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56" name="Freeform 44"/>
                <p:cNvSpPr>
                  <a:spLocks/>
                </p:cNvSpPr>
                <p:nvPr/>
              </p:nvSpPr>
              <p:spPr bwMode="auto">
                <a:xfrm>
                  <a:off x="1261" y="2383"/>
                  <a:ext cx="50" cy="370"/>
                </a:xfrm>
                <a:custGeom>
                  <a:avLst/>
                  <a:gdLst>
                    <a:gd name="T0" fmla="*/ 99 w 99"/>
                    <a:gd name="T1" fmla="*/ 688 h 740"/>
                    <a:gd name="T2" fmla="*/ 98 w 99"/>
                    <a:gd name="T3" fmla="*/ 682 h 740"/>
                    <a:gd name="T4" fmla="*/ 98 w 99"/>
                    <a:gd name="T5" fmla="*/ 669 h 740"/>
                    <a:gd name="T6" fmla="*/ 96 w 99"/>
                    <a:gd name="T7" fmla="*/ 648 h 740"/>
                    <a:gd name="T8" fmla="*/ 96 w 99"/>
                    <a:gd name="T9" fmla="*/ 621 h 740"/>
                    <a:gd name="T10" fmla="*/ 95 w 99"/>
                    <a:gd name="T11" fmla="*/ 586 h 740"/>
                    <a:gd name="T12" fmla="*/ 95 w 99"/>
                    <a:gd name="T13" fmla="*/ 549 h 740"/>
                    <a:gd name="T14" fmla="*/ 95 w 99"/>
                    <a:gd name="T15" fmla="*/ 507 h 740"/>
                    <a:gd name="T16" fmla="*/ 95 w 99"/>
                    <a:gd name="T17" fmla="*/ 462 h 740"/>
                    <a:gd name="T18" fmla="*/ 95 w 99"/>
                    <a:gd name="T19" fmla="*/ 412 h 740"/>
                    <a:gd name="T20" fmla="*/ 95 w 99"/>
                    <a:gd name="T21" fmla="*/ 366 h 740"/>
                    <a:gd name="T22" fmla="*/ 93 w 99"/>
                    <a:gd name="T23" fmla="*/ 316 h 740"/>
                    <a:gd name="T24" fmla="*/ 93 w 99"/>
                    <a:gd name="T25" fmla="*/ 268 h 740"/>
                    <a:gd name="T26" fmla="*/ 93 w 99"/>
                    <a:gd name="T27" fmla="*/ 220 h 740"/>
                    <a:gd name="T28" fmla="*/ 93 w 99"/>
                    <a:gd name="T29" fmla="*/ 176 h 740"/>
                    <a:gd name="T30" fmla="*/ 93 w 99"/>
                    <a:gd name="T31" fmla="*/ 136 h 740"/>
                    <a:gd name="T32" fmla="*/ 93 w 99"/>
                    <a:gd name="T33" fmla="*/ 99 h 740"/>
                    <a:gd name="T34" fmla="*/ 91 w 99"/>
                    <a:gd name="T35" fmla="*/ 89 h 740"/>
                    <a:gd name="T36" fmla="*/ 90 w 99"/>
                    <a:gd name="T37" fmla="*/ 78 h 740"/>
                    <a:gd name="T38" fmla="*/ 87 w 99"/>
                    <a:gd name="T39" fmla="*/ 65 h 740"/>
                    <a:gd name="T40" fmla="*/ 82 w 99"/>
                    <a:gd name="T41" fmla="*/ 53 h 740"/>
                    <a:gd name="T42" fmla="*/ 77 w 99"/>
                    <a:gd name="T43" fmla="*/ 40 h 740"/>
                    <a:gd name="T44" fmla="*/ 72 w 99"/>
                    <a:gd name="T45" fmla="*/ 27 h 740"/>
                    <a:gd name="T46" fmla="*/ 66 w 99"/>
                    <a:gd name="T47" fmla="*/ 17 h 740"/>
                    <a:gd name="T48" fmla="*/ 59 w 99"/>
                    <a:gd name="T49" fmla="*/ 9 h 740"/>
                    <a:gd name="T50" fmla="*/ 53 w 99"/>
                    <a:gd name="T51" fmla="*/ 3 h 740"/>
                    <a:gd name="T52" fmla="*/ 45 w 99"/>
                    <a:gd name="T53" fmla="*/ 0 h 740"/>
                    <a:gd name="T54" fmla="*/ 38 w 99"/>
                    <a:gd name="T55" fmla="*/ 0 h 740"/>
                    <a:gd name="T56" fmla="*/ 32 w 99"/>
                    <a:gd name="T57" fmla="*/ 4 h 740"/>
                    <a:gd name="T58" fmla="*/ 24 w 99"/>
                    <a:gd name="T59" fmla="*/ 14 h 740"/>
                    <a:gd name="T60" fmla="*/ 19 w 99"/>
                    <a:gd name="T61" fmla="*/ 27 h 740"/>
                    <a:gd name="T62" fmla="*/ 14 w 99"/>
                    <a:gd name="T63" fmla="*/ 48 h 740"/>
                    <a:gd name="T64" fmla="*/ 11 w 99"/>
                    <a:gd name="T65" fmla="*/ 77 h 740"/>
                    <a:gd name="T66" fmla="*/ 6 w 99"/>
                    <a:gd name="T67" fmla="*/ 107 h 740"/>
                    <a:gd name="T68" fmla="*/ 5 w 99"/>
                    <a:gd name="T69" fmla="*/ 141 h 740"/>
                    <a:gd name="T70" fmla="*/ 0 w 99"/>
                    <a:gd name="T71" fmla="*/ 175 h 740"/>
                    <a:gd name="T72" fmla="*/ 0 w 99"/>
                    <a:gd name="T73" fmla="*/ 213 h 740"/>
                    <a:gd name="T74" fmla="*/ 0 w 99"/>
                    <a:gd name="T75" fmla="*/ 252 h 740"/>
                    <a:gd name="T76" fmla="*/ 0 w 99"/>
                    <a:gd name="T77" fmla="*/ 292 h 740"/>
                    <a:gd name="T78" fmla="*/ 0 w 99"/>
                    <a:gd name="T79" fmla="*/ 334 h 740"/>
                    <a:gd name="T80" fmla="*/ 5 w 99"/>
                    <a:gd name="T81" fmla="*/ 377 h 740"/>
                    <a:gd name="T82" fmla="*/ 6 w 99"/>
                    <a:gd name="T83" fmla="*/ 420 h 740"/>
                    <a:gd name="T84" fmla="*/ 10 w 99"/>
                    <a:gd name="T85" fmla="*/ 465 h 740"/>
                    <a:gd name="T86" fmla="*/ 14 w 99"/>
                    <a:gd name="T87" fmla="*/ 509 h 740"/>
                    <a:gd name="T88" fmla="*/ 19 w 99"/>
                    <a:gd name="T89" fmla="*/ 555 h 740"/>
                    <a:gd name="T90" fmla="*/ 24 w 99"/>
                    <a:gd name="T91" fmla="*/ 600 h 740"/>
                    <a:gd name="T92" fmla="*/ 32 w 99"/>
                    <a:gd name="T93" fmla="*/ 647 h 740"/>
                    <a:gd name="T94" fmla="*/ 38 w 99"/>
                    <a:gd name="T95" fmla="*/ 693 h 740"/>
                    <a:gd name="T96" fmla="*/ 48 w 99"/>
                    <a:gd name="T97" fmla="*/ 740 h 740"/>
                    <a:gd name="T98" fmla="*/ 99 w 99"/>
                    <a:gd name="T99" fmla="*/ 688 h 740"/>
                    <a:gd name="T100" fmla="*/ 99 w 99"/>
                    <a:gd name="T101" fmla="*/ 688 h 7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99" h="740">
                      <a:moveTo>
                        <a:pt x="99" y="688"/>
                      </a:moveTo>
                      <a:lnTo>
                        <a:pt x="98" y="682"/>
                      </a:lnTo>
                      <a:lnTo>
                        <a:pt x="98" y="669"/>
                      </a:lnTo>
                      <a:lnTo>
                        <a:pt x="96" y="648"/>
                      </a:lnTo>
                      <a:lnTo>
                        <a:pt x="96" y="621"/>
                      </a:lnTo>
                      <a:lnTo>
                        <a:pt x="95" y="586"/>
                      </a:lnTo>
                      <a:lnTo>
                        <a:pt x="95" y="549"/>
                      </a:lnTo>
                      <a:lnTo>
                        <a:pt x="95" y="507"/>
                      </a:lnTo>
                      <a:lnTo>
                        <a:pt x="95" y="462"/>
                      </a:lnTo>
                      <a:lnTo>
                        <a:pt x="95" y="412"/>
                      </a:lnTo>
                      <a:lnTo>
                        <a:pt x="95" y="366"/>
                      </a:lnTo>
                      <a:lnTo>
                        <a:pt x="93" y="316"/>
                      </a:lnTo>
                      <a:lnTo>
                        <a:pt x="93" y="268"/>
                      </a:lnTo>
                      <a:lnTo>
                        <a:pt x="93" y="220"/>
                      </a:lnTo>
                      <a:lnTo>
                        <a:pt x="93" y="176"/>
                      </a:lnTo>
                      <a:lnTo>
                        <a:pt x="93" y="136"/>
                      </a:lnTo>
                      <a:lnTo>
                        <a:pt x="93" y="99"/>
                      </a:lnTo>
                      <a:lnTo>
                        <a:pt x="91" y="89"/>
                      </a:lnTo>
                      <a:lnTo>
                        <a:pt x="90" y="78"/>
                      </a:lnTo>
                      <a:lnTo>
                        <a:pt x="87" y="65"/>
                      </a:lnTo>
                      <a:lnTo>
                        <a:pt x="82" y="53"/>
                      </a:lnTo>
                      <a:lnTo>
                        <a:pt x="77" y="40"/>
                      </a:lnTo>
                      <a:lnTo>
                        <a:pt x="72" y="27"/>
                      </a:lnTo>
                      <a:lnTo>
                        <a:pt x="66" y="17"/>
                      </a:lnTo>
                      <a:lnTo>
                        <a:pt x="59" y="9"/>
                      </a:lnTo>
                      <a:lnTo>
                        <a:pt x="53" y="3"/>
                      </a:lnTo>
                      <a:lnTo>
                        <a:pt x="45" y="0"/>
                      </a:lnTo>
                      <a:lnTo>
                        <a:pt x="38" y="0"/>
                      </a:lnTo>
                      <a:lnTo>
                        <a:pt x="32" y="4"/>
                      </a:lnTo>
                      <a:lnTo>
                        <a:pt x="24" y="14"/>
                      </a:lnTo>
                      <a:lnTo>
                        <a:pt x="19" y="27"/>
                      </a:lnTo>
                      <a:lnTo>
                        <a:pt x="14" y="48"/>
                      </a:lnTo>
                      <a:lnTo>
                        <a:pt x="11" y="77"/>
                      </a:lnTo>
                      <a:lnTo>
                        <a:pt x="6" y="107"/>
                      </a:lnTo>
                      <a:lnTo>
                        <a:pt x="5" y="141"/>
                      </a:lnTo>
                      <a:lnTo>
                        <a:pt x="0" y="175"/>
                      </a:lnTo>
                      <a:lnTo>
                        <a:pt x="0" y="213"/>
                      </a:lnTo>
                      <a:lnTo>
                        <a:pt x="0" y="252"/>
                      </a:lnTo>
                      <a:lnTo>
                        <a:pt x="0" y="292"/>
                      </a:lnTo>
                      <a:lnTo>
                        <a:pt x="0" y="334"/>
                      </a:lnTo>
                      <a:lnTo>
                        <a:pt x="5" y="377"/>
                      </a:lnTo>
                      <a:lnTo>
                        <a:pt x="6" y="420"/>
                      </a:lnTo>
                      <a:lnTo>
                        <a:pt x="10" y="465"/>
                      </a:lnTo>
                      <a:lnTo>
                        <a:pt x="14" y="509"/>
                      </a:lnTo>
                      <a:lnTo>
                        <a:pt x="19" y="555"/>
                      </a:lnTo>
                      <a:lnTo>
                        <a:pt x="24" y="600"/>
                      </a:lnTo>
                      <a:lnTo>
                        <a:pt x="32" y="647"/>
                      </a:lnTo>
                      <a:lnTo>
                        <a:pt x="38" y="693"/>
                      </a:lnTo>
                      <a:lnTo>
                        <a:pt x="48" y="740"/>
                      </a:lnTo>
                      <a:lnTo>
                        <a:pt x="99" y="688"/>
                      </a:lnTo>
                      <a:lnTo>
                        <a:pt x="99" y="688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57" name="Freeform 45"/>
                <p:cNvSpPr>
                  <a:spLocks/>
                </p:cNvSpPr>
                <p:nvPr/>
              </p:nvSpPr>
              <p:spPr bwMode="auto">
                <a:xfrm>
                  <a:off x="1371" y="1882"/>
                  <a:ext cx="144" cy="133"/>
                </a:xfrm>
                <a:custGeom>
                  <a:avLst/>
                  <a:gdLst>
                    <a:gd name="T0" fmla="*/ 40 w 287"/>
                    <a:gd name="T1" fmla="*/ 1 h 266"/>
                    <a:gd name="T2" fmla="*/ 42 w 287"/>
                    <a:gd name="T3" fmla="*/ 0 h 266"/>
                    <a:gd name="T4" fmla="*/ 51 w 287"/>
                    <a:gd name="T5" fmla="*/ 0 h 266"/>
                    <a:gd name="T6" fmla="*/ 66 w 287"/>
                    <a:gd name="T7" fmla="*/ 0 h 266"/>
                    <a:gd name="T8" fmla="*/ 87 w 287"/>
                    <a:gd name="T9" fmla="*/ 1 h 266"/>
                    <a:gd name="T10" fmla="*/ 107 w 287"/>
                    <a:gd name="T11" fmla="*/ 3 h 266"/>
                    <a:gd name="T12" fmla="*/ 131 w 287"/>
                    <a:gd name="T13" fmla="*/ 6 h 266"/>
                    <a:gd name="T14" fmla="*/ 157 w 287"/>
                    <a:gd name="T15" fmla="*/ 13 h 266"/>
                    <a:gd name="T16" fmla="*/ 184 w 287"/>
                    <a:gd name="T17" fmla="*/ 24 h 266"/>
                    <a:gd name="T18" fmla="*/ 208 w 287"/>
                    <a:gd name="T19" fmla="*/ 35 h 266"/>
                    <a:gd name="T20" fmla="*/ 233 w 287"/>
                    <a:gd name="T21" fmla="*/ 51 h 266"/>
                    <a:gd name="T22" fmla="*/ 253 w 287"/>
                    <a:gd name="T23" fmla="*/ 70 h 266"/>
                    <a:gd name="T24" fmla="*/ 269 w 287"/>
                    <a:gd name="T25" fmla="*/ 96 h 266"/>
                    <a:gd name="T26" fmla="*/ 281 w 287"/>
                    <a:gd name="T27" fmla="*/ 123 h 266"/>
                    <a:gd name="T28" fmla="*/ 287 w 287"/>
                    <a:gd name="T29" fmla="*/ 159 h 266"/>
                    <a:gd name="T30" fmla="*/ 286 w 287"/>
                    <a:gd name="T31" fmla="*/ 197 h 266"/>
                    <a:gd name="T32" fmla="*/ 278 w 287"/>
                    <a:gd name="T33" fmla="*/ 245 h 266"/>
                    <a:gd name="T34" fmla="*/ 207 w 287"/>
                    <a:gd name="T35" fmla="*/ 266 h 266"/>
                    <a:gd name="T36" fmla="*/ 207 w 287"/>
                    <a:gd name="T37" fmla="*/ 263 h 266"/>
                    <a:gd name="T38" fmla="*/ 208 w 287"/>
                    <a:gd name="T39" fmla="*/ 255 h 266"/>
                    <a:gd name="T40" fmla="*/ 212 w 287"/>
                    <a:gd name="T41" fmla="*/ 241 h 266"/>
                    <a:gd name="T42" fmla="*/ 217 w 287"/>
                    <a:gd name="T43" fmla="*/ 226 h 266"/>
                    <a:gd name="T44" fmla="*/ 218 w 287"/>
                    <a:gd name="T45" fmla="*/ 207 h 266"/>
                    <a:gd name="T46" fmla="*/ 221 w 287"/>
                    <a:gd name="T47" fmla="*/ 188 h 266"/>
                    <a:gd name="T48" fmla="*/ 221 w 287"/>
                    <a:gd name="T49" fmla="*/ 165 h 266"/>
                    <a:gd name="T50" fmla="*/ 221 w 287"/>
                    <a:gd name="T51" fmla="*/ 144 h 266"/>
                    <a:gd name="T52" fmla="*/ 217 w 287"/>
                    <a:gd name="T53" fmla="*/ 123 h 266"/>
                    <a:gd name="T54" fmla="*/ 208 w 287"/>
                    <a:gd name="T55" fmla="*/ 104 h 266"/>
                    <a:gd name="T56" fmla="*/ 197 w 287"/>
                    <a:gd name="T57" fmla="*/ 86 h 266"/>
                    <a:gd name="T58" fmla="*/ 181 w 287"/>
                    <a:gd name="T59" fmla="*/ 72 h 266"/>
                    <a:gd name="T60" fmla="*/ 159 w 287"/>
                    <a:gd name="T61" fmla="*/ 61 h 266"/>
                    <a:gd name="T62" fmla="*/ 135 w 287"/>
                    <a:gd name="T63" fmla="*/ 54 h 266"/>
                    <a:gd name="T64" fmla="*/ 101 w 287"/>
                    <a:gd name="T65" fmla="*/ 54 h 266"/>
                    <a:gd name="T66" fmla="*/ 62 w 287"/>
                    <a:gd name="T67" fmla="*/ 59 h 266"/>
                    <a:gd name="T68" fmla="*/ 59 w 287"/>
                    <a:gd name="T69" fmla="*/ 59 h 266"/>
                    <a:gd name="T70" fmla="*/ 56 w 287"/>
                    <a:gd name="T71" fmla="*/ 56 h 266"/>
                    <a:gd name="T72" fmla="*/ 50 w 287"/>
                    <a:gd name="T73" fmla="*/ 53 h 266"/>
                    <a:gd name="T74" fmla="*/ 45 w 287"/>
                    <a:gd name="T75" fmla="*/ 50 h 266"/>
                    <a:gd name="T76" fmla="*/ 35 w 287"/>
                    <a:gd name="T77" fmla="*/ 45 h 266"/>
                    <a:gd name="T78" fmla="*/ 29 w 287"/>
                    <a:gd name="T79" fmla="*/ 40 h 266"/>
                    <a:gd name="T80" fmla="*/ 21 w 287"/>
                    <a:gd name="T81" fmla="*/ 35 h 266"/>
                    <a:gd name="T82" fmla="*/ 14 w 287"/>
                    <a:gd name="T83" fmla="*/ 30 h 266"/>
                    <a:gd name="T84" fmla="*/ 8 w 287"/>
                    <a:gd name="T85" fmla="*/ 25 h 266"/>
                    <a:gd name="T86" fmla="*/ 3 w 287"/>
                    <a:gd name="T87" fmla="*/ 21 h 266"/>
                    <a:gd name="T88" fmla="*/ 0 w 287"/>
                    <a:gd name="T89" fmla="*/ 14 h 266"/>
                    <a:gd name="T90" fmla="*/ 1 w 287"/>
                    <a:gd name="T91" fmla="*/ 11 h 266"/>
                    <a:gd name="T92" fmla="*/ 3 w 287"/>
                    <a:gd name="T93" fmla="*/ 6 h 266"/>
                    <a:gd name="T94" fmla="*/ 11 w 287"/>
                    <a:gd name="T95" fmla="*/ 3 h 266"/>
                    <a:gd name="T96" fmla="*/ 22 w 287"/>
                    <a:gd name="T97" fmla="*/ 1 h 266"/>
                    <a:gd name="T98" fmla="*/ 40 w 287"/>
                    <a:gd name="T99" fmla="*/ 1 h 266"/>
                    <a:gd name="T100" fmla="*/ 40 w 287"/>
                    <a:gd name="T101" fmla="*/ 1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87" h="266">
                      <a:moveTo>
                        <a:pt x="40" y="1"/>
                      </a:moveTo>
                      <a:lnTo>
                        <a:pt x="42" y="0"/>
                      </a:lnTo>
                      <a:lnTo>
                        <a:pt x="51" y="0"/>
                      </a:lnTo>
                      <a:lnTo>
                        <a:pt x="66" y="0"/>
                      </a:lnTo>
                      <a:lnTo>
                        <a:pt x="87" y="1"/>
                      </a:lnTo>
                      <a:lnTo>
                        <a:pt x="107" y="3"/>
                      </a:lnTo>
                      <a:lnTo>
                        <a:pt x="131" y="6"/>
                      </a:lnTo>
                      <a:lnTo>
                        <a:pt x="157" y="13"/>
                      </a:lnTo>
                      <a:lnTo>
                        <a:pt x="184" y="24"/>
                      </a:lnTo>
                      <a:lnTo>
                        <a:pt x="208" y="35"/>
                      </a:lnTo>
                      <a:lnTo>
                        <a:pt x="233" y="51"/>
                      </a:lnTo>
                      <a:lnTo>
                        <a:pt x="253" y="70"/>
                      </a:lnTo>
                      <a:lnTo>
                        <a:pt x="269" y="96"/>
                      </a:lnTo>
                      <a:lnTo>
                        <a:pt x="281" y="123"/>
                      </a:lnTo>
                      <a:lnTo>
                        <a:pt x="287" y="159"/>
                      </a:lnTo>
                      <a:lnTo>
                        <a:pt x="286" y="197"/>
                      </a:lnTo>
                      <a:lnTo>
                        <a:pt x="278" y="245"/>
                      </a:lnTo>
                      <a:lnTo>
                        <a:pt x="207" y="266"/>
                      </a:lnTo>
                      <a:lnTo>
                        <a:pt x="207" y="263"/>
                      </a:lnTo>
                      <a:lnTo>
                        <a:pt x="208" y="255"/>
                      </a:lnTo>
                      <a:lnTo>
                        <a:pt x="212" y="241"/>
                      </a:lnTo>
                      <a:lnTo>
                        <a:pt x="217" y="226"/>
                      </a:lnTo>
                      <a:lnTo>
                        <a:pt x="218" y="207"/>
                      </a:lnTo>
                      <a:lnTo>
                        <a:pt x="221" y="188"/>
                      </a:lnTo>
                      <a:lnTo>
                        <a:pt x="221" y="165"/>
                      </a:lnTo>
                      <a:lnTo>
                        <a:pt x="221" y="144"/>
                      </a:lnTo>
                      <a:lnTo>
                        <a:pt x="217" y="123"/>
                      </a:lnTo>
                      <a:lnTo>
                        <a:pt x="208" y="104"/>
                      </a:lnTo>
                      <a:lnTo>
                        <a:pt x="197" y="86"/>
                      </a:lnTo>
                      <a:lnTo>
                        <a:pt x="181" y="72"/>
                      </a:lnTo>
                      <a:lnTo>
                        <a:pt x="159" y="61"/>
                      </a:lnTo>
                      <a:lnTo>
                        <a:pt x="135" y="54"/>
                      </a:lnTo>
                      <a:lnTo>
                        <a:pt x="101" y="54"/>
                      </a:lnTo>
                      <a:lnTo>
                        <a:pt x="62" y="59"/>
                      </a:lnTo>
                      <a:lnTo>
                        <a:pt x="59" y="59"/>
                      </a:lnTo>
                      <a:lnTo>
                        <a:pt x="56" y="56"/>
                      </a:lnTo>
                      <a:lnTo>
                        <a:pt x="50" y="53"/>
                      </a:lnTo>
                      <a:lnTo>
                        <a:pt x="45" y="50"/>
                      </a:lnTo>
                      <a:lnTo>
                        <a:pt x="35" y="45"/>
                      </a:lnTo>
                      <a:lnTo>
                        <a:pt x="29" y="40"/>
                      </a:lnTo>
                      <a:lnTo>
                        <a:pt x="21" y="35"/>
                      </a:lnTo>
                      <a:lnTo>
                        <a:pt x="14" y="30"/>
                      </a:lnTo>
                      <a:lnTo>
                        <a:pt x="8" y="25"/>
                      </a:lnTo>
                      <a:lnTo>
                        <a:pt x="3" y="21"/>
                      </a:lnTo>
                      <a:lnTo>
                        <a:pt x="0" y="14"/>
                      </a:lnTo>
                      <a:lnTo>
                        <a:pt x="1" y="11"/>
                      </a:lnTo>
                      <a:lnTo>
                        <a:pt x="3" y="6"/>
                      </a:lnTo>
                      <a:lnTo>
                        <a:pt x="11" y="3"/>
                      </a:lnTo>
                      <a:lnTo>
                        <a:pt x="22" y="1"/>
                      </a:lnTo>
                      <a:lnTo>
                        <a:pt x="40" y="1"/>
                      </a:lnTo>
                      <a:lnTo>
                        <a:pt x="40" y="1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58" name="Freeform 46"/>
                <p:cNvSpPr>
                  <a:spLocks/>
                </p:cNvSpPr>
                <p:nvPr/>
              </p:nvSpPr>
              <p:spPr bwMode="auto">
                <a:xfrm>
                  <a:off x="1122" y="1819"/>
                  <a:ext cx="391" cy="374"/>
                </a:xfrm>
                <a:custGeom>
                  <a:avLst/>
                  <a:gdLst>
                    <a:gd name="T0" fmla="*/ 3 w 782"/>
                    <a:gd name="T1" fmla="*/ 83 h 746"/>
                    <a:gd name="T2" fmla="*/ 0 w 782"/>
                    <a:gd name="T3" fmla="*/ 154 h 746"/>
                    <a:gd name="T4" fmla="*/ 8 w 782"/>
                    <a:gd name="T5" fmla="*/ 253 h 746"/>
                    <a:gd name="T6" fmla="*/ 31 w 782"/>
                    <a:gd name="T7" fmla="*/ 369 h 746"/>
                    <a:gd name="T8" fmla="*/ 68 w 782"/>
                    <a:gd name="T9" fmla="*/ 486 h 746"/>
                    <a:gd name="T10" fmla="*/ 119 w 782"/>
                    <a:gd name="T11" fmla="*/ 595 h 746"/>
                    <a:gd name="T12" fmla="*/ 188 w 782"/>
                    <a:gd name="T13" fmla="*/ 683 h 746"/>
                    <a:gd name="T14" fmla="*/ 273 w 782"/>
                    <a:gd name="T15" fmla="*/ 735 h 746"/>
                    <a:gd name="T16" fmla="*/ 376 w 782"/>
                    <a:gd name="T17" fmla="*/ 744 h 746"/>
                    <a:gd name="T18" fmla="*/ 472 w 782"/>
                    <a:gd name="T19" fmla="*/ 724 h 746"/>
                    <a:gd name="T20" fmla="*/ 559 w 782"/>
                    <a:gd name="T21" fmla="*/ 683 h 746"/>
                    <a:gd name="T22" fmla="*/ 634 w 782"/>
                    <a:gd name="T23" fmla="*/ 627 h 746"/>
                    <a:gd name="T24" fmla="*/ 697 w 782"/>
                    <a:gd name="T25" fmla="*/ 560 h 746"/>
                    <a:gd name="T26" fmla="*/ 742 w 782"/>
                    <a:gd name="T27" fmla="*/ 484 h 746"/>
                    <a:gd name="T28" fmla="*/ 771 w 782"/>
                    <a:gd name="T29" fmla="*/ 409 h 746"/>
                    <a:gd name="T30" fmla="*/ 782 w 782"/>
                    <a:gd name="T31" fmla="*/ 335 h 746"/>
                    <a:gd name="T32" fmla="*/ 777 w 782"/>
                    <a:gd name="T33" fmla="*/ 289 h 746"/>
                    <a:gd name="T34" fmla="*/ 769 w 782"/>
                    <a:gd name="T35" fmla="*/ 266 h 746"/>
                    <a:gd name="T36" fmla="*/ 759 w 782"/>
                    <a:gd name="T37" fmla="*/ 250 h 746"/>
                    <a:gd name="T38" fmla="*/ 748 w 782"/>
                    <a:gd name="T39" fmla="*/ 242 h 746"/>
                    <a:gd name="T40" fmla="*/ 737 w 782"/>
                    <a:gd name="T41" fmla="*/ 242 h 746"/>
                    <a:gd name="T42" fmla="*/ 727 w 782"/>
                    <a:gd name="T43" fmla="*/ 253 h 746"/>
                    <a:gd name="T44" fmla="*/ 719 w 782"/>
                    <a:gd name="T45" fmla="*/ 276 h 746"/>
                    <a:gd name="T46" fmla="*/ 716 w 782"/>
                    <a:gd name="T47" fmla="*/ 311 h 746"/>
                    <a:gd name="T48" fmla="*/ 715 w 782"/>
                    <a:gd name="T49" fmla="*/ 361 h 746"/>
                    <a:gd name="T50" fmla="*/ 695 w 782"/>
                    <a:gd name="T51" fmla="*/ 417 h 746"/>
                    <a:gd name="T52" fmla="*/ 662 w 782"/>
                    <a:gd name="T53" fmla="*/ 473 h 746"/>
                    <a:gd name="T54" fmla="*/ 613 w 782"/>
                    <a:gd name="T55" fmla="*/ 529 h 746"/>
                    <a:gd name="T56" fmla="*/ 557 w 782"/>
                    <a:gd name="T57" fmla="*/ 579 h 746"/>
                    <a:gd name="T58" fmla="*/ 491 w 782"/>
                    <a:gd name="T59" fmla="*/ 618 h 746"/>
                    <a:gd name="T60" fmla="*/ 426 w 782"/>
                    <a:gd name="T61" fmla="*/ 647 h 746"/>
                    <a:gd name="T62" fmla="*/ 358 w 782"/>
                    <a:gd name="T63" fmla="*/ 658 h 746"/>
                    <a:gd name="T64" fmla="*/ 292 w 782"/>
                    <a:gd name="T65" fmla="*/ 647 h 746"/>
                    <a:gd name="T66" fmla="*/ 238 w 782"/>
                    <a:gd name="T67" fmla="*/ 594 h 746"/>
                    <a:gd name="T68" fmla="*/ 191 w 782"/>
                    <a:gd name="T69" fmla="*/ 508 h 746"/>
                    <a:gd name="T70" fmla="*/ 156 w 782"/>
                    <a:gd name="T71" fmla="*/ 407 h 746"/>
                    <a:gd name="T72" fmla="*/ 129 w 782"/>
                    <a:gd name="T73" fmla="*/ 300 h 746"/>
                    <a:gd name="T74" fmla="*/ 108 w 782"/>
                    <a:gd name="T75" fmla="*/ 199 h 746"/>
                    <a:gd name="T76" fmla="*/ 97 w 782"/>
                    <a:gd name="T77" fmla="*/ 120 h 746"/>
                    <a:gd name="T78" fmla="*/ 92 w 782"/>
                    <a:gd name="T79" fmla="*/ 75 h 746"/>
                    <a:gd name="T80" fmla="*/ 90 w 782"/>
                    <a:gd name="T81" fmla="*/ 67 h 746"/>
                    <a:gd name="T82" fmla="*/ 89 w 782"/>
                    <a:gd name="T83" fmla="*/ 56 h 746"/>
                    <a:gd name="T84" fmla="*/ 84 w 782"/>
                    <a:gd name="T85" fmla="*/ 38 h 746"/>
                    <a:gd name="T86" fmla="*/ 77 w 782"/>
                    <a:gd name="T87" fmla="*/ 20 h 746"/>
                    <a:gd name="T88" fmla="*/ 68 w 782"/>
                    <a:gd name="T89" fmla="*/ 6 h 746"/>
                    <a:gd name="T90" fmla="*/ 56 w 782"/>
                    <a:gd name="T91" fmla="*/ 0 h 746"/>
                    <a:gd name="T92" fmla="*/ 39 w 782"/>
                    <a:gd name="T93" fmla="*/ 9 h 746"/>
                    <a:gd name="T94" fmla="*/ 20 w 782"/>
                    <a:gd name="T95" fmla="*/ 38 h 746"/>
                    <a:gd name="T96" fmla="*/ 10 w 782"/>
                    <a:gd name="T97" fmla="*/ 62 h 7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782" h="746">
                      <a:moveTo>
                        <a:pt x="10" y="62"/>
                      </a:moveTo>
                      <a:lnTo>
                        <a:pt x="3" y="83"/>
                      </a:lnTo>
                      <a:lnTo>
                        <a:pt x="0" y="114"/>
                      </a:lnTo>
                      <a:lnTo>
                        <a:pt x="0" y="154"/>
                      </a:lnTo>
                      <a:lnTo>
                        <a:pt x="3" y="200"/>
                      </a:lnTo>
                      <a:lnTo>
                        <a:pt x="8" y="253"/>
                      </a:lnTo>
                      <a:lnTo>
                        <a:pt x="18" y="309"/>
                      </a:lnTo>
                      <a:lnTo>
                        <a:pt x="31" y="369"/>
                      </a:lnTo>
                      <a:lnTo>
                        <a:pt x="48" y="428"/>
                      </a:lnTo>
                      <a:lnTo>
                        <a:pt x="68" y="486"/>
                      </a:lnTo>
                      <a:lnTo>
                        <a:pt x="92" y="544"/>
                      </a:lnTo>
                      <a:lnTo>
                        <a:pt x="119" y="595"/>
                      </a:lnTo>
                      <a:lnTo>
                        <a:pt x="151" y="643"/>
                      </a:lnTo>
                      <a:lnTo>
                        <a:pt x="188" y="683"/>
                      </a:lnTo>
                      <a:lnTo>
                        <a:pt x="228" y="714"/>
                      </a:lnTo>
                      <a:lnTo>
                        <a:pt x="273" y="735"/>
                      </a:lnTo>
                      <a:lnTo>
                        <a:pt x="326" y="746"/>
                      </a:lnTo>
                      <a:lnTo>
                        <a:pt x="376" y="744"/>
                      </a:lnTo>
                      <a:lnTo>
                        <a:pt x="426" y="736"/>
                      </a:lnTo>
                      <a:lnTo>
                        <a:pt x="472" y="724"/>
                      </a:lnTo>
                      <a:lnTo>
                        <a:pt x="517" y="708"/>
                      </a:lnTo>
                      <a:lnTo>
                        <a:pt x="559" y="683"/>
                      </a:lnTo>
                      <a:lnTo>
                        <a:pt x="599" y="658"/>
                      </a:lnTo>
                      <a:lnTo>
                        <a:pt x="634" y="627"/>
                      </a:lnTo>
                      <a:lnTo>
                        <a:pt x="668" y="597"/>
                      </a:lnTo>
                      <a:lnTo>
                        <a:pt x="697" y="560"/>
                      </a:lnTo>
                      <a:lnTo>
                        <a:pt x="723" y="523"/>
                      </a:lnTo>
                      <a:lnTo>
                        <a:pt x="742" y="484"/>
                      </a:lnTo>
                      <a:lnTo>
                        <a:pt x="761" y="447"/>
                      </a:lnTo>
                      <a:lnTo>
                        <a:pt x="771" y="409"/>
                      </a:lnTo>
                      <a:lnTo>
                        <a:pt x="780" y="370"/>
                      </a:lnTo>
                      <a:lnTo>
                        <a:pt x="782" y="335"/>
                      </a:lnTo>
                      <a:lnTo>
                        <a:pt x="780" y="301"/>
                      </a:lnTo>
                      <a:lnTo>
                        <a:pt x="777" y="289"/>
                      </a:lnTo>
                      <a:lnTo>
                        <a:pt x="774" y="277"/>
                      </a:lnTo>
                      <a:lnTo>
                        <a:pt x="769" y="266"/>
                      </a:lnTo>
                      <a:lnTo>
                        <a:pt x="766" y="260"/>
                      </a:lnTo>
                      <a:lnTo>
                        <a:pt x="759" y="250"/>
                      </a:lnTo>
                      <a:lnTo>
                        <a:pt x="755" y="247"/>
                      </a:lnTo>
                      <a:lnTo>
                        <a:pt x="748" y="242"/>
                      </a:lnTo>
                      <a:lnTo>
                        <a:pt x="743" y="242"/>
                      </a:lnTo>
                      <a:lnTo>
                        <a:pt x="737" y="242"/>
                      </a:lnTo>
                      <a:lnTo>
                        <a:pt x="732" y="247"/>
                      </a:lnTo>
                      <a:lnTo>
                        <a:pt x="727" y="253"/>
                      </a:lnTo>
                      <a:lnTo>
                        <a:pt x="723" y="263"/>
                      </a:lnTo>
                      <a:lnTo>
                        <a:pt x="719" y="276"/>
                      </a:lnTo>
                      <a:lnTo>
                        <a:pt x="718" y="292"/>
                      </a:lnTo>
                      <a:lnTo>
                        <a:pt x="716" y="311"/>
                      </a:lnTo>
                      <a:lnTo>
                        <a:pt x="718" y="335"/>
                      </a:lnTo>
                      <a:lnTo>
                        <a:pt x="715" y="361"/>
                      </a:lnTo>
                      <a:lnTo>
                        <a:pt x="706" y="388"/>
                      </a:lnTo>
                      <a:lnTo>
                        <a:pt x="695" y="417"/>
                      </a:lnTo>
                      <a:lnTo>
                        <a:pt x="681" y="446"/>
                      </a:lnTo>
                      <a:lnTo>
                        <a:pt x="662" y="473"/>
                      </a:lnTo>
                      <a:lnTo>
                        <a:pt x="639" y="502"/>
                      </a:lnTo>
                      <a:lnTo>
                        <a:pt x="613" y="529"/>
                      </a:lnTo>
                      <a:lnTo>
                        <a:pt x="586" y="555"/>
                      </a:lnTo>
                      <a:lnTo>
                        <a:pt x="557" y="579"/>
                      </a:lnTo>
                      <a:lnTo>
                        <a:pt x="525" y="600"/>
                      </a:lnTo>
                      <a:lnTo>
                        <a:pt x="491" y="618"/>
                      </a:lnTo>
                      <a:lnTo>
                        <a:pt x="459" y="635"/>
                      </a:lnTo>
                      <a:lnTo>
                        <a:pt x="426" y="647"/>
                      </a:lnTo>
                      <a:lnTo>
                        <a:pt x="392" y="655"/>
                      </a:lnTo>
                      <a:lnTo>
                        <a:pt x="358" y="658"/>
                      </a:lnTo>
                      <a:lnTo>
                        <a:pt x="326" y="658"/>
                      </a:lnTo>
                      <a:lnTo>
                        <a:pt x="292" y="647"/>
                      </a:lnTo>
                      <a:lnTo>
                        <a:pt x="263" y="626"/>
                      </a:lnTo>
                      <a:lnTo>
                        <a:pt x="238" y="594"/>
                      </a:lnTo>
                      <a:lnTo>
                        <a:pt x="214" y="555"/>
                      </a:lnTo>
                      <a:lnTo>
                        <a:pt x="191" y="508"/>
                      </a:lnTo>
                      <a:lnTo>
                        <a:pt x="174" y="460"/>
                      </a:lnTo>
                      <a:lnTo>
                        <a:pt x="156" y="407"/>
                      </a:lnTo>
                      <a:lnTo>
                        <a:pt x="142" y="354"/>
                      </a:lnTo>
                      <a:lnTo>
                        <a:pt x="129" y="300"/>
                      </a:lnTo>
                      <a:lnTo>
                        <a:pt x="117" y="248"/>
                      </a:lnTo>
                      <a:lnTo>
                        <a:pt x="108" y="199"/>
                      </a:lnTo>
                      <a:lnTo>
                        <a:pt x="103" y="157"/>
                      </a:lnTo>
                      <a:lnTo>
                        <a:pt x="97" y="120"/>
                      </a:lnTo>
                      <a:lnTo>
                        <a:pt x="93" y="94"/>
                      </a:lnTo>
                      <a:lnTo>
                        <a:pt x="92" y="75"/>
                      </a:lnTo>
                      <a:lnTo>
                        <a:pt x="92" y="70"/>
                      </a:lnTo>
                      <a:lnTo>
                        <a:pt x="90" y="67"/>
                      </a:lnTo>
                      <a:lnTo>
                        <a:pt x="90" y="62"/>
                      </a:lnTo>
                      <a:lnTo>
                        <a:pt x="89" y="56"/>
                      </a:lnTo>
                      <a:lnTo>
                        <a:pt x="87" y="48"/>
                      </a:lnTo>
                      <a:lnTo>
                        <a:pt x="84" y="38"/>
                      </a:lnTo>
                      <a:lnTo>
                        <a:pt x="81" y="28"/>
                      </a:lnTo>
                      <a:lnTo>
                        <a:pt x="77" y="20"/>
                      </a:lnTo>
                      <a:lnTo>
                        <a:pt x="74" y="12"/>
                      </a:lnTo>
                      <a:lnTo>
                        <a:pt x="68" y="6"/>
                      </a:lnTo>
                      <a:lnTo>
                        <a:pt x="63" y="3"/>
                      </a:lnTo>
                      <a:lnTo>
                        <a:pt x="56" y="0"/>
                      </a:lnTo>
                      <a:lnTo>
                        <a:pt x="48" y="3"/>
                      </a:lnTo>
                      <a:lnTo>
                        <a:pt x="39" y="9"/>
                      </a:lnTo>
                      <a:lnTo>
                        <a:pt x="31" y="22"/>
                      </a:lnTo>
                      <a:lnTo>
                        <a:pt x="20" y="38"/>
                      </a:lnTo>
                      <a:lnTo>
                        <a:pt x="10" y="62"/>
                      </a:lnTo>
                      <a:lnTo>
                        <a:pt x="10" y="62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59" name="Freeform 47"/>
                <p:cNvSpPr>
                  <a:spLocks/>
                </p:cNvSpPr>
                <p:nvPr/>
              </p:nvSpPr>
              <p:spPr bwMode="auto">
                <a:xfrm>
                  <a:off x="1096" y="1875"/>
                  <a:ext cx="99" cy="48"/>
                </a:xfrm>
                <a:custGeom>
                  <a:avLst/>
                  <a:gdLst>
                    <a:gd name="T0" fmla="*/ 188 w 197"/>
                    <a:gd name="T1" fmla="*/ 0 h 97"/>
                    <a:gd name="T2" fmla="*/ 184 w 197"/>
                    <a:gd name="T3" fmla="*/ 0 h 97"/>
                    <a:gd name="T4" fmla="*/ 178 w 197"/>
                    <a:gd name="T5" fmla="*/ 0 h 97"/>
                    <a:gd name="T6" fmla="*/ 170 w 197"/>
                    <a:gd name="T7" fmla="*/ 2 h 97"/>
                    <a:gd name="T8" fmla="*/ 159 w 197"/>
                    <a:gd name="T9" fmla="*/ 4 h 97"/>
                    <a:gd name="T10" fmla="*/ 144 w 197"/>
                    <a:gd name="T11" fmla="*/ 4 h 97"/>
                    <a:gd name="T12" fmla="*/ 132 w 197"/>
                    <a:gd name="T13" fmla="*/ 7 h 97"/>
                    <a:gd name="T14" fmla="*/ 117 w 197"/>
                    <a:gd name="T15" fmla="*/ 8 h 97"/>
                    <a:gd name="T16" fmla="*/ 101 w 197"/>
                    <a:gd name="T17" fmla="*/ 13 h 97"/>
                    <a:gd name="T18" fmla="*/ 83 w 197"/>
                    <a:gd name="T19" fmla="*/ 15 h 97"/>
                    <a:gd name="T20" fmla="*/ 69 w 197"/>
                    <a:gd name="T21" fmla="*/ 18 h 97"/>
                    <a:gd name="T22" fmla="*/ 53 w 197"/>
                    <a:gd name="T23" fmla="*/ 21 h 97"/>
                    <a:gd name="T24" fmla="*/ 40 w 197"/>
                    <a:gd name="T25" fmla="*/ 24 h 97"/>
                    <a:gd name="T26" fmla="*/ 26 w 197"/>
                    <a:gd name="T27" fmla="*/ 28 h 97"/>
                    <a:gd name="T28" fmla="*/ 18 w 197"/>
                    <a:gd name="T29" fmla="*/ 32 h 97"/>
                    <a:gd name="T30" fmla="*/ 11 w 197"/>
                    <a:gd name="T31" fmla="*/ 36 h 97"/>
                    <a:gd name="T32" fmla="*/ 8 w 197"/>
                    <a:gd name="T33" fmla="*/ 40 h 97"/>
                    <a:gd name="T34" fmla="*/ 3 w 197"/>
                    <a:gd name="T35" fmla="*/ 47 h 97"/>
                    <a:gd name="T36" fmla="*/ 2 w 197"/>
                    <a:gd name="T37" fmla="*/ 58 h 97"/>
                    <a:gd name="T38" fmla="*/ 0 w 197"/>
                    <a:gd name="T39" fmla="*/ 66 h 97"/>
                    <a:gd name="T40" fmla="*/ 2 w 197"/>
                    <a:gd name="T41" fmla="*/ 76 h 97"/>
                    <a:gd name="T42" fmla="*/ 2 w 197"/>
                    <a:gd name="T43" fmla="*/ 84 h 97"/>
                    <a:gd name="T44" fmla="*/ 5 w 197"/>
                    <a:gd name="T45" fmla="*/ 90 h 97"/>
                    <a:gd name="T46" fmla="*/ 10 w 197"/>
                    <a:gd name="T47" fmla="*/ 93 h 97"/>
                    <a:gd name="T48" fmla="*/ 18 w 197"/>
                    <a:gd name="T49" fmla="*/ 97 h 97"/>
                    <a:gd name="T50" fmla="*/ 21 w 197"/>
                    <a:gd name="T51" fmla="*/ 95 h 97"/>
                    <a:gd name="T52" fmla="*/ 27 w 197"/>
                    <a:gd name="T53" fmla="*/ 93 h 97"/>
                    <a:gd name="T54" fmla="*/ 37 w 197"/>
                    <a:gd name="T55" fmla="*/ 92 h 97"/>
                    <a:gd name="T56" fmla="*/ 51 w 197"/>
                    <a:gd name="T57" fmla="*/ 89 h 97"/>
                    <a:gd name="T58" fmla="*/ 64 w 197"/>
                    <a:gd name="T59" fmla="*/ 84 h 97"/>
                    <a:gd name="T60" fmla="*/ 79 w 197"/>
                    <a:gd name="T61" fmla="*/ 81 h 97"/>
                    <a:gd name="T62" fmla="*/ 93 w 197"/>
                    <a:gd name="T63" fmla="*/ 77 h 97"/>
                    <a:gd name="T64" fmla="*/ 109 w 197"/>
                    <a:gd name="T65" fmla="*/ 74 h 97"/>
                    <a:gd name="T66" fmla="*/ 123 w 197"/>
                    <a:gd name="T67" fmla="*/ 68 h 97"/>
                    <a:gd name="T68" fmla="*/ 140 w 197"/>
                    <a:gd name="T69" fmla="*/ 65 h 97"/>
                    <a:gd name="T70" fmla="*/ 152 w 197"/>
                    <a:gd name="T71" fmla="*/ 58 h 97"/>
                    <a:gd name="T72" fmla="*/ 167 w 197"/>
                    <a:gd name="T73" fmla="*/ 55 h 97"/>
                    <a:gd name="T74" fmla="*/ 176 w 197"/>
                    <a:gd name="T75" fmla="*/ 50 h 97"/>
                    <a:gd name="T76" fmla="*/ 186 w 197"/>
                    <a:gd name="T77" fmla="*/ 45 h 97"/>
                    <a:gd name="T78" fmla="*/ 193 w 197"/>
                    <a:gd name="T79" fmla="*/ 42 h 97"/>
                    <a:gd name="T80" fmla="*/ 197 w 197"/>
                    <a:gd name="T81" fmla="*/ 40 h 97"/>
                    <a:gd name="T82" fmla="*/ 197 w 197"/>
                    <a:gd name="T83" fmla="*/ 32 h 97"/>
                    <a:gd name="T84" fmla="*/ 197 w 197"/>
                    <a:gd name="T85" fmla="*/ 26 h 97"/>
                    <a:gd name="T86" fmla="*/ 196 w 197"/>
                    <a:gd name="T87" fmla="*/ 21 h 97"/>
                    <a:gd name="T88" fmla="*/ 194 w 197"/>
                    <a:gd name="T89" fmla="*/ 15 h 97"/>
                    <a:gd name="T90" fmla="*/ 188 w 197"/>
                    <a:gd name="T91" fmla="*/ 4 h 97"/>
                    <a:gd name="T92" fmla="*/ 188 w 197"/>
                    <a:gd name="T93" fmla="*/ 0 h 97"/>
                    <a:gd name="T94" fmla="*/ 188 w 197"/>
                    <a:gd name="T95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97" h="97">
                      <a:moveTo>
                        <a:pt x="188" y="0"/>
                      </a:moveTo>
                      <a:lnTo>
                        <a:pt x="184" y="0"/>
                      </a:lnTo>
                      <a:lnTo>
                        <a:pt x="178" y="0"/>
                      </a:lnTo>
                      <a:lnTo>
                        <a:pt x="170" y="2"/>
                      </a:lnTo>
                      <a:lnTo>
                        <a:pt x="159" y="4"/>
                      </a:lnTo>
                      <a:lnTo>
                        <a:pt x="144" y="4"/>
                      </a:lnTo>
                      <a:lnTo>
                        <a:pt x="132" y="7"/>
                      </a:lnTo>
                      <a:lnTo>
                        <a:pt x="117" y="8"/>
                      </a:lnTo>
                      <a:lnTo>
                        <a:pt x="101" y="13"/>
                      </a:lnTo>
                      <a:lnTo>
                        <a:pt x="83" y="15"/>
                      </a:lnTo>
                      <a:lnTo>
                        <a:pt x="69" y="18"/>
                      </a:lnTo>
                      <a:lnTo>
                        <a:pt x="53" y="21"/>
                      </a:lnTo>
                      <a:lnTo>
                        <a:pt x="40" y="24"/>
                      </a:lnTo>
                      <a:lnTo>
                        <a:pt x="26" y="28"/>
                      </a:lnTo>
                      <a:lnTo>
                        <a:pt x="18" y="32"/>
                      </a:lnTo>
                      <a:lnTo>
                        <a:pt x="11" y="36"/>
                      </a:lnTo>
                      <a:lnTo>
                        <a:pt x="8" y="40"/>
                      </a:lnTo>
                      <a:lnTo>
                        <a:pt x="3" y="47"/>
                      </a:lnTo>
                      <a:lnTo>
                        <a:pt x="2" y="58"/>
                      </a:lnTo>
                      <a:lnTo>
                        <a:pt x="0" y="66"/>
                      </a:lnTo>
                      <a:lnTo>
                        <a:pt x="2" y="76"/>
                      </a:lnTo>
                      <a:lnTo>
                        <a:pt x="2" y="84"/>
                      </a:lnTo>
                      <a:lnTo>
                        <a:pt x="5" y="90"/>
                      </a:lnTo>
                      <a:lnTo>
                        <a:pt x="10" y="93"/>
                      </a:lnTo>
                      <a:lnTo>
                        <a:pt x="18" y="97"/>
                      </a:lnTo>
                      <a:lnTo>
                        <a:pt x="21" y="95"/>
                      </a:lnTo>
                      <a:lnTo>
                        <a:pt x="27" y="93"/>
                      </a:lnTo>
                      <a:lnTo>
                        <a:pt x="37" y="92"/>
                      </a:lnTo>
                      <a:lnTo>
                        <a:pt x="51" y="89"/>
                      </a:lnTo>
                      <a:lnTo>
                        <a:pt x="64" y="84"/>
                      </a:lnTo>
                      <a:lnTo>
                        <a:pt x="79" y="81"/>
                      </a:lnTo>
                      <a:lnTo>
                        <a:pt x="93" y="77"/>
                      </a:lnTo>
                      <a:lnTo>
                        <a:pt x="109" y="74"/>
                      </a:lnTo>
                      <a:lnTo>
                        <a:pt x="123" y="68"/>
                      </a:lnTo>
                      <a:lnTo>
                        <a:pt x="140" y="65"/>
                      </a:lnTo>
                      <a:lnTo>
                        <a:pt x="152" y="58"/>
                      </a:lnTo>
                      <a:lnTo>
                        <a:pt x="167" y="55"/>
                      </a:lnTo>
                      <a:lnTo>
                        <a:pt x="176" y="50"/>
                      </a:lnTo>
                      <a:lnTo>
                        <a:pt x="186" y="45"/>
                      </a:lnTo>
                      <a:lnTo>
                        <a:pt x="193" y="42"/>
                      </a:lnTo>
                      <a:lnTo>
                        <a:pt x="197" y="40"/>
                      </a:lnTo>
                      <a:lnTo>
                        <a:pt x="197" y="32"/>
                      </a:lnTo>
                      <a:lnTo>
                        <a:pt x="197" y="26"/>
                      </a:lnTo>
                      <a:lnTo>
                        <a:pt x="196" y="21"/>
                      </a:lnTo>
                      <a:lnTo>
                        <a:pt x="194" y="15"/>
                      </a:lnTo>
                      <a:lnTo>
                        <a:pt x="188" y="4"/>
                      </a:lnTo>
                      <a:lnTo>
                        <a:pt x="188" y="0"/>
                      </a:lnTo>
                      <a:lnTo>
                        <a:pt x="188" y="0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60" name="Freeform 48"/>
                <p:cNvSpPr>
                  <a:spLocks/>
                </p:cNvSpPr>
                <p:nvPr/>
              </p:nvSpPr>
              <p:spPr bwMode="auto">
                <a:xfrm>
                  <a:off x="1216" y="1643"/>
                  <a:ext cx="186" cy="263"/>
                </a:xfrm>
                <a:custGeom>
                  <a:avLst/>
                  <a:gdLst>
                    <a:gd name="T0" fmla="*/ 79 w 372"/>
                    <a:gd name="T1" fmla="*/ 363 h 527"/>
                    <a:gd name="T2" fmla="*/ 111 w 372"/>
                    <a:gd name="T3" fmla="*/ 358 h 527"/>
                    <a:gd name="T4" fmla="*/ 135 w 372"/>
                    <a:gd name="T5" fmla="*/ 342 h 527"/>
                    <a:gd name="T6" fmla="*/ 128 w 372"/>
                    <a:gd name="T7" fmla="*/ 310 h 527"/>
                    <a:gd name="T8" fmla="*/ 98 w 372"/>
                    <a:gd name="T9" fmla="*/ 281 h 527"/>
                    <a:gd name="T10" fmla="*/ 59 w 372"/>
                    <a:gd name="T11" fmla="*/ 267 h 527"/>
                    <a:gd name="T12" fmla="*/ 29 w 372"/>
                    <a:gd name="T13" fmla="*/ 256 h 527"/>
                    <a:gd name="T14" fmla="*/ 23 w 372"/>
                    <a:gd name="T15" fmla="*/ 240 h 527"/>
                    <a:gd name="T16" fmla="*/ 39 w 372"/>
                    <a:gd name="T17" fmla="*/ 183 h 527"/>
                    <a:gd name="T18" fmla="*/ 71 w 372"/>
                    <a:gd name="T19" fmla="*/ 103 h 527"/>
                    <a:gd name="T20" fmla="*/ 116 w 372"/>
                    <a:gd name="T21" fmla="*/ 32 h 527"/>
                    <a:gd name="T22" fmla="*/ 164 w 372"/>
                    <a:gd name="T23" fmla="*/ 5 h 527"/>
                    <a:gd name="T24" fmla="*/ 225 w 372"/>
                    <a:gd name="T25" fmla="*/ 0 h 527"/>
                    <a:gd name="T26" fmla="*/ 294 w 372"/>
                    <a:gd name="T27" fmla="*/ 18 h 527"/>
                    <a:gd name="T28" fmla="*/ 348 w 372"/>
                    <a:gd name="T29" fmla="*/ 76 h 527"/>
                    <a:gd name="T30" fmla="*/ 371 w 372"/>
                    <a:gd name="T31" fmla="*/ 156 h 527"/>
                    <a:gd name="T32" fmla="*/ 356 w 372"/>
                    <a:gd name="T33" fmla="*/ 170 h 527"/>
                    <a:gd name="T34" fmla="*/ 337 w 372"/>
                    <a:gd name="T35" fmla="*/ 156 h 527"/>
                    <a:gd name="T36" fmla="*/ 311 w 372"/>
                    <a:gd name="T37" fmla="*/ 119 h 527"/>
                    <a:gd name="T38" fmla="*/ 271 w 372"/>
                    <a:gd name="T39" fmla="*/ 79 h 527"/>
                    <a:gd name="T40" fmla="*/ 226 w 372"/>
                    <a:gd name="T41" fmla="*/ 48 h 527"/>
                    <a:gd name="T42" fmla="*/ 178 w 372"/>
                    <a:gd name="T43" fmla="*/ 48 h 527"/>
                    <a:gd name="T44" fmla="*/ 132 w 372"/>
                    <a:gd name="T45" fmla="*/ 84 h 527"/>
                    <a:gd name="T46" fmla="*/ 95 w 372"/>
                    <a:gd name="T47" fmla="*/ 138 h 527"/>
                    <a:gd name="T48" fmla="*/ 71 w 372"/>
                    <a:gd name="T49" fmla="*/ 193 h 527"/>
                    <a:gd name="T50" fmla="*/ 67 w 372"/>
                    <a:gd name="T51" fmla="*/ 230 h 527"/>
                    <a:gd name="T52" fmla="*/ 85 w 372"/>
                    <a:gd name="T53" fmla="*/ 243 h 527"/>
                    <a:gd name="T54" fmla="*/ 117 w 372"/>
                    <a:gd name="T55" fmla="*/ 257 h 527"/>
                    <a:gd name="T56" fmla="*/ 149 w 372"/>
                    <a:gd name="T57" fmla="*/ 276 h 527"/>
                    <a:gd name="T58" fmla="*/ 169 w 372"/>
                    <a:gd name="T59" fmla="*/ 301 h 527"/>
                    <a:gd name="T60" fmla="*/ 170 w 372"/>
                    <a:gd name="T61" fmla="*/ 329 h 527"/>
                    <a:gd name="T62" fmla="*/ 167 w 372"/>
                    <a:gd name="T63" fmla="*/ 370 h 527"/>
                    <a:gd name="T64" fmla="*/ 133 w 372"/>
                    <a:gd name="T65" fmla="*/ 387 h 527"/>
                    <a:gd name="T66" fmla="*/ 84 w 372"/>
                    <a:gd name="T67" fmla="*/ 387 h 527"/>
                    <a:gd name="T68" fmla="*/ 45 w 372"/>
                    <a:gd name="T69" fmla="*/ 400 h 527"/>
                    <a:gd name="T70" fmla="*/ 43 w 372"/>
                    <a:gd name="T71" fmla="*/ 423 h 527"/>
                    <a:gd name="T72" fmla="*/ 51 w 372"/>
                    <a:gd name="T73" fmla="*/ 448 h 527"/>
                    <a:gd name="T74" fmla="*/ 87 w 372"/>
                    <a:gd name="T75" fmla="*/ 464 h 527"/>
                    <a:gd name="T76" fmla="*/ 151 w 372"/>
                    <a:gd name="T77" fmla="*/ 476 h 527"/>
                    <a:gd name="T78" fmla="*/ 214 w 372"/>
                    <a:gd name="T79" fmla="*/ 471 h 527"/>
                    <a:gd name="T80" fmla="*/ 254 w 372"/>
                    <a:gd name="T81" fmla="*/ 448 h 527"/>
                    <a:gd name="T82" fmla="*/ 278 w 372"/>
                    <a:gd name="T83" fmla="*/ 419 h 527"/>
                    <a:gd name="T84" fmla="*/ 303 w 372"/>
                    <a:gd name="T85" fmla="*/ 389 h 527"/>
                    <a:gd name="T86" fmla="*/ 329 w 372"/>
                    <a:gd name="T87" fmla="*/ 376 h 527"/>
                    <a:gd name="T88" fmla="*/ 350 w 372"/>
                    <a:gd name="T89" fmla="*/ 402 h 527"/>
                    <a:gd name="T90" fmla="*/ 332 w 372"/>
                    <a:gd name="T91" fmla="*/ 434 h 527"/>
                    <a:gd name="T92" fmla="*/ 297 w 372"/>
                    <a:gd name="T93" fmla="*/ 461 h 527"/>
                    <a:gd name="T94" fmla="*/ 247 w 372"/>
                    <a:gd name="T95" fmla="*/ 493 h 527"/>
                    <a:gd name="T96" fmla="*/ 193 w 372"/>
                    <a:gd name="T97" fmla="*/ 519 h 527"/>
                    <a:gd name="T98" fmla="*/ 138 w 372"/>
                    <a:gd name="T99" fmla="*/ 525 h 527"/>
                    <a:gd name="T100" fmla="*/ 84 w 372"/>
                    <a:gd name="T101" fmla="*/ 514 h 527"/>
                    <a:gd name="T102" fmla="*/ 35 w 372"/>
                    <a:gd name="T103" fmla="*/ 492 h 527"/>
                    <a:gd name="T104" fmla="*/ 5 w 372"/>
                    <a:gd name="T105" fmla="*/ 461 h 527"/>
                    <a:gd name="T106" fmla="*/ 0 w 372"/>
                    <a:gd name="T107" fmla="*/ 427 h 527"/>
                    <a:gd name="T108" fmla="*/ 19 w 372"/>
                    <a:gd name="T109" fmla="*/ 392 h 527"/>
                    <a:gd name="T110" fmla="*/ 50 w 372"/>
                    <a:gd name="T111" fmla="*/ 365 h 5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72" h="527">
                      <a:moveTo>
                        <a:pt x="53" y="365"/>
                      </a:moveTo>
                      <a:lnTo>
                        <a:pt x="61" y="363"/>
                      </a:lnTo>
                      <a:lnTo>
                        <a:pt x="71" y="363"/>
                      </a:lnTo>
                      <a:lnTo>
                        <a:pt x="79" y="363"/>
                      </a:lnTo>
                      <a:lnTo>
                        <a:pt x="88" y="363"/>
                      </a:lnTo>
                      <a:lnTo>
                        <a:pt x="95" y="362"/>
                      </a:lnTo>
                      <a:lnTo>
                        <a:pt x="104" y="360"/>
                      </a:lnTo>
                      <a:lnTo>
                        <a:pt x="111" y="358"/>
                      </a:lnTo>
                      <a:lnTo>
                        <a:pt x="119" y="358"/>
                      </a:lnTo>
                      <a:lnTo>
                        <a:pt x="128" y="354"/>
                      </a:lnTo>
                      <a:lnTo>
                        <a:pt x="135" y="347"/>
                      </a:lnTo>
                      <a:lnTo>
                        <a:pt x="135" y="342"/>
                      </a:lnTo>
                      <a:lnTo>
                        <a:pt x="136" y="336"/>
                      </a:lnTo>
                      <a:lnTo>
                        <a:pt x="135" y="329"/>
                      </a:lnTo>
                      <a:lnTo>
                        <a:pt x="133" y="321"/>
                      </a:lnTo>
                      <a:lnTo>
                        <a:pt x="128" y="310"/>
                      </a:lnTo>
                      <a:lnTo>
                        <a:pt x="124" y="302"/>
                      </a:lnTo>
                      <a:lnTo>
                        <a:pt x="114" y="296"/>
                      </a:lnTo>
                      <a:lnTo>
                        <a:pt x="108" y="289"/>
                      </a:lnTo>
                      <a:lnTo>
                        <a:pt x="98" y="281"/>
                      </a:lnTo>
                      <a:lnTo>
                        <a:pt x="88" y="278"/>
                      </a:lnTo>
                      <a:lnTo>
                        <a:pt x="79" y="275"/>
                      </a:lnTo>
                      <a:lnTo>
                        <a:pt x="71" y="272"/>
                      </a:lnTo>
                      <a:lnTo>
                        <a:pt x="59" y="267"/>
                      </a:lnTo>
                      <a:lnTo>
                        <a:pt x="51" y="264"/>
                      </a:lnTo>
                      <a:lnTo>
                        <a:pt x="43" y="262"/>
                      </a:lnTo>
                      <a:lnTo>
                        <a:pt x="37" y="259"/>
                      </a:lnTo>
                      <a:lnTo>
                        <a:pt x="29" y="256"/>
                      </a:lnTo>
                      <a:lnTo>
                        <a:pt x="26" y="252"/>
                      </a:lnTo>
                      <a:lnTo>
                        <a:pt x="23" y="249"/>
                      </a:lnTo>
                      <a:lnTo>
                        <a:pt x="23" y="248"/>
                      </a:lnTo>
                      <a:lnTo>
                        <a:pt x="23" y="240"/>
                      </a:lnTo>
                      <a:lnTo>
                        <a:pt x="24" y="230"/>
                      </a:lnTo>
                      <a:lnTo>
                        <a:pt x="27" y="215"/>
                      </a:lnTo>
                      <a:lnTo>
                        <a:pt x="34" y="201"/>
                      </a:lnTo>
                      <a:lnTo>
                        <a:pt x="39" y="183"/>
                      </a:lnTo>
                      <a:lnTo>
                        <a:pt x="47" y="164"/>
                      </a:lnTo>
                      <a:lnTo>
                        <a:pt x="53" y="143"/>
                      </a:lnTo>
                      <a:lnTo>
                        <a:pt x="63" y="124"/>
                      </a:lnTo>
                      <a:lnTo>
                        <a:pt x="71" y="103"/>
                      </a:lnTo>
                      <a:lnTo>
                        <a:pt x="82" y="84"/>
                      </a:lnTo>
                      <a:lnTo>
                        <a:pt x="93" y="65"/>
                      </a:lnTo>
                      <a:lnTo>
                        <a:pt x="104" y="48"/>
                      </a:lnTo>
                      <a:lnTo>
                        <a:pt x="116" y="32"/>
                      </a:lnTo>
                      <a:lnTo>
                        <a:pt x="128" y="20"/>
                      </a:lnTo>
                      <a:lnTo>
                        <a:pt x="138" y="12"/>
                      </a:lnTo>
                      <a:lnTo>
                        <a:pt x="153" y="8"/>
                      </a:lnTo>
                      <a:lnTo>
                        <a:pt x="164" y="5"/>
                      </a:lnTo>
                      <a:lnTo>
                        <a:pt x="178" y="2"/>
                      </a:lnTo>
                      <a:lnTo>
                        <a:pt x="193" y="0"/>
                      </a:lnTo>
                      <a:lnTo>
                        <a:pt x="209" y="0"/>
                      </a:lnTo>
                      <a:lnTo>
                        <a:pt x="225" y="0"/>
                      </a:lnTo>
                      <a:lnTo>
                        <a:pt x="242" y="2"/>
                      </a:lnTo>
                      <a:lnTo>
                        <a:pt x="260" y="5"/>
                      </a:lnTo>
                      <a:lnTo>
                        <a:pt x="278" y="12"/>
                      </a:lnTo>
                      <a:lnTo>
                        <a:pt x="294" y="18"/>
                      </a:lnTo>
                      <a:lnTo>
                        <a:pt x="308" y="29"/>
                      </a:lnTo>
                      <a:lnTo>
                        <a:pt x="323" y="40"/>
                      </a:lnTo>
                      <a:lnTo>
                        <a:pt x="337" y="58"/>
                      </a:lnTo>
                      <a:lnTo>
                        <a:pt x="348" y="76"/>
                      </a:lnTo>
                      <a:lnTo>
                        <a:pt x="360" y="98"/>
                      </a:lnTo>
                      <a:lnTo>
                        <a:pt x="366" y="124"/>
                      </a:lnTo>
                      <a:lnTo>
                        <a:pt x="372" y="154"/>
                      </a:lnTo>
                      <a:lnTo>
                        <a:pt x="371" y="156"/>
                      </a:lnTo>
                      <a:lnTo>
                        <a:pt x="369" y="159"/>
                      </a:lnTo>
                      <a:lnTo>
                        <a:pt x="364" y="164"/>
                      </a:lnTo>
                      <a:lnTo>
                        <a:pt x="363" y="169"/>
                      </a:lnTo>
                      <a:lnTo>
                        <a:pt x="356" y="170"/>
                      </a:lnTo>
                      <a:lnTo>
                        <a:pt x="352" y="169"/>
                      </a:lnTo>
                      <a:lnTo>
                        <a:pt x="345" y="166"/>
                      </a:lnTo>
                      <a:lnTo>
                        <a:pt x="342" y="162"/>
                      </a:lnTo>
                      <a:lnTo>
                        <a:pt x="337" y="156"/>
                      </a:lnTo>
                      <a:lnTo>
                        <a:pt x="334" y="150"/>
                      </a:lnTo>
                      <a:lnTo>
                        <a:pt x="327" y="140"/>
                      </a:lnTo>
                      <a:lnTo>
                        <a:pt x="319" y="130"/>
                      </a:lnTo>
                      <a:lnTo>
                        <a:pt x="311" y="119"/>
                      </a:lnTo>
                      <a:lnTo>
                        <a:pt x="303" y="111"/>
                      </a:lnTo>
                      <a:lnTo>
                        <a:pt x="292" y="100"/>
                      </a:lnTo>
                      <a:lnTo>
                        <a:pt x="283" y="90"/>
                      </a:lnTo>
                      <a:lnTo>
                        <a:pt x="271" y="79"/>
                      </a:lnTo>
                      <a:lnTo>
                        <a:pt x="262" y="73"/>
                      </a:lnTo>
                      <a:lnTo>
                        <a:pt x="250" y="63"/>
                      </a:lnTo>
                      <a:lnTo>
                        <a:pt x="238" y="55"/>
                      </a:lnTo>
                      <a:lnTo>
                        <a:pt x="226" y="48"/>
                      </a:lnTo>
                      <a:lnTo>
                        <a:pt x="214" y="47"/>
                      </a:lnTo>
                      <a:lnTo>
                        <a:pt x="202" y="44"/>
                      </a:lnTo>
                      <a:lnTo>
                        <a:pt x="189" y="45"/>
                      </a:lnTo>
                      <a:lnTo>
                        <a:pt x="178" y="48"/>
                      </a:lnTo>
                      <a:lnTo>
                        <a:pt x="167" y="55"/>
                      </a:lnTo>
                      <a:lnTo>
                        <a:pt x="154" y="63"/>
                      </a:lnTo>
                      <a:lnTo>
                        <a:pt x="143" y="73"/>
                      </a:lnTo>
                      <a:lnTo>
                        <a:pt x="132" y="84"/>
                      </a:lnTo>
                      <a:lnTo>
                        <a:pt x="122" y="97"/>
                      </a:lnTo>
                      <a:lnTo>
                        <a:pt x="111" y="111"/>
                      </a:lnTo>
                      <a:lnTo>
                        <a:pt x="103" y="124"/>
                      </a:lnTo>
                      <a:lnTo>
                        <a:pt x="95" y="138"/>
                      </a:lnTo>
                      <a:lnTo>
                        <a:pt x="88" y="154"/>
                      </a:lnTo>
                      <a:lnTo>
                        <a:pt x="82" y="167"/>
                      </a:lnTo>
                      <a:lnTo>
                        <a:pt x="75" y="182"/>
                      </a:lnTo>
                      <a:lnTo>
                        <a:pt x="71" y="193"/>
                      </a:lnTo>
                      <a:lnTo>
                        <a:pt x="67" y="206"/>
                      </a:lnTo>
                      <a:lnTo>
                        <a:pt x="66" y="215"/>
                      </a:lnTo>
                      <a:lnTo>
                        <a:pt x="66" y="223"/>
                      </a:lnTo>
                      <a:lnTo>
                        <a:pt x="67" y="230"/>
                      </a:lnTo>
                      <a:lnTo>
                        <a:pt x="71" y="233"/>
                      </a:lnTo>
                      <a:lnTo>
                        <a:pt x="72" y="236"/>
                      </a:lnTo>
                      <a:lnTo>
                        <a:pt x="79" y="238"/>
                      </a:lnTo>
                      <a:lnTo>
                        <a:pt x="85" y="243"/>
                      </a:lnTo>
                      <a:lnTo>
                        <a:pt x="93" y="246"/>
                      </a:lnTo>
                      <a:lnTo>
                        <a:pt x="100" y="249"/>
                      </a:lnTo>
                      <a:lnTo>
                        <a:pt x="109" y="252"/>
                      </a:lnTo>
                      <a:lnTo>
                        <a:pt x="117" y="257"/>
                      </a:lnTo>
                      <a:lnTo>
                        <a:pt x="127" y="262"/>
                      </a:lnTo>
                      <a:lnTo>
                        <a:pt x="133" y="267"/>
                      </a:lnTo>
                      <a:lnTo>
                        <a:pt x="143" y="272"/>
                      </a:lnTo>
                      <a:lnTo>
                        <a:pt x="149" y="276"/>
                      </a:lnTo>
                      <a:lnTo>
                        <a:pt x="157" y="283"/>
                      </a:lnTo>
                      <a:lnTo>
                        <a:pt x="162" y="288"/>
                      </a:lnTo>
                      <a:lnTo>
                        <a:pt x="167" y="294"/>
                      </a:lnTo>
                      <a:lnTo>
                        <a:pt x="169" y="301"/>
                      </a:lnTo>
                      <a:lnTo>
                        <a:pt x="170" y="309"/>
                      </a:lnTo>
                      <a:lnTo>
                        <a:pt x="170" y="315"/>
                      </a:lnTo>
                      <a:lnTo>
                        <a:pt x="170" y="321"/>
                      </a:lnTo>
                      <a:lnTo>
                        <a:pt x="170" y="329"/>
                      </a:lnTo>
                      <a:lnTo>
                        <a:pt x="170" y="336"/>
                      </a:lnTo>
                      <a:lnTo>
                        <a:pt x="170" y="349"/>
                      </a:lnTo>
                      <a:lnTo>
                        <a:pt x="170" y="360"/>
                      </a:lnTo>
                      <a:lnTo>
                        <a:pt x="167" y="370"/>
                      </a:lnTo>
                      <a:lnTo>
                        <a:pt x="162" y="378"/>
                      </a:lnTo>
                      <a:lnTo>
                        <a:pt x="156" y="384"/>
                      </a:lnTo>
                      <a:lnTo>
                        <a:pt x="148" y="387"/>
                      </a:lnTo>
                      <a:lnTo>
                        <a:pt x="133" y="387"/>
                      </a:lnTo>
                      <a:lnTo>
                        <a:pt x="122" y="387"/>
                      </a:lnTo>
                      <a:lnTo>
                        <a:pt x="109" y="387"/>
                      </a:lnTo>
                      <a:lnTo>
                        <a:pt x="96" y="387"/>
                      </a:lnTo>
                      <a:lnTo>
                        <a:pt x="84" y="387"/>
                      </a:lnTo>
                      <a:lnTo>
                        <a:pt x="71" y="390"/>
                      </a:lnTo>
                      <a:lnTo>
                        <a:pt x="61" y="390"/>
                      </a:lnTo>
                      <a:lnTo>
                        <a:pt x="53" y="395"/>
                      </a:lnTo>
                      <a:lnTo>
                        <a:pt x="45" y="400"/>
                      </a:lnTo>
                      <a:lnTo>
                        <a:pt x="43" y="405"/>
                      </a:lnTo>
                      <a:lnTo>
                        <a:pt x="42" y="410"/>
                      </a:lnTo>
                      <a:lnTo>
                        <a:pt x="43" y="416"/>
                      </a:lnTo>
                      <a:lnTo>
                        <a:pt x="43" y="423"/>
                      </a:lnTo>
                      <a:lnTo>
                        <a:pt x="47" y="429"/>
                      </a:lnTo>
                      <a:lnTo>
                        <a:pt x="48" y="437"/>
                      </a:lnTo>
                      <a:lnTo>
                        <a:pt x="50" y="445"/>
                      </a:lnTo>
                      <a:lnTo>
                        <a:pt x="51" y="448"/>
                      </a:lnTo>
                      <a:lnTo>
                        <a:pt x="56" y="453"/>
                      </a:lnTo>
                      <a:lnTo>
                        <a:pt x="63" y="456"/>
                      </a:lnTo>
                      <a:lnTo>
                        <a:pt x="75" y="461"/>
                      </a:lnTo>
                      <a:lnTo>
                        <a:pt x="87" y="464"/>
                      </a:lnTo>
                      <a:lnTo>
                        <a:pt x="101" y="468"/>
                      </a:lnTo>
                      <a:lnTo>
                        <a:pt x="117" y="471"/>
                      </a:lnTo>
                      <a:lnTo>
                        <a:pt x="135" y="474"/>
                      </a:lnTo>
                      <a:lnTo>
                        <a:pt x="151" y="476"/>
                      </a:lnTo>
                      <a:lnTo>
                        <a:pt x="167" y="477"/>
                      </a:lnTo>
                      <a:lnTo>
                        <a:pt x="185" y="476"/>
                      </a:lnTo>
                      <a:lnTo>
                        <a:pt x="201" y="476"/>
                      </a:lnTo>
                      <a:lnTo>
                        <a:pt x="214" y="471"/>
                      </a:lnTo>
                      <a:lnTo>
                        <a:pt x="228" y="468"/>
                      </a:lnTo>
                      <a:lnTo>
                        <a:pt x="238" y="463"/>
                      </a:lnTo>
                      <a:lnTo>
                        <a:pt x="247" y="458"/>
                      </a:lnTo>
                      <a:lnTo>
                        <a:pt x="254" y="448"/>
                      </a:lnTo>
                      <a:lnTo>
                        <a:pt x="260" y="442"/>
                      </a:lnTo>
                      <a:lnTo>
                        <a:pt x="265" y="434"/>
                      </a:lnTo>
                      <a:lnTo>
                        <a:pt x="273" y="427"/>
                      </a:lnTo>
                      <a:lnTo>
                        <a:pt x="278" y="419"/>
                      </a:lnTo>
                      <a:lnTo>
                        <a:pt x="284" y="413"/>
                      </a:lnTo>
                      <a:lnTo>
                        <a:pt x="289" y="405"/>
                      </a:lnTo>
                      <a:lnTo>
                        <a:pt x="294" y="400"/>
                      </a:lnTo>
                      <a:lnTo>
                        <a:pt x="303" y="389"/>
                      </a:lnTo>
                      <a:lnTo>
                        <a:pt x="311" y="381"/>
                      </a:lnTo>
                      <a:lnTo>
                        <a:pt x="318" y="376"/>
                      </a:lnTo>
                      <a:lnTo>
                        <a:pt x="324" y="376"/>
                      </a:lnTo>
                      <a:lnTo>
                        <a:pt x="329" y="376"/>
                      </a:lnTo>
                      <a:lnTo>
                        <a:pt x="337" y="381"/>
                      </a:lnTo>
                      <a:lnTo>
                        <a:pt x="342" y="386"/>
                      </a:lnTo>
                      <a:lnTo>
                        <a:pt x="347" y="395"/>
                      </a:lnTo>
                      <a:lnTo>
                        <a:pt x="350" y="402"/>
                      </a:lnTo>
                      <a:lnTo>
                        <a:pt x="350" y="411"/>
                      </a:lnTo>
                      <a:lnTo>
                        <a:pt x="345" y="419"/>
                      </a:lnTo>
                      <a:lnTo>
                        <a:pt x="340" y="429"/>
                      </a:lnTo>
                      <a:lnTo>
                        <a:pt x="332" y="434"/>
                      </a:lnTo>
                      <a:lnTo>
                        <a:pt x="326" y="439"/>
                      </a:lnTo>
                      <a:lnTo>
                        <a:pt x="318" y="445"/>
                      </a:lnTo>
                      <a:lnTo>
                        <a:pt x="308" y="453"/>
                      </a:lnTo>
                      <a:lnTo>
                        <a:pt x="297" y="461"/>
                      </a:lnTo>
                      <a:lnTo>
                        <a:pt x="286" y="469"/>
                      </a:lnTo>
                      <a:lnTo>
                        <a:pt x="275" y="477"/>
                      </a:lnTo>
                      <a:lnTo>
                        <a:pt x="262" y="485"/>
                      </a:lnTo>
                      <a:lnTo>
                        <a:pt x="247" y="493"/>
                      </a:lnTo>
                      <a:lnTo>
                        <a:pt x="234" y="500"/>
                      </a:lnTo>
                      <a:lnTo>
                        <a:pt x="220" y="506"/>
                      </a:lnTo>
                      <a:lnTo>
                        <a:pt x="207" y="514"/>
                      </a:lnTo>
                      <a:lnTo>
                        <a:pt x="193" y="519"/>
                      </a:lnTo>
                      <a:lnTo>
                        <a:pt x="178" y="524"/>
                      </a:lnTo>
                      <a:lnTo>
                        <a:pt x="165" y="525"/>
                      </a:lnTo>
                      <a:lnTo>
                        <a:pt x="153" y="527"/>
                      </a:lnTo>
                      <a:lnTo>
                        <a:pt x="138" y="525"/>
                      </a:lnTo>
                      <a:lnTo>
                        <a:pt x="124" y="524"/>
                      </a:lnTo>
                      <a:lnTo>
                        <a:pt x="111" y="520"/>
                      </a:lnTo>
                      <a:lnTo>
                        <a:pt x="98" y="519"/>
                      </a:lnTo>
                      <a:lnTo>
                        <a:pt x="84" y="514"/>
                      </a:lnTo>
                      <a:lnTo>
                        <a:pt x="71" y="509"/>
                      </a:lnTo>
                      <a:lnTo>
                        <a:pt x="58" y="504"/>
                      </a:lnTo>
                      <a:lnTo>
                        <a:pt x="48" y="500"/>
                      </a:lnTo>
                      <a:lnTo>
                        <a:pt x="35" y="492"/>
                      </a:lnTo>
                      <a:lnTo>
                        <a:pt x="26" y="485"/>
                      </a:lnTo>
                      <a:lnTo>
                        <a:pt x="18" y="477"/>
                      </a:lnTo>
                      <a:lnTo>
                        <a:pt x="11" y="469"/>
                      </a:lnTo>
                      <a:lnTo>
                        <a:pt x="5" y="461"/>
                      </a:lnTo>
                      <a:lnTo>
                        <a:pt x="2" y="453"/>
                      </a:lnTo>
                      <a:lnTo>
                        <a:pt x="0" y="443"/>
                      </a:lnTo>
                      <a:lnTo>
                        <a:pt x="0" y="437"/>
                      </a:lnTo>
                      <a:lnTo>
                        <a:pt x="0" y="427"/>
                      </a:lnTo>
                      <a:lnTo>
                        <a:pt x="3" y="419"/>
                      </a:lnTo>
                      <a:lnTo>
                        <a:pt x="6" y="411"/>
                      </a:lnTo>
                      <a:lnTo>
                        <a:pt x="10" y="405"/>
                      </a:lnTo>
                      <a:lnTo>
                        <a:pt x="19" y="392"/>
                      </a:lnTo>
                      <a:lnTo>
                        <a:pt x="29" y="382"/>
                      </a:lnTo>
                      <a:lnTo>
                        <a:pt x="37" y="374"/>
                      </a:lnTo>
                      <a:lnTo>
                        <a:pt x="43" y="368"/>
                      </a:lnTo>
                      <a:lnTo>
                        <a:pt x="50" y="365"/>
                      </a:lnTo>
                      <a:lnTo>
                        <a:pt x="53" y="365"/>
                      </a:lnTo>
                      <a:lnTo>
                        <a:pt x="53" y="365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61" name="Freeform 49"/>
                <p:cNvSpPr>
                  <a:spLocks/>
                </p:cNvSpPr>
                <p:nvPr/>
              </p:nvSpPr>
              <p:spPr bwMode="auto">
                <a:xfrm>
                  <a:off x="1073" y="2722"/>
                  <a:ext cx="160" cy="39"/>
                </a:xfrm>
                <a:custGeom>
                  <a:avLst/>
                  <a:gdLst>
                    <a:gd name="T0" fmla="*/ 0 w 320"/>
                    <a:gd name="T1" fmla="*/ 0 h 79"/>
                    <a:gd name="T2" fmla="*/ 320 w 320"/>
                    <a:gd name="T3" fmla="*/ 3 h 79"/>
                    <a:gd name="T4" fmla="*/ 313 w 320"/>
                    <a:gd name="T5" fmla="*/ 79 h 79"/>
                    <a:gd name="T6" fmla="*/ 29 w 320"/>
                    <a:gd name="T7" fmla="*/ 74 h 79"/>
                    <a:gd name="T8" fmla="*/ 0 w 320"/>
                    <a:gd name="T9" fmla="*/ 0 h 79"/>
                    <a:gd name="T10" fmla="*/ 0 w 320"/>
                    <a:gd name="T11" fmla="*/ 0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0" h="79">
                      <a:moveTo>
                        <a:pt x="0" y="0"/>
                      </a:moveTo>
                      <a:lnTo>
                        <a:pt x="320" y="3"/>
                      </a:lnTo>
                      <a:lnTo>
                        <a:pt x="313" y="79"/>
                      </a:lnTo>
                      <a:lnTo>
                        <a:pt x="29" y="7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62" name="Freeform 50"/>
                <p:cNvSpPr>
                  <a:spLocks/>
                </p:cNvSpPr>
                <p:nvPr/>
              </p:nvSpPr>
              <p:spPr bwMode="auto">
                <a:xfrm>
                  <a:off x="1269" y="1928"/>
                  <a:ext cx="198" cy="212"/>
                </a:xfrm>
                <a:custGeom>
                  <a:avLst/>
                  <a:gdLst>
                    <a:gd name="T0" fmla="*/ 360 w 396"/>
                    <a:gd name="T1" fmla="*/ 2 h 426"/>
                    <a:gd name="T2" fmla="*/ 376 w 396"/>
                    <a:gd name="T3" fmla="*/ 16 h 426"/>
                    <a:gd name="T4" fmla="*/ 384 w 396"/>
                    <a:gd name="T5" fmla="*/ 36 h 426"/>
                    <a:gd name="T6" fmla="*/ 392 w 396"/>
                    <a:gd name="T7" fmla="*/ 60 h 426"/>
                    <a:gd name="T8" fmla="*/ 395 w 396"/>
                    <a:gd name="T9" fmla="*/ 87 h 426"/>
                    <a:gd name="T10" fmla="*/ 393 w 396"/>
                    <a:gd name="T11" fmla="*/ 116 h 426"/>
                    <a:gd name="T12" fmla="*/ 388 w 396"/>
                    <a:gd name="T13" fmla="*/ 148 h 426"/>
                    <a:gd name="T14" fmla="*/ 377 w 396"/>
                    <a:gd name="T15" fmla="*/ 180 h 426"/>
                    <a:gd name="T16" fmla="*/ 352 w 396"/>
                    <a:gd name="T17" fmla="*/ 220 h 426"/>
                    <a:gd name="T18" fmla="*/ 315 w 396"/>
                    <a:gd name="T19" fmla="*/ 268 h 426"/>
                    <a:gd name="T20" fmla="*/ 271 w 396"/>
                    <a:gd name="T21" fmla="*/ 315 h 426"/>
                    <a:gd name="T22" fmla="*/ 226 w 396"/>
                    <a:gd name="T23" fmla="*/ 358 h 426"/>
                    <a:gd name="T24" fmla="*/ 178 w 396"/>
                    <a:gd name="T25" fmla="*/ 394 h 426"/>
                    <a:gd name="T26" fmla="*/ 133 w 396"/>
                    <a:gd name="T27" fmla="*/ 418 h 426"/>
                    <a:gd name="T28" fmla="*/ 96 w 396"/>
                    <a:gd name="T29" fmla="*/ 426 h 426"/>
                    <a:gd name="T30" fmla="*/ 67 w 396"/>
                    <a:gd name="T31" fmla="*/ 414 h 426"/>
                    <a:gd name="T32" fmla="*/ 45 w 396"/>
                    <a:gd name="T33" fmla="*/ 400 h 426"/>
                    <a:gd name="T34" fmla="*/ 29 w 396"/>
                    <a:gd name="T35" fmla="*/ 386 h 426"/>
                    <a:gd name="T36" fmla="*/ 16 w 396"/>
                    <a:gd name="T37" fmla="*/ 373 h 426"/>
                    <a:gd name="T38" fmla="*/ 5 w 396"/>
                    <a:gd name="T39" fmla="*/ 355 h 426"/>
                    <a:gd name="T40" fmla="*/ 0 w 396"/>
                    <a:gd name="T41" fmla="*/ 342 h 426"/>
                    <a:gd name="T42" fmla="*/ 0 w 396"/>
                    <a:gd name="T43" fmla="*/ 339 h 426"/>
                    <a:gd name="T44" fmla="*/ 8 w 396"/>
                    <a:gd name="T45" fmla="*/ 334 h 426"/>
                    <a:gd name="T46" fmla="*/ 21 w 396"/>
                    <a:gd name="T47" fmla="*/ 334 h 426"/>
                    <a:gd name="T48" fmla="*/ 32 w 396"/>
                    <a:gd name="T49" fmla="*/ 339 h 426"/>
                    <a:gd name="T50" fmla="*/ 42 w 396"/>
                    <a:gd name="T51" fmla="*/ 352 h 426"/>
                    <a:gd name="T52" fmla="*/ 51 w 396"/>
                    <a:gd name="T53" fmla="*/ 366 h 426"/>
                    <a:gd name="T54" fmla="*/ 64 w 396"/>
                    <a:gd name="T55" fmla="*/ 376 h 426"/>
                    <a:gd name="T56" fmla="*/ 79 w 396"/>
                    <a:gd name="T57" fmla="*/ 381 h 426"/>
                    <a:gd name="T58" fmla="*/ 98 w 396"/>
                    <a:gd name="T59" fmla="*/ 381 h 426"/>
                    <a:gd name="T60" fmla="*/ 117 w 396"/>
                    <a:gd name="T61" fmla="*/ 378 h 426"/>
                    <a:gd name="T62" fmla="*/ 138 w 396"/>
                    <a:gd name="T63" fmla="*/ 368 h 426"/>
                    <a:gd name="T64" fmla="*/ 159 w 396"/>
                    <a:gd name="T65" fmla="*/ 358 h 426"/>
                    <a:gd name="T66" fmla="*/ 183 w 396"/>
                    <a:gd name="T67" fmla="*/ 349 h 426"/>
                    <a:gd name="T68" fmla="*/ 207 w 396"/>
                    <a:gd name="T69" fmla="*/ 333 h 426"/>
                    <a:gd name="T70" fmla="*/ 233 w 396"/>
                    <a:gd name="T71" fmla="*/ 307 h 426"/>
                    <a:gd name="T72" fmla="*/ 260 w 396"/>
                    <a:gd name="T73" fmla="*/ 273 h 426"/>
                    <a:gd name="T74" fmla="*/ 287 w 396"/>
                    <a:gd name="T75" fmla="*/ 230 h 426"/>
                    <a:gd name="T76" fmla="*/ 313 w 396"/>
                    <a:gd name="T77" fmla="*/ 187 h 426"/>
                    <a:gd name="T78" fmla="*/ 334 w 396"/>
                    <a:gd name="T79" fmla="*/ 142 h 426"/>
                    <a:gd name="T80" fmla="*/ 348 w 396"/>
                    <a:gd name="T81" fmla="*/ 101 h 426"/>
                    <a:gd name="T82" fmla="*/ 355 w 396"/>
                    <a:gd name="T83" fmla="*/ 69 h 426"/>
                    <a:gd name="T84" fmla="*/ 353 w 396"/>
                    <a:gd name="T85" fmla="*/ 55 h 426"/>
                    <a:gd name="T86" fmla="*/ 337 w 396"/>
                    <a:gd name="T87" fmla="*/ 40 h 426"/>
                    <a:gd name="T88" fmla="*/ 326 w 396"/>
                    <a:gd name="T89" fmla="*/ 21 h 426"/>
                    <a:gd name="T90" fmla="*/ 327 w 396"/>
                    <a:gd name="T91" fmla="*/ 7 h 426"/>
                    <a:gd name="T92" fmla="*/ 339 w 396"/>
                    <a:gd name="T93" fmla="*/ 0 h 426"/>
                    <a:gd name="T94" fmla="*/ 348 w 396"/>
                    <a:gd name="T95" fmla="*/ 0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96" h="426">
                      <a:moveTo>
                        <a:pt x="348" y="0"/>
                      </a:moveTo>
                      <a:lnTo>
                        <a:pt x="360" y="2"/>
                      </a:lnTo>
                      <a:lnTo>
                        <a:pt x="371" y="11"/>
                      </a:lnTo>
                      <a:lnTo>
                        <a:pt x="376" y="16"/>
                      </a:lnTo>
                      <a:lnTo>
                        <a:pt x="380" y="26"/>
                      </a:lnTo>
                      <a:lnTo>
                        <a:pt x="384" y="36"/>
                      </a:lnTo>
                      <a:lnTo>
                        <a:pt x="388" y="48"/>
                      </a:lnTo>
                      <a:lnTo>
                        <a:pt x="392" y="60"/>
                      </a:lnTo>
                      <a:lnTo>
                        <a:pt x="393" y="73"/>
                      </a:lnTo>
                      <a:lnTo>
                        <a:pt x="395" y="87"/>
                      </a:lnTo>
                      <a:lnTo>
                        <a:pt x="396" y="101"/>
                      </a:lnTo>
                      <a:lnTo>
                        <a:pt x="393" y="116"/>
                      </a:lnTo>
                      <a:lnTo>
                        <a:pt x="392" y="132"/>
                      </a:lnTo>
                      <a:lnTo>
                        <a:pt x="388" y="148"/>
                      </a:lnTo>
                      <a:lnTo>
                        <a:pt x="385" y="164"/>
                      </a:lnTo>
                      <a:lnTo>
                        <a:pt x="377" y="180"/>
                      </a:lnTo>
                      <a:lnTo>
                        <a:pt x="366" y="201"/>
                      </a:lnTo>
                      <a:lnTo>
                        <a:pt x="352" y="220"/>
                      </a:lnTo>
                      <a:lnTo>
                        <a:pt x="334" y="244"/>
                      </a:lnTo>
                      <a:lnTo>
                        <a:pt x="315" y="268"/>
                      </a:lnTo>
                      <a:lnTo>
                        <a:pt x="294" y="292"/>
                      </a:lnTo>
                      <a:lnTo>
                        <a:pt x="271" y="315"/>
                      </a:lnTo>
                      <a:lnTo>
                        <a:pt x="250" y="339"/>
                      </a:lnTo>
                      <a:lnTo>
                        <a:pt x="226" y="358"/>
                      </a:lnTo>
                      <a:lnTo>
                        <a:pt x="202" y="378"/>
                      </a:lnTo>
                      <a:lnTo>
                        <a:pt x="178" y="394"/>
                      </a:lnTo>
                      <a:lnTo>
                        <a:pt x="156" y="408"/>
                      </a:lnTo>
                      <a:lnTo>
                        <a:pt x="133" y="418"/>
                      </a:lnTo>
                      <a:lnTo>
                        <a:pt x="114" y="424"/>
                      </a:lnTo>
                      <a:lnTo>
                        <a:pt x="96" y="426"/>
                      </a:lnTo>
                      <a:lnTo>
                        <a:pt x="82" y="421"/>
                      </a:lnTo>
                      <a:lnTo>
                        <a:pt x="67" y="414"/>
                      </a:lnTo>
                      <a:lnTo>
                        <a:pt x="56" y="406"/>
                      </a:lnTo>
                      <a:lnTo>
                        <a:pt x="45" y="400"/>
                      </a:lnTo>
                      <a:lnTo>
                        <a:pt x="37" y="392"/>
                      </a:lnTo>
                      <a:lnTo>
                        <a:pt x="29" y="386"/>
                      </a:lnTo>
                      <a:lnTo>
                        <a:pt x="22" y="379"/>
                      </a:lnTo>
                      <a:lnTo>
                        <a:pt x="16" y="373"/>
                      </a:lnTo>
                      <a:lnTo>
                        <a:pt x="13" y="368"/>
                      </a:lnTo>
                      <a:lnTo>
                        <a:pt x="5" y="355"/>
                      </a:lnTo>
                      <a:lnTo>
                        <a:pt x="2" y="349"/>
                      </a:lnTo>
                      <a:lnTo>
                        <a:pt x="0" y="342"/>
                      </a:lnTo>
                      <a:lnTo>
                        <a:pt x="0" y="341"/>
                      </a:lnTo>
                      <a:lnTo>
                        <a:pt x="0" y="339"/>
                      </a:lnTo>
                      <a:lnTo>
                        <a:pt x="3" y="337"/>
                      </a:lnTo>
                      <a:lnTo>
                        <a:pt x="8" y="334"/>
                      </a:lnTo>
                      <a:lnTo>
                        <a:pt x="14" y="334"/>
                      </a:lnTo>
                      <a:lnTo>
                        <a:pt x="21" y="334"/>
                      </a:lnTo>
                      <a:lnTo>
                        <a:pt x="29" y="337"/>
                      </a:lnTo>
                      <a:lnTo>
                        <a:pt x="32" y="339"/>
                      </a:lnTo>
                      <a:lnTo>
                        <a:pt x="37" y="344"/>
                      </a:lnTo>
                      <a:lnTo>
                        <a:pt x="42" y="352"/>
                      </a:lnTo>
                      <a:lnTo>
                        <a:pt x="47" y="360"/>
                      </a:lnTo>
                      <a:lnTo>
                        <a:pt x="51" y="366"/>
                      </a:lnTo>
                      <a:lnTo>
                        <a:pt x="58" y="373"/>
                      </a:lnTo>
                      <a:lnTo>
                        <a:pt x="64" y="376"/>
                      </a:lnTo>
                      <a:lnTo>
                        <a:pt x="72" y="379"/>
                      </a:lnTo>
                      <a:lnTo>
                        <a:pt x="79" y="381"/>
                      </a:lnTo>
                      <a:lnTo>
                        <a:pt x="88" y="382"/>
                      </a:lnTo>
                      <a:lnTo>
                        <a:pt x="98" y="381"/>
                      </a:lnTo>
                      <a:lnTo>
                        <a:pt x="108" y="381"/>
                      </a:lnTo>
                      <a:lnTo>
                        <a:pt x="117" y="378"/>
                      </a:lnTo>
                      <a:lnTo>
                        <a:pt x="127" y="373"/>
                      </a:lnTo>
                      <a:lnTo>
                        <a:pt x="138" y="368"/>
                      </a:lnTo>
                      <a:lnTo>
                        <a:pt x="149" y="365"/>
                      </a:lnTo>
                      <a:lnTo>
                        <a:pt x="159" y="358"/>
                      </a:lnTo>
                      <a:lnTo>
                        <a:pt x="172" y="353"/>
                      </a:lnTo>
                      <a:lnTo>
                        <a:pt x="183" y="349"/>
                      </a:lnTo>
                      <a:lnTo>
                        <a:pt x="196" y="342"/>
                      </a:lnTo>
                      <a:lnTo>
                        <a:pt x="207" y="333"/>
                      </a:lnTo>
                      <a:lnTo>
                        <a:pt x="220" y="321"/>
                      </a:lnTo>
                      <a:lnTo>
                        <a:pt x="233" y="307"/>
                      </a:lnTo>
                      <a:lnTo>
                        <a:pt x="247" y="292"/>
                      </a:lnTo>
                      <a:lnTo>
                        <a:pt x="260" y="273"/>
                      </a:lnTo>
                      <a:lnTo>
                        <a:pt x="274" y="252"/>
                      </a:lnTo>
                      <a:lnTo>
                        <a:pt x="287" y="230"/>
                      </a:lnTo>
                      <a:lnTo>
                        <a:pt x="302" y="209"/>
                      </a:lnTo>
                      <a:lnTo>
                        <a:pt x="313" y="187"/>
                      </a:lnTo>
                      <a:lnTo>
                        <a:pt x="326" y="164"/>
                      </a:lnTo>
                      <a:lnTo>
                        <a:pt x="334" y="142"/>
                      </a:lnTo>
                      <a:lnTo>
                        <a:pt x="343" y="122"/>
                      </a:lnTo>
                      <a:lnTo>
                        <a:pt x="348" y="101"/>
                      </a:lnTo>
                      <a:lnTo>
                        <a:pt x="353" y="85"/>
                      </a:lnTo>
                      <a:lnTo>
                        <a:pt x="355" y="69"/>
                      </a:lnTo>
                      <a:lnTo>
                        <a:pt x="356" y="60"/>
                      </a:lnTo>
                      <a:lnTo>
                        <a:pt x="353" y="55"/>
                      </a:lnTo>
                      <a:lnTo>
                        <a:pt x="347" y="48"/>
                      </a:lnTo>
                      <a:lnTo>
                        <a:pt x="337" y="40"/>
                      </a:lnTo>
                      <a:lnTo>
                        <a:pt x="331" y="31"/>
                      </a:lnTo>
                      <a:lnTo>
                        <a:pt x="326" y="21"/>
                      </a:lnTo>
                      <a:lnTo>
                        <a:pt x="326" y="11"/>
                      </a:lnTo>
                      <a:lnTo>
                        <a:pt x="327" y="7"/>
                      </a:lnTo>
                      <a:lnTo>
                        <a:pt x="332" y="3"/>
                      </a:lnTo>
                      <a:lnTo>
                        <a:pt x="339" y="0"/>
                      </a:lnTo>
                      <a:lnTo>
                        <a:pt x="348" y="0"/>
                      </a:lnTo>
                      <a:lnTo>
                        <a:pt x="348" y="0"/>
                      </a:lnTo>
                      <a:close/>
                    </a:path>
                  </a:pathLst>
                </a:custGeom>
                <a:solidFill>
                  <a:srgbClr val="EB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63" name="Freeform 51"/>
                <p:cNvSpPr>
                  <a:spLocks/>
                </p:cNvSpPr>
                <p:nvPr/>
              </p:nvSpPr>
              <p:spPr bwMode="auto">
                <a:xfrm>
                  <a:off x="909" y="1902"/>
                  <a:ext cx="360" cy="866"/>
                </a:xfrm>
                <a:custGeom>
                  <a:avLst/>
                  <a:gdLst>
                    <a:gd name="T0" fmla="*/ 175 w 721"/>
                    <a:gd name="T1" fmla="*/ 21 h 1732"/>
                    <a:gd name="T2" fmla="*/ 427 w 721"/>
                    <a:gd name="T3" fmla="*/ 0 h 1732"/>
                    <a:gd name="T4" fmla="*/ 503 w 721"/>
                    <a:gd name="T5" fmla="*/ 75 h 1732"/>
                    <a:gd name="T6" fmla="*/ 631 w 721"/>
                    <a:gd name="T7" fmla="*/ 90 h 1732"/>
                    <a:gd name="T8" fmla="*/ 721 w 721"/>
                    <a:gd name="T9" fmla="*/ 201 h 1732"/>
                    <a:gd name="T10" fmla="*/ 621 w 721"/>
                    <a:gd name="T11" fmla="*/ 449 h 1732"/>
                    <a:gd name="T12" fmla="*/ 450 w 721"/>
                    <a:gd name="T13" fmla="*/ 583 h 1732"/>
                    <a:gd name="T14" fmla="*/ 618 w 721"/>
                    <a:gd name="T15" fmla="*/ 1042 h 1732"/>
                    <a:gd name="T16" fmla="*/ 424 w 721"/>
                    <a:gd name="T17" fmla="*/ 1732 h 1732"/>
                    <a:gd name="T18" fmla="*/ 294 w 721"/>
                    <a:gd name="T19" fmla="*/ 1723 h 1732"/>
                    <a:gd name="T20" fmla="*/ 47 w 721"/>
                    <a:gd name="T21" fmla="*/ 1732 h 1732"/>
                    <a:gd name="T22" fmla="*/ 0 w 721"/>
                    <a:gd name="T23" fmla="*/ 819 h 1732"/>
                    <a:gd name="T24" fmla="*/ 175 w 721"/>
                    <a:gd name="T25" fmla="*/ 21 h 1732"/>
                    <a:gd name="T26" fmla="*/ 175 w 721"/>
                    <a:gd name="T27" fmla="*/ 21 h 17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21" h="1732">
                      <a:moveTo>
                        <a:pt x="175" y="21"/>
                      </a:moveTo>
                      <a:lnTo>
                        <a:pt x="427" y="0"/>
                      </a:lnTo>
                      <a:lnTo>
                        <a:pt x="503" y="75"/>
                      </a:lnTo>
                      <a:lnTo>
                        <a:pt x="631" y="90"/>
                      </a:lnTo>
                      <a:lnTo>
                        <a:pt x="721" y="201"/>
                      </a:lnTo>
                      <a:lnTo>
                        <a:pt x="621" y="449"/>
                      </a:lnTo>
                      <a:lnTo>
                        <a:pt x="450" y="583"/>
                      </a:lnTo>
                      <a:lnTo>
                        <a:pt x="618" y="1042"/>
                      </a:lnTo>
                      <a:lnTo>
                        <a:pt x="424" y="1732"/>
                      </a:lnTo>
                      <a:lnTo>
                        <a:pt x="294" y="1723"/>
                      </a:lnTo>
                      <a:lnTo>
                        <a:pt x="47" y="1732"/>
                      </a:lnTo>
                      <a:lnTo>
                        <a:pt x="0" y="819"/>
                      </a:lnTo>
                      <a:lnTo>
                        <a:pt x="175" y="21"/>
                      </a:lnTo>
                      <a:lnTo>
                        <a:pt x="175" y="21"/>
                      </a:lnTo>
                      <a:close/>
                    </a:path>
                  </a:pathLst>
                </a:custGeom>
                <a:solidFill>
                  <a:srgbClr val="7A85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64" name="Freeform 52"/>
                <p:cNvSpPr>
                  <a:spLocks/>
                </p:cNvSpPr>
                <p:nvPr/>
              </p:nvSpPr>
              <p:spPr bwMode="auto">
                <a:xfrm>
                  <a:off x="887" y="2387"/>
                  <a:ext cx="92" cy="403"/>
                </a:xfrm>
                <a:custGeom>
                  <a:avLst/>
                  <a:gdLst>
                    <a:gd name="T0" fmla="*/ 8 w 185"/>
                    <a:gd name="T1" fmla="*/ 85 h 806"/>
                    <a:gd name="T2" fmla="*/ 6 w 185"/>
                    <a:gd name="T3" fmla="*/ 88 h 806"/>
                    <a:gd name="T4" fmla="*/ 5 w 185"/>
                    <a:gd name="T5" fmla="*/ 101 h 806"/>
                    <a:gd name="T6" fmla="*/ 5 w 185"/>
                    <a:gd name="T7" fmla="*/ 120 h 806"/>
                    <a:gd name="T8" fmla="*/ 3 w 185"/>
                    <a:gd name="T9" fmla="*/ 149 h 806"/>
                    <a:gd name="T10" fmla="*/ 0 w 185"/>
                    <a:gd name="T11" fmla="*/ 181 h 806"/>
                    <a:gd name="T12" fmla="*/ 0 w 185"/>
                    <a:gd name="T13" fmla="*/ 220 h 806"/>
                    <a:gd name="T14" fmla="*/ 0 w 185"/>
                    <a:gd name="T15" fmla="*/ 265 h 806"/>
                    <a:gd name="T16" fmla="*/ 2 w 185"/>
                    <a:gd name="T17" fmla="*/ 314 h 806"/>
                    <a:gd name="T18" fmla="*/ 3 w 185"/>
                    <a:gd name="T19" fmla="*/ 367 h 806"/>
                    <a:gd name="T20" fmla="*/ 6 w 185"/>
                    <a:gd name="T21" fmla="*/ 423 h 806"/>
                    <a:gd name="T22" fmla="*/ 11 w 185"/>
                    <a:gd name="T23" fmla="*/ 484 h 806"/>
                    <a:gd name="T24" fmla="*/ 19 w 185"/>
                    <a:gd name="T25" fmla="*/ 547 h 806"/>
                    <a:gd name="T26" fmla="*/ 29 w 185"/>
                    <a:gd name="T27" fmla="*/ 610 h 806"/>
                    <a:gd name="T28" fmla="*/ 42 w 185"/>
                    <a:gd name="T29" fmla="*/ 676 h 806"/>
                    <a:gd name="T30" fmla="*/ 56 w 185"/>
                    <a:gd name="T31" fmla="*/ 740 h 806"/>
                    <a:gd name="T32" fmla="*/ 75 w 185"/>
                    <a:gd name="T33" fmla="*/ 806 h 806"/>
                    <a:gd name="T34" fmla="*/ 185 w 185"/>
                    <a:gd name="T35" fmla="*/ 780 h 806"/>
                    <a:gd name="T36" fmla="*/ 170 w 185"/>
                    <a:gd name="T37" fmla="*/ 729 h 806"/>
                    <a:gd name="T38" fmla="*/ 157 w 185"/>
                    <a:gd name="T39" fmla="*/ 684 h 806"/>
                    <a:gd name="T40" fmla="*/ 144 w 185"/>
                    <a:gd name="T41" fmla="*/ 639 h 806"/>
                    <a:gd name="T42" fmla="*/ 133 w 185"/>
                    <a:gd name="T43" fmla="*/ 595 h 806"/>
                    <a:gd name="T44" fmla="*/ 124 w 185"/>
                    <a:gd name="T45" fmla="*/ 552 h 806"/>
                    <a:gd name="T46" fmla="*/ 114 w 185"/>
                    <a:gd name="T47" fmla="*/ 510 h 806"/>
                    <a:gd name="T48" fmla="*/ 106 w 185"/>
                    <a:gd name="T49" fmla="*/ 467 h 806"/>
                    <a:gd name="T50" fmla="*/ 101 w 185"/>
                    <a:gd name="T51" fmla="*/ 425 h 806"/>
                    <a:gd name="T52" fmla="*/ 95 w 185"/>
                    <a:gd name="T53" fmla="*/ 380 h 806"/>
                    <a:gd name="T54" fmla="*/ 93 w 185"/>
                    <a:gd name="T55" fmla="*/ 334 h 806"/>
                    <a:gd name="T56" fmla="*/ 90 w 185"/>
                    <a:gd name="T57" fmla="*/ 285 h 806"/>
                    <a:gd name="T58" fmla="*/ 90 w 185"/>
                    <a:gd name="T59" fmla="*/ 237 h 806"/>
                    <a:gd name="T60" fmla="*/ 90 w 185"/>
                    <a:gd name="T61" fmla="*/ 183 h 806"/>
                    <a:gd name="T62" fmla="*/ 95 w 185"/>
                    <a:gd name="T63" fmla="*/ 125 h 806"/>
                    <a:gd name="T64" fmla="*/ 99 w 185"/>
                    <a:gd name="T65" fmla="*/ 64 h 806"/>
                    <a:gd name="T66" fmla="*/ 106 w 185"/>
                    <a:gd name="T67" fmla="*/ 0 h 806"/>
                    <a:gd name="T68" fmla="*/ 8 w 185"/>
                    <a:gd name="T69" fmla="*/ 85 h 806"/>
                    <a:gd name="T70" fmla="*/ 8 w 185"/>
                    <a:gd name="T71" fmla="*/ 85 h 8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85" h="806">
                      <a:moveTo>
                        <a:pt x="8" y="85"/>
                      </a:moveTo>
                      <a:lnTo>
                        <a:pt x="6" y="88"/>
                      </a:lnTo>
                      <a:lnTo>
                        <a:pt x="5" y="101"/>
                      </a:lnTo>
                      <a:lnTo>
                        <a:pt x="5" y="120"/>
                      </a:lnTo>
                      <a:lnTo>
                        <a:pt x="3" y="149"/>
                      </a:lnTo>
                      <a:lnTo>
                        <a:pt x="0" y="181"/>
                      </a:lnTo>
                      <a:lnTo>
                        <a:pt x="0" y="220"/>
                      </a:lnTo>
                      <a:lnTo>
                        <a:pt x="0" y="265"/>
                      </a:lnTo>
                      <a:lnTo>
                        <a:pt x="2" y="314"/>
                      </a:lnTo>
                      <a:lnTo>
                        <a:pt x="3" y="367"/>
                      </a:lnTo>
                      <a:lnTo>
                        <a:pt x="6" y="423"/>
                      </a:lnTo>
                      <a:lnTo>
                        <a:pt x="11" y="484"/>
                      </a:lnTo>
                      <a:lnTo>
                        <a:pt x="19" y="547"/>
                      </a:lnTo>
                      <a:lnTo>
                        <a:pt x="29" y="610"/>
                      </a:lnTo>
                      <a:lnTo>
                        <a:pt x="42" y="676"/>
                      </a:lnTo>
                      <a:lnTo>
                        <a:pt x="56" y="740"/>
                      </a:lnTo>
                      <a:lnTo>
                        <a:pt x="75" y="806"/>
                      </a:lnTo>
                      <a:lnTo>
                        <a:pt x="185" y="780"/>
                      </a:lnTo>
                      <a:lnTo>
                        <a:pt x="170" y="729"/>
                      </a:lnTo>
                      <a:lnTo>
                        <a:pt x="157" y="684"/>
                      </a:lnTo>
                      <a:lnTo>
                        <a:pt x="144" y="639"/>
                      </a:lnTo>
                      <a:lnTo>
                        <a:pt x="133" y="595"/>
                      </a:lnTo>
                      <a:lnTo>
                        <a:pt x="124" y="552"/>
                      </a:lnTo>
                      <a:lnTo>
                        <a:pt x="114" y="510"/>
                      </a:lnTo>
                      <a:lnTo>
                        <a:pt x="106" y="467"/>
                      </a:lnTo>
                      <a:lnTo>
                        <a:pt x="101" y="425"/>
                      </a:lnTo>
                      <a:lnTo>
                        <a:pt x="95" y="380"/>
                      </a:lnTo>
                      <a:lnTo>
                        <a:pt x="93" y="334"/>
                      </a:lnTo>
                      <a:lnTo>
                        <a:pt x="90" y="285"/>
                      </a:lnTo>
                      <a:lnTo>
                        <a:pt x="90" y="237"/>
                      </a:lnTo>
                      <a:lnTo>
                        <a:pt x="90" y="183"/>
                      </a:lnTo>
                      <a:lnTo>
                        <a:pt x="95" y="125"/>
                      </a:lnTo>
                      <a:lnTo>
                        <a:pt x="99" y="64"/>
                      </a:lnTo>
                      <a:lnTo>
                        <a:pt x="106" y="0"/>
                      </a:lnTo>
                      <a:lnTo>
                        <a:pt x="8" y="85"/>
                      </a:lnTo>
                      <a:lnTo>
                        <a:pt x="8" y="85"/>
                      </a:lnTo>
                      <a:close/>
                    </a:path>
                  </a:pathLst>
                </a:custGeom>
                <a:solidFill>
                  <a:srgbClr val="3147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65" name="Freeform 53"/>
                <p:cNvSpPr>
                  <a:spLocks/>
                </p:cNvSpPr>
                <p:nvPr/>
              </p:nvSpPr>
              <p:spPr bwMode="auto">
                <a:xfrm>
                  <a:off x="764" y="1652"/>
                  <a:ext cx="202" cy="269"/>
                </a:xfrm>
                <a:custGeom>
                  <a:avLst/>
                  <a:gdLst>
                    <a:gd name="T0" fmla="*/ 0 w 403"/>
                    <a:gd name="T1" fmla="*/ 250 h 537"/>
                    <a:gd name="T2" fmla="*/ 0 w 403"/>
                    <a:gd name="T3" fmla="*/ 261 h 537"/>
                    <a:gd name="T4" fmla="*/ 5 w 403"/>
                    <a:gd name="T5" fmla="*/ 277 h 537"/>
                    <a:gd name="T6" fmla="*/ 10 w 403"/>
                    <a:gd name="T7" fmla="*/ 295 h 537"/>
                    <a:gd name="T8" fmla="*/ 20 w 403"/>
                    <a:gd name="T9" fmla="*/ 317 h 537"/>
                    <a:gd name="T10" fmla="*/ 26 w 403"/>
                    <a:gd name="T11" fmla="*/ 337 h 537"/>
                    <a:gd name="T12" fmla="*/ 37 w 403"/>
                    <a:gd name="T13" fmla="*/ 361 h 537"/>
                    <a:gd name="T14" fmla="*/ 49 w 403"/>
                    <a:gd name="T15" fmla="*/ 383 h 537"/>
                    <a:gd name="T16" fmla="*/ 60 w 403"/>
                    <a:gd name="T17" fmla="*/ 407 h 537"/>
                    <a:gd name="T18" fmla="*/ 69 w 403"/>
                    <a:gd name="T19" fmla="*/ 428 h 537"/>
                    <a:gd name="T20" fmla="*/ 81 w 403"/>
                    <a:gd name="T21" fmla="*/ 448 h 537"/>
                    <a:gd name="T22" fmla="*/ 90 w 403"/>
                    <a:gd name="T23" fmla="*/ 465 h 537"/>
                    <a:gd name="T24" fmla="*/ 100 w 403"/>
                    <a:gd name="T25" fmla="*/ 484 h 537"/>
                    <a:gd name="T26" fmla="*/ 105 w 403"/>
                    <a:gd name="T27" fmla="*/ 499 h 537"/>
                    <a:gd name="T28" fmla="*/ 113 w 403"/>
                    <a:gd name="T29" fmla="*/ 509 h 537"/>
                    <a:gd name="T30" fmla="*/ 116 w 403"/>
                    <a:gd name="T31" fmla="*/ 515 h 537"/>
                    <a:gd name="T32" fmla="*/ 119 w 403"/>
                    <a:gd name="T33" fmla="*/ 518 h 537"/>
                    <a:gd name="T34" fmla="*/ 190 w 403"/>
                    <a:gd name="T35" fmla="*/ 537 h 537"/>
                    <a:gd name="T36" fmla="*/ 317 w 403"/>
                    <a:gd name="T37" fmla="*/ 391 h 537"/>
                    <a:gd name="T38" fmla="*/ 387 w 403"/>
                    <a:gd name="T39" fmla="*/ 223 h 537"/>
                    <a:gd name="T40" fmla="*/ 403 w 403"/>
                    <a:gd name="T41" fmla="*/ 134 h 537"/>
                    <a:gd name="T42" fmla="*/ 360 w 403"/>
                    <a:gd name="T43" fmla="*/ 53 h 537"/>
                    <a:gd name="T44" fmla="*/ 355 w 403"/>
                    <a:gd name="T45" fmla="*/ 51 h 537"/>
                    <a:gd name="T46" fmla="*/ 347 w 403"/>
                    <a:gd name="T47" fmla="*/ 48 h 537"/>
                    <a:gd name="T48" fmla="*/ 334 w 403"/>
                    <a:gd name="T49" fmla="*/ 41 h 537"/>
                    <a:gd name="T50" fmla="*/ 318 w 403"/>
                    <a:gd name="T51" fmla="*/ 35 h 537"/>
                    <a:gd name="T52" fmla="*/ 296 w 403"/>
                    <a:gd name="T53" fmla="*/ 27 h 537"/>
                    <a:gd name="T54" fmla="*/ 273 w 403"/>
                    <a:gd name="T55" fmla="*/ 19 h 537"/>
                    <a:gd name="T56" fmla="*/ 246 w 403"/>
                    <a:gd name="T57" fmla="*/ 12 h 537"/>
                    <a:gd name="T58" fmla="*/ 222 w 403"/>
                    <a:gd name="T59" fmla="*/ 8 h 537"/>
                    <a:gd name="T60" fmla="*/ 195 w 403"/>
                    <a:gd name="T61" fmla="*/ 1 h 537"/>
                    <a:gd name="T62" fmla="*/ 166 w 403"/>
                    <a:gd name="T63" fmla="*/ 0 h 537"/>
                    <a:gd name="T64" fmla="*/ 140 w 403"/>
                    <a:gd name="T65" fmla="*/ 0 h 537"/>
                    <a:gd name="T66" fmla="*/ 116 w 403"/>
                    <a:gd name="T67" fmla="*/ 4 h 537"/>
                    <a:gd name="T68" fmla="*/ 94 w 403"/>
                    <a:gd name="T69" fmla="*/ 12 h 537"/>
                    <a:gd name="T70" fmla="*/ 74 w 403"/>
                    <a:gd name="T71" fmla="*/ 25 h 537"/>
                    <a:gd name="T72" fmla="*/ 57 w 403"/>
                    <a:gd name="T73" fmla="*/ 43 h 537"/>
                    <a:gd name="T74" fmla="*/ 47 w 403"/>
                    <a:gd name="T75" fmla="*/ 67 h 537"/>
                    <a:gd name="T76" fmla="*/ 36 w 403"/>
                    <a:gd name="T77" fmla="*/ 91 h 537"/>
                    <a:gd name="T78" fmla="*/ 29 w 403"/>
                    <a:gd name="T79" fmla="*/ 110 h 537"/>
                    <a:gd name="T80" fmla="*/ 21 w 403"/>
                    <a:gd name="T81" fmla="*/ 128 h 537"/>
                    <a:gd name="T82" fmla="*/ 18 w 403"/>
                    <a:gd name="T83" fmla="*/ 144 h 537"/>
                    <a:gd name="T84" fmla="*/ 12 w 403"/>
                    <a:gd name="T85" fmla="*/ 157 h 537"/>
                    <a:gd name="T86" fmla="*/ 8 w 403"/>
                    <a:gd name="T87" fmla="*/ 168 h 537"/>
                    <a:gd name="T88" fmla="*/ 5 w 403"/>
                    <a:gd name="T89" fmla="*/ 176 h 537"/>
                    <a:gd name="T90" fmla="*/ 4 w 403"/>
                    <a:gd name="T91" fmla="*/ 186 h 537"/>
                    <a:gd name="T92" fmla="*/ 0 w 403"/>
                    <a:gd name="T93" fmla="*/ 192 h 537"/>
                    <a:gd name="T94" fmla="*/ 0 w 403"/>
                    <a:gd name="T95" fmla="*/ 199 h 537"/>
                    <a:gd name="T96" fmla="*/ 0 w 403"/>
                    <a:gd name="T97" fmla="*/ 207 h 537"/>
                    <a:gd name="T98" fmla="*/ 0 w 403"/>
                    <a:gd name="T99" fmla="*/ 213 h 537"/>
                    <a:gd name="T100" fmla="*/ 0 w 403"/>
                    <a:gd name="T101" fmla="*/ 221 h 537"/>
                    <a:gd name="T102" fmla="*/ 0 w 403"/>
                    <a:gd name="T103" fmla="*/ 229 h 537"/>
                    <a:gd name="T104" fmla="*/ 0 w 403"/>
                    <a:gd name="T105" fmla="*/ 237 h 537"/>
                    <a:gd name="T106" fmla="*/ 0 w 403"/>
                    <a:gd name="T107" fmla="*/ 250 h 537"/>
                    <a:gd name="T108" fmla="*/ 0 w 403"/>
                    <a:gd name="T109" fmla="*/ 250 h 5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403" h="537">
                      <a:moveTo>
                        <a:pt x="0" y="250"/>
                      </a:moveTo>
                      <a:lnTo>
                        <a:pt x="0" y="261"/>
                      </a:lnTo>
                      <a:lnTo>
                        <a:pt x="5" y="277"/>
                      </a:lnTo>
                      <a:lnTo>
                        <a:pt x="10" y="295"/>
                      </a:lnTo>
                      <a:lnTo>
                        <a:pt x="20" y="317"/>
                      </a:lnTo>
                      <a:lnTo>
                        <a:pt x="26" y="337"/>
                      </a:lnTo>
                      <a:lnTo>
                        <a:pt x="37" y="361"/>
                      </a:lnTo>
                      <a:lnTo>
                        <a:pt x="49" y="383"/>
                      </a:lnTo>
                      <a:lnTo>
                        <a:pt x="60" y="407"/>
                      </a:lnTo>
                      <a:lnTo>
                        <a:pt x="69" y="428"/>
                      </a:lnTo>
                      <a:lnTo>
                        <a:pt x="81" y="448"/>
                      </a:lnTo>
                      <a:lnTo>
                        <a:pt x="90" y="465"/>
                      </a:lnTo>
                      <a:lnTo>
                        <a:pt x="100" y="484"/>
                      </a:lnTo>
                      <a:lnTo>
                        <a:pt x="105" y="499"/>
                      </a:lnTo>
                      <a:lnTo>
                        <a:pt x="113" y="509"/>
                      </a:lnTo>
                      <a:lnTo>
                        <a:pt x="116" y="515"/>
                      </a:lnTo>
                      <a:lnTo>
                        <a:pt x="119" y="518"/>
                      </a:lnTo>
                      <a:lnTo>
                        <a:pt x="190" y="537"/>
                      </a:lnTo>
                      <a:lnTo>
                        <a:pt x="317" y="391"/>
                      </a:lnTo>
                      <a:lnTo>
                        <a:pt x="387" y="223"/>
                      </a:lnTo>
                      <a:lnTo>
                        <a:pt x="403" y="134"/>
                      </a:lnTo>
                      <a:lnTo>
                        <a:pt x="360" y="53"/>
                      </a:lnTo>
                      <a:lnTo>
                        <a:pt x="355" y="51"/>
                      </a:lnTo>
                      <a:lnTo>
                        <a:pt x="347" y="48"/>
                      </a:lnTo>
                      <a:lnTo>
                        <a:pt x="334" y="41"/>
                      </a:lnTo>
                      <a:lnTo>
                        <a:pt x="318" y="35"/>
                      </a:lnTo>
                      <a:lnTo>
                        <a:pt x="296" y="27"/>
                      </a:lnTo>
                      <a:lnTo>
                        <a:pt x="273" y="19"/>
                      </a:lnTo>
                      <a:lnTo>
                        <a:pt x="246" y="12"/>
                      </a:lnTo>
                      <a:lnTo>
                        <a:pt x="222" y="8"/>
                      </a:lnTo>
                      <a:lnTo>
                        <a:pt x="195" y="1"/>
                      </a:lnTo>
                      <a:lnTo>
                        <a:pt x="166" y="0"/>
                      </a:lnTo>
                      <a:lnTo>
                        <a:pt x="140" y="0"/>
                      </a:lnTo>
                      <a:lnTo>
                        <a:pt x="116" y="4"/>
                      </a:lnTo>
                      <a:lnTo>
                        <a:pt x="94" y="12"/>
                      </a:lnTo>
                      <a:lnTo>
                        <a:pt x="74" y="25"/>
                      </a:lnTo>
                      <a:lnTo>
                        <a:pt x="57" y="43"/>
                      </a:lnTo>
                      <a:lnTo>
                        <a:pt x="47" y="67"/>
                      </a:lnTo>
                      <a:lnTo>
                        <a:pt x="36" y="91"/>
                      </a:lnTo>
                      <a:lnTo>
                        <a:pt x="29" y="110"/>
                      </a:lnTo>
                      <a:lnTo>
                        <a:pt x="21" y="128"/>
                      </a:lnTo>
                      <a:lnTo>
                        <a:pt x="18" y="144"/>
                      </a:lnTo>
                      <a:lnTo>
                        <a:pt x="12" y="157"/>
                      </a:lnTo>
                      <a:lnTo>
                        <a:pt x="8" y="168"/>
                      </a:lnTo>
                      <a:lnTo>
                        <a:pt x="5" y="176"/>
                      </a:lnTo>
                      <a:lnTo>
                        <a:pt x="4" y="186"/>
                      </a:lnTo>
                      <a:lnTo>
                        <a:pt x="0" y="192"/>
                      </a:lnTo>
                      <a:lnTo>
                        <a:pt x="0" y="199"/>
                      </a:lnTo>
                      <a:lnTo>
                        <a:pt x="0" y="207"/>
                      </a:lnTo>
                      <a:lnTo>
                        <a:pt x="0" y="213"/>
                      </a:lnTo>
                      <a:lnTo>
                        <a:pt x="0" y="221"/>
                      </a:lnTo>
                      <a:lnTo>
                        <a:pt x="0" y="229"/>
                      </a:lnTo>
                      <a:lnTo>
                        <a:pt x="0" y="237"/>
                      </a:lnTo>
                      <a:lnTo>
                        <a:pt x="0" y="250"/>
                      </a:lnTo>
                      <a:lnTo>
                        <a:pt x="0" y="250"/>
                      </a:lnTo>
                      <a:close/>
                    </a:path>
                  </a:pathLst>
                </a:custGeom>
                <a:solidFill>
                  <a:srgbClr val="FFE6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66" name="Freeform 54"/>
                <p:cNvSpPr>
                  <a:spLocks/>
                </p:cNvSpPr>
                <p:nvPr/>
              </p:nvSpPr>
              <p:spPr bwMode="auto">
                <a:xfrm>
                  <a:off x="876" y="1922"/>
                  <a:ext cx="107" cy="430"/>
                </a:xfrm>
                <a:custGeom>
                  <a:avLst/>
                  <a:gdLst>
                    <a:gd name="T0" fmla="*/ 59 w 215"/>
                    <a:gd name="T1" fmla="*/ 6 h 861"/>
                    <a:gd name="T2" fmla="*/ 62 w 215"/>
                    <a:gd name="T3" fmla="*/ 10 h 861"/>
                    <a:gd name="T4" fmla="*/ 73 w 215"/>
                    <a:gd name="T5" fmla="*/ 24 h 861"/>
                    <a:gd name="T6" fmla="*/ 89 w 215"/>
                    <a:gd name="T7" fmla="*/ 45 h 861"/>
                    <a:gd name="T8" fmla="*/ 110 w 215"/>
                    <a:gd name="T9" fmla="*/ 77 h 861"/>
                    <a:gd name="T10" fmla="*/ 131 w 215"/>
                    <a:gd name="T11" fmla="*/ 112 h 861"/>
                    <a:gd name="T12" fmla="*/ 155 w 215"/>
                    <a:gd name="T13" fmla="*/ 159 h 861"/>
                    <a:gd name="T14" fmla="*/ 176 w 215"/>
                    <a:gd name="T15" fmla="*/ 209 h 861"/>
                    <a:gd name="T16" fmla="*/ 195 w 215"/>
                    <a:gd name="T17" fmla="*/ 267 h 861"/>
                    <a:gd name="T18" fmla="*/ 208 w 215"/>
                    <a:gd name="T19" fmla="*/ 328 h 861"/>
                    <a:gd name="T20" fmla="*/ 215 w 215"/>
                    <a:gd name="T21" fmla="*/ 393 h 861"/>
                    <a:gd name="T22" fmla="*/ 211 w 215"/>
                    <a:gd name="T23" fmla="*/ 464 h 861"/>
                    <a:gd name="T24" fmla="*/ 200 w 215"/>
                    <a:gd name="T25" fmla="*/ 539 h 861"/>
                    <a:gd name="T26" fmla="*/ 176 w 215"/>
                    <a:gd name="T27" fmla="*/ 615 h 861"/>
                    <a:gd name="T28" fmla="*/ 138 w 215"/>
                    <a:gd name="T29" fmla="*/ 695 h 861"/>
                    <a:gd name="T30" fmla="*/ 85 w 215"/>
                    <a:gd name="T31" fmla="*/ 777 h 861"/>
                    <a:gd name="T32" fmla="*/ 16 w 215"/>
                    <a:gd name="T33" fmla="*/ 861 h 861"/>
                    <a:gd name="T34" fmla="*/ 14 w 215"/>
                    <a:gd name="T35" fmla="*/ 859 h 861"/>
                    <a:gd name="T36" fmla="*/ 11 w 215"/>
                    <a:gd name="T37" fmla="*/ 854 h 861"/>
                    <a:gd name="T38" fmla="*/ 8 w 215"/>
                    <a:gd name="T39" fmla="*/ 846 h 861"/>
                    <a:gd name="T40" fmla="*/ 4 w 215"/>
                    <a:gd name="T41" fmla="*/ 841 h 861"/>
                    <a:gd name="T42" fmla="*/ 0 w 215"/>
                    <a:gd name="T43" fmla="*/ 832 h 861"/>
                    <a:gd name="T44" fmla="*/ 0 w 215"/>
                    <a:gd name="T45" fmla="*/ 825 h 861"/>
                    <a:gd name="T46" fmla="*/ 1 w 215"/>
                    <a:gd name="T47" fmla="*/ 817 h 861"/>
                    <a:gd name="T48" fmla="*/ 8 w 215"/>
                    <a:gd name="T49" fmla="*/ 814 h 861"/>
                    <a:gd name="T50" fmla="*/ 12 w 215"/>
                    <a:gd name="T51" fmla="*/ 806 h 861"/>
                    <a:gd name="T52" fmla="*/ 25 w 215"/>
                    <a:gd name="T53" fmla="*/ 790 h 861"/>
                    <a:gd name="T54" fmla="*/ 43 w 215"/>
                    <a:gd name="T55" fmla="*/ 766 h 861"/>
                    <a:gd name="T56" fmla="*/ 65 w 215"/>
                    <a:gd name="T57" fmla="*/ 735 h 861"/>
                    <a:gd name="T58" fmla="*/ 86 w 215"/>
                    <a:gd name="T59" fmla="*/ 698 h 861"/>
                    <a:gd name="T60" fmla="*/ 110 w 215"/>
                    <a:gd name="T61" fmla="*/ 655 h 861"/>
                    <a:gd name="T62" fmla="*/ 131 w 215"/>
                    <a:gd name="T63" fmla="*/ 607 h 861"/>
                    <a:gd name="T64" fmla="*/ 152 w 215"/>
                    <a:gd name="T65" fmla="*/ 556 h 861"/>
                    <a:gd name="T66" fmla="*/ 168 w 215"/>
                    <a:gd name="T67" fmla="*/ 496 h 861"/>
                    <a:gd name="T68" fmla="*/ 179 w 215"/>
                    <a:gd name="T69" fmla="*/ 435 h 861"/>
                    <a:gd name="T70" fmla="*/ 182 w 215"/>
                    <a:gd name="T71" fmla="*/ 371 h 861"/>
                    <a:gd name="T72" fmla="*/ 179 w 215"/>
                    <a:gd name="T73" fmla="*/ 305 h 861"/>
                    <a:gd name="T74" fmla="*/ 165 w 215"/>
                    <a:gd name="T75" fmla="*/ 236 h 861"/>
                    <a:gd name="T76" fmla="*/ 141 w 215"/>
                    <a:gd name="T77" fmla="*/ 167 h 861"/>
                    <a:gd name="T78" fmla="*/ 102 w 215"/>
                    <a:gd name="T79" fmla="*/ 98 h 861"/>
                    <a:gd name="T80" fmla="*/ 54 w 215"/>
                    <a:gd name="T81" fmla="*/ 29 h 861"/>
                    <a:gd name="T82" fmla="*/ 52 w 215"/>
                    <a:gd name="T83" fmla="*/ 27 h 861"/>
                    <a:gd name="T84" fmla="*/ 51 w 215"/>
                    <a:gd name="T85" fmla="*/ 22 h 861"/>
                    <a:gd name="T86" fmla="*/ 49 w 215"/>
                    <a:gd name="T87" fmla="*/ 16 h 861"/>
                    <a:gd name="T88" fmla="*/ 49 w 215"/>
                    <a:gd name="T89" fmla="*/ 10 h 861"/>
                    <a:gd name="T90" fmla="*/ 48 w 215"/>
                    <a:gd name="T91" fmla="*/ 3 h 861"/>
                    <a:gd name="T92" fmla="*/ 49 w 215"/>
                    <a:gd name="T93" fmla="*/ 0 h 861"/>
                    <a:gd name="T94" fmla="*/ 51 w 215"/>
                    <a:gd name="T95" fmla="*/ 0 h 861"/>
                    <a:gd name="T96" fmla="*/ 59 w 215"/>
                    <a:gd name="T97" fmla="*/ 6 h 861"/>
                    <a:gd name="T98" fmla="*/ 59 w 215"/>
                    <a:gd name="T99" fmla="*/ 6 h 8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15" h="861">
                      <a:moveTo>
                        <a:pt x="59" y="6"/>
                      </a:moveTo>
                      <a:lnTo>
                        <a:pt x="62" y="10"/>
                      </a:lnTo>
                      <a:lnTo>
                        <a:pt x="73" y="24"/>
                      </a:lnTo>
                      <a:lnTo>
                        <a:pt x="89" y="45"/>
                      </a:lnTo>
                      <a:lnTo>
                        <a:pt x="110" y="77"/>
                      </a:lnTo>
                      <a:lnTo>
                        <a:pt x="131" y="112"/>
                      </a:lnTo>
                      <a:lnTo>
                        <a:pt x="155" y="159"/>
                      </a:lnTo>
                      <a:lnTo>
                        <a:pt x="176" y="209"/>
                      </a:lnTo>
                      <a:lnTo>
                        <a:pt x="195" y="267"/>
                      </a:lnTo>
                      <a:lnTo>
                        <a:pt x="208" y="328"/>
                      </a:lnTo>
                      <a:lnTo>
                        <a:pt x="215" y="393"/>
                      </a:lnTo>
                      <a:lnTo>
                        <a:pt x="211" y="464"/>
                      </a:lnTo>
                      <a:lnTo>
                        <a:pt x="200" y="539"/>
                      </a:lnTo>
                      <a:lnTo>
                        <a:pt x="176" y="615"/>
                      </a:lnTo>
                      <a:lnTo>
                        <a:pt x="138" y="695"/>
                      </a:lnTo>
                      <a:lnTo>
                        <a:pt x="85" y="777"/>
                      </a:lnTo>
                      <a:lnTo>
                        <a:pt x="16" y="861"/>
                      </a:lnTo>
                      <a:lnTo>
                        <a:pt x="14" y="859"/>
                      </a:lnTo>
                      <a:lnTo>
                        <a:pt x="11" y="854"/>
                      </a:lnTo>
                      <a:lnTo>
                        <a:pt x="8" y="846"/>
                      </a:lnTo>
                      <a:lnTo>
                        <a:pt x="4" y="841"/>
                      </a:lnTo>
                      <a:lnTo>
                        <a:pt x="0" y="832"/>
                      </a:lnTo>
                      <a:lnTo>
                        <a:pt x="0" y="825"/>
                      </a:lnTo>
                      <a:lnTo>
                        <a:pt x="1" y="817"/>
                      </a:lnTo>
                      <a:lnTo>
                        <a:pt x="8" y="814"/>
                      </a:lnTo>
                      <a:lnTo>
                        <a:pt x="12" y="806"/>
                      </a:lnTo>
                      <a:lnTo>
                        <a:pt x="25" y="790"/>
                      </a:lnTo>
                      <a:lnTo>
                        <a:pt x="43" y="766"/>
                      </a:lnTo>
                      <a:lnTo>
                        <a:pt x="65" y="735"/>
                      </a:lnTo>
                      <a:lnTo>
                        <a:pt x="86" y="698"/>
                      </a:lnTo>
                      <a:lnTo>
                        <a:pt x="110" y="655"/>
                      </a:lnTo>
                      <a:lnTo>
                        <a:pt x="131" y="607"/>
                      </a:lnTo>
                      <a:lnTo>
                        <a:pt x="152" y="556"/>
                      </a:lnTo>
                      <a:lnTo>
                        <a:pt x="168" y="496"/>
                      </a:lnTo>
                      <a:lnTo>
                        <a:pt x="179" y="435"/>
                      </a:lnTo>
                      <a:lnTo>
                        <a:pt x="182" y="371"/>
                      </a:lnTo>
                      <a:lnTo>
                        <a:pt x="179" y="305"/>
                      </a:lnTo>
                      <a:lnTo>
                        <a:pt x="165" y="236"/>
                      </a:lnTo>
                      <a:lnTo>
                        <a:pt x="141" y="167"/>
                      </a:lnTo>
                      <a:lnTo>
                        <a:pt x="102" y="98"/>
                      </a:lnTo>
                      <a:lnTo>
                        <a:pt x="54" y="29"/>
                      </a:lnTo>
                      <a:lnTo>
                        <a:pt x="52" y="27"/>
                      </a:lnTo>
                      <a:lnTo>
                        <a:pt x="51" y="22"/>
                      </a:lnTo>
                      <a:lnTo>
                        <a:pt x="49" y="16"/>
                      </a:lnTo>
                      <a:lnTo>
                        <a:pt x="49" y="10"/>
                      </a:lnTo>
                      <a:lnTo>
                        <a:pt x="48" y="3"/>
                      </a:lnTo>
                      <a:lnTo>
                        <a:pt x="49" y="0"/>
                      </a:lnTo>
                      <a:lnTo>
                        <a:pt x="51" y="0"/>
                      </a:lnTo>
                      <a:lnTo>
                        <a:pt x="59" y="6"/>
                      </a:lnTo>
                      <a:lnTo>
                        <a:pt x="59" y="6"/>
                      </a:lnTo>
                      <a:close/>
                    </a:path>
                  </a:pathLst>
                </a:custGeom>
                <a:solidFill>
                  <a:srgbClr val="FFB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67" name="Freeform 55"/>
                <p:cNvSpPr>
                  <a:spLocks/>
                </p:cNvSpPr>
                <p:nvPr/>
              </p:nvSpPr>
              <p:spPr bwMode="auto">
                <a:xfrm>
                  <a:off x="683" y="1887"/>
                  <a:ext cx="144" cy="367"/>
                </a:xfrm>
                <a:custGeom>
                  <a:avLst/>
                  <a:gdLst>
                    <a:gd name="T0" fmla="*/ 252 w 288"/>
                    <a:gd name="T1" fmla="*/ 2 h 734"/>
                    <a:gd name="T2" fmla="*/ 238 w 288"/>
                    <a:gd name="T3" fmla="*/ 16 h 734"/>
                    <a:gd name="T4" fmla="*/ 212 w 288"/>
                    <a:gd name="T5" fmla="*/ 41 h 734"/>
                    <a:gd name="T6" fmla="*/ 182 w 288"/>
                    <a:gd name="T7" fmla="*/ 74 h 734"/>
                    <a:gd name="T8" fmla="*/ 150 w 288"/>
                    <a:gd name="T9" fmla="*/ 110 h 734"/>
                    <a:gd name="T10" fmla="*/ 119 w 288"/>
                    <a:gd name="T11" fmla="*/ 143 h 734"/>
                    <a:gd name="T12" fmla="*/ 101 w 288"/>
                    <a:gd name="T13" fmla="*/ 174 h 734"/>
                    <a:gd name="T14" fmla="*/ 92 w 288"/>
                    <a:gd name="T15" fmla="*/ 193 h 734"/>
                    <a:gd name="T16" fmla="*/ 100 w 288"/>
                    <a:gd name="T17" fmla="*/ 204 h 734"/>
                    <a:gd name="T18" fmla="*/ 113 w 288"/>
                    <a:gd name="T19" fmla="*/ 216 h 734"/>
                    <a:gd name="T20" fmla="*/ 125 w 288"/>
                    <a:gd name="T21" fmla="*/ 230 h 734"/>
                    <a:gd name="T22" fmla="*/ 140 w 288"/>
                    <a:gd name="T23" fmla="*/ 246 h 734"/>
                    <a:gd name="T24" fmla="*/ 151 w 288"/>
                    <a:gd name="T25" fmla="*/ 264 h 734"/>
                    <a:gd name="T26" fmla="*/ 158 w 288"/>
                    <a:gd name="T27" fmla="*/ 281 h 734"/>
                    <a:gd name="T28" fmla="*/ 158 w 288"/>
                    <a:gd name="T29" fmla="*/ 297 h 734"/>
                    <a:gd name="T30" fmla="*/ 148 w 288"/>
                    <a:gd name="T31" fmla="*/ 313 h 734"/>
                    <a:gd name="T32" fmla="*/ 127 w 288"/>
                    <a:gd name="T33" fmla="*/ 326 h 734"/>
                    <a:gd name="T34" fmla="*/ 103 w 288"/>
                    <a:gd name="T35" fmla="*/ 341 h 734"/>
                    <a:gd name="T36" fmla="*/ 77 w 288"/>
                    <a:gd name="T37" fmla="*/ 360 h 734"/>
                    <a:gd name="T38" fmla="*/ 55 w 288"/>
                    <a:gd name="T39" fmla="*/ 382 h 734"/>
                    <a:gd name="T40" fmla="*/ 34 w 288"/>
                    <a:gd name="T41" fmla="*/ 402 h 734"/>
                    <a:gd name="T42" fmla="*/ 16 w 288"/>
                    <a:gd name="T43" fmla="*/ 421 h 734"/>
                    <a:gd name="T44" fmla="*/ 4 w 288"/>
                    <a:gd name="T45" fmla="*/ 439 h 734"/>
                    <a:gd name="T46" fmla="*/ 0 w 288"/>
                    <a:gd name="T47" fmla="*/ 453 h 734"/>
                    <a:gd name="T48" fmla="*/ 7 w 288"/>
                    <a:gd name="T49" fmla="*/ 464 h 734"/>
                    <a:gd name="T50" fmla="*/ 15 w 288"/>
                    <a:gd name="T51" fmla="*/ 490 h 734"/>
                    <a:gd name="T52" fmla="*/ 28 w 288"/>
                    <a:gd name="T53" fmla="*/ 532 h 734"/>
                    <a:gd name="T54" fmla="*/ 42 w 288"/>
                    <a:gd name="T55" fmla="*/ 583 h 734"/>
                    <a:gd name="T56" fmla="*/ 58 w 288"/>
                    <a:gd name="T57" fmla="*/ 633 h 734"/>
                    <a:gd name="T58" fmla="*/ 74 w 288"/>
                    <a:gd name="T59" fmla="*/ 680 h 734"/>
                    <a:gd name="T60" fmla="*/ 92 w 288"/>
                    <a:gd name="T61" fmla="*/ 715 h 734"/>
                    <a:gd name="T62" fmla="*/ 108 w 288"/>
                    <a:gd name="T63" fmla="*/ 732 h 734"/>
                    <a:gd name="T64" fmla="*/ 124 w 288"/>
                    <a:gd name="T65" fmla="*/ 721 h 734"/>
                    <a:gd name="T66" fmla="*/ 143 w 288"/>
                    <a:gd name="T67" fmla="*/ 660 h 734"/>
                    <a:gd name="T68" fmla="*/ 172 w 288"/>
                    <a:gd name="T69" fmla="*/ 562 h 734"/>
                    <a:gd name="T70" fmla="*/ 201 w 288"/>
                    <a:gd name="T71" fmla="*/ 440 h 734"/>
                    <a:gd name="T72" fmla="*/ 228 w 288"/>
                    <a:gd name="T73" fmla="*/ 313 h 734"/>
                    <a:gd name="T74" fmla="*/ 254 w 288"/>
                    <a:gd name="T75" fmla="*/ 195 h 734"/>
                    <a:gd name="T76" fmla="*/ 275 w 288"/>
                    <a:gd name="T77" fmla="*/ 100 h 734"/>
                    <a:gd name="T78" fmla="*/ 286 w 288"/>
                    <a:gd name="T79" fmla="*/ 45 h 734"/>
                    <a:gd name="T80" fmla="*/ 256 w 288"/>
                    <a:gd name="T81" fmla="*/ 0 h 7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88" h="734">
                      <a:moveTo>
                        <a:pt x="256" y="0"/>
                      </a:moveTo>
                      <a:lnTo>
                        <a:pt x="252" y="2"/>
                      </a:lnTo>
                      <a:lnTo>
                        <a:pt x="247" y="8"/>
                      </a:lnTo>
                      <a:lnTo>
                        <a:pt x="238" y="16"/>
                      </a:lnTo>
                      <a:lnTo>
                        <a:pt x="227" y="28"/>
                      </a:lnTo>
                      <a:lnTo>
                        <a:pt x="212" y="41"/>
                      </a:lnTo>
                      <a:lnTo>
                        <a:pt x="198" y="57"/>
                      </a:lnTo>
                      <a:lnTo>
                        <a:pt x="182" y="74"/>
                      </a:lnTo>
                      <a:lnTo>
                        <a:pt x="167" y="93"/>
                      </a:lnTo>
                      <a:lnTo>
                        <a:pt x="150" y="110"/>
                      </a:lnTo>
                      <a:lnTo>
                        <a:pt x="134" y="127"/>
                      </a:lnTo>
                      <a:lnTo>
                        <a:pt x="119" y="143"/>
                      </a:lnTo>
                      <a:lnTo>
                        <a:pt x="111" y="159"/>
                      </a:lnTo>
                      <a:lnTo>
                        <a:pt x="101" y="174"/>
                      </a:lnTo>
                      <a:lnTo>
                        <a:pt x="95" y="185"/>
                      </a:lnTo>
                      <a:lnTo>
                        <a:pt x="92" y="193"/>
                      </a:lnTo>
                      <a:lnTo>
                        <a:pt x="97" y="201"/>
                      </a:lnTo>
                      <a:lnTo>
                        <a:pt x="100" y="204"/>
                      </a:lnTo>
                      <a:lnTo>
                        <a:pt x="106" y="209"/>
                      </a:lnTo>
                      <a:lnTo>
                        <a:pt x="113" y="216"/>
                      </a:lnTo>
                      <a:lnTo>
                        <a:pt x="119" y="222"/>
                      </a:lnTo>
                      <a:lnTo>
                        <a:pt x="125" y="230"/>
                      </a:lnTo>
                      <a:lnTo>
                        <a:pt x="134" y="238"/>
                      </a:lnTo>
                      <a:lnTo>
                        <a:pt x="140" y="246"/>
                      </a:lnTo>
                      <a:lnTo>
                        <a:pt x="148" y="256"/>
                      </a:lnTo>
                      <a:lnTo>
                        <a:pt x="151" y="264"/>
                      </a:lnTo>
                      <a:lnTo>
                        <a:pt x="156" y="273"/>
                      </a:lnTo>
                      <a:lnTo>
                        <a:pt x="158" y="281"/>
                      </a:lnTo>
                      <a:lnTo>
                        <a:pt x="159" y="291"/>
                      </a:lnTo>
                      <a:lnTo>
                        <a:pt x="158" y="297"/>
                      </a:lnTo>
                      <a:lnTo>
                        <a:pt x="153" y="307"/>
                      </a:lnTo>
                      <a:lnTo>
                        <a:pt x="148" y="313"/>
                      </a:lnTo>
                      <a:lnTo>
                        <a:pt x="138" y="321"/>
                      </a:lnTo>
                      <a:lnTo>
                        <a:pt x="127" y="326"/>
                      </a:lnTo>
                      <a:lnTo>
                        <a:pt x="116" y="334"/>
                      </a:lnTo>
                      <a:lnTo>
                        <a:pt x="103" y="341"/>
                      </a:lnTo>
                      <a:lnTo>
                        <a:pt x="92" y="350"/>
                      </a:lnTo>
                      <a:lnTo>
                        <a:pt x="77" y="360"/>
                      </a:lnTo>
                      <a:lnTo>
                        <a:pt x="66" y="371"/>
                      </a:lnTo>
                      <a:lnTo>
                        <a:pt x="55" y="382"/>
                      </a:lnTo>
                      <a:lnTo>
                        <a:pt x="44" y="394"/>
                      </a:lnTo>
                      <a:lnTo>
                        <a:pt x="34" y="402"/>
                      </a:lnTo>
                      <a:lnTo>
                        <a:pt x="24" y="411"/>
                      </a:lnTo>
                      <a:lnTo>
                        <a:pt x="16" y="421"/>
                      </a:lnTo>
                      <a:lnTo>
                        <a:pt x="10" y="431"/>
                      </a:lnTo>
                      <a:lnTo>
                        <a:pt x="4" y="439"/>
                      </a:lnTo>
                      <a:lnTo>
                        <a:pt x="2" y="447"/>
                      </a:lnTo>
                      <a:lnTo>
                        <a:pt x="0" y="453"/>
                      </a:lnTo>
                      <a:lnTo>
                        <a:pt x="4" y="460"/>
                      </a:lnTo>
                      <a:lnTo>
                        <a:pt x="7" y="464"/>
                      </a:lnTo>
                      <a:lnTo>
                        <a:pt x="12" y="476"/>
                      </a:lnTo>
                      <a:lnTo>
                        <a:pt x="15" y="490"/>
                      </a:lnTo>
                      <a:lnTo>
                        <a:pt x="21" y="511"/>
                      </a:lnTo>
                      <a:lnTo>
                        <a:pt x="28" y="532"/>
                      </a:lnTo>
                      <a:lnTo>
                        <a:pt x="36" y="557"/>
                      </a:lnTo>
                      <a:lnTo>
                        <a:pt x="42" y="583"/>
                      </a:lnTo>
                      <a:lnTo>
                        <a:pt x="50" y="609"/>
                      </a:lnTo>
                      <a:lnTo>
                        <a:pt x="58" y="633"/>
                      </a:lnTo>
                      <a:lnTo>
                        <a:pt x="66" y="659"/>
                      </a:lnTo>
                      <a:lnTo>
                        <a:pt x="74" y="680"/>
                      </a:lnTo>
                      <a:lnTo>
                        <a:pt x="84" y="700"/>
                      </a:lnTo>
                      <a:lnTo>
                        <a:pt x="92" y="715"/>
                      </a:lnTo>
                      <a:lnTo>
                        <a:pt x="100" y="726"/>
                      </a:lnTo>
                      <a:lnTo>
                        <a:pt x="108" y="732"/>
                      </a:lnTo>
                      <a:lnTo>
                        <a:pt x="116" y="734"/>
                      </a:lnTo>
                      <a:lnTo>
                        <a:pt x="124" y="721"/>
                      </a:lnTo>
                      <a:lnTo>
                        <a:pt x="134" y="697"/>
                      </a:lnTo>
                      <a:lnTo>
                        <a:pt x="143" y="660"/>
                      </a:lnTo>
                      <a:lnTo>
                        <a:pt x="158" y="617"/>
                      </a:lnTo>
                      <a:lnTo>
                        <a:pt x="172" y="562"/>
                      </a:lnTo>
                      <a:lnTo>
                        <a:pt x="186" y="505"/>
                      </a:lnTo>
                      <a:lnTo>
                        <a:pt x="201" y="440"/>
                      </a:lnTo>
                      <a:lnTo>
                        <a:pt x="215" y="379"/>
                      </a:lnTo>
                      <a:lnTo>
                        <a:pt x="228" y="313"/>
                      </a:lnTo>
                      <a:lnTo>
                        <a:pt x="243" y="252"/>
                      </a:lnTo>
                      <a:lnTo>
                        <a:pt x="254" y="195"/>
                      </a:lnTo>
                      <a:lnTo>
                        <a:pt x="267" y="145"/>
                      </a:lnTo>
                      <a:lnTo>
                        <a:pt x="275" y="100"/>
                      </a:lnTo>
                      <a:lnTo>
                        <a:pt x="281" y="68"/>
                      </a:lnTo>
                      <a:lnTo>
                        <a:pt x="286" y="45"/>
                      </a:lnTo>
                      <a:lnTo>
                        <a:pt x="288" y="39"/>
                      </a:lnTo>
                      <a:lnTo>
                        <a:pt x="256" y="0"/>
                      </a:lnTo>
                      <a:lnTo>
                        <a:pt x="25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68" name="Freeform 56"/>
                <p:cNvSpPr>
                  <a:spLocks/>
                </p:cNvSpPr>
                <p:nvPr/>
              </p:nvSpPr>
              <p:spPr bwMode="auto">
                <a:xfrm>
                  <a:off x="625" y="1900"/>
                  <a:ext cx="143" cy="349"/>
                </a:xfrm>
                <a:custGeom>
                  <a:avLst/>
                  <a:gdLst>
                    <a:gd name="T0" fmla="*/ 245 w 285"/>
                    <a:gd name="T1" fmla="*/ 11 h 698"/>
                    <a:gd name="T2" fmla="*/ 200 w 285"/>
                    <a:gd name="T3" fmla="*/ 43 h 698"/>
                    <a:gd name="T4" fmla="*/ 151 w 285"/>
                    <a:gd name="T5" fmla="*/ 92 h 698"/>
                    <a:gd name="T6" fmla="*/ 107 w 285"/>
                    <a:gd name="T7" fmla="*/ 148 h 698"/>
                    <a:gd name="T8" fmla="*/ 104 w 285"/>
                    <a:gd name="T9" fmla="*/ 206 h 698"/>
                    <a:gd name="T10" fmla="*/ 131 w 285"/>
                    <a:gd name="T11" fmla="*/ 238 h 698"/>
                    <a:gd name="T12" fmla="*/ 110 w 285"/>
                    <a:gd name="T13" fmla="*/ 257 h 698"/>
                    <a:gd name="T14" fmla="*/ 74 w 285"/>
                    <a:gd name="T15" fmla="*/ 292 h 698"/>
                    <a:gd name="T16" fmla="*/ 35 w 285"/>
                    <a:gd name="T17" fmla="*/ 334 h 698"/>
                    <a:gd name="T18" fmla="*/ 6 w 285"/>
                    <a:gd name="T19" fmla="*/ 374 h 698"/>
                    <a:gd name="T20" fmla="*/ 3 w 285"/>
                    <a:gd name="T21" fmla="*/ 408 h 698"/>
                    <a:gd name="T22" fmla="*/ 17 w 285"/>
                    <a:gd name="T23" fmla="*/ 450 h 698"/>
                    <a:gd name="T24" fmla="*/ 38 w 285"/>
                    <a:gd name="T25" fmla="*/ 519 h 698"/>
                    <a:gd name="T26" fmla="*/ 59 w 285"/>
                    <a:gd name="T27" fmla="*/ 594 h 698"/>
                    <a:gd name="T28" fmla="*/ 78 w 285"/>
                    <a:gd name="T29" fmla="*/ 658 h 698"/>
                    <a:gd name="T30" fmla="*/ 88 w 285"/>
                    <a:gd name="T31" fmla="*/ 695 h 698"/>
                    <a:gd name="T32" fmla="*/ 94 w 285"/>
                    <a:gd name="T33" fmla="*/ 698 h 698"/>
                    <a:gd name="T34" fmla="*/ 117 w 285"/>
                    <a:gd name="T35" fmla="*/ 695 h 698"/>
                    <a:gd name="T36" fmla="*/ 131 w 285"/>
                    <a:gd name="T37" fmla="*/ 678 h 698"/>
                    <a:gd name="T38" fmla="*/ 122 w 285"/>
                    <a:gd name="T39" fmla="*/ 642 h 698"/>
                    <a:gd name="T40" fmla="*/ 106 w 285"/>
                    <a:gd name="T41" fmla="*/ 581 h 698"/>
                    <a:gd name="T42" fmla="*/ 85 w 285"/>
                    <a:gd name="T43" fmla="*/ 509 h 698"/>
                    <a:gd name="T44" fmla="*/ 67 w 285"/>
                    <a:gd name="T45" fmla="*/ 443 h 698"/>
                    <a:gd name="T46" fmla="*/ 59 w 285"/>
                    <a:gd name="T47" fmla="*/ 398 h 698"/>
                    <a:gd name="T48" fmla="*/ 69 w 285"/>
                    <a:gd name="T49" fmla="*/ 377 h 698"/>
                    <a:gd name="T50" fmla="*/ 104 w 285"/>
                    <a:gd name="T51" fmla="*/ 348 h 698"/>
                    <a:gd name="T52" fmla="*/ 151 w 285"/>
                    <a:gd name="T53" fmla="*/ 318 h 698"/>
                    <a:gd name="T54" fmla="*/ 194 w 285"/>
                    <a:gd name="T55" fmla="*/ 286 h 698"/>
                    <a:gd name="T56" fmla="*/ 223 w 285"/>
                    <a:gd name="T57" fmla="*/ 262 h 698"/>
                    <a:gd name="T58" fmla="*/ 216 w 285"/>
                    <a:gd name="T59" fmla="*/ 246 h 698"/>
                    <a:gd name="T60" fmla="*/ 194 w 285"/>
                    <a:gd name="T61" fmla="*/ 230 h 698"/>
                    <a:gd name="T62" fmla="*/ 173 w 285"/>
                    <a:gd name="T63" fmla="*/ 214 h 698"/>
                    <a:gd name="T64" fmla="*/ 159 w 285"/>
                    <a:gd name="T65" fmla="*/ 196 h 698"/>
                    <a:gd name="T66" fmla="*/ 149 w 285"/>
                    <a:gd name="T67" fmla="*/ 177 h 698"/>
                    <a:gd name="T68" fmla="*/ 154 w 285"/>
                    <a:gd name="T69" fmla="*/ 154 h 698"/>
                    <a:gd name="T70" fmla="*/ 181 w 285"/>
                    <a:gd name="T71" fmla="*/ 124 h 698"/>
                    <a:gd name="T72" fmla="*/ 218 w 285"/>
                    <a:gd name="T73" fmla="*/ 93 h 698"/>
                    <a:gd name="T74" fmla="*/ 253 w 285"/>
                    <a:gd name="T75" fmla="*/ 64 h 698"/>
                    <a:gd name="T76" fmla="*/ 279 w 285"/>
                    <a:gd name="T77" fmla="*/ 48 h 698"/>
                    <a:gd name="T78" fmla="*/ 284 w 285"/>
                    <a:gd name="T79" fmla="*/ 40 h 698"/>
                    <a:gd name="T80" fmla="*/ 277 w 285"/>
                    <a:gd name="T81" fmla="*/ 19 h 698"/>
                    <a:gd name="T82" fmla="*/ 261 w 285"/>
                    <a:gd name="T83" fmla="*/ 0 h 6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85" h="698">
                      <a:moveTo>
                        <a:pt x="255" y="5"/>
                      </a:moveTo>
                      <a:lnTo>
                        <a:pt x="252" y="6"/>
                      </a:lnTo>
                      <a:lnTo>
                        <a:pt x="245" y="11"/>
                      </a:lnTo>
                      <a:lnTo>
                        <a:pt x="232" y="19"/>
                      </a:lnTo>
                      <a:lnTo>
                        <a:pt x="218" y="31"/>
                      </a:lnTo>
                      <a:lnTo>
                        <a:pt x="200" y="43"/>
                      </a:lnTo>
                      <a:lnTo>
                        <a:pt x="183" y="58"/>
                      </a:lnTo>
                      <a:lnTo>
                        <a:pt x="167" y="74"/>
                      </a:lnTo>
                      <a:lnTo>
                        <a:pt x="151" y="92"/>
                      </a:lnTo>
                      <a:lnTo>
                        <a:pt x="131" y="109"/>
                      </a:lnTo>
                      <a:lnTo>
                        <a:pt x="119" y="129"/>
                      </a:lnTo>
                      <a:lnTo>
                        <a:pt x="107" y="148"/>
                      </a:lnTo>
                      <a:lnTo>
                        <a:pt x="102" y="167"/>
                      </a:lnTo>
                      <a:lnTo>
                        <a:pt x="99" y="186"/>
                      </a:lnTo>
                      <a:lnTo>
                        <a:pt x="104" y="206"/>
                      </a:lnTo>
                      <a:lnTo>
                        <a:pt x="115" y="222"/>
                      </a:lnTo>
                      <a:lnTo>
                        <a:pt x="135" y="238"/>
                      </a:lnTo>
                      <a:lnTo>
                        <a:pt x="131" y="238"/>
                      </a:lnTo>
                      <a:lnTo>
                        <a:pt x="127" y="243"/>
                      </a:lnTo>
                      <a:lnTo>
                        <a:pt x="120" y="249"/>
                      </a:lnTo>
                      <a:lnTo>
                        <a:pt x="110" y="257"/>
                      </a:lnTo>
                      <a:lnTo>
                        <a:pt x="98" y="267"/>
                      </a:lnTo>
                      <a:lnTo>
                        <a:pt x="86" y="279"/>
                      </a:lnTo>
                      <a:lnTo>
                        <a:pt x="74" y="292"/>
                      </a:lnTo>
                      <a:lnTo>
                        <a:pt x="61" y="307"/>
                      </a:lnTo>
                      <a:lnTo>
                        <a:pt x="46" y="320"/>
                      </a:lnTo>
                      <a:lnTo>
                        <a:pt x="35" y="334"/>
                      </a:lnTo>
                      <a:lnTo>
                        <a:pt x="22" y="348"/>
                      </a:lnTo>
                      <a:lnTo>
                        <a:pt x="14" y="361"/>
                      </a:lnTo>
                      <a:lnTo>
                        <a:pt x="6" y="374"/>
                      </a:lnTo>
                      <a:lnTo>
                        <a:pt x="3" y="387"/>
                      </a:lnTo>
                      <a:lnTo>
                        <a:pt x="0" y="397"/>
                      </a:lnTo>
                      <a:lnTo>
                        <a:pt x="3" y="408"/>
                      </a:lnTo>
                      <a:lnTo>
                        <a:pt x="8" y="418"/>
                      </a:lnTo>
                      <a:lnTo>
                        <a:pt x="13" y="432"/>
                      </a:lnTo>
                      <a:lnTo>
                        <a:pt x="17" y="450"/>
                      </a:lnTo>
                      <a:lnTo>
                        <a:pt x="24" y="472"/>
                      </a:lnTo>
                      <a:lnTo>
                        <a:pt x="32" y="495"/>
                      </a:lnTo>
                      <a:lnTo>
                        <a:pt x="38" y="519"/>
                      </a:lnTo>
                      <a:lnTo>
                        <a:pt x="45" y="543"/>
                      </a:lnTo>
                      <a:lnTo>
                        <a:pt x="53" y="570"/>
                      </a:lnTo>
                      <a:lnTo>
                        <a:pt x="59" y="594"/>
                      </a:lnTo>
                      <a:lnTo>
                        <a:pt x="66" y="618"/>
                      </a:lnTo>
                      <a:lnTo>
                        <a:pt x="72" y="637"/>
                      </a:lnTo>
                      <a:lnTo>
                        <a:pt x="78" y="658"/>
                      </a:lnTo>
                      <a:lnTo>
                        <a:pt x="82" y="674"/>
                      </a:lnTo>
                      <a:lnTo>
                        <a:pt x="85" y="687"/>
                      </a:lnTo>
                      <a:lnTo>
                        <a:pt x="88" y="695"/>
                      </a:lnTo>
                      <a:lnTo>
                        <a:pt x="88" y="698"/>
                      </a:lnTo>
                      <a:lnTo>
                        <a:pt x="90" y="698"/>
                      </a:lnTo>
                      <a:lnTo>
                        <a:pt x="94" y="698"/>
                      </a:lnTo>
                      <a:lnTo>
                        <a:pt x="102" y="698"/>
                      </a:lnTo>
                      <a:lnTo>
                        <a:pt x="110" y="698"/>
                      </a:lnTo>
                      <a:lnTo>
                        <a:pt x="117" y="695"/>
                      </a:lnTo>
                      <a:lnTo>
                        <a:pt x="125" y="692"/>
                      </a:lnTo>
                      <a:lnTo>
                        <a:pt x="130" y="686"/>
                      </a:lnTo>
                      <a:lnTo>
                        <a:pt x="131" y="678"/>
                      </a:lnTo>
                      <a:lnTo>
                        <a:pt x="130" y="670"/>
                      </a:lnTo>
                      <a:lnTo>
                        <a:pt x="127" y="657"/>
                      </a:lnTo>
                      <a:lnTo>
                        <a:pt x="122" y="642"/>
                      </a:lnTo>
                      <a:lnTo>
                        <a:pt x="119" y="623"/>
                      </a:lnTo>
                      <a:lnTo>
                        <a:pt x="112" y="602"/>
                      </a:lnTo>
                      <a:lnTo>
                        <a:pt x="106" y="581"/>
                      </a:lnTo>
                      <a:lnTo>
                        <a:pt x="98" y="557"/>
                      </a:lnTo>
                      <a:lnTo>
                        <a:pt x="93" y="533"/>
                      </a:lnTo>
                      <a:lnTo>
                        <a:pt x="85" y="509"/>
                      </a:lnTo>
                      <a:lnTo>
                        <a:pt x="78" y="487"/>
                      </a:lnTo>
                      <a:lnTo>
                        <a:pt x="70" y="462"/>
                      </a:lnTo>
                      <a:lnTo>
                        <a:pt x="67" y="443"/>
                      </a:lnTo>
                      <a:lnTo>
                        <a:pt x="62" y="424"/>
                      </a:lnTo>
                      <a:lnTo>
                        <a:pt x="59" y="409"/>
                      </a:lnTo>
                      <a:lnTo>
                        <a:pt x="59" y="398"/>
                      </a:lnTo>
                      <a:lnTo>
                        <a:pt x="59" y="392"/>
                      </a:lnTo>
                      <a:lnTo>
                        <a:pt x="62" y="385"/>
                      </a:lnTo>
                      <a:lnTo>
                        <a:pt x="69" y="377"/>
                      </a:lnTo>
                      <a:lnTo>
                        <a:pt x="78" y="368"/>
                      </a:lnTo>
                      <a:lnTo>
                        <a:pt x="91" y="360"/>
                      </a:lnTo>
                      <a:lnTo>
                        <a:pt x="104" y="348"/>
                      </a:lnTo>
                      <a:lnTo>
                        <a:pt x="119" y="339"/>
                      </a:lnTo>
                      <a:lnTo>
                        <a:pt x="135" y="329"/>
                      </a:lnTo>
                      <a:lnTo>
                        <a:pt x="151" y="318"/>
                      </a:lnTo>
                      <a:lnTo>
                        <a:pt x="165" y="307"/>
                      </a:lnTo>
                      <a:lnTo>
                        <a:pt x="181" y="295"/>
                      </a:lnTo>
                      <a:lnTo>
                        <a:pt x="194" y="286"/>
                      </a:lnTo>
                      <a:lnTo>
                        <a:pt x="207" y="276"/>
                      </a:lnTo>
                      <a:lnTo>
                        <a:pt x="216" y="268"/>
                      </a:lnTo>
                      <a:lnTo>
                        <a:pt x="223" y="262"/>
                      </a:lnTo>
                      <a:lnTo>
                        <a:pt x="226" y="257"/>
                      </a:lnTo>
                      <a:lnTo>
                        <a:pt x="226" y="254"/>
                      </a:lnTo>
                      <a:lnTo>
                        <a:pt x="216" y="246"/>
                      </a:lnTo>
                      <a:lnTo>
                        <a:pt x="207" y="238"/>
                      </a:lnTo>
                      <a:lnTo>
                        <a:pt x="200" y="234"/>
                      </a:lnTo>
                      <a:lnTo>
                        <a:pt x="194" y="230"/>
                      </a:lnTo>
                      <a:lnTo>
                        <a:pt x="188" y="223"/>
                      </a:lnTo>
                      <a:lnTo>
                        <a:pt x="181" y="220"/>
                      </a:lnTo>
                      <a:lnTo>
                        <a:pt x="173" y="214"/>
                      </a:lnTo>
                      <a:lnTo>
                        <a:pt x="168" y="207"/>
                      </a:lnTo>
                      <a:lnTo>
                        <a:pt x="162" y="201"/>
                      </a:lnTo>
                      <a:lnTo>
                        <a:pt x="159" y="196"/>
                      </a:lnTo>
                      <a:lnTo>
                        <a:pt x="154" y="191"/>
                      </a:lnTo>
                      <a:lnTo>
                        <a:pt x="151" y="185"/>
                      </a:lnTo>
                      <a:lnTo>
                        <a:pt x="149" y="177"/>
                      </a:lnTo>
                      <a:lnTo>
                        <a:pt x="151" y="172"/>
                      </a:lnTo>
                      <a:lnTo>
                        <a:pt x="151" y="162"/>
                      </a:lnTo>
                      <a:lnTo>
                        <a:pt x="154" y="154"/>
                      </a:lnTo>
                      <a:lnTo>
                        <a:pt x="162" y="145"/>
                      </a:lnTo>
                      <a:lnTo>
                        <a:pt x="171" y="135"/>
                      </a:lnTo>
                      <a:lnTo>
                        <a:pt x="181" y="124"/>
                      </a:lnTo>
                      <a:lnTo>
                        <a:pt x="192" y="114"/>
                      </a:lnTo>
                      <a:lnTo>
                        <a:pt x="205" y="103"/>
                      </a:lnTo>
                      <a:lnTo>
                        <a:pt x="218" y="93"/>
                      </a:lnTo>
                      <a:lnTo>
                        <a:pt x="231" y="82"/>
                      </a:lnTo>
                      <a:lnTo>
                        <a:pt x="242" y="74"/>
                      </a:lnTo>
                      <a:lnTo>
                        <a:pt x="253" y="64"/>
                      </a:lnTo>
                      <a:lnTo>
                        <a:pt x="263" y="58"/>
                      </a:lnTo>
                      <a:lnTo>
                        <a:pt x="273" y="51"/>
                      </a:lnTo>
                      <a:lnTo>
                        <a:pt x="279" y="48"/>
                      </a:lnTo>
                      <a:lnTo>
                        <a:pt x="282" y="43"/>
                      </a:lnTo>
                      <a:lnTo>
                        <a:pt x="285" y="43"/>
                      </a:lnTo>
                      <a:lnTo>
                        <a:pt x="284" y="40"/>
                      </a:lnTo>
                      <a:lnTo>
                        <a:pt x="282" y="34"/>
                      </a:lnTo>
                      <a:lnTo>
                        <a:pt x="281" y="26"/>
                      </a:lnTo>
                      <a:lnTo>
                        <a:pt x="277" y="19"/>
                      </a:lnTo>
                      <a:lnTo>
                        <a:pt x="273" y="10"/>
                      </a:lnTo>
                      <a:lnTo>
                        <a:pt x="268" y="5"/>
                      </a:lnTo>
                      <a:lnTo>
                        <a:pt x="261" y="0"/>
                      </a:lnTo>
                      <a:lnTo>
                        <a:pt x="255" y="5"/>
                      </a:lnTo>
                      <a:lnTo>
                        <a:pt x="255" y="5"/>
                      </a:lnTo>
                      <a:close/>
                    </a:path>
                  </a:pathLst>
                </a:custGeom>
                <a:solidFill>
                  <a:srgbClr val="8529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69" name="Freeform 57"/>
                <p:cNvSpPr>
                  <a:spLocks/>
                </p:cNvSpPr>
                <p:nvPr/>
              </p:nvSpPr>
              <p:spPr bwMode="auto">
                <a:xfrm>
                  <a:off x="552" y="1965"/>
                  <a:ext cx="105" cy="310"/>
                </a:xfrm>
                <a:custGeom>
                  <a:avLst/>
                  <a:gdLst>
                    <a:gd name="T0" fmla="*/ 185 w 212"/>
                    <a:gd name="T1" fmla="*/ 14 h 619"/>
                    <a:gd name="T2" fmla="*/ 181 w 212"/>
                    <a:gd name="T3" fmla="*/ 17 h 619"/>
                    <a:gd name="T4" fmla="*/ 173 w 212"/>
                    <a:gd name="T5" fmla="*/ 32 h 619"/>
                    <a:gd name="T6" fmla="*/ 161 w 212"/>
                    <a:gd name="T7" fmla="*/ 54 h 619"/>
                    <a:gd name="T8" fmla="*/ 145 w 212"/>
                    <a:gd name="T9" fmla="*/ 83 h 619"/>
                    <a:gd name="T10" fmla="*/ 124 w 212"/>
                    <a:gd name="T11" fmla="*/ 117 h 619"/>
                    <a:gd name="T12" fmla="*/ 104 w 212"/>
                    <a:gd name="T13" fmla="*/ 157 h 619"/>
                    <a:gd name="T14" fmla="*/ 84 w 212"/>
                    <a:gd name="T15" fmla="*/ 202 h 619"/>
                    <a:gd name="T16" fmla="*/ 64 w 212"/>
                    <a:gd name="T17" fmla="*/ 249 h 619"/>
                    <a:gd name="T18" fmla="*/ 43 w 212"/>
                    <a:gd name="T19" fmla="*/ 297 h 619"/>
                    <a:gd name="T20" fmla="*/ 27 w 212"/>
                    <a:gd name="T21" fmla="*/ 348 h 619"/>
                    <a:gd name="T22" fmla="*/ 15 w 212"/>
                    <a:gd name="T23" fmla="*/ 398 h 619"/>
                    <a:gd name="T24" fmla="*/ 5 w 212"/>
                    <a:gd name="T25" fmla="*/ 449 h 619"/>
                    <a:gd name="T26" fmla="*/ 0 w 212"/>
                    <a:gd name="T27" fmla="*/ 496 h 619"/>
                    <a:gd name="T28" fmla="*/ 3 w 212"/>
                    <a:gd name="T29" fmla="*/ 541 h 619"/>
                    <a:gd name="T30" fmla="*/ 13 w 212"/>
                    <a:gd name="T31" fmla="*/ 583 h 619"/>
                    <a:gd name="T32" fmla="*/ 32 w 212"/>
                    <a:gd name="T33" fmla="*/ 619 h 619"/>
                    <a:gd name="T34" fmla="*/ 87 w 212"/>
                    <a:gd name="T35" fmla="*/ 563 h 619"/>
                    <a:gd name="T36" fmla="*/ 85 w 212"/>
                    <a:gd name="T37" fmla="*/ 558 h 619"/>
                    <a:gd name="T38" fmla="*/ 85 w 212"/>
                    <a:gd name="T39" fmla="*/ 549 h 619"/>
                    <a:gd name="T40" fmla="*/ 85 w 212"/>
                    <a:gd name="T41" fmla="*/ 531 h 619"/>
                    <a:gd name="T42" fmla="*/ 85 w 212"/>
                    <a:gd name="T43" fmla="*/ 510 h 619"/>
                    <a:gd name="T44" fmla="*/ 85 w 212"/>
                    <a:gd name="T45" fmla="*/ 483 h 619"/>
                    <a:gd name="T46" fmla="*/ 85 w 212"/>
                    <a:gd name="T47" fmla="*/ 454 h 619"/>
                    <a:gd name="T48" fmla="*/ 87 w 212"/>
                    <a:gd name="T49" fmla="*/ 419 h 619"/>
                    <a:gd name="T50" fmla="*/ 92 w 212"/>
                    <a:gd name="T51" fmla="*/ 382 h 619"/>
                    <a:gd name="T52" fmla="*/ 95 w 212"/>
                    <a:gd name="T53" fmla="*/ 342 h 619"/>
                    <a:gd name="T54" fmla="*/ 103 w 212"/>
                    <a:gd name="T55" fmla="*/ 302 h 619"/>
                    <a:gd name="T56" fmla="*/ 112 w 212"/>
                    <a:gd name="T57" fmla="*/ 258 h 619"/>
                    <a:gd name="T58" fmla="*/ 125 w 212"/>
                    <a:gd name="T59" fmla="*/ 215 h 619"/>
                    <a:gd name="T60" fmla="*/ 140 w 212"/>
                    <a:gd name="T61" fmla="*/ 170 h 619"/>
                    <a:gd name="T62" fmla="*/ 159 w 212"/>
                    <a:gd name="T63" fmla="*/ 128 h 619"/>
                    <a:gd name="T64" fmla="*/ 181 w 212"/>
                    <a:gd name="T65" fmla="*/ 85 h 619"/>
                    <a:gd name="T66" fmla="*/ 207 w 212"/>
                    <a:gd name="T67" fmla="*/ 45 h 619"/>
                    <a:gd name="T68" fmla="*/ 210 w 212"/>
                    <a:gd name="T69" fmla="*/ 38 h 619"/>
                    <a:gd name="T70" fmla="*/ 212 w 212"/>
                    <a:gd name="T71" fmla="*/ 29 h 619"/>
                    <a:gd name="T72" fmla="*/ 210 w 212"/>
                    <a:gd name="T73" fmla="*/ 19 h 619"/>
                    <a:gd name="T74" fmla="*/ 209 w 212"/>
                    <a:gd name="T75" fmla="*/ 9 h 619"/>
                    <a:gd name="T76" fmla="*/ 204 w 212"/>
                    <a:gd name="T77" fmla="*/ 1 h 619"/>
                    <a:gd name="T78" fmla="*/ 197 w 212"/>
                    <a:gd name="T79" fmla="*/ 0 h 619"/>
                    <a:gd name="T80" fmla="*/ 194 w 212"/>
                    <a:gd name="T81" fmla="*/ 0 h 619"/>
                    <a:gd name="T82" fmla="*/ 191 w 212"/>
                    <a:gd name="T83" fmla="*/ 3 h 619"/>
                    <a:gd name="T84" fmla="*/ 188 w 212"/>
                    <a:gd name="T85" fmla="*/ 6 h 619"/>
                    <a:gd name="T86" fmla="*/ 185 w 212"/>
                    <a:gd name="T87" fmla="*/ 14 h 619"/>
                    <a:gd name="T88" fmla="*/ 185 w 212"/>
                    <a:gd name="T89" fmla="*/ 14 h 6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12" h="619">
                      <a:moveTo>
                        <a:pt x="185" y="14"/>
                      </a:moveTo>
                      <a:lnTo>
                        <a:pt x="181" y="17"/>
                      </a:lnTo>
                      <a:lnTo>
                        <a:pt x="173" y="32"/>
                      </a:lnTo>
                      <a:lnTo>
                        <a:pt x="161" y="54"/>
                      </a:lnTo>
                      <a:lnTo>
                        <a:pt x="145" y="83"/>
                      </a:lnTo>
                      <a:lnTo>
                        <a:pt x="124" y="117"/>
                      </a:lnTo>
                      <a:lnTo>
                        <a:pt x="104" y="157"/>
                      </a:lnTo>
                      <a:lnTo>
                        <a:pt x="84" y="202"/>
                      </a:lnTo>
                      <a:lnTo>
                        <a:pt x="64" y="249"/>
                      </a:lnTo>
                      <a:lnTo>
                        <a:pt x="43" y="297"/>
                      </a:lnTo>
                      <a:lnTo>
                        <a:pt x="27" y="348"/>
                      </a:lnTo>
                      <a:lnTo>
                        <a:pt x="15" y="398"/>
                      </a:lnTo>
                      <a:lnTo>
                        <a:pt x="5" y="449"/>
                      </a:lnTo>
                      <a:lnTo>
                        <a:pt x="0" y="496"/>
                      </a:lnTo>
                      <a:lnTo>
                        <a:pt x="3" y="541"/>
                      </a:lnTo>
                      <a:lnTo>
                        <a:pt x="13" y="583"/>
                      </a:lnTo>
                      <a:lnTo>
                        <a:pt x="32" y="619"/>
                      </a:lnTo>
                      <a:lnTo>
                        <a:pt x="87" y="563"/>
                      </a:lnTo>
                      <a:lnTo>
                        <a:pt x="85" y="558"/>
                      </a:lnTo>
                      <a:lnTo>
                        <a:pt x="85" y="549"/>
                      </a:lnTo>
                      <a:lnTo>
                        <a:pt x="85" y="531"/>
                      </a:lnTo>
                      <a:lnTo>
                        <a:pt x="85" y="510"/>
                      </a:lnTo>
                      <a:lnTo>
                        <a:pt x="85" y="483"/>
                      </a:lnTo>
                      <a:lnTo>
                        <a:pt x="85" y="454"/>
                      </a:lnTo>
                      <a:lnTo>
                        <a:pt x="87" y="419"/>
                      </a:lnTo>
                      <a:lnTo>
                        <a:pt x="92" y="382"/>
                      </a:lnTo>
                      <a:lnTo>
                        <a:pt x="95" y="342"/>
                      </a:lnTo>
                      <a:lnTo>
                        <a:pt x="103" y="302"/>
                      </a:lnTo>
                      <a:lnTo>
                        <a:pt x="112" y="258"/>
                      </a:lnTo>
                      <a:lnTo>
                        <a:pt x="125" y="215"/>
                      </a:lnTo>
                      <a:lnTo>
                        <a:pt x="140" y="170"/>
                      </a:lnTo>
                      <a:lnTo>
                        <a:pt x="159" y="128"/>
                      </a:lnTo>
                      <a:lnTo>
                        <a:pt x="181" y="85"/>
                      </a:lnTo>
                      <a:lnTo>
                        <a:pt x="207" y="45"/>
                      </a:lnTo>
                      <a:lnTo>
                        <a:pt x="210" y="38"/>
                      </a:lnTo>
                      <a:lnTo>
                        <a:pt x="212" y="29"/>
                      </a:lnTo>
                      <a:lnTo>
                        <a:pt x="210" y="19"/>
                      </a:lnTo>
                      <a:lnTo>
                        <a:pt x="209" y="9"/>
                      </a:lnTo>
                      <a:lnTo>
                        <a:pt x="204" y="1"/>
                      </a:lnTo>
                      <a:lnTo>
                        <a:pt x="197" y="0"/>
                      </a:lnTo>
                      <a:lnTo>
                        <a:pt x="194" y="0"/>
                      </a:lnTo>
                      <a:lnTo>
                        <a:pt x="191" y="3"/>
                      </a:lnTo>
                      <a:lnTo>
                        <a:pt x="188" y="6"/>
                      </a:lnTo>
                      <a:lnTo>
                        <a:pt x="185" y="14"/>
                      </a:lnTo>
                      <a:lnTo>
                        <a:pt x="185" y="14"/>
                      </a:lnTo>
                      <a:close/>
                    </a:path>
                  </a:pathLst>
                </a:custGeom>
                <a:solidFill>
                  <a:srgbClr val="8529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70" name="Freeform 58"/>
                <p:cNvSpPr>
                  <a:spLocks/>
                </p:cNvSpPr>
                <p:nvPr/>
              </p:nvSpPr>
              <p:spPr bwMode="auto">
                <a:xfrm>
                  <a:off x="761" y="1663"/>
                  <a:ext cx="209" cy="273"/>
                </a:xfrm>
                <a:custGeom>
                  <a:avLst/>
                  <a:gdLst>
                    <a:gd name="T0" fmla="*/ 6 w 419"/>
                    <a:gd name="T1" fmla="*/ 277 h 546"/>
                    <a:gd name="T2" fmla="*/ 26 w 419"/>
                    <a:gd name="T3" fmla="*/ 325 h 546"/>
                    <a:gd name="T4" fmla="*/ 58 w 419"/>
                    <a:gd name="T5" fmla="*/ 397 h 546"/>
                    <a:gd name="T6" fmla="*/ 91 w 419"/>
                    <a:gd name="T7" fmla="*/ 466 h 546"/>
                    <a:gd name="T8" fmla="*/ 124 w 419"/>
                    <a:gd name="T9" fmla="*/ 521 h 546"/>
                    <a:gd name="T10" fmla="*/ 148 w 419"/>
                    <a:gd name="T11" fmla="*/ 535 h 546"/>
                    <a:gd name="T12" fmla="*/ 170 w 419"/>
                    <a:gd name="T13" fmla="*/ 540 h 546"/>
                    <a:gd name="T14" fmla="*/ 193 w 419"/>
                    <a:gd name="T15" fmla="*/ 543 h 546"/>
                    <a:gd name="T16" fmla="*/ 215 w 419"/>
                    <a:gd name="T17" fmla="*/ 545 h 546"/>
                    <a:gd name="T18" fmla="*/ 238 w 419"/>
                    <a:gd name="T19" fmla="*/ 543 h 546"/>
                    <a:gd name="T20" fmla="*/ 257 w 419"/>
                    <a:gd name="T21" fmla="*/ 530 h 546"/>
                    <a:gd name="T22" fmla="*/ 281 w 419"/>
                    <a:gd name="T23" fmla="*/ 493 h 546"/>
                    <a:gd name="T24" fmla="*/ 313 w 419"/>
                    <a:gd name="T25" fmla="*/ 442 h 546"/>
                    <a:gd name="T26" fmla="*/ 345 w 419"/>
                    <a:gd name="T27" fmla="*/ 375 h 546"/>
                    <a:gd name="T28" fmla="*/ 376 w 419"/>
                    <a:gd name="T29" fmla="*/ 304 h 546"/>
                    <a:gd name="T30" fmla="*/ 393 w 419"/>
                    <a:gd name="T31" fmla="*/ 251 h 546"/>
                    <a:gd name="T32" fmla="*/ 400 w 419"/>
                    <a:gd name="T33" fmla="*/ 232 h 546"/>
                    <a:gd name="T34" fmla="*/ 404 w 419"/>
                    <a:gd name="T35" fmla="*/ 208 h 546"/>
                    <a:gd name="T36" fmla="*/ 411 w 419"/>
                    <a:gd name="T37" fmla="*/ 179 h 546"/>
                    <a:gd name="T38" fmla="*/ 417 w 419"/>
                    <a:gd name="T39" fmla="*/ 147 h 546"/>
                    <a:gd name="T40" fmla="*/ 419 w 419"/>
                    <a:gd name="T41" fmla="*/ 118 h 546"/>
                    <a:gd name="T42" fmla="*/ 409 w 419"/>
                    <a:gd name="T43" fmla="*/ 86 h 546"/>
                    <a:gd name="T44" fmla="*/ 395 w 419"/>
                    <a:gd name="T45" fmla="*/ 55 h 546"/>
                    <a:gd name="T46" fmla="*/ 374 w 419"/>
                    <a:gd name="T47" fmla="*/ 25 h 546"/>
                    <a:gd name="T48" fmla="*/ 351 w 419"/>
                    <a:gd name="T49" fmla="*/ 5 h 546"/>
                    <a:gd name="T50" fmla="*/ 329 w 419"/>
                    <a:gd name="T51" fmla="*/ 0 h 546"/>
                    <a:gd name="T52" fmla="*/ 313 w 419"/>
                    <a:gd name="T53" fmla="*/ 4 h 546"/>
                    <a:gd name="T54" fmla="*/ 313 w 419"/>
                    <a:gd name="T55" fmla="*/ 12 h 546"/>
                    <a:gd name="T56" fmla="*/ 355 w 419"/>
                    <a:gd name="T57" fmla="*/ 45 h 546"/>
                    <a:gd name="T58" fmla="*/ 384 w 419"/>
                    <a:gd name="T59" fmla="*/ 94 h 546"/>
                    <a:gd name="T60" fmla="*/ 392 w 419"/>
                    <a:gd name="T61" fmla="*/ 140 h 546"/>
                    <a:gd name="T62" fmla="*/ 387 w 419"/>
                    <a:gd name="T63" fmla="*/ 175 h 546"/>
                    <a:gd name="T64" fmla="*/ 380 w 419"/>
                    <a:gd name="T65" fmla="*/ 198 h 546"/>
                    <a:gd name="T66" fmla="*/ 376 w 419"/>
                    <a:gd name="T67" fmla="*/ 208 h 546"/>
                    <a:gd name="T68" fmla="*/ 361 w 419"/>
                    <a:gd name="T69" fmla="*/ 249 h 546"/>
                    <a:gd name="T70" fmla="*/ 329 w 419"/>
                    <a:gd name="T71" fmla="*/ 322 h 546"/>
                    <a:gd name="T72" fmla="*/ 286 w 419"/>
                    <a:gd name="T73" fmla="*/ 403 h 546"/>
                    <a:gd name="T74" fmla="*/ 230 w 419"/>
                    <a:gd name="T75" fmla="*/ 469 h 546"/>
                    <a:gd name="T76" fmla="*/ 170 w 419"/>
                    <a:gd name="T77" fmla="*/ 498 h 546"/>
                    <a:gd name="T78" fmla="*/ 152 w 419"/>
                    <a:gd name="T79" fmla="*/ 497 h 546"/>
                    <a:gd name="T80" fmla="*/ 135 w 419"/>
                    <a:gd name="T81" fmla="*/ 487 h 546"/>
                    <a:gd name="T82" fmla="*/ 124 w 419"/>
                    <a:gd name="T83" fmla="*/ 464 h 546"/>
                    <a:gd name="T84" fmla="*/ 108 w 419"/>
                    <a:gd name="T85" fmla="*/ 428 h 546"/>
                    <a:gd name="T86" fmla="*/ 83 w 419"/>
                    <a:gd name="T87" fmla="*/ 375 h 546"/>
                    <a:gd name="T88" fmla="*/ 59 w 419"/>
                    <a:gd name="T89" fmla="*/ 323 h 546"/>
                    <a:gd name="T90" fmla="*/ 40 w 419"/>
                    <a:gd name="T91" fmla="*/ 281 h 546"/>
                    <a:gd name="T92" fmla="*/ 35 w 419"/>
                    <a:gd name="T93" fmla="*/ 265 h 546"/>
                    <a:gd name="T94" fmla="*/ 21 w 419"/>
                    <a:gd name="T95" fmla="*/ 257 h 546"/>
                    <a:gd name="T96" fmla="*/ 2 w 419"/>
                    <a:gd name="T97" fmla="*/ 253 h 546"/>
                    <a:gd name="T98" fmla="*/ 2 w 419"/>
                    <a:gd name="T99" fmla="*/ 265 h 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419" h="546">
                      <a:moveTo>
                        <a:pt x="2" y="265"/>
                      </a:moveTo>
                      <a:lnTo>
                        <a:pt x="2" y="269"/>
                      </a:lnTo>
                      <a:lnTo>
                        <a:pt x="6" y="277"/>
                      </a:lnTo>
                      <a:lnTo>
                        <a:pt x="11" y="289"/>
                      </a:lnTo>
                      <a:lnTo>
                        <a:pt x="18" y="305"/>
                      </a:lnTo>
                      <a:lnTo>
                        <a:pt x="26" y="325"/>
                      </a:lnTo>
                      <a:lnTo>
                        <a:pt x="35" y="347"/>
                      </a:lnTo>
                      <a:lnTo>
                        <a:pt x="45" y="371"/>
                      </a:lnTo>
                      <a:lnTo>
                        <a:pt x="58" y="397"/>
                      </a:lnTo>
                      <a:lnTo>
                        <a:pt x="67" y="421"/>
                      </a:lnTo>
                      <a:lnTo>
                        <a:pt x="80" y="445"/>
                      </a:lnTo>
                      <a:lnTo>
                        <a:pt x="91" y="466"/>
                      </a:lnTo>
                      <a:lnTo>
                        <a:pt x="103" y="489"/>
                      </a:lnTo>
                      <a:lnTo>
                        <a:pt x="112" y="506"/>
                      </a:lnTo>
                      <a:lnTo>
                        <a:pt x="124" y="521"/>
                      </a:lnTo>
                      <a:lnTo>
                        <a:pt x="132" y="529"/>
                      </a:lnTo>
                      <a:lnTo>
                        <a:pt x="140" y="535"/>
                      </a:lnTo>
                      <a:lnTo>
                        <a:pt x="148" y="535"/>
                      </a:lnTo>
                      <a:lnTo>
                        <a:pt x="154" y="537"/>
                      </a:lnTo>
                      <a:lnTo>
                        <a:pt x="162" y="537"/>
                      </a:lnTo>
                      <a:lnTo>
                        <a:pt x="170" y="540"/>
                      </a:lnTo>
                      <a:lnTo>
                        <a:pt x="177" y="541"/>
                      </a:lnTo>
                      <a:lnTo>
                        <a:pt x="185" y="541"/>
                      </a:lnTo>
                      <a:lnTo>
                        <a:pt x="193" y="543"/>
                      </a:lnTo>
                      <a:lnTo>
                        <a:pt x="201" y="545"/>
                      </a:lnTo>
                      <a:lnTo>
                        <a:pt x="207" y="545"/>
                      </a:lnTo>
                      <a:lnTo>
                        <a:pt x="215" y="545"/>
                      </a:lnTo>
                      <a:lnTo>
                        <a:pt x="220" y="545"/>
                      </a:lnTo>
                      <a:lnTo>
                        <a:pt x="228" y="546"/>
                      </a:lnTo>
                      <a:lnTo>
                        <a:pt x="238" y="543"/>
                      </a:lnTo>
                      <a:lnTo>
                        <a:pt x="247" y="541"/>
                      </a:lnTo>
                      <a:lnTo>
                        <a:pt x="252" y="537"/>
                      </a:lnTo>
                      <a:lnTo>
                        <a:pt x="257" y="530"/>
                      </a:lnTo>
                      <a:lnTo>
                        <a:pt x="263" y="519"/>
                      </a:lnTo>
                      <a:lnTo>
                        <a:pt x="273" y="508"/>
                      </a:lnTo>
                      <a:lnTo>
                        <a:pt x="281" y="493"/>
                      </a:lnTo>
                      <a:lnTo>
                        <a:pt x="291" y="479"/>
                      </a:lnTo>
                      <a:lnTo>
                        <a:pt x="302" y="460"/>
                      </a:lnTo>
                      <a:lnTo>
                        <a:pt x="313" y="442"/>
                      </a:lnTo>
                      <a:lnTo>
                        <a:pt x="324" y="419"/>
                      </a:lnTo>
                      <a:lnTo>
                        <a:pt x="334" y="399"/>
                      </a:lnTo>
                      <a:lnTo>
                        <a:pt x="345" y="375"/>
                      </a:lnTo>
                      <a:lnTo>
                        <a:pt x="356" y="350"/>
                      </a:lnTo>
                      <a:lnTo>
                        <a:pt x="366" y="326"/>
                      </a:lnTo>
                      <a:lnTo>
                        <a:pt x="376" y="304"/>
                      </a:lnTo>
                      <a:lnTo>
                        <a:pt x="385" y="280"/>
                      </a:lnTo>
                      <a:lnTo>
                        <a:pt x="393" y="256"/>
                      </a:lnTo>
                      <a:lnTo>
                        <a:pt x="393" y="251"/>
                      </a:lnTo>
                      <a:lnTo>
                        <a:pt x="395" y="243"/>
                      </a:lnTo>
                      <a:lnTo>
                        <a:pt x="396" y="236"/>
                      </a:lnTo>
                      <a:lnTo>
                        <a:pt x="400" y="232"/>
                      </a:lnTo>
                      <a:lnTo>
                        <a:pt x="400" y="224"/>
                      </a:lnTo>
                      <a:lnTo>
                        <a:pt x="404" y="217"/>
                      </a:lnTo>
                      <a:lnTo>
                        <a:pt x="404" y="208"/>
                      </a:lnTo>
                      <a:lnTo>
                        <a:pt x="408" y="198"/>
                      </a:lnTo>
                      <a:lnTo>
                        <a:pt x="409" y="188"/>
                      </a:lnTo>
                      <a:lnTo>
                        <a:pt x="411" y="179"/>
                      </a:lnTo>
                      <a:lnTo>
                        <a:pt x="412" y="167"/>
                      </a:lnTo>
                      <a:lnTo>
                        <a:pt x="414" y="156"/>
                      </a:lnTo>
                      <a:lnTo>
                        <a:pt x="417" y="147"/>
                      </a:lnTo>
                      <a:lnTo>
                        <a:pt x="419" y="135"/>
                      </a:lnTo>
                      <a:lnTo>
                        <a:pt x="419" y="127"/>
                      </a:lnTo>
                      <a:lnTo>
                        <a:pt x="419" y="118"/>
                      </a:lnTo>
                      <a:lnTo>
                        <a:pt x="417" y="108"/>
                      </a:lnTo>
                      <a:lnTo>
                        <a:pt x="414" y="98"/>
                      </a:lnTo>
                      <a:lnTo>
                        <a:pt x="409" y="86"/>
                      </a:lnTo>
                      <a:lnTo>
                        <a:pt x="406" y="74"/>
                      </a:lnTo>
                      <a:lnTo>
                        <a:pt x="400" y="65"/>
                      </a:lnTo>
                      <a:lnTo>
                        <a:pt x="395" y="55"/>
                      </a:lnTo>
                      <a:lnTo>
                        <a:pt x="388" y="44"/>
                      </a:lnTo>
                      <a:lnTo>
                        <a:pt x="380" y="34"/>
                      </a:lnTo>
                      <a:lnTo>
                        <a:pt x="374" y="25"/>
                      </a:lnTo>
                      <a:lnTo>
                        <a:pt x="366" y="18"/>
                      </a:lnTo>
                      <a:lnTo>
                        <a:pt x="360" y="10"/>
                      </a:lnTo>
                      <a:lnTo>
                        <a:pt x="351" y="5"/>
                      </a:lnTo>
                      <a:lnTo>
                        <a:pt x="345" y="2"/>
                      </a:lnTo>
                      <a:lnTo>
                        <a:pt x="339" y="2"/>
                      </a:lnTo>
                      <a:lnTo>
                        <a:pt x="329" y="0"/>
                      </a:lnTo>
                      <a:lnTo>
                        <a:pt x="324" y="0"/>
                      </a:lnTo>
                      <a:lnTo>
                        <a:pt x="316" y="0"/>
                      </a:lnTo>
                      <a:lnTo>
                        <a:pt x="313" y="4"/>
                      </a:lnTo>
                      <a:lnTo>
                        <a:pt x="310" y="4"/>
                      </a:lnTo>
                      <a:lnTo>
                        <a:pt x="310" y="8"/>
                      </a:lnTo>
                      <a:lnTo>
                        <a:pt x="313" y="12"/>
                      </a:lnTo>
                      <a:lnTo>
                        <a:pt x="319" y="18"/>
                      </a:lnTo>
                      <a:lnTo>
                        <a:pt x="339" y="33"/>
                      </a:lnTo>
                      <a:lnTo>
                        <a:pt x="355" y="45"/>
                      </a:lnTo>
                      <a:lnTo>
                        <a:pt x="366" y="61"/>
                      </a:lnTo>
                      <a:lnTo>
                        <a:pt x="377" y="79"/>
                      </a:lnTo>
                      <a:lnTo>
                        <a:pt x="384" y="94"/>
                      </a:lnTo>
                      <a:lnTo>
                        <a:pt x="388" y="110"/>
                      </a:lnTo>
                      <a:lnTo>
                        <a:pt x="390" y="124"/>
                      </a:lnTo>
                      <a:lnTo>
                        <a:pt x="392" y="140"/>
                      </a:lnTo>
                      <a:lnTo>
                        <a:pt x="390" y="151"/>
                      </a:lnTo>
                      <a:lnTo>
                        <a:pt x="390" y="166"/>
                      </a:lnTo>
                      <a:lnTo>
                        <a:pt x="387" y="175"/>
                      </a:lnTo>
                      <a:lnTo>
                        <a:pt x="385" y="185"/>
                      </a:lnTo>
                      <a:lnTo>
                        <a:pt x="380" y="193"/>
                      </a:lnTo>
                      <a:lnTo>
                        <a:pt x="380" y="198"/>
                      </a:lnTo>
                      <a:lnTo>
                        <a:pt x="379" y="203"/>
                      </a:lnTo>
                      <a:lnTo>
                        <a:pt x="379" y="204"/>
                      </a:lnTo>
                      <a:lnTo>
                        <a:pt x="376" y="208"/>
                      </a:lnTo>
                      <a:lnTo>
                        <a:pt x="374" y="217"/>
                      </a:lnTo>
                      <a:lnTo>
                        <a:pt x="368" y="230"/>
                      </a:lnTo>
                      <a:lnTo>
                        <a:pt x="361" y="249"/>
                      </a:lnTo>
                      <a:lnTo>
                        <a:pt x="351" y="270"/>
                      </a:lnTo>
                      <a:lnTo>
                        <a:pt x="342" y="296"/>
                      </a:lnTo>
                      <a:lnTo>
                        <a:pt x="329" y="322"/>
                      </a:lnTo>
                      <a:lnTo>
                        <a:pt x="316" y="350"/>
                      </a:lnTo>
                      <a:lnTo>
                        <a:pt x="300" y="376"/>
                      </a:lnTo>
                      <a:lnTo>
                        <a:pt x="286" y="403"/>
                      </a:lnTo>
                      <a:lnTo>
                        <a:pt x="266" y="428"/>
                      </a:lnTo>
                      <a:lnTo>
                        <a:pt x="250" y="450"/>
                      </a:lnTo>
                      <a:lnTo>
                        <a:pt x="230" y="469"/>
                      </a:lnTo>
                      <a:lnTo>
                        <a:pt x="210" y="484"/>
                      </a:lnTo>
                      <a:lnTo>
                        <a:pt x="191" y="493"/>
                      </a:lnTo>
                      <a:lnTo>
                        <a:pt x="170" y="498"/>
                      </a:lnTo>
                      <a:lnTo>
                        <a:pt x="164" y="498"/>
                      </a:lnTo>
                      <a:lnTo>
                        <a:pt x="157" y="498"/>
                      </a:lnTo>
                      <a:lnTo>
                        <a:pt x="152" y="497"/>
                      </a:lnTo>
                      <a:lnTo>
                        <a:pt x="146" y="495"/>
                      </a:lnTo>
                      <a:lnTo>
                        <a:pt x="140" y="490"/>
                      </a:lnTo>
                      <a:lnTo>
                        <a:pt x="135" y="487"/>
                      </a:lnTo>
                      <a:lnTo>
                        <a:pt x="130" y="479"/>
                      </a:lnTo>
                      <a:lnTo>
                        <a:pt x="127" y="471"/>
                      </a:lnTo>
                      <a:lnTo>
                        <a:pt x="124" y="464"/>
                      </a:lnTo>
                      <a:lnTo>
                        <a:pt x="120" y="455"/>
                      </a:lnTo>
                      <a:lnTo>
                        <a:pt x="114" y="442"/>
                      </a:lnTo>
                      <a:lnTo>
                        <a:pt x="108" y="428"/>
                      </a:lnTo>
                      <a:lnTo>
                        <a:pt x="100" y="410"/>
                      </a:lnTo>
                      <a:lnTo>
                        <a:pt x="91" y="394"/>
                      </a:lnTo>
                      <a:lnTo>
                        <a:pt x="83" y="375"/>
                      </a:lnTo>
                      <a:lnTo>
                        <a:pt x="77" y="358"/>
                      </a:lnTo>
                      <a:lnTo>
                        <a:pt x="67" y="341"/>
                      </a:lnTo>
                      <a:lnTo>
                        <a:pt x="59" y="323"/>
                      </a:lnTo>
                      <a:lnTo>
                        <a:pt x="53" y="307"/>
                      </a:lnTo>
                      <a:lnTo>
                        <a:pt x="47" y="294"/>
                      </a:lnTo>
                      <a:lnTo>
                        <a:pt x="40" y="281"/>
                      </a:lnTo>
                      <a:lnTo>
                        <a:pt x="37" y="273"/>
                      </a:lnTo>
                      <a:lnTo>
                        <a:pt x="35" y="267"/>
                      </a:lnTo>
                      <a:lnTo>
                        <a:pt x="35" y="265"/>
                      </a:lnTo>
                      <a:lnTo>
                        <a:pt x="32" y="264"/>
                      </a:lnTo>
                      <a:lnTo>
                        <a:pt x="27" y="261"/>
                      </a:lnTo>
                      <a:lnTo>
                        <a:pt x="21" y="257"/>
                      </a:lnTo>
                      <a:lnTo>
                        <a:pt x="14" y="256"/>
                      </a:lnTo>
                      <a:lnTo>
                        <a:pt x="6" y="251"/>
                      </a:lnTo>
                      <a:lnTo>
                        <a:pt x="2" y="253"/>
                      </a:lnTo>
                      <a:lnTo>
                        <a:pt x="0" y="257"/>
                      </a:lnTo>
                      <a:lnTo>
                        <a:pt x="2" y="265"/>
                      </a:lnTo>
                      <a:lnTo>
                        <a:pt x="2" y="265"/>
                      </a:lnTo>
                      <a:close/>
                    </a:path>
                  </a:pathLst>
                </a:custGeom>
                <a:solidFill>
                  <a:srgbClr val="8529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71" name="Freeform 59"/>
                <p:cNvSpPr>
                  <a:spLocks/>
                </p:cNvSpPr>
                <p:nvPr/>
              </p:nvSpPr>
              <p:spPr bwMode="auto">
                <a:xfrm>
                  <a:off x="875" y="1889"/>
                  <a:ext cx="144" cy="565"/>
                </a:xfrm>
                <a:custGeom>
                  <a:avLst/>
                  <a:gdLst>
                    <a:gd name="T0" fmla="*/ 67 w 287"/>
                    <a:gd name="T1" fmla="*/ 0 h 1130"/>
                    <a:gd name="T2" fmla="*/ 77 w 287"/>
                    <a:gd name="T3" fmla="*/ 11 h 1130"/>
                    <a:gd name="T4" fmla="*/ 95 w 287"/>
                    <a:gd name="T5" fmla="*/ 36 h 1130"/>
                    <a:gd name="T6" fmla="*/ 119 w 287"/>
                    <a:gd name="T7" fmla="*/ 69 h 1130"/>
                    <a:gd name="T8" fmla="*/ 148 w 287"/>
                    <a:gd name="T9" fmla="*/ 116 h 1130"/>
                    <a:gd name="T10" fmla="*/ 178 w 287"/>
                    <a:gd name="T11" fmla="*/ 169 h 1130"/>
                    <a:gd name="T12" fmla="*/ 209 w 287"/>
                    <a:gd name="T13" fmla="*/ 231 h 1130"/>
                    <a:gd name="T14" fmla="*/ 237 w 287"/>
                    <a:gd name="T15" fmla="*/ 300 h 1130"/>
                    <a:gd name="T16" fmla="*/ 262 w 287"/>
                    <a:gd name="T17" fmla="*/ 377 h 1130"/>
                    <a:gd name="T18" fmla="*/ 278 w 287"/>
                    <a:gd name="T19" fmla="*/ 459 h 1130"/>
                    <a:gd name="T20" fmla="*/ 287 w 287"/>
                    <a:gd name="T21" fmla="*/ 548 h 1130"/>
                    <a:gd name="T22" fmla="*/ 284 w 287"/>
                    <a:gd name="T23" fmla="*/ 639 h 1130"/>
                    <a:gd name="T24" fmla="*/ 268 w 287"/>
                    <a:gd name="T25" fmla="*/ 734 h 1130"/>
                    <a:gd name="T26" fmla="*/ 236 w 287"/>
                    <a:gd name="T27" fmla="*/ 830 h 1130"/>
                    <a:gd name="T28" fmla="*/ 186 w 287"/>
                    <a:gd name="T29" fmla="*/ 930 h 1130"/>
                    <a:gd name="T30" fmla="*/ 117 w 287"/>
                    <a:gd name="T31" fmla="*/ 1029 h 1130"/>
                    <a:gd name="T32" fmla="*/ 27 w 287"/>
                    <a:gd name="T33" fmla="*/ 1130 h 1130"/>
                    <a:gd name="T34" fmla="*/ 24 w 287"/>
                    <a:gd name="T35" fmla="*/ 1130 h 1130"/>
                    <a:gd name="T36" fmla="*/ 21 w 287"/>
                    <a:gd name="T37" fmla="*/ 1127 h 1130"/>
                    <a:gd name="T38" fmla="*/ 19 w 287"/>
                    <a:gd name="T39" fmla="*/ 1121 h 1130"/>
                    <a:gd name="T40" fmla="*/ 18 w 287"/>
                    <a:gd name="T41" fmla="*/ 1116 h 1130"/>
                    <a:gd name="T42" fmla="*/ 14 w 287"/>
                    <a:gd name="T43" fmla="*/ 1106 h 1130"/>
                    <a:gd name="T44" fmla="*/ 13 w 287"/>
                    <a:gd name="T45" fmla="*/ 1097 h 1130"/>
                    <a:gd name="T46" fmla="*/ 10 w 287"/>
                    <a:gd name="T47" fmla="*/ 1084 h 1130"/>
                    <a:gd name="T48" fmla="*/ 10 w 287"/>
                    <a:gd name="T49" fmla="*/ 1073 h 1130"/>
                    <a:gd name="T50" fmla="*/ 6 w 287"/>
                    <a:gd name="T51" fmla="*/ 1060 h 1130"/>
                    <a:gd name="T52" fmla="*/ 5 w 287"/>
                    <a:gd name="T53" fmla="*/ 1049 h 1130"/>
                    <a:gd name="T54" fmla="*/ 2 w 287"/>
                    <a:gd name="T55" fmla="*/ 1037 h 1130"/>
                    <a:gd name="T56" fmla="*/ 2 w 287"/>
                    <a:gd name="T57" fmla="*/ 1028 h 1130"/>
                    <a:gd name="T58" fmla="*/ 0 w 287"/>
                    <a:gd name="T59" fmla="*/ 1020 h 1130"/>
                    <a:gd name="T60" fmla="*/ 0 w 287"/>
                    <a:gd name="T61" fmla="*/ 1013 h 1130"/>
                    <a:gd name="T62" fmla="*/ 0 w 287"/>
                    <a:gd name="T63" fmla="*/ 1008 h 1130"/>
                    <a:gd name="T64" fmla="*/ 5 w 287"/>
                    <a:gd name="T65" fmla="*/ 1002 h 1130"/>
                    <a:gd name="T66" fmla="*/ 21 w 287"/>
                    <a:gd name="T67" fmla="*/ 989 h 1130"/>
                    <a:gd name="T68" fmla="*/ 45 w 287"/>
                    <a:gd name="T69" fmla="*/ 967 h 1130"/>
                    <a:gd name="T70" fmla="*/ 77 w 287"/>
                    <a:gd name="T71" fmla="*/ 938 h 1130"/>
                    <a:gd name="T72" fmla="*/ 109 w 287"/>
                    <a:gd name="T73" fmla="*/ 898 h 1130"/>
                    <a:gd name="T74" fmla="*/ 143 w 287"/>
                    <a:gd name="T75" fmla="*/ 851 h 1130"/>
                    <a:gd name="T76" fmla="*/ 176 w 287"/>
                    <a:gd name="T77" fmla="*/ 797 h 1130"/>
                    <a:gd name="T78" fmla="*/ 207 w 287"/>
                    <a:gd name="T79" fmla="*/ 737 h 1130"/>
                    <a:gd name="T80" fmla="*/ 229 w 287"/>
                    <a:gd name="T81" fmla="*/ 668 h 1130"/>
                    <a:gd name="T82" fmla="*/ 245 w 287"/>
                    <a:gd name="T83" fmla="*/ 593 h 1130"/>
                    <a:gd name="T84" fmla="*/ 250 w 287"/>
                    <a:gd name="T85" fmla="*/ 511 h 1130"/>
                    <a:gd name="T86" fmla="*/ 244 w 287"/>
                    <a:gd name="T87" fmla="*/ 426 h 1130"/>
                    <a:gd name="T88" fmla="*/ 220 w 287"/>
                    <a:gd name="T89" fmla="*/ 331 h 1130"/>
                    <a:gd name="T90" fmla="*/ 181 w 287"/>
                    <a:gd name="T91" fmla="*/ 233 h 1130"/>
                    <a:gd name="T92" fmla="*/ 119 w 287"/>
                    <a:gd name="T93" fmla="*/ 129 h 1130"/>
                    <a:gd name="T94" fmla="*/ 38 w 287"/>
                    <a:gd name="T95" fmla="*/ 21 h 1130"/>
                    <a:gd name="T96" fmla="*/ 67 w 287"/>
                    <a:gd name="T97" fmla="*/ 0 h 1130"/>
                    <a:gd name="T98" fmla="*/ 67 w 287"/>
                    <a:gd name="T99" fmla="*/ 0 h 1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87" h="1130">
                      <a:moveTo>
                        <a:pt x="67" y="0"/>
                      </a:moveTo>
                      <a:lnTo>
                        <a:pt x="77" y="11"/>
                      </a:lnTo>
                      <a:lnTo>
                        <a:pt x="95" y="36"/>
                      </a:lnTo>
                      <a:lnTo>
                        <a:pt x="119" y="69"/>
                      </a:lnTo>
                      <a:lnTo>
                        <a:pt x="148" y="116"/>
                      </a:lnTo>
                      <a:lnTo>
                        <a:pt x="178" y="169"/>
                      </a:lnTo>
                      <a:lnTo>
                        <a:pt x="209" y="231"/>
                      </a:lnTo>
                      <a:lnTo>
                        <a:pt x="237" y="300"/>
                      </a:lnTo>
                      <a:lnTo>
                        <a:pt x="262" y="377"/>
                      </a:lnTo>
                      <a:lnTo>
                        <a:pt x="278" y="459"/>
                      </a:lnTo>
                      <a:lnTo>
                        <a:pt x="287" y="548"/>
                      </a:lnTo>
                      <a:lnTo>
                        <a:pt x="284" y="639"/>
                      </a:lnTo>
                      <a:lnTo>
                        <a:pt x="268" y="734"/>
                      </a:lnTo>
                      <a:lnTo>
                        <a:pt x="236" y="830"/>
                      </a:lnTo>
                      <a:lnTo>
                        <a:pt x="186" y="930"/>
                      </a:lnTo>
                      <a:lnTo>
                        <a:pt x="117" y="1029"/>
                      </a:lnTo>
                      <a:lnTo>
                        <a:pt x="27" y="1130"/>
                      </a:lnTo>
                      <a:lnTo>
                        <a:pt x="24" y="1130"/>
                      </a:lnTo>
                      <a:lnTo>
                        <a:pt x="21" y="1127"/>
                      </a:lnTo>
                      <a:lnTo>
                        <a:pt x="19" y="1121"/>
                      </a:lnTo>
                      <a:lnTo>
                        <a:pt x="18" y="1116"/>
                      </a:lnTo>
                      <a:lnTo>
                        <a:pt x="14" y="1106"/>
                      </a:lnTo>
                      <a:lnTo>
                        <a:pt x="13" y="1097"/>
                      </a:lnTo>
                      <a:lnTo>
                        <a:pt x="10" y="1084"/>
                      </a:lnTo>
                      <a:lnTo>
                        <a:pt x="10" y="1073"/>
                      </a:lnTo>
                      <a:lnTo>
                        <a:pt x="6" y="1060"/>
                      </a:lnTo>
                      <a:lnTo>
                        <a:pt x="5" y="1049"/>
                      </a:lnTo>
                      <a:lnTo>
                        <a:pt x="2" y="1037"/>
                      </a:lnTo>
                      <a:lnTo>
                        <a:pt x="2" y="1028"/>
                      </a:lnTo>
                      <a:lnTo>
                        <a:pt x="0" y="1020"/>
                      </a:lnTo>
                      <a:lnTo>
                        <a:pt x="0" y="1013"/>
                      </a:lnTo>
                      <a:lnTo>
                        <a:pt x="0" y="1008"/>
                      </a:lnTo>
                      <a:lnTo>
                        <a:pt x="5" y="1002"/>
                      </a:lnTo>
                      <a:lnTo>
                        <a:pt x="21" y="989"/>
                      </a:lnTo>
                      <a:lnTo>
                        <a:pt x="45" y="967"/>
                      </a:lnTo>
                      <a:lnTo>
                        <a:pt x="77" y="938"/>
                      </a:lnTo>
                      <a:lnTo>
                        <a:pt x="109" y="898"/>
                      </a:lnTo>
                      <a:lnTo>
                        <a:pt x="143" y="851"/>
                      </a:lnTo>
                      <a:lnTo>
                        <a:pt x="176" y="797"/>
                      </a:lnTo>
                      <a:lnTo>
                        <a:pt x="207" y="737"/>
                      </a:lnTo>
                      <a:lnTo>
                        <a:pt x="229" y="668"/>
                      </a:lnTo>
                      <a:lnTo>
                        <a:pt x="245" y="593"/>
                      </a:lnTo>
                      <a:lnTo>
                        <a:pt x="250" y="511"/>
                      </a:lnTo>
                      <a:lnTo>
                        <a:pt x="244" y="426"/>
                      </a:lnTo>
                      <a:lnTo>
                        <a:pt x="220" y="331"/>
                      </a:lnTo>
                      <a:lnTo>
                        <a:pt x="181" y="233"/>
                      </a:lnTo>
                      <a:lnTo>
                        <a:pt x="119" y="129"/>
                      </a:lnTo>
                      <a:lnTo>
                        <a:pt x="38" y="21"/>
                      </a:lnTo>
                      <a:lnTo>
                        <a:pt x="67" y="0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8529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72" name="Freeform 60"/>
                <p:cNvSpPr>
                  <a:spLocks/>
                </p:cNvSpPr>
                <p:nvPr/>
              </p:nvSpPr>
              <p:spPr bwMode="auto">
                <a:xfrm>
                  <a:off x="844" y="2001"/>
                  <a:ext cx="73" cy="315"/>
                </a:xfrm>
                <a:custGeom>
                  <a:avLst/>
                  <a:gdLst>
                    <a:gd name="T0" fmla="*/ 127 w 144"/>
                    <a:gd name="T1" fmla="*/ 16 h 631"/>
                    <a:gd name="T2" fmla="*/ 127 w 144"/>
                    <a:gd name="T3" fmla="*/ 21 h 631"/>
                    <a:gd name="T4" fmla="*/ 128 w 144"/>
                    <a:gd name="T5" fmla="*/ 37 h 631"/>
                    <a:gd name="T6" fmla="*/ 132 w 144"/>
                    <a:gd name="T7" fmla="*/ 61 h 631"/>
                    <a:gd name="T8" fmla="*/ 135 w 144"/>
                    <a:gd name="T9" fmla="*/ 95 h 631"/>
                    <a:gd name="T10" fmla="*/ 138 w 144"/>
                    <a:gd name="T11" fmla="*/ 134 h 631"/>
                    <a:gd name="T12" fmla="*/ 141 w 144"/>
                    <a:gd name="T13" fmla="*/ 179 h 631"/>
                    <a:gd name="T14" fmla="*/ 143 w 144"/>
                    <a:gd name="T15" fmla="*/ 227 h 631"/>
                    <a:gd name="T16" fmla="*/ 144 w 144"/>
                    <a:gd name="T17" fmla="*/ 280 h 631"/>
                    <a:gd name="T18" fmla="*/ 141 w 144"/>
                    <a:gd name="T19" fmla="*/ 331 h 631"/>
                    <a:gd name="T20" fmla="*/ 138 w 144"/>
                    <a:gd name="T21" fmla="*/ 384 h 631"/>
                    <a:gd name="T22" fmla="*/ 130 w 144"/>
                    <a:gd name="T23" fmla="*/ 435 h 631"/>
                    <a:gd name="T24" fmla="*/ 119 w 144"/>
                    <a:gd name="T25" fmla="*/ 487 h 631"/>
                    <a:gd name="T26" fmla="*/ 103 w 144"/>
                    <a:gd name="T27" fmla="*/ 532 h 631"/>
                    <a:gd name="T28" fmla="*/ 83 w 144"/>
                    <a:gd name="T29" fmla="*/ 572 h 631"/>
                    <a:gd name="T30" fmla="*/ 58 w 144"/>
                    <a:gd name="T31" fmla="*/ 606 h 631"/>
                    <a:gd name="T32" fmla="*/ 29 w 144"/>
                    <a:gd name="T33" fmla="*/ 631 h 631"/>
                    <a:gd name="T34" fmla="*/ 0 w 144"/>
                    <a:gd name="T35" fmla="*/ 559 h 631"/>
                    <a:gd name="T36" fmla="*/ 2 w 144"/>
                    <a:gd name="T37" fmla="*/ 556 h 631"/>
                    <a:gd name="T38" fmla="*/ 8 w 144"/>
                    <a:gd name="T39" fmla="*/ 546 h 631"/>
                    <a:gd name="T40" fmla="*/ 16 w 144"/>
                    <a:gd name="T41" fmla="*/ 532 h 631"/>
                    <a:gd name="T42" fmla="*/ 29 w 144"/>
                    <a:gd name="T43" fmla="*/ 511 h 631"/>
                    <a:gd name="T44" fmla="*/ 40 w 144"/>
                    <a:gd name="T45" fmla="*/ 484 h 631"/>
                    <a:gd name="T46" fmla="*/ 53 w 144"/>
                    <a:gd name="T47" fmla="*/ 455 h 631"/>
                    <a:gd name="T48" fmla="*/ 67 w 144"/>
                    <a:gd name="T49" fmla="*/ 423 h 631"/>
                    <a:gd name="T50" fmla="*/ 82 w 144"/>
                    <a:gd name="T51" fmla="*/ 387 h 631"/>
                    <a:gd name="T52" fmla="*/ 93 w 144"/>
                    <a:gd name="T53" fmla="*/ 347 h 631"/>
                    <a:gd name="T54" fmla="*/ 104 w 144"/>
                    <a:gd name="T55" fmla="*/ 305 h 631"/>
                    <a:gd name="T56" fmla="*/ 112 w 144"/>
                    <a:gd name="T57" fmla="*/ 260 h 631"/>
                    <a:gd name="T58" fmla="*/ 119 w 144"/>
                    <a:gd name="T59" fmla="*/ 217 h 631"/>
                    <a:gd name="T60" fmla="*/ 119 w 144"/>
                    <a:gd name="T61" fmla="*/ 172 h 631"/>
                    <a:gd name="T62" fmla="*/ 115 w 144"/>
                    <a:gd name="T63" fmla="*/ 127 h 631"/>
                    <a:gd name="T64" fmla="*/ 107 w 144"/>
                    <a:gd name="T65" fmla="*/ 79 h 631"/>
                    <a:gd name="T66" fmla="*/ 93 w 144"/>
                    <a:gd name="T67" fmla="*/ 36 h 631"/>
                    <a:gd name="T68" fmla="*/ 93 w 144"/>
                    <a:gd name="T69" fmla="*/ 32 h 631"/>
                    <a:gd name="T70" fmla="*/ 96 w 144"/>
                    <a:gd name="T71" fmla="*/ 28 h 631"/>
                    <a:gd name="T72" fmla="*/ 99 w 144"/>
                    <a:gd name="T73" fmla="*/ 18 h 631"/>
                    <a:gd name="T74" fmla="*/ 106 w 144"/>
                    <a:gd name="T75" fmla="*/ 10 h 631"/>
                    <a:gd name="T76" fmla="*/ 112 w 144"/>
                    <a:gd name="T77" fmla="*/ 4 h 631"/>
                    <a:gd name="T78" fmla="*/ 119 w 144"/>
                    <a:gd name="T79" fmla="*/ 0 h 631"/>
                    <a:gd name="T80" fmla="*/ 119 w 144"/>
                    <a:gd name="T81" fmla="*/ 0 h 631"/>
                    <a:gd name="T82" fmla="*/ 122 w 144"/>
                    <a:gd name="T83" fmla="*/ 4 h 631"/>
                    <a:gd name="T84" fmla="*/ 124 w 144"/>
                    <a:gd name="T85" fmla="*/ 8 h 631"/>
                    <a:gd name="T86" fmla="*/ 127 w 144"/>
                    <a:gd name="T87" fmla="*/ 16 h 631"/>
                    <a:gd name="T88" fmla="*/ 127 w 144"/>
                    <a:gd name="T89" fmla="*/ 16 h 6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44" h="631">
                      <a:moveTo>
                        <a:pt x="127" y="16"/>
                      </a:moveTo>
                      <a:lnTo>
                        <a:pt x="127" y="21"/>
                      </a:lnTo>
                      <a:lnTo>
                        <a:pt x="128" y="37"/>
                      </a:lnTo>
                      <a:lnTo>
                        <a:pt x="132" y="61"/>
                      </a:lnTo>
                      <a:lnTo>
                        <a:pt x="135" y="95"/>
                      </a:lnTo>
                      <a:lnTo>
                        <a:pt x="138" y="134"/>
                      </a:lnTo>
                      <a:lnTo>
                        <a:pt x="141" y="179"/>
                      </a:lnTo>
                      <a:lnTo>
                        <a:pt x="143" y="227"/>
                      </a:lnTo>
                      <a:lnTo>
                        <a:pt x="144" y="280"/>
                      </a:lnTo>
                      <a:lnTo>
                        <a:pt x="141" y="331"/>
                      </a:lnTo>
                      <a:lnTo>
                        <a:pt x="138" y="384"/>
                      </a:lnTo>
                      <a:lnTo>
                        <a:pt x="130" y="435"/>
                      </a:lnTo>
                      <a:lnTo>
                        <a:pt x="119" y="487"/>
                      </a:lnTo>
                      <a:lnTo>
                        <a:pt x="103" y="532"/>
                      </a:lnTo>
                      <a:lnTo>
                        <a:pt x="83" y="572"/>
                      </a:lnTo>
                      <a:lnTo>
                        <a:pt x="58" y="606"/>
                      </a:lnTo>
                      <a:lnTo>
                        <a:pt x="29" y="631"/>
                      </a:lnTo>
                      <a:lnTo>
                        <a:pt x="0" y="559"/>
                      </a:lnTo>
                      <a:lnTo>
                        <a:pt x="2" y="556"/>
                      </a:lnTo>
                      <a:lnTo>
                        <a:pt x="8" y="546"/>
                      </a:lnTo>
                      <a:lnTo>
                        <a:pt x="16" y="532"/>
                      </a:lnTo>
                      <a:lnTo>
                        <a:pt x="29" y="511"/>
                      </a:lnTo>
                      <a:lnTo>
                        <a:pt x="40" y="484"/>
                      </a:lnTo>
                      <a:lnTo>
                        <a:pt x="53" y="455"/>
                      </a:lnTo>
                      <a:lnTo>
                        <a:pt x="67" y="423"/>
                      </a:lnTo>
                      <a:lnTo>
                        <a:pt x="82" y="387"/>
                      </a:lnTo>
                      <a:lnTo>
                        <a:pt x="93" y="347"/>
                      </a:lnTo>
                      <a:lnTo>
                        <a:pt x="104" y="305"/>
                      </a:lnTo>
                      <a:lnTo>
                        <a:pt x="112" y="260"/>
                      </a:lnTo>
                      <a:lnTo>
                        <a:pt x="119" y="217"/>
                      </a:lnTo>
                      <a:lnTo>
                        <a:pt x="119" y="172"/>
                      </a:lnTo>
                      <a:lnTo>
                        <a:pt x="115" y="127"/>
                      </a:lnTo>
                      <a:lnTo>
                        <a:pt x="107" y="79"/>
                      </a:lnTo>
                      <a:lnTo>
                        <a:pt x="93" y="36"/>
                      </a:lnTo>
                      <a:lnTo>
                        <a:pt x="93" y="32"/>
                      </a:lnTo>
                      <a:lnTo>
                        <a:pt x="96" y="28"/>
                      </a:lnTo>
                      <a:lnTo>
                        <a:pt x="99" y="18"/>
                      </a:lnTo>
                      <a:lnTo>
                        <a:pt x="106" y="10"/>
                      </a:lnTo>
                      <a:lnTo>
                        <a:pt x="112" y="4"/>
                      </a:lnTo>
                      <a:lnTo>
                        <a:pt x="119" y="0"/>
                      </a:lnTo>
                      <a:lnTo>
                        <a:pt x="119" y="0"/>
                      </a:lnTo>
                      <a:lnTo>
                        <a:pt x="122" y="4"/>
                      </a:lnTo>
                      <a:lnTo>
                        <a:pt x="124" y="8"/>
                      </a:lnTo>
                      <a:lnTo>
                        <a:pt x="127" y="16"/>
                      </a:lnTo>
                      <a:lnTo>
                        <a:pt x="127" y="16"/>
                      </a:lnTo>
                      <a:close/>
                    </a:path>
                  </a:pathLst>
                </a:custGeom>
                <a:solidFill>
                  <a:srgbClr val="8529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73" name="Freeform 61"/>
                <p:cNvSpPr>
                  <a:spLocks/>
                </p:cNvSpPr>
                <p:nvPr/>
              </p:nvSpPr>
              <p:spPr bwMode="auto">
                <a:xfrm>
                  <a:off x="812" y="2270"/>
                  <a:ext cx="44" cy="384"/>
                </a:xfrm>
                <a:custGeom>
                  <a:avLst/>
                  <a:gdLst>
                    <a:gd name="T0" fmla="*/ 19 w 88"/>
                    <a:gd name="T1" fmla="*/ 17 h 767"/>
                    <a:gd name="T2" fmla="*/ 19 w 88"/>
                    <a:gd name="T3" fmla="*/ 19 h 767"/>
                    <a:gd name="T4" fmla="*/ 24 w 88"/>
                    <a:gd name="T5" fmla="*/ 29 h 767"/>
                    <a:gd name="T6" fmla="*/ 30 w 88"/>
                    <a:gd name="T7" fmla="*/ 45 h 767"/>
                    <a:gd name="T8" fmla="*/ 38 w 88"/>
                    <a:gd name="T9" fmla="*/ 67 h 767"/>
                    <a:gd name="T10" fmla="*/ 46 w 88"/>
                    <a:gd name="T11" fmla="*/ 95 h 767"/>
                    <a:gd name="T12" fmla="*/ 56 w 88"/>
                    <a:gd name="T13" fmla="*/ 128 h 767"/>
                    <a:gd name="T14" fmla="*/ 64 w 88"/>
                    <a:gd name="T15" fmla="*/ 167 h 767"/>
                    <a:gd name="T16" fmla="*/ 74 w 88"/>
                    <a:gd name="T17" fmla="*/ 212 h 767"/>
                    <a:gd name="T18" fmla="*/ 80 w 88"/>
                    <a:gd name="T19" fmla="*/ 260 h 767"/>
                    <a:gd name="T20" fmla="*/ 85 w 88"/>
                    <a:gd name="T21" fmla="*/ 314 h 767"/>
                    <a:gd name="T22" fmla="*/ 88 w 88"/>
                    <a:gd name="T23" fmla="*/ 372 h 767"/>
                    <a:gd name="T24" fmla="*/ 88 w 88"/>
                    <a:gd name="T25" fmla="*/ 438 h 767"/>
                    <a:gd name="T26" fmla="*/ 82 w 88"/>
                    <a:gd name="T27" fmla="*/ 506 h 767"/>
                    <a:gd name="T28" fmla="*/ 74 w 88"/>
                    <a:gd name="T29" fmla="*/ 578 h 767"/>
                    <a:gd name="T30" fmla="*/ 59 w 88"/>
                    <a:gd name="T31" fmla="*/ 655 h 767"/>
                    <a:gd name="T32" fmla="*/ 41 w 88"/>
                    <a:gd name="T33" fmla="*/ 737 h 767"/>
                    <a:gd name="T34" fmla="*/ 40 w 88"/>
                    <a:gd name="T35" fmla="*/ 738 h 767"/>
                    <a:gd name="T36" fmla="*/ 37 w 88"/>
                    <a:gd name="T37" fmla="*/ 743 h 767"/>
                    <a:gd name="T38" fmla="*/ 32 w 88"/>
                    <a:gd name="T39" fmla="*/ 751 h 767"/>
                    <a:gd name="T40" fmla="*/ 27 w 88"/>
                    <a:gd name="T41" fmla="*/ 758 h 767"/>
                    <a:gd name="T42" fmla="*/ 21 w 88"/>
                    <a:gd name="T43" fmla="*/ 764 h 767"/>
                    <a:gd name="T44" fmla="*/ 17 w 88"/>
                    <a:gd name="T45" fmla="*/ 767 h 767"/>
                    <a:gd name="T46" fmla="*/ 13 w 88"/>
                    <a:gd name="T47" fmla="*/ 764 h 767"/>
                    <a:gd name="T48" fmla="*/ 14 w 88"/>
                    <a:gd name="T49" fmla="*/ 758 h 767"/>
                    <a:gd name="T50" fmla="*/ 14 w 88"/>
                    <a:gd name="T51" fmla="*/ 746 h 767"/>
                    <a:gd name="T52" fmla="*/ 17 w 88"/>
                    <a:gd name="T53" fmla="*/ 729 h 767"/>
                    <a:gd name="T54" fmla="*/ 22 w 88"/>
                    <a:gd name="T55" fmla="*/ 705 h 767"/>
                    <a:gd name="T56" fmla="*/ 27 w 88"/>
                    <a:gd name="T57" fmla="*/ 676 h 767"/>
                    <a:gd name="T58" fmla="*/ 32 w 88"/>
                    <a:gd name="T59" fmla="*/ 639 h 767"/>
                    <a:gd name="T60" fmla="*/ 37 w 88"/>
                    <a:gd name="T61" fmla="*/ 600 h 767"/>
                    <a:gd name="T62" fmla="*/ 41 w 88"/>
                    <a:gd name="T63" fmla="*/ 554 h 767"/>
                    <a:gd name="T64" fmla="*/ 46 w 88"/>
                    <a:gd name="T65" fmla="*/ 506 h 767"/>
                    <a:gd name="T66" fmla="*/ 49 w 88"/>
                    <a:gd name="T67" fmla="*/ 453 h 767"/>
                    <a:gd name="T68" fmla="*/ 49 w 88"/>
                    <a:gd name="T69" fmla="*/ 398 h 767"/>
                    <a:gd name="T70" fmla="*/ 49 w 88"/>
                    <a:gd name="T71" fmla="*/ 340 h 767"/>
                    <a:gd name="T72" fmla="*/ 46 w 88"/>
                    <a:gd name="T73" fmla="*/ 281 h 767"/>
                    <a:gd name="T74" fmla="*/ 40 w 88"/>
                    <a:gd name="T75" fmla="*/ 220 h 767"/>
                    <a:gd name="T76" fmla="*/ 32 w 88"/>
                    <a:gd name="T77" fmla="*/ 160 h 767"/>
                    <a:gd name="T78" fmla="*/ 17 w 88"/>
                    <a:gd name="T79" fmla="*/ 99 h 767"/>
                    <a:gd name="T80" fmla="*/ 1 w 88"/>
                    <a:gd name="T81" fmla="*/ 40 h 767"/>
                    <a:gd name="T82" fmla="*/ 0 w 88"/>
                    <a:gd name="T83" fmla="*/ 37 h 767"/>
                    <a:gd name="T84" fmla="*/ 0 w 88"/>
                    <a:gd name="T85" fmla="*/ 29 h 767"/>
                    <a:gd name="T86" fmla="*/ 0 w 88"/>
                    <a:gd name="T87" fmla="*/ 19 h 767"/>
                    <a:gd name="T88" fmla="*/ 1 w 88"/>
                    <a:gd name="T89" fmla="*/ 11 h 767"/>
                    <a:gd name="T90" fmla="*/ 1 w 88"/>
                    <a:gd name="T91" fmla="*/ 3 h 767"/>
                    <a:gd name="T92" fmla="*/ 6 w 88"/>
                    <a:gd name="T93" fmla="*/ 0 h 767"/>
                    <a:gd name="T94" fmla="*/ 8 w 88"/>
                    <a:gd name="T95" fmla="*/ 0 h 767"/>
                    <a:gd name="T96" fmla="*/ 11 w 88"/>
                    <a:gd name="T97" fmla="*/ 5 h 767"/>
                    <a:gd name="T98" fmla="*/ 14 w 88"/>
                    <a:gd name="T99" fmla="*/ 9 h 767"/>
                    <a:gd name="T100" fmla="*/ 19 w 88"/>
                    <a:gd name="T101" fmla="*/ 17 h 767"/>
                    <a:gd name="T102" fmla="*/ 19 w 88"/>
                    <a:gd name="T103" fmla="*/ 17 h 7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88" h="767">
                      <a:moveTo>
                        <a:pt x="19" y="17"/>
                      </a:moveTo>
                      <a:lnTo>
                        <a:pt x="19" y="19"/>
                      </a:lnTo>
                      <a:lnTo>
                        <a:pt x="24" y="29"/>
                      </a:lnTo>
                      <a:lnTo>
                        <a:pt x="30" y="45"/>
                      </a:lnTo>
                      <a:lnTo>
                        <a:pt x="38" y="67"/>
                      </a:lnTo>
                      <a:lnTo>
                        <a:pt x="46" y="95"/>
                      </a:lnTo>
                      <a:lnTo>
                        <a:pt x="56" y="128"/>
                      </a:lnTo>
                      <a:lnTo>
                        <a:pt x="64" y="167"/>
                      </a:lnTo>
                      <a:lnTo>
                        <a:pt x="74" y="212"/>
                      </a:lnTo>
                      <a:lnTo>
                        <a:pt x="80" y="260"/>
                      </a:lnTo>
                      <a:lnTo>
                        <a:pt x="85" y="314"/>
                      </a:lnTo>
                      <a:lnTo>
                        <a:pt x="88" y="372"/>
                      </a:lnTo>
                      <a:lnTo>
                        <a:pt x="88" y="438"/>
                      </a:lnTo>
                      <a:lnTo>
                        <a:pt x="82" y="506"/>
                      </a:lnTo>
                      <a:lnTo>
                        <a:pt x="74" y="578"/>
                      </a:lnTo>
                      <a:lnTo>
                        <a:pt x="59" y="655"/>
                      </a:lnTo>
                      <a:lnTo>
                        <a:pt x="41" y="737"/>
                      </a:lnTo>
                      <a:lnTo>
                        <a:pt x="40" y="738"/>
                      </a:lnTo>
                      <a:lnTo>
                        <a:pt x="37" y="743"/>
                      </a:lnTo>
                      <a:lnTo>
                        <a:pt x="32" y="751"/>
                      </a:lnTo>
                      <a:lnTo>
                        <a:pt x="27" y="758"/>
                      </a:lnTo>
                      <a:lnTo>
                        <a:pt x="21" y="764"/>
                      </a:lnTo>
                      <a:lnTo>
                        <a:pt x="17" y="767"/>
                      </a:lnTo>
                      <a:lnTo>
                        <a:pt x="13" y="764"/>
                      </a:lnTo>
                      <a:lnTo>
                        <a:pt x="14" y="758"/>
                      </a:lnTo>
                      <a:lnTo>
                        <a:pt x="14" y="746"/>
                      </a:lnTo>
                      <a:lnTo>
                        <a:pt x="17" y="729"/>
                      </a:lnTo>
                      <a:lnTo>
                        <a:pt x="22" y="705"/>
                      </a:lnTo>
                      <a:lnTo>
                        <a:pt x="27" y="676"/>
                      </a:lnTo>
                      <a:lnTo>
                        <a:pt x="32" y="639"/>
                      </a:lnTo>
                      <a:lnTo>
                        <a:pt x="37" y="600"/>
                      </a:lnTo>
                      <a:lnTo>
                        <a:pt x="41" y="554"/>
                      </a:lnTo>
                      <a:lnTo>
                        <a:pt x="46" y="506"/>
                      </a:lnTo>
                      <a:lnTo>
                        <a:pt x="49" y="453"/>
                      </a:lnTo>
                      <a:lnTo>
                        <a:pt x="49" y="398"/>
                      </a:lnTo>
                      <a:lnTo>
                        <a:pt x="49" y="340"/>
                      </a:lnTo>
                      <a:lnTo>
                        <a:pt x="46" y="281"/>
                      </a:lnTo>
                      <a:lnTo>
                        <a:pt x="40" y="220"/>
                      </a:lnTo>
                      <a:lnTo>
                        <a:pt x="32" y="160"/>
                      </a:lnTo>
                      <a:lnTo>
                        <a:pt x="17" y="99"/>
                      </a:lnTo>
                      <a:lnTo>
                        <a:pt x="1" y="40"/>
                      </a:lnTo>
                      <a:lnTo>
                        <a:pt x="0" y="37"/>
                      </a:lnTo>
                      <a:lnTo>
                        <a:pt x="0" y="29"/>
                      </a:lnTo>
                      <a:lnTo>
                        <a:pt x="0" y="19"/>
                      </a:lnTo>
                      <a:lnTo>
                        <a:pt x="1" y="11"/>
                      </a:lnTo>
                      <a:lnTo>
                        <a:pt x="1" y="3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1" y="5"/>
                      </a:lnTo>
                      <a:lnTo>
                        <a:pt x="14" y="9"/>
                      </a:lnTo>
                      <a:lnTo>
                        <a:pt x="19" y="17"/>
                      </a:lnTo>
                      <a:lnTo>
                        <a:pt x="19" y="17"/>
                      </a:lnTo>
                      <a:close/>
                    </a:path>
                  </a:pathLst>
                </a:custGeom>
                <a:solidFill>
                  <a:srgbClr val="FFB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74" name="Freeform 62"/>
                <p:cNvSpPr>
                  <a:spLocks/>
                </p:cNvSpPr>
                <p:nvPr/>
              </p:nvSpPr>
              <p:spPr bwMode="auto">
                <a:xfrm>
                  <a:off x="1091" y="2182"/>
                  <a:ext cx="154" cy="589"/>
                </a:xfrm>
                <a:custGeom>
                  <a:avLst/>
                  <a:gdLst>
                    <a:gd name="T0" fmla="*/ 62 w 308"/>
                    <a:gd name="T1" fmla="*/ 53 h 1177"/>
                    <a:gd name="T2" fmla="*/ 64 w 308"/>
                    <a:gd name="T3" fmla="*/ 58 h 1177"/>
                    <a:gd name="T4" fmla="*/ 70 w 308"/>
                    <a:gd name="T5" fmla="*/ 72 h 1177"/>
                    <a:gd name="T6" fmla="*/ 82 w 308"/>
                    <a:gd name="T7" fmla="*/ 100 h 1177"/>
                    <a:gd name="T8" fmla="*/ 96 w 308"/>
                    <a:gd name="T9" fmla="*/ 137 h 1177"/>
                    <a:gd name="T10" fmla="*/ 109 w 308"/>
                    <a:gd name="T11" fmla="*/ 182 h 1177"/>
                    <a:gd name="T12" fmla="*/ 123 w 308"/>
                    <a:gd name="T13" fmla="*/ 236 h 1177"/>
                    <a:gd name="T14" fmla="*/ 136 w 308"/>
                    <a:gd name="T15" fmla="*/ 299 h 1177"/>
                    <a:gd name="T16" fmla="*/ 149 w 308"/>
                    <a:gd name="T17" fmla="*/ 371 h 1177"/>
                    <a:gd name="T18" fmla="*/ 155 w 308"/>
                    <a:gd name="T19" fmla="*/ 448 h 1177"/>
                    <a:gd name="T20" fmla="*/ 157 w 308"/>
                    <a:gd name="T21" fmla="*/ 533 h 1177"/>
                    <a:gd name="T22" fmla="*/ 154 w 308"/>
                    <a:gd name="T23" fmla="*/ 625 h 1177"/>
                    <a:gd name="T24" fmla="*/ 143 w 308"/>
                    <a:gd name="T25" fmla="*/ 723 h 1177"/>
                    <a:gd name="T26" fmla="*/ 123 w 308"/>
                    <a:gd name="T27" fmla="*/ 825 h 1177"/>
                    <a:gd name="T28" fmla="*/ 93 w 308"/>
                    <a:gd name="T29" fmla="*/ 935 h 1177"/>
                    <a:gd name="T30" fmla="*/ 51 w 308"/>
                    <a:gd name="T31" fmla="*/ 1047 h 1177"/>
                    <a:gd name="T32" fmla="*/ 0 w 308"/>
                    <a:gd name="T33" fmla="*/ 1164 h 1177"/>
                    <a:gd name="T34" fmla="*/ 110 w 308"/>
                    <a:gd name="T35" fmla="*/ 1177 h 1177"/>
                    <a:gd name="T36" fmla="*/ 114 w 308"/>
                    <a:gd name="T37" fmla="*/ 1169 h 1177"/>
                    <a:gd name="T38" fmla="*/ 128 w 308"/>
                    <a:gd name="T39" fmla="*/ 1148 h 1177"/>
                    <a:gd name="T40" fmla="*/ 146 w 308"/>
                    <a:gd name="T41" fmla="*/ 1113 h 1177"/>
                    <a:gd name="T42" fmla="*/ 170 w 308"/>
                    <a:gd name="T43" fmla="*/ 1068 h 1177"/>
                    <a:gd name="T44" fmla="*/ 197 w 308"/>
                    <a:gd name="T45" fmla="*/ 1012 h 1177"/>
                    <a:gd name="T46" fmla="*/ 224 w 308"/>
                    <a:gd name="T47" fmla="*/ 946 h 1177"/>
                    <a:gd name="T48" fmla="*/ 250 w 308"/>
                    <a:gd name="T49" fmla="*/ 872 h 1177"/>
                    <a:gd name="T50" fmla="*/ 274 w 308"/>
                    <a:gd name="T51" fmla="*/ 792 h 1177"/>
                    <a:gd name="T52" fmla="*/ 292 w 308"/>
                    <a:gd name="T53" fmla="*/ 702 h 1177"/>
                    <a:gd name="T54" fmla="*/ 303 w 308"/>
                    <a:gd name="T55" fmla="*/ 609 h 1177"/>
                    <a:gd name="T56" fmla="*/ 308 w 308"/>
                    <a:gd name="T57" fmla="*/ 511 h 1177"/>
                    <a:gd name="T58" fmla="*/ 300 w 308"/>
                    <a:gd name="T59" fmla="*/ 411 h 1177"/>
                    <a:gd name="T60" fmla="*/ 279 w 308"/>
                    <a:gd name="T61" fmla="*/ 308 h 1177"/>
                    <a:gd name="T62" fmla="*/ 245 w 308"/>
                    <a:gd name="T63" fmla="*/ 206 h 1177"/>
                    <a:gd name="T64" fmla="*/ 194 w 308"/>
                    <a:gd name="T65" fmla="*/ 101 h 1177"/>
                    <a:gd name="T66" fmla="*/ 126 w 308"/>
                    <a:gd name="T67" fmla="*/ 0 h 1177"/>
                    <a:gd name="T68" fmla="*/ 62 w 308"/>
                    <a:gd name="T69" fmla="*/ 53 h 1177"/>
                    <a:gd name="T70" fmla="*/ 62 w 308"/>
                    <a:gd name="T71" fmla="*/ 53 h 1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08" h="1177">
                      <a:moveTo>
                        <a:pt x="62" y="53"/>
                      </a:moveTo>
                      <a:lnTo>
                        <a:pt x="64" y="58"/>
                      </a:lnTo>
                      <a:lnTo>
                        <a:pt x="70" y="72"/>
                      </a:lnTo>
                      <a:lnTo>
                        <a:pt x="82" y="100"/>
                      </a:lnTo>
                      <a:lnTo>
                        <a:pt x="96" y="137"/>
                      </a:lnTo>
                      <a:lnTo>
                        <a:pt x="109" y="182"/>
                      </a:lnTo>
                      <a:lnTo>
                        <a:pt x="123" y="236"/>
                      </a:lnTo>
                      <a:lnTo>
                        <a:pt x="136" y="299"/>
                      </a:lnTo>
                      <a:lnTo>
                        <a:pt x="149" y="371"/>
                      </a:lnTo>
                      <a:lnTo>
                        <a:pt x="155" y="448"/>
                      </a:lnTo>
                      <a:lnTo>
                        <a:pt x="157" y="533"/>
                      </a:lnTo>
                      <a:lnTo>
                        <a:pt x="154" y="625"/>
                      </a:lnTo>
                      <a:lnTo>
                        <a:pt x="143" y="723"/>
                      </a:lnTo>
                      <a:lnTo>
                        <a:pt x="123" y="825"/>
                      </a:lnTo>
                      <a:lnTo>
                        <a:pt x="93" y="935"/>
                      </a:lnTo>
                      <a:lnTo>
                        <a:pt x="51" y="1047"/>
                      </a:lnTo>
                      <a:lnTo>
                        <a:pt x="0" y="1164"/>
                      </a:lnTo>
                      <a:lnTo>
                        <a:pt x="110" y="1177"/>
                      </a:lnTo>
                      <a:lnTo>
                        <a:pt x="114" y="1169"/>
                      </a:lnTo>
                      <a:lnTo>
                        <a:pt x="128" y="1148"/>
                      </a:lnTo>
                      <a:lnTo>
                        <a:pt x="146" y="1113"/>
                      </a:lnTo>
                      <a:lnTo>
                        <a:pt x="170" y="1068"/>
                      </a:lnTo>
                      <a:lnTo>
                        <a:pt x="197" y="1012"/>
                      </a:lnTo>
                      <a:lnTo>
                        <a:pt x="224" y="946"/>
                      </a:lnTo>
                      <a:lnTo>
                        <a:pt x="250" y="872"/>
                      </a:lnTo>
                      <a:lnTo>
                        <a:pt x="274" y="792"/>
                      </a:lnTo>
                      <a:lnTo>
                        <a:pt x="292" y="702"/>
                      </a:lnTo>
                      <a:lnTo>
                        <a:pt x="303" y="609"/>
                      </a:lnTo>
                      <a:lnTo>
                        <a:pt x="308" y="511"/>
                      </a:lnTo>
                      <a:lnTo>
                        <a:pt x="300" y="411"/>
                      </a:lnTo>
                      <a:lnTo>
                        <a:pt x="279" y="308"/>
                      </a:lnTo>
                      <a:lnTo>
                        <a:pt x="245" y="206"/>
                      </a:lnTo>
                      <a:lnTo>
                        <a:pt x="194" y="101"/>
                      </a:lnTo>
                      <a:lnTo>
                        <a:pt x="126" y="0"/>
                      </a:lnTo>
                      <a:lnTo>
                        <a:pt x="62" y="53"/>
                      </a:lnTo>
                      <a:lnTo>
                        <a:pt x="62" y="53"/>
                      </a:lnTo>
                      <a:close/>
                    </a:path>
                  </a:pathLst>
                </a:custGeom>
                <a:solidFill>
                  <a:srgbClr val="3147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75" name="Freeform 63"/>
                <p:cNvSpPr>
                  <a:spLocks/>
                </p:cNvSpPr>
                <p:nvPr/>
              </p:nvSpPr>
              <p:spPr bwMode="auto">
                <a:xfrm>
                  <a:off x="1027" y="2423"/>
                  <a:ext cx="51" cy="371"/>
                </a:xfrm>
                <a:custGeom>
                  <a:avLst/>
                  <a:gdLst>
                    <a:gd name="T0" fmla="*/ 103 w 103"/>
                    <a:gd name="T1" fmla="*/ 690 h 742"/>
                    <a:gd name="T2" fmla="*/ 101 w 103"/>
                    <a:gd name="T3" fmla="*/ 684 h 742"/>
                    <a:gd name="T4" fmla="*/ 101 w 103"/>
                    <a:gd name="T5" fmla="*/ 671 h 742"/>
                    <a:gd name="T6" fmla="*/ 100 w 103"/>
                    <a:gd name="T7" fmla="*/ 650 h 742"/>
                    <a:gd name="T8" fmla="*/ 100 w 103"/>
                    <a:gd name="T9" fmla="*/ 623 h 742"/>
                    <a:gd name="T10" fmla="*/ 100 w 103"/>
                    <a:gd name="T11" fmla="*/ 587 h 742"/>
                    <a:gd name="T12" fmla="*/ 100 w 103"/>
                    <a:gd name="T13" fmla="*/ 551 h 742"/>
                    <a:gd name="T14" fmla="*/ 98 w 103"/>
                    <a:gd name="T15" fmla="*/ 507 h 742"/>
                    <a:gd name="T16" fmla="*/ 98 w 103"/>
                    <a:gd name="T17" fmla="*/ 462 h 742"/>
                    <a:gd name="T18" fmla="*/ 97 w 103"/>
                    <a:gd name="T19" fmla="*/ 414 h 742"/>
                    <a:gd name="T20" fmla="*/ 95 w 103"/>
                    <a:gd name="T21" fmla="*/ 366 h 742"/>
                    <a:gd name="T22" fmla="*/ 95 w 103"/>
                    <a:gd name="T23" fmla="*/ 316 h 742"/>
                    <a:gd name="T24" fmla="*/ 95 w 103"/>
                    <a:gd name="T25" fmla="*/ 268 h 742"/>
                    <a:gd name="T26" fmla="*/ 93 w 103"/>
                    <a:gd name="T27" fmla="*/ 220 h 742"/>
                    <a:gd name="T28" fmla="*/ 93 w 103"/>
                    <a:gd name="T29" fmla="*/ 176 h 742"/>
                    <a:gd name="T30" fmla="*/ 93 w 103"/>
                    <a:gd name="T31" fmla="*/ 136 h 742"/>
                    <a:gd name="T32" fmla="*/ 93 w 103"/>
                    <a:gd name="T33" fmla="*/ 99 h 742"/>
                    <a:gd name="T34" fmla="*/ 92 w 103"/>
                    <a:gd name="T35" fmla="*/ 90 h 742"/>
                    <a:gd name="T36" fmla="*/ 90 w 103"/>
                    <a:gd name="T37" fmla="*/ 79 h 742"/>
                    <a:gd name="T38" fmla="*/ 85 w 103"/>
                    <a:gd name="T39" fmla="*/ 67 h 742"/>
                    <a:gd name="T40" fmla="*/ 82 w 103"/>
                    <a:gd name="T41" fmla="*/ 54 h 742"/>
                    <a:gd name="T42" fmla="*/ 77 w 103"/>
                    <a:gd name="T43" fmla="*/ 42 h 742"/>
                    <a:gd name="T44" fmla="*/ 71 w 103"/>
                    <a:gd name="T45" fmla="*/ 29 h 742"/>
                    <a:gd name="T46" fmla="*/ 66 w 103"/>
                    <a:gd name="T47" fmla="*/ 19 h 742"/>
                    <a:gd name="T48" fmla="*/ 61 w 103"/>
                    <a:gd name="T49" fmla="*/ 11 h 742"/>
                    <a:gd name="T50" fmla="*/ 53 w 103"/>
                    <a:gd name="T51" fmla="*/ 5 h 742"/>
                    <a:gd name="T52" fmla="*/ 47 w 103"/>
                    <a:gd name="T53" fmla="*/ 0 h 742"/>
                    <a:gd name="T54" fmla="*/ 39 w 103"/>
                    <a:gd name="T55" fmla="*/ 0 h 742"/>
                    <a:gd name="T56" fmla="*/ 34 w 103"/>
                    <a:gd name="T57" fmla="*/ 5 h 742"/>
                    <a:gd name="T58" fmla="*/ 26 w 103"/>
                    <a:gd name="T59" fmla="*/ 14 h 742"/>
                    <a:gd name="T60" fmla="*/ 20 w 103"/>
                    <a:gd name="T61" fmla="*/ 29 h 742"/>
                    <a:gd name="T62" fmla="*/ 15 w 103"/>
                    <a:gd name="T63" fmla="*/ 50 h 742"/>
                    <a:gd name="T64" fmla="*/ 11 w 103"/>
                    <a:gd name="T65" fmla="*/ 77 h 742"/>
                    <a:gd name="T66" fmla="*/ 7 w 103"/>
                    <a:gd name="T67" fmla="*/ 109 h 742"/>
                    <a:gd name="T68" fmla="*/ 5 w 103"/>
                    <a:gd name="T69" fmla="*/ 143 h 742"/>
                    <a:gd name="T70" fmla="*/ 2 w 103"/>
                    <a:gd name="T71" fmla="*/ 176 h 742"/>
                    <a:gd name="T72" fmla="*/ 2 w 103"/>
                    <a:gd name="T73" fmla="*/ 215 h 742"/>
                    <a:gd name="T74" fmla="*/ 0 w 103"/>
                    <a:gd name="T75" fmla="*/ 254 h 742"/>
                    <a:gd name="T76" fmla="*/ 2 w 103"/>
                    <a:gd name="T77" fmla="*/ 294 h 742"/>
                    <a:gd name="T78" fmla="*/ 2 w 103"/>
                    <a:gd name="T79" fmla="*/ 335 h 742"/>
                    <a:gd name="T80" fmla="*/ 5 w 103"/>
                    <a:gd name="T81" fmla="*/ 379 h 742"/>
                    <a:gd name="T82" fmla="*/ 8 w 103"/>
                    <a:gd name="T83" fmla="*/ 422 h 742"/>
                    <a:gd name="T84" fmla="*/ 11 w 103"/>
                    <a:gd name="T85" fmla="*/ 465 h 742"/>
                    <a:gd name="T86" fmla="*/ 15 w 103"/>
                    <a:gd name="T87" fmla="*/ 510 h 742"/>
                    <a:gd name="T88" fmla="*/ 21 w 103"/>
                    <a:gd name="T89" fmla="*/ 557 h 742"/>
                    <a:gd name="T90" fmla="*/ 26 w 103"/>
                    <a:gd name="T91" fmla="*/ 602 h 742"/>
                    <a:gd name="T92" fmla="*/ 34 w 103"/>
                    <a:gd name="T93" fmla="*/ 648 h 742"/>
                    <a:gd name="T94" fmla="*/ 40 w 103"/>
                    <a:gd name="T95" fmla="*/ 695 h 742"/>
                    <a:gd name="T96" fmla="*/ 50 w 103"/>
                    <a:gd name="T97" fmla="*/ 742 h 742"/>
                    <a:gd name="T98" fmla="*/ 103 w 103"/>
                    <a:gd name="T99" fmla="*/ 690 h 742"/>
                    <a:gd name="T100" fmla="*/ 103 w 103"/>
                    <a:gd name="T101" fmla="*/ 690 h 7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03" h="742">
                      <a:moveTo>
                        <a:pt x="103" y="690"/>
                      </a:moveTo>
                      <a:lnTo>
                        <a:pt x="101" y="684"/>
                      </a:lnTo>
                      <a:lnTo>
                        <a:pt x="101" y="671"/>
                      </a:lnTo>
                      <a:lnTo>
                        <a:pt x="100" y="650"/>
                      </a:lnTo>
                      <a:lnTo>
                        <a:pt x="100" y="623"/>
                      </a:lnTo>
                      <a:lnTo>
                        <a:pt x="100" y="587"/>
                      </a:lnTo>
                      <a:lnTo>
                        <a:pt x="100" y="551"/>
                      </a:lnTo>
                      <a:lnTo>
                        <a:pt x="98" y="507"/>
                      </a:lnTo>
                      <a:lnTo>
                        <a:pt x="98" y="462"/>
                      </a:lnTo>
                      <a:lnTo>
                        <a:pt x="97" y="414"/>
                      </a:lnTo>
                      <a:lnTo>
                        <a:pt x="95" y="366"/>
                      </a:lnTo>
                      <a:lnTo>
                        <a:pt x="95" y="316"/>
                      </a:lnTo>
                      <a:lnTo>
                        <a:pt x="95" y="268"/>
                      </a:lnTo>
                      <a:lnTo>
                        <a:pt x="93" y="220"/>
                      </a:lnTo>
                      <a:lnTo>
                        <a:pt x="93" y="176"/>
                      </a:lnTo>
                      <a:lnTo>
                        <a:pt x="93" y="136"/>
                      </a:lnTo>
                      <a:lnTo>
                        <a:pt x="93" y="99"/>
                      </a:lnTo>
                      <a:lnTo>
                        <a:pt x="92" y="90"/>
                      </a:lnTo>
                      <a:lnTo>
                        <a:pt x="90" y="79"/>
                      </a:lnTo>
                      <a:lnTo>
                        <a:pt x="85" y="67"/>
                      </a:lnTo>
                      <a:lnTo>
                        <a:pt x="82" y="54"/>
                      </a:lnTo>
                      <a:lnTo>
                        <a:pt x="77" y="42"/>
                      </a:lnTo>
                      <a:lnTo>
                        <a:pt x="71" y="29"/>
                      </a:lnTo>
                      <a:lnTo>
                        <a:pt x="66" y="19"/>
                      </a:lnTo>
                      <a:lnTo>
                        <a:pt x="61" y="11"/>
                      </a:lnTo>
                      <a:lnTo>
                        <a:pt x="53" y="5"/>
                      </a:lnTo>
                      <a:lnTo>
                        <a:pt x="47" y="0"/>
                      </a:lnTo>
                      <a:lnTo>
                        <a:pt x="39" y="0"/>
                      </a:lnTo>
                      <a:lnTo>
                        <a:pt x="34" y="5"/>
                      </a:lnTo>
                      <a:lnTo>
                        <a:pt x="26" y="14"/>
                      </a:lnTo>
                      <a:lnTo>
                        <a:pt x="20" y="29"/>
                      </a:lnTo>
                      <a:lnTo>
                        <a:pt x="15" y="50"/>
                      </a:lnTo>
                      <a:lnTo>
                        <a:pt x="11" y="77"/>
                      </a:lnTo>
                      <a:lnTo>
                        <a:pt x="7" y="109"/>
                      </a:lnTo>
                      <a:lnTo>
                        <a:pt x="5" y="143"/>
                      </a:lnTo>
                      <a:lnTo>
                        <a:pt x="2" y="176"/>
                      </a:lnTo>
                      <a:lnTo>
                        <a:pt x="2" y="215"/>
                      </a:lnTo>
                      <a:lnTo>
                        <a:pt x="0" y="254"/>
                      </a:lnTo>
                      <a:lnTo>
                        <a:pt x="2" y="294"/>
                      </a:lnTo>
                      <a:lnTo>
                        <a:pt x="2" y="335"/>
                      </a:lnTo>
                      <a:lnTo>
                        <a:pt x="5" y="379"/>
                      </a:lnTo>
                      <a:lnTo>
                        <a:pt x="8" y="422"/>
                      </a:lnTo>
                      <a:lnTo>
                        <a:pt x="11" y="465"/>
                      </a:lnTo>
                      <a:lnTo>
                        <a:pt x="15" y="510"/>
                      </a:lnTo>
                      <a:lnTo>
                        <a:pt x="21" y="557"/>
                      </a:lnTo>
                      <a:lnTo>
                        <a:pt x="26" y="602"/>
                      </a:lnTo>
                      <a:lnTo>
                        <a:pt x="34" y="648"/>
                      </a:lnTo>
                      <a:lnTo>
                        <a:pt x="40" y="695"/>
                      </a:lnTo>
                      <a:lnTo>
                        <a:pt x="50" y="742"/>
                      </a:lnTo>
                      <a:lnTo>
                        <a:pt x="103" y="690"/>
                      </a:lnTo>
                      <a:lnTo>
                        <a:pt x="103" y="690"/>
                      </a:lnTo>
                      <a:close/>
                    </a:path>
                  </a:pathLst>
                </a:custGeom>
                <a:solidFill>
                  <a:srgbClr val="3147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76" name="Freeform 64"/>
                <p:cNvSpPr>
                  <a:spLocks/>
                </p:cNvSpPr>
                <p:nvPr/>
              </p:nvSpPr>
              <p:spPr bwMode="auto">
                <a:xfrm>
                  <a:off x="916" y="1836"/>
                  <a:ext cx="63" cy="98"/>
                </a:xfrm>
                <a:custGeom>
                  <a:avLst/>
                  <a:gdLst>
                    <a:gd name="T0" fmla="*/ 0 w 127"/>
                    <a:gd name="T1" fmla="*/ 153 h 196"/>
                    <a:gd name="T2" fmla="*/ 9 w 127"/>
                    <a:gd name="T3" fmla="*/ 0 h 196"/>
                    <a:gd name="T4" fmla="*/ 119 w 127"/>
                    <a:gd name="T5" fmla="*/ 0 h 196"/>
                    <a:gd name="T6" fmla="*/ 127 w 127"/>
                    <a:gd name="T7" fmla="*/ 153 h 196"/>
                    <a:gd name="T8" fmla="*/ 64 w 127"/>
                    <a:gd name="T9" fmla="*/ 183 h 196"/>
                    <a:gd name="T10" fmla="*/ 1 w 127"/>
                    <a:gd name="T11" fmla="*/ 196 h 196"/>
                    <a:gd name="T12" fmla="*/ 0 w 127"/>
                    <a:gd name="T13" fmla="*/ 153 h 196"/>
                    <a:gd name="T14" fmla="*/ 0 w 127"/>
                    <a:gd name="T15" fmla="*/ 153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196">
                      <a:moveTo>
                        <a:pt x="0" y="153"/>
                      </a:moveTo>
                      <a:lnTo>
                        <a:pt x="9" y="0"/>
                      </a:lnTo>
                      <a:lnTo>
                        <a:pt x="119" y="0"/>
                      </a:lnTo>
                      <a:lnTo>
                        <a:pt x="127" y="153"/>
                      </a:lnTo>
                      <a:lnTo>
                        <a:pt x="64" y="183"/>
                      </a:lnTo>
                      <a:lnTo>
                        <a:pt x="1" y="196"/>
                      </a:lnTo>
                      <a:lnTo>
                        <a:pt x="0" y="153"/>
                      </a:lnTo>
                      <a:lnTo>
                        <a:pt x="0" y="153"/>
                      </a:lnTo>
                      <a:close/>
                    </a:path>
                  </a:pathLst>
                </a:custGeom>
                <a:solidFill>
                  <a:srgbClr val="D9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77" name="Freeform 65"/>
                <p:cNvSpPr>
                  <a:spLocks/>
                </p:cNvSpPr>
                <p:nvPr/>
              </p:nvSpPr>
              <p:spPr bwMode="auto">
                <a:xfrm>
                  <a:off x="901" y="1902"/>
                  <a:ext cx="172" cy="311"/>
                </a:xfrm>
                <a:custGeom>
                  <a:avLst/>
                  <a:gdLst>
                    <a:gd name="T0" fmla="*/ 0 w 343"/>
                    <a:gd name="T1" fmla="*/ 77 h 623"/>
                    <a:gd name="T2" fmla="*/ 164 w 343"/>
                    <a:gd name="T3" fmla="*/ 0 h 623"/>
                    <a:gd name="T4" fmla="*/ 197 w 343"/>
                    <a:gd name="T5" fmla="*/ 193 h 623"/>
                    <a:gd name="T6" fmla="*/ 261 w 343"/>
                    <a:gd name="T7" fmla="*/ 337 h 623"/>
                    <a:gd name="T8" fmla="*/ 314 w 343"/>
                    <a:gd name="T9" fmla="*/ 310 h 623"/>
                    <a:gd name="T10" fmla="*/ 343 w 343"/>
                    <a:gd name="T11" fmla="*/ 623 h 623"/>
                    <a:gd name="T12" fmla="*/ 210 w 343"/>
                    <a:gd name="T13" fmla="*/ 576 h 623"/>
                    <a:gd name="T14" fmla="*/ 59 w 343"/>
                    <a:gd name="T15" fmla="*/ 355 h 623"/>
                    <a:gd name="T16" fmla="*/ 0 w 343"/>
                    <a:gd name="T17" fmla="*/ 77 h 623"/>
                    <a:gd name="T18" fmla="*/ 0 w 343"/>
                    <a:gd name="T19" fmla="*/ 77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3" h="623">
                      <a:moveTo>
                        <a:pt x="0" y="77"/>
                      </a:moveTo>
                      <a:lnTo>
                        <a:pt x="164" y="0"/>
                      </a:lnTo>
                      <a:lnTo>
                        <a:pt x="197" y="193"/>
                      </a:lnTo>
                      <a:lnTo>
                        <a:pt x="261" y="337"/>
                      </a:lnTo>
                      <a:lnTo>
                        <a:pt x="314" y="310"/>
                      </a:lnTo>
                      <a:lnTo>
                        <a:pt x="343" y="623"/>
                      </a:lnTo>
                      <a:lnTo>
                        <a:pt x="210" y="576"/>
                      </a:lnTo>
                      <a:lnTo>
                        <a:pt x="59" y="355"/>
                      </a:lnTo>
                      <a:lnTo>
                        <a:pt x="0" y="77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7A85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78" name="Freeform 66"/>
                <p:cNvSpPr>
                  <a:spLocks/>
                </p:cNvSpPr>
                <p:nvPr/>
              </p:nvSpPr>
              <p:spPr bwMode="auto">
                <a:xfrm>
                  <a:off x="888" y="1859"/>
                  <a:ext cx="392" cy="375"/>
                </a:xfrm>
                <a:custGeom>
                  <a:avLst/>
                  <a:gdLst>
                    <a:gd name="T0" fmla="*/ 3 w 784"/>
                    <a:gd name="T1" fmla="*/ 83 h 750"/>
                    <a:gd name="T2" fmla="*/ 0 w 784"/>
                    <a:gd name="T3" fmla="*/ 154 h 750"/>
                    <a:gd name="T4" fmla="*/ 9 w 784"/>
                    <a:gd name="T5" fmla="*/ 255 h 750"/>
                    <a:gd name="T6" fmla="*/ 32 w 784"/>
                    <a:gd name="T7" fmla="*/ 371 h 750"/>
                    <a:gd name="T8" fmla="*/ 69 w 784"/>
                    <a:gd name="T9" fmla="*/ 488 h 750"/>
                    <a:gd name="T10" fmla="*/ 122 w 784"/>
                    <a:gd name="T11" fmla="*/ 599 h 750"/>
                    <a:gd name="T12" fmla="*/ 189 w 784"/>
                    <a:gd name="T13" fmla="*/ 685 h 750"/>
                    <a:gd name="T14" fmla="*/ 276 w 784"/>
                    <a:gd name="T15" fmla="*/ 738 h 750"/>
                    <a:gd name="T16" fmla="*/ 377 w 784"/>
                    <a:gd name="T17" fmla="*/ 746 h 750"/>
                    <a:gd name="T18" fmla="*/ 473 w 784"/>
                    <a:gd name="T19" fmla="*/ 725 h 750"/>
                    <a:gd name="T20" fmla="*/ 561 w 784"/>
                    <a:gd name="T21" fmla="*/ 685 h 750"/>
                    <a:gd name="T22" fmla="*/ 637 w 784"/>
                    <a:gd name="T23" fmla="*/ 629 h 750"/>
                    <a:gd name="T24" fmla="*/ 699 w 784"/>
                    <a:gd name="T25" fmla="*/ 562 h 750"/>
                    <a:gd name="T26" fmla="*/ 744 w 784"/>
                    <a:gd name="T27" fmla="*/ 486 h 750"/>
                    <a:gd name="T28" fmla="*/ 773 w 784"/>
                    <a:gd name="T29" fmla="*/ 411 h 750"/>
                    <a:gd name="T30" fmla="*/ 784 w 784"/>
                    <a:gd name="T31" fmla="*/ 337 h 750"/>
                    <a:gd name="T32" fmla="*/ 780 w 784"/>
                    <a:gd name="T33" fmla="*/ 290 h 750"/>
                    <a:gd name="T34" fmla="*/ 770 w 784"/>
                    <a:gd name="T35" fmla="*/ 268 h 750"/>
                    <a:gd name="T36" fmla="*/ 760 w 784"/>
                    <a:gd name="T37" fmla="*/ 252 h 750"/>
                    <a:gd name="T38" fmla="*/ 749 w 784"/>
                    <a:gd name="T39" fmla="*/ 242 h 750"/>
                    <a:gd name="T40" fmla="*/ 738 w 784"/>
                    <a:gd name="T41" fmla="*/ 242 h 750"/>
                    <a:gd name="T42" fmla="*/ 728 w 784"/>
                    <a:gd name="T43" fmla="*/ 253 h 750"/>
                    <a:gd name="T44" fmla="*/ 720 w 784"/>
                    <a:gd name="T45" fmla="*/ 276 h 750"/>
                    <a:gd name="T46" fmla="*/ 717 w 784"/>
                    <a:gd name="T47" fmla="*/ 311 h 750"/>
                    <a:gd name="T48" fmla="*/ 714 w 784"/>
                    <a:gd name="T49" fmla="*/ 361 h 750"/>
                    <a:gd name="T50" fmla="*/ 695 w 784"/>
                    <a:gd name="T51" fmla="*/ 419 h 750"/>
                    <a:gd name="T52" fmla="*/ 661 w 784"/>
                    <a:gd name="T53" fmla="*/ 475 h 750"/>
                    <a:gd name="T54" fmla="*/ 614 w 784"/>
                    <a:gd name="T55" fmla="*/ 531 h 750"/>
                    <a:gd name="T56" fmla="*/ 558 w 784"/>
                    <a:gd name="T57" fmla="*/ 581 h 750"/>
                    <a:gd name="T58" fmla="*/ 494 w 784"/>
                    <a:gd name="T59" fmla="*/ 621 h 750"/>
                    <a:gd name="T60" fmla="*/ 427 w 784"/>
                    <a:gd name="T61" fmla="*/ 650 h 750"/>
                    <a:gd name="T62" fmla="*/ 359 w 784"/>
                    <a:gd name="T63" fmla="*/ 661 h 750"/>
                    <a:gd name="T64" fmla="*/ 293 w 784"/>
                    <a:gd name="T65" fmla="*/ 650 h 750"/>
                    <a:gd name="T66" fmla="*/ 239 w 784"/>
                    <a:gd name="T67" fmla="*/ 597 h 750"/>
                    <a:gd name="T68" fmla="*/ 192 w 784"/>
                    <a:gd name="T69" fmla="*/ 512 h 750"/>
                    <a:gd name="T70" fmla="*/ 155 w 784"/>
                    <a:gd name="T71" fmla="*/ 409 h 750"/>
                    <a:gd name="T72" fmla="*/ 128 w 784"/>
                    <a:gd name="T73" fmla="*/ 302 h 750"/>
                    <a:gd name="T74" fmla="*/ 107 w 784"/>
                    <a:gd name="T75" fmla="*/ 200 h 750"/>
                    <a:gd name="T76" fmla="*/ 96 w 784"/>
                    <a:gd name="T77" fmla="*/ 122 h 750"/>
                    <a:gd name="T78" fmla="*/ 91 w 784"/>
                    <a:gd name="T79" fmla="*/ 75 h 750"/>
                    <a:gd name="T80" fmla="*/ 89 w 784"/>
                    <a:gd name="T81" fmla="*/ 67 h 750"/>
                    <a:gd name="T82" fmla="*/ 88 w 784"/>
                    <a:gd name="T83" fmla="*/ 56 h 750"/>
                    <a:gd name="T84" fmla="*/ 83 w 784"/>
                    <a:gd name="T85" fmla="*/ 38 h 750"/>
                    <a:gd name="T86" fmla="*/ 77 w 784"/>
                    <a:gd name="T87" fmla="*/ 21 h 750"/>
                    <a:gd name="T88" fmla="*/ 67 w 784"/>
                    <a:gd name="T89" fmla="*/ 6 h 750"/>
                    <a:gd name="T90" fmla="*/ 56 w 784"/>
                    <a:gd name="T91" fmla="*/ 0 h 750"/>
                    <a:gd name="T92" fmla="*/ 38 w 784"/>
                    <a:gd name="T93" fmla="*/ 11 h 750"/>
                    <a:gd name="T94" fmla="*/ 19 w 784"/>
                    <a:gd name="T95" fmla="*/ 40 h 750"/>
                    <a:gd name="T96" fmla="*/ 9 w 784"/>
                    <a:gd name="T97" fmla="*/ 64 h 7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784" h="750">
                      <a:moveTo>
                        <a:pt x="9" y="64"/>
                      </a:moveTo>
                      <a:lnTo>
                        <a:pt x="3" y="83"/>
                      </a:lnTo>
                      <a:lnTo>
                        <a:pt x="0" y="114"/>
                      </a:lnTo>
                      <a:lnTo>
                        <a:pt x="0" y="154"/>
                      </a:lnTo>
                      <a:lnTo>
                        <a:pt x="3" y="202"/>
                      </a:lnTo>
                      <a:lnTo>
                        <a:pt x="9" y="255"/>
                      </a:lnTo>
                      <a:lnTo>
                        <a:pt x="19" y="311"/>
                      </a:lnTo>
                      <a:lnTo>
                        <a:pt x="32" y="371"/>
                      </a:lnTo>
                      <a:lnTo>
                        <a:pt x="49" y="430"/>
                      </a:lnTo>
                      <a:lnTo>
                        <a:pt x="69" y="488"/>
                      </a:lnTo>
                      <a:lnTo>
                        <a:pt x="93" y="546"/>
                      </a:lnTo>
                      <a:lnTo>
                        <a:pt x="122" y="599"/>
                      </a:lnTo>
                      <a:lnTo>
                        <a:pt x="154" y="647"/>
                      </a:lnTo>
                      <a:lnTo>
                        <a:pt x="189" y="685"/>
                      </a:lnTo>
                      <a:lnTo>
                        <a:pt x="231" y="717"/>
                      </a:lnTo>
                      <a:lnTo>
                        <a:pt x="276" y="738"/>
                      </a:lnTo>
                      <a:lnTo>
                        <a:pt x="327" y="750"/>
                      </a:lnTo>
                      <a:lnTo>
                        <a:pt x="377" y="746"/>
                      </a:lnTo>
                      <a:lnTo>
                        <a:pt x="427" y="740"/>
                      </a:lnTo>
                      <a:lnTo>
                        <a:pt x="473" y="725"/>
                      </a:lnTo>
                      <a:lnTo>
                        <a:pt x="520" y="708"/>
                      </a:lnTo>
                      <a:lnTo>
                        <a:pt x="561" y="685"/>
                      </a:lnTo>
                      <a:lnTo>
                        <a:pt x="600" y="660"/>
                      </a:lnTo>
                      <a:lnTo>
                        <a:pt x="637" y="629"/>
                      </a:lnTo>
                      <a:lnTo>
                        <a:pt x="671" y="597"/>
                      </a:lnTo>
                      <a:lnTo>
                        <a:pt x="699" y="562"/>
                      </a:lnTo>
                      <a:lnTo>
                        <a:pt x="723" y="525"/>
                      </a:lnTo>
                      <a:lnTo>
                        <a:pt x="744" y="486"/>
                      </a:lnTo>
                      <a:lnTo>
                        <a:pt x="762" y="449"/>
                      </a:lnTo>
                      <a:lnTo>
                        <a:pt x="773" y="411"/>
                      </a:lnTo>
                      <a:lnTo>
                        <a:pt x="781" y="374"/>
                      </a:lnTo>
                      <a:lnTo>
                        <a:pt x="784" y="337"/>
                      </a:lnTo>
                      <a:lnTo>
                        <a:pt x="783" y="305"/>
                      </a:lnTo>
                      <a:lnTo>
                        <a:pt x="780" y="290"/>
                      </a:lnTo>
                      <a:lnTo>
                        <a:pt x="775" y="281"/>
                      </a:lnTo>
                      <a:lnTo>
                        <a:pt x="770" y="268"/>
                      </a:lnTo>
                      <a:lnTo>
                        <a:pt x="765" y="260"/>
                      </a:lnTo>
                      <a:lnTo>
                        <a:pt x="760" y="252"/>
                      </a:lnTo>
                      <a:lnTo>
                        <a:pt x="756" y="247"/>
                      </a:lnTo>
                      <a:lnTo>
                        <a:pt x="749" y="242"/>
                      </a:lnTo>
                      <a:lnTo>
                        <a:pt x="744" y="242"/>
                      </a:lnTo>
                      <a:lnTo>
                        <a:pt x="738" y="242"/>
                      </a:lnTo>
                      <a:lnTo>
                        <a:pt x="733" y="247"/>
                      </a:lnTo>
                      <a:lnTo>
                        <a:pt x="728" y="253"/>
                      </a:lnTo>
                      <a:lnTo>
                        <a:pt x="725" y="263"/>
                      </a:lnTo>
                      <a:lnTo>
                        <a:pt x="720" y="276"/>
                      </a:lnTo>
                      <a:lnTo>
                        <a:pt x="719" y="292"/>
                      </a:lnTo>
                      <a:lnTo>
                        <a:pt x="717" y="311"/>
                      </a:lnTo>
                      <a:lnTo>
                        <a:pt x="717" y="337"/>
                      </a:lnTo>
                      <a:lnTo>
                        <a:pt x="714" y="361"/>
                      </a:lnTo>
                      <a:lnTo>
                        <a:pt x="707" y="390"/>
                      </a:lnTo>
                      <a:lnTo>
                        <a:pt x="695" y="419"/>
                      </a:lnTo>
                      <a:lnTo>
                        <a:pt x="680" y="448"/>
                      </a:lnTo>
                      <a:lnTo>
                        <a:pt x="661" y="475"/>
                      </a:lnTo>
                      <a:lnTo>
                        <a:pt x="640" y="504"/>
                      </a:lnTo>
                      <a:lnTo>
                        <a:pt x="614" y="531"/>
                      </a:lnTo>
                      <a:lnTo>
                        <a:pt x="589" y="557"/>
                      </a:lnTo>
                      <a:lnTo>
                        <a:pt x="558" y="581"/>
                      </a:lnTo>
                      <a:lnTo>
                        <a:pt x="528" y="603"/>
                      </a:lnTo>
                      <a:lnTo>
                        <a:pt x="494" y="621"/>
                      </a:lnTo>
                      <a:lnTo>
                        <a:pt x="462" y="637"/>
                      </a:lnTo>
                      <a:lnTo>
                        <a:pt x="427" y="650"/>
                      </a:lnTo>
                      <a:lnTo>
                        <a:pt x="393" y="658"/>
                      </a:lnTo>
                      <a:lnTo>
                        <a:pt x="359" y="661"/>
                      </a:lnTo>
                      <a:lnTo>
                        <a:pt x="327" y="661"/>
                      </a:lnTo>
                      <a:lnTo>
                        <a:pt x="293" y="650"/>
                      </a:lnTo>
                      <a:lnTo>
                        <a:pt x="264" y="628"/>
                      </a:lnTo>
                      <a:lnTo>
                        <a:pt x="239" y="597"/>
                      </a:lnTo>
                      <a:lnTo>
                        <a:pt x="215" y="559"/>
                      </a:lnTo>
                      <a:lnTo>
                        <a:pt x="192" y="512"/>
                      </a:lnTo>
                      <a:lnTo>
                        <a:pt x="173" y="462"/>
                      </a:lnTo>
                      <a:lnTo>
                        <a:pt x="155" y="409"/>
                      </a:lnTo>
                      <a:lnTo>
                        <a:pt x="142" y="356"/>
                      </a:lnTo>
                      <a:lnTo>
                        <a:pt x="128" y="302"/>
                      </a:lnTo>
                      <a:lnTo>
                        <a:pt x="117" y="250"/>
                      </a:lnTo>
                      <a:lnTo>
                        <a:pt x="107" y="200"/>
                      </a:lnTo>
                      <a:lnTo>
                        <a:pt x="102" y="159"/>
                      </a:lnTo>
                      <a:lnTo>
                        <a:pt x="96" y="122"/>
                      </a:lnTo>
                      <a:lnTo>
                        <a:pt x="93" y="95"/>
                      </a:lnTo>
                      <a:lnTo>
                        <a:pt x="91" y="75"/>
                      </a:lnTo>
                      <a:lnTo>
                        <a:pt x="91" y="70"/>
                      </a:lnTo>
                      <a:lnTo>
                        <a:pt x="89" y="67"/>
                      </a:lnTo>
                      <a:lnTo>
                        <a:pt x="89" y="62"/>
                      </a:lnTo>
                      <a:lnTo>
                        <a:pt x="88" y="56"/>
                      </a:lnTo>
                      <a:lnTo>
                        <a:pt x="86" y="48"/>
                      </a:lnTo>
                      <a:lnTo>
                        <a:pt x="83" y="38"/>
                      </a:lnTo>
                      <a:lnTo>
                        <a:pt x="80" y="29"/>
                      </a:lnTo>
                      <a:lnTo>
                        <a:pt x="77" y="21"/>
                      </a:lnTo>
                      <a:lnTo>
                        <a:pt x="73" y="14"/>
                      </a:lnTo>
                      <a:lnTo>
                        <a:pt x="67" y="6"/>
                      </a:lnTo>
                      <a:lnTo>
                        <a:pt x="62" y="3"/>
                      </a:lnTo>
                      <a:lnTo>
                        <a:pt x="56" y="0"/>
                      </a:lnTo>
                      <a:lnTo>
                        <a:pt x="48" y="5"/>
                      </a:lnTo>
                      <a:lnTo>
                        <a:pt x="38" y="11"/>
                      </a:lnTo>
                      <a:lnTo>
                        <a:pt x="30" y="24"/>
                      </a:lnTo>
                      <a:lnTo>
                        <a:pt x="19" y="40"/>
                      </a:lnTo>
                      <a:lnTo>
                        <a:pt x="9" y="64"/>
                      </a:lnTo>
                      <a:lnTo>
                        <a:pt x="9" y="64"/>
                      </a:lnTo>
                      <a:close/>
                    </a:path>
                  </a:pathLst>
                </a:custGeom>
                <a:solidFill>
                  <a:srgbClr val="3147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79" name="Freeform 67"/>
                <p:cNvSpPr>
                  <a:spLocks/>
                </p:cNvSpPr>
                <p:nvPr/>
              </p:nvSpPr>
              <p:spPr bwMode="auto">
                <a:xfrm>
                  <a:off x="901" y="1821"/>
                  <a:ext cx="239" cy="269"/>
                </a:xfrm>
                <a:custGeom>
                  <a:avLst/>
                  <a:gdLst>
                    <a:gd name="T0" fmla="*/ 21 w 477"/>
                    <a:gd name="T1" fmla="*/ 62 h 538"/>
                    <a:gd name="T2" fmla="*/ 42 w 477"/>
                    <a:gd name="T3" fmla="*/ 54 h 538"/>
                    <a:gd name="T4" fmla="*/ 72 w 477"/>
                    <a:gd name="T5" fmla="*/ 48 h 538"/>
                    <a:gd name="T6" fmla="*/ 103 w 477"/>
                    <a:gd name="T7" fmla="*/ 46 h 538"/>
                    <a:gd name="T8" fmla="*/ 125 w 477"/>
                    <a:gd name="T9" fmla="*/ 58 h 538"/>
                    <a:gd name="T10" fmla="*/ 133 w 477"/>
                    <a:gd name="T11" fmla="*/ 82 h 538"/>
                    <a:gd name="T12" fmla="*/ 138 w 477"/>
                    <a:gd name="T13" fmla="*/ 119 h 538"/>
                    <a:gd name="T14" fmla="*/ 138 w 477"/>
                    <a:gd name="T15" fmla="*/ 160 h 538"/>
                    <a:gd name="T16" fmla="*/ 138 w 477"/>
                    <a:gd name="T17" fmla="*/ 200 h 538"/>
                    <a:gd name="T18" fmla="*/ 138 w 477"/>
                    <a:gd name="T19" fmla="*/ 234 h 538"/>
                    <a:gd name="T20" fmla="*/ 136 w 477"/>
                    <a:gd name="T21" fmla="*/ 257 h 538"/>
                    <a:gd name="T22" fmla="*/ 144 w 477"/>
                    <a:gd name="T23" fmla="*/ 292 h 538"/>
                    <a:gd name="T24" fmla="*/ 170 w 477"/>
                    <a:gd name="T25" fmla="*/ 363 h 538"/>
                    <a:gd name="T26" fmla="*/ 207 w 477"/>
                    <a:gd name="T27" fmla="*/ 443 h 538"/>
                    <a:gd name="T28" fmla="*/ 245 w 477"/>
                    <a:gd name="T29" fmla="*/ 510 h 538"/>
                    <a:gd name="T30" fmla="*/ 278 w 477"/>
                    <a:gd name="T31" fmla="*/ 538 h 538"/>
                    <a:gd name="T32" fmla="*/ 295 w 477"/>
                    <a:gd name="T33" fmla="*/ 528 h 538"/>
                    <a:gd name="T34" fmla="*/ 318 w 477"/>
                    <a:gd name="T35" fmla="*/ 515 h 538"/>
                    <a:gd name="T36" fmla="*/ 345 w 477"/>
                    <a:gd name="T37" fmla="*/ 505 h 538"/>
                    <a:gd name="T38" fmla="*/ 369 w 477"/>
                    <a:gd name="T39" fmla="*/ 491 h 538"/>
                    <a:gd name="T40" fmla="*/ 395 w 477"/>
                    <a:gd name="T41" fmla="*/ 478 h 538"/>
                    <a:gd name="T42" fmla="*/ 412 w 477"/>
                    <a:gd name="T43" fmla="*/ 465 h 538"/>
                    <a:gd name="T44" fmla="*/ 438 w 477"/>
                    <a:gd name="T45" fmla="*/ 446 h 538"/>
                    <a:gd name="T46" fmla="*/ 459 w 477"/>
                    <a:gd name="T47" fmla="*/ 427 h 538"/>
                    <a:gd name="T48" fmla="*/ 475 w 477"/>
                    <a:gd name="T49" fmla="*/ 406 h 538"/>
                    <a:gd name="T50" fmla="*/ 473 w 477"/>
                    <a:gd name="T51" fmla="*/ 388 h 538"/>
                    <a:gd name="T52" fmla="*/ 451 w 477"/>
                    <a:gd name="T53" fmla="*/ 377 h 538"/>
                    <a:gd name="T54" fmla="*/ 427 w 477"/>
                    <a:gd name="T55" fmla="*/ 387 h 538"/>
                    <a:gd name="T56" fmla="*/ 412 w 477"/>
                    <a:gd name="T57" fmla="*/ 398 h 538"/>
                    <a:gd name="T58" fmla="*/ 388 w 477"/>
                    <a:gd name="T59" fmla="*/ 406 h 538"/>
                    <a:gd name="T60" fmla="*/ 361 w 477"/>
                    <a:gd name="T61" fmla="*/ 414 h 538"/>
                    <a:gd name="T62" fmla="*/ 331 w 477"/>
                    <a:gd name="T63" fmla="*/ 424 h 538"/>
                    <a:gd name="T64" fmla="*/ 305 w 477"/>
                    <a:gd name="T65" fmla="*/ 433 h 538"/>
                    <a:gd name="T66" fmla="*/ 281 w 477"/>
                    <a:gd name="T67" fmla="*/ 446 h 538"/>
                    <a:gd name="T68" fmla="*/ 255 w 477"/>
                    <a:gd name="T69" fmla="*/ 433 h 538"/>
                    <a:gd name="T70" fmla="*/ 241 w 477"/>
                    <a:gd name="T71" fmla="*/ 412 h 538"/>
                    <a:gd name="T72" fmla="*/ 229 w 477"/>
                    <a:gd name="T73" fmla="*/ 385 h 538"/>
                    <a:gd name="T74" fmla="*/ 218 w 477"/>
                    <a:gd name="T75" fmla="*/ 347 h 538"/>
                    <a:gd name="T76" fmla="*/ 207 w 477"/>
                    <a:gd name="T77" fmla="*/ 281 h 538"/>
                    <a:gd name="T78" fmla="*/ 199 w 477"/>
                    <a:gd name="T79" fmla="*/ 196 h 538"/>
                    <a:gd name="T80" fmla="*/ 188 w 477"/>
                    <a:gd name="T81" fmla="*/ 109 h 538"/>
                    <a:gd name="T82" fmla="*/ 175 w 477"/>
                    <a:gd name="T83" fmla="*/ 40 h 538"/>
                    <a:gd name="T84" fmla="*/ 156 w 477"/>
                    <a:gd name="T85" fmla="*/ 9 h 538"/>
                    <a:gd name="T86" fmla="*/ 128 w 477"/>
                    <a:gd name="T87" fmla="*/ 1 h 538"/>
                    <a:gd name="T88" fmla="*/ 96 w 477"/>
                    <a:gd name="T89" fmla="*/ 0 h 538"/>
                    <a:gd name="T90" fmla="*/ 66 w 477"/>
                    <a:gd name="T91" fmla="*/ 0 h 538"/>
                    <a:gd name="T92" fmla="*/ 38 w 477"/>
                    <a:gd name="T93" fmla="*/ 5 h 538"/>
                    <a:gd name="T94" fmla="*/ 19 w 477"/>
                    <a:gd name="T95" fmla="*/ 13 h 538"/>
                    <a:gd name="T96" fmla="*/ 5 w 477"/>
                    <a:gd name="T97" fmla="*/ 32 h 538"/>
                    <a:gd name="T98" fmla="*/ 0 w 477"/>
                    <a:gd name="T99" fmla="*/ 58 h 538"/>
                    <a:gd name="T100" fmla="*/ 18 w 477"/>
                    <a:gd name="T101" fmla="*/ 64 h 5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477" h="538">
                      <a:moveTo>
                        <a:pt x="18" y="64"/>
                      </a:moveTo>
                      <a:lnTo>
                        <a:pt x="18" y="62"/>
                      </a:lnTo>
                      <a:lnTo>
                        <a:pt x="21" y="62"/>
                      </a:lnTo>
                      <a:lnTo>
                        <a:pt x="26" y="59"/>
                      </a:lnTo>
                      <a:lnTo>
                        <a:pt x="34" y="58"/>
                      </a:lnTo>
                      <a:lnTo>
                        <a:pt x="42" y="54"/>
                      </a:lnTo>
                      <a:lnTo>
                        <a:pt x="51" y="53"/>
                      </a:lnTo>
                      <a:lnTo>
                        <a:pt x="61" y="49"/>
                      </a:lnTo>
                      <a:lnTo>
                        <a:pt x="72" y="48"/>
                      </a:lnTo>
                      <a:lnTo>
                        <a:pt x="82" y="46"/>
                      </a:lnTo>
                      <a:lnTo>
                        <a:pt x="93" y="46"/>
                      </a:lnTo>
                      <a:lnTo>
                        <a:pt x="103" y="46"/>
                      </a:lnTo>
                      <a:lnTo>
                        <a:pt x="112" y="48"/>
                      </a:lnTo>
                      <a:lnTo>
                        <a:pt x="119" y="51"/>
                      </a:lnTo>
                      <a:lnTo>
                        <a:pt x="125" y="58"/>
                      </a:lnTo>
                      <a:lnTo>
                        <a:pt x="130" y="62"/>
                      </a:lnTo>
                      <a:lnTo>
                        <a:pt x="133" y="72"/>
                      </a:lnTo>
                      <a:lnTo>
                        <a:pt x="133" y="82"/>
                      </a:lnTo>
                      <a:lnTo>
                        <a:pt x="135" y="93"/>
                      </a:lnTo>
                      <a:lnTo>
                        <a:pt x="136" y="106"/>
                      </a:lnTo>
                      <a:lnTo>
                        <a:pt x="138" y="119"/>
                      </a:lnTo>
                      <a:lnTo>
                        <a:pt x="138" y="131"/>
                      </a:lnTo>
                      <a:lnTo>
                        <a:pt x="138" y="146"/>
                      </a:lnTo>
                      <a:lnTo>
                        <a:pt x="138" y="160"/>
                      </a:lnTo>
                      <a:lnTo>
                        <a:pt x="138" y="175"/>
                      </a:lnTo>
                      <a:lnTo>
                        <a:pt x="138" y="186"/>
                      </a:lnTo>
                      <a:lnTo>
                        <a:pt x="138" y="200"/>
                      </a:lnTo>
                      <a:lnTo>
                        <a:pt x="138" y="212"/>
                      </a:lnTo>
                      <a:lnTo>
                        <a:pt x="138" y="224"/>
                      </a:lnTo>
                      <a:lnTo>
                        <a:pt x="138" y="234"/>
                      </a:lnTo>
                      <a:lnTo>
                        <a:pt x="138" y="244"/>
                      </a:lnTo>
                      <a:lnTo>
                        <a:pt x="136" y="249"/>
                      </a:lnTo>
                      <a:lnTo>
                        <a:pt x="136" y="257"/>
                      </a:lnTo>
                      <a:lnTo>
                        <a:pt x="136" y="261"/>
                      </a:lnTo>
                      <a:lnTo>
                        <a:pt x="140" y="276"/>
                      </a:lnTo>
                      <a:lnTo>
                        <a:pt x="144" y="292"/>
                      </a:lnTo>
                      <a:lnTo>
                        <a:pt x="152" y="314"/>
                      </a:lnTo>
                      <a:lnTo>
                        <a:pt x="160" y="337"/>
                      </a:lnTo>
                      <a:lnTo>
                        <a:pt x="170" y="363"/>
                      </a:lnTo>
                      <a:lnTo>
                        <a:pt x="181" y="391"/>
                      </a:lnTo>
                      <a:lnTo>
                        <a:pt x="194" y="419"/>
                      </a:lnTo>
                      <a:lnTo>
                        <a:pt x="207" y="443"/>
                      </a:lnTo>
                      <a:lnTo>
                        <a:pt x="220" y="469"/>
                      </a:lnTo>
                      <a:lnTo>
                        <a:pt x="233" y="491"/>
                      </a:lnTo>
                      <a:lnTo>
                        <a:pt x="245" y="510"/>
                      </a:lnTo>
                      <a:lnTo>
                        <a:pt x="255" y="525"/>
                      </a:lnTo>
                      <a:lnTo>
                        <a:pt x="268" y="534"/>
                      </a:lnTo>
                      <a:lnTo>
                        <a:pt x="278" y="538"/>
                      </a:lnTo>
                      <a:lnTo>
                        <a:pt x="287" y="536"/>
                      </a:lnTo>
                      <a:lnTo>
                        <a:pt x="290" y="531"/>
                      </a:lnTo>
                      <a:lnTo>
                        <a:pt x="295" y="528"/>
                      </a:lnTo>
                      <a:lnTo>
                        <a:pt x="302" y="525"/>
                      </a:lnTo>
                      <a:lnTo>
                        <a:pt x="310" y="520"/>
                      </a:lnTo>
                      <a:lnTo>
                        <a:pt x="318" y="515"/>
                      </a:lnTo>
                      <a:lnTo>
                        <a:pt x="326" y="512"/>
                      </a:lnTo>
                      <a:lnTo>
                        <a:pt x="334" y="509"/>
                      </a:lnTo>
                      <a:lnTo>
                        <a:pt x="345" y="505"/>
                      </a:lnTo>
                      <a:lnTo>
                        <a:pt x="353" y="499"/>
                      </a:lnTo>
                      <a:lnTo>
                        <a:pt x="361" y="496"/>
                      </a:lnTo>
                      <a:lnTo>
                        <a:pt x="369" y="491"/>
                      </a:lnTo>
                      <a:lnTo>
                        <a:pt x="379" y="488"/>
                      </a:lnTo>
                      <a:lnTo>
                        <a:pt x="387" y="483"/>
                      </a:lnTo>
                      <a:lnTo>
                        <a:pt x="395" y="478"/>
                      </a:lnTo>
                      <a:lnTo>
                        <a:pt x="403" y="473"/>
                      </a:lnTo>
                      <a:lnTo>
                        <a:pt x="409" y="470"/>
                      </a:lnTo>
                      <a:lnTo>
                        <a:pt x="412" y="465"/>
                      </a:lnTo>
                      <a:lnTo>
                        <a:pt x="424" y="457"/>
                      </a:lnTo>
                      <a:lnTo>
                        <a:pt x="430" y="452"/>
                      </a:lnTo>
                      <a:lnTo>
                        <a:pt x="438" y="446"/>
                      </a:lnTo>
                      <a:lnTo>
                        <a:pt x="444" y="440"/>
                      </a:lnTo>
                      <a:lnTo>
                        <a:pt x="454" y="433"/>
                      </a:lnTo>
                      <a:lnTo>
                        <a:pt x="459" y="427"/>
                      </a:lnTo>
                      <a:lnTo>
                        <a:pt x="465" y="419"/>
                      </a:lnTo>
                      <a:lnTo>
                        <a:pt x="470" y="412"/>
                      </a:lnTo>
                      <a:lnTo>
                        <a:pt x="475" y="406"/>
                      </a:lnTo>
                      <a:lnTo>
                        <a:pt x="477" y="400"/>
                      </a:lnTo>
                      <a:lnTo>
                        <a:pt x="477" y="393"/>
                      </a:lnTo>
                      <a:lnTo>
                        <a:pt x="473" y="388"/>
                      </a:lnTo>
                      <a:lnTo>
                        <a:pt x="469" y="385"/>
                      </a:lnTo>
                      <a:lnTo>
                        <a:pt x="459" y="379"/>
                      </a:lnTo>
                      <a:lnTo>
                        <a:pt x="451" y="377"/>
                      </a:lnTo>
                      <a:lnTo>
                        <a:pt x="443" y="377"/>
                      </a:lnTo>
                      <a:lnTo>
                        <a:pt x="438" y="380"/>
                      </a:lnTo>
                      <a:lnTo>
                        <a:pt x="427" y="387"/>
                      </a:lnTo>
                      <a:lnTo>
                        <a:pt x="422" y="393"/>
                      </a:lnTo>
                      <a:lnTo>
                        <a:pt x="417" y="395"/>
                      </a:lnTo>
                      <a:lnTo>
                        <a:pt x="412" y="398"/>
                      </a:lnTo>
                      <a:lnTo>
                        <a:pt x="404" y="400"/>
                      </a:lnTo>
                      <a:lnTo>
                        <a:pt x="398" y="404"/>
                      </a:lnTo>
                      <a:lnTo>
                        <a:pt x="388" y="406"/>
                      </a:lnTo>
                      <a:lnTo>
                        <a:pt x="379" y="409"/>
                      </a:lnTo>
                      <a:lnTo>
                        <a:pt x="369" y="411"/>
                      </a:lnTo>
                      <a:lnTo>
                        <a:pt x="361" y="414"/>
                      </a:lnTo>
                      <a:lnTo>
                        <a:pt x="350" y="417"/>
                      </a:lnTo>
                      <a:lnTo>
                        <a:pt x="340" y="420"/>
                      </a:lnTo>
                      <a:lnTo>
                        <a:pt x="331" y="424"/>
                      </a:lnTo>
                      <a:lnTo>
                        <a:pt x="321" y="427"/>
                      </a:lnTo>
                      <a:lnTo>
                        <a:pt x="313" y="430"/>
                      </a:lnTo>
                      <a:lnTo>
                        <a:pt x="305" y="433"/>
                      </a:lnTo>
                      <a:lnTo>
                        <a:pt x="297" y="438"/>
                      </a:lnTo>
                      <a:lnTo>
                        <a:pt x="292" y="443"/>
                      </a:lnTo>
                      <a:lnTo>
                        <a:pt x="281" y="446"/>
                      </a:lnTo>
                      <a:lnTo>
                        <a:pt x="271" y="448"/>
                      </a:lnTo>
                      <a:lnTo>
                        <a:pt x="261" y="443"/>
                      </a:lnTo>
                      <a:lnTo>
                        <a:pt x="255" y="433"/>
                      </a:lnTo>
                      <a:lnTo>
                        <a:pt x="250" y="427"/>
                      </a:lnTo>
                      <a:lnTo>
                        <a:pt x="245" y="420"/>
                      </a:lnTo>
                      <a:lnTo>
                        <a:pt x="241" y="412"/>
                      </a:lnTo>
                      <a:lnTo>
                        <a:pt x="237" y="406"/>
                      </a:lnTo>
                      <a:lnTo>
                        <a:pt x="233" y="395"/>
                      </a:lnTo>
                      <a:lnTo>
                        <a:pt x="229" y="385"/>
                      </a:lnTo>
                      <a:lnTo>
                        <a:pt x="226" y="372"/>
                      </a:lnTo>
                      <a:lnTo>
                        <a:pt x="223" y="363"/>
                      </a:lnTo>
                      <a:lnTo>
                        <a:pt x="218" y="347"/>
                      </a:lnTo>
                      <a:lnTo>
                        <a:pt x="213" y="327"/>
                      </a:lnTo>
                      <a:lnTo>
                        <a:pt x="210" y="305"/>
                      </a:lnTo>
                      <a:lnTo>
                        <a:pt x="207" y="281"/>
                      </a:lnTo>
                      <a:lnTo>
                        <a:pt x="204" y="252"/>
                      </a:lnTo>
                      <a:lnTo>
                        <a:pt x="201" y="224"/>
                      </a:lnTo>
                      <a:lnTo>
                        <a:pt x="199" y="196"/>
                      </a:lnTo>
                      <a:lnTo>
                        <a:pt x="196" y="167"/>
                      </a:lnTo>
                      <a:lnTo>
                        <a:pt x="191" y="136"/>
                      </a:lnTo>
                      <a:lnTo>
                        <a:pt x="188" y="109"/>
                      </a:lnTo>
                      <a:lnTo>
                        <a:pt x="184" y="82"/>
                      </a:lnTo>
                      <a:lnTo>
                        <a:pt x="180" y="61"/>
                      </a:lnTo>
                      <a:lnTo>
                        <a:pt x="175" y="40"/>
                      </a:lnTo>
                      <a:lnTo>
                        <a:pt x="170" y="24"/>
                      </a:lnTo>
                      <a:lnTo>
                        <a:pt x="162" y="14"/>
                      </a:lnTo>
                      <a:lnTo>
                        <a:pt x="156" y="9"/>
                      </a:lnTo>
                      <a:lnTo>
                        <a:pt x="146" y="6"/>
                      </a:lnTo>
                      <a:lnTo>
                        <a:pt x="138" y="5"/>
                      </a:lnTo>
                      <a:lnTo>
                        <a:pt x="128" y="1"/>
                      </a:lnTo>
                      <a:lnTo>
                        <a:pt x="119" y="1"/>
                      </a:lnTo>
                      <a:lnTo>
                        <a:pt x="107" y="0"/>
                      </a:lnTo>
                      <a:lnTo>
                        <a:pt x="96" y="0"/>
                      </a:lnTo>
                      <a:lnTo>
                        <a:pt x="85" y="0"/>
                      </a:lnTo>
                      <a:lnTo>
                        <a:pt x="75" y="0"/>
                      </a:lnTo>
                      <a:lnTo>
                        <a:pt x="66" y="0"/>
                      </a:lnTo>
                      <a:lnTo>
                        <a:pt x="54" y="0"/>
                      </a:lnTo>
                      <a:lnTo>
                        <a:pt x="45" y="1"/>
                      </a:lnTo>
                      <a:lnTo>
                        <a:pt x="38" y="5"/>
                      </a:lnTo>
                      <a:lnTo>
                        <a:pt x="30" y="6"/>
                      </a:lnTo>
                      <a:lnTo>
                        <a:pt x="24" y="9"/>
                      </a:lnTo>
                      <a:lnTo>
                        <a:pt x="19" y="13"/>
                      </a:lnTo>
                      <a:lnTo>
                        <a:pt x="18" y="16"/>
                      </a:lnTo>
                      <a:lnTo>
                        <a:pt x="10" y="22"/>
                      </a:lnTo>
                      <a:lnTo>
                        <a:pt x="5" y="32"/>
                      </a:lnTo>
                      <a:lnTo>
                        <a:pt x="1" y="41"/>
                      </a:lnTo>
                      <a:lnTo>
                        <a:pt x="0" y="51"/>
                      </a:lnTo>
                      <a:lnTo>
                        <a:pt x="0" y="58"/>
                      </a:lnTo>
                      <a:lnTo>
                        <a:pt x="3" y="62"/>
                      </a:lnTo>
                      <a:lnTo>
                        <a:pt x="8" y="66"/>
                      </a:lnTo>
                      <a:lnTo>
                        <a:pt x="18" y="64"/>
                      </a:lnTo>
                      <a:lnTo>
                        <a:pt x="18" y="64"/>
                      </a:lnTo>
                      <a:close/>
                    </a:path>
                  </a:pathLst>
                </a:custGeom>
                <a:solidFill>
                  <a:srgbClr val="3147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80" name="Freeform 68"/>
                <p:cNvSpPr>
                  <a:spLocks/>
                </p:cNvSpPr>
                <p:nvPr/>
              </p:nvSpPr>
              <p:spPr bwMode="auto">
                <a:xfrm>
                  <a:off x="863" y="1916"/>
                  <a:ext cx="99" cy="48"/>
                </a:xfrm>
                <a:custGeom>
                  <a:avLst/>
                  <a:gdLst>
                    <a:gd name="T0" fmla="*/ 189 w 197"/>
                    <a:gd name="T1" fmla="*/ 0 h 95"/>
                    <a:gd name="T2" fmla="*/ 186 w 197"/>
                    <a:gd name="T3" fmla="*/ 0 h 95"/>
                    <a:gd name="T4" fmla="*/ 181 w 197"/>
                    <a:gd name="T5" fmla="*/ 0 h 95"/>
                    <a:gd name="T6" fmla="*/ 172 w 197"/>
                    <a:gd name="T7" fmla="*/ 0 h 95"/>
                    <a:gd name="T8" fmla="*/ 162 w 197"/>
                    <a:gd name="T9" fmla="*/ 1 h 95"/>
                    <a:gd name="T10" fmla="*/ 147 w 197"/>
                    <a:gd name="T11" fmla="*/ 1 h 95"/>
                    <a:gd name="T12" fmla="*/ 135 w 197"/>
                    <a:gd name="T13" fmla="*/ 5 h 95"/>
                    <a:gd name="T14" fmla="*/ 119 w 197"/>
                    <a:gd name="T15" fmla="*/ 6 h 95"/>
                    <a:gd name="T16" fmla="*/ 103 w 197"/>
                    <a:gd name="T17" fmla="*/ 9 h 95"/>
                    <a:gd name="T18" fmla="*/ 85 w 197"/>
                    <a:gd name="T19" fmla="*/ 13 h 95"/>
                    <a:gd name="T20" fmla="*/ 69 w 197"/>
                    <a:gd name="T21" fmla="*/ 16 h 95"/>
                    <a:gd name="T22" fmla="*/ 53 w 197"/>
                    <a:gd name="T23" fmla="*/ 19 h 95"/>
                    <a:gd name="T24" fmla="*/ 40 w 197"/>
                    <a:gd name="T25" fmla="*/ 24 h 95"/>
                    <a:gd name="T26" fmla="*/ 27 w 197"/>
                    <a:gd name="T27" fmla="*/ 27 h 95"/>
                    <a:gd name="T28" fmla="*/ 19 w 197"/>
                    <a:gd name="T29" fmla="*/ 30 h 95"/>
                    <a:gd name="T30" fmla="*/ 11 w 197"/>
                    <a:gd name="T31" fmla="*/ 35 h 95"/>
                    <a:gd name="T32" fmla="*/ 8 w 197"/>
                    <a:gd name="T33" fmla="*/ 40 h 95"/>
                    <a:gd name="T34" fmla="*/ 3 w 197"/>
                    <a:gd name="T35" fmla="*/ 48 h 95"/>
                    <a:gd name="T36" fmla="*/ 1 w 197"/>
                    <a:gd name="T37" fmla="*/ 56 h 95"/>
                    <a:gd name="T38" fmla="*/ 0 w 197"/>
                    <a:gd name="T39" fmla="*/ 64 h 95"/>
                    <a:gd name="T40" fmla="*/ 1 w 197"/>
                    <a:gd name="T41" fmla="*/ 74 h 95"/>
                    <a:gd name="T42" fmla="*/ 1 w 197"/>
                    <a:gd name="T43" fmla="*/ 82 h 95"/>
                    <a:gd name="T44" fmla="*/ 5 w 197"/>
                    <a:gd name="T45" fmla="*/ 88 h 95"/>
                    <a:gd name="T46" fmla="*/ 8 w 197"/>
                    <a:gd name="T47" fmla="*/ 91 h 95"/>
                    <a:gd name="T48" fmla="*/ 16 w 197"/>
                    <a:gd name="T49" fmla="*/ 95 h 95"/>
                    <a:gd name="T50" fmla="*/ 19 w 197"/>
                    <a:gd name="T51" fmla="*/ 93 h 95"/>
                    <a:gd name="T52" fmla="*/ 26 w 197"/>
                    <a:gd name="T53" fmla="*/ 91 h 95"/>
                    <a:gd name="T54" fmla="*/ 35 w 197"/>
                    <a:gd name="T55" fmla="*/ 90 h 95"/>
                    <a:gd name="T56" fmla="*/ 48 w 197"/>
                    <a:gd name="T57" fmla="*/ 86 h 95"/>
                    <a:gd name="T58" fmla="*/ 62 w 197"/>
                    <a:gd name="T59" fmla="*/ 82 h 95"/>
                    <a:gd name="T60" fmla="*/ 77 w 197"/>
                    <a:gd name="T61" fmla="*/ 78 h 95"/>
                    <a:gd name="T62" fmla="*/ 91 w 197"/>
                    <a:gd name="T63" fmla="*/ 75 h 95"/>
                    <a:gd name="T64" fmla="*/ 109 w 197"/>
                    <a:gd name="T65" fmla="*/ 70 h 95"/>
                    <a:gd name="T66" fmla="*/ 123 w 197"/>
                    <a:gd name="T67" fmla="*/ 66 h 95"/>
                    <a:gd name="T68" fmla="*/ 138 w 197"/>
                    <a:gd name="T69" fmla="*/ 62 h 95"/>
                    <a:gd name="T70" fmla="*/ 152 w 197"/>
                    <a:gd name="T71" fmla="*/ 56 h 95"/>
                    <a:gd name="T72" fmla="*/ 167 w 197"/>
                    <a:gd name="T73" fmla="*/ 53 h 95"/>
                    <a:gd name="T74" fmla="*/ 176 w 197"/>
                    <a:gd name="T75" fmla="*/ 48 h 95"/>
                    <a:gd name="T76" fmla="*/ 186 w 197"/>
                    <a:gd name="T77" fmla="*/ 45 h 95"/>
                    <a:gd name="T78" fmla="*/ 191 w 197"/>
                    <a:gd name="T79" fmla="*/ 42 h 95"/>
                    <a:gd name="T80" fmla="*/ 196 w 197"/>
                    <a:gd name="T81" fmla="*/ 40 h 95"/>
                    <a:gd name="T82" fmla="*/ 196 w 197"/>
                    <a:gd name="T83" fmla="*/ 33 h 95"/>
                    <a:gd name="T84" fmla="*/ 197 w 197"/>
                    <a:gd name="T85" fmla="*/ 27 h 95"/>
                    <a:gd name="T86" fmla="*/ 196 w 197"/>
                    <a:gd name="T87" fmla="*/ 19 h 95"/>
                    <a:gd name="T88" fmla="*/ 196 w 197"/>
                    <a:gd name="T89" fmla="*/ 14 h 95"/>
                    <a:gd name="T90" fmla="*/ 191 w 197"/>
                    <a:gd name="T91" fmla="*/ 3 h 95"/>
                    <a:gd name="T92" fmla="*/ 189 w 197"/>
                    <a:gd name="T93" fmla="*/ 0 h 95"/>
                    <a:gd name="T94" fmla="*/ 189 w 197"/>
                    <a:gd name="T95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97" h="95">
                      <a:moveTo>
                        <a:pt x="189" y="0"/>
                      </a:moveTo>
                      <a:lnTo>
                        <a:pt x="186" y="0"/>
                      </a:lnTo>
                      <a:lnTo>
                        <a:pt x="181" y="0"/>
                      </a:lnTo>
                      <a:lnTo>
                        <a:pt x="172" y="0"/>
                      </a:lnTo>
                      <a:lnTo>
                        <a:pt x="162" y="1"/>
                      </a:lnTo>
                      <a:lnTo>
                        <a:pt x="147" y="1"/>
                      </a:lnTo>
                      <a:lnTo>
                        <a:pt x="135" y="5"/>
                      </a:lnTo>
                      <a:lnTo>
                        <a:pt x="119" y="6"/>
                      </a:lnTo>
                      <a:lnTo>
                        <a:pt x="103" y="9"/>
                      </a:lnTo>
                      <a:lnTo>
                        <a:pt x="85" y="13"/>
                      </a:lnTo>
                      <a:lnTo>
                        <a:pt x="69" y="16"/>
                      </a:lnTo>
                      <a:lnTo>
                        <a:pt x="53" y="19"/>
                      </a:lnTo>
                      <a:lnTo>
                        <a:pt x="40" y="24"/>
                      </a:lnTo>
                      <a:lnTo>
                        <a:pt x="27" y="27"/>
                      </a:lnTo>
                      <a:lnTo>
                        <a:pt x="19" y="30"/>
                      </a:lnTo>
                      <a:lnTo>
                        <a:pt x="11" y="35"/>
                      </a:lnTo>
                      <a:lnTo>
                        <a:pt x="8" y="40"/>
                      </a:lnTo>
                      <a:lnTo>
                        <a:pt x="3" y="48"/>
                      </a:lnTo>
                      <a:lnTo>
                        <a:pt x="1" y="56"/>
                      </a:lnTo>
                      <a:lnTo>
                        <a:pt x="0" y="64"/>
                      </a:lnTo>
                      <a:lnTo>
                        <a:pt x="1" y="74"/>
                      </a:lnTo>
                      <a:lnTo>
                        <a:pt x="1" y="82"/>
                      </a:lnTo>
                      <a:lnTo>
                        <a:pt x="5" y="88"/>
                      </a:lnTo>
                      <a:lnTo>
                        <a:pt x="8" y="91"/>
                      </a:lnTo>
                      <a:lnTo>
                        <a:pt x="16" y="95"/>
                      </a:lnTo>
                      <a:lnTo>
                        <a:pt x="19" y="93"/>
                      </a:lnTo>
                      <a:lnTo>
                        <a:pt x="26" y="91"/>
                      </a:lnTo>
                      <a:lnTo>
                        <a:pt x="35" y="90"/>
                      </a:lnTo>
                      <a:lnTo>
                        <a:pt x="48" y="86"/>
                      </a:lnTo>
                      <a:lnTo>
                        <a:pt x="62" y="82"/>
                      </a:lnTo>
                      <a:lnTo>
                        <a:pt x="77" y="78"/>
                      </a:lnTo>
                      <a:lnTo>
                        <a:pt x="91" y="75"/>
                      </a:lnTo>
                      <a:lnTo>
                        <a:pt x="109" y="70"/>
                      </a:lnTo>
                      <a:lnTo>
                        <a:pt x="123" y="66"/>
                      </a:lnTo>
                      <a:lnTo>
                        <a:pt x="138" y="62"/>
                      </a:lnTo>
                      <a:lnTo>
                        <a:pt x="152" y="56"/>
                      </a:lnTo>
                      <a:lnTo>
                        <a:pt x="167" y="53"/>
                      </a:lnTo>
                      <a:lnTo>
                        <a:pt x="176" y="48"/>
                      </a:lnTo>
                      <a:lnTo>
                        <a:pt x="186" y="45"/>
                      </a:lnTo>
                      <a:lnTo>
                        <a:pt x="191" y="42"/>
                      </a:lnTo>
                      <a:lnTo>
                        <a:pt x="196" y="40"/>
                      </a:lnTo>
                      <a:lnTo>
                        <a:pt x="196" y="33"/>
                      </a:lnTo>
                      <a:lnTo>
                        <a:pt x="197" y="27"/>
                      </a:lnTo>
                      <a:lnTo>
                        <a:pt x="196" y="19"/>
                      </a:lnTo>
                      <a:lnTo>
                        <a:pt x="196" y="14"/>
                      </a:lnTo>
                      <a:lnTo>
                        <a:pt x="191" y="3"/>
                      </a:lnTo>
                      <a:lnTo>
                        <a:pt x="189" y="0"/>
                      </a:lnTo>
                      <a:lnTo>
                        <a:pt x="189" y="0"/>
                      </a:lnTo>
                      <a:close/>
                    </a:path>
                  </a:pathLst>
                </a:custGeom>
                <a:solidFill>
                  <a:srgbClr val="3147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81" name="Freeform 69"/>
                <p:cNvSpPr>
                  <a:spLocks/>
                </p:cNvSpPr>
                <p:nvPr/>
              </p:nvSpPr>
              <p:spPr bwMode="auto">
                <a:xfrm>
                  <a:off x="989" y="1695"/>
                  <a:ext cx="175" cy="236"/>
                </a:xfrm>
                <a:custGeom>
                  <a:avLst/>
                  <a:gdLst>
                    <a:gd name="T0" fmla="*/ 314 w 350"/>
                    <a:gd name="T1" fmla="*/ 383 h 472"/>
                    <a:gd name="T2" fmla="*/ 314 w 350"/>
                    <a:gd name="T3" fmla="*/ 380 h 472"/>
                    <a:gd name="T4" fmla="*/ 316 w 350"/>
                    <a:gd name="T5" fmla="*/ 377 h 472"/>
                    <a:gd name="T6" fmla="*/ 318 w 350"/>
                    <a:gd name="T7" fmla="*/ 372 h 472"/>
                    <a:gd name="T8" fmla="*/ 321 w 350"/>
                    <a:gd name="T9" fmla="*/ 366 h 472"/>
                    <a:gd name="T10" fmla="*/ 322 w 350"/>
                    <a:gd name="T11" fmla="*/ 356 h 472"/>
                    <a:gd name="T12" fmla="*/ 327 w 350"/>
                    <a:gd name="T13" fmla="*/ 346 h 472"/>
                    <a:gd name="T14" fmla="*/ 330 w 350"/>
                    <a:gd name="T15" fmla="*/ 335 h 472"/>
                    <a:gd name="T16" fmla="*/ 334 w 350"/>
                    <a:gd name="T17" fmla="*/ 324 h 472"/>
                    <a:gd name="T18" fmla="*/ 335 w 350"/>
                    <a:gd name="T19" fmla="*/ 311 h 472"/>
                    <a:gd name="T20" fmla="*/ 340 w 350"/>
                    <a:gd name="T21" fmla="*/ 298 h 472"/>
                    <a:gd name="T22" fmla="*/ 342 w 350"/>
                    <a:gd name="T23" fmla="*/ 285 h 472"/>
                    <a:gd name="T24" fmla="*/ 347 w 350"/>
                    <a:gd name="T25" fmla="*/ 273 h 472"/>
                    <a:gd name="T26" fmla="*/ 347 w 350"/>
                    <a:gd name="T27" fmla="*/ 258 h 472"/>
                    <a:gd name="T28" fmla="*/ 350 w 350"/>
                    <a:gd name="T29" fmla="*/ 247 h 472"/>
                    <a:gd name="T30" fmla="*/ 350 w 350"/>
                    <a:gd name="T31" fmla="*/ 236 h 472"/>
                    <a:gd name="T32" fmla="*/ 350 w 350"/>
                    <a:gd name="T33" fmla="*/ 226 h 472"/>
                    <a:gd name="T34" fmla="*/ 348 w 350"/>
                    <a:gd name="T35" fmla="*/ 215 h 472"/>
                    <a:gd name="T36" fmla="*/ 347 w 350"/>
                    <a:gd name="T37" fmla="*/ 202 h 472"/>
                    <a:gd name="T38" fmla="*/ 347 w 350"/>
                    <a:gd name="T39" fmla="*/ 191 h 472"/>
                    <a:gd name="T40" fmla="*/ 345 w 350"/>
                    <a:gd name="T41" fmla="*/ 178 h 472"/>
                    <a:gd name="T42" fmla="*/ 342 w 350"/>
                    <a:gd name="T43" fmla="*/ 165 h 472"/>
                    <a:gd name="T44" fmla="*/ 340 w 350"/>
                    <a:gd name="T45" fmla="*/ 154 h 472"/>
                    <a:gd name="T46" fmla="*/ 337 w 350"/>
                    <a:gd name="T47" fmla="*/ 143 h 472"/>
                    <a:gd name="T48" fmla="*/ 335 w 350"/>
                    <a:gd name="T49" fmla="*/ 131 h 472"/>
                    <a:gd name="T50" fmla="*/ 332 w 350"/>
                    <a:gd name="T51" fmla="*/ 120 h 472"/>
                    <a:gd name="T52" fmla="*/ 329 w 350"/>
                    <a:gd name="T53" fmla="*/ 110 h 472"/>
                    <a:gd name="T54" fmla="*/ 327 w 350"/>
                    <a:gd name="T55" fmla="*/ 101 h 472"/>
                    <a:gd name="T56" fmla="*/ 326 w 350"/>
                    <a:gd name="T57" fmla="*/ 96 h 472"/>
                    <a:gd name="T58" fmla="*/ 322 w 350"/>
                    <a:gd name="T59" fmla="*/ 88 h 472"/>
                    <a:gd name="T60" fmla="*/ 322 w 350"/>
                    <a:gd name="T61" fmla="*/ 85 h 472"/>
                    <a:gd name="T62" fmla="*/ 322 w 350"/>
                    <a:gd name="T63" fmla="*/ 82 h 472"/>
                    <a:gd name="T64" fmla="*/ 220 w 350"/>
                    <a:gd name="T65" fmla="*/ 0 h 472"/>
                    <a:gd name="T66" fmla="*/ 152 w 350"/>
                    <a:gd name="T67" fmla="*/ 0 h 472"/>
                    <a:gd name="T68" fmla="*/ 70 w 350"/>
                    <a:gd name="T69" fmla="*/ 70 h 472"/>
                    <a:gd name="T70" fmla="*/ 29 w 350"/>
                    <a:gd name="T71" fmla="*/ 216 h 472"/>
                    <a:gd name="T72" fmla="*/ 133 w 350"/>
                    <a:gd name="T73" fmla="*/ 276 h 472"/>
                    <a:gd name="T74" fmla="*/ 133 w 350"/>
                    <a:gd name="T75" fmla="*/ 337 h 472"/>
                    <a:gd name="T76" fmla="*/ 48 w 350"/>
                    <a:gd name="T77" fmla="*/ 354 h 472"/>
                    <a:gd name="T78" fmla="*/ 0 w 350"/>
                    <a:gd name="T79" fmla="*/ 383 h 472"/>
                    <a:gd name="T80" fmla="*/ 9 w 350"/>
                    <a:gd name="T81" fmla="*/ 443 h 472"/>
                    <a:gd name="T82" fmla="*/ 123 w 350"/>
                    <a:gd name="T83" fmla="*/ 472 h 472"/>
                    <a:gd name="T84" fmla="*/ 223 w 350"/>
                    <a:gd name="T85" fmla="*/ 465 h 472"/>
                    <a:gd name="T86" fmla="*/ 314 w 350"/>
                    <a:gd name="T87" fmla="*/ 383 h 472"/>
                    <a:gd name="T88" fmla="*/ 314 w 350"/>
                    <a:gd name="T89" fmla="*/ 383 h 4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350" h="472">
                      <a:moveTo>
                        <a:pt x="314" y="383"/>
                      </a:moveTo>
                      <a:lnTo>
                        <a:pt x="314" y="380"/>
                      </a:lnTo>
                      <a:lnTo>
                        <a:pt x="316" y="377"/>
                      </a:lnTo>
                      <a:lnTo>
                        <a:pt x="318" y="372"/>
                      </a:lnTo>
                      <a:lnTo>
                        <a:pt x="321" y="366"/>
                      </a:lnTo>
                      <a:lnTo>
                        <a:pt x="322" y="356"/>
                      </a:lnTo>
                      <a:lnTo>
                        <a:pt x="327" y="346"/>
                      </a:lnTo>
                      <a:lnTo>
                        <a:pt x="330" y="335"/>
                      </a:lnTo>
                      <a:lnTo>
                        <a:pt x="334" y="324"/>
                      </a:lnTo>
                      <a:lnTo>
                        <a:pt x="335" y="311"/>
                      </a:lnTo>
                      <a:lnTo>
                        <a:pt x="340" y="298"/>
                      </a:lnTo>
                      <a:lnTo>
                        <a:pt x="342" y="285"/>
                      </a:lnTo>
                      <a:lnTo>
                        <a:pt x="347" y="273"/>
                      </a:lnTo>
                      <a:lnTo>
                        <a:pt x="347" y="258"/>
                      </a:lnTo>
                      <a:lnTo>
                        <a:pt x="350" y="247"/>
                      </a:lnTo>
                      <a:lnTo>
                        <a:pt x="350" y="236"/>
                      </a:lnTo>
                      <a:lnTo>
                        <a:pt x="350" y="226"/>
                      </a:lnTo>
                      <a:lnTo>
                        <a:pt x="348" y="215"/>
                      </a:lnTo>
                      <a:lnTo>
                        <a:pt x="347" y="202"/>
                      </a:lnTo>
                      <a:lnTo>
                        <a:pt x="347" y="191"/>
                      </a:lnTo>
                      <a:lnTo>
                        <a:pt x="345" y="178"/>
                      </a:lnTo>
                      <a:lnTo>
                        <a:pt x="342" y="165"/>
                      </a:lnTo>
                      <a:lnTo>
                        <a:pt x="340" y="154"/>
                      </a:lnTo>
                      <a:lnTo>
                        <a:pt x="337" y="143"/>
                      </a:lnTo>
                      <a:lnTo>
                        <a:pt x="335" y="131"/>
                      </a:lnTo>
                      <a:lnTo>
                        <a:pt x="332" y="120"/>
                      </a:lnTo>
                      <a:lnTo>
                        <a:pt x="329" y="110"/>
                      </a:lnTo>
                      <a:lnTo>
                        <a:pt x="327" y="101"/>
                      </a:lnTo>
                      <a:lnTo>
                        <a:pt x="326" y="96"/>
                      </a:lnTo>
                      <a:lnTo>
                        <a:pt x="322" y="88"/>
                      </a:lnTo>
                      <a:lnTo>
                        <a:pt x="322" y="85"/>
                      </a:lnTo>
                      <a:lnTo>
                        <a:pt x="322" y="82"/>
                      </a:lnTo>
                      <a:lnTo>
                        <a:pt x="220" y="0"/>
                      </a:lnTo>
                      <a:lnTo>
                        <a:pt x="152" y="0"/>
                      </a:lnTo>
                      <a:lnTo>
                        <a:pt x="70" y="70"/>
                      </a:lnTo>
                      <a:lnTo>
                        <a:pt x="29" y="216"/>
                      </a:lnTo>
                      <a:lnTo>
                        <a:pt x="133" y="276"/>
                      </a:lnTo>
                      <a:lnTo>
                        <a:pt x="133" y="337"/>
                      </a:lnTo>
                      <a:lnTo>
                        <a:pt x="48" y="354"/>
                      </a:lnTo>
                      <a:lnTo>
                        <a:pt x="0" y="383"/>
                      </a:lnTo>
                      <a:lnTo>
                        <a:pt x="9" y="443"/>
                      </a:lnTo>
                      <a:lnTo>
                        <a:pt x="123" y="472"/>
                      </a:lnTo>
                      <a:lnTo>
                        <a:pt x="223" y="465"/>
                      </a:lnTo>
                      <a:lnTo>
                        <a:pt x="314" y="383"/>
                      </a:lnTo>
                      <a:lnTo>
                        <a:pt x="314" y="383"/>
                      </a:lnTo>
                      <a:close/>
                    </a:path>
                  </a:pathLst>
                </a:custGeom>
                <a:solidFill>
                  <a:srgbClr val="D9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82" name="Freeform 70"/>
                <p:cNvSpPr>
                  <a:spLocks/>
                </p:cNvSpPr>
                <p:nvPr/>
              </p:nvSpPr>
              <p:spPr bwMode="auto">
                <a:xfrm>
                  <a:off x="982" y="1684"/>
                  <a:ext cx="187" cy="263"/>
                </a:xfrm>
                <a:custGeom>
                  <a:avLst/>
                  <a:gdLst>
                    <a:gd name="T0" fmla="*/ 79 w 374"/>
                    <a:gd name="T1" fmla="*/ 361 h 527"/>
                    <a:gd name="T2" fmla="*/ 113 w 374"/>
                    <a:gd name="T3" fmla="*/ 360 h 527"/>
                    <a:gd name="T4" fmla="*/ 138 w 374"/>
                    <a:gd name="T5" fmla="*/ 342 h 527"/>
                    <a:gd name="T6" fmla="*/ 130 w 374"/>
                    <a:gd name="T7" fmla="*/ 310 h 527"/>
                    <a:gd name="T8" fmla="*/ 100 w 374"/>
                    <a:gd name="T9" fmla="*/ 284 h 527"/>
                    <a:gd name="T10" fmla="*/ 63 w 374"/>
                    <a:gd name="T11" fmla="*/ 270 h 527"/>
                    <a:gd name="T12" fmla="*/ 29 w 374"/>
                    <a:gd name="T13" fmla="*/ 252 h 527"/>
                    <a:gd name="T14" fmla="*/ 31 w 374"/>
                    <a:gd name="T15" fmla="*/ 215 h 527"/>
                    <a:gd name="T16" fmla="*/ 57 w 374"/>
                    <a:gd name="T17" fmla="*/ 143 h 527"/>
                    <a:gd name="T18" fmla="*/ 95 w 374"/>
                    <a:gd name="T19" fmla="*/ 64 h 527"/>
                    <a:gd name="T20" fmla="*/ 142 w 374"/>
                    <a:gd name="T21" fmla="*/ 11 h 527"/>
                    <a:gd name="T22" fmla="*/ 195 w 374"/>
                    <a:gd name="T23" fmla="*/ 0 h 527"/>
                    <a:gd name="T24" fmla="*/ 262 w 374"/>
                    <a:gd name="T25" fmla="*/ 5 h 527"/>
                    <a:gd name="T26" fmla="*/ 326 w 374"/>
                    <a:gd name="T27" fmla="*/ 40 h 527"/>
                    <a:gd name="T28" fmla="*/ 370 w 374"/>
                    <a:gd name="T29" fmla="*/ 124 h 527"/>
                    <a:gd name="T30" fmla="*/ 368 w 374"/>
                    <a:gd name="T31" fmla="*/ 164 h 527"/>
                    <a:gd name="T32" fmla="*/ 347 w 374"/>
                    <a:gd name="T33" fmla="*/ 166 h 527"/>
                    <a:gd name="T34" fmla="*/ 328 w 374"/>
                    <a:gd name="T35" fmla="*/ 141 h 527"/>
                    <a:gd name="T36" fmla="*/ 294 w 374"/>
                    <a:gd name="T37" fmla="*/ 100 h 527"/>
                    <a:gd name="T38" fmla="*/ 252 w 374"/>
                    <a:gd name="T39" fmla="*/ 61 h 527"/>
                    <a:gd name="T40" fmla="*/ 204 w 374"/>
                    <a:gd name="T41" fmla="*/ 44 h 527"/>
                    <a:gd name="T42" fmla="*/ 158 w 374"/>
                    <a:gd name="T43" fmla="*/ 61 h 527"/>
                    <a:gd name="T44" fmla="*/ 114 w 374"/>
                    <a:gd name="T45" fmla="*/ 109 h 527"/>
                    <a:gd name="T46" fmla="*/ 82 w 374"/>
                    <a:gd name="T47" fmla="*/ 166 h 527"/>
                    <a:gd name="T48" fmla="*/ 66 w 374"/>
                    <a:gd name="T49" fmla="*/ 214 h 527"/>
                    <a:gd name="T50" fmla="*/ 76 w 374"/>
                    <a:gd name="T51" fmla="*/ 236 h 527"/>
                    <a:gd name="T52" fmla="*/ 103 w 374"/>
                    <a:gd name="T53" fmla="*/ 249 h 527"/>
                    <a:gd name="T54" fmla="*/ 137 w 374"/>
                    <a:gd name="T55" fmla="*/ 267 h 527"/>
                    <a:gd name="T56" fmla="*/ 162 w 374"/>
                    <a:gd name="T57" fmla="*/ 288 h 527"/>
                    <a:gd name="T58" fmla="*/ 172 w 374"/>
                    <a:gd name="T59" fmla="*/ 315 h 527"/>
                    <a:gd name="T60" fmla="*/ 172 w 374"/>
                    <a:gd name="T61" fmla="*/ 347 h 527"/>
                    <a:gd name="T62" fmla="*/ 158 w 374"/>
                    <a:gd name="T63" fmla="*/ 382 h 527"/>
                    <a:gd name="T64" fmla="*/ 111 w 374"/>
                    <a:gd name="T65" fmla="*/ 387 h 527"/>
                    <a:gd name="T66" fmla="*/ 63 w 374"/>
                    <a:gd name="T67" fmla="*/ 390 h 527"/>
                    <a:gd name="T68" fmla="*/ 44 w 374"/>
                    <a:gd name="T69" fmla="*/ 408 h 527"/>
                    <a:gd name="T70" fmla="*/ 50 w 374"/>
                    <a:gd name="T71" fmla="*/ 435 h 527"/>
                    <a:gd name="T72" fmla="*/ 66 w 374"/>
                    <a:gd name="T73" fmla="*/ 456 h 527"/>
                    <a:gd name="T74" fmla="*/ 119 w 374"/>
                    <a:gd name="T75" fmla="*/ 471 h 527"/>
                    <a:gd name="T76" fmla="*/ 185 w 374"/>
                    <a:gd name="T77" fmla="*/ 474 h 527"/>
                    <a:gd name="T78" fmla="*/ 241 w 374"/>
                    <a:gd name="T79" fmla="*/ 463 h 527"/>
                    <a:gd name="T80" fmla="*/ 268 w 374"/>
                    <a:gd name="T81" fmla="*/ 434 h 527"/>
                    <a:gd name="T82" fmla="*/ 289 w 374"/>
                    <a:gd name="T83" fmla="*/ 405 h 527"/>
                    <a:gd name="T84" fmla="*/ 320 w 374"/>
                    <a:gd name="T85" fmla="*/ 376 h 527"/>
                    <a:gd name="T86" fmla="*/ 344 w 374"/>
                    <a:gd name="T87" fmla="*/ 386 h 527"/>
                    <a:gd name="T88" fmla="*/ 349 w 374"/>
                    <a:gd name="T89" fmla="*/ 422 h 527"/>
                    <a:gd name="T90" fmla="*/ 318 w 374"/>
                    <a:gd name="T91" fmla="*/ 447 h 527"/>
                    <a:gd name="T92" fmla="*/ 275 w 374"/>
                    <a:gd name="T93" fmla="*/ 479 h 527"/>
                    <a:gd name="T94" fmla="*/ 222 w 374"/>
                    <a:gd name="T95" fmla="*/ 508 h 527"/>
                    <a:gd name="T96" fmla="*/ 167 w 374"/>
                    <a:gd name="T97" fmla="*/ 525 h 527"/>
                    <a:gd name="T98" fmla="*/ 113 w 374"/>
                    <a:gd name="T99" fmla="*/ 520 h 527"/>
                    <a:gd name="T100" fmla="*/ 60 w 374"/>
                    <a:gd name="T101" fmla="*/ 504 h 527"/>
                    <a:gd name="T102" fmla="*/ 20 w 374"/>
                    <a:gd name="T103" fmla="*/ 477 h 527"/>
                    <a:gd name="T104" fmla="*/ 0 w 374"/>
                    <a:gd name="T105" fmla="*/ 445 h 527"/>
                    <a:gd name="T106" fmla="*/ 7 w 374"/>
                    <a:gd name="T107" fmla="*/ 413 h 527"/>
                    <a:gd name="T108" fmla="*/ 37 w 374"/>
                    <a:gd name="T109" fmla="*/ 373 h 527"/>
                    <a:gd name="T110" fmla="*/ 53 w 374"/>
                    <a:gd name="T111" fmla="*/ 363 h 5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74" h="527">
                      <a:moveTo>
                        <a:pt x="53" y="363"/>
                      </a:moveTo>
                      <a:lnTo>
                        <a:pt x="61" y="361"/>
                      </a:lnTo>
                      <a:lnTo>
                        <a:pt x="71" y="361"/>
                      </a:lnTo>
                      <a:lnTo>
                        <a:pt x="79" y="361"/>
                      </a:lnTo>
                      <a:lnTo>
                        <a:pt x="89" y="361"/>
                      </a:lnTo>
                      <a:lnTo>
                        <a:pt x="97" y="360"/>
                      </a:lnTo>
                      <a:lnTo>
                        <a:pt x="105" y="360"/>
                      </a:lnTo>
                      <a:lnTo>
                        <a:pt x="113" y="360"/>
                      </a:lnTo>
                      <a:lnTo>
                        <a:pt x="119" y="360"/>
                      </a:lnTo>
                      <a:lnTo>
                        <a:pt x="129" y="355"/>
                      </a:lnTo>
                      <a:lnTo>
                        <a:pt x="137" y="347"/>
                      </a:lnTo>
                      <a:lnTo>
                        <a:pt x="138" y="342"/>
                      </a:lnTo>
                      <a:lnTo>
                        <a:pt x="138" y="336"/>
                      </a:lnTo>
                      <a:lnTo>
                        <a:pt x="138" y="328"/>
                      </a:lnTo>
                      <a:lnTo>
                        <a:pt x="137" y="321"/>
                      </a:lnTo>
                      <a:lnTo>
                        <a:pt x="130" y="310"/>
                      </a:lnTo>
                      <a:lnTo>
                        <a:pt x="124" y="304"/>
                      </a:lnTo>
                      <a:lnTo>
                        <a:pt x="118" y="294"/>
                      </a:lnTo>
                      <a:lnTo>
                        <a:pt x="110" y="289"/>
                      </a:lnTo>
                      <a:lnTo>
                        <a:pt x="100" y="284"/>
                      </a:lnTo>
                      <a:lnTo>
                        <a:pt x="90" y="280"/>
                      </a:lnTo>
                      <a:lnTo>
                        <a:pt x="81" y="275"/>
                      </a:lnTo>
                      <a:lnTo>
                        <a:pt x="73" y="273"/>
                      </a:lnTo>
                      <a:lnTo>
                        <a:pt x="63" y="270"/>
                      </a:lnTo>
                      <a:lnTo>
                        <a:pt x="53" y="267"/>
                      </a:lnTo>
                      <a:lnTo>
                        <a:pt x="45" y="262"/>
                      </a:lnTo>
                      <a:lnTo>
                        <a:pt x="39" y="260"/>
                      </a:lnTo>
                      <a:lnTo>
                        <a:pt x="29" y="252"/>
                      </a:lnTo>
                      <a:lnTo>
                        <a:pt x="26" y="247"/>
                      </a:lnTo>
                      <a:lnTo>
                        <a:pt x="26" y="239"/>
                      </a:lnTo>
                      <a:lnTo>
                        <a:pt x="29" y="230"/>
                      </a:lnTo>
                      <a:lnTo>
                        <a:pt x="31" y="215"/>
                      </a:lnTo>
                      <a:lnTo>
                        <a:pt x="37" y="201"/>
                      </a:lnTo>
                      <a:lnTo>
                        <a:pt x="42" y="183"/>
                      </a:lnTo>
                      <a:lnTo>
                        <a:pt x="49" y="164"/>
                      </a:lnTo>
                      <a:lnTo>
                        <a:pt x="57" y="143"/>
                      </a:lnTo>
                      <a:lnTo>
                        <a:pt x="66" y="124"/>
                      </a:lnTo>
                      <a:lnTo>
                        <a:pt x="74" y="103"/>
                      </a:lnTo>
                      <a:lnTo>
                        <a:pt x="84" y="84"/>
                      </a:lnTo>
                      <a:lnTo>
                        <a:pt x="95" y="64"/>
                      </a:lnTo>
                      <a:lnTo>
                        <a:pt x="106" y="47"/>
                      </a:lnTo>
                      <a:lnTo>
                        <a:pt x="118" y="32"/>
                      </a:lnTo>
                      <a:lnTo>
                        <a:pt x="129" y="19"/>
                      </a:lnTo>
                      <a:lnTo>
                        <a:pt x="142" y="11"/>
                      </a:lnTo>
                      <a:lnTo>
                        <a:pt x="154" y="8"/>
                      </a:lnTo>
                      <a:lnTo>
                        <a:pt x="167" y="3"/>
                      </a:lnTo>
                      <a:lnTo>
                        <a:pt x="180" y="2"/>
                      </a:lnTo>
                      <a:lnTo>
                        <a:pt x="195" y="0"/>
                      </a:lnTo>
                      <a:lnTo>
                        <a:pt x="212" y="0"/>
                      </a:lnTo>
                      <a:lnTo>
                        <a:pt x="228" y="0"/>
                      </a:lnTo>
                      <a:lnTo>
                        <a:pt x="246" y="2"/>
                      </a:lnTo>
                      <a:lnTo>
                        <a:pt x="262" y="5"/>
                      </a:lnTo>
                      <a:lnTo>
                        <a:pt x="281" y="11"/>
                      </a:lnTo>
                      <a:lnTo>
                        <a:pt x="296" y="18"/>
                      </a:lnTo>
                      <a:lnTo>
                        <a:pt x="312" y="29"/>
                      </a:lnTo>
                      <a:lnTo>
                        <a:pt x="326" y="40"/>
                      </a:lnTo>
                      <a:lnTo>
                        <a:pt x="341" y="56"/>
                      </a:lnTo>
                      <a:lnTo>
                        <a:pt x="350" y="76"/>
                      </a:lnTo>
                      <a:lnTo>
                        <a:pt x="362" y="98"/>
                      </a:lnTo>
                      <a:lnTo>
                        <a:pt x="370" y="124"/>
                      </a:lnTo>
                      <a:lnTo>
                        <a:pt x="374" y="154"/>
                      </a:lnTo>
                      <a:lnTo>
                        <a:pt x="374" y="156"/>
                      </a:lnTo>
                      <a:lnTo>
                        <a:pt x="371" y="159"/>
                      </a:lnTo>
                      <a:lnTo>
                        <a:pt x="368" y="164"/>
                      </a:lnTo>
                      <a:lnTo>
                        <a:pt x="365" y="169"/>
                      </a:lnTo>
                      <a:lnTo>
                        <a:pt x="358" y="170"/>
                      </a:lnTo>
                      <a:lnTo>
                        <a:pt x="352" y="170"/>
                      </a:lnTo>
                      <a:lnTo>
                        <a:pt x="347" y="166"/>
                      </a:lnTo>
                      <a:lnTo>
                        <a:pt x="344" y="164"/>
                      </a:lnTo>
                      <a:lnTo>
                        <a:pt x="339" y="158"/>
                      </a:lnTo>
                      <a:lnTo>
                        <a:pt x="334" y="151"/>
                      </a:lnTo>
                      <a:lnTo>
                        <a:pt x="328" y="141"/>
                      </a:lnTo>
                      <a:lnTo>
                        <a:pt x="321" y="132"/>
                      </a:lnTo>
                      <a:lnTo>
                        <a:pt x="313" y="121"/>
                      </a:lnTo>
                      <a:lnTo>
                        <a:pt x="304" y="111"/>
                      </a:lnTo>
                      <a:lnTo>
                        <a:pt x="294" y="100"/>
                      </a:lnTo>
                      <a:lnTo>
                        <a:pt x="284" y="90"/>
                      </a:lnTo>
                      <a:lnTo>
                        <a:pt x="273" y="79"/>
                      </a:lnTo>
                      <a:lnTo>
                        <a:pt x="264" y="71"/>
                      </a:lnTo>
                      <a:lnTo>
                        <a:pt x="252" y="61"/>
                      </a:lnTo>
                      <a:lnTo>
                        <a:pt x="240" y="55"/>
                      </a:lnTo>
                      <a:lnTo>
                        <a:pt x="228" y="48"/>
                      </a:lnTo>
                      <a:lnTo>
                        <a:pt x="217" y="47"/>
                      </a:lnTo>
                      <a:lnTo>
                        <a:pt x="204" y="44"/>
                      </a:lnTo>
                      <a:lnTo>
                        <a:pt x="191" y="45"/>
                      </a:lnTo>
                      <a:lnTo>
                        <a:pt x="180" y="47"/>
                      </a:lnTo>
                      <a:lnTo>
                        <a:pt x="171" y="55"/>
                      </a:lnTo>
                      <a:lnTo>
                        <a:pt x="158" y="61"/>
                      </a:lnTo>
                      <a:lnTo>
                        <a:pt x="145" y="72"/>
                      </a:lnTo>
                      <a:lnTo>
                        <a:pt x="134" y="84"/>
                      </a:lnTo>
                      <a:lnTo>
                        <a:pt x="124" y="97"/>
                      </a:lnTo>
                      <a:lnTo>
                        <a:pt x="114" y="109"/>
                      </a:lnTo>
                      <a:lnTo>
                        <a:pt x="105" y="124"/>
                      </a:lnTo>
                      <a:lnTo>
                        <a:pt x="97" y="138"/>
                      </a:lnTo>
                      <a:lnTo>
                        <a:pt x="90" y="153"/>
                      </a:lnTo>
                      <a:lnTo>
                        <a:pt x="82" y="166"/>
                      </a:lnTo>
                      <a:lnTo>
                        <a:pt x="77" y="180"/>
                      </a:lnTo>
                      <a:lnTo>
                        <a:pt x="73" y="193"/>
                      </a:lnTo>
                      <a:lnTo>
                        <a:pt x="69" y="204"/>
                      </a:lnTo>
                      <a:lnTo>
                        <a:pt x="66" y="214"/>
                      </a:lnTo>
                      <a:lnTo>
                        <a:pt x="66" y="223"/>
                      </a:lnTo>
                      <a:lnTo>
                        <a:pt x="68" y="228"/>
                      </a:lnTo>
                      <a:lnTo>
                        <a:pt x="73" y="233"/>
                      </a:lnTo>
                      <a:lnTo>
                        <a:pt x="76" y="236"/>
                      </a:lnTo>
                      <a:lnTo>
                        <a:pt x="81" y="238"/>
                      </a:lnTo>
                      <a:lnTo>
                        <a:pt x="87" y="243"/>
                      </a:lnTo>
                      <a:lnTo>
                        <a:pt x="95" y="246"/>
                      </a:lnTo>
                      <a:lnTo>
                        <a:pt x="103" y="249"/>
                      </a:lnTo>
                      <a:lnTo>
                        <a:pt x="111" y="252"/>
                      </a:lnTo>
                      <a:lnTo>
                        <a:pt x="119" y="257"/>
                      </a:lnTo>
                      <a:lnTo>
                        <a:pt x="129" y="262"/>
                      </a:lnTo>
                      <a:lnTo>
                        <a:pt x="137" y="267"/>
                      </a:lnTo>
                      <a:lnTo>
                        <a:pt x="145" y="270"/>
                      </a:lnTo>
                      <a:lnTo>
                        <a:pt x="153" y="275"/>
                      </a:lnTo>
                      <a:lnTo>
                        <a:pt x="159" y="283"/>
                      </a:lnTo>
                      <a:lnTo>
                        <a:pt x="162" y="288"/>
                      </a:lnTo>
                      <a:lnTo>
                        <a:pt x="167" y="294"/>
                      </a:lnTo>
                      <a:lnTo>
                        <a:pt x="171" y="302"/>
                      </a:lnTo>
                      <a:lnTo>
                        <a:pt x="172" y="308"/>
                      </a:lnTo>
                      <a:lnTo>
                        <a:pt x="172" y="315"/>
                      </a:lnTo>
                      <a:lnTo>
                        <a:pt x="172" y="323"/>
                      </a:lnTo>
                      <a:lnTo>
                        <a:pt x="172" y="328"/>
                      </a:lnTo>
                      <a:lnTo>
                        <a:pt x="172" y="336"/>
                      </a:lnTo>
                      <a:lnTo>
                        <a:pt x="172" y="347"/>
                      </a:lnTo>
                      <a:lnTo>
                        <a:pt x="172" y="360"/>
                      </a:lnTo>
                      <a:lnTo>
                        <a:pt x="167" y="369"/>
                      </a:lnTo>
                      <a:lnTo>
                        <a:pt x="164" y="376"/>
                      </a:lnTo>
                      <a:lnTo>
                        <a:pt x="158" y="382"/>
                      </a:lnTo>
                      <a:lnTo>
                        <a:pt x="150" y="386"/>
                      </a:lnTo>
                      <a:lnTo>
                        <a:pt x="137" y="386"/>
                      </a:lnTo>
                      <a:lnTo>
                        <a:pt x="124" y="387"/>
                      </a:lnTo>
                      <a:lnTo>
                        <a:pt x="111" y="387"/>
                      </a:lnTo>
                      <a:lnTo>
                        <a:pt x="100" y="387"/>
                      </a:lnTo>
                      <a:lnTo>
                        <a:pt x="85" y="387"/>
                      </a:lnTo>
                      <a:lnTo>
                        <a:pt x="74" y="389"/>
                      </a:lnTo>
                      <a:lnTo>
                        <a:pt x="63" y="390"/>
                      </a:lnTo>
                      <a:lnTo>
                        <a:pt x="55" y="395"/>
                      </a:lnTo>
                      <a:lnTo>
                        <a:pt x="49" y="400"/>
                      </a:lnTo>
                      <a:lnTo>
                        <a:pt x="44" y="403"/>
                      </a:lnTo>
                      <a:lnTo>
                        <a:pt x="44" y="408"/>
                      </a:lnTo>
                      <a:lnTo>
                        <a:pt x="44" y="414"/>
                      </a:lnTo>
                      <a:lnTo>
                        <a:pt x="45" y="421"/>
                      </a:lnTo>
                      <a:lnTo>
                        <a:pt x="49" y="427"/>
                      </a:lnTo>
                      <a:lnTo>
                        <a:pt x="50" y="435"/>
                      </a:lnTo>
                      <a:lnTo>
                        <a:pt x="53" y="445"/>
                      </a:lnTo>
                      <a:lnTo>
                        <a:pt x="53" y="448"/>
                      </a:lnTo>
                      <a:lnTo>
                        <a:pt x="58" y="451"/>
                      </a:lnTo>
                      <a:lnTo>
                        <a:pt x="66" y="456"/>
                      </a:lnTo>
                      <a:lnTo>
                        <a:pt x="77" y="461"/>
                      </a:lnTo>
                      <a:lnTo>
                        <a:pt x="90" y="464"/>
                      </a:lnTo>
                      <a:lnTo>
                        <a:pt x="105" y="467"/>
                      </a:lnTo>
                      <a:lnTo>
                        <a:pt x="119" y="471"/>
                      </a:lnTo>
                      <a:lnTo>
                        <a:pt x="137" y="474"/>
                      </a:lnTo>
                      <a:lnTo>
                        <a:pt x="153" y="474"/>
                      </a:lnTo>
                      <a:lnTo>
                        <a:pt x="169" y="475"/>
                      </a:lnTo>
                      <a:lnTo>
                        <a:pt x="185" y="474"/>
                      </a:lnTo>
                      <a:lnTo>
                        <a:pt x="203" y="474"/>
                      </a:lnTo>
                      <a:lnTo>
                        <a:pt x="215" y="471"/>
                      </a:lnTo>
                      <a:lnTo>
                        <a:pt x="230" y="467"/>
                      </a:lnTo>
                      <a:lnTo>
                        <a:pt x="241" y="463"/>
                      </a:lnTo>
                      <a:lnTo>
                        <a:pt x="251" y="456"/>
                      </a:lnTo>
                      <a:lnTo>
                        <a:pt x="256" y="448"/>
                      </a:lnTo>
                      <a:lnTo>
                        <a:pt x="262" y="442"/>
                      </a:lnTo>
                      <a:lnTo>
                        <a:pt x="268" y="434"/>
                      </a:lnTo>
                      <a:lnTo>
                        <a:pt x="275" y="427"/>
                      </a:lnTo>
                      <a:lnTo>
                        <a:pt x="280" y="419"/>
                      </a:lnTo>
                      <a:lnTo>
                        <a:pt x="284" y="413"/>
                      </a:lnTo>
                      <a:lnTo>
                        <a:pt x="289" y="405"/>
                      </a:lnTo>
                      <a:lnTo>
                        <a:pt x="296" y="400"/>
                      </a:lnTo>
                      <a:lnTo>
                        <a:pt x="304" y="389"/>
                      </a:lnTo>
                      <a:lnTo>
                        <a:pt x="313" y="381"/>
                      </a:lnTo>
                      <a:lnTo>
                        <a:pt x="320" y="376"/>
                      </a:lnTo>
                      <a:lnTo>
                        <a:pt x="328" y="376"/>
                      </a:lnTo>
                      <a:lnTo>
                        <a:pt x="333" y="376"/>
                      </a:lnTo>
                      <a:lnTo>
                        <a:pt x="337" y="381"/>
                      </a:lnTo>
                      <a:lnTo>
                        <a:pt x="344" y="386"/>
                      </a:lnTo>
                      <a:lnTo>
                        <a:pt x="349" y="395"/>
                      </a:lnTo>
                      <a:lnTo>
                        <a:pt x="350" y="402"/>
                      </a:lnTo>
                      <a:lnTo>
                        <a:pt x="352" y="413"/>
                      </a:lnTo>
                      <a:lnTo>
                        <a:pt x="349" y="422"/>
                      </a:lnTo>
                      <a:lnTo>
                        <a:pt x="342" y="432"/>
                      </a:lnTo>
                      <a:lnTo>
                        <a:pt x="334" y="435"/>
                      </a:lnTo>
                      <a:lnTo>
                        <a:pt x="328" y="442"/>
                      </a:lnTo>
                      <a:lnTo>
                        <a:pt x="318" y="447"/>
                      </a:lnTo>
                      <a:lnTo>
                        <a:pt x="310" y="456"/>
                      </a:lnTo>
                      <a:lnTo>
                        <a:pt x="299" y="463"/>
                      </a:lnTo>
                      <a:lnTo>
                        <a:pt x="289" y="471"/>
                      </a:lnTo>
                      <a:lnTo>
                        <a:pt x="275" y="479"/>
                      </a:lnTo>
                      <a:lnTo>
                        <a:pt x="264" y="487"/>
                      </a:lnTo>
                      <a:lnTo>
                        <a:pt x="249" y="495"/>
                      </a:lnTo>
                      <a:lnTo>
                        <a:pt x="236" y="501"/>
                      </a:lnTo>
                      <a:lnTo>
                        <a:pt x="222" y="508"/>
                      </a:lnTo>
                      <a:lnTo>
                        <a:pt x="209" y="514"/>
                      </a:lnTo>
                      <a:lnTo>
                        <a:pt x="195" y="519"/>
                      </a:lnTo>
                      <a:lnTo>
                        <a:pt x="180" y="522"/>
                      </a:lnTo>
                      <a:lnTo>
                        <a:pt x="167" y="525"/>
                      </a:lnTo>
                      <a:lnTo>
                        <a:pt x="154" y="527"/>
                      </a:lnTo>
                      <a:lnTo>
                        <a:pt x="140" y="525"/>
                      </a:lnTo>
                      <a:lnTo>
                        <a:pt x="127" y="524"/>
                      </a:lnTo>
                      <a:lnTo>
                        <a:pt x="113" y="520"/>
                      </a:lnTo>
                      <a:lnTo>
                        <a:pt x="100" y="519"/>
                      </a:lnTo>
                      <a:lnTo>
                        <a:pt x="85" y="514"/>
                      </a:lnTo>
                      <a:lnTo>
                        <a:pt x="73" y="509"/>
                      </a:lnTo>
                      <a:lnTo>
                        <a:pt x="60" y="504"/>
                      </a:lnTo>
                      <a:lnTo>
                        <a:pt x="49" y="499"/>
                      </a:lnTo>
                      <a:lnTo>
                        <a:pt x="37" y="491"/>
                      </a:lnTo>
                      <a:lnTo>
                        <a:pt x="28" y="485"/>
                      </a:lnTo>
                      <a:lnTo>
                        <a:pt x="20" y="477"/>
                      </a:lnTo>
                      <a:lnTo>
                        <a:pt x="12" y="471"/>
                      </a:lnTo>
                      <a:lnTo>
                        <a:pt x="5" y="461"/>
                      </a:lnTo>
                      <a:lnTo>
                        <a:pt x="2" y="453"/>
                      </a:lnTo>
                      <a:lnTo>
                        <a:pt x="0" y="445"/>
                      </a:lnTo>
                      <a:lnTo>
                        <a:pt x="0" y="437"/>
                      </a:lnTo>
                      <a:lnTo>
                        <a:pt x="0" y="427"/>
                      </a:lnTo>
                      <a:lnTo>
                        <a:pt x="4" y="419"/>
                      </a:lnTo>
                      <a:lnTo>
                        <a:pt x="7" y="413"/>
                      </a:lnTo>
                      <a:lnTo>
                        <a:pt x="10" y="405"/>
                      </a:lnTo>
                      <a:lnTo>
                        <a:pt x="20" y="392"/>
                      </a:lnTo>
                      <a:lnTo>
                        <a:pt x="29" y="382"/>
                      </a:lnTo>
                      <a:lnTo>
                        <a:pt x="37" y="373"/>
                      </a:lnTo>
                      <a:lnTo>
                        <a:pt x="44" y="366"/>
                      </a:lnTo>
                      <a:lnTo>
                        <a:pt x="50" y="363"/>
                      </a:lnTo>
                      <a:lnTo>
                        <a:pt x="53" y="363"/>
                      </a:lnTo>
                      <a:lnTo>
                        <a:pt x="53" y="363"/>
                      </a:lnTo>
                      <a:close/>
                    </a:path>
                  </a:pathLst>
                </a:custGeom>
                <a:solidFill>
                  <a:srgbClr val="3147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83" name="Freeform 71"/>
                <p:cNvSpPr>
                  <a:spLocks/>
                </p:cNvSpPr>
                <p:nvPr/>
              </p:nvSpPr>
              <p:spPr bwMode="auto">
                <a:xfrm>
                  <a:off x="790" y="2237"/>
                  <a:ext cx="126" cy="559"/>
                </a:xfrm>
                <a:custGeom>
                  <a:avLst/>
                  <a:gdLst>
                    <a:gd name="T0" fmla="*/ 67 w 252"/>
                    <a:gd name="T1" fmla="*/ 11 h 1117"/>
                    <a:gd name="T2" fmla="*/ 69 w 252"/>
                    <a:gd name="T3" fmla="*/ 14 h 1117"/>
                    <a:gd name="T4" fmla="*/ 77 w 252"/>
                    <a:gd name="T5" fmla="*/ 29 h 1117"/>
                    <a:gd name="T6" fmla="*/ 85 w 252"/>
                    <a:gd name="T7" fmla="*/ 53 h 1117"/>
                    <a:gd name="T8" fmla="*/ 99 w 252"/>
                    <a:gd name="T9" fmla="*/ 85 h 1117"/>
                    <a:gd name="T10" fmla="*/ 114 w 252"/>
                    <a:gd name="T11" fmla="*/ 124 h 1117"/>
                    <a:gd name="T12" fmla="*/ 128 w 252"/>
                    <a:gd name="T13" fmla="*/ 173 h 1117"/>
                    <a:gd name="T14" fmla="*/ 141 w 252"/>
                    <a:gd name="T15" fmla="*/ 231 h 1117"/>
                    <a:gd name="T16" fmla="*/ 152 w 252"/>
                    <a:gd name="T17" fmla="*/ 299 h 1117"/>
                    <a:gd name="T18" fmla="*/ 157 w 252"/>
                    <a:gd name="T19" fmla="*/ 371 h 1117"/>
                    <a:gd name="T20" fmla="*/ 159 w 252"/>
                    <a:gd name="T21" fmla="*/ 454 h 1117"/>
                    <a:gd name="T22" fmla="*/ 154 w 252"/>
                    <a:gd name="T23" fmla="*/ 544 h 1117"/>
                    <a:gd name="T24" fmla="*/ 143 w 252"/>
                    <a:gd name="T25" fmla="*/ 642 h 1117"/>
                    <a:gd name="T26" fmla="*/ 122 w 252"/>
                    <a:gd name="T27" fmla="*/ 747 h 1117"/>
                    <a:gd name="T28" fmla="*/ 93 w 252"/>
                    <a:gd name="T29" fmla="*/ 859 h 1117"/>
                    <a:gd name="T30" fmla="*/ 53 w 252"/>
                    <a:gd name="T31" fmla="*/ 978 h 1117"/>
                    <a:gd name="T32" fmla="*/ 0 w 252"/>
                    <a:gd name="T33" fmla="*/ 1105 h 1117"/>
                    <a:gd name="T34" fmla="*/ 3 w 252"/>
                    <a:gd name="T35" fmla="*/ 1105 h 1117"/>
                    <a:gd name="T36" fmla="*/ 9 w 252"/>
                    <a:gd name="T37" fmla="*/ 1108 h 1117"/>
                    <a:gd name="T38" fmla="*/ 14 w 252"/>
                    <a:gd name="T39" fmla="*/ 1109 h 1117"/>
                    <a:gd name="T40" fmla="*/ 22 w 252"/>
                    <a:gd name="T41" fmla="*/ 1111 h 1117"/>
                    <a:gd name="T42" fmla="*/ 29 w 252"/>
                    <a:gd name="T43" fmla="*/ 1113 h 1117"/>
                    <a:gd name="T44" fmla="*/ 38 w 252"/>
                    <a:gd name="T45" fmla="*/ 1114 h 1117"/>
                    <a:gd name="T46" fmla="*/ 45 w 252"/>
                    <a:gd name="T47" fmla="*/ 1116 h 1117"/>
                    <a:gd name="T48" fmla="*/ 54 w 252"/>
                    <a:gd name="T49" fmla="*/ 1117 h 1117"/>
                    <a:gd name="T50" fmla="*/ 64 w 252"/>
                    <a:gd name="T51" fmla="*/ 1117 h 1117"/>
                    <a:gd name="T52" fmla="*/ 74 w 252"/>
                    <a:gd name="T53" fmla="*/ 1117 h 1117"/>
                    <a:gd name="T54" fmla="*/ 83 w 252"/>
                    <a:gd name="T55" fmla="*/ 1117 h 1117"/>
                    <a:gd name="T56" fmla="*/ 93 w 252"/>
                    <a:gd name="T57" fmla="*/ 1116 h 1117"/>
                    <a:gd name="T58" fmla="*/ 102 w 252"/>
                    <a:gd name="T59" fmla="*/ 1114 h 1117"/>
                    <a:gd name="T60" fmla="*/ 114 w 252"/>
                    <a:gd name="T61" fmla="*/ 1113 h 1117"/>
                    <a:gd name="T62" fmla="*/ 119 w 252"/>
                    <a:gd name="T63" fmla="*/ 1103 h 1117"/>
                    <a:gd name="T64" fmla="*/ 128 w 252"/>
                    <a:gd name="T65" fmla="*/ 1081 h 1117"/>
                    <a:gd name="T66" fmla="*/ 143 w 252"/>
                    <a:gd name="T67" fmla="*/ 1045 h 1117"/>
                    <a:gd name="T68" fmla="*/ 162 w 252"/>
                    <a:gd name="T69" fmla="*/ 999 h 1117"/>
                    <a:gd name="T70" fmla="*/ 180 w 252"/>
                    <a:gd name="T71" fmla="*/ 942 h 1117"/>
                    <a:gd name="T72" fmla="*/ 200 w 252"/>
                    <a:gd name="T73" fmla="*/ 875 h 1117"/>
                    <a:gd name="T74" fmla="*/ 218 w 252"/>
                    <a:gd name="T75" fmla="*/ 803 h 1117"/>
                    <a:gd name="T76" fmla="*/ 234 w 252"/>
                    <a:gd name="T77" fmla="*/ 724 h 1117"/>
                    <a:gd name="T78" fmla="*/ 245 w 252"/>
                    <a:gd name="T79" fmla="*/ 639 h 1117"/>
                    <a:gd name="T80" fmla="*/ 252 w 252"/>
                    <a:gd name="T81" fmla="*/ 551 h 1117"/>
                    <a:gd name="T82" fmla="*/ 250 w 252"/>
                    <a:gd name="T83" fmla="*/ 458 h 1117"/>
                    <a:gd name="T84" fmla="*/ 242 w 252"/>
                    <a:gd name="T85" fmla="*/ 366 h 1117"/>
                    <a:gd name="T86" fmla="*/ 224 w 252"/>
                    <a:gd name="T87" fmla="*/ 273 h 1117"/>
                    <a:gd name="T88" fmla="*/ 197 w 252"/>
                    <a:gd name="T89" fmla="*/ 181 h 1117"/>
                    <a:gd name="T90" fmla="*/ 157 w 252"/>
                    <a:gd name="T91" fmla="*/ 93 h 1117"/>
                    <a:gd name="T92" fmla="*/ 104 w 252"/>
                    <a:gd name="T93" fmla="*/ 10 h 1117"/>
                    <a:gd name="T94" fmla="*/ 98 w 252"/>
                    <a:gd name="T95" fmla="*/ 2 h 1117"/>
                    <a:gd name="T96" fmla="*/ 91 w 252"/>
                    <a:gd name="T97" fmla="*/ 0 h 1117"/>
                    <a:gd name="T98" fmla="*/ 85 w 252"/>
                    <a:gd name="T99" fmla="*/ 0 h 1117"/>
                    <a:gd name="T100" fmla="*/ 80 w 252"/>
                    <a:gd name="T101" fmla="*/ 2 h 1117"/>
                    <a:gd name="T102" fmla="*/ 70 w 252"/>
                    <a:gd name="T103" fmla="*/ 8 h 1117"/>
                    <a:gd name="T104" fmla="*/ 67 w 252"/>
                    <a:gd name="T105" fmla="*/ 11 h 1117"/>
                    <a:gd name="T106" fmla="*/ 67 w 252"/>
                    <a:gd name="T107" fmla="*/ 11 h 1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52" h="1117">
                      <a:moveTo>
                        <a:pt x="67" y="11"/>
                      </a:moveTo>
                      <a:lnTo>
                        <a:pt x="69" y="14"/>
                      </a:lnTo>
                      <a:lnTo>
                        <a:pt x="77" y="29"/>
                      </a:lnTo>
                      <a:lnTo>
                        <a:pt x="85" y="53"/>
                      </a:lnTo>
                      <a:lnTo>
                        <a:pt x="99" y="85"/>
                      </a:lnTo>
                      <a:lnTo>
                        <a:pt x="114" y="124"/>
                      </a:lnTo>
                      <a:lnTo>
                        <a:pt x="128" y="173"/>
                      </a:lnTo>
                      <a:lnTo>
                        <a:pt x="141" y="231"/>
                      </a:lnTo>
                      <a:lnTo>
                        <a:pt x="152" y="299"/>
                      </a:lnTo>
                      <a:lnTo>
                        <a:pt x="157" y="371"/>
                      </a:lnTo>
                      <a:lnTo>
                        <a:pt x="159" y="454"/>
                      </a:lnTo>
                      <a:lnTo>
                        <a:pt x="154" y="544"/>
                      </a:lnTo>
                      <a:lnTo>
                        <a:pt x="143" y="642"/>
                      </a:lnTo>
                      <a:lnTo>
                        <a:pt x="122" y="747"/>
                      </a:lnTo>
                      <a:lnTo>
                        <a:pt x="93" y="859"/>
                      </a:lnTo>
                      <a:lnTo>
                        <a:pt x="53" y="978"/>
                      </a:lnTo>
                      <a:lnTo>
                        <a:pt x="0" y="1105"/>
                      </a:lnTo>
                      <a:lnTo>
                        <a:pt x="3" y="1105"/>
                      </a:lnTo>
                      <a:lnTo>
                        <a:pt x="9" y="1108"/>
                      </a:lnTo>
                      <a:lnTo>
                        <a:pt x="14" y="1109"/>
                      </a:lnTo>
                      <a:lnTo>
                        <a:pt x="22" y="1111"/>
                      </a:lnTo>
                      <a:lnTo>
                        <a:pt x="29" y="1113"/>
                      </a:lnTo>
                      <a:lnTo>
                        <a:pt x="38" y="1114"/>
                      </a:lnTo>
                      <a:lnTo>
                        <a:pt x="45" y="1116"/>
                      </a:lnTo>
                      <a:lnTo>
                        <a:pt x="54" y="1117"/>
                      </a:lnTo>
                      <a:lnTo>
                        <a:pt x="64" y="1117"/>
                      </a:lnTo>
                      <a:lnTo>
                        <a:pt x="74" y="1117"/>
                      </a:lnTo>
                      <a:lnTo>
                        <a:pt x="83" y="1117"/>
                      </a:lnTo>
                      <a:lnTo>
                        <a:pt x="93" y="1116"/>
                      </a:lnTo>
                      <a:lnTo>
                        <a:pt x="102" y="1114"/>
                      </a:lnTo>
                      <a:lnTo>
                        <a:pt x="114" y="1113"/>
                      </a:lnTo>
                      <a:lnTo>
                        <a:pt x="119" y="1103"/>
                      </a:lnTo>
                      <a:lnTo>
                        <a:pt x="128" y="1081"/>
                      </a:lnTo>
                      <a:lnTo>
                        <a:pt x="143" y="1045"/>
                      </a:lnTo>
                      <a:lnTo>
                        <a:pt x="162" y="999"/>
                      </a:lnTo>
                      <a:lnTo>
                        <a:pt x="180" y="942"/>
                      </a:lnTo>
                      <a:lnTo>
                        <a:pt x="200" y="875"/>
                      </a:lnTo>
                      <a:lnTo>
                        <a:pt x="218" y="803"/>
                      </a:lnTo>
                      <a:lnTo>
                        <a:pt x="234" y="724"/>
                      </a:lnTo>
                      <a:lnTo>
                        <a:pt x="245" y="639"/>
                      </a:lnTo>
                      <a:lnTo>
                        <a:pt x="252" y="551"/>
                      </a:lnTo>
                      <a:lnTo>
                        <a:pt x="250" y="458"/>
                      </a:lnTo>
                      <a:lnTo>
                        <a:pt x="242" y="366"/>
                      </a:lnTo>
                      <a:lnTo>
                        <a:pt x="224" y="273"/>
                      </a:lnTo>
                      <a:lnTo>
                        <a:pt x="197" y="181"/>
                      </a:lnTo>
                      <a:lnTo>
                        <a:pt x="157" y="93"/>
                      </a:lnTo>
                      <a:lnTo>
                        <a:pt x="104" y="10"/>
                      </a:lnTo>
                      <a:lnTo>
                        <a:pt x="98" y="2"/>
                      </a:lnTo>
                      <a:lnTo>
                        <a:pt x="91" y="0"/>
                      </a:lnTo>
                      <a:lnTo>
                        <a:pt x="85" y="0"/>
                      </a:lnTo>
                      <a:lnTo>
                        <a:pt x="80" y="2"/>
                      </a:lnTo>
                      <a:lnTo>
                        <a:pt x="70" y="8"/>
                      </a:lnTo>
                      <a:lnTo>
                        <a:pt x="67" y="11"/>
                      </a:lnTo>
                      <a:lnTo>
                        <a:pt x="67" y="11"/>
                      </a:lnTo>
                      <a:close/>
                    </a:path>
                  </a:pathLst>
                </a:custGeom>
                <a:solidFill>
                  <a:srgbClr val="8529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84" name="Freeform 72"/>
                <p:cNvSpPr>
                  <a:spLocks/>
                </p:cNvSpPr>
                <p:nvPr/>
              </p:nvSpPr>
              <p:spPr bwMode="auto">
                <a:xfrm>
                  <a:off x="1088" y="2257"/>
                  <a:ext cx="61" cy="477"/>
                </a:xfrm>
                <a:custGeom>
                  <a:avLst/>
                  <a:gdLst>
                    <a:gd name="T0" fmla="*/ 59 w 122"/>
                    <a:gd name="T1" fmla="*/ 27 h 953"/>
                    <a:gd name="T2" fmla="*/ 61 w 122"/>
                    <a:gd name="T3" fmla="*/ 28 h 953"/>
                    <a:gd name="T4" fmla="*/ 66 w 122"/>
                    <a:gd name="T5" fmla="*/ 38 h 953"/>
                    <a:gd name="T6" fmla="*/ 70 w 122"/>
                    <a:gd name="T7" fmla="*/ 53 h 953"/>
                    <a:gd name="T8" fmla="*/ 80 w 122"/>
                    <a:gd name="T9" fmla="*/ 75 h 953"/>
                    <a:gd name="T10" fmla="*/ 90 w 122"/>
                    <a:gd name="T11" fmla="*/ 102 h 953"/>
                    <a:gd name="T12" fmla="*/ 99 w 122"/>
                    <a:gd name="T13" fmla="*/ 138 h 953"/>
                    <a:gd name="T14" fmla="*/ 107 w 122"/>
                    <a:gd name="T15" fmla="*/ 179 h 953"/>
                    <a:gd name="T16" fmla="*/ 115 w 122"/>
                    <a:gd name="T17" fmla="*/ 232 h 953"/>
                    <a:gd name="T18" fmla="*/ 119 w 122"/>
                    <a:gd name="T19" fmla="*/ 290 h 953"/>
                    <a:gd name="T20" fmla="*/ 122 w 122"/>
                    <a:gd name="T21" fmla="*/ 356 h 953"/>
                    <a:gd name="T22" fmla="*/ 119 w 122"/>
                    <a:gd name="T23" fmla="*/ 431 h 953"/>
                    <a:gd name="T24" fmla="*/ 112 w 122"/>
                    <a:gd name="T25" fmla="*/ 515 h 953"/>
                    <a:gd name="T26" fmla="*/ 98 w 122"/>
                    <a:gd name="T27" fmla="*/ 608 h 953"/>
                    <a:gd name="T28" fmla="*/ 79 w 122"/>
                    <a:gd name="T29" fmla="*/ 709 h 953"/>
                    <a:gd name="T30" fmla="*/ 53 w 122"/>
                    <a:gd name="T31" fmla="*/ 822 h 953"/>
                    <a:gd name="T32" fmla="*/ 19 w 122"/>
                    <a:gd name="T33" fmla="*/ 945 h 953"/>
                    <a:gd name="T34" fmla="*/ 16 w 122"/>
                    <a:gd name="T35" fmla="*/ 948 h 953"/>
                    <a:gd name="T36" fmla="*/ 11 w 122"/>
                    <a:gd name="T37" fmla="*/ 953 h 953"/>
                    <a:gd name="T38" fmla="*/ 8 w 122"/>
                    <a:gd name="T39" fmla="*/ 950 h 953"/>
                    <a:gd name="T40" fmla="*/ 5 w 122"/>
                    <a:gd name="T41" fmla="*/ 945 h 953"/>
                    <a:gd name="T42" fmla="*/ 3 w 122"/>
                    <a:gd name="T43" fmla="*/ 939 h 953"/>
                    <a:gd name="T44" fmla="*/ 1 w 122"/>
                    <a:gd name="T45" fmla="*/ 931 h 953"/>
                    <a:gd name="T46" fmla="*/ 0 w 122"/>
                    <a:gd name="T47" fmla="*/ 923 h 953"/>
                    <a:gd name="T48" fmla="*/ 0 w 122"/>
                    <a:gd name="T49" fmla="*/ 913 h 953"/>
                    <a:gd name="T50" fmla="*/ 0 w 122"/>
                    <a:gd name="T51" fmla="*/ 894 h 953"/>
                    <a:gd name="T52" fmla="*/ 5 w 122"/>
                    <a:gd name="T53" fmla="*/ 870 h 953"/>
                    <a:gd name="T54" fmla="*/ 9 w 122"/>
                    <a:gd name="T55" fmla="*/ 834 h 953"/>
                    <a:gd name="T56" fmla="*/ 19 w 122"/>
                    <a:gd name="T57" fmla="*/ 794 h 953"/>
                    <a:gd name="T58" fmla="*/ 29 w 122"/>
                    <a:gd name="T59" fmla="*/ 746 h 953"/>
                    <a:gd name="T60" fmla="*/ 38 w 122"/>
                    <a:gd name="T61" fmla="*/ 693 h 953"/>
                    <a:gd name="T62" fmla="*/ 48 w 122"/>
                    <a:gd name="T63" fmla="*/ 635 h 953"/>
                    <a:gd name="T64" fmla="*/ 56 w 122"/>
                    <a:gd name="T65" fmla="*/ 574 h 953"/>
                    <a:gd name="T66" fmla="*/ 61 w 122"/>
                    <a:gd name="T67" fmla="*/ 508 h 953"/>
                    <a:gd name="T68" fmla="*/ 66 w 122"/>
                    <a:gd name="T69" fmla="*/ 441 h 953"/>
                    <a:gd name="T70" fmla="*/ 67 w 122"/>
                    <a:gd name="T71" fmla="*/ 370 h 953"/>
                    <a:gd name="T72" fmla="*/ 66 w 122"/>
                    <a:gd name="T73" fmla="*/ 301 h 953"/>
                    <a:gd name="T74" fmla="*/ 58 w 122"/>
                    <a:gd name="T75" fmla="*/ 229 h 953"/>
                    <a:gd name="T76" fmla="*/ 48 w 122"/>
                    <a:gd name="T77" fmla="*/ 158 h 953"/>
                    <a:gd name="T78" fmla="*/ 30 w 122"/>
                    <a:gd name="T79" fmla="*/ 89 h 953"/>
                    <a:gd name="T80" fmla="*/ 8 w 122"/>
                    <a:gd name="T81" fmla="*/ 22 h 953"/>
                    <a:gd name="T82" fmla="*/ 8 w 122"/>
                    <a:gd name="T83" fmla="*/ 19 h 953"/>
                    <a:gd name="T84" fmla="*/ 9 w 122"/>
                    <a:gd name="T85" fmla="*/ 14 h 953"/>
                    <a:gd name="T86" fmla="*/ 14 w 122"/>
                    <a:gd name="T87" fmla="*/ 8 h 953"/>
                    <a:gd name="T88" fmla="*/ 19 w 122"/>
                    <a:gd name="T89" fmla="*/ 3 h 953"/>
                    <a:gd name="T90" fmla="*/ 26 w 122"/>
                    <a:gd name="T91" fmla="*/ 0 h 953"/>
                    <a:gd name="T92" fmla="*/ 35 w 122"/>
                    <a:gd name="T93" fmla="*/ 1 h 953"/>
                    <a:gd name="T94" fmla="*/ 40 w 122"/>
                    <a:gd name="T95" fmla="*/ 4 h 953"/>
                    <a:gd name="T96" fmla="*/ 46 w 122"/>
                    <a:gd name="T97" fmla="*/ 9 h 953"/>
                    <a:gd name="T98" fmla="*/ 53 w 122"/>
                    <a:gd name="T99" fmla="*/ 16 h 953"/>
                    <a:gd name="T100" fmla="*/ 59 w 122"/>
                    <a:gd name="T101" fmla="*/ 27 h 953"/>
                    <a:gd name="T102" fmla="*/ 59 w 122"/>
                    <a:gd name="T103" fmla="*/ 27 h 9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22" h="953">
                      <a:moveTo>
                        <a:pt x="59" y="27"/>
                      </a:moveTo>
                      <a:lnTo>
                        <a:pt x="61" y="28"/>
                      </a:lnTo>
                      <a:lnTo>
                        <a:pt x="66" y="38"/>
                      </a:lnTo>
                      <a:lnTo>
                        <a:pt x="70" y="53"/>
                      </a:lnTo>
                      <a:lnTo>
                        <a:pt x="80" y="75"/>
                      </a:lnTo>
                      <a:lnTo>
                        <a:pt x="90" y="102"/>
                      </a:lnTo>
                      <a:lnTo>
                        <a:pt x="99" y="138"/>
                      </a:lnTo>
                      <a:lnTo>
                        <a:pt x="107" y="179"/>
                      </a:lnTo>
                      <a:lnTo>
                        <a:pt x="115" y="232"/>
                      </a:lnTo>
                      <a:lnTo>
                        <a:pt x="119" y="290"/>
                      </a:lnTo>
                      <a:lnTo>
                        <a:pt x="122" y="356"/>
                      </a:lnTo>
                      <a:lnTo>
                        <a:pt x="119" y="431"/>
                      </a:lnTo>
                      <a:lnTo>
                        <a:pt x="112" y="515"/>
                      </a:lnTo>
                      <a:lnTo>
                        <a:pt x="98" y="608"/>
                      </a:lnTo>
                      <a:lnTo>
                        <a:pt x="79" y="709"/>
                      </a:lnTo>
                      <a:lnTo>
                        <a:pt x="53" y="822"/>
                      </a:lnTo>
                      <a:lnTo>
                        <a:pt x="19" y="945"/>
                      </a:lnTo>
                      <a:lnTo>
                        <a:pt x="16" y="948"/>
                      </a:lnTo>
                      <a:lnTo>
                        <a:pt x="11" y="953"/>
                      </a:lnTo>
                      <a:lnTo>
                        <a:pt x="8" y="950"/>
                      </a:lnTo>
                      <a:lnTo>
                        <a:pt x="5" y="945"/>
                      </a:lnTo>
                      <a:lnTo>
                        <a:pt x="3" y="939"/>
                      </a:lnTo>
                      <a:lnTo>
                        <a:pt x="1" y="931"/>
                      </a:lnTo>
                      <a:lnTo>
                        <a:pt x="0" y="923"/>
                      </a:lnTo>
                      <a:lnTo>
                        <a:pt x="0" y="913"/>
                      </a:lnTo>
                      <a:lnTo>
                        <a:pt x="0" y="894"/>
                      </a:lnTo>
                      <a:lnTo>
                        <a:pt x="5" y="870"/>
                      </a:lnTo>
                      <a:lnTo>
                        <a:pt x="9" y="834"/>
                      </a:lnTo>
                      <a:lnTo>
                        <a:pt x="19" y="794"/>
                      </a:lnTo>
                      <a:lnTo>
                        <a:pt x="29" y="746"/>
                      </a:lnTo>
                      <a:lnTo>
                        <a:pt x="38" y="693"/>
                      </a:lnTo>
                      <a:lnTo>
                        <a:pt x="48" y="635"/>
                      </a:lnTo>
                      <a:lnTo>
                        <a:pt x="56" y="574"/>
                      </a:lnTo>
                      <a:lnTo>
                        <a:pt x="61" y="508"/>
                      </a:lnTo>
                      <a:lnTo>
                        <a:pt x="66" y="441"/>
                      </a:lnTo>
                      <a:lnTo>
                        <a:pt x="67" y="370"/>
                      </a:lnTo>
                      <a:lnTo>
                        <a:pt x="66" y="301"/>
                      </a:lnTo>
                      <a:lnTo>
                        <a:pt x="58" y="229"/>
                      </a:lnTo>
                      <a:lnTo>
                        <a:pt x="48" y="158"/>
                      </a:lnTo>
                      <a:lnTo>
                        <a:pt x="30" y="89"/>
                      </a:lnTo>
                      <a:lnTo>
                        <a:pt x="8" y="22"/>
                      </a:lnTo>
                      <a:lnTo>
                        <a:pt x="8" y="19"/>
                      </a:lnTo>
                      <a:lnTo>
                        <a:pt x="9" y="14"/>
                      </a:lnTo>
                      <a:lnTo>
                        <a:pt x="14" y="8"/>
                      </a:lnTo>
                      <a:lnTo>
                        <a:pt x="19" y="3"/>
                      </a:lnTo>
                      <a:lnTo>
                        <a:pt x="26" y="0"/>
                      </a:lnTo>
                      <a:lnTo>
                        <a:pt x="35" y="1"/>
                      </a:lnTo>
                      <a:lnTo>
                        <a:pt x="40" y="4"/>
                      </a:lnTo>
                      <a:lnTo>
                        <a:pt x="46" y="9"/>
                      </a:lnTo>
                      <a:lnTo>
                        <a:pt x="53" y="16"/>
                      </a:lnTo>
                      <a:lnTo>
                        <a:pt x="59" y="27"/>
                      </a:lnTo>
                      <a:lnTo>
                        <a:pt x="59" y="27"/>
                      </a:lnTo>
                      <a:close/>
                    </a:path>
                  </a:pathLst>
                </a:custGeom>
                <a:solidFill>
                  <a:srgbClr val="9CB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85" name="Freeform 73"/>
                <p:cNvSpPr>
                  <a:spLocks/>
                </p:cNvSpPr>
                <p:nvPr/>
              </p:nvSpPr>
              <p:spPr bwMode="auto">
                <a:xfrm>
                  <a:off x="1142" y="1927"/>
                  <a:ext cx="144" cy="134"/>
                </a:xfrm>
                <a:custGeom>
                  <a:avLst/>
                  <a:gdLst>
                    <a:gd name="T0" fmla="*/ 41 w 288"/>
                    <a:gd name="T1" fmla="*/ 1 h 268"/>
                    <a:gd name="T2" fmla="*/ 42 w 288"/>
                    <a:gd name="T3" fmla="*/ 0 h 268"/>
                    <a:gd name="T4" fmla="*/ 52 w 288"/>
                    <a:gd name="T5" fmla="*/ 0 h 268"/>
                    <a:gd name="T6" fmla="*/ 66 w 288"/>
                    <a:gd name="T7" fmla="*/ 0 h 268"/>
                    <a:gd name="T8" fmla="*/ 87 w 288"/>
                    <a:gd name="T9" fmla="*/ 1 h 268"/>
                    <a:gd name="T10" fmla="*/ 106 w 288"/>
                    <a:gd name="T11" fmla="*/ 3 h 268"/>
                    <a:gd name="T12" fmla="*/ 132 w 288"/>
                    <a:gd name="T13" fmla="*/ 8 h 268"/>
                    <a:gd name="T14" fmla="*/ 158 w 288"/>
                    <a:gd name="T15" fmla="*/ 12 h 268"/>
                    <a:gd name="T16" fmla="*/ 185 w 288"/>
                    <a:gd name="T17" fmla="*/ 24 h 268"/>
                    <a:gd name="T18" fmla="*/ 209 w 288"/>
                    <a:gd name="T19" fmla="*/ 35 h 268"/>
                    <a:gd name="T20" fmla="*/ 233 w 288"/>
                    <a:gd name="T21" fmla="*/ 51 h 268"/>
                    <a:gd name="T22" fmla="*/ 252 w 288"/>
                    <a:gd name="T23" fmla="*/ 70 h 268"/>
                    <a:gd name="T24" fmla="*/ 272 w 288"/>
                    <a:gd name="T25" fmla="*/ 96 h 268"/>
                    <a:gd name="T26" fmla="*/ 281 w 288"/>
                    <a:gd name="T27" fmla="*/ 123 h 268"/>
                    <a:gd name="T28" fmla="*/ 288 w 288"/>
                    <a:gd name="T29" fmla="*/ 159 h 268"/>
                    <a:gd name="T30" fmla="*/ 286 w 288"/>
                    <a:gd name="T31" fmla="*/ 197 h 268"/>
                    <a:gd name="T32" fmla="*/ 280 w 288"/>
                    <a:gd name="T33" fmla="*/ 245 h 268"/>
                    <a:gd name="T34" fmla="*/ 206 w 288"/>
                    <a:gd name="T35" fmla="*/ 268 h 268"/>
                    <a:gd name="T36" fmla="*/ 206 w 288"/>
                    <a:gd name="T37" fmla="*/ 265 h 268"/>
                    <a:gd name="T38" fmla="*/ 207 w 288"/>
                    <a:gd name="T39" fmla="*/ 255 h 268"/>
                    <a:gd name="T40" fmla="*/ 211 w 288"/>
                    <a:gd name="T41" fmla="*/ 242 h 268"/>
                    <a:gd name="T42" fmla="*/ 215 w 288"/>
                    <a:gd name="T43" fmla="*/ 228 h 268"/>
                    <a:gd name="T44" fmla="*/ 217 w 288"/>
                    <a:gd name="T45" fmla="*/ 208 h 268"/>
                    <a:gd name="T46" fmla="*/ 219 w 288"/>
                    <a:gd name="T47" fmla="*/ 188 h 268"/>
                    <a:gd name="T48" fmla="*/ 219 w 288"/>
                    <a:gd name="T49" fmla="*/ 167 h 268"/>
                    <a:gd name="T50" fmla="*/ 219 w 288"/>
                    <a:gd name="T51" fmla="*/ 146 h 268"/>
                    <a:gd name="T52" fmla="*/ 215 w 288"/>
                    <a:gd name="T53" fmla="*/ 125 h 268"/>
                    <a:gd name="T54" fmla="*/ 207 w 288"/>
                    <a:gd name="T55" fmla="*/ 104 h 268"/>
                    <a:gd name="T56" fmla="*/ 196 w 288"/>
                    <a:gd name="T57" fmla="*/ 86 h 268"/>
                    <a:gd name="T58" fmla="*/ 180 w 288"/>
                    <a:gd name="T59" fmla="*/ 72 h 268"/>
                    <a:gd name="T60" fmla="*/ 158 w 288"/>
                    <a:gd name="T61" fmla="*/ 61 h 268"/>
                    <a:gd name="T62" fmla="*/ 132 w 288"/>
                    <a:gd name="T63" fmla="*/ 54 h 268"/>
                    <a:gd name="T64" fmla="*/ 100 w 288"/>
                    <a:gd name="T65" fmla="*/ 54 h 268"/>
                    <a:gd name="T66" fmla="*/ 60 w 288"/>
                    <a:gd name="T67" fmla="*/ 61 h 268"/>
                    <a:gd name="T68" fmla="*/ 58 w 288"/>
                    <a:gd name="T69" fmla="*/ 59 h 268"/>
                    <a:gd name="T70" fmla="*/ 53 w 288"/>
                    <a:gd name="T71" fmla="*/ 56 h 268"/>
                    <a:gd name="T72" fmla="*/ 49 w 288"/>
                    <a:gd name="T73" fmla="*/ 53 h 268"/>
                    <a:gd name="T74" fmla="*/ 42 w 288"/>
                    <a:gd name="T75" fmla="*/ 49 h 268"/>
                    <a:gd name="T76" fmla="*/ 34 w 288"/>
                    <a:gd name="T77" fmla="*/ 46 h 268"/>
                    <a:gd name="T78" fmla="*/ 26 w 288"/>
                    <a:gd name="T79" fmla="*/ 41 h 268"/>
                    <a:gd name="T80" fmla="*/ 18 w 288"/>
                    <a:gd name="T81" fmla="*/ 35 h 268"/>
                    <a:gd name="T82" fmla="*/ 12 w 288"/>
                    <a:gd name="T83" fmla="*/ 32 h 268"/>
                    <a:gd name="T84" fmla="*/ 2 w 288"/>
                    <a:gd name="T85" fmla="*/ 22 h 268"/>
                    <a:gd name="T86" fmla="*/ 0 w 288"/>
                    <a:gd name="T87" fmla="*/ 12 h 268"/>
                    <a:gd name="T88" fmla="*/ 4 w 288"/>
                    <a:gd name="T89" fmla="*/ 8 h 268"/>
                    <a:gd name="T90" fmla="*/ 12 w 288"/>
                    <a:gd name="T91" fmla="*/ 4 h 268"/>
                    <a:gd name="T92" fmla="*/ 23 w 288"/>
                    <a:gd name="T93" fmla="*/ 1 h 268"/>
                    <a:gd name="T94" fmla="*/ 41 w 288"/>
                    <a:gd name="T95" fmla="*/ 1 h 268"/>
                    <a:gd name="T96" fmla="*/ 41 w 288"/>
                    <a:gd name="T97" fmla="*/ 1 h 2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88" h="268">
                      <a:moveTo>
                        <a:pt x="41" y="1"/>
                      </a:moveTo>
                      <a:lnTo>
                        <a:pt x="42" y="0"/>
                      </a:lnTo>
                      <a:lnTo>
                        <a:pt x="52" y="0"/>
                      </a:lnTo>
                      <a:lnTo>
                        <a:pt x="66" y="0"/>
                      </a:lnTo>
                      <a:lnTo>
                        <a:pt x="87" y="1"/>
                      </a:lnTo>
                      <a:lnTo>
                        <a:pt x="106" y="3"/>
                      </a:lnTo>
                      <a:lnTo>
                        <a:pt x="132" y="8"/>
                      </a:lnTo>
                      <a:lnTo>
                        <a:pt x="158" y="12"/>
                      </a:lnTo>
                      <a:lnTo>
                        <a:pt x="185" y="24"/>
                      </a:lnTo>
                      <a:lnTo>
                        <a:pt x="209" y="35"/>
                      </a:lnTo>
                      <a:lnTo>
                        <a:pt x="233" y="51"/>
                      </a:lnTo>
                      <a:lnTo>
                        <a:pt x="252" y="70"/>
                      </a:lnTo>
                      <a:lnTo>
                        <a:pt x="272" y="96"/>
                      </a:lnTo>
                      <a:lnTo>
                        <a:pt x="281" y="123"/>
                      </a:lnTo>
                      <a:lnTo>
                        <a:pt x="288" y="159"/>
                      </a:lnTo>
                      <a:lnTo>
                        <a:pt x="286" y="197"/>
                      </a:lnTo>
                      <a:lnTo>
                        <a:pt x="280" y="245"/>
                      </a:lnTo>
                      <a:lnTo>
                        <a:pt x="206" y="268"/>
                      </a:lnTo>
                      <a:lnTo>
                        <a:pt x="206" y="265"/>
                      </a:lnTo>
                      <a:lnTo>
                        <a:pt x="207" y="255"/>
                      </a:lnTo>
                      <a:lnTo>
                        <a:pt x="211" y="242"/>
                      </a:lnTo>
                      <a:lnTo>
                        <a:pt x="215" y="228"/>
                      </a:lnTo>
                      <a:lnTo>
                        <a:pt x="217" y="208"/>
                      </a:lnTo>
                      <a:lnTo>
                        <a:pt x="219" y="188"/>
                      </a:lnTo>
                      <a:lnTo>
                        <a:pt x="219" y="167"/>
                      </a:lnTo>
                      <a:lnTo>
                        <a:pt x="219" y="146"/>
                      </a:lnTo>
                      <a:lnTo>
                        <a:pt x="215" y="125"/>
                      </a:lnTo>
                      <a:lnTo>
                        <a:pt x="207" y="104"/>
                      </a:lnTo>
                      <a:lnTo>
                        <a:pt x="196" y="86"/>
                      </a:lnTo>
                      <a:lnTo>
                        <a:pt x="180" y="72"/>
                      </a:lnTo>
                      <a:lnTo>
                        <a:pt x="158" y="61"/>
                      </a:lnTo>
                      <a:lnTo>
                        <a:pt x="132" y="54"/>
                      </a:lnTo>
                      <a:lnTo>
                        <a:pt x="100" y="54"/>
                      </a:lnTo>
                      <a:lnTo>
                        <a:pt x="60" y="61"/>
                      </a:lnTo>
                      <a:lnTo>
                        <a:pt x="58" y="59"/>
                      </a:lnTo>
                      <a:lnTo>
                        <a:pt x="53" y="56"/>
                      </a:lnTo>
                      <a:lnTo>
                        <a:pt x="49" y="53"/>
                      </a:lnTo>
                      <a:lnTo>
                        <a:pt x="42" y="49"/>
                      </a:lnTo>
                      <a:lnTo>
                        <a:pt x="34" y="46"/>
                      </a:lnTo>
                      <a:lnTo>
                        <a:pt x="26" y="41"/>
                      </a:lnTo>
                      <a:lnTo>
                        <a:pt x="18" y="35"/>
                      </a:lnTo>
                      <a:lnTo>
                        <a:pt x="12" y="32"/>
                      </a:lnTo>
                      <a:lnTo>
                        <a:pt x="2" y="22"/>
                      </a:lnTo>
                      <a:lnTo>
                        <a:pt x="0" y="12"/>
                      </a:lnTo>
                      <a:lnTo>
                        <a:pt x="4" y="8"/>
                      </a:lnTo>
                      <a:lnTo>
                        <a:pt x="12" y="4"/>
                      </a:lnTo>
                      <a:lnTo>
                        <a:pt x="23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close/>
                    </a:path>
                  </a:pathLst>
                </a:custGeom>
                <a:solidFill>
                  <a:srgbClr val="3147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86" name="Freeform 74"/>
                <p:cNvSpPr>
                  <a:spLocks/>
                </p:cNvSpPr>
                <p:nvPr/>
              </p:nvSpPr>
              <p:spPr bwMode="auto">
                <a:xfrm>
                  <a:off x="1027" y="1970"/>
                  <a:ext cx="203" cy="213"/>
                </a:xfrm>
                <a:custGeom>
                  <a:avLst/>
                  <a:gdLst>
                    <a:gd name="T0" fmla="*/ 352 w 408"/>
                    <a:gd name="T1" fmla="*/ 2 h 426"/>
                    <a:gd name="T2" fmla="*/ 366 w 408"/>
                    <a:gd name="T3" fmla="*/ 16 h 426"/>
                    <a:gd name="T4" fmla="*/ 379 w 408"/>
                    <a:gd name="T5" fmla="*/ 32 h 426"/>
                    <a:gd name="T6" fmla="*/ 394 w 408"/>
                    <a:gd name="T7" fmla="*/ 53 h 426"/>
                    <a:gd name="T8" fmla="*/ 403 w 408"/>
                    <a:gd name="T9" fmla="*/ 76 h 426"/>
                    <a:gd name="T10" fmla="*/ 408 w 408"/>
                    <a:gd name="T11" fmla="*/ 103 h 426"/>
                    <a:gd name="T12" fmla="*/ 408 w 408"/>
                    <a:gd name="T13" fmla="*/ 132 h 426"/>
                    <a:gd name="T14" fmla="*/ 395 w 408"/>
                    <a:gd name="T15" fmla="*/ 166 h 426"/>
                    <a:gd name="T16" fmla="*/ 369 w 408"/>
                    <a:gd name="T17" fmla="*/ 207 h 426"/>
                    <a:gd name="T18" fmla="*/ 329 w 408"/>
                    <a:gd name="T19" fmla="*/ 257 h 426"/>
                    <a:gd name="T20" fmla="*/ 283 w 408"/>
                    <a:gd name="T21" fmla="*/ 307 h 426"/>
                    <a:gd name="T22" fmla="*/ 233 w 408"/>
                    <a:gd name="T23" fmla="*/ 354 h 426"/>
                    <a:gd name="T24" fmla="*/ 182 w 408"/>
                    <a:gd name="T25" fmla="*/ 392 h 426"/>
                    <a:gd name="T26" fmla="*/ 135 w 408"/>
                    <a:gd name="T27" fmla="*/ 418 h 426"/>
                    <a:gd name="T28" fmla="*/ 97 w 408"/>
                    <a:gd name="T29" fmla="*/ 426 h 426"/>
                    <a:gd name="T30" fmla="*/ 68 w 408"/>
                    <a:gd name="T31" fmla="*/ 416 h 426"/>
                    <a:gd name="T32" fmla="*/ 45 w 408"/>
                    <a:gd name="T33" fmla="*/ 402 h 426"/>
                    <a:gd name="T34" fmla="*/ 29 w 408"/>
                    <a:gd name="T35" fmla="*/ 387 h 426"/>
                    <a:gd name="T36" fmla="*/ 16 w 408"/>
                    <a:gd name="T37" fmla="*/ 374 h 426"/>
                    <a:gd name="T38" fmla="*/ 5 w 408"/>
                    <a:gd name="T39" fmla="*/ 358 h 426"/>
                    <a:gd name="T40" fmla="*/ 0 w 408"/>
                    <a:gd name="T41" fmla="*/ 346 h 426"/>
                    <a:gd name="T42" fmla="*/ 0 w 408"/>
                    <a:gd name="T43" fmla="*/ 341 h 426"/>
                    <a:gd name="T44" fmla="*/ 8 w 408"/>
                    <a:gd name="T45" fmla="*/ 336 h 426"/>
                    <a:gd name="T46" fmla="*/ 21 w 408"/>
                    <a:gd name="T47" fmla="*/ 336 h 426"/>
                    <a:gd name="T48" fmla="*/ 34 w 408"/>
                    <a:gd name="T49" fmla="*/ 344 h 426"/>
                    <a:gd name="T50" fmla="*/ 44 w 408"/>
                    <a:gd name="T51" fmla="*/ 355 h 426"/>
                    <a:gd name="T52" fmla="*/ 52 w 408"/>
                    <a:gd name="T53" fmla="*/ 370 h 426"/>
                    <a:gd name="T54" fmla="*/ 64 w 408"/>
                    <a:gd name="T55" fmla="*/ 379 h 426"/>
                    <a:gd name="T56" fmla="*/ 79 w 408"/>
                    <a:gd name="T57" fmla="*/ 386 h 426"/>
                    <a:gd name="T58" fmla="*/ 95 w 408"/>
                    <a:gd name="T59" fmla="*/ 387 h 426"/>
                    <a:gd name="T60" fmla="*/ 111 w 408"/>
                    <a:gd name="T61" fmla="*/ 384 h 426"/>
                    <a:gd name="T62" fmla="*/ 127 w 408"/>
                    <a:gd name="T63" fmla="*/ 378 h 426"/>
                    <a:gd name="T64" fmla="*/ 140 w 408"/>
                    <a:gd name="T65" fmla="*/ 370 h 426"/>
                    <a:gd name="T66" fmla="*/ 150 w 408"/>
                    <a:gd name="T67" fmla="*/ 360 h 426"/>
                    <a:gd name="T68" fmla="*/ 158 w 408"/>
                    <a:gd name="T69" fmla="*/ 346 h 426"/>
                    <a:gd name="T70" fmla="*/ 177 w 408"/>
                    <a:gd name="T71" fmla="*/ 325 h 426"/>
                    <a:gd name="T72" fmla="*/ 209 w 408"/>
                    <a:gd name="T73" fmla="*/ 297 h 426"/>
                    <a:gd name="T74" fmla="*/ 244 w 408"/>
                    <a:gd name="T75" fmla="*/ 264 h 426"/>
                    <a:gd name="T76" fmla="*/ 283 w 408"/>
                    <a:gd name="T77" fmla="*/ 230 h 426"/>
                    <a:gd name="T78" fmla="*/ 318 w 408"/>
                    <a:gd name="T79" fmla="*/ 198 h 426"/>
                    <a:gd name="T80" fmla="*/ 347 w 408"/>
                    <a:gd name="T81" fmla="*/ 164 h 426"/>
                    <a:gd name="T82" fmla="*/ 365 w 408"/>
                    <a:gd name="T83" fmla="*/ 137 h 426"/>
                    <a:gd name="T84" fmla="*/ 366 w 408"/>
                    <a:gd name="T85" fmla="*/ 121 h 426"/>
                    <a:gd name="T86" fmla="*/ 360 w 408"/>
                    <a:gd name="T87" fmla="*/ 108 h 426"/>
                    <a:gd name="T88" fmla="*/ 352 w 408"/>
                    <a:gd name="T89" fmla="*/ 90 h 426"/>
                    <a:gd name="T90" fmla="*/ 342 w 408"/>
                    <a:gd name="T91" fmla="*/ 71 h 426"/>
                    <a:gd name="T92" fmla="*/ 333 w 408"/>
                    <a:gd name="T93" fmla="*/ 50 h 426"/>
                    <a:gd name="T94" fmla="*/ 328 w 408"/>
                    <a:gd name="T95" fmla="*/ 31 h 426"/>
                    <a:gd name="T96" fmla="*/ 329 w 408"/>
                    <a:gd name="T97" fmla="*/ 13 h 426"/>
                    <a:gd name="T98" fmla="*/ 339 w 408"/>
                    <a:gd name="T99" fmla="*/ 2 h 426"/>
                    <a:gd name="T100" fmla="*/ 350 w 408"/>
                    <a:gd name="T101" fmla="*/ 0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408" h="426">
                      <a:moveTo>
                        <a:pt x="350" y="0"/>
                      </a:moveTo>
                      <a:lnTo>
                        <a:pt x="352" y="2"/>
                      </a:lnTo>
                      <a:lnTo>
                        <a:pt x="361" y="12"/>
                      </a:lnTo>
                      <a:lnTo>
                        <a:pt x="366" y="16"/>
                      </a:lnTo>
                      <a:lnTo>
                        <a:pt x="374" y="24"/>
                      </a:lnTo>
                      <a:lnTo>
                        <a:pt x="379" y="32"/>
                      </a:lnTo>
                      <a:lnTo>
                        <a:pt x="387" y="44"/>
                      </a:lnTo>
                      <a:lnTo>
                        <a:pt x="394" y="53"/>
                      </a:lnTo>
                      <a:lnTo>
                        <a:pt x="398" y="65"/>
                      </a:lnTo>
                      <a:lnTo>
                        <a:pt x="403" y="76"/>
                      </a:lnTo>
                      <a:lnTo>
                        <a:pt x="408" y="90"/>
                      </a:lnTo>
                      <a:lnTo>
                        <a:pt x="408" y="103"/>
                      </a:lnTo>
                      <a:lnTo>
                        <a:pt x="408" y="118"/>
                      </a:lnTo>
                      <a:lnTo>
                        <a:pt x="408" y="132"/>
                      </a:lnTo>
                      <a:lnTo>
                        <a:pt x="403" y="150"/>
                      </a:lnTo>
                      <a:lnTo>
                        <a:pt x="395" y="166"/>
                      </a:lnTo>
                      <a:lnTo>
                        <a:pt x="384" y="187"/>
                      </a:lnTo>
                      <a:lnTo>
                        <a:pt x="369" y="207"/>
                      </a:lnTo>
                      <a:lnTo>
                        <a:pt x="352" y="233"/>
                      </a:lnTo>
                      <a:lnTo>
                        <a:pt x="329" y="257"/>
                      </a:lnTo>
                      <a:lnTo>
                        <a:pt x="307" y="283"/>
                      </a:lnTo>
                      <a:lnTo>
                        <a:pt x="283" y="307"/>
                      </a:lnTo>
                      <a:lnTo>
                        <a:pt x="259" y="333"/>
                      </a:lnTo>
                      <a:lnTo>
                        <a:pt x="233" y="354"/>
                      </a:lnTo>
                      <a:lnTo>
                        <a:pt x="207" y="374"/>
                      </a:lnTo>
                      <a:lnTo>
                        <a:pt x="182" y="392"/>
                      </a:lnTo>
                      <a:lnTo>
                        <a:pt x="158" y="408"/>
                      </a:lnTo>
                      <a:lnTo>
                        <a:pt x="135" y="418"/>
                      </a:lnTo>
                      <a:lnTo>
                        <a:pt x="114" y="426"/>
                      </a:lnTo>
                      <a:lnTo>
                        <a:pt x="97" y="426"/>
                      </a:lnTo>
                      <a:lnTo>
                        <a:pt x="82" y="424"/>
                      </a:lnTo>
                      <a:lnTo>
                        <a:pt x="68" y="416"/>
                      </a:lnTo>
                      <a:lnTo>
                        <a:pt x="56" y="410"/>
                      </a:lnTo>
                      <a:lnTo>
                        <a:pt x="45" y="402"/>
                      </a:lnTo>
                      <a:lnTo>
                        <a:pt x="39" y="395"/>
                      </a:lnTo>
                      <a:lnTo>
                        <a:pt x="29" y="387"/>
                      </a:lnTo>
                      <a:lnTo>
                        <a:pt x="23" y="382"/>
                      </a:lnTo>
                      <a:lnTo>
                        <a:pt x="16" y="374"/>
                      </a:lnTo>
                      <a:lnTo>
                        <a:pt x="13" y="370"/>
                      </a:lnTo>
                      <a:lnTo>
                        <a:pt x="5" y="358"/>
                      </a:lnTo>
                      <a:lnTo>
                        <a:pt x="2" y="350"/>
                      </a:lnTo>
                      <a:lnTo>
                        <a:pt x="0" y="346"/>
                      </a:lnTo>
                      <a:lnTo>
                        <a:pt x="0" y="344"/>
                      </a:lnTo>
                      <a:lnTo>
                        <a:pt x="0" y="341"/>
                      </a:lnTo>
                      <a:lnTo>
                        <a:pt x="5" y="341"/>
                      </a:lnTo>
                      <a:lnTo>
                        <a:pt x="8" y="336"/>
                      </a:lnTo>
                      <a:lnTo>
                        <a:pt x="15" y="336"/>
                      </a:lnTo>
                      <a:lnTo>
                        <a:pt x="21" y="336"/>
                      </a:lnTo>
                      <a:lnTo>
                        <a:pt x="29" y="341"/>
                      </a:lnTo>
                      <a:lnTo>
                        <a:pt x="34" y="344"/>
                      </a:lnTo>
                      <a:lnTo>
                        <a:pt x="39" y="349"/>
                      </a:lnTo>
                      <a:lnTo>
                        <a:pt x="44" y="355"/>
                      </a:lnTo>
                      <a:lnTo>
                        <a:pt x="48" y="363"/>
                      </a:lnTo>
                      <a:lnTo>
                        <a:pt x="52" y="370"/>
                      </a:lnTo>
                      <a:lnTo>
                        <a:pt x="58" y="376"/>
                      </a:lnTo>
                      <a:lnTo>
                        <a:pt x="64" y="379"/>
                      </a:lnTo>
                      <a:lnTo>
                        <a:pt x="71" y="384"/>
                      </a:lnTo>
                      <a:lnTo>
                        <a:pt x="79" y="386"/>
                      </a:lnTo>
                      <a:lnTo>
                        <a:pt x="87" y="387"/>
                      </a:lnTo>
                      <a:lnTo>
                        <a:pt x="95" y="387"/>
                      </a:lnTo>
                      <a:lnTo>
                        <a:pt x="105" y="387"/>
                      </a:lnTo>
                      <a:lnTo>
                        <a:pt x="111" y="384"/>
                      </a:lnTo>
                      <a:lnTo>
                        <a:pt x="119" y="382"/>
                      </a:lnTo>
                      <a:lnTo>
                        <a:pt x="127" y="378"/>
                      </a:lnTo>
                      <a:lnTo>
                        <a:pt x="133" y="374"/>
                      </a:lnTo>
                      <a:lnTo>
                        <a:pt x="140" y="370"/>
                      </a:lnTo>
                      <a:lnTo>
                        <a:pt x="146" y="365"/>
                      </a:lnTo>
                      <a:lnTo>
                        <a:pt x="150" y="360"/>
                      </a:lnTo>
                      <a:lnTo>
                        <a:pt x="154" y="354"/>
                      </a:lnTo>
                      <a:lnTo>
                        <a:pt x="158" y="346"/>
                      </a:lnTo>
                      <a:lnTo>
                        <a:pt x="166" y="336"/>
                      </a:lnTo>
                      <a:lnTo>
                        <a:pt x="177" y="325"/>
                      </a:lnTo>
                      <a:lnTo>
                        <a:pt x="193" y="312"/>
                      </a:lnTo>
                      <a:lnTo>
                        <a:pt x="209" y="297"/>
                      </a:lnTo>
                      <a:lnTo>
                        <a:pt x="227" y="281"/>
                      </a:lnTo>
                      <a:lnTo>
                        <a:pt x="244" y="264"/>
                      </a:lnTo>
                      <a:lnTo>
                        <a:pt x="265" y="249"/>
                      </a:lnTo>
                      <a:lnTo>
                        <a:pt x="283" y="230"/>
                      </a:lnTo>
                      <a:lnTo>
                        <a:pt x="300" y="214"/>
                      </a:lnTo>
                      <a:lnTo>
                        <a:pt x="318" y="198"/>
                      </a:lnTo>
                      <a:lnTo>
                        <a:pt x="334" y="182"/>
                      </a:lnTo>
                      <a:lnTo>
                        <a:pt x="347" y="164"/>
                      </a:lnTo>
                      <a:lnTo>
                        <a:pt x="357" y="150"/>
                      </a:lnTo>
                      <a:lnTo>
                        <a:pt x="365" y="137"/>
                      </a:lnTo>
                      <a:lnTo>
                        <a:pt x="368" y="126"/>
                      </a:lnTo>
                      <a:lnTo>
                        <a:pt x="366" y="121"/>
                      </a:lnTo>
                      <a:lnTo>
                        <a:pt x="365" y="116"/>
                      </a:lnTo>
                      <a:lnTo>
                        <a:pt x="360" y="108"/>
                      </a:lnTo>
                      <a:lnTo>
                        <a:pt x="357" y="102"/>
                      </a:lnTo>
                      <a:lnTo>
                        <a:pt x="352" y="90"/>
                      </a:lnTo>
                      <a:lnTo>
                        <a:pt x="347" y="81"/>
                      </a:lnTo>
                      <a:lnTo>
                        <a:pt x="342" y="71"/>
                      </a:lnTo>
                      <a:lnTo>
                        <a:pt x="337" y="61"/>
                      </a:lnTo>
                      <a:lnTo>
                        <a:pt x="333" y="50"/>
                      </a:lnTo>
                      <a:lnTo>
                        <a:pt x="329" y="40"/>
                      </a:lnTo>
                      <a:lnTo>
                        <a:pt x="328" y="31"/>
                      </a:lnTo>
                      <a:lnTo>
                        <a:pt x="328" y="21"/>
                      </a:lnTo>
                      <a:lnTo>
                        <a:pt x="329" y="13"/>
                      </a:lnTo>
                      <a:lnTo>
                        <a:pt x="333" y="7"/>
                      </a:lnTo>
                      <a:lnTo>
                        <a:pt x="339" y="2"/>
                      </a:lnTo>
                      <a:lnTo>
                        <a:pt x="350" y="0"/>
                      </a:lnTo>
                      <a:lnTo>
                        <a:pt x="350" y="0"/>
                      </a:lnTo>
                      <a:close/>
                    </a:path>
                  </a:pathLst>
                </a:custGeom>
                <a:solidFill>
                  <a:srgbClr val="9CB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87" name="Freeform 75"/>
                <p:cNvSpPr>
                  <a:spLocks/>
                </p:cNvSpPr>
                <p:nvPr/>
              </p:nvSpPr>
              <p:spPr bwMode="auto">
                <a:xfrm>
                  <a:off x="1133" y="2716"/>
                  <a:ext cx="159" cy="59"/>
                </a:xfrm>
                <a:custGeom>
                  <a:avLst/>
                  <a:gdLst>
                    <a:gd name="T0" fmla="*/ 0 w 318"/>
                    <a:gd name="T1" fmla="*/ 0 h 119"/>
                    <a:gd name="T2" fmla="*/ 318 w 318"/>
                    <a:gd name="T3" fmla="*/ 1 h 119"/>
                    <a:gd name="T4" fmla="*/ 313 w 318"/>
                    <a:gd name="T5" fmla="*/ 119 h 119"/>
                    <a:gd name="T6" fmla="*/ 29 w 318"/>
                    <a:gd name="T7" fmla="*/ 71 h 119"/>
                    <a:gd name="T8" fmla="*/ 0 w 318"/>
                    <a:gd name="T9" fmla="*/ 0 h 119"/>
                    <a:gd name="T10" fmla="*/ 0 w 318"/>
                    <a:gd name="T11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8" h="119">
                      <a:moveTo>
                        <a:pt x="0" y="0"/>
                      </a:moveTo>
                      <a:lnTo>
                        <a:pt x="318" y="1"/>
                      </a:lnTo>
                      <a:lnTo>
                        <a:pt x="313" y="119"/>
                      </a:lnTo>
                      <a:lnTo>
                        <a:pt x="29" y="7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88" name="Freeform 76"/>
                <p:cNvSpPr>
                  <a:spLocks/>
                </p:cNvSpPr>
                <p:nvPr/>
              </p:nvSpPr>
              <p:spPr bwMode="auto">
                <a:xfrm>
                  <a:off x="1141" y="1776"/>
                  <a:ext cx="36" cy="117"/>
                </a:xfrm>
                <a:custGeom>
                  <a:avLst/>
                  <a:gdLst>
                    <a:gd name="T0" fmla="*/ 43 w 70"/>
                    <a:gd name="T1" fmla="*/ 3 h 234"/>
                    <a:gd name="T2" fmla="*/ 42 w 70"/>
                    <a:gd name="T3" fmla="*/ 1 h 234"/>
                    <a:gd name="T4" fmla="*/ 35 w 70"/>
                    <a:gd name="T5" fmla="*/ 1 h 234"/>
                    <a:gd name="T6" fmla="*/ 29 w 70"/>
                    <a:gd name="T7" fmla="*/ 0 h 234"/>
                    <a:gd name="T8" fmla="*/ 22 w 70"/>
                    <a:gd name="T9" fmla="*/ 0 h 234"/>
                    <a:gd name="T10" fmla="*/ 14 w 70"/>
                    <a:gd name="T11" fmla="*/ 0 h 234"/>
                    <a:gd name="T12" fmla="*/ 8 w 70"/>
                    <a:gd name="T13" fmla="*/ 1 h 234"/>
                    <a:gd name="T14" fmla="*/ 3 w 70"/>
                    <a:gd name="T15" fmla="*/ 5 h 234"/>
                    <a:gd name="T16" fmla="*/ 1 w 70"/>
                    <a:gd name="T17" fmla="*/ 11 h 234"/>
                    <a:gd name="T18" fmla="*/ 0 w 70"/>
                    <a:gd name="T19" fmla="*/ 14 h 234"/>
                    <a:gd name="T20" fmla="*/ 0 w 70"/>
                    <a:gd name="T21" fmla="*/ 24 h 234"/>
                    <a:gd name="T22" fmla="*/ 0 w 70"/>
                    <a:gd name="T23" fmla="*/ 35 h 234"/>
                    <a:gd name="T24" fmla="*/ 1 w 70"/>
                    <a:gd name="T25" fmla="*/ 51 h 234"/>
                    <a:gd name="T26" fmla="*/ 3 w 70"/>
                    <a:gd name="T27" fmla="*/ 67 h 234"/>
                    <a:gd name="T28" fmla="*/ 5 w 70"/>
                    <a:gd name="T29" fmla="*/ 87 h 234"/>
                    <a:gd name="T30" fmla="*/ 6 w 70"/>
                    <a:gd name="T31" fmla="*/ 106 h 234"/>
                    <a:gd name="T32" fmla="*/ 9 w 70"/>
                    <a:gd name="T33" fmla="*/ 128 h 234"/>
                    <a:gd name="T34" fmla="*/ 11 w 70"/>
                    <a:gd name="T35" fmla="*/ 148 h 234"/>
                    <a:gd name="T36" fmla="*/ 13 w 70"/>
                    <a:gd name="T37" fmla="*/ 167 h 234"/>
                    <a:gd name="T38" fmla="*/ 16 w 70"/>
                    <a:gd name="T39" fmla="*/ 183 h 234"/>
                    <a:gd name="T40" fmla="*/ 17 w 70"/>
                    <a:gd name="T41" fmla="*/ 201 h 234"/>
                    <a:gd name="T42" fmla="*/ 19 w 70"/>
                    <a:gd name="T43" fmla="*/ 215 h 234"/>
                    <a:gd name="T44" fmla="*/ 21 w 70"/>
                    <a:gd name="T45" fmla="*/ 225 h 234"/>
                    <a:gd name="T46" fmla="*/ 22 w 70"/>
                    <a:gd name="T47" fmla="*/ 231 h 234"/>
                    <a:gd name="T48" fmla="*/ 22 w 70"/>
                    <a:gd name="T49" fmla="*/ 234 h 234"/>
                    <a:gd name="T50" fmla="*/ 61 w 70"/>
                    <a:gd name="T51" fmla="*/ 205 h 234"/>
                    <a:gd name="T52" fmla="*/ 59 w 70"/>
                    <a:gd name="T53" fmla="*/ 204 h 234"/>
                    <a:gd name="T54" fmla="*/ 59 w 70"/>
                    <a:gd name="T55" fmla="*/ 201 h 234"/>
                    <a:gd name="T56" fmla="*/ 59 w 70"/>
                    <a:gd name="T57" fmla="*/ 194 h 234"/>
                    <a:gd name="T58" fmla="*/ 59 w 70"/>
                    <a:gd name="T59" fmla="*/ 188 h 234"/>
                    <a:gd name="T60" fmla="*/ 56 w 70"/>
                    <a:gd name="T61" fmla="*/ 178 h 234"/>
                    <a:gd name="T62" fmla="*/ 56 w 70"/>
                    <a:gd name="T63" fmla="*/ 168 h 234"/>
                    <a:gd name="T64" fmla="*/ 54 w 70"/>
                    <a:gd name="T65" fmla="*/ 157 h 234"/>
                    <a:gd name="T66" fmla="*/ 54 w 70"/>
                    <a:gd name="T67" fmla="*/ 148 h 234"/>
                    <a:gd name="T68" fmla="*/ 51 w 70"/>
                    <a:gd name="T69" fmla="*/ 136 h 234"/>
                    <a:gd name="T70" fmla="*/ 50 w 70"/>
                    <a:gd name="T71" fmla="*/ 123 h 234"/>
                    <a:gd name="T72" fmla="*/ 48 w 70"/>
                    <a:gd name="T73" fmla="*/ 114 h 234"/>
                    <a:gd name="T74" fmla="*/ 46 w 70"/>
                    <a:gd name="T75" fmla="*/ 103 h 234"/>
                    <a:gd name="T76" fmla="*/ 45 w 70"/>
                    <a:gd name="T77" fmla="*/ 91 h 234"/>
                    <a:gd name="T78" fmla="*/ 45 w 70"/>
                    <a:gd name="T79" fmla="*/ 85 h 234"/>
                    <a:gd name="T80" fmla="*/ 43 w 70"/>
                    <a:gd name="T81" fmla="*/ 77 h 234"/>
                    <a:gd name="T82" fmla="*/ 43 w 70"/>
                    <a:gd name="T83" fmla="*/ 72 h 234"/>
                    <a:gd name="T84" fmla="*/ 42 w 70"/>
                    <a:gd name="T85" fmla="*/ 64 h 234"/>
                    <a:gd name="T86" fmla="*/ 45 w 70"/>
                    <a:gd name="T87" fmla="*/ 58 h 234"/>
                    <a:gd name="T88" fmla="*/ 48 w 70"/>
                    <a:gd name="T89" fmla="*/ 53 h 234"/>
                    <a:gd name="T90" fmla="*/ 54 w 70"/>
                    <a:gd name="T91" fmla="*/ 53 h 234"/>
                    <a:gd name="T92" fmla="*/ 64 w 70"/>
                    <a:gd name="T93" fmla="*/ 50 h 234"/>
                    <a:gd name="T94" fmla="*/ 70 w 70"/>
                    <a:gd name="T95" fmla="*/ 50 h 234"/>
                    <a:gd name="T96" fmla="*/ 69 w 70"/>
                    <a:gd name="T97" fmla="*/ 29 h 234"/>
                    <a:gd name="T98" fmla="*/ 43 w 70"/>
                    <a:gd name="T99" fmla="*/ 3 h 234"/>
                    <a:gd name="T100" fmla="*/ 43 w 70"/>
                    <a:gd name="T101" fmla="*/ 3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0" h="234">
                      <a:moveTo>
                        <a:pt x="43" y="3"/>
                      </a:moveTo>
                      <a:lnTo>
                        <a:pt x="42" y="1"/>
                      </a:lnTo>
                      <a:lnTo>
                        <a:pt x="35" y="1"/>
                      </a:lnTo>
                      <a:lnTo>
                        <a:pt x="29" y="0"/>
                      </a:lnTo>
                      <a:lnTo>
                        <a:pt x="22" y="0"/>
                      </a:lnTo>
                      <a:lnTo>
                        <a:pt x="14" y="0"/>
                      </a:lnTo>
                      <a:lnTo>
                        <a:pt x="8" y="1"/>
                      </a:lnTo>
                      <a:lnTo>
                        <a:pt x="3" y="5"/>
                      </a:lnTo>
                      <a:lnTo>
                        <a:pt x="1" y="11"/>
                      </a:lnTo>
                      <a:lnTo>
                        <a:pt x="0" y="14"/>
                      </a:lnTo>
                      <a:lnTo>
                        <a:pt x="0" y="24"/>
                      </a:lnTo>
                      <a:lnTo>
                        <a:pt x="0" y="35"/>
                      </a:lnTo>
                      <a:lnTo>
                        <a:pt x="1" y="51"/>
                      </a:lnTo>
                      <a:lnTo>
                        <a:pt x="3" y="67"/>
                      </a:lnTo>
                      <a:lnTo>
                        <a:pt x="5" y="87"/>
                      </a:lnTo>
                      <a:lnTo>
                        <a:pt x="6" y="106"/>
                      </a:lnTo>
                      <a:lnTo>
                        <a:pt x="9" y="128"/>
                      </a:lnTo>
                      <a:lnTo>
                        <a:pt x="11" y="148"/>
                      </a:lnTo>
                      <a:lnTo>
                        <a:pt x="13" y="167"/>
                      </a:lnTo>
                      <a:lnTo>
                        <a:pt x="16" y="183"/>
                      </a:lnTo>
                      <a:lnTo>
                        <a:pt x="17" y="201"/>
                      </a:lnTo>
                      <a:lnTo>
                        <a:pt x="19" y="215"/>
                      </a:lnTo>
                      <a:lnTo>
                        <a:pt x="21" y="225"/>
                      </a:lnTo>
                      <a:lnTo>
                        <a:pt x="22" y="231"/>
                      </a:lnTo>
                      <a:lnTo>
                        <a:pt x="22" y="234"/>
                      </a:lnTo>
                      <a:lnTo>
                        <a:pt x="61" y="205"/>
                      </a:lnTo>
                      <a:lnTo>
                        <a:pt x="59" y="204"/>
                      </a:lnTo>
                      <a:lnTo>
                        <a:pt x="59" y="201"/>
                      </a:lnTo>
                      <a:lnTo>
                        <a:pt x="59" y="194"/>
                      </a:lnTo>
                      <a:lnTo>
                        <a:pt x="59" y="188"/>
                      </a:lnTo>
                      <a:lnTo>
                        <a:pt x="56" y="178"/>
                      </a:lnTo>
                      <a:lnTo>
                        <a:pt x="56" y="168"/>
                      </a:lnTo>
                      <a:lnTo>
                        <a:pt x="54" y="157"/>
                      </a:lnTo>
                      <a:lnTo>
                        <a:pt x="54" y="148"/>
                      </a:lnTo>
                      <a:lnTo>
                        <a:pt x="51" y="136"/>
                      </a:lnTo>
                      <a:lnTo>
                        <a:pt x="50" y="123"/>
                      </a:lnTo>
                      <a:lnTo>
                        <a:pt x="48" y="114"/>
                      </a:lnTo>
                      <a:lnTo>
                        <a:pt x="46" y="103"/>
                      </a:lnTo>
                      <a:lnTo>
                        <a:pt x="45" y="91"/>
                      </a:lnTo>
                      <a:lnTo>
                        <a:pt x="45" y="85"/>
                      </a:lnTo>
                      <a:lnTo>
                        <a:pt x="43" y="77"/>
                      </a:lnTo>
                      <a:lnTo>
                        <a:pt x="43" y="72"/>
                      </a:lnTo>
                      <a:lnTo>
                        <a:pt x="42" y="64"/>
                      </a:lnTo>
                      <a:lnTo>
                        <a:pt x="45" y="58"/>
                      </a:lnTo>
                      <a:lnTo>
                        <a:pt x="48" y="53"/>
                      </a:lnTo>
                      <a:lnTo>
                        <a:pt x="54" y="53"/>
                      </a:lnTo>
                      <a:lnTo>
                        <a:pt x="64" y="50"/>
                      </a:lnTo>
                      <a:lnTo>
                        <a:pt x="70" y="50"/>
                      </a:lnTo>
                      <a:lnTo>
                        <a:pt x="69" y="29"/>
                      </a:lnTo>
                      <a:lnTo>
                        <a:pt x="43" y="3"/>
                      </a:lnTo>
                      <a:lnTo>
                        <a:pt x="43" y="3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89" name="Freeform 77"/>
                <p:cNvSpPr>
                  <a:spLocks/>
                </p:cNvSpPr>
                <p:nvPr/>
              </p:nvSpPr>
              <p:spPr bwMode="auto">
                <a:xfrm>
                  <a:off x="1373" y="1741"/>
                  <a:ext cx="36" cy="116"/>
                </a:xfrm>
                <a:custGeom>
                  <a:avLst/>
                  <a:gdLst>
                    <a:gd name="T0" fmla="*/ 45 w 72"/>
                    <a:gd name="T1" fmla="*/ 2 h 233"/>
                    <a:gd name="T2" fmla="*/ 43 w 72"/>
                    <a:gd name="T3" fmla="*/ 0 h 233"/>
                    <a:gd name="T4" fmla="*/ 39 w 72"/>
                    <a:gd name="T5" fmla="*/ 0 h 233"/>
                    <a:gd name="T6" fmla="*/ 31 w 72"/>
                    <a:gd name="T7" fmla="*/ 0 h 233"/>
                    <a:gd name="T8" fmla="*/ 24 w 72"/>
                    <a:gd name="T9" fmla="*/ 0 h 233"/>
                    <a:gd name="T10" fmla="*/ 16 w 72"/>
                    <a:gd name="T11" fmla="*/ 0 h 233"/>
                    <a:gd name="T12" fmla="*/ 10 w 72"/>
                    <a:gd name="T13" fmla="*/ 0 h 233"/>
                    <a:gd name="T14" fmla="*/ 5 w 72"/>
                    <a:gd name="T15" fmla="*/ 5 h 233"/>
                    <a:gd name="T16" fmla="*/ 3 w 72"/>
                    <a:gd name="T17" fmla="*/ 10 h 233"/>
                    <a:gd name="T18" fmla="*/ 0 w 72"/>
                    <a:gd name="T19" fmla="*/ 15 h 233"/>
                    <a:gd name="T20" fmla="*/ 0 w 72"/>
                    <a:gd name="T21" fmla="*/ 23 h 233"/>
                    <a:gd name="T22" fmla="*/ 2 w 72"/>
                    <a:gd name="T23" fmla="*/ 34 h 233"/>
                    <a:gd name="T24" fmla="*/ 3 w 72"/>
                    <a:gd name="T25" fmla="*/ 50 h 233"/>
                    <a:gd name="T26" fmla="*/ 5 w 72"/>
                    <a:gd name="T27" fmla="*/ 66 h 233"/>
                    <a:gd name="T28" fmla="*/ 6 w 72"/>
                    <a:gd name="T29" fmla="*/ 85 h 233"/>
                    <a:gd name="T30" fmla="*/ 8 w 72"/>
                    <a:gd name="T31" fmla="*/ 105 h 233"/>
                    <a:gd name="T32" fmla="*/ 11 w 72"/>
                    <a:gd name="T33" fmla="*/ 127 h 233"/>
                    <a:gd name="T34" fmla="*/ 14 w 72"/>
                    <a:gd name="T35" fmla="*/ 146 h 233"/>
                    <a:gd name="T36" fmla="*/ 16 w 72"/>
                    <a:gd name="T37" fmla="*/ 166 h 233"/>
                    <a:gd name="T38" fmla="*/ 19 w 72"/>
                    <a:gd name="T39" fmla="*/ 182 h 233"/>
                    <a:gd name="T40" fmla="*/ 21 w 72"/>
                    <a:gd name="T41" fmla="*/ 199 h 233"/>
                    <a:gd name="T42" fmla="*/ 23 w 72"/>
                    <a:gd name="T43" fmla="*/ 214 h 233"/>
                    <a:gd name="T44" fmla="*/ 24 w 72"/>
                    <a:gd name="T45" fmla="*/ 223 h 233"/>
                    <a:gd name="T46" fmla="*/ 26 w 72"/>
                    <a:gd name="T47" fmla="*/ 230 h 233"/>
                    <a:gd name="T48" fmla="*/ 27 w 72"/>
                    <a:gd name="T49" fmla="*/ 233 h 233"/>
                    <a:gd name="T50" fmla="*/ 63 w 72"/>
                    <a:gd name="T51" fmla="*/ 204 h 233"/>
                    <a:gd name="T52" fmla="*/ 61 w 72"/>
                    <a:gd name="T53" fmla="*/ 202 h 233"/>
                    <a:gd name="T54" fmla="*/ 61 w 72"/>
                    <a:gd name="T55" fmla="*/ 199 h 233"/>
                    <a:gd name="T56" fmla="*/ 61 w 72"/>
                    <a:gd name="T57" fmla="*/ 193 h 233"/>
                    <a:gd name="T58" fmla="*/ 61 w 72"/>
                    <a:gd name="T59" fmla="*/ 186 h 233"/>
                    <a:gd name="T60" fmla="*/ 58 w 72"/>
                    <a:gd name="T61" fmla="*/ 177 h 233"/>
                    <a:gd name="T62" fmla="*/ 58 w 72"/>
                    <a:gd name="T63" fmla="*/ 167 h 233"/>
                    <a:gd name="T64" fmla="*/ 56 w 72"/>
                    <a:gd name="T65" fmla="*/ 156 h 233"/>
                    <a:gd name="T66" fmla="*/ 56 w 72"/>
                    <a:gd name="T67" fmla="*/ 148 h 233"/>
                    <a:gd name="T68" fmla="*/ 53 w 72"/>
                    <a:gd name="T69" fmla="*/ 135 h 233"/>
                    <a:gd name="T70" fmla="*/ 51 w 72"/>
                    <a:gd name="T71" fmla="*/ 124 h 233"/>
                    <a:gd name="T72" fmla="*/ 50 w 72"/>
                    <a:gd name="T73" fmla="*/ 113 h 233"/>
                    <a:gd name="T74" fmla="*/ 48 w 72"/>
                    <a:gd name="T75" fmla="*/ 101 h 233"/>
                    <a:gd name="T76" fmla="*/ 47 w 72"/>
                    <a:gd name="T77" fmla="*/ 90 h 233"/>
                    <a:gd name="T78" fmla="*/ 47 w 72"/>
                    <a:gd name="T79" fmla="*/ 84 h 233"/>
                    <a:gd name="T80" fmla="*/ 45 w 72"/>
                    <a:gd name="T81" fmla="*/ 76 h 233"/>
                    <a:gd name="T82" fmla="*/ 45 w 72"/>
                    <a:gd name="T83" fmla="*/ 71 h 233"/>
                    <a:gd name="T84" fmla="*/ 43 w 72"/>
                    <a:gd name="T85" fmla="*/ 63 h 233"/>
                    <a:gd name="T86" fmla="*/ 47 w 72"/>
                    <a:gd name="T87" fmla="*/ 56 h 233"/>
                    <a:gd name="T88" fmla="*/ 50 w 72"/>
                    <a:gd name="T89" fmla="*/ 52 h 233"/>
                    <a:gd name="T90" fmla="*/ 56 w 72"/>
                    <a:gd name="T91" fmla="*/ 52 h 233"/>
                    <a:gd name="T92" fmla="*/ 66 w 72"/>
                    <a:gd name="T93" fmla="*/ 48 h 233"/>
                    <a:gd name="T94" fmla="*/ 72 w 72"/>
                    <a:gd name="T95" fmla="*/ 48 h 233"/>
                    <a:gd name="T96" fmla="*/ 71 w 72"/>
                    <a:gd name="T97" fmla="*/ 26 h 233"/>
                    <a:gd name="T98" fmla="*/ 45 w 72"/>
                    <a:gd name="T99" fmla="*/ 2 h 233"/>
                    <a:gd name="T100" fmla="*/ 45 w 72"/>
                    <a:gd name="T101" fmla="*/ 2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2" h="233">
                      <a:moveTo>
                        <a:pt x="45" y="2"/>
                      </a:moveTo>
                      <a:lnTo>
                        <a:pt x="43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4" y="0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5" y="5"/>
                      </a:lnTo>
                      <a:lnTo>
                        <a:pt x="3" y="10"/>
                      </a:lnTo>
                      <a:lnTo>
                        <a:pt x="0" y="15"/>
                      </a:lnTo>
                      <a:lnTo>
                        <a:pt x="0" y="23"/>
                      </a:lnTo>
                      <a:lnTo>
                        <a:pt x="2" y="34"/>
                      </a:lnTo>
                      <a:lnTo>
                        <a:pt x="3" y="50"/>
                      </a:lnTo>
                      <a:lnTo>
                        <a:pt x="5" y="66"/>
                      </a:lnTo>
                      <a:lnTo>
                        <a:pt x="6" y="85"/>
                      </a:lnTo>
                      <a:lnTo>
                        <a:pt x="8" y="105"/>
                      </a:lnTo>
                      <a:lnTo>
                        <a:pt x="11" y="127"/>
                      </a:lnTo>
                      <a:lnTo>
                        <a:pt x="14" y="146"/>
                      </a:lnTo>
                      <a:lnTo>
                        <a:pt x="16" y="166"/>
                      </a:lnTo>
                      <a:lnTo>
                        <a:pt x="19" y="182"/>
                      </a:lnTo>
                      <a:lnTo>
                        <a:pt x="21" y="199"/>
                      </a:lnTo>
                      <a:lnTo>
                        <a:pt x="23" y="214"/>
                      </a:lnTo>
                      <a:lnTo>
                        <a:pt x="24" y="223"/>
                      </a:lnTo>
                      <a:lnTo>
                        <a:pt x="26" y="230"/>
                      </a:lnTo>
                      <a:lnTo>
                        <a:pt x="27" y="233"/>
                      </a:lnTo>
                      <a:lnTo>
                        <a:pt x="63" y="204"/>
                      </a:lnTo>
                      <a:lnTo>
                        <a:pt x="61" y="202"/>
                      </a:lnTo>
                      <a:lnTo>
                        <a:pt x="61" y="199"/>
                      </a:lnTo>
                      <a:lnTo>
                        <a:pt x="61" y="193"/>
                      </a:lnTo>
                      <a:lnTo>
                        <a:pt x="61" y="186"/>
                      </a:lnTo>
                      <a:lnTo>
                        <a:pt x="58" y="177"/>
                      </a:lnTo>
                      <a:lnTo>
                        <a:pt x="58" y="167"/>
                      </a:lnTo>
                      <a:lnTo>
                        <a:pt x="56" y="156"/>
                      </a:lnTo>
                      <a:lnTo>
                        <a:pt x="56" y="148"/>
                      </a:lnTo>
                      <a:lnTo>
                        <a:pt x="53" y="135"/>
                      </a:lnTo>
                      <a:lnTo>
                        <a:pt x="51" y="124"/>
                      </a:lnTo>
                      <a:lnTo>
                        <a:pt x="50" y="113"/>
                      </a:lnTo>
                      <a:lnTo>
                        <a:pt x="48" y="101"/>
                      </a:lnTo>
                      <a:lnTo>
                        <a:pt x="47" y="90"/>
                      </a:lnTo>
                      <a:lnTo>
                        <a:pt x="47" y="84"/>
                      </a:lnTo>
                      <a:lnTo>
                        <a:pt x="45" y="76"/>
                      </a:lnTo>
                      <a:lnTo>
                        <a:pt x="45" y="71"/>
                      </a:lnTo>
                      <a:lnTo>
                        <a:pt x="43" y="63"/>
                      </a:lnTo>
                      <a:lnTo>
                        <a:pt x="47" y="56"/>
                      </a:lnTo>
                      <a:lnTo>
                        <a:pt x="50" y="52"/>
                      </a:lnTo>
                      <a:lnTo>
                        <a:pt x="56" y="52"/>
                      </a:lnTo>
                      <a:lnTo>
                        <a:pt x="66" y="48"/>
                      </a:lnTo>
                      <a:lnTo>
                        <a:pt x="72" y="48"/>
                      </a:lnTo>
                      <a:lnTo>
                        <a:pt x="71" y="26"/>
                      </a:lnTo>
                      <a:lnTo>
                        <a:pt x="45" y="2"/>
                      </a:lnTo>
                      <a:lnTo>
                        <a:pt x="45" y="2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sp>
          <p:nvSpPr>
            <p:cNvPr id="13390" name="Rectangle 78"/>
            <p:cNvSpPr>
              <a:spLocks noChangeArrowheads="1"/>
            </p:cNvSpPr>
            <p:nvPr/>
          </p:nvSpPr>
          <p:spPr bwMode="auto">
            <a:xfrm>
              <a:off x="3719" y="1788"/>
              <a:ext cx="192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PT" altLang="pt-BR" sz="3200" b="1">
                  <a:solidFill>
                    <a:srgbClr val="FF3300"/>
                  </a:solidFill>
                </a:rPr>
                <a:t>GENERALIZAÇÃO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768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 sz="4800" b="1">
                <a:solidFill>
                  <a:srgbClr val="FF3300"/>
                </a:solidFill>
              </a:rPr>
              <a:t>PASSIVO</a:t>
            </a:r>
            <a:endParaRPr lang="pt-BR" altLang="pt-BR" sz="4800" b="1">
              <a:solidFill>
                <a:srgbClr val="FF3300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8300" y="1773239"/>
            <a:ext cx="4762500" cy="4103687"/>
          </a:xfrm>
        </p:spPr>
        <p:txBody>
          <a:bodyPr/>
          <a:lstStyle/>
          <a:p>
            <a:pPr>
              <a:buFontTx/>
              <a:buNone/>
            </a:pPr>
            <a:r>
              <a:rPr lang="pt-PT" altLang="pt-BR" b="1">
                <a:solidFill>
                  <a:srgbClr val="000099"/>
                </a:solidFill>
              </a:rPr>
              <a:t>ATITUDES:</a:t>
            </a:r>
          </a:p>
          <a:p>
            <a:pPr>
              <a:buFontTx/>
              <a:buNone/>
            </a:pPr>
            <a:r>
              <a:rPr lang="en-US" altLang="pt-BR" b="1">
                <a:solidFill>
                  <a:srgbClr val="000099"/>
                </a:solidFill>
              </a:rPr>
              <a:t># </a:t>
            </a:r>
            <a:r>
              <a:rPr lang="pt-PT" altLang="pt-BR">
                <a:solidFill>
                  <a:srgbClr val="FF3300"/>
                </a:solidFill>
              </a:rPr>
              <a:t>EVITAMENTO</a:t>
            </a:r>
          </a:p>
          <a:p>
            <a:pPr>
              <a:buFontTx/>
              <a:buNone/>
            </a:pPr>
            <a:r>
              <a:rPr lang="en-US" altLang="pt-BR" b="1">
                <a:solidFill>
                  <a:srgbClr val="000099"/>
                </a:solidFill>
              </a:rPr>
              <a:t># </a:t>
            </a:r>
            <a:r>
              <a:rPr lang="pt-PT" altLang="pt-BR">
                <a:solidFill>
                  <a:srgbClr val="FF3300"/>
                </a:solidFill>
              </a:rPr>
              <a:t>SUBMISSÃO </a:t>
            </a:r>
          </a:p>
          <a:p>
            <a:pPr>
              <a:buFontTx/>
              <a:buNone/>
            </a:pPr>
            <a:r>
              <a:rPr lang="en-US" altLang="pt-BR" b="1">
                <a:solidFill>
                  <a:srgbClr val="000099"/>
                </a:solidFill>
              </a:rPr>
              <a:t>#</a:t>
            </a:r>
            <a:r>
              <a:rPr lang="en-US" altLang="pt-BR"/>
              <a:t>  </a:t>
            </a:r>
            <a:r>
              <a:rPr lang="pt-PT" altLang="pt-BR">
                <a:solidFill>
                  <a:srgbClr val="FF3300"/>
                </a:solidFill>
              </a:rPr>
              <a:t>INFERIORIDADE</a:t>
            </a:r>
          </a:p>
          <a:p>
            <a:pPr>
              <a:buFontTx/>
              <a:buNone/>
            </a:pPr>
            <a:r>
              <a:rPr lang="en-US" altLang="pt-BR" b="1">
                <a:solidFill>
                  <a:srgbClr val="000099"/>
                </a:solidFill>
              </a:rPr>
              <a:t># </a:t>
            </a:r>
            <a:r>
              <a:rPr lang="pt-PT" altLang="pt-BR">
                <a:solidFill>
                  <a:srgbClr val="FF3300"/>
                </a:solidFill>
              </a:rPr>
              <a:t>OLHAR TÍMIDO</a:t>
            </a:r>
          </a:p>
          <a:p>
            <a:pPr>
              <a:buFontTx/>
              <a:buNone/>
            </a:pPr>
            <a:r>
              <a:rPr lang="en-US" altLang="pt-BR" b="1">
                <a:solidFill>
                  <a:srgbClr val="000099"/>
                </a:solidFill>
              </a:rPr>
              <a:t>#</a:t>
            </a:r>
            <a:r>
              <a:rPr lang="en-US" altLang="pt-BR"/>
              <a:t> </a:t>
            </a:r>
            <a:r>
              <a:rPr lang="pt-PT" altLang="pt-BR">
                <a:solidFill>
                  <a:srgbClr val="FF3300"/>
                </a:solidFill>
              </a:rPr>
              <a:t> RISO NERVOSO</a:t>
            </a:r>
          </a:p>
          <a:p>
            <a:pPr>
              <a:buFontTx/>
              <a:buNone/>
            </a:pPr>
            <a:r>
              <a:rPr lang="en-US" altLang="pt-BR" b="1">
                <a:solidFill>
                  <a:srgbClr val="000099"/>
                </a:solidFill>
              </a:rPr>
              <a:t># </a:t>
            </a:r>
            <a:r>
              <a:rPr lang="pt-PT" altLang="pt-BR">
                <a:solidFill>
                  <a:srgbClr val="FF3300"/>
                </a:solidFill>
              </a:rPr>
              <a:t>MEDO DO OUTRO</a:t>
            </a:r>
            <a:endParaRPr lang="en-GB" altLang="pt-BR">
              <a:solidFill>
                <a:srgbClr val="FF3300"/>
              </a:solidFill>
            </a:endParaRPr>
          </a:p>
          <a:p>
            <a:endParaRPr lang="pt-BR" altLang="pt-BR"/>
          </a:p>
        </p:txBody>
      </p:sp>
      <p:pic>
        <p:nvPicPr>
          <p:cNvPr id="56324" name="Picture 4" descr="NWAGE0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2133601"/>
            <a:ext cx="2740025" cy="33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2237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1905001" y="3505200"/>
            <a:ext cx="3294063" cy="3048000"/>
            <a:chOff x="0" y="1968"/>
            <a:chExt cx="2075" cy="1920"/>
          </a:xfrm>
        </p:grpSpPr>
        <p:grpSp>
          <p:nvGrpSpPr>
            <p:cNvPr id="12291" name="Group 3"/>
            <p:cNvGrpSpPr>
              <a:grpSpLocks/>
            </p:cNvGrpSpPr>
            <p:nvPr/>
          </p:nvGrpSpPr>
          <p:grpSpPr bwMode="auto">
            <a:xfrm>
              <a:off x="0" y="1968"/>
              <a:ext cx="1771" cy="1920"/>
              <a:chOff x="4536" y="816"/>
              <a:chExt cx="1771" cy="1920"/>
            </a:xfrm>
          </p:grpSpPr>
          <p:sp>
            <p:nvSpPr>
              <p:cNvPr id="12292" name="Freeform 4"/>
              <p:cNvSpPr>
                <a:spLocks/>
              </p:cNvSpPr>
              <p:nvPr/>
            </p:nvSpPr>
            <p:spPr bwMode="auto">
              <a:xfrm>
                <a:off x="6126" y="2079"/>
                <a:ext cx="181" cy="261"/>
              </a:xfrm>
              <a:custGeom>
                <a:avLst/>
                <a:gdLst>
                  <a:gd name="T0" fmla="*/ 361 w 361"/>
                  <a:gd name="T1" fmla="*/ 0 h 521"/>
                  <a:gd name="T2" fmla="*/ 355 w 361"/>
                  <a:gd name="T3" fmla="*/ 137 h 521"/>
                  <a:gd name="T4" fmla="*/ 343 w 361"/>
                  <a:gd name="T5" fmla="*/ 239 h 521"/>
                  <a:gd name="T6" fmla="*/ 348 w 361"/>
                  <a:gd name="T7" fmla="*/ 361 h 521"/>
                  <a:gd name="T8" fmla="*/ 348 w 361"/>
                  <a:gd name="T9" fmla="*/ 460 h 521"/>
                  <a:gd name="T10" fmla="*/ 343 w 361"/>
                  <a:gd name="T11" fmla="*/ 521 h 521"/>
                  <a:gd name="T12" fmla="*/ 295 w 361"/>
                  <a:gd name="T13" fmla="*/ 521 h 521"/>
                  <a:gd name="T14" fmla="*/ 185 w 361"/>
                  <a:gd name="T15" fmla="*/ 521 h 521"/>
                  <a:gd name="T16" fmla="*/ 0 w 361"/>
                  <a:gd name="T17" fmla="*/ 493 h 521"/>
                  <a:gd name="T18" fmla="*/ 206 w 361"/>
                  <a:gd name="T19" fmla="*/ 474 h 521"/>
                  <a:gd name="T20" fmla="*/ 288 w 361"/>
                  <a:gd name="T21" fmla="*/ 364 h 521"/>
                  <a:gd name="T22" fmla="*/ 298 w 361"/>
                  <a:gd name="T23" fmla="*/ 226 h 521"/>
                  <a:gd name="T24" fmla="*/ 361 w 361"/>
                  <a:gd name="T25" fmla="*/ 0 h 521"/>
                  <a:gd name="T26" fmla="*/ 361 w 361"/>
                  <a:gd name="T27" fmla="*/ 0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1" h="521">
                    <a:moveTo>
                      <a:pt x="361" y="0"/>
                    </a:moveTo>
                    <a:lnTo>
                      <a:pt x="355" y="137"/>
                    </a:lnTo>
                    <a:lnTo>
                      <a:pt x="343" y="239"/>
                    </a:lnTo>
                    <a:lnTo>
                      <a:pt x="348" y="361"/>
                    </a:lnTo>
                    <a:lnTo>
                      <a:pt x="348" y="460"/>
                    </a:lnTo>
                    <a:lnTo>
                      <a:pt x="343" y="521"/>
                    </a:lnTo>
                    <a:lnTo>
                      <a:pt x="295" y="521"/>
                    </a:lnTo>
                    <a:lnTo>
                      <a:pt x="185" y="521"/>
                    </a:lnTo>
                    <a:lnTo>
                      <a:pt x="0" y="493"/>
                    </a:lnTo>
                    <a:lnTo>
                      <a:pt x="206" y="474"/>
                    </a:lnTo>
                    <a:lnTo>
                      <a:pt x="288" y="364"/>
                    </a:lnTo>
                    <a:lnTo>
                      <a:pt x="298" y="226"/>
                    </a:lnTo>
                    <a:lnTo>
                      <a:pt x="36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293" name="Freeform 5"/>
              <p:cNvSpPr>
                <a:spLocks/>
              </p:cNvSpPr>
              <p:nvPr/>
            </p:nvSpPr>
            <p:spPr bwMode="auto">
              <a:xfrm>
                <a:off x="4776" y="1600"/>
                <a:ext cx="565" cy="234"/>
              </a:xfrm>
              <a:custGeom>
                <a:avLst/>
                <a:gdLst>
                  <a:gd name="T0" fmla="*/ 290 w 295"/>
                  <a:gd name="T1" fmla="*/ 60 h 222"/>
                  <a:gd name="T2" fmla="*/ 265 w 295"/>
                  <a:gd name="T3" fmla="*/ 64 h 222"/>
                  <a:gd name="T4" fmla="*/ 236 w 295"/>
                  <a:gd name="T5" fmla="*/ 64 h 222"/>
                  <a:gd name="T6" fmla="*/ 216 w 295"/>
                  <a:gd name="T7" fmla="*/ 64 h 222"/>
                  <a:gd name="T8" fmla="*/ 194 w 295"/>
                  <a:gd name="T9" fmla="*/ 67 h 222"/>
                  <a:gd name="T10" fmla="*/ 165 w 295"/>
                  <a:gd name="T11" fmla="*/ 70 h 222"/>
                  <a:gd name="T12" fmla="*/ 147 w 295"/>
                  <a:gd name="T13" fmla="*/ 70 h 222"/>
                  <a:gd name="T14" fmla="*/ 147 w 295"/>
                  <a:gd name="T15" fmla="*/ 49 h 222"/>
                  <a:gd name="T16" fmla="*/ 147 w 295"/>
                  <a:gd name="T17" fmla="*/ 34 h 222"/>
                  <a:gd name="T18" fmla="*/ 147 w 295"/>
                  <a:gd name="T19" fmla="*/ 0 h 222"/>
                  <a:gd name="T20" fmla="*/ 123 w 295"/>
                  <a:gd name="T21" fmla="*/ 16 h 222"/>
                  <a:gd name="T22" fmla="*/ 94 w 295"/>
                  <a:gd name="T23" fmla="*/ 37 h 222"/>
                  <a:gd name="T24" fmla="*/ 67 w 295"/>
                  <a:gd name="T25" fmla="*/ 55 h 222"/>
                  <a:gd name="T26" fmla="*/ 39 w 295"/>
                  <a:gd name="T27" fmla="*/ 70 h 222"/>
                  <a:gd name="T28" fmla="*/ 24 w 295"/>
                  <a:gd name="T29" fmla="*/ 85 h 222"/>
                  <a:gd name="T30" fmla="*/ 0 w 295"/>
                  <a:gd name="T31" fmla="*/ 97 h 222"/>
                  <a:gd name="T32" fmla="*/ 34 w 295"/>
                  <a:gd name="T33" fmla="*/ 120 h 222"/>
                  <a:gd name="T34" fmla="*/ 67 w 295"/>
                  <a:gd name="T35" fmla="*/ 152 h 222"/>
                  <a:gd name="T36" fmla="*/ 91 w 295"/>
                  <a:gd name="T37" fmla="*/ 173 h 222"/>
                  <a:gd name="T38" fmla="*/ 112 w 295"/>
                  <a:gd name="T39" fmla="*/ 185 h 222"/>
                  <a:gd name="T40" fmla="*/ 126 w 295"/>
                  <a:gd name="T41" fmla="*/ 201 h 222"/>
                  <a:gd name="T42" fmla="*/ 147 w 295"/>
                  <a:gd name="T43" fmla="*/ 222 h 222"/>
                  <a:gd name="T44" fmla="*/ 152 w 295"/>
                  <a:gd name="T45" fmla="*/ 185 h 222"/>
                  <a:gd name="T46" fmla="*/ 152 w 295"/>
                  <a:gd name="T47" fmla="*/ 162 h 222"/>
                  <a:gd name="T48" fmla="*/ 176 w 295"/>
                  <a:gd name="T49" fmla="*/ 162 h 222"/>
                  <a:gd name="T50" fmla="*/ 201 w 295"/>
                  <a:gd name="T51" fmla="*/ 162 h 222"/>
                  <a:gd name="T52" fmla="*/ 233 w 295"/>
                  <a:gd name="T53" fmla="*/ 167 h 222"/>
                  <a:gd name="T54" fmla="*/ 272 w 295"/>
                  <a:gd name="T55" fmla="*/ 170 h 222"/>
                  <a:gd name="T56" fmla="*/ 293 w 295"/>
                  <a:gd name="T57" fmla="*/ 173 h 222"/>
                  <a:gd name="T58" fmla="*/ 295 w 295"/>
                  <a:gd name="T59" fmla="*/ 158 h 222"/>
                  <a:gd name="T60" fmla="*/ 262 w 295"/>
                  <a:gd name="T61" fmla="*/ 152 h 222"/>
                  <a:gd name="T62" fmla="*/ 219 w 295"/>
                  <a:gd name="T63" fmla="*/ 146 h 222"/>
                  <a:gd name="T64" fmla="*/ 183 w 295"/>
                  <a:gd name="T65" fmla="*/ 144 h 222"/>
                  <a:gd name="T66" fmla="*/ 152 w 295"/>
                  <a:gd name="T67" fmla="*/ 141 h 222"/>
                  <a:gd name="T68" fmla="*/ 137 w 295"/>
                  <a:gd name="T69" fmla="*/ 141 h 222"/>
                  <a:gd name="T70" fmla="*/ 134 w 295"/>
                  <a:gd name="T71" fmla="*/ 167 h 222"/>
                  <a:gd name="T72" fmla="*/ 138 w 295"/>
                  <a:gd name="T73" fmla="*/ 185 h 222"/>
                  <a:gd name="T74" fmla="*/ 115 w 295"/>
                  <a:gd name="T75" fmla="*/ 167 h 222"/>
                  <a:gd name="T76" fmla="*/ 85 w 295"/>
                  <a:gd name="T77" fmla="*/ 146 h 222"/>
                  <a:gd name="T78" fmla="*/ 64 w 295"/>
                  <a:gd name="T79" fmla="*/ 131 h 222"/>
                  <a:gd name="T80" fmla="*/ 39 w 295"/>
                  <a:gd name="T81" fmla="*/ 106 h 222"/>
                  <a:gd name="T82" fmla="*/ 58 w 295"/>
                  <a:gd name="T83" fmla="*/ 94 h 222"/>
                  <a:gd name="T84" fmla="*/ 76 w 295"/>
                  <a:gd name="T85" fmla="*/ 73 h 222"/>
                  <a:gd name="T86" fmla="*/ 99 w 295"/>
                  <a:gd name="T87" fmla="*/ 60 h 222"/>
                  <a:gd name="T88" fmla="*/ 123 w 295"/>
                  <a:gd name="T89" fmla="*/ 39 h 222"/>
                  <a:gd name="T90" fmla="*/ 128 w 295"/>
                  <a:gd name="T91" fmla="*/ 60 h 222"/>
                  <a:gd name="T92" fmla="*/ 128 w 295"/>
                  <a:gd name="T93" fmla="*/ 84 h 222"/>
                  <a:gd name="T94" fmla="*/ 147 w 295"/>
                  <a:gd name="T95" fmla="*/ 85 h 222"/>
                  <a:gd name="T96" fmla="*/ 177 w 295"/>
                  <a:gd name="T97" fmla="*/ 84 h 222"/>
                  <a:gd name="T98" fmla="*/ 216 w 295"/>
                  <a:gd name="T99" fmla="*/ 84 h 222"/>
                  <a:gd name="T100" fmla="*/ 251 w 295"/>
                  <a:gd name="T101" fmla="*/ 81 h 222"/>
                  <a:gd name="T102" fmla="*/ 283 w 295"/>
                  <a:gd name="T103" fmla="*/ 79 h 222"/>
                  <a:gd name="T104" fmla="*/ 290 w 295"/>
                  <a:gd name="T105" fmla="*/ 60 h 222"/>
                  <a:gd name="T106" fmla="*/ 290 w 295"/>
                  <a:gd name="T107" fmla="*/ 6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5" h="222">
                    <a:moveTo>
                      <a:pt x="290" y="60"/>
                    </a:moveTo>
                    <a:lnTo>
                      <a:pt x="265" y="64"/>
                    </a:lnTo>
                    <a:lnTo>
                      <a:pt x="236" y="64"/>
                    </a:lnTo>
                    <a:lnTo>
                      <a:pt x="216" y="64"/>
                    </a:lnTo>
                    <a:lnTo>
                      <a:pt x="194" y="67"/>
                    </a:lnTo>
                    <a:lnTo>
                      <a:pt x="165" y="70"/>
                    </a:lnTo>
                    <a:lnTo>
                      <a:pt x="147" y="70"/>
                    </a:lnTo>
                    <a:lnTo>
                      <a:pt x="147" y="49"/>
                    </a:lnTo>
                    <a:lnTo>
                      <a:pt x="147" y="34"/>
                    </a:lnTo>
                    <a:lnTo>
                      <a:pt x="147" y="0"/>
                    </a:lnTo>
                    <a:lnTo>
                      <a:pt x="123" y="16"/>
                    </a:lnTo>
                    <a:lnTo>
                      <a:pt x="94" y="37"/>
                    </a:lnTo>
                    <a:lnTo>
                      <a:pt x="67" y="55"/>
                    </a:lnTo>
                    <a:lnTo>
                      <a:pt x="39" y="70"/>
                    </a:lnTo>
                    <a:lnTo>
                      <a:pt x="24" y="85"/>
                    </a:lnTo>
                    <a:lnTo>
                      <a:pt x="0" y="97"/>
                    </a:lnTo>
                    <a:lnTo>
                      <a:pt x="34" y="120"/>
                    </a:lnTo>
                    <a:lnTo>
                      <a:pt x="67" y="152"/>
                    </a:lnTo>
                    <a:lnTo>
                      <a:pt x="91" y="173"/>
                    </a:lnTo>
                    <a:lnTo>
                      <a:pt x="112" y="185"/>
                    </a:lnTo>
                    <a:lnTo>
                      <a:pt x="126" y="201"/>
                    </a:lnTo>
                    <a:lnTo>
                      <a:pt x="147" y="222"/>
                    </a:lnTo>
                    <a:lnTo>
                      <a:pt x="152" y="185"/>
                    </a:lnTo>
                    <a:lnTo>
                      <a:pt x="152" y="162"/>
                    </a:lnTo>
                    <a:lnTo>
                      <a:pt x="176" y="162"/>
                    </a:lnTo>
                    <a:lnTo>
                      <a:pt x="201" y="162"/>
                    </a:lnTo>
                    <a:lnTo>
                      <a:pt x="233" y="167"/>
                    </a:lnTo>
                    <a:lnTo>
                      <a:pt x="272" y="170"/>
                    </a:lnTo>
                    <a:lnTo>
                      <a:pt x="293" y="173"/>
                    </a:lnTo>
                    <a:lnTo>
                      <a:pt x="295" y="158"/>
                    </a:lnTo>
                    <a:lnTo>
                      <a:pt x="262" y="152"/>
                    </a:lnTo>
                    <a:lnTo>
                      <a:pt x="219" y="146"/>
                    </a:lnTo>
                    <a:lnTo>
                      <a:pt x="183" y="144"/>
                    </a:lnTo>
                    <a:lnTo>
                      <a:pt x="152" y="141"/>
                    </a:lnTo>
                    <a:lnTo>
                      <a:pt x="137" y="141"/>
                    </a:lnTo>
                    <a:lnTo>
                      <a:pt x="134" y="167"/>
                    </a:lnTo>
                    <a:lnTo>
                      <a:pt x="138" y="185"/>
                    </a:lnTo>
                    <a:lnTo>
                      <a:pt x="115" y="167"/>
                    </a:lnTo>
                    <a:lnTo>
                      <a:pt x="85" y="146"/>
                    </a:lnTo>
                    <a:lnTo>
                      <a:pt x="64" y="131"/>
                    </a:lnTo>
                    <a:lnTo>
                      <a:pt x="39" y="106"/>
                    </a:lnTo>
                    <a:lnTo>
                      <a:pt x="58" y="94"/>
                    </a:lnTo>
                    <a:lnTo>
                      <a:pt x="76" y="73"/>
                    </a:lnTo>
                    <a:lnTo>
                      <a:pt x="99" y="60"/>
                    </a:lnTo>
                    <a:lnTo>
                      <a:pt x="123" y="39"/>
                    </a:lnTo>
                    <a:lnTo>
                      <a:pt x="128" y="60"/>
                    </a:lnTo>
                    <a:lnTo>
                      <a:pt x="128" y="84"/>
                    </a:lnTo>
                    <a:lnTo>
                      <a:pt x="147" y="85"/>
                    </a:lnTo>
                    <a:lnTo>
                      <a:pt x="177" y="84"/>
                    </a:lnTo>
                    <a:lnTo>
                      <a:pt x="216" y="84"/>
                    </a:lnTo>
                    <a:lnTo>
                      <a:pt x="251" y="81"/>
                    </a:lnTo>
                    <a:lnTo>
                      <a:pt x="283" y="79"/>
                    </a:lnTo>
                    <a:lnTo>
                      <a:pt x="290" y="60"/>
                    </a:lnTo>
                    <a:lnTo>
                      <a:pt x="290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294" name="Freeform 6"/>
              <p:cNvSpPr>
                <a:spLocks/>
              </p:cNvSpPr>
              <p:nvPr/>
            </p:nvSpPr>
            <p:spPr bwMode="auto">
              <a:xfrm>
                <a:off x="5207" y="879"/>
                <a:ext cx="653" cy="209"/>
              </a:xfrm>
              <a:custGeom>
                <a:avLst/>
                <a:gdLst>
                  <a:gd name="T0" fmla="*/ 53 w 340"/>
                  <a:gd name="T1" fmla="*/ 0 h 197"/>
                  <a:gd name="T2" fmla="*/ 21 w 340"/>
                  <a:gd name="T3" fmla="*/ 38 h 197"/>
                  <a:gd name="T4" fmla="*/ 0 w 340"/>
                  <a:gd name="T5" fmla="*/ 99 h 197"/>
                  <a:gd name="T6" fmla="*/ 39 w 340"/>
                  <a:gd name="T7" fmla="*/ 99 h 197"/>
                  <a:gd name="T8" fmla="*/ 163 w 340"/>
                  <a:gd name="T9" fmla="*/ 108 h 197"/>
                  <a:gd name="T10" fmla="*/ 170 w 340"/>
                  <a:gd name="T11" fmla="*/ 119 h 197"/>
                  <a:gd name="T12" fmla="*/ 170 w 340"/>
                  <a:gd name="T13" fmla="*/ 158 h 197"/>
                  <a:gd name="T14" fmla="*/ 167 w 340"/>
                  <a:gd name="T15" fmla="*/ 197 h 197"/>
                  <a:gd name="T16" fmla="*/ 230 w 340"/>
                  <a:gd name="T17" fmla="*/ 171 h 197"/>
                  <a:gd name="T18" fmla="*/ 283 w 340"/>
                  <a:gd name="T19" fmla="*/ 147 h 197"/>
                  <a:gd name="T20" fmla="*/ 340 w 340"/>
                  <a:gd name="T21" fmla="*/ 123 h 197"/>
                  <a:gd name="T22" fmla="*/ 273 w 340"/>
                  <a:gd name="T23" fmla="*/ 90 h 197"/>
                  <a:gd name="T24" fmla="*/ 227 w 340"/>
                  <a:gd name="T25" fmla="*/ 48 h 197"/>
                  <a:gd name="T26" fmla="*/ 202 w 340"/>
                  <a:gd name="T27" fmla="*/ 16 h 197"/>
                  <a:gd name="T28" fmla="*/ 160 w 340"/>
                  <a:gd name="T29" fmla="*/ 38 h 197"/>
                  <a:gd name="T30" fmla="*/ 117 w 340"/>
                  <a:gd name="T31" fmla="*/ 27 h 197"/>
                  <a:gd name="T32" fmla="*/ 53 w 340"/>
                  <a:gd name="T33" fmla="*/ 0 h 197"/>
                  <a:gd name="T34" fmla="*/ 53 w 340"/>
                  <a:gd name="T35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0" h="197">
                    <a:moveTo>
                      <a:pt x="53" y="0"/>
                    </a:moveTo>
                    <a:lnTo>
                      <a:pt x="21" y="38"/>
                    </a:lnTo>
                    <a:lnTo>
                      <a:pt x="0" y="99"/>
                    </a:lnTo>
                    <a:lnTo>
                      <a:pt x="39" y="99"/>
                    </a:lnTo>
                    <a:lnTo>
                      <a:pt x="163" y="108"/>
                    </a:lnTo>
                    <a:lnTo>
                      <a:pt x="170" y="119"/>
                    </a:lnTo>
                    <a:lnTo>
                      <a:pt x="170" y="158"/>
                    </a:lnTo>
                    <a:lnTo>
                      <a:pt x="167" y="197"/>
                    </a:lnTo>
                    <a:lnTo>
                      <a:pt x="230" y="171"/>
                    </a:lnTo>
                    <a:lnTo>
                      <a:pt x="283" y="147"/>
                    </a:lnTo>
                    <a:lnTo>
                      <a:pt x="340" y="123"/>
                    </a:lnTo>
                    <a:lnTo>
                      <a:pt x="273" y="90"/>
                    </a:lnTo>
                    <a:lnTo>
                      <a:pt x="227" y="48"/>
                    </a:lnTo>
                    <a:lnTo>
                      <a:pt x="202" y="16"/>
                    </a:lnTo>
                    <a:lnTo>
                      <a:pt x="160" y="38"/>
                    </a:lnTo>
                    <a:lnTo>
                      <a:pt x="117" y="27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4770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auto">
              <a:xfrm>
                <a:off x="5349" y="1386"/>
                <a:ext cx="469" cy="201"/>
              </a:xfrm>
              <a:custGeom>
                <a:avLst/>
                <a:gdLst>
                  <a:gd name="T0" fmla="*/ 5 w 245"/>
                  <a:gd name="T1" fmla="*/ 41 h 188"/>
                  <a:gd name="T2" fmla="*/ 131 w 245"/>
                  <a:gd name="T3" fmla="*/ 65 h 188"/>
                  <a:gd name="T4" fmla="*/ 139 w 245"/>
                  <a:gd name="T5" fmla="*/ 0 h 188"/>
                  <a:gd name="T6" fmla="*/ 175 w 245"/>
                  <a:gd name="T7" fmla="*/ 23 h 188"/>
                  <a:gd name="T8" fmla="*/ 238 w 245"/>
                  <a:gd name="T9" fmla="*/ 93 h 188"/>
                  <a:gd name="T10" fmla="*/ 245 w 245"/>
                  <a:gd name="T11" fmla="*/ 122 h 188"/>
                  <a:gd name="T12" fmla="*/ 175 w 245"/>
                  <a:gd name="T13" fmla="*/ 164 h 188"/>
                  <a:gd name="T14" fmla="*/ 139 w 245"/>
                  <a:gd name="T15" fmla="*/ 188 h 188"/>
                  <a:gd name="T16" fmla="*/ 128 w 245"/>
                  <a:gd name="T17" fmla="*/ 122 h 188"/>
                  <a:gd name="T18" fmla="*/ 78 w 245"/>
                  <a:gd name="T19" fmla="*/ 140 h 188"/>
                  <a:gd name="T20" fmla="*/ 5 w 245"/>
                  <a:gd name="T21" fmla="*/ 156 h 188"/>
                  <a:gd name="T22" fmla="*/ 0 w 245"/>
                  <a:gd name="T23" fmla="*/ 110 h 188"/>
                  <a:gd name="T24" fmla="*/ 0 w 245"/>
                  <a:gd name="T25" fmla="*/ 57 h 188"/>
                  <a:gd name="T26" fmla="*/ 5 w 245"/>
                  <a:gd name="T27" fmla="*/ 41 h 188"/>
                  <a:gd name="T28" fmla="*/ 5 w 245"/>
                  <a:gd name="T29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5" h="188">
                    <a:moveTo>
                      <a:pt x="5" y="41"/>
                    </a:moveTo>
                    <a:lnTo>
                      <a:pt x="131" y="65"/>
                    </a:lnTo>
                    <a:lnTo>
                      <a:pt x="139" y="0"/>
                    </a:lnTo>
                    <a:lnTo>
                      <a:pt x="175" y="23"/>
                    </a:lnTo>
                    <a:lnTo>
                      <a:pt x="238" y="93"/>
                    </a:lnTo>
                    <a:lnTo>
                      <a:pt x="245" y="122"/>
                    </a:lnTo>
                    <a:lnTo>
                      <a:pt x="175" y="164"/>
                    </a:lnTo>
                    <a:lnTo>
                      <a:pt x="139" y="188"/>
                    </a:lnTo>
                    <a:lnTo>
                      <a:pt x="128" y="122"/>
                    </a:lnTo>
                    <a:lnTo>
                      <a:pt x="78" y="140"/>
                    </a:lnTo>
                    <a:lnTo>
                      <a:pt x="5" y="156"/>
                    </a:lnTo>
                    <a:lnTo>
                      <a:pt x="0" y="110"/>
                    </a:lnTo>
                    <a:lnTo>
                      <a:pt x="0" y="57"/>
                    </a:lnTo>
                    <a:lnTo>
                      <a:pt x="5" y="41"/>
                    </a:lnTo>
                    <a:lnTo>
                      <a:pt x="5" y="41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auto">
              <a:xfrm>
                <a:off x="5160" y="1160"/>
                <a:ext cx="500" cy="192"/>
              </a:xfrm>
              <a:custGeom>
                <a:avLst/>
                <a:gdLst>
                  <a:gd name="T0" fmla="*/ 252 w 261"/>
                  <a:gd name="T1" fmla="*/ 46 h 182"/>
                  <a:gd name="T2" fmla="*/ 169 w 261"/>
                  <a:gd name="T3" fmla="*/ 55 h 182"/>
                  <a:gd name="T4" fmla="*/ 116 w 261"/>
                  <a:gd name="T5" fmla="*/ 55 h 182"/>
                  <a:gd name="T6" fmla="*/ 109 w 261"/>
                  <a:gd name="T7" fmla="*/ 0 h 182"/>
                  <a:gd name="T8" fmla="*/ 0 w 261"/>
                  <a:gd name="T9" fmla="*/ 82 h 182"/>
                  <a:gd name="T10" fmla="*/ 119 w 261"/>
                  <a:gd name="T11" fmla="*/ 182 h 182"/>
                  <a:gd name="T12" fmla="*/ 116 w 261"/>
                  <a:gd name="T13" fmla="*/ 128 h 182"/>
                  <a:gd name="T14" fmla="*/ 261 w 261"/>
                  <a:gd name="T15" fmla="*/ 138 h 182"/>
                  <a:gd name="T16" fmla="*/ 261 w 261"/>
                  <a:gd name="T17" fmla="*/ 82 h 182"/>
                  <a:gd name="T18" fmla="*/ 252 w 261"/>
                  <a:gd name="T19" fmla="*/ 46 h 182"/>
                  <a:gd name="T20" fmla="*/ 252 w 261"/>
                  <a:gd name="T21" fmla="*/ 4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1" h="182">
                    <a:moveTo>
                      <a:pt x="252" y="46"/>
                    </a:moveTo>
                    <a:lnTo>
                      <a:pt x="169" y="55"/>
                    </a:lnTo>
                    <a:lnTo>
                      <a:pt x="116" y="55"/>
                    </a:lnTo>
                    <a:lnTo>
                      <a:pt x="109" y="0"/>
                    </a:lnTo>
                    <a:lnTo>
                      <a:pt x="0" y="82"/>
                    </a:lnTo>
                    <a:lnTo>
                      <a:pt x="119" y="182"/>
                    </a:lnTo>
                    <a:lnTo>
                      <a:pt x="116" y="128"/>
                    </a:lnTo>
                    <a:lnTo>
                      <a:pt x="261" y="138"/>
                    </a:lnTo>
                    <a:lnTo>
                      <a:pt x="261" y="82"/>
                    </a:lnTo>
                    <a:lnTo>
                      <a:pt x="252" y="46"/>
                    </a:lnTo>
                    <a:lnTo>
                      <a:pt x="252" y="46"/>
                    </a:lnTo>
                    <a:close/>
                  </a:path>
                </a:pathLst>
              </a:custGeom>
              <a:solidFill>
                <a:srgbClr val="3352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297" name="Freeform 9"/>
              <p:cNvSpPr>
                <a:spLocks/>
              </p:cNvSpPr>
              <p:nvPr/>
            </p:nvSpPr>
            <p:spPr bwMode="auto">
              <a:xfrm>
                <a:off x="5418" y="816"/>
                <a:ext cx="108" cy="120"/>
              </a:xfrm>
              <a:custGeom>
                <a:avLst/>
                <a:gdLst>
                  <a:gd name="T0" fmla="*/ 0 w 57"/>
                  <a:gd name="T1" fmla="*/ 88 h 114"/>
                  <a:gd name="T2" fmla="*/ 6 w 57"/>
                  <a:gd name="T3" fmla="*/ 66 h 114"/>
                  <a:gd name="T4" fmla="*/ 3 w 57"/>
                  <a:gd name="T5" fmla="*/ 0 h 114"/>
                  <a:gd name="T6" fmla="*/ 57 w 57"/>
                  <a:gd name="T7" fmla="*/ 4 h 114"/>
                  <a:gd name="T8" fmla="*/ 56 w 57"/>
                  <a:gd name="T9" fmla="*/ 54 h 114"/>
                  <a:gd name="T10" fmla="*/ 53 w 57"/>
                  <a:gd name="T11" fmla="*/ 114 h 114"/>
                  <a:gd name="T12" fmla="*/ 24 w 57"/>
                  <a:gd name="T13" fmla="*/ 106 h 114"/>
                  <a:gd name="T14" fmla="*/ 0 w 57"/>
                  <a:gd name="T15" fmla="*/ 88 h 114"/>
                  <a:gd name="T16" fmla="*/ 0 w 57"/>
                  <a:gd name="T17" fmla="*/ 88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114">
                    <a:moveTo>
                      <a:pt x="0" y="88"/>
                    </a:moveTo>
                    <a:lnTo>
                      <a:pt x="6" y="66"/>
                    </a:lnTo>
                    <a:lnTo>
                      <a:pt x="3" y="0"/>
                    </a:lnTo>
                    <a:lnTo>
                      <a:pt x="57" y="4"/>
                    </a:lnTo>
                    <a:lnTo>
                      <a:pt x="56" y="54"/>
                    </a:lnTo>
                    <a:lnTo>
                      <a:pt x="53" y="114"/>
                    </a:lnTo>
                    <a:lnTo>
                      <a:pt x="24" y="106"/>
                    </a:lnTo>
                    <a:lnTo>
                      <a:pt x="0" y="88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auto">
              <a:xfrm>
                <a:off x="5430" y="1027"/>
                <a:ext cx="96" cy="186"/>
              </a:xfrm>
              <a:custGeom>
                <a:avLst/>
                <a:gdLst>
                  <a:gd name="T0" fmla="*/ 0 w 51"/>
                  <a:gd name="T1" fmla="*/ 173 h 176"/>
                  <a:gd name="T2" fmla="*/ 0 w 51"/>
                  <a:gd name="T3" fmla="*/ 131 h 176"/>
                  <a:gd name="T4" fmla="*/ 0 w 51"/>
                  <a:gd name="T5" fmla="*/ 95 h 176"/>
                  <a:gd name="T6" fmla="*/ 0 w 51"/>
                  <a:gd name="T7" fmla="*/ 0 h 176"/>
                  <a:gd name="T8" fmla="*/ 51 w 51"/>
                  <a:gd name="T9" fmla="*/ 0 h 176"/>
                  <a:gd name="T10" fmla="*/ 50 w 51"/>
                  <a:gd name="T11" fmla="*/ 60 h 176"/>
                  <a:gd name="T12" fmla="*/ 50 w 51"/>
                  <a:gd name="T13" fmla="*/ 103 h 176"/>
                  <a:gd name="T14" fmla="*/ 47 w 51"/>
                  <a:gd name="T15" fmla="*/ 176 h 176"/>
                  <a:gd name="T16" fmla="*/ 0 w 51"/>
                  <a:gd name="T17" fmla="*/ 173 h 176"/>
                  <a:gd name="T18" fmla="*/ 0 w 51"/>
                  <a:gd name="T19" fmla="*/ 173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176">
                    <a:moveTo>
                      <a:pt x="0" y="173"/>
                    </a:moveTo>
                    <a:lnTo>
                      <a:pt x="0" y="131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60"/>
                    </a:lnTo>
                    <a:lnTo>
                      <a:pt x="50" y="103"/>
                    </a:lnTo>
                    <a:lnTo>
                      <a:pt x="47" y="176"/>
                    </a:lnTo>
                    <a:lnTo>
                      <a:pt x="0" y="173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auto">
              <a:xfrm>
                <a:off x="5418" y="1302"/>
                <a:ext cx="119" cy="145"/>
              </a:xfrm>
              <a:custGeom>
                <a:avLst/>
                <a:gdLst>
                  <a:gd name="T0" fmla="*/ 0 w 63"/>
                  <a:gd name="T1" fmla="*/ 122 h 138"/>
                  <a:gd name="T2" fmla="*/ 17 w 63"/>
                  <a:gd name="T3" fmla="*/ 67 h 138"/>
                  <a:gd name="T4" fmla="*/ 6 w 63"/>
                  <a:gd name="T5" fmla="*/ 0 h 138"/>
                  <a:gd name="T6" fmla="*/ 63 w 63"/>
                  <a:gd name="T7" fmla="*/ 0 h 138"/>
                  <a:gd name="T8" fmla="*/ 53 w 63"/>
                  <a:gd name="T9" fmla="*/ 51 h 138"/>
                  <a:gd name="T10" fmla="*/ 51 w 63"/>
                  <a:gd name="T11" fmla="*/ 99 h 138"/>
                  <a:gd name="T12" fmla="*/ 53 w 63"/>
                  <a:gd name="T13" fmla="*/ 138 h 138"/>
                  <a:gd name="T14" fmla="*/ 0 w 63"/>
                  <a:gd name="T15" fmla="*/ 132 h 138"/>
                  <a:gd name="T16" fmla="*/ 0 w 63"/>
                  <a:gd name="T17" fmla="*/ 122 h 138"/>
                  <a:gd name="T18" fmla="*/ 0 w 63"/>
                  <a:gd name="T19" fmla="*/ 12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8">
                    <a:moveTo>
                      <a:pt x="0" y="122"/>
                    </a:moveTo>
                    <a:lnTo>
                      <a:pt x="17" y="67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53" y="51"/>
                    </a:lnTo>
                    <a:lnTo>
                      <a:pt x="51" y="99"/>
                    </a:lnTo>
                    <a:lnTo>
                      <a:pt x="53" y="138"/>
                    </a:lnTo>
                    <a:lnTo>
                      <a:pt x="0" y="132"/>
                    </a:lnTo>
                    <a:lnTo>
                      <a:pt x="0" y="122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auto">
              <a:xfrm>
                <a:off x="5418" y="1534"/>
                <a:ext cx="127" cy="399"/>
              </a:xfrm>
              <a:custGeom>
                <a:avLst/>
                <a:gdLst>
                  <a:gd name="T0" fmla="*/ 0 w 66"/>
                  <a:gd name="T1" fmla="*/ 375 h 380"/>
                  <a:gd name="T2" fmla="*/ 0 w 66"/>
                  <a:gd name="T3" fmla="*/ 308 h 380"/>
                  <a:gd name="T4" fmla="*/ 9 w 66"/>
                  <a:gd name="T5" fmla="*/ 142 h 380"/>
                  <a:gd name="T6" fmla="*/ 3 w 66"/>
                  <a:gd name="T7" fmla="*/ 14 h 380"/>
                  <a:gd name="T8" fmla="*/ 63 w 66"/>
                  <a:gd name="T9" fmla="*/ 0 h 380"/>
                  <a:gd name="T10" fmla="*/ 66 w 66"/>
                  <a:gd name="T11" fmla="*/ 79 h 380"/>
                  <a:gd name="T12" fmla="*/ 53 w 66"/>
                  <a:gd name="T13" fmla="*/ 134 h 380"/>
                  <a:gd name="T14" fmla="*/ 56 w 66"/>
                  <a:gd name="T15" fmla="*/ 238 h 380"/>
                  <a:gd name="T16" fmla="*/ 56 w 66"/>
                  <a:gd name="T17" fmla="*/ 311 h 380"/>
                  <a:gd name="T18" fmla="*/ 57 w 66"/>
                  <a:gd name="T19" fmla="*/ 380 h 380"/>
                  <a:gd name="T20" fmla="*/ 0 w 66"/>
                  <a:gd name="T21" fmla="*/ 375 h 380"/>
                  <a:gd name="T22" fmla="*/ 0 w 66"/>
                  <a:gd name="T23" fmla="*/ 375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6" h="380">
                    <a:moveTo>
                      <a:pt x="0" y="375"/>
                    </a:moveTo>
                    <a:lnTo>
                      <a:pt x="0" y="308"/>
                    </a:lnTo>
                    <a:lnTo>
                      <a:pt x="9" y="142"/>
                    </a:lnTo>
                    <a:lnTo>
                      <a:pt x="3" y="14"/>
                    </a:lnTo>
                    <a:lnTo>
                      <a:pt x="63" y="0"/>
                    </a:lnTo>
                    <a:lnTo>
                      <a:pt x="66" y="79"/>
                    </a:lnTo>
                    <a:lnTo>
                      <a:pt x="53" y="134"/>
                    </a:lnTo>
                    <a:lnTo>
                      <a:pt x="56" y="238"/>
                    </a:lnTo>
                    <a:lnTo>
                      <a:pt x="56" y="311"/>
                    </a:lnTo>
                    <a:lnTo>
                      <a:pt x="57" y="380"/>
                    </a:lnTo>
                    <a:lnTo>
                      <a:pt x="0" y="375"/>
                    </a:lnTo>
                    <a:lnTo>
                      <a:pt x="0" y="375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auto">
              <a:xfrm>
                <a:off x="5633" y="1198"/>
                <a:ext cx="43" cy="108"/>
              </a:xfrm>
              <a:custGeom>
                <a:avLst/>
                <a:gdLst>
                  <a:gd name="T0" fmla="*/ 18 w 23"/>
                  <a:gd name="T1" fmla="*/ 0 h 102"/>
                  <a:gd name="T2" fmla="*/ 18 w 23"/>
                  <a:gd name="T3" fmla="*/ 21 h 102"/>
                  <a:gd name="T4" fmla="*/ 18 w 23"/>
                  <a:gd name="T5" fmla="*/ 45 h 102"/>
                  <a:gd name="T6" fmla="*/ 18 w 23"/>
                  <a:gd name="T7" fmla="*/ 71 h 102"/>
                  <a:gd name="T8" fmla="*/ 23 w 23"/>
                  <a:gd name="T9" fmla="*/ 98 h 102"/>
                  <a:gd name="T10" fmla="*/ 8 w 23"/>
                  <a:gd name="T11" fmla="*/ 102 h 102"/>
                  <a:gd name="T12" fmla="*/ 5 w 23"/>
                  <a:gd name="T13" fmla="*/ 81 h 102"/>
                  <a:gd name="T14" fmla="*/ 3 w 23"/>
                  <a:gd name="T15" fmla="*/ 46 h 102"/>
                  <a:gd name="T16" fmla="*/ 0 w 23"/>
                  <a:gd name="T17" fmla="*/ 19 h 102"/>
                  <a:gd name="T18" fmla="*/ 18 w 23"/>
                  <a:gd name="T19" fmla="*/ 0 h 102"/>
                  <a:gd name="T20" fmla="*/ 18 w 23"/>
                  <a:gd name="T21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02">
                    <a:moveTo>
                      <a:pt x="18" y="0"/>
                    </a:moveTo>
                    <a:lnTo>
                      <a:pt x="18" y="21"/>
                    </a:lnTo>
                    <a:lnTo>
                      <a:pt x="18" y="45"/>
                    </a:lnTo>
                    <a:lnTo>
                      <a:pt x="18" y="71"/>
                    </a:lnTo>
                    <a:lnTo>
                      <a:pt x="23" y="98"/>
                    </a:lnTo>
                    <a:lnTo>
                      <a:pt x="8" y="102"/>
                    </a:lnTo>
                    <a:lnTo>
                      <a:pt x="5" y="81"/>
                    </a:lnTo>
                    <a:lnTo>
                      <a:pt x="3" y="46"/>
                    </a:lnTo>
                    <a:lnTo>
                      <a:pt x="0" y="19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auto">
              <a:xfrm>
                <a:off x="5326" y="1430"/>
                <a:ext cx="46" cy="114"/>
              </a:xfrm>
              <a:custGeom>
                <a:avLst/>
                <a:gdLst>
                  <a:gd name="T0" fmla="*/ 0 w 25"/>
                  <a:gd name="T1" fmla="*/ 13 h 108"/>
                  <a:gd name="T2" fmla="*/ 0 w 25"/>
                  <a:gd name="T3" fmla="*/ 39 h 108"/>
                  <a:gd name="T4" fmla="*/ 3 w 25"/>
                  <a:gd name="T5" fmla="*/ 60 h 108"/>
                  <a:gd name="T6" fmla="*/ 0 w 25"/>
                  <a:gd name="T7" fmla="*/ 97 h 108"/>
                  <a:gd name="T8" fmla="*/ 16 w 25"/>
                  <a:gd name="T9" fmla="*/ 108 h 108"/>
                  <a:gd name="T10" fmla="*/ 25 w 25"/>
                  <a:gd name="T11" fmla="*/ 93 h 108"/>
                  <a:gd name="T12" fmla="*/ 22 w 25"/>
                  <a:gd name="T13" fmla="*/ 66 h 108"/>
                  <a:gd name="T14" fmla="*/ 19 w 25"/>
                  <a:gd name="T15" fmla="*/ 45 h 108"/>
                  <a:gd name="T16" fmla="*/ 19 w 25"/>
                  <a:gd name="T17" fmla="*/ 19 h 108"/>
                  <a:gd name="T18" fmla="*/ 16 w 25"/>
                  <a:gd name="T19" fmla="*/ 0 h 108"/>
                  <a:gd name="T20" fmla="*/ 0 w 25"/>
                  <a:gd name="T21" fmla="*/ 13 h 108"/>
                  <a:gd name="T22" fmla="*/ 0 w 25"/>
                  <a:gd name="T23" fmla="*/ 13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108">
                    <a:moveTo>
                      <a:pt x="0" y="13"/>
                    </a:moveTo>
                    <a:lnTo>
                      <a:pt x="0" y="39"/>
                    </a:lnTo>
                    <a:lnTo>
                      <a:pt x="3" y="60"/>
                    </a:lnTo>
                    <a:lnTo>
                      <a:pt x="0" y="97"/>
                    </a:lnTo>
                    <a:lnTo>
                      <a:pt x="16" y="108"/>
                    </a:lnTo>
                    <a:lnTo>
                      <a:pt x="25" y="93"/>
                    </a:lnTo>
                    <a:lnTo>
                      <a:pt x="22" y="66"/>
                    </a:lnTo>
                    <a:lnTo>
                      <a:pt x="19" y="45"/>
                    </a:lnTo>
                    <a:lnTo>
                      <a:pt x="19" y="19"/>
                    </a:lnTo>
                    <a:lnTo>
                      <a:pt x="16" y="0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auto">
              <a:xfrm>
                <a:off x="5406" y="820"/>
                <a:ext cx="35" cy="104"/>
              </a:xfrm>
              <a:custGeom>
                <a:avLst/>
                <a:gdLst>
                  <a:gd name="T0" fmla="*/ 1 w 18"/>
                  <a:gd name="T1" fmla="*/ 0 h 99"/>
                  <a:gd name="T2" fmla="*/ 1 w 18"/>
                  <a:gd name="T3" fmla="*/ 18 h 99"/>
                  <a:gd name="T4" fmla="*/ 7 w 18"/>
                  <a:gd name="T5" fmla="*/ 48 h 99"/>
                  <a:gd name="T6" fmla="*/ 1 w 18"/>
                  <a:gd name="T7" fmla="*/ 60 h 99"/>
                  <a:gd name="T8" fmla="*/ 0 w 18"/>
                  <a:gd name="T9" fmla="*/ 90 h 99"/>
                  <a:gd name="T10" fmla="*/ 13 w 18"/>
                  <a:gd name="T11" fmla="*/ 99 h 99"/>
                  <a:gd name="T12" fmla="*/ 18 w 18"/>
                  <a:gd name="T13" fmla="*/ 75 h 99"/>
                  <a:gd name="T14" fmla="*/ 18 w 18"/>
                  <a:gd name="T15" fmla="*/ 48 h 99"/>
                  <a:gd name="T16" fmla="*/ 18 w 18"/>
                  <a:gd name="T17" fmla="*/ 30 h 99"/>
                  <a:gd name="T18" fmla="*/ 18 w 18"/>
                  <a:gd name="T19" fmla="*/ 0 h 99"/>
                  <a:gd name="T20" fmla="*/ 1 w 18"/>
                  <a:gd name="T21" fmla="*/ 0 h 99"/>
                  <a:gd name="T22" fmla="*/ 1 w 18"/>
                  <a:gd name="T23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99">
                    <a:moveTo>
                      <a:pt x="1" y="0"/>
                    </a:moveTo>
                    <a:lnTo>
                      <a:pt x="1" y="18"/>
                    </a:lnTo>
                    <a:lnTo>
                      <a:pt x="7" y="48"/>
                    </a:lnTo>
                    <a:lnTo>
                      <a:pt x="1" y="60"/>
                    </a:lnTo>
                    <a:lnTo>
                      <a:pt x="0" y="90"/>
                    </a:lnTo>
                    <a:lnTo>
                      <a:pt x="13" y="99"/>
                    </a:lnTo>
                    <a:lnTo>
                      <a:pt x="18" y="75"/>
                    </a:lnTo>
                    <a:lnTo>
                      <a:pt x="18" y="48"/>
                    </a:lnTo>
                    <a:lnTo>
                      <a:pt x="18" y="30"/>
                    </a:lnTo>
                    <a:lnTo>
                      <a:pt x="18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04" name="Freeform 16"/>
              <p:cNvSpPr>
                <a:spLocks/>
              </p:cNvSpPr>
              <p:nvPr/>
            </p:nvSpPr>
            <p:spPr bwMode="auto">
              <a:xfrm>
                <a:off x="5499" y="820"/>
                <a:ext cx="50" cy="116"/>
              </a:xfrm>
              <a:custGeom>
                <a:avLst/>
                <a:gdLst>
                  <a:gd name="T0" fmla="*/ 0 w 27"/>
                  <a:gd name="T1" fmla="*/ 1 h 111"/>
                  <a:gd name="T2" fmla="*/ 0 w 27"/>
                  <a:gd name="T3" fmla="*/ 22 h 111"/>
                  <a:gd name="T4" fmla="*/ 6 w 27"/>
                  <a:gd name="T5" fmla="*/ 36 h 111"/>
                  <a:gd name="T6" fmla="*/ 6 w 27"/>
                  <a:gd name="T7" fmla="*/ 51 h 111"/>
                  <a:gd name="T8" fmla="*/ 3 w 27"/>
                  <a:gd name="T9" fmla="*/ 111 h 111"/>
                  <a:gd name="T10" fmla="*/ 18 w 27"/>
                  <a:gd name="T11" fmla="*/ 111 h 111"/>
                  <a:gd name="T12" fmla="*/ 18 w 27"/>
                  <a:gd name="T13" fmla="*/ 84 h 111"/>
                  <a:gd name="T14" fmla="*/ 21 w 27"/>
                  <a:gd name="T15" fmla="*/ 64 h 111"/>
                  <a:gd name="T16" fmla="*/ 24 w 27"/>
                  <a:gd name="T17" fmla="*/ 39 h 111"/>
                  <a:gd name="T18" fmla="*/ 27 w 27"/>
                  <a:gd name="T19" fmla="*/ 22 h 111"/>
                  <a:gd name="T20" fmla="*/ 27 w 27"/>
                  <a:gd name="T21" fmla="*/ 0 h 111"/>
                  <a:gd name="T22" fmla="*/ 0 w 27"/>
                  <a:gd name="T23" fmla="*/ 1 h 111"/>
                  <a:gd name="T24" fmla="*/ 0 w 27"/>
                  <a:gd name="T25" fmla="*/ 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111">
                    <a:moveTo>
                      <a:pt x="0" y="1"/>
                    </a:moveTo>
                    <a:lnTo>
                      <a:pt x="0" y="22"/>
                    </a:lnTo>
                    <a:lnTo>
                      <a:pt x="6" y="36"/>
                    </a:lnTo>
                    <a:lnTo>
                      <a:pt x="6" y="51"/>
                    </a:lnTo>
                    <a:lnTo>
                      <a:pt x="3" y="111"/>
                    </a:lnTo>
                    <a:lnTo>
                      <a:pt x="18" y="111"/>
                    </a:lnTo>
                    <a:lnTo>
                      <a:pt x="18" y="84"/>
                    </a:lnTo>
                    <a:lnTo>
                      <a:pt x="21" y="64"/>
                    </a:lnTo>
                    <a:lnTo>
                      <a:pt x="24" y="39"/>
                    </a:lnTo>
                    <a:lnTo>
                      <a:pt x="27" y="22"/>
                    </a:lnTo>
                    <a:lnTo>
                      <a:pt x="27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05" name="Freeform 17"/>
              <p:cNvSpPr>
                <a:spLocks/>
              </p:cNvSpPr>
              <p:nvPr/>
            </p:nvSpPr>
            <p:spPr bwMode="auto">
              <a:xfrm>
                <a:off x="5406" y="1027"/>
                <a:ext cx="47" cy="188"/>
              </a:xfrm>
              <a:custGeom>
                <a:avLst/>
                <a:gdLst>
                  <a:gd name="T0" fmla="*/ 0 w 22"/>
                  <a:gd name="T1" fmla="*/ 3 h 179"/>
                  <a:gd name="T2" fmla="*/ 4 w 22"/>
                  <a:gd name="T3" fmla="*/ 35 h 179"/>
                  <a:gd name="T4" fmla="*/ 4 w 22"/>
                  <a:gd name="T5" fmla="*/ 66 h 179"/>
                  <a:gd name="T6" fmla="*/ 1 w 22"/>
                  <a:gd name="T7" fmla="*/ 103 h 179"/>
                  <a:gd name="T8" fmla="*/ 4 w 22"/>
                  <a:gd name="T9" fmla="*/ 131 h 179"/>
                  <a:gd name="T10" fmla="*/ 0 w 22"/>
                  <a:gd name="T11" fmla="*/ 179 h 179"/>
                  <a:gd name="T12" fmla="*/ 22 w 22"/>
                  <a:gd name="T13" fmla="*/ 179 h 179"/>
                  <a:gd name="T14" fmla="*/ 18 w 22"/>
                  <a:gd name="T15" fmla="*/ 149 h 179"/>
                  <a:gd name="T16" fmla="*/ 15 w 22"/>
                  <a:gd name="T17" fmla="*/ 110 h 179"/>
                  <a:gd name="T18" fmla="*/ 15 w 22"/>
                  <a:gd name="T19" fmla="*/ 82 h 179"/>
                  <a:gd name="T20" fmla="*/ 15 w 22"/>
                  <a:gd name="T21" fmla="*/ 56 h 179"/>
                  <a:gd name="T22" fmla="*/ 18 w 22"/>
                  <a:gd name="T23" fmla="*/ 24 h 179"/>
                  <a:gd name="T24" fmla="*/ 22 w 22"/>
                  <a:gd name="T25" fmla="*/ 0 h 179"/>
                  <a:gd name="T26" fmla="*/ 0 w 22"/>
                  <a:gd name="T27" fmla="*/ 3 h 179"/>
                  <a:gd name="T28" fmla="*/ 0 w 22"/>
                  <a:gd name="T29" fmla="*/ 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" h="179">
                    <a:moveTo>
                      <a:pt x="0" y="3"/>
                    </a:moveTo>
                    <a:lnTo>
                      <a:pt x="4" y="35"/>
                    </a:lnTo>
                    <a:lnTo>
                      <a:pt x="4" y="66"/>
                    </a:lnTo>
                    <a:lnTo>
                      <a:pt x="1" y="103"/>
                    </a:lnTo>
                    <a:lnTo>
                      <a:pt x="4" y="131"/>
                    </a:lnTo>
                    <a:lnTo>
                      <a:pt x="0" y="179"/>
                    </a:lnTo>
                    <a:lnTo>
                      <a:pt x="22" y="179"/>
                    </a:lnTo>
                    <a:lnTo>
                      <a:pt x="18" y="149"/>
                    </a:lnTo>
                    <a:lnTo>
                      <a:pt x="15" y="110"/>
                    </a:lnTo>
                    <a:lnTo>
                      <a:pt x="15" y="82"/>
                    </a:lnTo>
                    <a:lnTo>
                      <a:pt x="15" y="56"/>
                    </a:lnTo>
                    <a:lnTo>
                      <a:pt x="18" y="24"/>
                    </a:lnTo>
                    <a:lnTo>
                      <a:pt x="22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06" name="Freeform 18"/>
              <p:cNvSpPr>
                <a:spLocks/>
              </p:cNvSpPr>
              <p:nvPr/>
            </p:nvSpPr>
            <p:spPr bwMode="auto">
              <a:xfrm>
                <a:off x="5499" y="1023"/>
                <a:ext cx="34" cy="192"/>
              </a:xfrm>
              <a:custGeom>
                <a:avLst/>
                <a:gdLst>
                  <a:gd name="T0" fmla="*/ 0 w 18"/>
                  <a:gd name="T1" fmla="*/ 0 h 182"/>
                  <a:gd name="T2" fmla="*/ 3 w 18"/>
                  <a:gd name="T3" fmla="*/ 21 h 182"/>
                  <a:gd name="T4" fmla="*/ 6 w 18"/>
                  <a:gd name="T5" fmla="*/ 51 h 182"/>
                  <a:gd name="T6" fmla="*/ 3 w 18"/>
                  <a:gd name="T7" fmla="*/ 74 h 182"/>
                  <a:gd name="T8" fmla="*/ 3 w 18"/>
                  <a:gd name="T9" fmla="*/ 92 h 182"/>
                  <a:gd name="T10" fmla="*/ 3 w 18"/>
                  <a:gd name="T11" fmla="*/ 119 h 182"/>
                  <a:gd name="T12" fmla="*/ 3 w 18"/>
                  <a:gd name="T13" fmla="*/ 145 h 182"/>
                  <a:gd name="T14" fmla="*/ 3 w 18"/>
                  <a:gd name="T15" fmla="*/ 182 h 182"/>
                  <a:gd name="T16" fmla="*/ 18 w 18"/>
                  <a:gd name="T17" fmla="*/ 179 h 182"/>
                  <a:gd name="T18" fmla="*/ 18 w 18"/>
                  <a:gd name="T19" fmla="*/ 152 h 182"/>
                  <a:gd name="T20" fmla="*/ 18 w 18"/>
                  <a:gd name="T21" fmla="*/ 124 h 182"/>
                  <a:gd name="T22" fmla="*/ 18 w 18"/>
                  <a:gd name="T23" fmla="*/ 88 h 182"/>
                  <a:gd name="T24" fmla="*/ 18 w 18"/>
                  <a:gd name="T25" fmla="*/ 60 h 182"/>
                  <a:gd name="T26" fmla="*/ 18 w 18"/>
                  <a:gd name="T27" fmla="*/ 38 h 182"/>
                  <a:gd name="T28" fmla="*/ 15 w 18"/>
                  <a:gd name="T29" fmla="*/ 3 h 182"/>
                  <a:gd name="T30" fmla="*/ 0 w 18"/>
                  <a:gd name="T31" fmla="*/ 0 h 182"/>
                  <a:gd name="T32" fmla="*/ 0 w 18"/>
                  <a:gd name="T33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182">
                    <a:moveTo>
                      <a:pt x="0" y="0"/>
                    </a:moveTo>
                    <a:lnTo>
                      <a:pt x="3" y="21"/>
                    </a:lnTo>
                    <a:lnTo>
                      <a:pt x="6" y="51"/>
                    </a:lnTo>
                    <a:lnTo>
                      <a:pt x="3" y="74"/>
                    </a:lnTo>
                    <a:lnTo>
                      <a:pt x="3" y="92"/>
                    </a:lnTo>
                    <a:lnTo>
                      <a:pt x="3" y="119"/>
                    </a:lnTo>
                    <a:lnTo>
                      <a:pt x="3" y="145"/>
                    </a:lnTo>
                    <a:lnTo>
                      <a:pt x="3" y="182"/>
                    </a:lnTo>
                    <a:lnTo>
                      <a:pt x="18" y="179"/>
                    </a:lnTo>
                    <a:lnTo>
                      <a:pt x="18" y="152"/>
                    </a:lnTo>
                    <a:lnTo>
                      <a:pt x="18" y="124"/>
                    </a:lnTo>
                    <a:lnTo>
                      <a:pt x="18" y="88"/>
                    </a:lnTo>
                    <a:lnTo>
                      <a:pt x="18" y="60"/>
                    </a:lnTo>
                    <a:lnTo>
                      <a:pt x="18" y="38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07" name="Freeform 19"/>
              <p:cNvSpPr>
                <a:spLocks/>
              </p:cNvSpPr>
              <p:nvPr/>
            </p:nvSpPr>
            <p:spPr bwMode="auto">
              <a:xfrm>
                <a:off x="5403" y="1297"/>
                <a:ext cx="53" cy="148"/>
              </a:xfrm>
              <a:custGeom>
                <a:avLst/>
                <a:gdLst>
                  <a:gd name="T0" fmla="*/ 4 w 28"/>
                  <a:gd name="T1" fmla="*/ 3 h 138"/>
                  <a:gd name="T2" fmla="*/ 4 w 28"/>
                  <a:gd name="T3" fmla="*/ 21 h 138"/>
                  <a:gd name="T4" fmla="*/ 10 w 28"/>
                  <a:gd name="T5" fmla="*/ 57 h 138"/>
                  <a:gd name="T6" fmla="*/ 7 w 28"/>
                  <a:gd name="T7" fmla="*/ 81 h 138"/>
                  <a:gd name="T8" fmla="*/ 4 w 28"/>
                  <a:gd name="T9" fmla="*/ 107 h 138"/>
                  <a:gd name="T10" fmla="*/ 0 w 28"/>
                  <a:gd name="T11" fmla="*/ 134 h 138"/>
                  <a:gd name="T12" fmla="*/ 21 w 28"/>
                  <a:gd name="T13" fmla="*/ 138 h 138"/>
                  <a:gd name="T14" fmla="*/ 24 w 28"/>
                  <a:gd name="T15" fmla="*/ 114 h 138"/>
                  <a:gd name="T16" fmla="*/ 24 w 28"/>
                  <a:gd name="T17" fmla="*/ 93 h 138"/>
                  <a:gd name="T18" fmla="*/ 28 w 28"/>
                  <a:gd name="T19" fmla="*/ 72 h 138"/>
                  <a:gd name="T20" fmla="*/ 24 w 28"/>
                  <a:gd name="T21" fmla="*/ 46 h 138"/>
                  <a:gd name="T22" fmla="*/ 24 w 28"/>
                  <a:gd name="T23" fmla="*/ 25 h 138"/>
                  <a:gd name="T24" fmla="*/ 24 w 28"/>
                  <a:gd name="T25" fmla="*/ 0 h 138"/>
                  <a:gd name="T26" fmla="*/ 4 w 28"/>
                  <a:gd name="T27" fmla="*/ 3 h 138"/>
                  <a:gd name="T28" fmla="*/ 4 w 28"/>
                  <a:gd name="T29" fmla="*/ 3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138">
                    <a:moveTo>
                      <a:pt x="4" y="3"/>
                    </a:moveTo>
                    <a:lnTo>
                      <a:pt x="4" y="21"/>
                    </a:lnTo>
                    <a:lnTo>
                      <a:pt x="10" y="57"/>
                    </a:lnTo>
                    <a:lnTo>
                      <a:pt x="7" y="81"/>
                    </a:lnTo>
                    <a:lnTo>
                      <a:pt x="4" y="107"/>
                    </a:lnTo>
                    <a:lnTo>
                      <a:pt x="0" y="134"/>
                    </a:lnTo>
                    <a:lnTo>
                      <a:pt x="21" y="138"/>
                    </a:lnTo>
                    <a:lnTo>
                      <a:pt x="24" y="114"/>
                    </a:lnTo>
                    <a:lnTo>
                      <a:pt x="24" y="93"/>
                    </a:lnTo>
                    <a:lnTo>
                      <a:pt x="28" y="72"/>
                    </a:lnTo>
                    <a:lnTo>
                      <a:pt x="24" y="46"/>
                    </a:lnTo>
                    <a:lnTo>
                      <a:pt x="24" y="25"/>
                    </a:lnTo>
                    <a:lnTo>
                      <a:pt x="24" y="0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08" name="Freeform 20"/>
              <p:cNvSpPr>
                <a:spLocks/>
              </p:cNvSpPr>
              <p:nvPr/>
            </p:nvSpPr>
            <p:spPr bwMode="auto">
              <a:xfrm>
                <a:off x="5487" y="1297"/>
                <a:ext cx="50" cy="150"/>
              </a:xfrm>
              <a:custGeom>
                <a:avLst/>
                <a:gdLst>
                  <a:gd name="T0" fmla="*/ 12 w 27"/>
                  <a:gd name="T1" fmla="*/ 0 h 141"/>
                  <a:gd name="T2" fmla="*/ 12 w 27"/>
                  <a:gd name="T3" fmla="*/ 21 h 141"/>
                  <a:gd name="T4" fmla="*/ 9 w 27"/>
                  <a:gd name="T5" fmla="*/ 42 h 141"/>
                  <a:gd name="T6" fmla="*/ 9 w 27"/>
                  <a:gd name="T7" fmla="*/ 72 h 141"/>
                  <a:gd name="T8" fmla="*/ 0 w 27"/>
                  <a:gd name="T9" fmla="*/ 96 h 141"/>
                  <a:gd name="T10" fmla="*/ 3 w 27"/>
                  <a:gd name="T11" fmla="*/ 117 h 141"/>
                  <a:gd name="T12" fmla="*/ 6 w 27"/>
                  <a:gd name="T13" fmla="*/ 138 h 141"/>
                  <a:gd name="T14" fmla="*/ 21 w 27"/>
                  <a:gd name="T15" fmla="*/ 141 h 141"/>
                  <a:gd name="T16" fmla="*/ 24 w 27"/>
                  <a:gd name="T17" fmla="*/ 117 h 141"/>
                  <a:gd name="T18" fmla="*/ 21 w 27"/>
                  <a:gd name="T19" fmla="*/ 99 h 141"/>
                  <a:gd name="T20" fmla="*/ 21 w 27"/>
                  <a:gd name="T21" fmla="*/ 75 h 141"/>
                  <a:gd name="T22" fmla="*/ 27 w 27"/>
                  <a:gd name="T23" fmla="*/ 60 h 141"/>
                  <a:gd name="T24" fmla="*/ 27 w 27"/>
                  <a:gd name="T25" fmla="*/ 45 h 141"/>
                  <a:gd name="T26" fmla="*/ 27 w 27"/>
                  <a:gd name="T27" fmla="*/ 3 h 141"/>
                  <a:gd name="T28" fmla="*/ 12 w 27"/>
                  <a:gd name="T29" fmla="*/ 0 h 141"/>
                  <a:gd name="T30" fmla="*/ 12 w 27"/>
                  <a:gd name="T31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" h="141">
                    <a:moveTo>
                      <a:pt x="12" y="0"/>
                    </a:moveTo>
                    <a:lnTo>
                      <a:pt x="12" y="21"/>
                    </a:lnTo>
                    <a:lnTo>
                      <a:pt x="9" y="42"/>
                    </a:lnTo>
                    <a:lnTo>
                      <a:pt x="9" y="72"/>
                    </a:lnTo>
                    <a:lnTo>
                      <a:pt x="0" y="96"/>
                    </a:lnTo>
                    <a:lnTo>
                      <a:pt x="3" y="117"/>
                    </a:lnTo>
                    <a:lnTo>
                      <a:pt x="6" y="138"/>
                    </a:lnTo>
                    <a:lnTo>
                      <a:pt x="21" y="141"/>
                    </a:lnTo>
                    <a:lnTo>
                      <a:pt x="24" y="117"/>
                    </a:lnTo>
                    <a:lnTo>
                      <a:pt x="21" y="99"/>
                    </a:lnTo>
                    <a:lnTo>
                      <a:pt x="21" y="75"/>
                    </a:lnTo>
                    <a:lnTo>
                      <a:pt x="27" y="60"/>
                    </a:lnTo>
                    <a:lnTo>
                      <a:pt x="27" y="45"/>
                    </a:lnTo>
                    <a:lnTo>
                      <a:pt x="27" y="3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09" name="Freeform 21"/>
              <p:cNvSpPr>
                <a:spLocks/>
              </p:cNvSpPr>
              <p:nvPr/>
            </p:nvSpPr>
            <p:spPr bwMode="auto">
              <a:xfrm>
                <a:off x="5395" y="1525"/>
                <a:ext cx="169" cy="421"/>
              </a:xfrm>
              <a:custGeom>
                <a:avLst/>
                <a:gdLst>
                  <a:gd name="T0" fmla="*/ 9 w 89"/>
                  <a:gd name="T1" fmla="*/ 21 h 397"/>
                  <a:gd name="T2" fmla="*/ 9 w 89"/>
                  <a:gd name="T3" fmla="*/ 51 h 397"/>
                  <a:gd name="T4" fmla="*/ 9 w 89"/>
                  <a:gd name="T5" fmla="*/ 75 h 397"/>
                  <a:gd name="T6" fmla="*/ 8 w 89"/>
                  <a:gd name="T7" fmla="*/ 111 h 397"/>
                  <a:gd name="T8" fmla="*/ 9 w 89"/>
                  <a:gd name="T9" fmla="*/ 135 h 397"/>
                  <a:gd name="T10" fmla="*/ 9 w 89"/>
                  <a:gd name="T11" fmla="*/ 164 h 397"/>
                  <a:gd name="T12" fmla="*/ 9 w 89"/>
                  <a:gd name="T13" fmla="*/ 188 h 397"/>
                  <a:gd name="T14" fmla="*/ 9 w 89"/>
                  <a:gd name="T15" fmla="*/ 220 h 397"/>
                  <a:gd name="T16" fmla="*/ 8 w 89"/>
                  <a:gd name="T17" fmla="*/ 248 h 397"/>
                  <a:gd name="T18" fmla="*/ 8 w 89"/>
                  <a:gd name="T19" fmla="*/ 275 h 397"/>
                  <a:gd name="T20" fmla="*/ 5 w 89"/>
                  <a:gd name="T21" fmla="*/ 298 h 397"/>
                  <a:gd name="T22" fmla="*/ 2 w 89"/>
                  <a:gd name="T23" fmla="*/ 324 h 397"/>
                  <a:gd name="T24" fmla="*/ 0 w 89"/>
                  <a:gd name="T25" fmla="*/ 358 h 397"/>
                  <a:gd name="T26" fmla="*/ 5 w 89"/>
                  <a:gd name="T27" fmla="*/ 382 h 397"/>
                  <a:gd name="T28" fmla="*/ 0 w 89"/>
                  <a:gd name="T29" fmla="*/ 393 h 397"/>
                  <a:gd name="T30" fmla="*/ 23 w 89"/>
                  <a:gd name="T31" fmla="*/ 396 h 397"/>
                  <a:gd name="T32" fmla="*/ 57 w 89"/>
                  <a:gd name="T33" fmla="*/ 397 h 397"/>
                  <a:gd name="T34" fmla="*/ 81 w 89"/>
                  <a:gd name="T35" fmla="*/ 397 h 397"/>
                  <a:gd name="T36" fmla="*/ 78 w 89"/>
                  <a:gd name="T37" fmla="*/ 369 h 397"/>
                  <a:gd name="T38" fmla="*/ 78 w 89"/>
                  <a:gd name="T39" fmla="*/ 324 h 397"/>
                  <a:gd name="T40" fmla="*/ 78 w 89"/>
                  <a:gd name="T41" fmla="*/ 284 h 397"/>
                  <a:gd name="T42" fmla="*/ 72 w 89"/>
                  <a:gd name="T43" fmla="*/ 223 h 397"/>
                  <a:gd name="T44" fmla="*/ 75 w 89"/>
                  <a:gd name="T45" fmla="*/ 193 h 397"/>
                  <a:gd name="T46" fmla="*/ 72 w 89"/>
                  <a:gd name="T47" fmla="*/ 150 h 397"/>
                  <a:gd name="T48" fmla="*/ 75 w 89"/>
                  <a:gd name="T49" fmla="*/ 125 h 397"/>
                  <a:gd name="T50" fmla="*/ 83 w 89"/>
                  <a:gd name="T51" fmla="*/ 102 h 397"/>
                  <a:gd name="T52" fmla="*/ 89 w 89"/>
                  <a:gd name="T53" fmla="*/ 86 h 397"/>
                  <a:gd name="T54" fmla="*/ 83 w 89"/>
                  <a:gd name="T55" fmla="*/ 51 h 397"/>
                  <a:gd name="T56" fmla="*/ 81 w 89"/>
                  <a:gd name="T57" fmla="*/ 29 h 397"/>
                  <a:gd name="T58" fmla="*/ 78 w 89"/>
                  <a:gd name="T59" fmla="*/ 0 h 397"/>
                  <a:gd name="T60" fmla="*/ 60 w 89"/>
                  <a:gd name="T61" fmla="*/ 4 h 397"/>
                  <a:gd name="T62" fmla="*/ 65 w 89"/>
                  <a:gd name="T63" fmla="*/ 30 h 397"/>
                  <a:gd name="T64" fmla="*/ 65 w 89"/>
                  <a:gd name="T65" fmla="*/ 54 h 397"/>
                  <a:gd name="T66" fmla="*/ 65 w 89"/>
                  <a:gd name="T67" fmla="*/ 99 h 397"/>
                  <a:gd name="T68" fmla="*/ 63 w 89"/>
                  <a:gd name="T69" fmla="*/ 114 h 397"/>
                  <a:gd name="T70" fmla="*/ 60 w 89"/>
                  <a:gd name="T71" fmla="*/ 149 h 397"/>
                  <a:gd name="T72" fmla="*/ 54 w 89"/>
                  <a:gd name="T73" fmla="*/ 191 h 397"/>
                  <a:gd name="T74" fmla="*/ 51 w 89"/>
                  <a:gd name="T75" fmla="*/ 214 h 397"/>
                  <a:gd name="T76" fmla="*/ 51 w 89"/>
                  <a:gd name="T77" fmla="*/ 238 h 397"/>
                  <a:gd name="T78" fmla="*/ 51 w 89"/>
                  <a:gd name="T79" fmla="*/ 275 h 397"/>
                  <a:gd name="T80" fmla="*/ 54 w 89"/>
                  <a:gd name="T81" fmla="*/ 308 h 397"/>
                  <a:gd name="T82" fmla="*/ 65 w 89"/>
                  <a:gd name="T83" fmla="*/ 330 h 397"/>
                  <a:gd name="T84" fmla="*/ 63 w 89"/>
                  <a:gd name="T85" fmla="*/ 358 h 397"/>
                  <a:gd name="T86" fmla="*/ 65 w 89"/>
                  <a:gd name="T87" fmla="*/ 382 h 397"/>
                  <a:gd name="T88" fmla="*/ 23 w 89"/>
                  <a:gd name="T89" fmla="*/ 382 h 397"/>
                  <a:gd name="T90" fmla="*/ 21 w 89"/>
                  <a:gd name="T91" fmla="*/ 337 h 397"/>
                  <a:gd name="T92" fmla="*/ 23 w 89"/>
                  <a:gd name="T93" fmla="*/ 290 h 397"/>
                  <a:gd name="T94" fmla="*/ 26 w 89"/>
                  <a:gd name="T95" fmla="*/ 248 h 397"/>
                  <a:gd name="T96" fmla="*/ 26 w 89"/>
                  <a:gd name="T97" fmla="*/ 214 h 397"/>
                  <a:gd name="T98" fmla="*/ 26 w 89"/>
                  <a:gd name="T99" fmla="*/ 175 h 397"/>
                  <a:gd name="T100" fmla="*/ 26 w 89"/>
                  <a:gd name="T101" fmla="*/ 135 h 397"/>
                  <a:gd name="T102" fmla="*/ 26 w 89"/>
                  <a:gd name="T103" fmla="*/ 99 h 397"/>
                  <a:gd name="T104" fmla="*/ 26 w 89"/>
                  <a:gd name="T105" fmla="*/ 63 h 397"/>
                  <a:gd name="T106" fmla="*/ 26 w 89"/>
                  <a:gd name="T107" fmla="*/ 33 h 397"/>
                  <a:gd name="T108" fmla="*/ 26 w 89"/>
                  <a:gd name="T109" fmla="*/ 18 h 397"/>
                  <a:gd name="T110" fmla="*/ 9 w 89"/>
                  <a:gd name="T111" fmla="*/ 21 h 397"/>
                  <a:gd name="T112" fmla="*/ 9 w 89"/>
                  <a:gd name="T113" fmla="*/ 21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9" h="397">
                    <a:moveTo>
                      <a:pt x="9" y="21"/>
                    </a:moveTo>
                    <a:lnTo>
                      <a:pt x="9" y="51"/>
                    </a:lnTo>
                    <a:lnTo>
                      <a:pt x="9" y="75"/>
                    </a:lnTo>
                    <a:lnTo>
                      <a:pt x="8" y="111"/>
                    </a:lnTo>
                    <a:lnTo>
                      <a:pt x="9" y="135"/>
                    </a:lnTo>
                    <a:lnTo>
                      <a:pt x="9" y="164"/>
                    </a:lnTo>
                    <a:lnTo>
                      <a:pt x="9" y="188"/>
                    </a:lnTo>
                    <a:lnTo>
                      <a:pt x="9" y="220"/>
                    </a:lnTo>
                    <a:lnTo>
                      <a:pt x="8" y="248"/>
                    </a:lnTo>
                    <a:lnTo>
                      <a:pt x="8" y="275"/>
                    </a:lnTo>
                    <a:lnTo>
                      <a:pt x="5" y="298"/>
                    </a:lnTo>
                    <a:lnTo>
                      <a:pt x="2" y="324"/>
                    </a:lnTo>
                    <a:lnTo>
                      <a:pt x="0" y="358"/>
                    </a:lnTo>
                    <a:lnTo>
                      <a:pt x="5" y="382"/>
                    </a:lnTo>
                    <a:lnTo>
                      <a:pt x="0" y="393"/>
                    </a:lnTo>
                    <a:lnTo>
                      <a:pt x="23" y="396"/>
                    </a:lnTo>
                    <a:lnTo>
                      <a:pt x="57" y="397"/>
                    </a:lnTo>
                    <a:lnTo>
                      <a:pt x="81" y="397"/>
                    </a:lnTo>
                    <a:lnTo>
                      <a:pt x="78" y="369"/>
                    </a:lnTo>
                    <a:lnTo>
                      <a:pt x="78" y="324"/>
                    </a:lnTo>
                    <a:lnTo>
                      <a:pt x="78" y="284"/>
                    </a:lnTo>
                    <a:lnTo>
                      <a:pt x="72" y="223"/>
                    </a:lnTo>
                    <a:lnTo>
                      <a:pt x="75" y="193"/>
                    </a:lnTo>
                    <a:lnTo>
                      <a:pt x="72" y="150"/>
                    </a:lnTo>
                    <a:lnTo>
                      <a:pt x="75" y="125"/>
                    </a:lnTo>
                    <a:lnTo>
                      <a:pt x="83" y="102"/>
                    </a:lnTo>
                    <a:lnTo>
                      <a:pt x="89" y="86"/>
                    </a:lnTo>
                    <a:lnTo>
                      <a:pt x="83" y="51"/>
                    </a:lnTo>
                    <a:lnTo>
                      <a:pt x="81" y="29"/>
                    </a:lnTo>
                    <a:lnTo>
                      <a:pt x="78" y="0"/>
                    </a:lnTo>
                    <a:lnTo>
                      <a:pt x="60" y="4"/>
                    </a:lnTo>
                    <a:lnTo>
                      <a:pt x="65" y="30"/>
                    </a:lnTo>
                    <a:lnTo>
                      <a:pt x="65" y="54"/>
                    </a:lnTo>
                    <a:lnTo>
                      <a:pt x="65" y="99"/>
                    </a:lnTo>
                    <a:lnTo>
                      <a:pt x="63" y="114"/>
                    </a:lnTo>
                    <a:lnTo>
                      <a:pt x="60" y="149"/>
                    </a:lnTo>
                    <a:lnTo>
                      <a:pt x="54" y="191"/>
                    </a:lnTo>
                    <a:lnTo>
                      <a:pt x="51" y="214"/>
                    </a:lnTo>
                    <a:lnTo>
                      <a:pt x="51" y="238"/>
                    </a:lnTo>
                    <a:lnTo>
                      <a:pt x="51" y="275"/>
                    </a:lnTo>
                    <a:lnTo>
                      <a:pt x="54" y="308"/>
                    </a:lnTo>
                    <a:lnTo>
                      <a:pt x="65" y="330"/>
                    </a:lnTo>
                    <a:lnTo>
                      <a:pt x="63" y="358"/>
                    </a:lnTo>
                    <a:lnTo>
                      <a:pt x="65" y="382"/>
                    </a:lnTo>
                    <a:lnTo>
                      <a:pt x="23" y="382"/>
                    </a:lnTo>
                    <a:lnTo>
                      <a:pt x="21" y="337"/>
                    </a:lnTo>
                    <a:lnTo>
                      <a:pt x="23" y="290"/>
                    </a:lnTo>
                    <a:lnTo>
                      <a:pt x="26" y="248"/>
                    </a:lnTo>
                    <a:lnTo>
                      <a:pt x="26" y="214"/>
                    </a:lnTo>
                    <a:lnTo>
                      <a:pt x="26" y="175"/>
                    </a:lnTo>
                    <a:lnTo>
                      <a:pt x="26" y="135"/>
                    </a:lnTo>
                    <a:lnTo>
                      <a:pt x="26" y="99"/>
                    </a:lnTo>
                    <a:lnTo>
                      <a:pt x="26" y="63"/>
                    </a:lnTo>
                    <a:lnTo>
                      <a:pt x="26" y="33"/>
                    </a:lnTo>
                    <a:lnTo>
                      <a:pt x="26" y="18"/>
                    </a:lnTo>
                    <a:lnTo>
                      <a:pt x="9" y="21"/>
                    </a:lnTo>
                    <a:lnTo>
                      <a:pt x="9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10" name="Freeform 22"/>
              <p:cNvSpPr>
                <a:spLocks/>
              </p:cNvSpPr>
              <p:nvPr/>
            </p:nvSpPr>
            <p:spPr bwMode="auto">
              <a:xfrm>
                <a:off x="5127" y="1344"/>
                <a:ext cx="31" cy="14"/>
              </a:xfrm>
              <a:custGeom>
                <a:avLst/>
                <a:gdLst>
                  <a:gd name="T0" fmla="*/ 0 w 63"/>
                  <a:gd name="T1" fmla="*/ 21 h 29"/>
                  <a:gd name="T2" fmla="*/ 61 w 63"/>
                  <a:gd name="T3" fmla="*/ 0 h 29"/>
                  <a:gd name="T4" fmla="*/ 63 w 63"/>
                  <a:gd name="T5" fmla="*/ 26 h 29"/>
                  <a:gd name="T6" fmla="*/ 20 w 63"/>
                  <a:gd name="T7" fmla="*/ 29 h 29"/>
                  <a:gd name="T8" fmla="*/ 0 w 63"/>
                  <a:gd name="T9" fmla="*/ 21 h 29"/>
                  <a:gd name="T10" fmla="*/ 0 w 63"/>
                  <a:gd name="T11" fmla="*/ 2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29">
                    <a:moveTo>
                      <a:pt x="0" y="21"/>
                    </a:moveTo>
                    <a:lnTo>
                      <a:pt x="61" y="0"/>
                    </a:lnTo>
                    <a:lnTo>
                      <a:pt x="63" y="26"/>
                    </a:lnTo>
                    <a:lnTo>
                      <a:pt x="20" y="29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11" name="Freeform 23"/>
              <p:cNvSpPr>
                <a:spLocks/>
              </p:cNvSpPr>
              <p:nvPr/>
            </p:nvSpPr>
            <p:spPr bwMode="auto">
              <a:xfrm>
                <a:off x="5117" y="1439"/>
                <a:ext cx="39" cy="16"/>
              </a:xfrm>
              <a:custGeom>
                <a:avLst/>
                <a:gdLst>
                  <a:gd name="T0" fmla="*/ 76 w 76"/>
                  <a:gd name="T1" fmla="*/ 27 h 33"/>
                  <a:gd name="T2" fmla="*/ 37 w 76"/>
                  <a:gd name="T3" fmla="*/ 33 h 33"/>
                  <a:gd name="T4" fmla="*/ 0 w 76"/>
                  <a:gd name="T5" fmla="*/ 0 h 33"/>
                  <a:gd name="T6" fmla="*/ 45 w 76"/>
                  <a:gd name="T7" fmla="*/ 3 h 33"/>
                  <a:gd name="T8" fmla="*/ 76 w 76"/>
                  <a:gd name="T9" fmla="*/ 27 h 33"/>
                  <a:gd name="T10" fmla="*/ 76 w 76"/>
                  <a:gd name="T11" fmla="*/ 2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33">
                    <a:moveTo>
                      <a:pt x="76" y="27"/>
                    </a:moveTo>
                    <a:lnTo>
                      <a:pt x="37" y="33"/>
                    </a:lnTo>
                    <a:lnTo>
                      <a:pt x="0" y="0"/>
                    </a:lnTo>
                    <a:lnTo>
                      <a:pt x="45" y="3"/>
                    </a:lnTo>
                    <a:lnTo>
                      <a:pt x="76" y="27"/>
                    </a:lnTo>
                    <a:lnTo>
                      <a:pt x="76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12" name="Freeform 24"/>
              <p:cNvSpPr>
                <a:spLocks/>
              </p:cNvSpPr>
              <p:nvPr/>
            </p:nvSpPr>
            <p:spPr bwMode="auto">
              <a:xfrm>
                <a:off x="5121" y="1369"/>
                <a:ext cx="42" cy="16"/>
              </a:xfrm>
              <a:custGeom>
                <a:avLst/>
                <a:gdLst>
                  <a:gd name="T0" fmla="*/ 35 w 83"/>
                  <a:gd name="T1" fmla="*/ 4 h 32"/>
                  <a:gd name="T2" fmla="*/ 68 w 83"/>
                  <a:gd name="T3" fmla="*/ 0 h 32"/>
                  <a:gd name="T4" fmla="*/ 83 w 83"/>
                  <a:gd name="T5" fmla="*/ 15 h 32"/>
                  <a:gd name="T6" fmla="*/ 68 w 83"/>
                  <a:gd name="T7" fmla="*/ 32 h 32"/>
                  <a:gd name="T8" fmla="*/ 34 w 83"/>
                  <a:gd name="T9" fmla="*/ 32 h 32"/>
                  <a:gd name="T10" fmla="*/ 0 w 83"/>
                  <a:gd name="T11" fmla="*/ 18 h 32"/>
                  <a:gd name="T12" fmla="*/ 35 w 83"/>
                  <a:gd name="T13" fmla="*/ 4 h 32"/>
                  <a:gd name="T14" fmla="*/ 35 w 83"/>
                  <a:gd name="T15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32">
                    <a:moveTo>
                      <a:pt x="35" y="4"/>
                    </a:moveTo>
                    <a:lnTo>
                      <a:pt x="68" y="0"/>
                    </a:lnTo>
                    <a:lnTo>
                      <a:pt x="83" y="15"/>
                    </a:lnTo>
                    <a:lnTo>
                      <a:pt x="68" y="32"/>
                    </a:lnTo>
                    <a:lnTo>
                      <a:pt x="34" y="32"/>
                    </a:lnTo>
                    <a:lnTo>
                      <a:pt x="0" y="18"/>
                    </a:lnTo>
                    <a:lnTo>
                      <a:pt x="35" y="4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13" name="Freeform 25"/>
              <p:cNvSpPr>
                <a:spLocks/>
              </p:cNvSpPr>
              <p:nvPr/>
            </p:nvSpPr>
            <p:spPr bwMode="auto">
              <a:xfrm>
                <a:off x="5168" y="1436"/>
                <a:ext cx="75" cy="100"/>
              </a:xfrm>
              <a:custGeom>
                <a:avLst/>
                <a:gdLst>
                  <a:gd name="T0" fmla="*/ 149 w 149"/>
                  <a:gd name="T1" fmla="*/ 25 h 200"/>
                  <a:gd name="T2" fmla="*/ 99 w 149"/>
                  <a:gd name="T3" fmla="*/ 50 h 200"/>
                  <a:gd name="T4" fmla="*/ 56 w 149"/>
                  <a:gd name="T5" fmla="*/ 115 h 200"/>
                  <a:gd name="T6" fmla="*/ 23 w 149"/>
                  <a:gd name="T7" fmla="*/ 200 h 200"/>
                  <a:gd name="T8" fmla="*/ 0 w 149"/>
                  <a:gd name="T9" fmla="*/ 189 h 200"/>
                  <a:gd name="T10" fmla="*/ 34 w 149"/>
                  <a:gd name="T11" fmla="*/ 106 h 200"/>
                  <a:gd name="T12" fmla="*/ 74 w 149"/>
                  <a:gd name="T13" fmla="*/ 37 h 200"/>
                  <a:gd name="T14" fmla="*/ 104 w 149"/>
                  <a:gd name="T15" fmla="*/ 12 h 200"/>
                  <a:gd name="T16" fmla="*/ 145 w 149"/>
                  <a:gd name="T17" fmla="*/ 0 h 200"/>
                  <a:gd name="T18" fmla="*/ 149 w 149"/>
                  <a:gd name="T19" fmla="*/ 25 h 200"/>
                  <a:gd name="T20" fmla="*/ 149 w 149"/>
                  <a:gd name="T21" fmla="*/ 25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9" h="200">
                    <a:moveTo>
                      <a:pt x="149" y="25"/>
                    </a:moveTo>
                    <a:lnTo>
                      <a:pt x="99" y="50"/>
                    </a:lnTo>
                    <a:lnTo>
                      <a:pt x="56" y="115"/>
                    </a:lnTo>
                    <a:lnTo>
                      <a:pt x="23" y="200"/>
                    </a:lnTo>
                    <a:lnTo>
                      <a:pt x="0" y="189"/>
                    </a:lnTo>
                    <a:lnTo>
                      <a:pt x="34" y="106"/>
                    </a:lnTo>
                    <a:lnTo>
                      <a:pt x="74" y="37"/>
                    </a:lnTo>
                    <a:lnTo>
                      <a:pt x="104" y="12"/>
                    </a:lnTo>
                    <a:lnTo>
                      <a:pt x="145" y="0"/>
                    </a:lnTo>
                    <a:lnTo>
                      <a:pt x="149" y="25"/>
                    </a:lnTo>
                    <a:lnTo>
                      <a:pt x="149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14" name="Freeform 26"/>
              <p:cNvSpPr>
                <a:spLocks/>
              </p:cNvSpPr>
              <p:nvPr/>
            </p:nvSpPr>
            <p:spPr bwMode="auto">
              <a:xfrm>
                <a:off x="4961" y="1401"/>
                <a:ext cx="34" cy="33"/>
              </a:xfrm>
              <a:custGeom>
                <a:avLst/>
                <a:gdLst>
                  <a:gd name="T0" fmla="*/ 0 w 67"/>
                  <a:gd name="T1" fmla="*/ 56 h 67"/>
                  <a:gd name="T2" fmla="*/ 51 w 67"/>
                  <a:gd name="T3" fmla="*/ 0 h 67"/>
                  <a:gd name="T4" fmla="*/ 67 w 67"/>
                  <a:gd name="T5" fmla="*/ 21 h 67"/>
                  <a:gd name="T6" fmla="*/ 23 w 67"/>
                  <a:gd name="T7" fmla="*/ 67 h 67"/>
                  <a:gd name="T8" fmla="*/ 0 w 67"/>
                  <a:gd name="T9" fmla="*/ 56 h 67"/>
                  <a:gd name="T10" fmla="*/ 0 w 67"/>
                  <a:gd name="T11" fmla="*/ 5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67">
                    <a:moveTo>
                      <a:pt x="0" y="56"/>
                    </a:moveTo>
                    <a:lnTo>
                      <a:pt x="51" y="0"/>
                    </a:lnTo>
                    <a:lnTo>
                      <a:pt x="67" y="21"/>
                    </a:lnTo>
                    <a:lnTo>
                      <a:pt x="23" y="67"/>
                    </a:lnTo>
                    <a:lnTo>
                      <a:pt x="0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15" name="Freeform 27"/>
              <p:cNvSpPr>
                <a:spLocks/>
              </p:cNvSpPr>
              <p:nvPr/>
            </p:nvSpPr>
            <p:spPr bwMode="auto">
              <a:xfrm>
                <a:off x="5071" y="2639"/>
                <a:ext cx="77" cy="22"/>
              </a:xfrm>
              <a:custGeom>
                <a:avLst/>
                <a:gdLst>
                  <a:gd name="T0" fmla="*/ 15 w 155"/>
                  <a:gd name="T1" fmla="*/ 0 h 44"/>
                  <a:gd name="T2" fmla="*/ 81 w 155"/>
                  <a:gd name="T3" fmla="*/ 18 h 44"/>
                  <a:gd name="T4" fmla="*/ 147 w 155"/>
                  <a:gd name="T5" fmla="*/ 12 h 44"/>
                  <a:gd name="T6" fmla="*/ 155 w 155"/>
                  <a:gd name="T7" fmla="*/ 37 h 44"/>
                  <a:gd name="T8" fmla="*/ 83 w 155"/>
                  <a:gd name="T9" fmla="*/ 44 h 44"/>
                  <a:gd name="T10" fmla="*/ 9 w 155"/>
                  <a:gd name="T11" fmla="*/ 24 h 44"/>
                  <a:gd name="T12" fmla="*/ 0 w 155"/>
                  <a:gd name="T13" fmla="*/ 9 h 44"/>
                  <a:gd name="T14" fmla="*/ 15 w 155"/>
                  <a:gd name="T15" fmla="*/ 0 h 44"/>
                  <a:gd name="T16" fmla="*/ 15 w 155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5" h="44">
                    <a:moveTo>
                      <a:pt x="15" y="0"/>
                    </a:moveTo>
                    <a:lnTo>
                      <a:pt x="81" y="18"/>
                    </a:lnTo>
                    <a:lnTo>
                      <a:pt x="147" y="12"/>
                    </a:lnTo>
                    <a:lnTo>
                      <a:pt x="155" y="37"/>
                    </a:lnTo>
                    <a:lnTo>
                      <a:pt x="83" y="44"/>
                    </a:lnTo>
                    <a:lnTo>
                      <a:pt x="9" y="24"/>
                    </a:lnTo>
                    <a:lnTo>
                      <a:pt x="0" y="9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16" name="Freeform 28"/>
              <p:cNvSpPr>
                <a:spLocks/>
              </p:cNvSpPr>
              <p:nvPr/>
            </p:nvSpPr>
            <p:spPr bwMode="auto">
              <a:xfrm>
                <a:off x="5137" y="2626"/>
                <a:ext cx="16" cy="28"/>
              </a:xfrm>
              <a:custGeom>
                <a:avLst/>
                <a:gdLst>
                  <a:gd name="T0" fmla="*/ 32 w 32"/>
                  <a:gd name="T1" fmla="*/ 2 h 54"/>
                  <a:gd name="T2" fmla="*/ 26 w 32"/>
                  <a:gd name="T3" fmla="*/ 54 h 54"/>
                  <a:gd name="T4" fmla="*/ 0 w 32"/>
                  <a:gd name="T5" fmla="*/ 54 h 54"/>
                  <a:gd name="T6" fmla="*/ 3 w 32"/>
                  <a:gd name="T7" fmla="*/ 0 h 54"/>
                  <a:gd name="T8" fmla="*/ 32 w 32"/>
                  <a:gd name="T9" fmla="*/ 2 h 54"/>
                  <a:gd name="T10" fmla="*/ 32 w 32"/>
                  <a:gd name="T11" fmla="*/ 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54">
                    <a:moveTo>
                      <a:pt x="32" y="2"/>
                    </a:moveTo>
                    <a:lnTo>
                      <a:pt x="26" y="54"/>
                    </a:lnTo>
                    <a:lnTo>
                      <a:pt x="0" y="54"/>
                    </a:lnTo>
                    <a:lnTo>
                      <a:pt x="3" y="0"/>
                    </a:lnTo>
                    <a:lnTo>
                      <a:pt x="32" y="2"/>
                    </a:lnTo>
                    <a:lnTo>
                      <a:pt x="3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17" name="Freeform 29"/>
              <p:cNvSpPr>
                <a:spLocks/>
              </p:cNvSpPr>
              <p:nvPr/>
            </p:nvSpPr>
            <p:spPr bwMode="auto">
              <a:xfrm>
                <a:off x="5065" y="1465"/>
                <a:ext cx="71" cy="51"/>
              </a:xfrm>
              <a:custGeom>
                <a:avLst/>
                <a:gdLst>
                  <a:gd name="T0" fmla="*/ 0 w 143"/>
                  <a:gd name="T1" fmla="*/ 77 h 102"/>
                  <a:gd name="T2" fmla="*/ 55 w 143"/>
                  <a:gd name="T3" fmla="*/ 73 h 102"/>
                  <a:gd name="T4" fmla="*/ 94 w 143"/>
                  <a:gd name="T5" fmla="*/ 54 h 102"/>
                  <a:gd name="T6" fmla="*/ 118 w 143"/>
                  <a:gd name="T7" fmla="*/ 25 h 102"/>
                  <a:gd name="T8" fmla="*/ 131 w 143"/>
                  <a:gd name="T9" fmla="*/ 0 h 102"/>
                  <a:gd name="T10" fmla="*/ 143 w 143"/>
                  <a:gd name="T11" fmla="*/ 10 h 102"/>
                  <a:gd name="T12" fmla="*/ 136 w 143"/>
                  <a:gd name="T13" fmla="*/ 33 h 102"/>
                  <a:gd name="T14" fmla="*/ 107 w 143"/>
                  <a:gd name="T15" fmla="*/ 63 h 102"/>
                  <a:gd name="T16" fmla="*/ 87 w 143"/>
                  <a:gd name="T17" fmla="*/ 91 h 102"/>
                  <a:gd name="T18" fmla="*/ 62 w 143"/>
                  <a:gd name="T19" fmla="*/ 97 h 102"/>
                  <a:gd name="T20" fmla="*/ 9 w 143"/>
                  <a:gd name="T21" fmla="*/ 102 h 102"/>
                  <a:gd name="T22" fmla="*/ 0 w 143"/>
                  <a:gd name="T23" fmla="*/ 77 h 102"/>
                  <a:gd name="T24" fmla="*/ 0 w 143"/>
                  <a:gd name="T25" fmla="*/ 7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3" h="102">
                    <a:moveTo>
                      <a:pt x="0" y="77"/>
                    </a:moveTo>
                    <a:lnTo>
                      <a:pt x="55" y="73"/>
                    </a:lnTo>
                    <a:lnTo>
                      <a:pt x="94" y="54"/>
                    </a:lnTo>
                    <a:lnTo>
                      <a:pt x="118" y="25"/>
                    </a:lnTo>
                    <a:lnTo>
                      <a:pt x="131" y="0"/>
                    </a:lnTo>
                    <a:lnTo>
                      <a:pt x="143" y="10"/>
                    </a:lnTo>
                    <a:lnTo>
                      <a:pt x="136" y="33"/>
                    </a:lnTo>
                    <a:lnTo>
                      <a:pt x="107" y="63"/>
                    </a:lnTo>
                    <a:lnTo>
                      <a:pt x="87" y="91"/>
                    </a:lnTo>
                    <a:lnTo>
                      <a:pt x="62" y="97"/>
                    </a:lnTo>
                    <a:lnTo>
                      <a:pt x="9" y="102"/>
                    </a:lnTo>
                    <a:lnTo>
                      <a:pt x="0" y="77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18" name="Freeform 30"/>
              <p:cNvSpPr>
                <a:spLocks/>
              </p:cNvSpPr>
              <p:nvPr/>
            </p:nvSpPr>
            <p:spPr bwMode="auto">
              <a:xfrm>
                <a:off x="4993" y="1376"/>
                <a:ext cx="213" cy="188"/>
              </a:xfrm>
              <a:custGeom>
                <a:avLst/>
                <a:gdLst>
                  <a:gd name="T0" fmla="*/ 32 w 98"/>
                  <a:gd name="T1" fmla="*/ 126 h 126"/>
                  <a:gd name="T2" fmla="*/ 25 w 98"/>
                  <a:gd name="T3" fmla="*/ 105 h 126"/>
                  <a:gd name="T4" fmla="*/ 19 w 98"/>
                  <a:gd name="T5" fmla="*/ 86 h 126"/>
                  <a:gd name="T6" fmla="*/ 7 w 98"/>
                  <a:gd name="T7" fmla="*/ 77 h 126"/>
                  <a:gd name="T8" fmla="*/ 0 w 98"/>
                  <a:gd name="T9" fmla="*/ 60 h 126"/>
                  <a:gd name="T10" fmla="*/ 0 w 98"/>
                  <a:gd name="T11" fmla="*/ 39 h 126"/>
                  <a:gd name="T12" fmla="*/ 13 w 98"/>
                  <a:gd name="T13" fmla="*/ 13 h 126"/>
                  <a:gd name="T14" fmla="*/ 25 w 98"/>
                  <a:gd name="T15" fmla="*/ 0 h 126"/>
                  <a:gd name="T16" fmla="*/ 56 w 98"/>
                  <a:gd name="T17" fmla="*/ 1 h 126"/>
                  <a:gd name="T18" fmla="*/ 74 w 98"/>
                  <a:gd name="T19" fmla="*/ 7 h 126"/>
                  <a:gd name="T20" fmla="*/ 86 w 98"/>
                  <a:gd name="T21" fmla="*/ 21 h 126"/>
                  <a:gd name="T22" fmla="*/ 98 w 98"/>
                  <a:gd name="T23" fmla="*/ 36 h 126"/>
                  <a:gd name="T24" fmla="*/ 98 w 98"/>
                  <a:gd name="T25" fmla="*/ 55 h 126"/>
                  <a:gd name="T26" fmla="*/ 89 w 98"/>
                  <a:gd name="T27" fmla="*/ 68 h 126"/>
                  <a:gd name="T28" fmla="*/ 81 w 98"/>
                  <a:gd name="T29" fmla="*/ 86 h 126"/>
                  <a:gd name="T30" fmla="*/ 80 w 98"/>
                  <a:gd name="T31" fmla="*/ 102 h 126"/>
                  <a:gd name="T32" fmla="*/ 77 w 98"/>
                  <a:gd name="T33" fmla="*/ 117 h 126"/>
                  <a:gd name="T34" fmla="*/ 50 w 98"/>
                  <a:gd name="T35" fmla="*/ 123 h 126"/>
                  <a:gd name="T36" fmla="*/ 32 w 98"/>
                  <a:gd name="T37" fmla="*/ 126 h 126"/>
                  <a:gd name="T38" fmla="*/ 32 w 98"/>
                  <a:gd name="T39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126">
                    <a:moveTo>
                      <a:pt x="32" y="126"/>
                    </a:moveTo>
                    <a:lnTo>
                      <a:pt x="25" y="105"/>
                    </a:lnTo>
                    <a:lnTo>
                      <a:pt x="19" y="86"/>
                    </a:lnTo>
                    <a:lnTo>
                      <a:pt x="7" y="77"/>
                    </a:lnTo>
                    <a:lnTo>
                      <a:pt x="0" y="60"/>
                    </a:lnTo>
                    <a:lnTo>
                      <a:pt x="0" y="39"/>
                    </a:lnTo>
                    <a:lnTo>
                      <a:pt x="13" y="13"/>
                    </a:lnTo>
                    <a:lnTo>
                      <a:pt x="25" y="0"/>
                    </a:lnTo>
                    <a:lnTo>
                      <a:pt x="56" y="1"/>
                    </a:lnTo>
                    <a:lnTo>
                      <a:pt x="74" y="7"/>
                    </a:lnTo>
                    <a:lnTo>
                      <a:pt x="86" y="21"/>
                    </a:lnTo>
                    <a:lnTo>
                      <a:pt x="98" y="36"/>
                    </a:lnTo>
                    <a:lnTo>
                      <a:pt x="98" y="55"/>
                    </a:lnTo>
                    <a:lnTo>
                      <a:pt x="89" y="68"/>
                    </a:lnTo>
                    <a:lnTo>
                      <a:pt x="81" y="86"/>
                    </a:lnTo>
                    <a:lnTo>
                      <a:pt x="80" y="102"/>
                    </a:lnTo>
                    <a:lnTo>
                      <a:pt x="77" y="117"/>
                    </a:lnTo>
                    <a:lnTo>
                      <a:pt x="50" y="123"/>
                    </a:lnTo>
                    <a:lnTo>
                      <a:pt x="32" y="126"/>
                    </a:lnTo>
                    <a:lnTo>
                      <a:pt x="32" y="126"/>
                    </a:lnTo>
                    <a:close/>
                  </a:path>
                </a:pathLst>
              </a:custGeom>
              <a:solidFill>
                <a:srgbClr val="6B47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19" name="Freeform 31"/>
              <p:cNvSpPr>
                <a:spLocks/>
              </p:cNvSpPr>
              <p:nvPr/>
            </p:nvSpPr>
            <p:spPr bwMode="auto">
              <a:xfrm>
                <a:off x="4784" y="1352"/>
                <a:ext cx="226" cy="118"/>
              </a:xfrm>
              <a:custGeom>
                <a:avLst/>
                <a:gdLst>
                  <a:gd name="T0" fmla="*/ 0 w 104"/>
                  <a:gd name="T1" fmla="*/ 53 h 80"/>
                  <a:gd name="T2" fmla="*/ 22 w 104"/>
                  <a:gd name="T3" fmla="*/ 48 h 80"/>
                  <a:gd name="T4" fmla="*/ 37 w 104"/>
                  <a:gd name="T5" fmla="*/ 30 h 80"/>
                  <a:gd name="T6" fmla="*/ 50 w 104"/>
                  <a:gd name="T7" fmla="*/ 17 h 80"/>
                  <a:gd name="T8" fmla="*/ 68 w 104"/>
                  <a:gd name="T9" fmla="*/ 3 h 80"/>
                  <a:gd name="T10" fmla="*/ 92 w 104"/>
                  <a:gd name="T11" fmla="*/ 0 h 80"/>
                  <a:gd name="T12" fmla="*/ 104 w 104"/>
                  <a:gd name="T13" fmla="*/ 17 h 80"/>
                  <a:gd name="T14" fmla="*/ 86 w 104"/>
                  <a:gd name="T15" fmla="*/ 30 h 80"/>
                  <a:gd name="T16" fmla="*/ 76 w 104"/>
                  <a:gd name="T17" fmla="*/ 42 h 80"/>
                  <a:gd name="T18" fmla="*/ 79 w 104"/>
                  <a:gd name="T19" fmla="*/ 51 h 80"/>
                  <a:gd name="T20" fmla="*/ 86 w 104"/>
                  <a:gd name="T21" fmla="*/ 51 h 80"/>
                  <a:gd name="T22" fmla="*/ 100 w 104"/>
                  <a:gd name="T23" fmla="*/ 51 h 80"/>
                  <a:gd name="T24" fmla="*/ 92 w 104"/>
                  <a:gd name="T25" fmla="*/ 59 h 80"/>
                  <a:gd name="T26" fmla="*/ 76 w 104"/>
                  <a:gd name="T27" fmla="*/ 59 h 80"/>
                  <a:gd name="T28" fmla="*/ 61 w 104"/>
                  <a:gd name="T29" fmla="*/ 66 h 80"/>
                  <a:gd name="T30" fmla="*/ 43 w 104"/>
                  <a:gd name="T31" fmla="*/ 74 h 80"/>
                  <a:gd name="T32" fmla="*/ 22 w 104"/>
                  <a:gd name="T33" fmla="*/ 80 h 80"/>
                  <a:gd name="T34" fmla="*/ 0 w 104"/>
                  <a:gd name="T35" fmla="*/ 53 h 80"/>
                  <a:gd name="T36" fmla="*/ 0 w 104"/>
                  <a:gd name="T37" fmla="*/ 5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4" h="80">
                    <a:moveTo>
                      <a:pt x="0" y="53"/>
                    </a:moveTo>
                    <a:lnTo>
                      <a:pt x="22" y="48"/>
                    </a:lnTo>
                    <a:lnTo>
                      <a:pt x="37" y="30"/>
                    </a:lnTo>
                    <a:lnTo>
                      <a:pt x="50" y="17"/>
                    </a:lnTo>
                    <a:lnTo>
                      <a:pt x="68" y="3"/>
                    </a:lnTo>
                    <a:lnTo>
                      <a:pt x="92" y="0"/>
                    </a:lnTo>
                    <a:lnTo>
                      <a:pt x="104" y="17"/>
                    </a:lnTo>
                    <a:lnTo>
                      <a:pt x="86" y="30"/>
                    </a:lnTo>
                    <a:lnTo>
                      <a:pt x="76" y="42"/>
                    </a:lnTo>
                    <a:lnTo>
                      <a:pt x="79" y="51"/>
                    </a:lnTo>
                    <a:lnTo>
                      <a:pt x="86" y="51"/>
                    </a:lnTo>
                    <a:lnTo>
                      <a:pt x="100" y="51"/>
                    </a:lnTo>
                    <a:lnTo>
                      <a:pt x="92" y="59"/>
                    </a:lnTo>
                    <a:lnTo>
                      <a:pt x="76" y="59"/>
                    </a:lnTo>
                    <a:lnTo>
                      <a:pt x="61" y="66"/>
                    </a:lnTo>
                    <a:lnTo>
                      <a:pt x="43" y="74"/>
                    </a:lnTo>
                    <a:lnTo>
                      <a:pt x="22" y="80"/>
                    </a:lnTo>
                    <a:lnTo>
                      <a:pt x="0" y="5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20" name="Freeform 32"/>
              <p:cNvSpPr>
                <a:spLocks/>
              </p:cNvSpPr>
              <p:nvPr/>
            </p:nvSpPr>
            <p:spPr bwMode="auto">
              <a:xfrm>
                <a:off x="5301" y="1997"/>
                <a:ext cx="122" cy="115"/>
              </a:xfrm>
              <a:custGeom>
                <a:avLst/>
                <a:gdLst>
                  <a:gd name="T0" fmla="*/ 32 w 56"/>
                  <a:gd name="T1" fmla="*/ 0 h 77"/>
                  <a:gd name="T2" fmla="*/ 25 w 56"/>
                  <a:gd name="T3" fmla="*/ 14 h 77"/>
                  <a:gd name="T4" fmla="*/ 11 w 56"/>
                  <a:gd name="T5" fmla="*/ 21 h 77"/>
                  <a:gd name="T6" fmla="*/ 0 w 56"/>
                  <a:gd name="T7" fmla="*/ 35 h 77"/>
                  <a:gd name="T8" fmla="*/ 5 w 56"/>
                  <a:gd name="T9" fmla="*/ 42 h 77"/>
                  <a:gd name="T10" fmla="*/ 22 w 56"/>
                  <a:gd name="T11" fmla="*/ 32 h 77"/>
                  <a:gd name="T12" fmla="*/ 19 w 56"/>
                  <a:gd name="T13" fmla="*/ 42 h 77"/>
                  <a:gd name="T14" fmla="*/ 11 w 56"/>
                  <a:gd name="T15" fmla="*/ 50 h 77"/>
                  <a:gd name="T16" fmla="*/ 11 w 56"/>
                  <a:gd name="T17" fmla="*/ 59 h 77"/>
                  <a:gd name="T18" fmla="*/ 19 w 56"/>
                  <a:gd name="T19" fmla="*/ 77 h 77"/>
                  <a:gd name="T20" fmla="*/ 35 w 56"/>
                  <a:gd name="T21" fmla="*/ 68 h 77"/>
                  <a:gd name="T22" fmla="*/ 47 w 56"/>
                  <a:gd name="T23" fmla="*/ 50 h 77"/>
                  <a:gd name="T24" fmla="*/ 56 w 56"/>
                  <a:gd name="T25" fmla="*/ 24 h 77"/>
                  <a:gd name="T26" fmla="*/ 56 w 56"/>
                  <a:gd name="T27" fmla="*/ 11 h 77"/>
                  <a:gd name="T28" fmla="*/ 32 w 56"/>
                  <a:gd name="T29" fmla="*/ 0 h 77"/>
                  <a:gd name="T30" fmla="*/ 32 w 56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" h="77">
                    <a:moveTo>
                      <a:pt x="32" y="0"/>
                    </a:moveTo>
                    <a:lnTo>
                      <a:pt x="25" y="14"/>
                    </a:lnTo>
                    <a:lnTo>
                      <a:pt x="11" y="21"/>
                    </a:lnTo>
                    <a:lnTo>
                      <a:pt x="0" y="35"/>
                    </a:lnTo>
                    <a:lnTo>
                      <a:pt x="5" y="42"/>
                    </a:lnTo>
                    <a:lnTo>
                      <a:pt x="22" y="32"/>
                    </a:lnTo>
                    <a:lnTo>
                      <a:pt x="19" y="42"/>
                    </a:lnTo>
                    <a:lnTo>
                      <a:pt x="11" y="50"/>
                    </a:lnTo>
                    <a:lnTo>
                      <a:pt x="11" y="59"/>
                    </a:lnTo>
                    <a:lnTo>
                      <a:pt x="19" y="77"/>
                    </a:lnTo>
                    <a:lnTo>
                      <a:pt x="35" y="68"/>
                    </a:lnTo>
                    <a:lnTo>
                      <a:pt x="47" y="50"/>
                    </a:lnTo>
                    <a:lnTo>
                      <a:pt x="56" y="24"/>
                    </a:lnTo>
                    <a:lnTo>
                      <a:pt x="56" y="11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21" name="Freeform 33"/>
              <p:cNvSpPr>
                <a:spLocks/>
              </p:cNvSpPr>
              <p:nvPr/>
            </p:nvSpPr>
            <p:spPr bwMode="auto">
              <a:xfrm>
                <a:off x="5275" y="2580"/>
                <a:ext cx="196" cy="94"/>
              </a:xfrm>
              <a:custGeom>
                <a:avLst/>
                <a:gdLst>
                  <a:gd name="T0" fmla="*/ 3 w 89"/>
                  <a:gd name="T1" fmla="*/ 6 h 63"/>
                  <a:gd name="T2" fmla="*/ 0 w 89"/>
                  <a:gd name="T3" fmla="*/ 35 h 63"/>
                  <a:gd name="T4" fmla="*/ 0 w 89"/>
                  <a:gd name="T5" fmla="*/ 60 h 63"/>
                  <a:gd name="T6" fmla="*/ 32 w 89"/>
                  <a:gd name="T7" fmla="*/ 63 h 63"/>
                  <a:gd name="T8" fmla="*/ 77 w 89"/>
                  <a:gd name="T9" fmla="*/ 56 h 63"/>
                  <a:gd name="T10" fmla="*/ 89 w 89"/>
                  <a:gd name="T11" fmla="*/ 42 h 63"/>
                  <a:gd name="T12" fmla="*/ 89 w 89"/>
                  <a:gd name="T13" fmla="*/ 26 h 63"/>
                  <a:gd name="T14" fmla="*/ 71 w 89"/>
                  <a:gd name="T15" fmla="*/ 26 h 63"/>
                  <a:gd name="T16" fmla="*/ 60 w 89"/>
                  <a:gd name="T17" fmla="*/ 24 h 63"/>
                  <a:gd name="T18" fmla="*/ 45 w 89"/>
                  <a:gd name="T19" fmla="*/ 24 h 63"/>
                  <a:gd name="T20" fmla="*/ 36 w 89"/>
                  <a:gd name="T21" fmla="*/ 17 h 63"/>
                  <a:gd name="T22" fmla="*/ 35 w 89"/>
                  <a:gd name="T23" fmla="*/ 0 h 63"/>
                  <a:gd name="T24" fmla="*/ 3 w 89"/>
                  <a:gd name="T25" fmla="*/ 6 h 63"/>
                  <a:gd name="T26" fmla="*/ 3 w 89"/>
                  <a:gd name="T27" fmla="*/ 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9" h="63">
                    <a:moveTo>
                      <a:pt x="3" y="6"/>
                    </a:moveTo>
                    <a:lnTo>
                      <a:pt x="0" y="35"/>
                    </a:lnTo>
                    <a:lnTo>
                      <a:pt x="0" y="60"/>
                    </a:lnTo>
                    <a:lnTo>
                      <a:pt x="32" y="63"/>
                    </a:lnTo>
                    <a:lnTo>
                      <a:pt x="77" y="56"/>
                    </a:lnTo>
                    <a:lnTo>
                      <a:pt x="89" y="42"/>
                    </a:lnTo>
                    <a:lnTo>
                      <a:pt x="89" y="26"/>
                    </a:lnTo>
                    <a:lnTo>
                      <a:pt x="71" y="26"/>
                    </a:lnTo>
                    <a:lnTo>
                      <a:pt x="60" y="24"/>
                    </a:lnTo>
                    <a:lnTo>
                      <a:pt x="45" y="24"/>
                    </a:lnTo>
                    <a:lnTo>
                      <a:pt x="36" y="17"/>
                    </a:lnTo>
                    <a:lnTo>
                      <a:pt x="35" y="0"/>
                    </a:lnTo>
                    <a:lnTo>
                      <a:pt x="3" y="6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838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22" name="Freeform 34"/>
              <p:cNvSpPr>
                <a:spLocks/>
              </p:cNvSpPr>
              <p:nvPr/>
            </p:nvSpPr>
            <p:spPr bwMode="auto">
              <a:xfrm>
                <a:off x="4993" y="2642"/>
                <a:ext cx="200" cy="88"/>
              </a:xfrm>
              <a:custGeom>
                <a:avLst/>
                <a:gdLst>
                  <a:gd name="T0" fmla="*/ 0 w 92"/>
                  <a:gd name="T1" fmla="*/ 8 h 60"/>
                  <a:gd name="T2" fmla="*/ 0 w 92"/>
                  <a:gd name="T3" fmla="*/ 38 h 60"/>
                  <a:gd name="T4" fmla="*/ 0 w 92"/>
                  <a:gd name="T5" fmla="*/ 60 h 60"/>
                  <a:gd name="T6" fmla="*/ 19 w 92"/>
                  <a:gd name="T7" fmla="*/ 59 h 60"/>
                  <a:gd name="T8" fmla="*/ 38 w 92"/>
                  <a:gd name="T9" fmla="*/ 56 h 60"/>
                  <a:gd name="T10" fmla="*/ 56 w 92"/>
                  <a:gd name="T11" fmla="*/ 47 h 60"/>
                  <a:gd name="T12" fmla="*/ 74 w 92"/>
                  <a:gd name="T13" fmla="*/ 38 h 60"/>
                  <a:gd name="T14" fmla="*/ 86 w 92"/>
                  <a:gd name="T15" fmla="*/ 32 h 60"/>
                  <a:gd name="T16" fmla="*/ 92 w 92"/>
                  <a:gd name="T17" fmla="*/ 18 h 60"/>
                  <a:gd name="T18" fmla="*/ 86 w 92"/>
                  <a:gd name="T19" fmla="*/ 8 h 60"/>
                  <a:gd name="T20" fmla="*/ 63 w 92"/>
                  <a:gd name="T21" fmla="*/ 8 h 60"/>
                  <a:gd name="T22" fmla="*/ 45 w 92"/>
                  <a:gd name="T23" fmla="*/ 14 h 60"/>
                  <a:gd name="T24" fmla="*/ 28 w 92"/>
                  <a:gd name="T25" fmla="*/ 0 h 60"/>
                  <a:gd name="T26" fmla="*/ 0 w 92"/>
                  <a:gd name="T27" fmla="*/ 8 h 60"/>
                  <a:gd name="T28" fmla="*/ 0 w 92"/>
                  <a:gd name="T29" fmla="*/ 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2" h="60">
                    <a:moveTo>
                      <a:pt x="0" y="8"/>
                    </a:moveTo>
                    <a:lnTo>
                      <a:pt x="0" y="38"/>
                    </a:lnTo>
                    <a:lnTo>
                      <a:pt x="0" y="60"/>
                    </a:lnTo>
                    <a:lnTo>
                      <a:pt x="19" y="59"/>
                    </a:lnTo>
                    <a:lnTo>
                      <a:pt x="38" y="56"/>
                    </a:lnTo>
                    <a:lnTo>
                      <a:pt x="56" y="47"/>
                    </a:lnTo>
                    <a:lnTo>
                      <a:pt x="74" y="38"/>
                    </a:lnTo>
                    <a:lnTo>
                      <a:pt x="86" y="32"/>
                    </a:lnTo>
                    <a:lnTo>
                      <a:pt x="92" y="18"/>
                    </a:lnTo>
                    <a:lnTo>
                      <a:pt x="86" y="8"/>
                    </a:lnTo>
                    <a:lnTo>
                      <a:pt x="63" y="8"/>
                    </a:lnTo>
                    <a:lnTo>
                      <a:pt x="45" y="14"/>
                    </a:lnTo>
                    <a:lnTo>
                      <a:pt x="28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838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23" name="Freeform 35"/>
              <p:cNvSpPr>
                <a:spLocks/>
              </p:cNvSpPr>
              <p:nvPr/>
            </p:nvSpPr>
            <p:spPr bwMode="auto">
              <a:xfrm>
                <a:off x="4932" y="1985"/>
                <a:ext cx="513" cy="671"/>
              </a:xfrm>
              <a:custGeom>
                <a:avLst/>
                <a:gdLst>
                  <a:gd name="T0" fmla="*/ 6 w 237"/>
                  <a:gd name="T1" fmla="*/ 7 h 456"/>
                  <a:gd name="T2" fmla="*/ 48 w 237"/>
                  <a:gd name="T3" fmla="*/ 3 h 456"/>
                  <a:gd name="T4" fmla="*/ 88 w 237"/>
                  <a:gd name="T5" fmla="*/ 0 h 456"/>
                  <a:gd name="T6" fmla="*/ 131 w 237"/>
                  <a:gd name="T7" fmla="*/ 0 h 456"/>
                  <a:gd name="T8" fmla="*/ 152 w 237"/>
                  <a:gd name="T9" fmla="*/ 6 h 456"/>
                  <a:gd name="T10" fmla="*/ 152 w 237"/>
                  <a:gd name="T11" fmla="*/ 42 h 456"/>
                  <a:gd name="T12" fmla="*/ 163 w 237"/>
                  <a:gd name="T13" fmla="*/ 78 h 456"/>
                  <a:gd name="T14" fmla="*/ 181 w 237"/>
                  <a:gd name="T15" fmla="*/ 102 h 456"/>
                  <a:gd name="T16" fmla="*/ 205 w 237"/>
                  <a:gd name="T17" fmla="*/ 134 h 456"/>
                  <a:gd name="T18" fmla="*/ 217 w 237"/>
                  <a:gd name="T19" fmla="*/ 168 h 456"/>
                  <a:gd name="T20" fmla="*/ 231 w 237"/>
                  <a:gd name="T21" fmla="*/ 198 h 456"/>
                  <a:gd name="T22" fmla="*/ 237 w 237"/>
                  <a:gd name="T23" fmla="*/ 230 h 456"/>
                  <a:gd name="T24" fmla="*/ 231 w 237"/>
                  <a:gd name="T25" fmla="*/ 269 h 456"/>
                  <a:gd name="T26" fmla="*/ 223 w 237"/>
                  <a:gd name="T27" fmla="*/ 322 h 456"/>
                  <a:gd name="T28" fmla="*/ 213 w 237"/>
                  <a:gd name="T29" fmla="*/ 364 h 456"/>
                  <a:gd name="T30" fmla="*/ 210 w 237"/>
                  <a:gd name="T31" fmla="*/ 399 h 456"/>
                  <a:gd name="T32" fmla="*/ 181 w 237"/>
                  <a:gd name="T33" fmla="*/ 406 h 456"/>
                  <a:gd name="T34" fmla="*/ 152 w 237"/>
                  <a:gd name="T35" fmla="*/ 409 h 456"/>
                  <a:gd name="T36" fmla="*/ 157 w 237"/>
                  <a:gd name="T37" fmla="*/ 388 h 456"/>
                  <a:gd name="T38" fmla="*/ 160 w 237"/>
                  <a:gd name="T39" fmla="*/ 368 h 456"/>
                  <a:gd name="T40" fmla="*/ 166 w 237"/>
                  <a:gd name="T41" fmla="*/ 341 h 456"/>
                  <a:gd name="T42" fmla="*/ 167 w 237"/>
                  <a:gd name="T43" fmla="*/ 311 h 456"/>
                  <a:gd name="T44" fmla="*/ 173 w 237"/>
                  <a:gd name="T45" fmla="*/ 286 h 456"/>
                  <a:gd name="T46" fmla="*/ 178 w 237"/>
                  <a:gd name="T47" fmla="*/ 254 h 456"/>
                  <a:gd name="T48" fmla="*/ 175 w 237"/>
                  <a:gd name="T49" fmla="*/ 236 h 456"/>
                  <a:gd name="T50" fmla="*/ 154 w 237"/>
                  <a:gd name="T51" fmla="*/ 209 h 456"/>
                  <a:gd name="T52" fmla="*/ 134 w 237"/>
                  <a:gd name="T53" fmla="*/ 186 h 456"/>
                  <a:gd name="T54" fmla="*/ 124 w 237"/>
                  <a:gd name="T55" fmla="*/ 170 h 456"/>
                  <a:gd name="T56" fmla="*/ 106 w 237"/>
                  <a:gd name="T57" fmla="*/ 150 h 456"/>
                  <a:gd name="T58" fmla="*/ 100 w 237"/>
                  <a:gd name="T59" fmla="*/ 177 h 456"/>
                  <a:gd name="T60" fmla="*/ 103 w 237"/>
                  <a:gd name="T61" fmla="*/ 212 h 456"/>
                  <a:gd name="T62" fmla="*/ 92 w 237"/>
                  <a:gd name="T63" fmla="*/ 244 h 456"/>
                  <a:gd name="T64" fmla="*/ 85 w 237"/>
                  <a:gd name="T65" fmla="*/ 290 h 456"/>
                  <a:gd name="T66" fmla="*/ 82 w 237"/>
                  <a:gd name="T67" fmla="*/ 329 h 456"/>
                  <a:gd name="T68" fmla="*/ 79 w 237"/>
                  <a:gd name="T69" fmla="*/ 356 h 456"/>
                  <a:gd name="T70" fmla="*/ 70 w 237"/>
                  <a:gd name="T71" fmla="*/ 384 h 456"/>
                  <a:gd name="T72" fmla="*/ 74 w 237"/>
                  <a:gd name="T73" fmla="*/ 411 h 456"/>
                  <a:gd name="T74" fmla="*/ 76 w 237"/>
                  <a:gd name="T75" fmla="*/ 441 h 456"/>
                  <a:gd name="T76" fmla="*/ 35 w 237"/>
                  <a:gd name="T77" fmla="*/ 453 h 456"/>
                  <a:gd name="T78" fmla="*/ 3 w 237"/>
                  <a:gd name="T79" fmla="*/ 456 h 456"/>
                  <a:gd name="T80" fmla="*/ 11 w 237"/>
                  <a:gd name="T81" fmla="*/ 396 h 456"/>
                  <a:gd name="T82" fmla="*/ 24 w 237"/>
                  <a:gd name="T83" fmla="*/ 314 h 456"/>
                  <a:gd name="T84" fmla="*/ 18 w 237"/>
                  <a:gd name="T85" fmla="*/ 226 h 456"/>
                  <a:gd name="T86" fmla="*/ 29 w 237"/>
                  <a:gd name="T87" fmla="*/ 168 h 456"/>
                  <a:gd name="T88" fmla="*/ 3 w 237"/>
                  <a:gd name="T89" fmla="*/ 99 h 456"/>
                  <a:gd name="T90" fmla="*/ 0 w 237"/>
                  <a:gd name="T91" fmla="*/ 34 h 456"/>
                  <a:gd name="T92" fmla="*/ 6 w 237"/>
                  <a:gd name="T93" fmla="*/ 7 h 456"/>
                  <a:gd name="T94" fmla="*/ 6 w 237"/>
                  <a:gd name="T95" fmla="*/ 7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7" h="456">
                    <a:moveTo>
                      <a:pt x="6" y="7"/>
                    </a:moveTo>
                    <a:lnTo>
                      <a:pt x="48" y="3"/>
                    </a:lnTo>
                    <a:lnTo>
                      <a:pt x="88" y="0"/>
                    </a:lnTo>
                    <a:lnTo>
                      <a:pt x="131" y="0"/>
                    </a:lnTo>
                    <a:lnTo>
                      <a:pt x="152" y="6"/>
                    </a:lnTo>
                    <a:lnTo>
                      <a:pt x="152" y="42"/>
                    </a:lnTo>
                    <a:lnTo>
                      <a:pt x="163" y="78"/>
                    </a:lnTo>
                    <a:lnTo>
                      <a:pt x="181" y="102"/>
                    </a:lnTo>
                    <a:lnTo>
                      <a:pt x="205" y="134"/>
                    </a:lnTo>
                    <a:lnTo>
                      <a:pt x="217" y="168"/>
                    </a:lnTo>
                    <a:lnTo>
                      <a:pt x="231" y="198"/>
                    </a:lnTo>
                    <a:lnTo>
                      <a:pt x="237" y="230"/>
                    </a:lnTo>
                    <a:lnTo>
                      <a:pt x="231" y="269"/>
                    </a:lnTo>
                    <a:lnTo>
                      <a:pt x="223" y="322"/>
                    </a:lnTo>
                    <a:lnTo>
                      <a:pt x="213" y="364"/>
                    </a:lnTo>
                    <a:lnTo>
                      <a:pt x="210" y="399"/>
                    </a:lnTo>
                    <a:lnTo>
                      <a:pt x="181" y="406"/>
                    </a:lnTo>
                    <a:lnTo>
                      <a:pt x="152" y="409"/>
                    </a:lnTo>
                    <a:lnTo>
                      <a:pt x="157" y="388"/>
                    </a:lnTo>
                    <a:lnTo>
                      <a:pt x="160" y="368"/>
                    </a:lnTo>
                    <a:lnTo>
                      <a:pt x="166" y="341"/>
                    </a:lnTo>
                    <a:lnTo>
                      <a:pt x="167" y="311"/>
                    </a:lnTo>
                    <a:lnTo>
                      <a:pt x="173" y="286"/>
                    </a:lnTo>
                    <a:lnTo>
                      <a:pt x="178" y="254"/>
                    </a:lnTo>
                    <a:lnTo>
                      <a:pt x="175" y="236"/>
                    </a:lnTo>
                    <a:lnTo>
                      <a:pt x="154" y="209"/>
                    </a:lnTo>
                    <a:lnTo>
                      <a:pt x="134" y="186"/>
                    </a:lnTo>
                    <a:lnTo>
                      <a:pt x="124" y="170"/>
                    </a:lnTo>
                    <a:lnTo>
                      <a:pt x="106" y="150"/>
                    </a:lnTo>
                    <a:lnTo>
                      <a:pt x="100" y="177"/>
                    </a:lnTo>
                    <a:lnTo>
                      <a:pt x="103" y="212"/>
                    </a:lnTo>
                    <a:lnTo>
                      <a:pt x="92" y="244"/>
                    </a:lnTo>
                    <a:lnTo>
                      <a:pt x="85" y="290"/>
                    </a:lnTo>
                    <a:lnTo>
                      <a:pt x="82" y="329"/>
                    </a:lnTo>
                    <a:lnTo>
                      <a:pt x="79" y="356"/>
                    </a:lnTo>
                    <a:lnTo>
                      <a:pt x="70" y="384"/>
                    </a:lnTo>
                    <a:lnTo>
                      <a:pt x="74" y="411"/>
                    </a:lnTo>
                    <a:lnTo>
                      <a:pt x="76" y="441"/>
                    </a:lnTo>
                    <a:lnTo>
                      <a:pt x="35" y="453"/>
                    </a:lnTo>
                    <a:lnTo>
                      <a:pt x="3" y="456"/>
                    </a:lnTo>
                    <a:lnTo>
                      <a:pt x="11" y="396"/>
                    </a:lnTo>
                    <a:lnTo>
                      <a:pt x="24" y="314"/>
                    </a:lnTo>
                    <a:lnTo>
                      <a:pt x="18" y="226"/>
                    </a:lnTo>
                    <a:lnTo>
                      <a:pt x="29" y="168"/>
                    </a:lnTo>
                    <a:lnTo>
                      <a:pt x="3" y="99"/>
                    </a:lnTo>
                    <a:lnTo>
                      <a:pt x="0" y="34"/>
                    </a:lnTo>
                    <a:lnTo>
                      <a:pt x="6" y="7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0033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24" name="Freeform 36"/>
              <p:cNvSpPr>
                <a:spLocks/>
              </p:cNvSpPr>
              <p:nvPr/>
            </p:nvSpPr>
            <p:spPr bwMode="auto">
              <a:xfrm>
                <a:off x="4632" y="1392"/>
                <a:ext cx="882" cy="598"/>
              </a:xfrm>
              <a:custGeom>
                <a:avLst/>
                <a:gdLst>
                  <a:gd name="T0" fmla="*/ 57 w 407"/>
                  <a:gd name="T1" fmla="*/ 0 h 405"/>
                  <a:gd name="T2" fmla="*/ 74 w 407"/>
                  <a:gd name="T3" fmla="*/ 16 h 405"/>
                  <a:gd name="T4" fmla="*/ 100 w 407"/>
                  <a:gd name="T5" fmla="*/ 35 h 405"/>
                  <a:gd name="T6" fmla="*/ 88 w 407"/>
                  <a:gd name="T7" fmla="*/ 56 h 405"/>
                  <a:gd name="T8" fmla="*/ 79 w 407"/>
                  <a:gd name="T9" fmla="*/ 71 h 405"/>
                  <a:gd name="T10" fmla="*/ 63 w 407"/>
                  <a:gd name="T11" fmla="*/ 80 h 405"/>
                  <a:gd name="T12" fmla="*/ 63 w 407"/>
                  <a:gd name="T13" fmla="*/ 92 h 405"/>
                  <a:gd name="T14" fmla="*/ 82 w 407"/>
                  <a:gd name="T15" fmla="*/ 102 h 405"/>
                  <a:gd name="T16" fmla="*/ 110 w 407"/>
                  <a:gd name="T17" fmla="*/ 105 h 405"/>
                  <a:gd name="T18" fmla="*/ 134 w 407"/>
                  <a:gd name="T19" fmla="*/ 111 h 405"/>
                  <a:gd name="T20" fmla="*/ 173 w 407"/>
                  <a:gd name="T21" fmla="*/ 113 h 405"/>
                  <a:gd name="T22" fmla="*/ 195 w 407"/>
                  <a:gd name="T23" fmla="*/ 95 h 405"/>
                  <a:gd name="T24" fmla="*/ 213 w 407"/>
                  <a:gd name="T25" fmla="*/ 90 h 405"/>
                  <a:gd name="T26" fmla="*/ 237 w 407"/>
                  <a:gd name="T27" fmla="*/ 81 h 405"/>
                  <a:gd name="T28" fmla="*/ 241 w 407"/>
                  <a:gd name="T29" fmla="*/ 116 h 405"/>
                  <a:gd name="T30" fmla="*/ 262 w 407"/>
                  <a:gd name="T31" fmla="*/ 132 h 405"/>
                  <a:gd name="T32" fmla="*/ 301 w 407"/>
                  <a:gd name="T33" fmla="*/ 155 h 405"/>
                  <a:gd name="T34" fmla="*/ 333 w 407"/>
                  <a:gd name="T35" fmla="*/ 176 h 405"/>
                  <a:gd name="T36" fmla="*/ 359 w 407"/>
                  <a:gd name="T37" fmla="*/ 205 h 405"/>
                  <a:gd name="T38" fmla="*/ 375 w 407"/>
                  <a:gd name="T39" fmla="*/ 241 h 405"/>
                  <a:gd name="T40" fmla="*/ 401 w 407"/>
                  <a:gd name="T41" fmla="*/ 265 h 405"/>
                  <a:gd name="T42" fmla="*/ 407 w 407"/>
                  <a:gd name="T43" fmla="*/ 299 h 405"/>
                  <a:gd name="T44" fmla="*/ 396 w 407"/>
                  <a:gd name="T45" fmla="*/ 325 h 405"/>
                  <a:gd name="T46" fmla="*/ 386 w 407"/>
                  <a:gd name="T47" fmla="*/ 364 h 405"/>
                  <a:gd name="T48" fmla="*/ 372 w 407"/>
                  <a:gd name="T49" fmla="*/ 384 h 405"/>
                  <a:gd name="T50" fmla="*/ 369 w 407"/>
                  <a:gd name="T51" fmla="*/ 405 h 405"/>
                  <a:gd name="T52" fmla="*/ 347 w 407"/>
                  <a:gd name="T53" fmla="*/ 391 h 405"/>
                  <a:gd name="T54" fmla="*/ 323 w 407"/>
                  <a:gd name="T55" fmla="*/ 381 h 405"/>
                  <a:gd name="T56" fmla="*/ 339 w 407"/>
                  <a:gd name="T57" fmla="*/ 360 h 405"/>
                  <a:gd name="T58" fmla="*/ 354 w 407"/>
                  <a:gd name="T59" fmla="*/ 331 h 405"/>
                  <a:gd name="T60" fmla="*/ 357 w 407"/>
                  <a:gd name="T61" fmla="*/ 310 h 405"/>
                  <a:gd name="T62" fmla="*/ 344 w 407"/>
                  <a:gd name="T63" fmla="*/ 293 h 405"/>
                  <a:gd name="T64" fmla="*/ 326 w 407"/>
                  <a:gd name="T65" fmla="*/ 283 h 405"/>
                  <a:gd name="T66" fmla="*/ 304 w 407"/>
                  <a:gd name="T67" fmla="*/ 265 h 405"/>
                  <a:gd name="T68" fmla="*/ 304 w 407"/>
                  <a:gd name="T69" fmla="*/ 283 h 405"/>
                  <a:gd name="T70" fmla="*/ 298 w 407"/>
                  <a:gd name="T71" fmla="*/ 322 h 405"/>
                  <a:gd name="T72" fmla="*/ 288 w 407"/>
                  <a:gd name="T73" fmla="*/ 360 h 405"/>
                  <a:gd name="T74" fmla="*/ 280 w 407"/>
                  <a:gd name="T75" fmla="*/ 381 h 405"/>
                  <a:gd name="T76" fmla="*/ 228 w 407"/>
                  <a:gd name="T77" fmla="*/ 378 h 405"/>
                  <a:gd name="T78" fmla="*/ 188 w 407"/>
                  <a:gd name="T79" fmla="*/ 381 h 405"/>
                  <a:gd name="T80" fmla="*/ 137 w 407"/>
                  <a:gd name="T81" fmla="*/ 384 h 405"/>
                  <a:gd name="T82" fmla="*/ 139 w 407"/>
                  <a:gd name="T83" fmla="*/ 354 h 405"/>
                  <a:gd name="T84" fmla="*/ 127 w 407"/>
                  <a:gd name="T85" fmla="*/ 318 h 405"/>
                  <a:gd name="T86" fmla="*/ 113 w 407"/>
                  <a:gd name="T87" fmla="*/ 289 h 405"/>
                  <a:gd name="T88" fmla="*/ 100 w 407"/>
                  <a:gd name="T89" fmla="*/ 236 h 405"/>
                  <a:gd name="T90" fmla="*/ 68 w 407"/>
                  <a:gd name="T91" fmla="*/ 205 h 405"/>
                  <a:gd name="T92" fmla="*/ 18 w 407"/>
                  <a:gd name="T93" fmla="*/ 187 h 405"/>
                  <a:gd name="T94" fmla="*/ 0 w 407"/>
                  <a:gd name="T95" fmla="*/ 137 h 405"/>
                  <a:gd name="T96" fmla="*/ 6 w 407"/>
                  <a:gd name="T97" fmla="*/ 92 h 405"/>
                  <a:gd name="T98" fmla="*/ 6 w 407"/>
                  <a:gd name="T99" fmla="*/ 53 h 405"/>
                  <a:gd name="T100" fmla="*/ 15 w 407"/>
                  <a:gd name="T101" fmla="*/ 27 h 405"/>
                  <a:gd name="T102" fmla="*/ 45 w 407"/>
                  <a:gd name="T103" fmla="*/ 3 h 405"/>
                  <a:gd name="T104" fmla="*/ 57 w 407"/>
                  <a:gd name="T105" fmla="*/ 0 h 405"/>
                  <a:gd name="T106" fmla="*/ 57 w 407"/>
                  <a:gd name="T10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07" h="405">
                    <a:moveTo>
                      <a:pt x="57" y="0"/>
                    </a:moveTo>
                    <a:lnTo>
                      <a:pt x="74" y="16"/>
                    </a:lnTo>
                    <a:lnTo>
                      <a:pt x="100" y="35"/>
                    </a:lnTo>
                    <a:lnTo>
                      <a:pt x="88" y="56"/>
                    </a:lnTo>
                    <a:lnTo>
                      <a:pt x="79" y="71"/>
                    </a:lnTo>
                    <a:lnTo>
                      <a:pt x="63" y="80"/>
                    </a:lnTo>
                    <a:lnTo>
                      <a:pt x="63" y="92"/>
                    </a:lnTo>
                    <a:lnTo>
                      <a:pt x="82" y="102"/>
                    </a:lnTo>
                    <a:lnTo>
                      <a:pt x="110" y="105"/>
                    </a:lnTo>
                    <a:lnTo>
                      <a:pt x="134" y="111"/>
                    </a:lnTo>
                    <a:lnTo>
                      <a:pt x="173" y="113"/>
                    </a:lnTo>
                    <a:lnTo>
                      <a:pt x="195" y="95"/>
                    </a:lnTo>
                    <a:lnTo>
                      <a:pt x="213" y="90"/>
                    </a:lnTo>
                    <a:lnTo>
                      <a:pt x="237" y="81"/>
                    </a:lnTo>
                    <a:lnTo>
                      <a:pt x="241" y="116"/>
                    </a:lnTo>
                    <a:lnTo>
                      <a:pt x="262" y="132"/>
                    </a:lnTo>
                    <a:lnTo>
                      <a:pt x="301" y="155"/>
                    </a:lnTo>
                    <a:lnTo>
                      <a:pt x="333" y="176"/>
                    </a:lnTo>
                    <a:lnTo>
                      <a:pt x="359" y="205"/>
                    </a:lnTo>
                    <a:lnTo>
                      <a:pt x="375" y="241"/>
                    </a:lnTo>
                    <a:lnTo>
                      <a:pt x="401" y="265"/>
                    </a:lnTo>
                    <a:lnTo>
                      <a:pt x="407" y="299"/>
                    </a:lnTo>
                    <a:lnTo>
                      <a:pt x="396" y="325"/>
                    </a:lnTo>
                    <a:lnTo>
                      <a:pt x="386" y="364"/>
                    </a:lnTo>
                    <a:lnTo>
                      <a:pt x="372" y="384"/>
                    </a:lnTo>
                    <a:lnTo>
                      <a:pt x="369" y="405"/>
                    </a:lnTo>
                    <a:lnTo>
                      <a:pt x="347" y="391"/>
                    </a:lnTo>
                    <a:lnTo>
                      <a:pt x="323" y="381"/>
                    </a:lnTo>
                    <a:lnTo>
                      <a:pt x="339" y="360"/>
                    </a:lnTo>
                    <a:lnTo>
                      <a:pt x="354" y="331"/>
                    </a:lnTo>
                    <a:lnTo>
                      <a:pt x="357" y="310"/>
                    </a:lnTo>
                    <a:lnTo>
                      <a:pt x="344" y="293"/>
                    </a:lnTo>
                    <a:lnTo>
                      <a:pt x="326" y="283"/>
                    </a:lnTo>
                    <a:lnTo>
                      <a:pt x="304" y="265"/>
                    </a:lnTo>
                    <a:lnTo>
                      <a:pt x="304" y="283"/>
                    </a:lnTo>
                    <a:lnTo>
                      <a:pt x="298" y="322"/>
                    </a:lnTo>
                    <a:lnTo>
                      <a:pt x="288" y="360"/>
                    </a:lnTo>
                    <a:lnTo>
                      <a:pt x="280" y="381"/>
                    </a:lnTo>
                    <a:lnTo>
                      <a:pt x="228" y="378"/>
                    </a:lnTo>
                    <a:lnTo>
                      <a:pt x="188" y="381"/>
                    </a:lnTo>
                    <a:lnTo>
                      <a:pt x="137" y="384"/>
                    </a:lnTo>
                    <a:lnTo>
                      <a:pt x="139" y="354"/>
                    </a:lnTo>
                    <a:lnTo>
                      <a:pt x="127" y="318"/>
                    </a:lnTo>
                    <a:lnTo>
                      <a:pt x="113" y="289"/>
                    </a:lnTo>
                    <a:lnTo>
                      <a:pt x="100" y="236"/>
                    </a:lnTo>
                    <a:lnTo>
                      <a:pt x="68" y="205"/>
                    </a:lnTo>
                    <a:lnTo>
                      <a:pt x="18" y="187"/>
                    </a:lnTo>
                    <a:lnTo>
                      <a:pt x="0" y="137"/>
                    </a:lnTo>
                    <a:lnTo>
                      <a:pt x="6" y="92"/>
                    </a:lnTo>
                    <a:lnTo>
                      <a:pt x="6" y="53"/>
                    </a:lnTo>
                    <a:lnTo>
                      <a:pt x="15" y="27"/>
                    </a:lnTo>
                    <a:lnTo>
                      <a:pt x="45" y="3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25" name="Freeform 37"/>
              <p:cNvSpPr>
                <a:spLocks/>
              </p:cNvSpPr>
              <p:nvPr/>
            </p:nvSpPr>
            <p:spPr bwMode="auto">
              <a:xfrm>
                <a:off x="4623" y="1408"/>
                <a:ext cx="348" cy="589"/>
              </a:xfrm>
              <a:custGeom>
                <a:avLst/>
                <a:gdLst>
                  <a:gd name="T0" fmla="*/ 64 w 159"/>
                  <a:gd name="T1" fmla="*/ 0 h 400"/>
                  <a:gd name="T2" fmla="*/ 46 w 159"/>
                  <a:gd name="T3" fmla="*/ 18 h 400"/>
                  <a:gd name="T4" fmla="*/ 34 w 159"/>
                  <a:gd name="T5" fmla="*/ 28 h 400"/>
                  <a:gd name="T6" fmla="*/ 21 w 159"/>
                  <a:gd name="T7" fmla="*/ 47 h 400"/>
                  <a:gd name="T8" fmla="*/ 13 w 159"/>
                  <a:gd name="T9" fmla="*/ 65 h 400"/>
                  <a:gd name="T10" fmla="*/ 4 w 159"/>
                  <a:gd name="T11" fmla="*/ 81 h 400"/>
                  <a:gd name="T12" fmla="*/ 3 w 159"/>
                  <a:gd name="T13" fmla="*/ 96 h 400"/>
                  <a:gd name="T14" fmla="*/ 3 w 159"/>
                  <a:gd name="T15" fmla="*/ 120 h 400"/>
                  <a:gd name="T16" fmla="*/ 0 w 159"/>
                  <a:gd name="T17" fmla="*/ 141 h 400"/>
                  <a:gd name="T18" fmla="*/ 4 w 159"/>
                  <a:gd name="T19" fmla="*/ 168 h 400"/>
                  <a:gd name="T20" fmla="*/ 21 w 159"/>
                  <a:gd name="T21" fmla="*/ 191 h 400"/>
                  <a:gd name="T22" fmla="*/ 24 w 159"/>
                  <a:gd name="T23" fmla="*/ 205 h 400"/>
                  <a:gd name="T24" fmla="*/ 52 w 159"/>
                  <a:gd name="T25" fmla="*/ 214 h 400"/>
                  <a:gd name="T26" fmla="*/ 70 w 159"/>
                  <a:gd name="T27" fmla="*/ 226 h 400"/>
                  <a:gd name="T28" fmla="*/ 84 w 159"/>
                  <a:gd name="T29" fmla="*/ 235 h 400"/>
                  <a:gd name="T30" fmla="*/ 92 w 159"/>
                  <a:gd name="T31" fmla="*/ 247 h 400"/>
                  <a:gd name="T32" fmla="*/ 105 w 159"/>
                  <a:gd name="T33" fmla="*/ 256 h 400"/>
                  <a:gd name="T34" fmla="*/ 107 w 159"/>
                  <a:gd name="T35" fmla="*/ 268 h 400"/>
                  <a:gd name="T36" fmla="*/ 113 w 159"/>
                  <a:gd name="T37" fmla="*/ 286 h 400"/>
                  <a:gd name="T38" fmla="*/ 116 w 159"/>
                  <a:gd name="T39" fmla="*/ 301 h 400"/>
                  <a:gd name="T40" fmla="*/ 120 w 159"/>
                  <a:gd name="T41" fmla="*/ 316 h 400"/>
                  <a:gd name="T42" fmla="*/ 128 w 159"/>
                  <a:gd name="T43" fmla="*/ 336 h 400"/>
                  <a:gd name="T44" fmla="*/ 137 w 159"/>
                  <a:gd name="T45" fmla="*/ 349 h 400"/>
                  <a:gd name="T46" fmla="*/ 141 w 159"/>
                  <a:gd name="T47" fmla="*/ 361 h 400"/>
                  <a:gd name="T48" fmla="*/ 141 w 159"/>
                  <a:gd name="T49" fmla="*/ 375 h 400"/>
                  <a:gd name="T50" fmla="*/ 137 w 159"/>
                  <a:gd name="T51" fmla="*/ 396 h 400"/>
                  <a:gd name="T52" fmla="*/ 156 w 159"/>
                  <a:gd name="T53" fmla="*/ 400 h 400"/>
                  <a:gd name="T54" fmla="*/ 159 w 159"/>
                  <a:gd name="T55" fmla="*/ 385 h 400"/>
                  <a:gd name="T56" fmla="*/ 156 w 159"/>
                  <a:gd name="T57" fmla="*/ 367 h 400"/>
                  <a:gd name="T58" fmla="*/ 152 w 159"/>
                  <a:gd name="T59" fmla="*/ 354 h 400"/>
                  <a:gd name="T60" fmla="*/ 147 w 159"/>
                  <a:gd name="T61" fmla="*/ 337 h 400"/>
                  <a:gd name="T62" fmla="*/ 138 w 159"/>
                  <a:gd name="T63" fmla="*/ 328 h 400"/>
                  <a:gd name="T64" fmla="*/ 134 w 159"/>
                  <a:gd name="T65" fmla="*/ 314 h 400"/>
                  <a:gd name="T66" fmla="*/ 128 w 159"/>
                  <a:gd name="T67" fmla="*/ 307 h 400"/>
                  <a:gd name="T68" fmla="*/ 126 w 159"/>
                  <a:gd name="T69" fmla="*/ 295 h 400"/>
                  <a:gd name="T70" fmla="*/ 126 w 159"/>
                  <a:gd name="T71" fmla="*/ 289 h 400"/>
                  <a:gd name="T72" fmla="*/ 120 w 159"/>
                  <a:gd name="T73" fmla="*/ 274 h 400"/>
                  <a:gd name="T74" fmla="*/ 117 w 159"/>
                  <a:gd name="T75" fmla="*/ 262 h 400"/>
                  <a:gd name="T76" fmla="*/ 120 w 159"/>
                  <a:gd name="T77" fmla="*/ 251 h 400"/>
                  <a:gd name="T78" fmla="*/ 116 w 159"/>
                  <a:gd name="T79" fmla="*/ 241 h 400"/>
                  <a:gd name="T80" fmla="*/ 102 w 159"/>
                  <a:gd name="T81" fmla="*/ 233 h 400"/>
                  <a:gd name="T82" fmla="*/ 98 w 159"/>
                  <a:gd name="T83" fmla="*/ 230 h 400"/>
                  <a:gd name="T84" fmla="*/ 92 w 159"/>
                  <a:gd name="T85" fmla="*/ 226 h 400"/>
                  <a:gd name="T86" fmla="*/ 78 w 159"/>
                  <a:gd name="T87" fmla="*/ 212 h 400"/>
                  <a:gd name="T88" fmla="*/ 63 w 159"/>
                  <a:gd name="T89" fmla="*/ 205 h 400"/>
                  <a:gd name="T90" fmla="*/ 39 w 159"/>
                  <a:gd name="T91" fmla="*/ 199 h 400"/>
                  <a:gd name="T92" fmla="*/ 31 w 159"/>
                  <a:gd name="T93" fmla="*/ 190 h 400"/>
                  <a:gd name="T94" fmla="*/ 24 w 159"/>
                  <a:gd name="T95" fmla="*/ 174 h 400"/>
                  <a:gd name="T96" fmla="*/ 18 w 159"/>
                  <a:gd name="T97" fmla="*/ 162 h 400"/>
                  <a:gd name="T98" fmla="*/ 18 w 159"/>
                  <a:gd name="T99" fmla="*/ 138 h 400"/>
                  <a:gd name="T100" fmla="*/ 18 w 159"/>
                  <a:gd name="T101" fmla="*/ 113 h 400"/>
                  <a:gd name="T102" fmla="*/ 18 w 159"/>
                  <a:gd name="T103" fmla="*/ 95 h 400"/>
                  <a:gd name="T104" fmla="*/ 25 w 159"/>
                  <a:gd name="T105" fmla="*/ 75 h 400"/>
                  <a:gd name="T106" fmla="*/ 28 w 159"/>
                  <a:gd name="T107" fmla="*/ 60 h 400"/>
                  <a:gd name="T108" fmla="*/ 39 w 159"/>
                  <a:gd name="T109" fmla="*/ 44 h 400"/>
                  <a:gd name="T110" fmla="*/ 49 w 159"/>
                  <a:gd name="T111" fmla="*/ 36 h 400"/>
                  <a:gd name="T112" fmla="*/ 57 w 159"/>
                  <a:gd name="T113" fmla="*/ 25 h 400"/>
                  <a:gd name="T114" fmla="*/ 70 w 159"/>
                  <a:gd name="T115" fmla="*/ 21 h 400"/>
                  <a:gd name="T116" fmla="*/ 64 w 159"/>
                  <a:gd name="T117" fmla="*/ 0 h 400"/>
                  <a:gd name="T118" fmla="*/ 64 w 159"/>
                  <a:gd name="T119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9" h="400">
                    <a:moveTo>
                      <a:pt x="64" y="0"/>
                    </a:moveTo>
                    <a:lnTo>
                      <a:pt x="46" y="18"/>
                    </a:lnTo>
                    <a:lnTo>
                      <a:pt x="34" y="28"/>
                    </a:lnTo>
                    <a:lnTo>
                      <a:pt x="21" y="47"/>
                    </a:lnTo>
                    <a:lnTo>
                      <a:pt x="13" y="65"/>
                    </a:lnTo>
                    <a:lnTo>
                      <a:pt x="4" y="81"/>
                    </a:lnTo>
                    <a:lnTo>
                      <a:pt x="3" y="96"/>
                    </a:lnTo>
                    <a:lnTo>
                      <a:pt x="3" y="120"/>
                    </a:lnTo>
                    <a:lnTo>
                      <a:pt x="0" y="141"/>
                    </a:lnTo>
                    <a:lnTo>
                      <a:pt x="4" y="168"/>
                    </a:lnTo>
                    <a:lnTo>
                      <a:pt x="21" y="191"/>
                    </a:lnTo>
                    <a:lnTo>
                      <a:pt x="24" y="205"/>
                    </a:lnTo>
                    <a:lnTo>
                      <a:pt x="52" y="214"/>
                    </a:lnTo>
                    <a:lnTo>
                      <a:pt x="70" y="226"/>
                    </a:lnTo>
                    <a:lnTo>
                      <a:pt x="84" y="235"/>
                    </a:lnTo>
                    <a:lnTo>
                      <a:pt x="92" y="247"/>
                    </a:lnTo>
                    <a:lnTo>
                      <a:pt x="105" y="256"/>
                    </a:lnTo>
                    <a:lnTo>
                      <a:pt x="107" y="268"/>
                    </a:lnTo>
                    <a:lnTo>
                      <a:pt x="113" y="286"/>
                    </a:lnTo>
                    <a:lnTo>
                      <a:pt x="116" y="301"/>
                    </a:lnTo>
                    <a:lnTo>
                      <a:pt x="120" y="316"/>
                    </a:lnTo>
                    <a:lnTo>
                      <a:pt x="128" y="336"/>
                    </a:lnTo>
                    <a:lnTo>
                      <a:pt x="137" y="349"/>
                    </a:lnTo>
                    <a:lnTo>
                      <a:pt x="141" y="361"/>
                    </a:lnTo>
                    <a:lnTo>
                      <a:pt x="141" y="375"/>
                    </a:lnTo>
                    <a:lnTo>
                      <a:pt x="137" y="396"/>
                    </a:lnTo>
                    <a:lnTo>
                      <a:pt x="156" y="400"/>
                    </a:lnTo>
                    <a:lnTo>
                      <a:pt x="159" y="385"/>
                    </a:lnTo>
                    <a:lnTo>
                      <a:pt x="156" y="367"/>
                    </a:lnTo>
                    <a:lnTo>
                      <a:pt x="152" y="354"/>
                    </a:lnTo>
                    <a:lnTo>
                      <a:pt x="147" y="337"/>
                    </a:lnTo>
                    <a:lnTo>
                      <a:pt x="138" y="328"/>
                    </a:lnTo>
                    <a:lnTo>
                      <a:pt x="134" y="314"/>
                    </a:lnTo>
                    <a:lnTo>
                      <a:pt x="128" y="307"/>
                    </a:lnTo>
                    <a:lnTo>
                      <a:pt x="126" y="295"/>
                    </a:lnTo>
                    <a:lnTo>
                      <a:pt x="126" y="289"/>
                    </a:lnTo>
                    <a:lnTo>
                      <a:pt x="120" y="274"/>
                    </a:lnTo>
                    <a:lnTo>
                      <a:pt x="117" y="262"/>
                    </a:lnTo>
                    <a:lnTo>
                      <a:pt x="120" y="251"/>
                    </a:lnTo>
                    <a:lnTo>
                      <a:pt x="116" y="241"/>
                    </a:lnTo>
                    <a:lnTo>
                      <a:pt x="102" y="233"/>
                    </a:lnTo>
                    <a:lnTo>
                      <a:pt x="98" y="230"/>
                    </a:lnTo>
                    <a:lnTo>
                      <a:pt x="92" y="226"/>
                    </a:lnTo>
                    <a:lnTo>
                      <a:pt x="78" y="212"/>
                    </a:lnTo>
                    <a:lnTo>
                      <a:pt x="63" y="205"/>
                    </a:lnTo>
                    <a:lnTo>
                      <a:pt x="39" y="199"/>
                    </a:lnTo>
                    <a:lnTo>
                      <a:pt x="31" y="190"/>
                    </a:lnTo>
                    <a:lnTo>
                      <a:pt x="24" y="174"/>
                    </a:lnTo>
                    <a:lnTo>
                      <a:pt x="18" y="162"/>
                    </a:lnTo>
                    <a:lnTo>
                      <a:pt x="18" y="138"/>
                    </a:lnTo>
                    <a:lnTo>
                      <a:pt x="18" y="113"/>
                    </a:lnTo>
                    <a:lnTo>
                      <a:pt x="18" y="95"/>
                    </a:lnTo>
                    <a:lnTo>
                      <a:pt x="25" y="75"/>
                    </a:lnTo>
                    <a:lnTo>
                      <a:pt x="28" y="60"/>
                    </a:lnTo>
                    <a:lnTo>
                      <a:pt x="39" y="44"/>
                    </a:lnTo>
                    <a:lnTo>
                      <a:pt x="49" y="36"/>
                    </a:lnTo>
                    <a:lnTo>
                      <a:pt x="57" y="25"/>
                    </a:lnTo>
                    <a:lnTo>
                      <a:pt x="70" y="21"/>
                    </a:lnTo>
                    <a:lnTo>
                      <a:pt x="64" y="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26" name="Freeform 38"/>
              <p:cNvSpPr>
                <a:spLocks/>
              </p:cNvSpPr>
              <p:nvPr/>
            </p:nvSpPr>
            <p:spPr bwMode="auto">
              <a:xfrm>
                <a:off x="4719" y="1408"/>
                <a:ext cx="161" cy="230"/>
              </a:xfrm>
              <a:custGeom>
                <a:avLst/>
                <a:gdLst>
                  <a:gd name="T0" fmla="*/ 21 w 74"/>
                  <a:gd name="T1" fmla="*/ 0 h 156"/>
                  <a:gd name="T2" fmla="*/ 35 w 74"/>
                  <a:gd name="T3" fmla="*/ 10 h 156"/>
                  <a:gd name="T4" fmla="*/ 46 w 74"/>
                  <a:gd name="T5" fmla="*/ 22 h 156"/>
                  <a:gd name="T6" fmla="*/ 49 w 74"/>
                  <a:gd name="T7" fmla="*/ 31 h 156"/>
                  <a:gd name="T8" fmla="*/ 56 w 74"/>
                  <a:gd name="T9" fmla="*/ 34 h 156"/>
                  <a:gd name="T10" fmla="*/ 62 w 74"/>
                  <a:gd name="T11" fmla="*/ 42 h 156"/>
                  <a:gd name="T12" fmla="*/ 73 w 74"/>
                  <a:gd name="T13" fmla="*/ 42 h 156"/>
                  <a:gd name="T14" fmla="*/ 74 w 74"/>
                  <a:gd name="T15" fmla="*/ 44 h 156"/>
                  <a:gd name="T16" fmla="*/ 73 w 74"/>
                  <a:gd name="T17" fmla="*/ 56 h 156"/>
                  <a:gd name="T18" fmla="*/ 67 w 74"/>
                  <a:gd name="T19" fmla="*/ 63 h 156"/>
                  <a:gd name="T20" fmla="*/ 64 w 74"/>
                  <a:gd name="T21" fmla="*/ 71 h 156"/>
                  <a:gd name="T22" fmla="*/ 59 w 74"/>
                  <a:gd name="T23" fmla="*/ 78 h 156"/>
                  <a:gd name="T24" fmla="*/ 56 w 74"/>
                  <a:gd name="T25" fmla="*/ 86 h 156"/>
                  <a:gd name="T26" fmla="*/ 49 w 74"/>
                  <a:gd name="T27" fmla="*/ 92 h 156"/>
                  <a:gd name="T28" fmla="*/ 35 w 74"/>
                  <a:gd name="T29" fmla="*/ 99 h 156"/>
                  <a:gd name="T30" fmla="*/ 35 w 74"/>
                  <a:gd name="T31" fmla="*/ 114 h 156"/>
                  <a:gd name="T32" fmla="*/ 34 w 74"/>
                  <a:gd name="T33" fmla="*/ 131 h 156"/>
                  <a:gd name="T34" fmla="*/ 14 w 74"/>
                  <a:gd name="T35" fmla="*/ 138 h 156"/>
                  <a:gd name="T36" fmla="*/ 0 w 74"/>
                  <a:gd name="T37" fmla="*/ 156 h 156"/>
                  <a:gd name="T38" fmla="*/ 6 w 74"/>
                  <a:gd name="T39" fmla="*/ 126 h 156"/>
                  <a:gd name="T40" fmla="*/ 21 w 74"/>
                  <a:gd name="T41" fmla="*/ 117 h 156"/>
                  <a:gd name="T42" fmla="*/ 21 w 74"/>
                  <a:gd name="T43" fmla="*/ 102 h 156"/>
                  <a:gd name="T44" fmla="*/ 20 w 74"/>
                  <a:gd name="T45" fmla="*/ 89 h 156"/>
                  <a:gd name="T46" fmla="*/ 34 w 74"/>
                  <a:gd name="T47" fmla="*/ 86 h 156"/>
                  <a:gd name="T48" fmla="*/ 43 w 74"/>
                  <a:gd name="T49" fmla="*/ 75 h 156"/>
                  <a:gd name="T50" fmla="*/ 55 w 74"/>
                  <a:gd name="T51" fmla="*/ 63 h 156"/>
                  <a:gd name="T52" fmla="*/ 62 w 74"/>
                  <a:gd name="T53" fmla="*/ 50 h 156"/>
                  <a:gd name="T54" fmla="*/ 52 w 74"/>
                  <a:gd name="T55" fmla="*/ 47 h 156"/>
                  <a:gd name="T56" fmla="*/ 41 w 74"/>
                  <a:gd name="T57" fmla="*/ 42 h 156"/>
                  <a:gd name="T58" fmla="*/ 34 w 74"/>
                  <a:gd name="T59" fmla="*/ 31 h 156"/>
                  <a:gd name="T60" fmla="*/ 21 w 74"/>
                  <a:gd name="T61" fmla="*/ 22 h 156"/>
                  <a:gd name="T62" fmla="*/ 20 w 74"/>
                  <a:gd name="T63" fmla="*/ 10 h 156"/>
                  <a:gd name="T64" fmla="*/ 21 w 74"/>
                  <a:gd name="T65" fmla="*/ 0 h 156"/>
                  <a:gd name="T66" fmla="*/ 21 w 74"/>
                  <a:gd name="T6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4" h="156">
                    <a:moveTo>
                      <a:pt x="21" y="0"/>
                    </a:moveTo>
                    <a:lnTo>
                      <a:pt x="35" y="10"/>
                    </a:lnTo>
                    <a:lnTo>
                      <a:pt x="46" y="22"/>
                    </a:lnTo>
                    <a:lnTo>
                      <a:pt x="49" y="31"/>
                    </a:lnTo>
                    <a:lnTo>
                      <a:pt x="56" y="34"/>
                    </a:lnTo>
                    <a:lnTo>
                      <a:pt x="62" y="42"/>
                    </a:lnTo>
                    <a:lnTo>
                      <a:pt x="73" y="42"/>
                    </a:lnTo>
                    <a:lnTo>
                      <a:pt x="74" y="44"/>
                    </a:lnTo>
                    <a:lnTo>
                      <a:pt x="73" y="56"/>
                    </a:lnTo>
                    <a:lnTo>
                      <a:pt x="67" y="63"/>
                    </a:lnTo>
                    <a:lnTo>
                      <a:pt x="64" y="71"/>
                    </a:lnTo>
                    <a:lnTo>
                      <a:pt x="59" y="78"/>
                    </a:lnTo>
                    <a:lnTo>
                      <a:pt x="56" y="86"/>
                    </a:lnTo>
                    <a:lnTo>
                      <a:pt x="49" y="92"/>
                    </a:lnTo>
                    <a:lnTo>
                      <a:pt x="35" y="99"/>
                    </a:lnTo>
                    <a:lnTo>
                      <a:pt x="35" y="114"/>
                    </a:lnTo>
                    <a:lnTo>
                      <a:pt x="34" y="131"/>
                    </a:lnTo>
                    <a:lnTo>
                      <a:pt x="14" y="138"/>
                    </a:lnTo>
                    <a:lnTo>
                      <a:pt x="0" y="156"/>
                    </a:lnTo>
                    <a:lnTo>
                      <a:pt x="6" y="126"/>
                    </a:lnTo>
                    <a:lnTo>
                      <a:pt x="21" y="117"/>
                    </a:lnTo>
                    <a:lnTo>
                      <a:pt x="21" y="102"/>
                    </a:lnTo>
                    <a:lnTo>
                      <a:pt x="20" y="89"/>
                    </a:lnTo>
                    <a:lnTo>
                      <a:pt x="34" y="86"/>
                    </a:lnTo>
                    <a:lnTo>
                      <a:pt x="43" y="75"/>
                    </a:lnTo>
                    <a:lnTo>
                      <a:pt x="55" y="63"/>
                    </a:lnTo>
                    <a:lnTo>
                      <a:pt x="62" y="50"/>
                    </a:lnTo>
                    <a:lnTo>
                      <a:pt x="52" y="47"/>
                    </a:lnTo>
                    <a:lnTo>
                      <a:pt x="41" y="42"/>
                    </a:lnTo>
                    <a:lnTo>
                      <a:pt x="34" y="31"/>
                    </a:lnTo>
                    <a:lnTo>
                      <a:pt x="21" y="22"/>
                    </a:lnTo>
                    <a:lnTo>
                      <a:pt x="20" y="10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27" name="Freeform 39"/>
              <p:cNvSpPr>
                <a:spLocks/>
              </p:cNvSpPr>
              <p:nvPr/>
            </p:nvSpPr>
            <p:spPr bwMode="auto">
              <a:xfrm>
                <a:off x="4788" y="1564"/>
                <a:ext cx="292" cy="44"/>
              </a:xfrm>
              <a:custGeom>
                <a:avLst/>
                <a:gdLst>
                  <a:gd name="T0" fmla="*/ 1 w 134"/>
                  <a:gd name="T1" fmla="*/ 0 h 30"/>
                  <a:gd name="T2" fmla="*/ 15 w 134"/>
                  <a:gd name="T3" fmla="*/ 9 h 30"/>
                  <a:gd name="T4" fmla="*/ 33 w 134"/>
                  <a:gd name="T5" fmla="*/ 9 h 30"/>
                  <a:gd name="T6" fmla="*/ 49 w 134"/>
                  <a:gd name="T7" fmla="*/ 9 h 30"/>
                  <a:gd name="T8" fmla="*/ 60 w 134"/>
                  <a:gd name="T9" fmla="*/ 12 h 30"/>
                  <a:gd name="T10" fmla="*/ 72 w 134"/>
                  <a:gd name="T11" fmla="*/ 18 h 30"/>
                  <a:gd name="T12" fmla="*/ 96 w 134"/>
                  <a:gd name="T13" fmla="*/ 18 h 30"/>
                  <a:gd name="T14" fmla="*/ 112 w 134"/>
                  <a:gd name="T15" fmla="*/ 15 h 30"/>
                  <a:gd name="T16" fmla="*/ 117 w 134"/>
                  <a:gd name="T17" fmla="*/ 5 h 30"/>
                  <a:gd name="T18" fmla="*/ 134 w 134"/>
                  <a:gd name="T19" fmla="*/ 5 h 30"/>
                  <a:gd name="T20" fmla="*/ 128 w 134"/>
                  <a:gd name="T21" fmla="*/ 21 h 30"/>
                  <a:gd name="T22" fmla="*/ 117 w 134"/>
                  <a:gd name="T23" fmla="*/ 29 h 30"/>
                  <a:gd name="T24" fmla="*/ 106 w 134"/>
                  <a:gd name="T25" fmla="*/ 30 h 30"/>
                  <a:gd name="T26" fmla="*/ 88 w 134"/>
                  <a:gd name="T27" fmla="*/ 29 h 30"/>
                  <a:gd name="T28" fmla="*/ 67 w 134"/>
                  <a:gd name="T29" fmla="*/ 29 h 30"/>
                  <a:gd name="T30" fmla="*/ 57 w 134"/>
                  <a:gd name="T31" fmla="*/ 26 h 30"/>
                  <a:gd name="T32" fmla="*/ 43 w 134"/>
                  <a:gd name="T33" fmla="*/ 21 h 30"/>
                  <a:gd name="T34" fmla="*/ 33 w 134"/>
                  <a:gd name="T35" fmla="*/ 21 h 30"/>
                  <a:gd name="T36" fmla="*/ 22 w 134"/>
                  <a:gd name="T37" fmla="*/ 18 h 30"/>
                  <a:gd name="T38" fmla="*/ 9 w 134"/>
                  <a:gd name="T39" fmla="*/ 15 h 30"/>
                  <a:gd name="T40" fmla="*/ 0 w 134"/>
                  <a:gd name="T41" fmla="*/ 12 h 30"/>
                  <a:gd name="T42" fmla="*/ 0 w 134"/>
                  <a:gd name="T43" fmla="*/ 8 h 30"/>
                  <a:gd name="T44" fmla="*/ 1 w 134"/>
                  <a:gd name="T45" fmla="*/ 0 h 30"/>
                  <a:gd name="T46" fmla="*/ 1 w 134"/>
                  <a:gd name="T4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4" h="30">
                    <a:moveTo>
                      <a:pt x="1" y="0"/>
                    </a:moveTo>
                    <a:lnTo>
                      <a:pt x="15" y="9"/>
                    </a:lnTo>
                    <a:lnTo>
                      <a:pt x="33" y="9"/>
                    </a:lnTo>
                    <a:lnTo>
                      <a:pt x="49" y="9"/>
                    </a:lnTo>
                    <a:lnTo>
                      <a:pt x="60" y="12"/>
                    </a:lnTo>
                    <a:lnTo>
                      <a:pt x="72" y="18"/>
                    </a:lnTo>
                    <a:lnTo>
                      <a:pt x="96" y="18"/>
                    </a:lnTo>
                    <a:lnTo>
                      <a:pt x="112" y="15"/>
                    </a:lnTo>
                    <a:lnTo>
                      <a:pt x="117" y="5"/>
                    </a:lnTo>
                    <a:lnTo>
                      <a:pt x="134" y="5"/>
                    </a:lnTo>
                    <a:lnTo>
                      <a:pt x="128" y="21"/>
                    </a:lnTo>
                    <a:lnTo>
                      <a:pt x="117" y="29"/>
                    </a:lnTo>
                    <a:lnTo>
                      <a:pt x="106" y="30"/>
                    </a:lnTo>
                    <a:lnTo>
                      <a:pt x="88" y="29"/>
                    </a:lnTo>
                    <a:lnTo>
                      <a:pt x="67" y="29"/>
                    </a:lnTo>
                    <a:lnTo>
                      <a:pt x="57" y="26"/>
                    </a:lnTo>
                    <a:lnTo>
                      <a:pt x="43" y="21"/>
                    </a:lnTo>
                    <a:lnTo>
                      <a:pt x="33" y="21"/>
                    </a:lnTo>
                    <a:lnTo>
                      <a:pt x="22" y="18"/>
                    </a:lnTo>
                    <a:lnTo>
                      <a:pt x="9" y="15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28" name="Freeform 40"/>
              <p:cNvSpPr>
                <a:spLocks/>
              </p:cNvSpPr>
              <p:nvPr/>
            </p:nvSpPr>
            <p:spPr bwMode="auto">
              <a:xfrm>
                <a:off x="5045" y="1543"/>
                <a:ext cx="504" cy="495"/>
              </a:xfrm>
              <a:custGeom>
                <a:avLst/>
                <a:gdLst>
                  <a:gd name="T0" fmla="*/ 0 w 232"/>
                  <a:gd name="T1" fmla="*/ 10 h 335"/>
                  <a:gd name="T2" fmla="*/ 17 w 232"/>
                  <a:gd name="T3" fmla="*/ 7 h 335"/>
                  <a:gd name="T4" fmla="*/ 39 w 232"/>
                  <a:gd name="T5" fmla="*/ 4 h 335"/>
                  <a:gd name="T6" fmla="*/ 57 w 232"/>
                  <a:gd name="T7" fmla="*/ 3 h 335"/>
                  <a:gd name="T8" fmla="*/ 60 w 232"/>
                  <a:gd name="T9" fmla="*/ 25 h 335"/>
                  <a:gd name="T10" fmla="*/ 68 w 232"/>
                  <a:gd name="T11" fmla="*/ 42 h 335"/>
                  <a:gd name="T12" fmla="*/ 83 w 232"/>
                  <a:gd name="T13" fmla="*/ 49 h 335"/>
                  <a:gd name="T14" fmla="*/ 107 w 232"/>
                  <a:gd name="T15" fmla="*/ 67 h 335"/>
                  <a:gd name="T16" fmla="*/ 131 w 232"/>
                  <a:gd name="T17" fmla="*/ 78 h 335"/>
                  <a:gd name="T18" fmla="*/ 155 w 232"/>
                  <a:gd name="T19" fmla="*/ 99 h 335"/>
                  <a:gd name="T20" fmla="*/ 178 w 232"/>
                  <a:gd name="T21" fmla="*/ 116 h 335"/>
                  <a:gd name="T22" fmla="*/ 194 w 232"/>
                  <a:gd name="T23" fmla="*/ 152 h 335"/>
                  <a:gd name="T24" fmla="*/ 220 w 232"/>
                  <a:gd name="T25" fmla="*/ 182 h 335"/>
                  <a:gd name="T26" fmla="*/ 232 w 232"/>
                  <a:gd name="T27" fmla="*/ 222 h 335"/>
                  <a:gd name="T28" fmla="*/ 212 w 232"/>
                  <a:gd name="T29" fmla="*/ 269 h 335"/>
                  <a:gd name="T30" fmla="*/ 194 w 232"/>
                  <a:gd name="T31" fmla="*/ 308 h 335"/>
                  <a:gd name="T32" fmla="*/ 178 w 232"/>
                  <a:gd name="T33" fmla="*/ 328 h 335"/>
                  <a:gd name="T34" fmla="*/ 146 w 232"/>
                  <a:gd name="T35" fmla="*/ 311 h 335"/>
                  <a:gd name="T36" fmla="*/ 143 w 232"/>
                  <a:gd name="T37" fmla="*/ 290 h 335"/>
                  <a:gd name="T38" fmla="*/ 164 w 232"/>
                  <a:gd name="T39" fmla="*/ 257 h 335"/>
                  <a:gd name="T40" fmla="*/ 155 w 232"/>
                  <a:gd name="T41" fmla="*/ 222 h 335"/>
                  <a:gd name="T42" fmla="*/ 114 w 232"/>
                  <a:gd name="T43" fmla="*/ 194 h 335"/>
                  <a:gd name="T44" fmla="*/ 96 w 232"/>
                  <a:gd name="T45" fmla="*/ 155 h 335"/>
                  <a:gd name="T46" fmla="*/ 134 w 232"/>
                  <a:gd name="T47" fmla="*/ 188 h 335"/>
                  <a:gd name="T48" fmla="*/ 157 w 232"/>
                  <a:gd name="T49" fmla="*/ 212 h 335"/>
                  <a:gd name="T50" fmla="*/ 181 w 232"/>
                  <a:gd name="T51" fmla="*/ 236 h 335"/>
                  <a:gd name="T52" fmla="*/ 164 w 232"/>
                  <a:gd name="T53" fmla="*/ 272 h 335"/>
                  <a:gd name="T54" fmla="*/ 149 w 232"/>
                  <a:gd name="T55" fmla="*/ 304 h 335"/>
                  <a:gd name="T56" fmla="*/ 175 w 232"/>
                  <a:gd name="T57" fmla="*/ 311 h 335"/>
                  <a:gd name="T58" fmla="*/ 188 w 232"/>
                  <a:gd name="T59" fmla="*/ 301 h 335"/>
                  <a:gd name="T60" fmla="*/ 205 w 232"/>
                  <a:gd name="T61" fmla="*/ 272 h 335"/>
                  <a:gd name="T62" fmla="*/ 217 w 232"/>
                  <a:gd name="T63" fmla="*/ 233 h 335"/>
                  <a:gd name="T64" fmla="*/ 209 w 232"/>
                  <a:gd name="T65" fmla="*/ 194 h 335"/>
                  <a:gd name="T66" fmla="*/ 185 w 232"/>
                  <a:gd name="T67" fmla="*/ 170 h 335"/>
                  <a:gd name="T68" fmla="*/ 167 w 232"/>
                  <a:gd name="T69" fmla="*/ 131 h 335"/>
                  <a:gd name="T70" fmla="*/ 134 w 232"/>
                  <a:gd name="T71" fmla="*/ 99 h 335"/>
                  <a:gd name="T72" fmla="*/ 110 w 232"/>
                  <a:gd name="T73" fmla="*/ 78 h 335"/>
                  <a:gd name="T74" fmla="*/ 75 w 232"/>
                  <a:gd name="T75" fmla="*/ 63 h 335"/>
                  <a:gd name="T76" fmla="*/ 56 w 232"/>
                  <a:gd name="T77" fmla="*/ 42 h 335"/>
                  <a:gd name="T78" fmla="*/ 50 w 232"/>
                  <a:gd name="T79" fmla="*/ 10 h 335"/>
                  <a:gd name="T80" fmla="*/ 21 w 232"/>
                  <a:gd name="T81" fmla="*/ 21 h 335"/>
                  <a:gd name="T82" fmla="*/ 4 w 232"/>
                  <a:gd name="T83" fmla="*/ 22 h 335"/>
                  <a:gd name="T84" fmla="*/ 0 w 232"/>
                  <a:gd name="T85" fmla="*/ 18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2" h="335">
                    <a:moveTo>
                      <a:pt x="0" y="18"/>
                    </a:moveTo>
                    <a:lnTo>
                      <a:pt x="0" y="10"/>
                    </a:lnTo>
                    <a:lnTo>
                      <a:pt x="8" y="7"/>
                    </a:lnTo>
                    <a:lnTo>
                      <a:pt x="17" y="7"/>
                    </a:lnTo>
                    <a:lnTo>
                      <a:pt x="29" y="4"/>
                    </a:lnTo>
                    <a:lnTo>
                      <a:pt x="39" y="4"/>
                    </a:lnTo>
                    <a:lnTo>
                      <a:pt x="53" y="0"/>
                    </a:lnTo>
                    <a:lnTo>
                      <a:pt x="57" y="3"/>
                    </a:lnTo>
                    <a:lnTo>
                      <a:pt x="57" y="15"/>
                    </a:lnTo>
                    <a:lnTo>
                      <a:pt x="60" y="25"/>
                    </a:lnTo>
                    <a:lnTo>
                      <a:pt x="62" y="36"/>
                    </a:lnTo>
                    <a:lnTo>
                      <a:pt x="68" y="42"/>
                    </a:lnTo>
                    <a:lnTo>
                      <a:pt x="75" y="43"/>
                    </a:lnTo>
                    <a:lnTo>
                      <a:pt x="83" y="49"/>
                    </a:lnTo>
                    <a:lnTo>
                      <a:pt x="95" y="57"/>
                    </a:lnTo>
                    <a:lnTo>
                      <a:pt x="107" y="67"/>
                    </a:lnTo>
                    <a:lnTo>
                      <a:pt x="114" y="70"/>
                    </a:lnTo>
                    <a:lnTo>
                      <a:pt x="131" y="78"/>
                    </a:lnTo>
                    <a:lnTo>
                      <a:pt x="142" y="91"/>
                    </a:lnTo>
                    <a:lnTo>
                      <a:pt x="155" y="99"/>
                    </a:lnTo>
                    <a:lnTo>
                      <a:pt x="163" y="107"/>
                    </a:lnTo>
                    <a:lnTo>
                      <a:pt x="178" y="116"/>
                    </a:lnTo>
                    <a:lnTo>
                      <a:pt x="188" y="141"/>
                    </a:lnTo>
                    <a:lnTo>
                      <a:pt x="194" y="152"/>
                    </a:lnTo>
                    <a:lnTo>
                      <a:pt x="205" y="164"/>
                    </a:lnTo>
                    <a:lnTo>
                      <a:pt x="220" y="182"/>
                    </a:lnTo>
                    <a:lnTo>
                      <a:pt x="227" y="198"/>
                    </a:lnTo>
                    <a:lnTo>
                      <a:pt x="232" y="222"/>
                    </a:lnTo>
                    <a:lnTo>
                      <a:pt x="223" y="244"/>
                    </a:lnTo>
                    <a:lnTo>
                      <a:pt x="212" y="269"/>
                    </a:lnTo>
                    <a:lnTo>
                      <a:pt x="206" y="293"/>
                    </a:lnTo>
                    <a:lnTo>
                      <a:pt x="194" y="308"/>
                    </a:lnTo>
                    <a:lnTo>
                      <a:pt x="191" y="335"/>
                    </a:lnTo>
                    <a:lnTo>
                      <a:pt x="178" y="328"/>
                    </a:lnTo>
                    <a:lnTo>
                      <a:pt x="155" y="316"/>
                    </a:lnTo>
                    <a:lnTo>
                      <a:pt x="146" y="311"/>
                    </a:lnTo>
                    <a:lnTo>
                      <a:pt x="131" y="307"/>
                    </a:lnTo>
                    <a:lnTo>
                      <a:pt x="143" y="290"/>
                    </a:lnTo>
                    <a:lnTo>
                      <a:pt x="149" y="275"/>
                    </a:lnTo>
                    <a:lnTo>
                      <a:pt x="164" y="257"/>
                    </a:lnTo>
                    <a:lnTo>
                      <a:pt x="167" y="233"/>
                    </a:lnTo>
                    <a:lnTo>
                      <a:pt x="155" y="222"/>
                    </a:lnTo>
                    <a:lnTo>
                      <a:pt x="131" y="206"/>
                    </a:lnTo>
                    <a:lnTo>
                      <a:pt x="114" y="194"/>
                    </a:lnTo>
                    <a:lnTo>
                      <a:pt x="110" y="182"/>
                    </a:lnTo>
                    <a:lnTo>
                      <a:pt x="96" y="155"/>
                    </a:lnTo>
                    <a:lnTo>
                      <a:pt x="120" y="176"/>
                    </a:lnTo>
                    <a:lnTo>
                      <a:pt x="134" y="188"/>
                    </a:lnTo>
                    <a:lnTo>
                      <a:pt x="143" y="201"/>
                    </a:lnTo>
                    <a:lnTo>
                      <a:pt x="157" y="212"/>
                    </a:lnTo>
                    <a:lnTo>
                      <a:pt x="173" y="219"/>
                    </a:lnTo>
                    <a:lnTo>
                      <a:pt x="181" y="236"/>
                    </a:lnTo>
                    <a:lnTo>
                      <a:pt x="173" y="257"/>
                    </a:lnTo>
                    <a:lnTo>
                      <a:pt x="164" y="272"/>
                    </a:lnTo>
                    <a:lnTo>
                      <a:pt x="160" y="290"/>
                    </a:lnTo>
                    <a:lnTo>
                      <a:pt x="149" y="304"/>
                    </a:lnTo>
                    <a:lnTo>
                      <a:pt x="160" y="308"/>
                    </a:lnTo>
                    <a:lnTo>
                      <a:pt x="175" y="311"/>
                    </a:lnTo>
                    <a:lnTo>
                      <a:pt x="184" y="319"/>
                    </a:lnTo>
                    <a:lnTo>
                      <a:pt x="188" y="301"/>
                    </a:lnTo>
                    <a:lnTo>
                      <a:pt x="196" y="290"/>
                    </a:lnTo>
                    <a:lnTo>
                      <a:pt x="205" y="272"/>
                    </a:lnTo>
                    <a:lnTo>
                      <a:pt x="209" y="251"/>
                    </a:lnTo>
                    <a:lnTo>
                      <a:pt x="217" y="233"/>
                    </a:lnTo>
                    <a:lnTo>
                      <a:pt x="217" y="212"/>
                    </a:lnTo>
                    <a:lnTo>
                      <a:pt x="209" y="194"/>
                    </a:lnTo>
                    <a:lnTo>
                      <a:pt x="205" y="185"/>
                    </a:lnTo>
                    <a:lnTo>
                      <a:pt x="185" y="170"/>
                    </a:lnTo>
                    <a:lnTo>
                      <a:pt x="178" y="149"/>
                    </a:lnTo>
                    <a:lnTo>
                      <a:pt x="167" y="131"/>
                    </a:lnTo>
                    <a:lnTo>
                      <a:pt x="149" y="113"/>
                    </a:lnTo>
                    <a:lnTo>
                      <a:pt x="134" y="99"/>
                    </a:lnTo>
                    <a:lnTo>
                      <a:pt x="125" y="88"/>
                    </a:lnTo>
                    <a:lnTo>
                      <a:pt x="110" y="78"/>
                    </a:lnTo>
                    <a:lnTo>
                      <a:pt x="95" y="67"/>
                    </a:lnTo>
                    <a:lnTo>
                      <a:pt x="75" y="63"/>
                    </a:lnTo>
                    <a:lnTo>
                      <a:pt x="62" y="52"/>
                    </a:lnTo>
                    <a:lnTo>
                      <a:pt x="56" y="42"/>
                    </a:lnTo>
                    <a:lnTo>
                      <a:pt x="50" y="28"/>
                    </a:lnTo>
                    <a:lnTo>
                      <a:pt x="50" y="10"/>
                    </a:lnTo>
                    <a:lnTo>
                      <a:pt x="39" y="15"/>
                    </a:lnTo>
                    <a:lnTo>
                      <a:pt x="21" y="21"/>
                    </a:lnTo>
                    <a:lnTo>
                      <a:pt x="14" y="21"/>
                    </a:lnTo>
                    <a:lnTo>
                      <a:pt x="4" y="22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29" name="Freeform 41"/>
              <p:cNvSpPr>
                <a:spLocks/>
              </p:cNvSpPr>
              <p:nvPr/>
            </p:nvSpPr>
            <p:spPr bwMode="auto">
              <a:xfrm>
                <a:off x="5254" y="1808"/>
                <a:ext cx="60" cy="186"/>
              </a:xfrm>
              <a:custGeom>
                <a:avLst/>
                <a:gdLst>
                  <a:gd name="T0" fmla="*/ 14 w 29"/>
                  <a:gd name="T1" fmla="*/ 0 h 127"/>
                  <a:gd name="T2" fmla="*/ 17 w 29"/>
                  <a:gd name="T3" fmla="*/ 23 h 127"/>
                  <a:gd name="T4" fmla="*/ 18 w 29"/>
                  <a:gd name="T5" fmla="*/ 36 h 127"/>
                  <a:gd name="T6" fmla="*/ 14 w 29"/>
                  <a:gd name="T7" fmla="*/ 44 h 127"/>
                  <a:gd name="T8" fmla="*/ 14 w 29"/>
                  <a:gd name="T9" fmla="*/ 57 h 127"/>
                  <a:gd name="T10" fmla="*/ 11 w 29"/>
                  <a:gd name="T11" fmla="*/ 68 h 127"/>
                  <a:gd name="T12" fmla="*/ 11 w 29"/>
                  <a:gd name="T13" fmla="*/ 85 h 127"/>
                  <a:gd name="T14" fmla="*/ 5 w 29"/>
                  <a:gd name="T15" fmla="*/ 100 h 127"/>
                  <a:gd name="T16" fmla="*/ 0 w 29"/>
                  <a:gd name="T17" fmla="*/ 107 h 127"/>
                  <a:gd name="T18" fmla="*/ 0 w 29"/>
                  <a:gd name="T19" fmla="*/ 127 h 127"/>
                  <a:gd name="T20" fmla="*/ 8 w 29"/>
                  <a:gd name="T21" fmla="*/ 127 h 127"/>
                  <a:gd name="T22" fmla="*/ 11 w 29"/>
                  <a:gd name="T23" fmla="*/ 116 h 127"/>
                  <a:gd name="T24" fmla="*/ 17 w 29"/>
                  <a:gd name="T25" fmla="*/ 107 h 127"/>
                  <a:gd name="T26" fmla="*/ 21 w 29"/>
                  <a:gd name="T27" fmla="*/ 97 h 127"/>
                  <a:gd name="T28" fmla="*/ 21 w 29"/>
                  <a:gd name="T29" fmla="*/ 85 h 127"/>
                  <a:gd name="T30" fmla="*/ 26 w 29"/>
                  <a:gd name="T31" fmla="*/ 71 h 127"/>
                  <a:gd name="T32" fmla="*/ 26 w 29"/>
                  <a:gd name="T33" fmla="*/ 53 h 127"/>
                  <a:gd name="T34" fmla="*/ 29 w 29"/>
                  <a:gd name="T35" fmla="*/ 39 h 127"/>
                  <a:gd name="T36" fmla="*/ 29 w 29"/>
                  <a:gd name="T37" fmla="*/ 29 h 127"/>
                  <a:gd name="T38" fmla="*/ 26 w 29"/>
                  <a:gd name="T39" fmla="*/ 21 h 127"/>
                  <a:gd name="T40" fmla="*/ 26 w 29"/>
                  <a:gd name="T41" fmla="*/ 14 h 127"/>
                  <a:gd name="T42" fmla="*/ 14 w 29"/>
                  <a:gd name="T43" fmla="*/ 0 h 127"/>
                  <a:gd name="T44" fmla="*/ 14 w 29"/>
                  <a:gd name="T45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9" h="127">
                    <a:moveTo>
                      <a:pt x="14" y="0"/>
                    </a:moveTo>
                    <a:lnTo>
                      <a:pt x="17" y="23"/>
                    </a:lnTo>
                    <a:lnTo>
                      <a:pt x="18" y="36"/>
                    </a:lnTo>
                    <a:lnTo>
                      <a:pt x="14" y="44"/>
                    </a:lnTo>
                    <a:lnTo>
                      <a:pt x="14" y="57"/>
                    </a:lnTo>
                    <a:lnTo>
                      <a:pt x="11" y="68"/>
                    </a:lnTo>
                    <a:lnTo>
                      <a:pt x="11" y="85"/>
                    </a:lnTo>
                    <a:lnTo>
                      <a:pt x="5" y="100"/>
                    </a:lnTo>
                    <a:lnTo>
                      <a:pt x="0" y="107"/>
                    </a:lnTo>
                    <a:lnTo>
                      <a:pt x="0" y="127"/>
                    </a:lnTo>
                    <a:lnTo>
                      <a:pt x="8" y="127"/>
                    </a:lnTo>
                    <a:lnTo>
                      <a:pt x="11" y="116"/>
                    </a:lnTo>
                    <a:lnTo>
                      <a:pt x="17" y="107"/>
                    </a:lnTo>
                    <a:lnTo>
                      <a:pt x="21" y="97"/>
                    </a:lnTo>
                    <a:lnTo>
                      <a:pt x="21" y="85"/>
                    </a:lnTo>
                    <a:lnTo>
                      <a:pt x="26" y="71"/>
                    </a:lnTo>
                    <a:lnTo>
                      <a:pt x="26" y="53"/>
                    </a:lnTo>
                    <a:lnTo>
                      <a:pt x="29" y="39"/>
                    </a:lnTo>
                    <a:lnTo>
                      <a:pt x="29" y="29"/>
                    </a:lnTo>
                    <a:lnTo>
                      <a:pt x="26" y="21"/>
                    </a:lnTo>
                    <a:lnTo>
                      <a:pt x="26" y="14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30" name="Freeform 42"/>
              <p:cNvSpPr>
                <a:spLocks/>
              </p:cNvSpPr>
              <p:nvPr/>
            </p:nvSpPr>
            <p:spPr bwMode="auto">
              <a:xfrm>
                <a:off x="4945" y="1970"/>
                <a:ext cx="317" cy="39"/>
              </a:xfrm>
              <a:custGeom>
                <a:avLst/>
                <a:gdLst>
                  <a:gd name="T0" fmla="*/ 0 w 146"/>
                  <a:gd name="T1" fmla="*/ 26 h 26"/>
                  <a:gd name="T2" fmla="*/ 19 w 146"/>
                  <a:gd name="T3" fmla="*/ 24 h 26"/>
                  <a:gd name="T4" fmla="*/ 34 w 146"/>
                  <a:gd name="T5" fmla="*/ 24 h 26"/>
                  <a:gd name="T6" fmla="*/ 49 w 146"/>
                  <a:gd name="T7" fmla="*/ 21 h 26"/>
                  <a:gd name="T8" fmla="*/ 62 w 146"/>
                  <a:gd name="T9" fmla="*/ 18 h 26"/>
                  <a:gd name="T10" fmla="*/ 80 w 146"/>
                  <a:gd name="T11" fmla="*/ 21 h 26"/>
                  <a:gd name="T12" fmla="*/ 101 w 146"/>
                  <a:gd name="T13" fmla="*/ 18 h 26"/>
                  <a:gd name="T14" fmla="*/ 116 w 146"/>
                  <a:gd name="T15" fmla="*/ 18 h 26"/>
                  <a:gd name="T16" fmla="*/ 128 w 146"/>
                  <a:gd name="T17" fmla="*/ 18 h 26"/>
                  <a:gd name="T18" fmla="*/ 144 w 146"/>
                  <a:gd name="T19" fmla="*/ 26 h 26"/>
                  <a:gd name="T20" fmla="*/ 146 w 146"/>
                  <a:gd name="T21" fmla="*/ 8 h 26"/>
                  <a:gd name="T22" fmla="*/ 140 w 146"/>
                  <a:gd name="T23" fmla="*/ 6 h 26"/>
                  <a:gd name="T24" fmla="*/ 128 w 146"/>
                  <a:gd name="T25" fmla="*/ 3 h 26"/>
                  <a:gd name="T26" fmla="*/ 113 w 146"/>
                  <a:gd name="T27" fmla="*/ 3 h 26"/>
                  <a:gd name="T28" fmla="*/ 102 w 146"/>
                  <a:gd name="T29" fmla="*/ 3 h 26"/>
                  <a:gd name="T30" fmla="*/ 84 w 146"/>
                  <a:gd name="T31" fmla="*/ 3 h 26"/>
                  <a:gd name="T32" fmla="*/ 66 w 146"/>
                  <a:gd name="T33" fmla="*/ 3 h 26"/>
                  <a:gd name="T34" fmla="*/ 49 w 146"/>
                  <a:gd name="T35" fmla="*/ 0 h 26"/>
                  <a:gd name="T36" fmla="*/ 31 w 146"/>
                  <a:gd name="T37" fmla="*/ 6 h 26"/>
                  <a:gd name="T38" fmla="*/ 24 w 146"/>
                  <a:gd name="T39" fmla="*/ 3 h 26"/>
                  <a:gd name="T40" fmla="*/ 6 w 146"/>
                  <a:gd name="T41" fmla="*/ 8 h 26"/>
                  <a:gd name="T42" fmla="*/ 0 w 146"/>
                  <a:gd name="T43" fmla="*/ 26 h 26"/>
                  <a:gd name="T44" fmla="*/ 0 w 146"/>
                  <a:gd name="T4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6" h="26">
                    <a:moveTo>
                      <a:pt x="0" y="26"/>
                    </a:moveTo>
                    <a:lnTo>
                      <a:pt x="19" y="24"/>
                    </a:lnTo>
                    <a:lnTo>
                      <a:pt x="34" y="24"/>
                    </a:lnTo>
                    <a:lnTo>
                      <a:pt x="49" y="21"/>
                    </a:lnTo>
                    <a:lnTo>
                      <a:pt x="62" y="18"/>
                    </a:lnTo>
                    <a:lnTo>
                      <a:pt x="80" y="21"/>
                    </a:lnTo>
                    <a:lnTo>
                      <a:pt x="101" y="18"/>
                    </a:lnTo>
                    <a:lnTo>
                      <a:pt x="116" y="18"/>
                    </a:lnTo>
                    <a:lnTo>
                      <a:pt x="128" y="18"/>
                    </a:lnTo>
                    <a:lnTo>
                      <a:pt x="144" y="26"/>
                    </a:lnTo>
                    <a:lnTo>
                      <a:pt x="146" y="8"/>
                    </a:lnTo>
                    <a:lnTo>
                      <a:pt x="140" y="6"/>
                    </a:lnTo>
                    <a:lnTo>
                      <a:pt x="128" y="3"/>
                    </a:lnTo>
                    <a:lnTo>
                      <a:pt x="113" y="3"/>
                    </a:lnTo>
                    <a:lnTo>
                      <a:pt x="102" y="3"/>
                    </a:lnTo>
                    <a:lnTo>
                      <a:pt x="84" y="3"/>
                    </a:lnTo>
                    <a:lnTo>
                      <a:pt x="66" y="3"/>
                    </a:lnTo>
                    <a:lnTo>
                      <a:pt x="49" y="0"/>
                    </a:lnTo>
                    <a:lnTo>
                      <a:pt x="31" y="6"/>
                    </a:lnTo>
                    <a:lnTo>
                      <a:pt x="24" y="3"/>
                    </a:lnTo>
                    <a:lnTo>
                      <a:pt x="6" y="8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31" name="Freeform 43"/>
              <p:cNvSpPr>
                <a:spLocks/>
              </p:cNvSpPr>
              <p:nvPr/>
            </p:nvSpPr>
            <p:spPr bwMode="auto">
              <a:xfrm>
                <a:off x="4906" y="1991"/>
                <a:ext cx="261" cy="671"/>
              </a:xfrm>
              <a:custGeom>
                <a:avLst/>
                <a:gdLst>
                  <a:gd name="T0" fmla="*/ 7 w 119"/>
                  <a:gd name="T1" fmla="*/ 12 h 456"/>
                  <a:gd name="T2" fmla="*/ 0 w 119"/>
                  <a:gd name="T3" fmla="*/ 46 h 456"/>
                  <a:gd name="T4" fmla="*/ 6 w 119"/>
                  <a:gd name="T5" fmla="*/ 81 h 456"/>
                  <a:gd name="T6" fmla="*/ 13 w 119"/>
                  <a:gd name="T7" fmla="*/ 114 h 456"/>
                  <a:gd name="T8" fmla="*/ 24 w 119"/>
                  <a:gd name="T9" fmla="*/ 149 h 456"/>
                  <a:gd name="T10" fmla="*/ 24 w 119"/>
                  <a:gd name="T11" fmla="*/ 188 h 456"/>
                  <a:gd name="T12" fmla="*/ 24 w 119"/>
                  <a:gd name="T13" fmla="*/ 235 h 456"/>
                  <a:gd name="T14" fmla="*/ 24 w 119"/>
                  <a:gd name="T15" fmla="*/ 277 h 456"/>
                  <a:gd name="T16" fmla="*/ 21 w 119"/>
                  <a:gd name="T17" fmla="*/ 319 h 456"/>
                  <a:gd name="T18" fmla="*/ 13 w 119"/>
                  <a:gd name="T19" fmla="*/ 375 h 456"/>
                  <a:gd name="T20" fmla="*/ 10 w 119"/>
                  <a:gd name="T21" fmla="*/ 411 h 456"/>
                  <a:gd name="T22" fmla="*/ 7 w 119"/>
                  <a:gd name="T23" fmla="*/ 442 h 456"/>
                  <a:gd name="T24" fmla="*/ 39 w 119"/>
                  <a:gd name="T25" fmla="*/ 456 h 456"/>
                  <a:gd name="T26" fmla="*/ 77 w 119"/>
                  <a:gd name="T27" fmla="*/ 447 h 456"/>
                  <a:gd name="T28" fmla="*/ 95 w 119"/>
                  <a:gd name="T29" fmla="*/ 426 h 456"/>
                  <a:gd name="T30" fmla="*/ 86 w 119"/>
                  <a:gd name="T31" fmla="*/ 381 h 456"/>
                  <a:gd name="T32" fmla="*/ 95 w 119"/>
                  <a:gd name="T33" fmla="*/ 350 h 456"/>
                  <a:gd name="T34" fmla="*/ 98 w 119"/>
                  <a:gd name="T35" fmla="*/ 317 h 456"/>
                  <a:gd name="T36" fmla="*/ 102 w 119"/>
                  <a:gd name="T37" fmla="*/ 280 h 456"/>
                  <a:gd name="T38" fmla="*/ 107 w 119"/>
                  <a:gd name="T39" fmla="*/ 251 h 456"/>
                  <a:gd name="T40" fmla="*/ 116 w 119"/>
                  <a:gd name="T41" fmla="*/ 212 h 456"/>
                  <a:gd name="T42" fmla="*/ 119 w 119"/>
                  <a:gd name="T43" fmla="*/ 177 h 456"/>
                  <a:gd name="T44" fmla="*/ 119 w 119"/>
                  <a:gd name="T45" fmla="*/ 152 h 456"/>
                  <a:gd name="T46" fmla="*/ 110 w 119"/>
                  <a:gd name="T47" fmla="*/ 156 h 456"/>
                  <a:gd name="T48" fmla="*/ 110 w 119"/>
                  <a:gd name="T49" fmla="*/ 201 h 456"/>
                  <a:gd name="T50" fmla="*/ 98 w 119"/>
                  <a:gd name="T51" fmla="*/ 244 h 456"/>
                  <a:gd name="T52" fmla="*/ 92 w 119"/>
                  <a:gd name="T53" fmla="*/ 286 h 456"/>
                  <a:gd name="T54" fmla="*/ 84 w 119"/>
                  <a:gd name="T55" fmla="*/ 335 h 456"/>
                  <a:gd name="T56" fmla="*/ 74 w 119"/>
                  <a:gd name="T57" fmla="*/ 375 h 456"/>
                  <a:gd name="T58" fmla="*/ 80 w 119"/>
                  <a:gd name="T59" fmla="*/ 417 h 456"/>
                  <a:gd name="T60" fmla="*/ 67 w 119"/>
                  <a:gd name="T61" fmla="*/ 438 h 456"/>
                  <a:gd name="T62" fmla="*/ 46 w 119"/>
                  <a:gd name="T63" fmla="*/ 442 h 456"/>
                  <a:gd name="T64" fmla="*/ 21 w 119"/>
                  <a:gd name="T65" fmla="*/ 447 h 456"/>
                  <a:gd name="T66" fmla="*/ 24 w 119"/>
                  <a:gd name="T67" fmla="*/ 426 h 456"/>
                  <a:gd name="T68" fmla="*/ 28 w 119"/>
                  <a:gd name="T69" fmla="*/ 393 h 456"/>
                  <a:gd name="T70" fmla="*/ 34 w 119"/>
                  <a:gd name="T71" fmla="*/ 343 h 456"/>
                  <a:gd name="T72" fmla="*/ 39 w 119"/>
                  <a:gd name="T73" fmla="*/ 272 h 456"/>
                  <a:gd name="T74" fmla="*/ 39 w 119"/>
                  <a:gd name="T75" fmla="*/ 226 h 456"/>
                  <a:gd name="T76" fmla="*/ 39 w 119"/>
                  <a:gd name="T77" fmla="*/ 186 h 456"/>
                  <a:gd name="T78" fmla="*/ 37 w 119"/>
                  <a:gd name="T79" fmla="*/ 132 h 456"/>
                  <a:gd name="T80" fmla="*/ 25 w 119"/>
                  <a:gd name="T81" fmla="*/ 107 h 456"/>
                  <a:gd name="T82" fmla="*/ 21 w 119"/>
                  <a:gd name="T83" fmla="*/ 70 h 456"/>
                  <a:gd name="T84" fmla="*/ 21 w 119"/>
                  <a:gd name="T85" fmla="*/ 28 h 456"/>
                  <a:gd name="T86" fmla="*/ 24 w 119"/>
                  <a:gd name="T87" fmla="*/ 3 h 456"/>
                  <a:gd name="T88" fmla="*/ 6 w 119"/>
                  <a:gd name="T89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9" h="456">
                    <a:moveTo>
                      <a:pt x="6" y="0"/>
                    </a:moveTo>
                    <a:lnTo>
                      <a:pt x="7" y="12"/>
                    </a:lnTo>
                    <a:lnTo>
                      <a:pt x="3" y="31"/>
                    </a:lnTo>
                    <a:lnTo>
                      <a:pt x="0" y="46"/>
                    </a:lnTo>
                    <a:lnTo>
                      <a:pt x="6" y="60"/>
                    </a:lnTo>
                    <a:lnTo>
                      <a:pt x="6" y="81"/>
                    </a:lnTo>
                    <a:lnTo>
                      <a:pt x="7" y="102"/>
                    </a:lnTo>
                    <a:lnTo>
                      <a:pt x="13" y="114"/>
                    </a:lnTo>
                    <a:lnTo>
                      <a:pt x="16" y="131"/>
                    </a:lnTo>
                    <a:lnTo>
                      <a:pt x="24" y="149"/>
                    </a:lnTo>
                    <a:lnTo>
                      <a:pt x="21" y="167"/>
                    </a:lnTo>
                    <a:lnTo>
                      <a:pt x="24" y="188"/>
                    </a:lnTo>
                    <a:lnTo>
                      <a:pt x="21" y="206"/>
                    </a:lnTo>
                    <a:lnTo>
                      <a:pt x="24" y="235"/>
                    </a:lnTo>
                    <a:lnTo>
                      <a:pt x="21" y="256"/>
                    </a:lnTo>
                    <a:lnTo>
                      <a:pt x="24" y="277"/>
                    </a:lnTo>
                    <a:lnTo>
                      <a:pt x="24" y="298"/>
                    </a:lnTo>
                    <a:lnTo>
                      <a:pt x="21" y="319"/>
                    </a:lnTo>
                    <a:lnTo>
                      <a:pt x="18" y="346"/>
                    </a:lnTo>
                    <a:lnTo>
                      <a:pt x="13" y="375"/>
                    </a:lnTo>
                    <a:lnTo>
                      <a:pt x="13" y="396"/>
                    </a:lnTo>
                    <a:lnTo>
                      <a:pt x="10" y="411"/>
                    </a:lnTo>
                    <a:lnTo>
                      <a:pt x="7" y="426"/>
                    </a:lnTo>
                    <a:lnTo>
                      <a:pt x="7" y="442"/>
                    </a:lnTo>
                    <a:lnTo>
                      <a:pt x="6" y="456"/>
                    </a:lnTo>
                    <a:lnTo>
                      <a:pt x="39" y="456"/>
                    </a:lnTo>
                    <a:lnTo>
                      <a:pt x="52" y="453"/>
                    </a:lnTo>
                    <a:lnTo>
                      <a:pt x="77" y="447"/>
                    </a:lnTo>
                    <a:lnTo>
                      <a:pt x="95" y="445"/>
                    </a:lnTo>
                    <a:lnTo>
                      <a:pt x="95" y="426"/>
                    </a:lnTo>
                    <a:lnTo>
                      <a:pt x="95" y="406"/>
                    </a:lnTo>
                    <a:lnTo>
                      <a:pt x="86" y="381"/>
                    </a:lnTo>
                    <a:lnTo>
                      <a:pt x="89" y="375"/>
                    </a:lnTo>
                    <a:lnTo>
                      <a:pt x="95" y="350"/>
                    </a:lnTo>
                    <a:lnTo>
                      <a:pt x="95" y="335"/>
                    </a:lnTo>
                    <a:lnTo>
                      <a:pt x="98" y="317"/>
                    </a:lnTo>
                    <a:lnTo>
                      <a:pt x="99" y="298"/>
                    </a:lnTo>
                    <a:lnTo>
                      <a:pt x="102" y="280"/>
                    </a:lnTo>
                    <a:lnTo>
                      <a:pt x="102" y="265"/>
                    </a:lnTo>
                    <a:lnTo>
                      <a:pt x="107" y="251"/>
                    </a:lnTo>
                    <a:lnTo>
                      <a:pt x="107" y="230"/>
                    </a:lnTo>
                    <a:lnTo>
                      <a:pt x="116" y="212"/>
                    </a:lnTo>
                    <a:lnTo>
                      <a:pt x="116" y="195"/>
                    </a:lnTo>
                    <a:lnTo>
                      <a:pt x="119" y="177"/>
                    </a:lnTo>
                    <a:lnTo>
                      <a:pt x="119" y="167"/>
                    </a:lnTo>
                    <a:lnTo>
                      <a:pt x="119" y="152"/>
                    </a:lnTo>
                    <a:lnTo>
                      <a:pt x="110" y="135"/>
                    </a:lnTo>
                    <a:lnTo>
                      <a:pt x="110" y="156"/>
                    </a:lnTo>
                    <a:lnTo>
                      <a:pt x="104" y="177"/>
                    </a:lnTo>
                    <a:lnTo>
                      <a:pt x="110" y="201"/>
                    </a:lnTo>
                    <a:lnTo>
                      <a:pt x="102" y="223"/>
                    </a:lnTo>
                    <a:lnTo>
                      <a:pt x="98" y="244"/>
                    </a:lnTo>
                    <a:lnTo>
                      <a:pt x="92" y="266"/>
                    </a:lnTo>
                    <a:lnTo>
                      <a:pt x="92" y="286"/>
                    </a:lnTo>
                    <a:lnTo>
                      <a:pt x="92" y="311"/>
                    </a:lnTo>
                    <a:lnTo>
                      <a:pt x="84" y="335"/>
                    </a:lnTo>
                    <a:lnTo>
                      <a:pt x="84" y="356"/>
                    </a:lnTo>
                    <a:lnTo>
                      <a:pt x="74" y="375"/>
                    </a:lnTo>
                    <a:lnTo>
                      <a:pt x="80" y="399"/>
                    </a:lnTo>
                    <a:lnTo>
                      <a:pt x="80" y="417"/>
                    </a:lnTo>
                    <a:lnTo>
                      <a:pt x="80" y="435"/>
                    </a:lnTo>
                    <a:lnTo>
                      <a:pt x="67" y="438"/>
                    </a:lnTo>
                    <a:lnTo>
                      <a:pt x="60" y="441"/>
                    </a:lnTo>
                    <a:lnTo>
                      <a:pt x="46" y="442"/>
                    </a:lnTo>
                    <a:lnTo>
                      <a:pt x="31" y="445"/>
                    </a:lnTo>
                    <a:lnTo>
                      <a:pt x="21" y="447"/>
                    </a:lnTo>
                    <a:lnTo>
                      <a:pt x="21" y="438"/>
                    </a:lnTo>
                    <a:lnTo>
                      <a:pt x="24" y="426"/>
                    </a:lnTo>
                    <a:lnTo>
                      <a:pt x="25" y="411"/>
                    </a:lnTo>
                    <a:lnTo>
                      <a:pt x="28" y="393"/>
                    </a:lnTo>
                    <a:lnTo>
                      <a:pt x="31" y="369"/>
                    </a:lnTo>
                    <a:lnTo>
                      <a:pt x="34" y="343"/>
                    </a:lnTo>
                    <a:lnTo>
                      <a:pt x="37" y="317"/>
                    </a:lnTo>
                    <a:lnTo>
                      <a:pt x="39" y="272"/>
                    </a:lnTo>
                    <a:lnTo>
                      <a:pt x="39" y="251"/>
                    </a:lnTo>
                    <a:lnTo>
                      <a:pt x="39" y="226"/>
                    </a:lnTo>
                    <a:lnTo>
                      <a:pt x="39" y="201"/>
                    </a:lnTo>
                    <a:lnTo>
                      <a:pt x="39" y="186"/>
                    </a:lnTo>
                    <a:lnTo>
                      <a:pt x="39" y="149"/>
                    </a:lnTo>
                    <a:lnTo>
                      <a:pt x="37" y="132"/>
                    </a:lnTo>
                    <a:lnTo>
                      <a:pt x="28" y="123"/>
                    </a:lnTo>
                    <a:lnTo>
                      <a:pt x="25" y="107"/>
                    </a:lnTo>
                    <a:lnTo>
                      <a:pt x="21" y="87"/>
                    </a:lnTo>
                    <a:lnTo>
                      <a:pt x="21" y="70"/>
                    </a:lnTo>
                    <a:lnTo>
                      <a:pt x="21" y="54"/>
                    </a:lnTo>
                    <a:lnTo>
                      <a:pt x="21" y="28"/>
                    </a:lnTo>
                    <a:lnTo>
                      <a:pt x="21" y="15"/>
                    </a:lnTo>
                    <a:lnTo>
                      <a:pt x="24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32" name="Freeform 44"/>
              <p:cNvSpPr>
                <a:spLocks/>
              </p:cNvSpPr>
              <p:nvPr/>
            </p:nvSpPr>
            <p:spPr bwMode="auto">
              <a:xfrm>
                <a:off x="5145" y="1985"/>
                <a:ext cx="309" cy="616"/>
              </a:xfrm>
              <a:custGeom>
                <a:avLst/>
                <a:gdLst>
                  <a:gd name="T0" fmla="*/ 57 w 141"/>
                  <a:gd name="T1" fmla="*/ 21 h 417"/>
                  <a:gd name="T2" fmla="*/ 57 w 141"/>
                  <a:gd name="T3" fmla="*/ 55 h 417"/>
                  <a:gd name="T4" fmla="*/ 73 w 141"/>
                  <a:gd name="T5" fmla="*/ 81 h 417"/>
                  <a:gd name="T6" fmla="*/ 92 w 141"/>
                  <a:gd name="T7" fmla="*/ 105 h 417"/>
                  <a:gd name="T8" fmla="*/ 105 w 141"/>
                  <a:gd name="T9" fmla="*/ 123 h 417"/>
                  <a:gd name="T10" fmla="*/ 116 w 141"/>
                  <a:gd name="T11" fmla="*/ 155 h 417"/>
                  <a:gd name="T12" fmla="*/ 126 w 141"/>
                  <a:gd name="T13" fmla="*/ 168 h 417"/>
                  <a:gd name="T14" fmla="*/ 134 w 141"/>
                  <a:gd name="T15" fmla="*/ 189 h 417"/>
                  <a:gd name="T16" fmla="*/ 141 w 141"/>
                  <a:gd name="T17" fmla="*/ 216 h 417"/>
                  <a:gd name="T18" fmla="*/ 137 w 141"/>
                  <a:gd name="T19" fmla="*/ 247 h 417"/>
                  <a:gd name="T20" fmla="*/ 131 w 141"/>
                  <a:gd name="T21" fmla="*/ 290 h 417"/>
                  <a:gd name="T22" fmla="*/ 126 w 141"/>
                  <a:gd name="T23" fmla="*/ 328 h 417"/>
                  <a:gd name="T24" fmla="*/ 120 w 141"/>
                  <a:gd name="T25" fmla="*/ 353 h 417"/>
                  <a:gd name="T26" fmla="*/ 117 w 141"/>
                  <a:gd name="T27" fmla="*/ 381 h 417"/>
                  <a:gd name="T28" fmla="*/ 116 w 141"/>
                  <a:gd name="T29" fmla="*/ 402 h 417"/>
                  <a:gd name="T30" fmla="*/ 102 w 141"/>
                  <a:gd name="T31" fmla="*/ 406 h 417"/>
                  <a:gd name="T32" fmla="*/ 63 w 141"/>
                  <a:gd name="T33" fmla="*/ 411 h 417"/>
                  <a:gd name="T34" fmla="*/ 49 w 141"/>
                  <a:gd name="T35" fmla="*/ 402 h 417"/>
                  <a:gd name="T36" fmla="*/ 60 w 141"/>
                  <a:gd name="T37" fmla="*/ 364 h 417"/>
                  <a:gd name="T38" fmla="*/ 67 w 141"/>
                  <a:gd name="T39" fmla="*/ 310 h 417"/>
                  <a:gd name="T40" fmla="*/ 70 w 141"/>
                  <a:gd name="T41" fmla="*/ 278 h 417"/>
                  <a:gd name="T42" fmla="*/ 75 w 141"/>
                  <a:gd name="T43" fmla="*/ 241 h 417"/>
                  <a:gd name="T44" fmla="*/ 45 w 141"/>
                  <a:gd name="T45" fmla="*/ 207 h 417"/>
                  <a:gd name="T46" fmla="*/ 27 w 141"/>
                  <a:gd name="T47" fmla="*/ 174 h 417"/>
                  <a:gd name="T48" fmla="*/ 9 w 141"/>
                  <a:gd name="T49" fmla="*/ 155 h 417"/>
                  <a:gd name="T50" fmla="*/ 0 w 141"/>
                  <a:gd name="T51" fmla="*/ 138 h 417"/>
                  <a:gd name="T52" fmla="*/ 15 w 141"/>
                  <a:gd name="T53" fmla="*/ 155 h 417"/>
                  <a:gd name="T54" fmla="*/ 31 w 141"/>
                  <a:gd name="T55" fmla="*/ 170 h 417"/>
                  <a:gd name="T56" fmla="*/ 54 w 141"/>
                  <a:gd name="T57" fmla="*/ 201 h 417"/>
                  <a:gd name="T58" fmla="*/ 81 w 141"/>
                  <a:gd name="T59" fmla="*/ 236 h 417"/>
                  <a:gd name="T60" fmla="*/ 81 w 141"/>
                  <a:gd name="T61" fmla="*/ 269 h 417"/>
                  <a:gd name="T62" fmla="*/ 73 w 141"/>
                  <a:gd name="T63" fmla="*/ 311 h 417"/>
                  <a:gd name="T64" fmla="*/ 67 w 141"/>
                  <a:gd name="T65" fmla="*/ 350 h 417"/>
                  <a:gd name="T66" fmla="*/ 60 w 141"/>
                  <a:gd name="T67" fmla="*/ 393 h 417"/>
                  <a:gd name="T68" fmla="*/ 73 w 141"/>
                  <a:gd name="T69" fmla="*/ 399 h 417"/>
                  <a:gd name="T70" fmla="*/ 102 w 141"/>
                  <a:gd name="T71" fmla="*/ 396 h 417"/>
                  <a:gd name="T72" fmla="*/ 110 w 141"/>
                  <a:gd name="T73" fmla="*/ 356 h 417"/>
                  <a:gd name="T74" fmla="*/ 117 w 141"/>
                  <a:gd name="T75" fmla="*/ 307 h 417"/>
                  <a:gd name="T76" fmla="*/ 128 w 141"/>
                  <a:gd name="T77" fmla="*/ 259 h 417"/>
                  <a:gd name="T78" fmla="*/ 131 w 141"/>
                  <a:gd name="T79" fmla="*/ 219 h 417"/>
                  <a:gd name="T80" fmla="*/ 120 w 141"/>
                  <a:gd name="T81" fmla="*/ 189 h 417"/>
                  <a:gd name="T82" fmla="*/ 113 w 141"/>
                  <a:gd name="T83" fmla="*/ 162 h 417"/>
                  <a:gd name="T84" fmla="*/ 96 w 141"/>
                  <a:gd name="T85" fmla="*/ 135 h 417"/>
                  <a:gd name="T86" fmla="*/ 81 w 141"/>
                  <a:gd name="T87" fmla="*/ 110 h 417"/>
                  <a:gd name="T88" fmla="*/ 66 w 141"/>
                  <a:gd name="T89" fmla="*/ 87 h 417"/>
                  <a:gd name="T90" fmla="*/ 48 w 141"/>
                  <a:gd name="T91" fmla="*/ 52 h 417"/>
                  <a:gd name="T92" fmla="*/ 48 w 141"/>
                  <a:gd name="T93" fmla="*/ 24 h 417"/>
                  <a:gd name="T94" fmla="*/ 49 w 141"/>
                  <a:gd name="T95" fmla="*/ 0 h 417"/>
                  <a:gd name="T96" fmla="*/ 57 w 141"/>
                  <a:gd name="T97" fmla="*/ 6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1" h="417">
                    <a:moveTo>
                      <a:pt x="57" y="6"/>
                    </a:moveTo>
                    <a:lnTo>
                      <a:pt x="57" y="21"/>
                    </a:lnTo>
                    <a:lnTo>
                      <a:pt x="57" y="39"/>
                    </a:lnTo>
                    <a:lnTo>
                      <a:pt x="57" y="55"/>
                    </a:lnTo>
                    <a:lnTo>
                      <a:pt x="63" y="66"/>
                    </a:lnTo>
                    <a:lnTo>
                      <a:pt x="73" y="81"/>
                    </a:lnTo>
                    <a:lnTo>
                      <a:pt x="84" y="92"/>
                    </a:lnTo>
                    <a:lnTo>
                      <a:pt x="92" y="105"/>
                    </a:lnTo>
                    <a:lnTo>
                      <a:pt x="96" y="116"/>
                    </a:lnTo>
                    <a:lnTo>
                      <a:pt x="105" y="123"/>
                    </a:lnTo>
                    <a:lnTo>
                      <a:pt x="113" y="138"/>
                    </a:lnTo>
                    <a:lnTo>
                      <a:pt x="116" y="155"/>
                    </a:lnTo>
                    <a:lnTo>
                      <a:pt x="123" y="162"/>
                    </a:lnTo>
                    <a:lnTo>
                      <a:pt x="126" y="168"/>
                    </a:lnTo>
                    <a:lnTo>
                      <a:pt x="128" y="180"/>
                    </a:lnTo>
                    <a:lnTo>
                      <a:pt x="134" y="189"/>
                    </a:lnTo>
                    <a:lnTo>
                      <a:pt x="141" y="204"/>
                    </a:lnTo>
                    <a:lnTo>
                      <a:pt x="141" y="216"/>
                    </a:lnTo>
                    <a:lnTo>
                      <a:pt x="141" y="230"/>
                    </a:lnTo>
                    <a:lnTo>
                      <a:pt x="137" y="247"/>
                    </a:lnTo>
                    <a:lnTo>
                      <a:pt x="137" y="269"/>
                    </a:lnTo>
                    <a:lnTo>
                      <a:pt x="131" y="290"/>
                    </a:lnTo>
                    <a:lnTo>
                      <a:pt x="131" y="310"/>
                    </a:lnTo>
                    <a:lnTo>
                      <a:pt x="126" y="328"/>
                    </a:lnTo>
                    <a:lnTo>
                      <a:pt x="123" y="343"/>
                    </a:lnTo>
                    <a:lnTo>
                      <a:pt x="120" y="353"/>
                    </a:lnTo>
                    <a:lnTo>
                      <a:pt x="120" y="367"/>
                    </a:lnTo>
                    <a:lnTo>
                      <a:pt x="117" y="381"/>
                    </a:lnTo>
                    <a:lnTo>
                      <a:pt x="117" y="390"/>
                    </a:lnTo>
                    <a:lnTo>
                      <a:pt x="116" y="402"/>
                    </a:lnTo>
                    <a:lnTo>
                      <a:pt x="116" y="406"/>
                    </a:lnTo>
                    <a:lnTo>
                      <a:pt x="102" y="406"/>
                    </a:lnTo>
                    <a:lnTo>
                      <a:pt x="84" y="409"/>
                    </a:lnTo>
                    <a:lnTo>
                      <a:pt x="63" y="411"/>
                    </a:lnTo>
                    <a:lnTo>
                      <a:pt x="49" y="417"/>
                    </a:lnTo>
                    <a:lnTo>
                      <a:pt x="49" y="402"/>
                    </a:lnTo>
                    <a:lnTo>
                      <a:pt x="52" y="384"/>
                    </a:lnTo>
                    <a:lnTo>
                      <a:pt x="60" y="364"/>
                    </a:lnTo>
                    <a:lnTo>
                      <a:pt x="60" y="338"/>
                    </a:lnTo>
                    <a:lnTo>
                      <a:pt x="67" y="310"/>
                    </a:lnTo>
                    <a:lnTo>
                      <a:pt x="67" y="293"/>
                    </a:lnTo>
                    <a:lnTo>
                      <a:pt x="70" y="278"/>
                    </a:lnTo>
                    <a:lnTo>
                      <a:pt x="73" y="259"/>
                    </a:lnTo>
                    <a:lnTo>
                      <a:pt x="75" y="241"/>
                    </a:lnTo>
                    <a:lnTo>
                      <a:pt x="63" y="226"/>
                    </a:lnTo>
                    <a:lnTo>
                      <a:pt x="45" y="207"/>
                    </a:lnTo>
                    <a:lnTo>
                      <a:pt x="31" y="194"/>
                    </a:lnTo>
                    <a:lnTo>
                      <a:pt x="27" y="174"/>
                    </a:lnTo>
                    <a:lnTo>
                      <a:pt x="15" y="168"/>
                    </a:lnTo>
                    <a:lnTo>
                      <a:pt x="9" y="155"/>
                    </a:lnTo>
                    <a:lnTo>
                      <a:pt x="3" y="150"/>
                    </a:lnTo>
                    <a:lnTo>
                      <a:pt x="0" y="138"/>
                    </a:lnTo>
                    <a:lnTo>
                      <a:pt x="9" y="147"/>
                    </a:lnTo>
                    <a:lnTo>
                      <a:pt x="15" y="155"/>
                    </a:lnTo>
                    <a:lnTo>
                      <a:pt x="21" y="165"/>
                    </a:lnTo>
                    <a:lnTo>
                      <a:pt x="31" y="170"/>
                    </a:lnTo>
                    <a:lnTo>
                      <a:pt x="42" y="191"/>
                    </a:lnTo>
                    <a:lnTo>
                      <a:pt x="54" y="201"/>
                    </a:lnTo>
                    <a:lnTo>
                      <a:pt x="67" y="219"/>
                    </a:lnTo>
                    <a:lnTo>
                      <a:pt x="81" y="236"/>
                    </a:lnTo>
                    <a:lnTo>
                      <a:pt x="87" y="254"/>
                    </a:lnTo>
                    <a:lnTo>
                      <a:pt x="81" y="269"/>
                    </a:lnTo>
                    <a:lnTo>
                      <a:pt x="81" y="293"/>
                    </a:lnTo>
                    <a:lnTo>
                      <a:pt x="73" y="311"/>
                    </a:lnTo>
                    <a:lnTo>
                      <a:pt x="75" y="332"/>
                    </a:lnTo>
                    <a:lnTo>
                      <a:pt x="67" y="350"/>
                    </a:lnTo>
                    <a:lnTo>
                      <a:pt x="67" y="375"/>
                    </a:lnTo>
                    <a:lnTo>
                      <a:pt x="60" y="393"/>
                    </a:lnTo>
                    <a:lnTo>
                      <a:pt x="60" y="402"/>
                    </a:lnTo>
                    <a:lnTo>
                      <a:pt x="73" y="399"/>
                    </a:lnTo>
                    <a:lnTo>
                      <a:pt x="92" y="399"/>
                    </a:lnTo>
                    <a:lnTo>
                      <a:pt x="102" y="396"/>
                    </a:lnTo>
                    <a:lnTo>
                      <a:pt x="105" y="381"/>
                    </a:lnTo>
                    <a:lnTo>
                      <a:pt x="110" y="356"/>
                    </a:lnTo>
                    <a:lnTo>
                      <a:pt x="116" y="325"/>
                    </a:lnTo>
                    <a:lnTo>
                      <a:pt x="117" y="307"/>
                    </a:lnTo>
                    <a:lnTo>
                      <a:pt x="123" y="286"/>
                    </a:lnTo>
                    <a:lnTo>
                      <a:pt x="128" y="259"/>
                    </a:lnTo>
                    <a:lnTo>
                      <a:pt x="128" y="238"/>
                    </a:lnTo>
                    <a:lnTo>
                      <a:pt x="131" y="219"/>
                    </a:lnTo>
                    <a:lnTo>
                      <a:pt x="128" y="204"/>
                    </a:lnTo>
                    <a:lnTo>
                      <a:pt x="120" y="189"/>
                    </a:lnTo>
                    <a:lnTo>
                      <a:pt x="117" y="174"/>
                    </a:lnTo>
                    <a:lnTo>
                      <a:pt x="113" y="162"/>
                    </a:lnTo>
                    <a:lnTo>
                      <a:pt x="102" y="150"/>
                    </a:lnTo>
                    <a:lnTo>
                      <a:pt x="96" y="135"/>
                    </a:lnTo>
                    <a:lnTo>
                      <a:pt x="87" y="120"/>
                    </a:lnTo>
                    <a:lnTo>
                      <a:pt x="81" y="110"/>
                    </a:lnTo>
                    <a:lnTo>
                      <a:pt x="73" y="99"/>
                    </a:lnTo>
                    <a:lnTo>
                      <a:pt x="66" y="87"/>
                    </a:lnTo>
                    <a:lnTo>
                      <a:pt x="52" y="69"/>
                    </a:lnTo>
                    <a:lnTo>
                      <a:pt x="48" y="52"/>
                    </a:lnTo>
                    <a:lnTo>
                      <a:pt x="48" y="36"/>
                    </a:lnTo>
                    <a:lnTo>
                      <a:pt x="48" y="24"/>
                    </a:lnTo>
                    <a:lnTo>
                      <a:pt x="48" y="7"/>
                    </a:lnTo>
                    <a:lnTo>
                      <a:pt x="49" y="0"/>
                    </a:lnTo>
                    <a:lnTo>
                      <a:pt x="57" y="6"/>
                    </a:lnTo>
                    <a:lnTo>
                      <a:pt x="5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33" name="Freeform 45"/>
              <p:cNvSpPr>
                <a:spLocks/>
              </p:cNvSpPr>
              <p:nvPr/>
            </p:nvSpPr>
            <p:spPr bwMode="auto">
              <a:xfrm>
                <a:off x="5284" y="1997"/>
                <a:ext cx="148" cy="124"/>
              </a:xfrm>
              <a:custGeom>
                <a:avLst/>
                <a:gdLst>
                  <a:gd name="T0" fmla="*/ 39 w 68"/>
                  <a:gd name="T1" fmla="*/ 0 h 83"/>
                  <a:gd name="T2" fmla="*/ 26 w 68"/>
                  <a:gd name="T3" fmla="*/ 8 h 83"/>
                  <a:gd name="T4" fmla="*/ 21 w 68"/>
                  <a:gd name="T5" fmla="*/ 14 h 83"/>
                  <a:gd name="T6" fmla="*/ 10 w 68"/>
                  <a:gd name="T7" fmla="*/ 20 h 83"/>
                  <a:gd name="T8" fmla="*/ 3 w 68"/>
                  <a:gd name="T9" fmla="*/ 29 h 83"/>
                  <a:gd name="T10" fmla="*/ 0 w 68"/>
                  <a:gd name="T11" fmla="*/ 38 h 83"/>
                  <a:gd name="T12" fmla="*/ 4 w 68"/>
                  <a:gd name="T13" fmla="*/ 45 h 83"/>
                  <a:gd name="T14" fmla="*/ 12 w 68"/>
                  <a:gd name="T15" fmla="*/ 45 h 83"/>
                  <a:gd name="T16" fmla="*/ 21 w 68"/>
                  <a:gd name="T17" fmla="*/ 41 h 83"/>
                  <a:gd name="T18" fmla="*/ 26 w 68"/>
                  <a:gd name="T19" fmla="*/ 38 h 83"/>
                  <a:gd name="T20" fmla="*/ 21 w 68"/>
                  <a:gd name="T21" fmla="*/ 42 h 83"/>
                  <a:gd name="T22" fmla="*/ 18 w 68"/>
                  <a:gd name="T23" fmla="*/ 45 h 83"/>
                  <a:gd name="T24" fmla="*/ 10 w 68"/>
                  <a:gd name="T25" fmla="*/ 50 h 83"/>
                  <a:gd name="T26" fmla="*/ 7 w 68"/>
                  <a:gd name="T27" fmla="*/ 59 h 83"/>
                  <a:gd name="T28" fmla="*/ 10 w 68"/>
                  <a:gd name="T29" fmla="*/ 63 h 83"/>
                  <a:gd name="T30" fmla="*/ 12 w 68"/>
                  <a:gd name="T31" fmla="*/ 68 h 83"/>
                  <a:gd name="T32" fmla="*/ 18 w 68"/>
                  <a:gd name="T33" fmla="*/ 77 h 83"/>
                  <a:gd name="T34" fmla="*/ 32 w 68"/>
                  <a:gd name="T35" fmla="*/ 83 h 83"/>
                  <a:gd name="T36" fmla="*/ 39 w 68"/>
                  <a:gd name="T37" fmla="*/ 83 h 83"/>
                  <a:gd name="T38" fmla="*/ 47 w 68"/>
                  <a:gd name="T39" fmla="*/ 71 h 83"/>
                  <a:gd name="T40" fmla="*/ 54 w 68"/>
                  <a:gd name="T41" fmla="*/ 62 h 83"/>
                  <a:gd name="T42" fmla="*/ 60 w 68"/>
                  <a:gd name="T43" fmla="*/ 50 h 83"/>
                  <a:gd name="T44" fmla="*/ 63 w 68"/>
                  <a:gd name="T45" fmla="*/ 41 h 83"/>
                  <a:gd name="T46" fmla="*/ 65 w 68"/>
                  <a:gd name="T47" fmla="*/ 32 h 83"/>
                  <a:gd name="T48" fmla="*/ 65 w 68"/>
                  <a:gd name="T49" fmla="*/ 24 h 83"/>
                  <a:gd name="T50" fmla="*/ 68 w 68"/>
                  <a:gd name="T51" fmla="*/ 20 h 83"/>
                  <a:gd name="T52" fmla="*/ 57 w 68"/>
                  <a:gd name="T53" fmla="*/ 14 h 83"/>
                  <a:gd name="T54" fmla="*/ 54 w 68"/>
                  <a:gd name="T55" fmla="*/ 27 h 83"/>
                  <a:gd name="T56" fmla="*/ 54 w 68"/>
                  <a:gd name="T57" fmla="*/ 41 h 83"/>
                  <a:gd name="T58" fmla="*/ 53 w 68"/>
                  <a:gd name="T59" fmla="*/ 48 h 83"/>
                  <a:gd name="T60" fmla="*/ 45 w 68"/>
                  <a:gd name="T61" fmla="*/ 59 h 83"/>
                  <a:gd name="T62" fmla="*/ 39 w 68"/>
                  <a:gd name="T63" fmla="*/ 68 h 83"/>
                  <a:gd name="T64" fmla="*/ 33 w 68"/>
                  <a:gd name="T65" fmla="*/ 71 h 83"/>
                  <a:gd name="T66" fmla="*/ 24 w 68"/>
                  <a:gd name="T67" fmla="*/ 66 h 83"/>
                  <a:gd name="T68" fmla="*/ 21 w 68"/>
                  <a:gd name="T69" fmla="*/ 62 h 83"/>
                  <a:gd name="T70" fmla="*/ 21 w 68"/>
                  <a:gd name="T71" fmla="*/ 53 h 83"/>
                  <a:gd name="T72" fmla="*/ 29 w 68"/>
                  <a:gd name="T73" fmla="*/ 48 h 83"/>
                  <a:gd name="T74" fmla="*/ 32 w 68"/>
                  <a:gd name="T75" fmla="*/ 41 h 83"/>
                  <a:gd name="T76" fmla="*/ 36 w 68"/>
                  <a:gd name="T77" fmla="*/ 27 h 83"/>
                  <a:gd name="T78" fmla="*/ 24 w 68"/>
                  <a:gd name="T79" fmla="*/ 32 h 83"/>
                  <a:gd name="T80" fmla="*/ 15 w 68"/>
                  <a:gd name="T81" fmla="*/ 38 h 83"/>
                  <a:gd name="T82" fmla="*/ 10 w 68"/>
                  <a:gd name="T83" fmla="*/ 38 h 83"/>
                  <a:gd name="T84" fmla="*/ 12 w 68"/>
                  <a:gd name="T85" fmla="*/ 32 h 83"/>
                  <a:gd name="T86" fmla="*/ 18 w 68"/>
                  <a:gd name="T87" fmla="*/ 27 h 83"/>
                  <a:gd name="T88" fmla="*/ 24 w 68"/>
                  <a:gd name="T89" fmla="*/ 21 h 83"/>
                  <a:gd name="T90" fmla="*/ 33 w 68"/>
                  <a:gd name="T91" fmla="*/ 20 h 83"/>
                  <a:gd name="T92" fmla="*/ 39 w 68"/>
                  <a:gd name="T93" fmla="*/ 14 h 83"/>
                  <a:gd name="T94" fmla="*/ 45 w 68"/>
                  <a:gd name="T95" fmla="*/ 8 h 83"/>
                  <a:gd name="T96" fmla="*/ 39 w 68"/>
                  <a:gd name="T97" fmla="*/ 0 h 83"/>
                  <a:gd name="T98" fmla="*/ 39 w 68"/>
                  <a:gd name="T9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8" h="83">
                    <a:moveTo>
                      <a:pt x="39" y="0"/>
                    </a:moveTo>
                    <a:lnTo>
                      <a:pt x="26" y="8"/>
                    </a:lnTo>
                    <a:lnTo>
                      <a:pt x="21" y="14"/>
                    </a:lnTo>
                    <a:lnTo>
                      <a:pt x="10" y="20"/>
                    </a:lnTo>
                    <a:lnTo>
                      <a:pt x="3" y="29"/>
                    </a:lnTo>
                    <a:lnTo>
                      <a:pt x="0" y="38"/>
                    </a:lnTo>
                    <a:lnTo>
                      <a:pt x="4" y="45"/>
                    </a:lnTo>
                    <a:lnTo>
                      <a:pt x="12" y="45"/>
                    </a:lnTo>
                    <a:lnTo>
                      <a:pt x="21" y="41"/>
                    </a:lnTo>
                    <a:lnTo>
                      <a:pt x="26" y="38"/>
                    </a:lnTo>
                    <a:lnTo>
                      <a:pt x="21" y="42"/>
                    </a:lnTo>
                    <a:lnTo>
                      <a:pt x="18" y="45"/>
                    </a:lnTo>
                    <a:lnTo>
                      <a:pt x="10" y="50"/>
                    </a:lnTo>
                    <a:lnTo>
                      <a:pt x="7" y="59"/>
                    </a:lnTo>
                    <a:lnTo>
                      <a:pt x="10" y="63"/>
                    </a:lnTo>
                    <a:lnTo>
                      <a:pt x="12" y="68"/>
                    </a:lnTo>
                    <a:lnTo>
                      <a:pt x="18" y="77"/>
                    </a:lnTo>
                    <a:lnTo>
                      <a:pt x="32" y="83"/>
                    </a:lnTo>
                    <a:lnTo>
                      <a:pt x="39" y="83"/>
                    </a:lnTo>
                    <a:lnTo>
                      <a:pt x="47" y="71"/>
                    </a:lnTo>
                    <a:lnTo>
                      <a:pt x="54" y="62"/>
                    </a:lnTo>
                    <a:lnTo>
                      <a:pt x="60" y="50"/>
                    </a:lnTo>
                    <a:lnTo>
                      <a:pt x="63" y="41"/>
                    </a:lnTo>
                    <a:lnTo>
                      <a:pt x="65" y="32"/>
                    </a:lnTo>
                    <a:lnTo>
                      <a:pt x="65" y="24"/>
                    </a:lnTo>
                    <a:lnTo>
                      <a:pt x="68" y="20"/>
                    </a:lnTo>
                    <a:lnTo>
                      <a:pt x="57" y="14"/>
                    </a:lnTo>
                    <a:lnTo>
                      <a:pt x="54" y="27"/>
                    </a:lnTo>
                    <a:lnTo>
                      <a:pt x="54" y="41"/>
                    </a:lnTo>
                    <a:lnTo>
                      <a:pt x="53" y="48"/>
                    </a:lnTo>
                    <a:lnTo>
                      <a:pt x="45" y="59"/>
                    </a:lnTo>
                    <a:lnTo>
                      <a:pt x="39" y="68"/>
                    </a:lnTo>
                    <a:lnTo>
                      <a:pt x="33" y="71"/>
                    </a:lnTo>
                    <a:lnTo>
                      <a:pt x="24" y="66"/>
                    </a:lnTo>
                    <a:lnTo>
                      <a:pt x="21" y="62"/>
                    </a:lnTo>
                    <a:lnTo>
                      <a:pt x="21" y="53"/>
                    </a:lnTo>
                    <a:lnTo>
                      <a:pt x="29" y="48"/>
                    </a:lnTo>
                    <a:lnTo>
                      <a:pt x="32" y="41"/>
                    </a:lnTo>
                    <a:lnTo>
                      <a:pt x="36" y="27"/>
                    </a:lnTo>
                    <a:lnTo>
                      <a:pt x="24" y="32"/>
                    </a:lnTo>
                    <a:lnTo>
                      <a:pt x="15" y="38"/>
                    </a:lnTo>
                    <a:lnTo>
                      <a:pt x="10" y="38"/>
                    </a:lnTo>
                    <a:lnTo>
                      <a:pt x="12" y="32"/>
                    </a:lnTo>
                    <a:lnTo>
                      <a:pt x="18" y="27"/>
                    </a:lnTo>
                    <a:lnTo>
                      <a:pt x="24" y="21"/>
                    </a:lnTo>
                    <a:lnTo>
                      <a:pt x="33" y="20"/>
                    </a:lnTo>
                    <a:lnTo>
                      <a:pt x="39" y="14"/>
                    </a:lnTo>
                    <a:lnTo>
                      <a:pt x="45" y="8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34" name="Freeform 46"/>
              <p:cNvSpPr>
                <a:spLocks/>
              </p:cNvSpPr>
              <p:nvPr/>
            </p:nvSpPr>
            <p:spPr bwMode="auto">
              <a:xfrm>
                <a:off x="4784" y="1349"/>
                <a:ext cx="252" cy="121"/>
              </a:xfrm>
              <a:custGeom>
                <a:avLst/>
                <a:gdLst>
                  <a:gd name="T0" fmla="*/ 0 w 116"/>
                  <a:gd name="T1" fmla="*/ 52 h 81"/>
                  <a:gd name="T2" fmla="*/ 19 w 116"/>
                  <a:gd name="T3" fmla="*/ 40 h 81"/>
                  <a:gd name="T4" fmla="*/ 29 w 116"/>
                  <a:gd name="T5" fmla="*/ 31 h 81"/>
                  <a:gd name="T6" fmla="*/ 40 w 116"/>
                  <a:gd name="T7" fmla="*/ 18 h 81"/>
                  <a:gd name="T8" fmla="*/ 53 w 116"/>
                  <a:gd name="T9" fmla="*/ 10 h 81"/>
                  <a:gd name="T10" fmla="*/ 65 w 116"/>
                  <a:gd name="T11" fmla="*/ 1 h 81"/>
                  <a:gd name="T12" fmla="*/ 82 w 116"/>
                  <a:gd name="T13" fmla="*/ 0 h 81"/>
                  <a:gd name="T14" fmla="*/ 95 w 116"/>
                  <a:gd name="T15" fmla="*/ 0 h 81"/>
                  <a:gd name="T16" fmla="*/ 107 w 116"/>
                  <a:gd name="T17" fmla="*/ 10 h 81"/>
                  <a:gd name="T18" fmla="*/ 116 w 116"/>
                  <a:gd name="T19" fmla="*/ 19 h 81"/>
                  <a:gd name="T20" fmla="*/ 97 w 116"/>
                  <a:gd name="T21" fmla="*/ 31 h 81"/>
                  <a:gd name="T22" fmla="*/ 82 w 116"/>
                  <a:gd name="T23" fmla="*/ 40 h 81"/>
                  <a:gd name="T24" fmla="*/ 83 w 116"/>
                  <a:gd name="T25" fmla="*/ 49 h 81"/>
                  <a:gd name="T26" fmla="*/ 97 w 116"/>
                  <a:gd name="T27" fmla="*/ 43 h 81"/>
                  <a:gd name="T28" fmla="*/ 107 w 116"/>
                  <a:gd name="T29" fmla="*/ 40 h 81"/>
                  <a:gd name="T30" fmla="*/ 113 w 116"/>
                  <a:gd name="T31" fmla="*/ 49 h 81"/>
                  <a:gd name="T32" fmla="*/ 113 w 116"/>
                  <a:gd name="T33" fmla="*/ 54 h 81"/>
                  <a:gd name="T34" fmla="*/ 104 w 116"/>
                  <a:gd name="T35" fmla="*/ 60 h 81"/>
                  <a:gd name="T36" fmla="*/ 89 w 116"/>
                  <a:gd name="T37" fmla="*/ 61 h 81"/>
                  <a:gd name="T38" fmla="*/ 82 w 116"/>
                  <a:gd name="T39" fmla="*/ 64 h 81"/>
                  <a:gd name="T40" fmla="*/ 71 w 116"/>
                  <a:gd name="T41" fmla="*/ 70 h 81"/>
                  <a:gd name="T42" fmla="*/ 50 w 116"/>
                  <a:gd name="T43" fmla="*/ 73 h 81"/>
                  <a:gd name="T44" fmla="*/ 32 w 116"/>
                  <a:gd name="T45" fmla="*/ 81 h 81"/>
                  <a:gd name="T46" fmla="*/ 25 w 116"/>
                  <a:gd name="T47" fmla="*/ 75 h 81"/>
                  <a:gd name="T48" fmla="*/ 37 w 116"/>
                  <a:gd name="T49" fmla="*/ 70 h 81"/>
                  <a:gd name="T50" fmla="*/ 53 w 116"/>
                  <a:gd name="T51" fmla="*/ 64 h 81"/>
                  <a:gd name="T52" fmla="*/ 65 w 116"/>
                  <a:gd name="T53" fmla="*/ 60 h 81"/>
                  <a:gd name="T54" fmla="*/ 76 w 116"/>
                  <a:gd name="T55" fmla="*/ 60 h 81"/>
                  <a:gd name="T56" fmla="*/ 86 w 116"/>
                  <a:gd name="T57" fmla="*/ 54 h 81"/>
                  <a:gd name="T58" fmla="*/ 74 w 116"/>
                  <a:gd name="T59" fmla="*/ 54 h 81"/>
                  <a:gd name="T60" fmla="*/ 71 w 116"/>
                  <a:gd name="T61" fmla="*/ 40 h 81"/>
                  <a:gd name="T62" fmla="*/ 83 w 116"/>
                  <a:gd name="T63" fmla="*/ 28 h 81"/>
                  <a:gd name="T64" fmla="*/ 92 w 116"/>
                  <a:gd name="T65" fmla="*/ 22 h 81"/>
                  <a:gd name="T66" fmla="*/ 100 w 116"/>
                  <a:gd name="T67" fmla="*/ 15 h 81"/>
                  <a:gd name="T68" fmla="*/ 95 w 116"/>
                  <a:gd name="T69" fmla="*/ 10 h 81"/>
                  <a:gd name="T70" fmla="*/ 86 w 116"/>
                  <a:gd name="T71" fmla="*/ 7 h 81"/>
                  <a:gd name="T72" fmla="*/ 64 w 116"/>
                  <a:gd name="T73" fmla="*/ 15 h 81"/>
                  <a:gd name="T74" fmla="*/ 44 w 116"/>
                  <a:gd name="T75" fmla="*/ 25 h 81"/>
                  <a:gd name="T76" fmla="*/ 34 w 116"/>
                  <a:gd name="T77" fmla="*/ 39 h 81"/>
                  <a:gd name="T78" fmla="*/ 26 w 116"/>
                  <a:gd name="T79" fmla="*/ 52 h 81"/>
                  <a:gd name="T80" fmla="*/ 11 w 116"/>
                  <a:gd name="T81" fmla="*/ 60 h 81"/>
                  <a:gd name="T82" fmla="*/ 0 w 116"/>
                  <a:gd name="T83" fmla="*/ 52 h 81"/>
                  <a:gd name="T84" fmla="*/ 0 w 116"/>
                  <a:gd name="T85" fmla="*/ 5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6" h="81">
                    <a:moveTo>
                      <a:pt x="0" y="52"/>
                    </a:moveTo>
                    <a:lnTo>
                      <a:pt x="19" y="40"/>
                    </a:lnTo>
                    <a:lnTo>
                      <a:pt x="29" y="31"/>
                    </a:lnTo>
                    <a:lnTo>
                      <a:pt x="40" y="18"/>
                    </a:lnTo>
                    <a:lnTo>
                      <a:pt x="53" y="10"/>
                    </a:lnTo>
                    <a:lnTo>
                      <a:pt x="65" y="1"/>
                    </a:lnTo>
                    <a:lnTo>
                      <a:pt x="82" y="0"/>
                    </a:lnTo>
                    <a:lnTo>
                      <a:pt x="95" y="0"/>
                    </a:lnTo>
                    <a:lnTo>
                      <a:pt x="107" y="10"/>
                    </a:lnTo>
                    <a:lnTo>
                      <a:pt x="116" y="19"/>
                    </a:lnTo>
                    <a:lnTo>
                      <a:pt x="97" y="31"/>
                    </a:lnTo>
                    <a:lnTo>
                      <a:pt x="82" y="40"/>
                    </a:lnTo>
                    <a:lnTo>
                      <a:pt x="83" y="49"/>
                    </a:lnTo>
                    <a:lnTo>
                      <a:pt x="97" y="43"/>
                    </a:lnTo>
                    <a:lnTo>
                      <a:pt x="107" y="40"/>
                    </a:lnTo>
                    <a:lnTo>
                      <a:pt x="113" y="49"/>
                    </a:lnTo>
                    <a:lnTo>
                      <a:pt x="113" y="54"/>
                    </a:lnTo>
                    <a:lnTo>
                      <a:pt x="104" y="60"/>
                    </a:lnTo>
                    <a:lnTo>
                      <a:pt x="89" y="61"/>
                    </a:lnTo>
                    <a:lnTo>
                      <a:pt x="82" y="64"/>
                    </a:lnTo>
                    <a:lnTo>
                      <a:pt x="71" y="70"/>
                    </a:lnTo>
                    <a:lnTo>
                      <a:pt x="50" y="73"/>
                    </a:lnTo>
                    <a:lnTo>
                      <a:pt x="32" y="81"/>
                    </a:lnTo>
                    <a:lnTo>
                      <a:pt x="25" y="75"/>
                    </a:lnTo>
                    <a:lnTo>
                      <a:pt x="37" y="70"/>
                    </a:lnTo>
                    <a:lnTo>
                      <a:pt x="53" y="64"/>
                    </a:lnTo>
                    <a:lnTo>
                      <a:pt x="65" y="60"/>
                    </a:lnTo>
                    <a:lnTo>
                      <a:pt x="76" y="60"/>
                    </a:lnTo>
                    <a:lnTo>
                      <a:pt x="86" y="54"/>
                    </a:lnTo>
                    <a:lnTo>
                      <a:pt x="74" y="54"/>
                    </a:lnTo>
                    <a:lnTo>
                      <a:pt x="71" y="40"/>
                    </a:lnTo>
                    <a:lnTo>
                      <a:pt x="83" y="28"/>
                    </a:lnTo>
                    <a:lnTo>
                      <a:pt x="92" y="22"/>
                    </a:lnTo>
                    <a:lnTo>
                      <a:pt x="100" y="15"/>
                    </a:lnTo>
                    <a:lnTo>
                      <a:pt x="95" y="10"/>
                    </a:lnTo>
                    <a:lnTo>
                      <a:pt x="86" y="7"/>
                    </a:lnTo>
                    <a:lnTo>
                      <a:pt x="64" y="15"/>
                    </a:lnTo>
                    <a:lnTo>
                      <a:pt x="44" y="25"/>
                    </a:lnTo>
                    <a:lnTo>
                      <a:pt x="34" y="39"/>
                    </a:lnTo>
                    <a:lnTo>
                      <a:pt x="26" y="52"/>
                    </a:lnTo>
                    <a:lnTo>
                      <a:pt x="11" y="60"/>
                    </a:lnTo>
                    <a:lnTo>
                      <a:pt x="0" y="5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35" name="Freeform 47"/>
              <p:cNvSpPr>
                <a:spLocks/>
              </p:cNvSpPr>
              <p:nvPr/>
            </p:nvSpPr>
            <p:spPr bwMode="auto">
              <a:xfrm>
                <a:off x="4988" y="1373"/>
                <a:ext cx="226" cy="182"/>
              </a:xfrm>
              <a:custGeom>
                <a:avLst/>
                <a:gdLst>
                  <a:gd name="T0" fmla="*/ 82 w 104"/>
                  <a:gd name="T1" fmla="*/ 123 h 123"/>
                  <a:gd name="T2" fmla="*/ 83 w 104"/>
                  <a:gd name="T3" fmla="*/ 116 h 123"/>
                  <a:gd name="T4" fmla="*/ 86 w 104"/>
                  <a:gd name="T5" fmla="*/ 108 h 123"/>
                  <a:gd name="T6" fmla="*/ 86 w 104"/>
                  <a:gd name="T7" fmla="*/ 98 h 123"/>
                  <a:gd name="T8" fmla="*/ 91 w 104"/>
                  <a:gd name="T9" fmla="*/ 84 h 123"/>
                  <a:gd name="T10" fmla="*/ 100 w 104"/>
                  <a:gd name="T11" fmla="*/ 71 h 123"/>
                  <a:gd name="T12" fmla="*/ 104 w 104"/>
                  <a:gd name="T13" fmla="*/ 52 h 123"/>
                  <a:gd name="T14" fmla="*/ 104 w 104"/>
                  <a:gd name="T15" fmla="*/ 34 h 123"/>
                  <a:gd name="T16" fmla="*/ 97 w 104"/>
                  <a:gd name="T17" fmla="*/ 24 h 123"/>
                  <a:gd name="T18" fmla="*/ 82 w 104"/>
                  <a:gd name="T19" fmla="*/ 10 h 123"/>
                  <a:gd name="T20" fmla="*/ 67 w 104"/>
                  <a:gd name="T21" fmla="*/ 4 h 123"/>
                  <a:gd name="T22" fmla="*/ 52 w 104"/>
                  <a:gd name="T23" fmla="*/ 0 h 123"/>
                  <a:gd name="T24" fmla="*/ 30 w 104"/>
                  <a:gd name="T25" fmla="*/ 0 h 123"/>
                  <a:gd name="T26" fmla="*/ 21 w 104"/>
                  <a:gd name="T27" fmla="*/ 4 h 123"/>
                  <a:gd name="T28" fmla="*/ 9 w 104"/>
                  <a:gd name="T29" fmla="*/ 13 h 123"/>
                  <a:gd name="T30" fmla="*/ 2 w 104"/>
                  <a:gd name="T31" fmla="*/ 25 h 123"/>
                  <a:gd name="T32" fmla="*/ 0 w 104"/>
                  <a:gd name="T33" fmla="*/ 34 h 123"/>
                  <a:gd name="T34" fmla="*/ 9 w 104"/>
                  <a:gd name="T35" fmla="*/ 31 h 123"/>
                  <a:gd name="T36" fmla="*/ 15 w 104"/>
                  <a:gd name="T37" fmla="*/ 21 h 123"/>
                  <a:gd name="T38" fmla="*/ 26 w 104"/>
                  <a:gd name="T39" fmla="*/ 13 h 123"/>
                  <a:gd name="T40" fmla="*/ 40 w 104"/>
                  <a:gd name="T41" fmla="*/ 10 h 123"/>
                  <a:gd name="T42" fmla="*/ 52 w 104"/>
                  <a:gd name="T43" fmla="*/ 10 h 123"/>
                  <a:gd name="T44" fmla="*/ 70 w 104"/>
                  <a:gd name="T45" fmla="*/ 16 h 123"/>
                  <a:gd name="T46" fmla="*/ 82 w 104"/>
                  <a:gd name="T47" fmla="*/ 21 h 123"/>
                  <a:gd name="T48" fmla="*/ 88 w 104"/>
                  <a:gd name="T49" fmla="*/ 28 h 123"/>
                  <a:gd name="T50" fmla="*/ 94 w 104"/>
                  <a:gd name="T51" fmla="*/ 39 h 123"/>
                  <a:gd name="T52" fmla="*/ 97 w 104"/>
                  <a:gd name="T53" fmla="*/ 52 h 123"/>
                  <a:gd name="T54" fmla="*/ 91 w 104"/>
                  <a:gd name="T55" fmla="*/ 60 h 123"/>
                  <a:gd name="T56" fmla="*/ 86 w 104"/>
                  <a:gd name="T57" fmla="*/ 71 h 123"/>
                  <a:gd name="T58" fmla="*/ 82 w 104"/>
                  <a:gd name="T59" fmla="*/ 84 h 123"/>
                  <a:gd name="T60" fmla="*/ 76 w 104"/>
                  <a:gd name="T61" fmla="*/ 99 h 123"/>
                  <a:gd name="T62" fmla="*/ 76 w 104"/>
                  <a:gd name="T63" fmla="*/ 110 h 123"/>
                  <a:gd name="T64" fmla="*/ 76 w 104"/>
                  <a:gd name="T65" fmla="*/ 123 h 123"/>
                  <a:gd name="T66" fmla="*/ 82 w 104"/>
                  <a:gd name="T67" fmla="*/ 123 h 123"/>
                  <a:gd name="T68" fmla="*/ 82 w 104"/>
                  <a:gd name="T69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4" h="123">
                    <a:moveTo>
                      <a:pt x="82" y="123"/>
                    </a:moveTo>
                    <a:lnTo>
                      <a:pt x="83" y="116"/>
                    </a:lnTo>
                    <a:lnTo>
                      <a:pt x="86" y="108"/>
                    </a:lnTo>
                    <a:lnTo>
                      <a:pt x="86" y="98"/>
                    </a:lnTo>
                    <a:lnTo>
                      <a:pt x="91" y="84"/>
                    </a:lnTo>
                    <a:lnTo>
                      <a:pt x="100" y="71"/>
                    </a:lnTo>
                    <a:lnTo>
                      <a:pt x="104" y="52"/>
                    </a:lnTo>
                    <a:lnTo>
                      <a:pt x="104" y="34"/>
                    </a:lnTo>
                    <a:lnTo>
                      <a:pt x="97" y="24"/>
                    </a:lnTo>
                    <a:lnTo>
                      <a:pt x="82" y="10"/>
                    </a:lnTo>
                    <a:lnTo>
                      <a:pt x="67" y="4"/>
                    </a:lnTo>
                    <a:lnTo>
                      <a:pt x="52" y="0"/>
                    </a:lnTo>
                    <a:lnTo>
                      <a:pt x="30" y="0"/>
                    </a:lnTo>
                    <a:lnTo>
                      <a:pt x="21" y="4"/>
                    </a:lnTo>
                    <a:lnTo>
                      <a:pt x="9" y="13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9" y="31"/>
                    </a:lnTo>
                    <a:lnTo>
                      <a:pt x="15" y="21"/>
                    </a:lnTo>
                    <a:lnTo>
                      <a:pt x="26" y="13"/>
                    </a:lnTo>
                    <a:lnTo>
                      <a:pt x="40" y="10"/>
                    </a:lnTo>
                    <a:lnTo>
                      <a:pt x="52" y="10"/>
                    </a:lnTo>
                    <a:lnTo>
                      <a:pt x="70" y="16"/>
                    </a:lnTo>
                    <a:lnTo>
                      <a:pt x="82" y="21"/>
                    </a:lnTo>
                    <a:lnTo>
                      <a:pt x="88" y="28"/>
                    </a:lnTo>
                    <a:lnTo>
                      <a:pt x="94" y="39"/>
                    </a:lnTo>
                    <a:lnTo>
                      <a:pt x="97" y="52"/>
                    </a:lnTo>
                    <a:lnTo>
                      <a:pt x="91" y="60"/>
                    </a:lnTo>
                    <a:lnTo>
                      <a:pt x="86" y="71"/>
                    </a:lnTo>
                    <a:lnTo>
                      <a:pt x="82" y="84"/>
                    </a:lnTo>
                    <a:lnTo>
                      <a:pt x="76" y="99"/>
                    </a:lnTo>
                    <a:lnTo>
                      <a:pt x="76" y="110"/>
                    </a:lnTo>
                    <a:lnTo>
                      <a:pt x="76" y="123"/>
                    </a:lnTo>
                    <a:lnTo>
                      <a:pt x="82" y="123"/>
                    </a:lnTo>
                    <a:lnTo>
                      <a:pt x="82" y="1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36" name="Freeform 48"/>
              <p:cNvSpPr>
                <a:spLocks/>
              </p:cNvSpPr>
              <p:nvPr/>
            </p:nvSpPr>
            <p:spPr bwMode="auto">
              <a:xfrm>
                <a:off x="4988" y="1429"/>
                <a:ext cx="87" cy="135"/>
              </a:xfrm>
              <a:custGeom>
                <a:avLst/>
                <a:gdLst>
                  <a:gd name="T0" fmla="*/ 26 w 40"/>
                  <a:gd name="T1" fmla="*/ 87 h 92"/>
                  <a:gd name="T2" fmla="*/ 26 w 40"/>
                  <a:gd name="T3" fmla="*/ 81 h 92"/>
                  <a:gd name="T4" fmla="*/ 26 w 40"/>
                  <a:gd name="T5" fmla="*/ 74 h 92"/>
                  <a:gd name="T6" fmla="*/ 23 w 40"/>
                  <a:gd name="T7" fmla="*/ 69 h 92"/>
                  <a:gd name="T8" fmla="*/ 23 w 40"/>
                  <a:gd name="T9" fmla="*/ 63 h 92"/>
                  <a:gd name="T10" fmla="*/ 18 w 40"/>
                  <a:gd name="T11" fmla="*/ 56 h 92"/>
                  <a:gd name="T12" fmla="*/ 12 w 40"/>
                  <a:gd name="T13" fmla="*/ 45 h 92"/>
                  <a:gd name="T14" fmla="*/ 9 w 40"/>
                  <a:gd name="T15" fmla="*/ 41 h 92"/>
                  <a:gd name="T16" fmla="*/ 2 w 40"/>
                  <a:gd name="T17" fmla="*/ 24 h 92"/>
                  <a:gd name="T18" fmla="*/ 0 w 40"/>
                  <a:gd name="T19" fmla="*/ 13 h 92"/>
                  <a:gd name="T20" fmla="*/ 0 w 40"/>
                  <a:gd name="T21" fmla="*/ 0 h 92"/>
                  <a:gd name="T22" fmla="*/ 9 w 40"/>
                  <a:gd name="T23" fmla="*/ 0 h 92"/>
                  <a:gd name="T24" fmla="*/ 8 w 40"/>
                  <a:gd name="T25" fmla="*/ 7 h 92"/>
                  <a:gd name="T26" fmla="*/ 8 w 40"/>
                  <a:gd name="T27" fmla="*/ 19 h 92"/>
                  <a:gd name="T28" fmla="*/ 9 w 40"/>
                  <a:gd name="T29" fmla="*/ 32 h 92"/>
                  <a:gd name="T30" fmla="*/ 15 w 40"/>
                  <a:gd name="T31" fmla="*/ 38 h 92"/>
                  <a:gd name="T32" fmla="*/ 21 w 40"/>
                  <a:gd name="T33" fmla="*/ 42 h 92"/>
                  <a:gd name="T34" fmla="*/ 26 w 40"/>
                  <a:gd name="T35" fmla="*/ 50 h 92"/>
                  <a:gd name="T36" fmla="*/ 27 w 40"/>
                  <a:gd name="T37" fmla="*/ 60 h 92"/>
                  <a:gd name="T38" fmla="*/ 30 w 40"/>
                  <a:gd name="T39" fmla="*/ 66 h 92"/>
                  <a:gd name="T40" fmla="*/ 34 w 40"/>
                  <a:gd name="T41" fmla="*/ 80 h 92"/>
                  <a:gd name="T42" fmla="*/ 40 w 40"/>
                  <a:gd name="T43" fmla="*/ 92 h 92"/>
                  <a:gd name="T44" fmla="*/ 26 w 40"/>
                  <a:gd name="T45" fmla="*/ 87 h 92"/>
                  <a:gd name="T46" fmla="*/ 26 w 40"/>
                  <a:gd name="T47" fmla="*/ 8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0" h="92">
                    <a:moveTo>
                      <a:pt x="26" y="87"/>
                    </a:moveTo>
                    <a:lnTo>
                      <a:pt x="26" y="81"/>
                    </a:lnTo>
                    <a:lnTo>
                      <a:pt x="26" y="74"/>
                    </a:lnTo>
                    <a:lnTo>
                      <a:pt x="23" y="69"/>
                    </a:lnTo>
                    <a:lnTo>
                      <a:pt x="23" y="63"/>
                    </a:lnTo>
                    <a:lnTo>
                      <a:pt x="18" y="56"/>
                    </a:lnTo>
                    <a:lnTo>
                      <a:pt x="12" y="45"/>
                    </a:lnTo>
                    <a:lnTo>
                      <a:pt x="9" y="41"/>
                    </a:lnTo>
                    <a:lnTo>
                      <a:pt x="2" y="24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8" y="7"/>
                    </a:lnTo>
                    <a:lnTo>
                      <a:pt x="8" y="19"/>
                    </a:lnTo>
                    <a:lnTo>
                      <a:pt x="9" y="32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6" y="50"/>
                    </a:lnTo>
                    <a:lnTo>
                      <a:pt x="27" y="60"/>
                    </a:lnTo>
                    <a:lnTo>
                      <a:pt x="30" y="66"/>
                    </a:lnTo>
                    <a:lnTo>
                      <a:pt x="34" y="80"/>
                    </a:lnTo>
                    <a:lnTo>
                      <a:pt x="40" y="92"/>
                    </a:lnTo>
                    <a:lnTo>
                      <a:pt x="26" y="87"/>
                    </a:lnTo>
                    <a:lnTo>
                      <a:pt x="26" y="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37" name="Freeform 49"/>
              <p:cNvSpPr>
                <a:spLocks/>
              </p:cNvSpPr>
              <p:nvPr/>
            </p:nvSpPr>
            <p:spPr bwMode="auto">
              <a:xfrm>
                <a:off x="4975" y="2642"/>
                <a:ext cx="231" cy="94"/>
              </a:xfrm>
              <a:custGeom>
                <a:avLst/>
                <a:gdLst>
                  <a:gd name="T0" fmla="*/ 3 w 106"/>
                  <a:gd name="T1" fmla="*/ 11 h 65"/>
                  <a:gd name="T2" fmla="*/ 3 w 106"/>
                  <a:gd name="T3" fmla="*/ 26 h 65"/>
                  <a:gd name="T4" fmla="*/ 3 w 106"/>
                  <a:gd name="T5" fmla="*/ 39 h 65"/>
                  <a:gd name="T6" fmla="*/ 3 w 106"/>
                  <a:gd name="T7" fmla="*/ 47 h 65"/>
                  <a:gd name="T8" fmla="*/ 0 w 106"/>
                  <a:gd name="T9" fmla="*/ 63 h 65"/>
                  <a:gd name="T10" fmla="*/ 3 w 106"/>
                  <a:gd name="T11" fmla="*/ 65 h 65"/>
                  <a:gd name="T12" fmla="*/ 14 w 106"/>
                  <a:gd name="T13" fmla="*/ 65 h 65"/>
                  <a:gd name="T14" fmla="*/ 27 w 106"/>
                  <a:gd name="T15" fmla="*/ 63 h 65"/>
                  <a:gd name="T16" fmla="*/ 32 w 106"/>
                  <a:gd name="T17" fmla="*/ 60 h 65"/>
                  <a:gd name="T18" fmla="*/ 49 w 106"/>
                  <a:gd name="T19" fmla="*/ 59 h 65"/>
                  <a:gd name="T20" fmla="*/ 68 w 106"/>
                  <a:gd name="T21" fmla="*/ 53 h 65"/>
                  <a:gd name="T22" fmla="*/ 76 w 106"/>
                  <a:gd name="T23" fmla="*/ 44 h 65"/>
                  <a:gd name="T24" fmla="*/ 88 w 106"/>
                  <a:gd name="T25" fmla="*/ 39 h 65"/>
                  <a:gd name="T26" fmla="*/ 103 w 106"/>
                  <a:gd name="T27" fmla="*/ 32 h 65"/>
                  <a:gd name="T28" fmla="*/ 106 w 106"/>
                  <a:gd name="T29" fmla="*/ 21 h 65"/>
                  <a:gd name="T30" fmla="*/ 106 w 106"/>
                  <a:gd name="T31" fmla="*/ 11 h 65"/>
                  <a:gd name="T32" fmla="*/ 100 w 106"/>
                  <a:gd name="T33" fmla="*/ 5 h 65"/>
                  <a:gd name="T34" fmla="*/ 85 w 106"/>
                  <a:gd name="T35" fmla="*/ 3 h 65"/>
                  <a:gd name="T36" fmla="*/ 79 w 106"/>
                  <a:gd name="T37" fmla="*/ 3 h 65"/>
                  <a:gd name="T38" fmla="*/ 68 w 106"/>
                  <a:gd name="T39" fmla="*/ 5 h 65"/>
                  <a:gd name="T40" fmla="*/ 53 w 106"/>
                  <a:gd name="T41" fmla="*/ 8 h 65"/>
                  <a:gd name="T42" fmla="*/ 46 w 106"/>
                  <a:gd name="T43" fmla="*/ 0 h 65"/>
                  <a:gd name="T44" fmla="*/ 36 w 106"/>
                  <a:gd name="T45" fmla="*/ 5 h 65"/>
                  <a:gd name="T46" fmla="*/ 46 w 106"/>
                  <a:gd name="T47" fmla="*/ 14 h 65"/>
                  <a:gd name="T48" fmla="*/ 49 w 106"/>
                  <a:gd name="T49" fmla="*/ 18 h 65"/>
                  <a:gd name="T50" fmla="*/ 53 w 106"/>
                  <a:gd name="T51" fmla="*/ 18 h 65"/>
                  <a:gd name="T52" fmla="*/ 64 w 106"/>
                  <a:gd name="T53" fmla="*/ 17 h 65"/>
                  <a:gd name="T54" fmla="*/ 76 w 106"/>
                  <a:gd name="T55" fmla="*/ 14 h 65"/>
                  <a:gd name="T56" fmla="*/ 88 w 106"/>
                  <a:gd name="T57" fmla="*/ 11 h 65"/>
                  <a:gd name="T58" fmla="*/ 92 w 106"/>
                  <a:gd name="T59" fmla="*/ 14 h 65"/>
                  <a:gd name="T60" fmla="*/ 97 w 106"/>
                  <a:gd name="T61" fmla="*/ 17 h 65"/>
                  <a:gd name="T62" fmla="*/ 97 w 106"/>
                  <a:gd name="T63" fmla="*/ 21 h 65"/>
                  <a:gd name="T64" fmla="*/ 92 w 106"/>
                  <a:gd name="T65" fmla="*/ 29 h 65"/>
                  <a:gd name="T66" fmla="*/ 89 w 106"/>
                  <a:gd name="T67" fmla="*/ 32 h 65"/>
                  <a:gd name="T68" fmla="*/ 76 w 106"/>
                  <a:gd name="T69" fmla="*/ 35 h 65"/>
                  <a:gd name="T70" fmla="*/ 67 w 106"/>
                  <a:gd name="T71" fmla="*/ 42 h 65"/>
                  <a:gd name="T72" fmla="*/ 53 w 106"/>
                  <a:gd name="T73" fmla="*/ 47 h 65"/>
                  <a:gd name="T74" fmla="*/ 36 w 106"/>
                  <a:gd name="T75" fmla="*/ 53 h 65"/>
                  <a:gd name="T76" fmla="*/ 21 w 106"/>
                  <a:gd name="T77" fmla="*/ 53 h 65"/>
                  <a:gd name="T78" fmla="*/ 11 w 106"/>
                  <a:gd name="T79" fmla="*/ 59 h 65"/>
                  <a:gd name="T80" fmla="*/ 11 w 106"/>
                  <a:gd name="T81" fmla="*/ 44 h 65"/>
                  <a:gd name="T82" fmla="*/ 11 w 106"/>
                  <a:gd name="T83" fmla="*/ 38 h 65"/>
                  <a:gd name="T84" fmla="*/ 11 w 106"/>
                  <a:gd name="T85" fmla="*/ 24 h 65"/>
                  <a:gd name="T86" fmla="*/ 14 w 106"/>
                  <a:gd name="T87" fmla="*/ 8 h 65"/>
                  <a:gd name="T88" fmla="*/ 3 w 106"/>
                  <a:gd name="T89" fmla="*/ 11 h 65"/>
                  <a:gd name="T90" fmla="*/ 3 w 106"/>
                  <a:gd name="T91" fmla="*/ 1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6" h="65">
                    <a:moveTo>
                      <a:pt x="3" y="11"/>
                    </a:moveTo>
                    <a:lnTo>
                      <a:pt x="3" y="26"/>
                    </a:lnTo>
                    <a:lnTo>
                      <a:pt x="3" y="39"/>
                    </a:lnTo>
                    <a:lnTo>
                      <a:pt x="3" y="47"/>
                    </a:lnTo>
                    <a:lnTo>
                      <a:pt x="0" y="63"/>
                    </a:lnTo>
                    <a:lnTo>
                      <a:pt x="3" y="65"/>
                    </a:lnTo>
                    <a:lnTo>
                      <a:pt x="14" y="65"/>
                    </a:lnTo>
                    <a:lnTo>
                      <a:pt x="27" y="63"/>
                    </a:lnTo>
                    <a:lnTo>
                      <a:pt x="32" y="60"/>
                    </a:lnTo>
                    <a:lnTo>
                      <a:pt x="49" y="59"/>
                    </a:lnTo>
                    <a:lnTo>
                      <a:pt x="68" y="53"/>
                    </a:lnTo>
                    <a:lnTo>
                      <a:pt x="76" y="44"/>
                    </a:lnTo>
                    <a:lnTo>
                      <a:pt x="88" y="39"/>
                    </a:lnTo>
                    <a:lnTo>
                      <a:pt x="103" y="32"/>
                    </a:lnTo>
                    <a:lnTo>
                      <a:pt x="106" y="21"/>
                    </a:lnTo>
                    <a:lnTo>
                      <a:pt x="106" y="11"/>
                    </a:lnTo>
                    <a:lnTo>
                      <a:pt x="100" y="5"/>
                    </a:lnTo>
                    <a:lnTo>
                      <a:pt x="85" y="3"/>
                    </a:lnTo>
                    <a:lnTo>
                      <a:pt x="79" y="3"/>
                    </a:lnTo>
                    <a:lnTo>
                      <a:pt x="68" y="5"/>
                    </a:lnTo>
                    <a:lnTo>
                      <a:pt x="53" y="8"/>
                    </a:lnTo>
                    <a:lnTo>
                      <a:pt x="46" y="0"/>
                    </a:lnTo>
                    <a:lnTo>
                      <a:pt x="36" y="5"/>
                    </a:lnTo>
                    <a:lnTo>
                      <a:pt x="46" y="14"/>
                    </a:lnTo>
                    <a:lnTo>
                      <a:pt x="49" y="18"/>
                    </a:lnTo>
                    <a:lnTo>
                      <a:pt x="53" y="18"/>
                    </a:lnTo>
                    <a:lnTo>
                      <a:pt x="64" y="17"/>
                    </a:lnTo>
                    <a:lnTo>
                      <a:pt x="76" y="14"/>
                    </a:lnTo>
                    <a:lnTo>
                      <a:pt x="88" y="11"/>
                    </a:lnTo>
                    <a:lnTo>
                      <a:pt x="92" y="14"/>
                    </a:lnTo>
                    <a:lnTo>
                      <a:pt x="97" y="17"/>
                    </a:lnTo>
                    <a:lnTo>
                      <a:pt x="97" y="21"/>
                    </a:lnTo>
                    <a:lnTo>
                      <a:pt x="92" y="29"/>
                    </a:lnTo>
                    <a:lnTo>
                      <a:pt x="89" y="32"/>
                    </a:lnTo>
                    <a:lnTo>
                      <a:pt x="76" y="35"/>
                    </a:lnTo>
                    <a:lnTo>
                      <a:pt x="67" y="42"/>
                    </a:lnTo>
                    <a:lnTo>
                      <a:pt x="53" y="47"/>
                    </a:lnTo>
                    <a:lnTo>
                      <a:pt x="36" y="53"/>
                    </a:lnTo>
                    <a:lnTo>
                      <a:pt x="21" y="53"/>
                    </a:lnTo>
                    <a:lnTo>
                      <a:pt x="11" y="59"/>
                    </a:lnTo>
                    <a:lnTo>
                      <a:pt x="11" y="44"/>
                    </a:lnTo>
                    <a:lnTo>
                      <a:pt x="11" y="38"/>
                    </a:lnTo>
                    <a:lnTo>
                      <a:pt x="11" y="24"/>
                    </a:lnTo>
                    <a:lnTo>
                      <a:pt x="14" y="8"/>
                    </a:lnTo>
                    <a:lnTo>
                      <a:pt x="3" y="11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38" name="Freeform 50"/>
              <p:cNvSpPr>
                <a:spLocks/>
              </p:cNvSpPr>
              <p:nvPr/>
            </p:nvSpPr>
            <p:spPr bwMode="auto">
              <a:xfrm>
                <a:off x="5262" y="2580"/>
                <a:ext cx="226" cy="97"/>
              </a:xfrm>
              <a:custGeom>
                <a:avLst/>
                <a:gdLst>
                  <a:gd name="T0" fmla="*/ 5 w 106"/>
                  <a:gd name="T1" fmla="*/ 11 h 66"/>
                  <a:gd name="T2" fmla="*/ 2 w 106"/>
                  <a:gd name="T3" fmla="*/ 24 h 66"/>
                  <a:gd name="T4" fmla="*/ 2 w 106"/>
                  <a:gd name="T5" fmla="*/ 35 h 66"/>
                  <a:gd name="T6" fmla="*/ 0 w 106"/>
                  <a:gd name="T7" fmla="*/ 45 h 66"/>
                  <a:gd name="T8" fmla="*/ 0 w 106"/>
                  <a:gd name="T9" fmla="*/ 56 h 66"/>
                  <a:gd name="T10" fmla="*/ 0 w 106"/>
                  <a:gd name="T11" fmla="*/ 66 h 66"/>
                  <a:gd name="T12" fmla="*/ 11 w 106"/>
                  <a:gd name="T13" fmla="*/ 66 h 66"/>
                  <a:gd name="T14" fmla="*/ 29 w 106"/>
                  <a:gd name="T15" fmla="*/ 66 h 66"/>
                  <a:gd name="T16" fmla="*/ 44 w 106"/>
                  <a:gd name="T17" fmla="*/ 66 h 66"/>
                  <a:gd name="T18" fmla="*/ 64 w 106"/>
                  <a:gd name="T19" fmla="*/ 66 h 66"/>
                  <a:gd name="T20" fmla="*/ 74 w 106"/>
                  <a:gd name="T21" fmla="*/ 63 h 66"/>
                  <a:gd name="T22" fmla="*/ 86 w 106"/>
                  <a:gd name="T23" fmla="*/ 60 h 66"/>
                  <a:gd name="T24" fmla="*/ 95 w 106"/>
                  <a:gd name="T25" fmla="*/ 53 h 66"/>
                  <a:gd name="T26" fmla="*/ 106 w 106"/>
                  <a:gd name="T27" fmla="*/ 42 h 66"/>
                  <a:gd name="T28" fmla="*/ 106 w 106"/>
                  <a:gd name="T29" fmla="*/ 35 h 66"/>
                  <a:gd name="T30" fmla="*/ 100 w 106"/>
                  <a:gd name="T31" fmla="*/ 24 h 66"/>
                  <a:gd name="T32" fmla="*/ 89 w 106"/>
                  <a:gd name="T33" fmla="*/ 21 h 66"/>
                  <a:gd name="T34" fmla="*/ 74 w 106"/>
                  <a:gd name="T35" fmla="*/ 20 h 66"/>
                  <a:gd name="T36" fmla="*/ 56 w 106"/>
                  <a:gd name="T37" fmla="*/ 21 h 66"/>
                  <a:gd name="T38" fmla="*/ 47 w 106"/>
                  <a:gd name="T39" fmla="*/ 11 h 66"/>
                  <a:gd name="T40" fmla="*/ 47 w 106"/>
                  <a:gd name="T41" fmla="*/ 0 h 66"/>
                  <a:gd name="T42" fmla="*/ 37 w 106"/>
                  <a:gd name="T43" fmla="*/ 0 h 66"/>
                  <a:gd name="T44" fmla="*/ 40 w 106"/>
                  <a:gd name="T45" fmla="*/ 8 h 66"/>
                  <a:gd name="T46" fmla="*/ 40 w 106"/>
                  <a:gd name="T47" fmla="*/ 11 h 66"/>
                  <a:gd name="T48" fmla="*/ 47 w 106"/>
                  <a:gd name="T49" fmla="*/ 24 h 66"/>
                  <a:gd name="T50" fmla="*/ 61 w 106"/>
                  <a:gd name="T51" fmla="*/ 29 h 66"/>
                  <a:gd name="T52" fmla="*/ 76 w 106"/>
                  <a:gd name="T53" fmla="*/ 29 h 66"/>
                  <a:gd name="T54" fmla="*/ 89 w 106"/>
                  <a:gd name="T55" fmla="*/ 29 h 66"/>
                  <a:gd name="T56" fmla="*/ 95 w 106"/>
                  <a:gd name="T57" fmla="*/ 32 h 66"/>
                  <a:gd name="T58" fmla="*/ 95 w 106"/>
                  <a:gd name="T59" fmla="*/ 38 h 66"/>
                  <a:gd name="T60" fmla="*/ 95 w 106"/>
                  <a:gd name="T61" fmla="*/ 42 h 66"/>
                  <a:gd name="T62" fmla="*/ 85 w 106"/>
                  <a:gd name="T63" fmla="*/ 50 h 66"/>
                  <a:gd name="T64" fmla="*/ 79 w 106"/>
                  <a:gd name="T65" fmla="*/ 53 h 66"/>
                  <a:gd name="T66" fmla="*/ 65 w 106"/>
                  <a:gd name="T67" fmla="*/ 56 h 66"/>
                  <a:gd name="T68" fmla="*/ 47 w 106"/>
                  <a:gd name="T69" fmla="*/ 56 h 66"/>
                  <a:gd name="T70" fmla="*/ 29 w 106"/>
                  <a:gd name="T71" fmla="*/ 59 h 66"/>
                  <a:gd name="T72" fmla="*/ 11 w 106"/>
                  <a:gd name="T73" fmla="*/ 59 h 66"/>
                  <a:gd name="T74" fmla="*/ 14 w 106"/>
                  <a:gd name="T75" fmla="*/ 53 h 66"/>
                  <a:gd name="T76" fmla="*/ 14 w 106"/>
                  <a:gd name="T77" fmla="*/ 41 h 66"/>
                  <a:gd name="T78" fmla="*/ 14 w 106"/>
                  <a:gd name="T79" fmla="*/ 29 h 66"/>
                  <a:gd name="T80" fmla="*/ 14 w 106"/>
                  <a:gd name="T81" fmla="*/ 21 h 66"/>
                  <a:gd name="T82" fmla="*/ 14 w 106"/>
                  <a:gd name="T83" fmla="*/ 6 h 66"/>
                  <a:gd name="T84" fmla="*/ 5 w 106"/>
                  <a:gd name="T85" fmla="*/ 11 h 66"/>
                  <a:gd name="T86" fmla="*/ 5 w 106"/>
                  <a:gd name="T87" fmla="*/ 1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6" h="66">
                    <a:moveTo>
                      <a:pt x="5" y="11"/>
                    </a:moveTo>
                    <a:lnTo>
                      <a:pt x="2" y="24"/>
                    </a:lnTo>
                    <a:lnTo>
                      <a:pt x="2" y="35"/>
                    </a:lnTo>
                    <a:lnTo>
                      <a:pt x="0" y="45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11" y="66"/>
                    </a:lnTo>
                    <a:lnTo>
                      <a:pt x="29" y="66"/>
                    </a:lnTo>
                    <a:lnTo>
                      <a:pt x="44" y="66"/>
                    </a:lnTo>
                    <a:lnTo>
                      <a:pt x="64" y="66"/>
                    </a:lnTo>
                    <a:lnTo>
                      <a:pt x="74" y="63"/>
                    </a:lnTo>
                    <a:lnTo>
                      <a:pt x="86" y="60"/>
                    </a:lnTo>
                    <a:lnTo>
                      <a:pt x="95" y="53"/>
                    </a:lnTo>
                    <a:lnTo>
                      <a:pt x="106" y="42"/>
                    </a:lnTo>
                    <a:lnTo>
                      <a:pt x="106" y="35"/>
                    </a:lnTo>
                    <a:lnTo>
                      <a:pt x="100" y="24"/>
                    </a:lnTo>
                    <a:lnTo>
                      <a:pt x="89" y="21"/>
                    </a:lnTo>
                    <a:lnTo>
                      <a:pt x="74" y="20"/>
                    </a:lnTo>
                    <a:lnTo>
                      <a:pt x="56" y="21"/>
                    </a:lnTo>
                    <a:lnTo>
                      <a:pt x="47" y="11"/>
                    </a:lnTo>
                    <a:lnTo>
                      <a:pt x="47" y="0"/>
                    </a:lnTo>
                    <a:lnTo>
                      <a:pt x="37" y="0"/>
                    </a:lnTo>
                    <a:lnTo>
                      <a:pt x="40" y="8"/>
                    </a:lnTo>
                    <a:lnTo>
                      <a:pt x="40" y="11"/>
                    </a:lnTo>
                    <a:lnTo>
                      <a:pt x="47" y="24"/>
                    </a:lnTo>
                    <a:lnTo>
                      <a:pt x="61" y="29"/>
                    </a:lnTo>
                    <a:lnTo>
                      <a:pt x="76" y="29"/>
                    </a:lnTo>
                    <a:lnTo>
                      <a:pt x="89" y="29"/>
                    </a:lnTo>
                    <a:lnTo>
                      <a:pt x="95" y="32"/>
                    </a:lnTo>
                    <a:lnTo>
                      <a:pt x="95" y="38"/>
                    </a:lnTo>
                    <a:lnTo>
                      <a:pt x="95" y="42"/>
                    </a:lnTo>
                    <a:lnTo>
                      <a:pt x="85" y="50"/>
                    </a:lnTo>
                    <a:lnTo>
                      <a:pt x="79" y="53"/>
                    </a:lnTo>
                    <a:lnTo>
                      <a:pt x="65" y="56"/>
                    </a:lnTo>
                    <a:lnTo>
                      <a:pt x="47" y="56"/>
                    </a:lnTo>
                    <a:lnTo>
                      <a:pt x="29" y="59"/>
                    </a:lnTo>
                    <a:lnTo>
                      <a:pt x="11" y="59"/>
                    </a:lnTo>
                    <a:lnTo>
                      <a:pt x="14" y="53"/>
                    </a:lnTo>
                    <a:lnTo>
                      <a:pt x="14" y="41"/>
                    </a:lnTo>
                    <a:lnTo>
                      <a:pt x="14" y="29"/>
                    </a:lnTo>
                    <a:lnTo>
                      <a:pt x="14" y="21"/>
                    </a:lnTo>
                    <a:lnTo>
                      <a:pt x="14" y="6"/>
                    </a:lnTo>
                    <a:lnTo>
                      <a:pt x="5" y="11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39" name="Freeform 51"/>
              <p:cNvSpPr>
                <a:spLocks/>
              </p:cNvSpPr>
              <p:nvPr/>
            </p:nvSpPr>
            <p:spPr bwMode="auto">
              <a:xfrm>
                <a:off x="5288" y="2459"/>
                <a:ext cx="96" cy="109"/>
              </a:xfrm>
              <a:custGeom>
                <a:avLst/>
                <a:gdLst>
                  <a:gd name="T0" fmla="*/ 42 w 42"/>
                  <a:gd name="T1" fmla="*/ 0 h 76"/>
                  <a:gd name="T2" fmla="*/ 33 w 42"/>
                  <a:gd name="T3" fmla="*/ 21 h 76"/>
                  <a:gd name="T4" fmla="*/ 33 w 42"/>
                  <a:gd name="T5" fmla="*/ 44 h 76"/>
                  <a:gd name="T6" fmla="*/ 33 w 42"/>
                  <a:gd name="T7" fmla="*/ 58 h 76"/>
                  <a:gd name="T8" fmla="*/ 30 w 42"/>
                  <a:gd name="T9" fmla="*/ 70 h 76"/>
                  <a:gd name="T10" fmla="*/ 9 w 42"/>
                  <a:gd name="T11" fmla="*/ 76 h 76"/>
                  <a:gd name="T12" fmla="*/ 0 w 42"/>
                  <a:gd name="T13" fmla="*/ 73 h 76"/>
                  <a:gd name="T14" fmla="*/ 21 w 42"/>
                  <a:gd name="T15" fmla="*/ 65 h 76"/>
                  <a:gd name="T16" fmla="*/ 26 w 42"/>
                  <a:gd name="T17" fmla="*/ 44 h 76"/>
                  <a:gd name="T18" fmla="*/ 30 w 42"/>
                  <a:gd name="T19" fmla="*/ 8 h 76"/>
                  <a:gd name="T20" fmla="*/ 42 w 42"/>
                  <a:gd name="T21" fmla="*/ 0 h 76"/>
                  <a:gd name="T22" fmla="*/ 42 w 42"/>
                  <a:gd name="T2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76">
                    <a:moveTo>
                      <a:pt x="42" y="0"/>
                    </a:moveTo>
                    <a:lnTo>
                      <a:pt x="33" y="21"/>
                    </a:lnTo>
                    <a:lnTo>
                      <a:pt x="33" y="44"/>
                    </a:lnTo>
                    <a:lnTo>
                      <a:pt x="33" y="58"/>
                    </a:lnTo>
                    <a:lnTo>
                      <a:pt x="30" y="70"/>
                    </a:lnTo>
                    <a:lnTo>
                      <a:pt x="9" y="76"/>
                    </a:lnTo>
                    <a:lnTo>
                      <a:pt x="0" y="73"/>
                    </a:lnTo>
                    <a:lnTo>
                      <a:pt x="21" y="65"/>
                    </a:lnTo>
                    <a:lnTo>
                      <a:pt x="26" y="44"/>
                    </a:lnTo>
                    <a:lnTo>
                      <a:pt x="30" y="8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40" name="Freeform 52"/>
              <p:cNvSpPr>
                <a:spLocks/>
              </p:cNvSpPr>
              <p:nvPr/>
            </p:nvSpPr>
            <p:spPr bwMode="auto">
              <a:xfrm>
                <a:off x="5449" y="2247"/>
                <a:ext cx="92" cy="150"/>
              </a:xfrm>
              <a:custGeom>
                <a:avLst/>
                <a:gdLst>
                  <a:gd name="T0" fmla="*/ 0 w 42"/>
                  <a:gd name="T1" fmla="*/ 0 h 101"/>
                  <a:gd name="T2" fmla="*/ 6 w 42"/>
                  <a:gd name="T3" fmla="*/ 18 h 101"/>
                  <a:gd name="T4" fmla="*/ 9 w 42"/>
                  <a:gd name="T5" fmla="*/ 39 h 101"/>
                  <a:gd name="T6" fmla="*/ 6 w 42"/>
                  <a:gd name="T7" fmla="*/ 61 h 101"/>
                  <a:gd name="T8" fmla="*/ 0 w 42"/>
                  <a:gd name="T9" fmla="*/ 101 h 101"/>
                  <a:gd name="T10" fmla="*/ 21 w 42"/>
                  <a:gd name="T11" fmla="*/ 67 h 101"/>
                  <a:gd name="T12" fmla="*/ 42 w 42"/>
                  <a:gd name="T13" fmla="*/ 39 h 101"/>
                  <a:gd name="T14" fmla="*/ 21 w 42"/>
                  <a:gd name="T15" fmla="*/ 21 h 101"/>
                  <a:gd name="T16" fmla="*/ 6 w 42"/>
                  <a:gd name="T17" fmla="*/ 6 h 101"/>
                  <a:gd name="T18" fmla="*/ 0 w 42"/>
                  <a:gd name="T19" fmla="*/ 0 h 101"/>
                  <a:gd name="T20" fmla="*/ 0 w 42"/>
                  <a:gd name="T2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101">
                    <a:moveTo>
                      <a:pt x="0" y="0"/>
                    </a:moveTo>
                    <a:lnTo>
                      <a:pt x="6" y="18"/>
                    </a:lnTo>
                    <a:lnTo>
                      <a:pt x="9" y="39"/>
                    </a:lnTo>
                    <a:lnTo>
                      <a:pt x="6" y="61"/>
                    </a:lnTo>
                    <a:lnTo>
                      <a:pt x="0" y="101"/>
                    </a:lnTo>
                    <a:lnTo>
                      <a:pt x="21" y="67"/>
                    </a:lnTo>
                    <a:lnTo>
                      <a:pt x="42" y="39"/>
                    </a:lnTo>
                    <a:lnTo>
                      <a:pt x="21" y="21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41" name="Freeform 53"/>
              <p:cNvSpPr>
                <a:spLocks/>
              </p:cNvSpPr>
              <p:nvPr/>
            </p:nvSpPr>
            <p:spPr bwMode="auto">
              <a:xfrm>
                <a:off x="5445" y="2003"/>
                <a:ext cx="47" cy="53"/>
              </a:xfrm>
              <a:custGeom>
                <a:avLst/>
                <a:gdLst>
                  <a:gd name="T0" fmla="*/ 15 w 18"/>
                  <a:gd name="T1" fmla="*/ 0 h 38"/>
                  <a:gd name="T2" fmla="*/ 12 w 18"/>
                  <a:gd name="T3" fmla="*/ 17 h 38"/>
                  <a:gd name="T4" fmla="*/ 10 w 18"/>
                  <a:gd name="T5" fmla="*/ 29 h 38"/>
                  <a:gd name="T6" fmla="*/ 0 w 18"/>
                  <a:gd name="T7" fmla="*/ 26 h 38"/>
                  <a:gd name="T8" fmla="*/ 4 w 18"/>
                  <a:gd name="T9" fmla="*/ 35 h 38"/>
                  <a:gd name="T10" fmla="*/ 10 w 18"/>
                  <a:gd name="T11" fmla="*/ 38 h 38"/>
                  <a:gd name="T12" fmla="*/ 18 w 18"/>
                  <a:gd name="T13" fmla="*/ 26 h 38"/>
                  <a:gd name="T14" fmla="*/ 18 w 18"/>
                  <a:gd name="T15" fmla="*/ 14 h 38"/>
                  <a:gd name="T16" fmla="*/ 15 w 18"/>
                  <a:gd name="T17" fmla="*/ 0 h 38"/>
                  <a:gd name="T18" fmla="*/ 15 w 18"/>
                  <a:gd name="T1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8">
                    <a:moveTo>
                      <a:pt x="15" y="0"/>
                    </a:moveTo>
                    <a:lnTo>
                      <a:pt x="12" y="17"/>
                    </a:lnTo>
                    <a:lnTo>
                      <a:pt x="10" y="29"/>
                    </a:lnTo>
                    <a:lnTo>
                      <a:pt x="0" y="26"/>
                    </a:lnTo>
                    <a:lnTo>
                      <a:pt x="4" y="35"/>
                    </a:lnTo>
                    <a:lnTo>
                      <a:pt x="10" y="38"/>
                    </a:lnTo>
                    <a:lnTo>
                      <a:pt x="18" y="26"/>
                    </a:lnTo>
                    <a:lnTo>
                      <a:pt x="18" y="14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42" name="Freeform 54"/>
              <p:cNvSpPr>
                <a:spLocks/>
              </p:cNvSpPr>
              <p:nvPr/>
            </p:nvSpPr>
            <p:spPr bwMode="auto">
              <a:xfrm>
                <a:off x="4719" y="1384"/>
                <a:ext cx="74" cy="45"/>
              </a:xfrm>
              <a:custGeom>
                <a:avLst/>
                <a:gdLst>
                  <a:gd name="T0" fmla="*/ 34 w 35"/>
                  <a:gd name="T1" fmla="*/ 21 h 32"/>
                  <a:gd name="T2" fmla="*/ 24 w 35"/>
                  <a:gd name="T3" fmla="*/ 17 h 32"/>
                  <a:gd name="T4" fmla="*/ 21 w 35"/>
                  <a:gd name="T5" fmla="*/ 17 h 32"/>
                  <a:gd name="T6" fmla="*/ 17 w 35"/>
                  <a:gd name="T7" fmla="*/ 18 h 32"/>
                  <a:gd name="T8" fmla="*/ 9 w 35"/>
                  <a:gd name="T9" fmla="*/ 24 h 32"/>
                  <a:gd name="T10" fmla="*/ 0 w 35"/>
                  <a:gd name="T11" fmla="*/ 32 h 32"/>
                  <a:gd name="T12" fmla="*/ 3 w 35"/>
                  <a:gd name="T13" fmla="*/ 18 h 32"/>
                  <a:gd name="T14" fmla="*/ 14 w 35"/>
                  <a:gd name="T15" fmla="*/ 12 h 32"/>
                  <a:gd name="T16" fmla="*/ 21 w 35"/>
                  <a:gd name="T17" fmla="*/ 0 h 32"/>
                  <a:gd name="T18" fmla="*/ 27 w 35"/>
                  <a:gd name="T19" fmla="*/ 9 h 32"/>
                  <a:gd name="T20" fmla="*/ 35 w 35"/>
                  <a:gd name="T21" fmla="*/ 17 h 32"/>
                  <a:gd name="T22" fmla="*/ 34 w 35"/>
                  <a:gd name="T23" fmla="*/ 21 h 32"/>
                  <a:gd name="T24" fmla="*/ 34 w 35"/>
                  <a:gd name="T25" fmla="*/ 2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32">
                    <a:moveTo>
                      <a:pt x="34" y="21"/>
                    </a:moveTo>
                    <a:lnTo>
                      <a:pt x="24" y="17"/>
                    </a:lnTo>
                    <a:lnTo>
                      <a:pt x="21" y="17"/>
                    </a:lnTo>
                    <a:lnTo>
                      <a:pt x="17" y="18"/>
                    </a:lnTo>
                    <a:lnTo>
                      <a:pt x="9" y="24"/>
                    </a:lnTo>
                    <a:lnTo>
                      <a:pt x="0" y="32"/>
                    </a:lnTo>
                    <a:lnTo>
                      <a:pt x="3" y="18"/>
                    </a:lnTo>
                    <a:lnTo>
                      <a:pt x="14" y="12"/>
                    </a:lnTo>
                    <a:lnTo>
                      <a:pt x="21" y="0"/>
                    </a:lnTo>
                    <a:lnTo>
                      <a:pt x="27" y="9"/>
                    </a:lnTo>
                    <a:lnTo>
                      <a:pt x="35" y="17"/>
                    </a:lnTo>
                    <a:lnTo>
                      <a:pt x="34" y="21"/>
                    </a:lnTo>
                    <a:lnTo>
                      <a:pt x="34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43" name="Freeform 55"/>
              <p:cNvSpPr>
                <a:spLocks/>
              </p:cNvSpPr>
              <p:nvPr/>
            </p:nvSpPr>
            <p:spPr bwMode="auto">
              <a:xfrm>
                <a:off x="4536" y="1449"/>
                <a:ext cx="96" cy="150"/>
              </a:xfrm>
              <a:custGeom>
                <a:avLst/>
                <a:gdLst>
                  <a:gd name="T0" fmla="*/ 0 w 43"/>
                  <a:gd name="T1" fmla="*/ 0 h 103"/>
                  <a:gd name="T2" fmla="*/ 13 w 43"/>
                  <a:gd name="T3" fmla="*/ 11 h 103"/>
                  <a:gd name="T4" fmla="*/ 28 w 43"/>
                  <a:gd name="T5" fmla="*/ 19 h 103"/>
                  <a:gd name="T6" fmla="*/ 43 w 43"/>
                  <a:gd name="T7" fmla="*/ 29 h 103"/>
                  <a:gd name="T8" fmla="*/ 37 w 43"/>
                  <a:gd name="T9" fmla="*/ 53 h 103"/>
                  <a:gd name="T10" fmla="*/ 37 w 43"/>
                  <a:gd name="T11" fmla="*/ 64 h 103"/>
                  <a:gd name="T12" fmla="*/ 34 w 43"/>
                  <a:gd name="T13" fmla="*/ 82 h 103"/>
                  <a:gd name="T14" fmla="*/ 34 w 43"/>
                  <a:gd name="T15" fmla="*/ 103 h 103"/>
                  <a:gd name="T16" fmla="*/ 28 w 43"/>
                  <a:gd name="T17" fmla="*/ 79 h 103"/>
                  <a:gd name="T18" fmla="*/ 16 w 43"/>
                  <a:gd name="T19" fmla="*/ 58 h 103"/>
                  <a:gd name="T20" fmla="*/ 16 w 43"/>
                  <a:gd name="T21" fmla="*/ 37 h 103"/>
                  <a:gd name="T22" fmla="*/ 0 w 43"/>
                  <a:gd name="T23" fmla="*/ 19 h 103"/>
                  <a:gd name="T24" fmla="*/ 0 w 43"/>
                  <a:gd name="T25" fmla="*/ 0 h 103"/>
                  <a:gd name="T26" fmla="*/ 0 w 43"/>
                  <a:gd name="T27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3" h="103">
                    <a:moveTo>
                      <a:pt x="0" y="0"/>
                    </a:moveTo>
                    <a:lnTo>
                      <a:pt x="13" y="11"/>
                    </a:lnTo>
                    <a:lnTo>
                      <a:pt x="28" y="19"/>
                    </a:lnTo>
                    <a:lnTo>
                      <a:pt x="43" y="29"/>
                    </a:lnTo>
                    <a:lnTo>
                      <a:pt x="37" y="53"/>
                    </a:lnTo>
                    <a:lnTo>
                      <a:pt x="37" y="64"/>
                    </a:lnTo>
                    <a:lnTo>
                      <a:pt x="34" y="82"/>
                    </a:lnTo>
                    <a:lnTo>
                      <a:pt x="34" y="103"/>
                    </a:lnTo>
                    <a:lnTo>
                      <a:pt x="28" y="79"/>
                    </a:lnTo>
                    <a:lnTo>
                      <a:pt x="16" y="58"/>
                    </a:lnTo>
                    <a:lnTo>
                      <a:pt x="16" y="37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44" name="Freeform 56"/>
              <p:cNvSpPr>
                <a:spLocks/>
              </p:cNvSpPr>
              <p:nvPr/>
            </p:nvSpPr>
            <p:spPr bwMode="auto">
              <a:xfrm>
                <a:off x="5154" y="1858"/>
                <a:ext cx="108" cy="109"/>
              </a:xfrm>
              <a:custGeom>
                <a:avLst/>
                <a:gdLst>
                  <a:gd name="T0" fmla="*/ 49 w 49"/>
                  <a:gd name="T1" fmla="*/ 0 h 72"/>
                  <a:gd name="T2" fmla="*/ 49 w 49"/>
                  <a:gd name="T3" fmla="*/ 15 h 72"/>
                  <a:gd name="T4" fmla="*/ 49 w 49"/>
                  <a:gd name="T5" fmla="*/ 22 h 72"/>
                  <a:gd name="T6" fmla="*/ 49 w 49"/>
                  <a:gd name="T7" fmla="*/ 33 h 72"/>
                  <a:gd name="T8" fmla="*/ 46 w 49"/>
                  <a:gd name="T9" fmla="*/ 47 h 72"/>
                  <a:gd name="T10" fmla="*/ 45 w 49"/>
                  <a:gd name="T11" fmla="*/ 51 h 72"/>
                  <a:gd name="T12" fmla="*/ 42 w 49"/>
                  <a:gd name="T13" fmla="*/ 62 h 72"/>
                  <a:gd name="T14" fmla="*/ 42 w 49"/>
                  <a:gd name="T15" fmla="*/ 68 h 72"/>
                  <a:gd name="T16" fmla="*/ 28 w 49"/>
                  <a:gd name="T17" fmla="*/ 72 h 72"/>
                  <a:gd name="T18" fmla="*/ 0 w 49"/>
                  <a:gd name="T19" fmla="*/ 72 h 72"/>
                  <a:gd name="T20" fmla="*/ 36 w 49"/>
                  <a:gd name="T21" fmla="*/ 60 h 72"/>
                  <a:gd name="T22" fmla="*/ 33 w 49"/>
                  <a:gd name="T23" fmla="*/ 33 h 72"/>
                  <a:gd name="T24" fmla="*/ 49 w 49"/>
                  <a:gd name="T25" fmla="*/ 0 h 72"/>
                  <a:gd name="T26" fmla="*/ 49 w 49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" h="72">
                    <a:moveTo>
                      <a:pt x="49" y="0"/>
                    </a:moveTo>
                    <a:lnTo>
                      <a:pt x="49" y="15"/>
                    </a:lnTo>
                    <a:lnTo>
                      <a:pt x="49" y="22"/>
                    </a:lnTo>
                    <a:lnTo>
                      <a:pt x="49" y="33"/>
                    </a:lnTo>
                    <a:lnTo>
                      <a:pt x="46" y="47"/>
                    </a:lnTo>
                    <a:lnTo>
                      <a:pt x="45" y="51"/>
                    </a:lnTo>
                    <a:lnTo>
                      <a:pt x="42" y="62"/>
                    </a:lnTo>
                    <a:lnTo>
                      <a:pt x="42" y="68"/>
                    </a:lnTo>
                    <a:lnTo>
                      <a:pt x="28" y="72"/>
                    </a:lnTo>
                    <a:lnTo>
                      <a:pt x="0" y="72"/>
                    </a:lnTo>
                    <a:lnTo>
                      <a:pt x="36" y="60"/>
                    </a:lnTo>
                    <a:lnTo>
                      <a:pt x="33" y="33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45" name="Freeform 57"/>
              <p:cNvSpPr>
                <a:spLocks/>
              </p:cNvSpPr>
              <p:nvPr/>
            </p:nvSpPr>
            <p:spPr bwMode="auto">
              <a:xfrm>
                <a:off x="5171" y="1626"/>
                <a:ext cx="174" cy="100"/>
              </a:xfrm>
              <a:custGeom>
                <a:avLst/>
                <a:gdLst>
                  <a:gd name="T0" fmla="*/ 3 w 82"/>
                  <a:gd name="T1" fmla="*/ 0 h 68"/>
                  <a:gd name="T2" fmla="*/ 21 w 82"/>
                  <a:gd name="T3" fmla="*/ 10 h 68"/>
                  <a:gd name="T4" fmla="*/ 38 w 82"/>
                  <a:gd name="T5" fmla="*/ 19 h 68"/>
                  <a:gd name="T6" fmla="*/ 47 w 82"/>
                  <a:gd name="T7" fmla="*/ 28 h 68"/>
                  <a:gd name="T8" fmla="*/ 63 w 82"/>
                  <a:gd name="T9" fmla="*/ 42 h 68"/>
                  <a:gd name="T10" fmla="*/ 79 w 82"/>
                  <a:gd name="T11" fmla="*/ 56 h 68"/>
                  <a:gd name="T12" fmla="*/ 82 w 82"/>
                  <a:gd name="T13" fmla="*/ 68 h 68"/>
                  <a:gd name="T14" fmla="*/ 71 w 82"/>
                  <a:gd name="T15" fmla="*/ 59 h 68"/>
                  <a:gd name="T16" fmla="*/ 44 w 82"/>
                  <a:gd name="T17" fmla="*/ 56 h 68"/>
                  <a:gd name="T18" fmla="*/ 44 w 82"/>
                  <a:gd name="T19" fmla="*/ 45 h 68"/>
                  <a:gd name="T20" fmla="*/ 18 w 82"/>
                  <a:gd name="T21" fmla="*/ 25 h 68"/>
                  <a:gd name="T22" fmla="*/ 0 w 82"/>
                  <a:gd name="T23" fmla="*/ 13 h 68"/>
                  <a:gd name="T24" fmla="*/ 3 w 82"/>
                  <a:gd name="T25" fmla="*/ 0 h 68"/>
                  <a:gd name="T26" fmla="*/ 3 w 82"/>
                  <a:gd name="T2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" h="68">
                    <a:moveTo>
                      <a:pt x="3" y="0"/>
                    </a:moveTo>
                    <a:lnTo>
                      <a:pt x="21" y="10"/>
                    </a:lnTo>
                    <a:lnTo>
                      <a:pt x="38" y="19"/>
                    </a:lnTo>
                    <a:lnTo>
                      <a:pt x="47" y="28"/>
                    </a:lnTo>
                    <a:lnTo>
                      <a:pt x="63" y="42"/>
                    </a:lnTo>
                    <a:lnTo>
                      <a:pt x="79" y="56"/>
                    </a:lnTo>
                    <a:lnTo>
                      <a:pt x="82" y="68"/>
                    </a:lnTo>
                    <a:lnTo>
                      <a:pt x="71" y="59"/>
                    </a:lnTo>
                    <a:lnTo>
                      <a:pt x="44" y="56"/>
                    </a:lnTo>
                    <a:lnTo>
                      <a:pt x="44" y="45"/>
                    </a:lnTo>
                    <a:lnTo>
                      <a:pt x="18" y="25"/>
                    </a:lnTo>
                    <a:lnTo>
                      <a:pt x="0" y="1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2346" name="Rectangle 58"/>
            <p:cNvSpPr>
              <a:spLocks noChangeArrowheads="1"/>
            </p:cNvSpPr>
            <p:nvPr/>
          </p:nvSpPr>
          <p:spPr bwMode="auto">
            <a:xfrm>
              <a:off x="547" y="3520"/>
              <a:ext cx="152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PT" altLang="pt-BR" sz="2400">
                  <a:solidFill>
                    <a:srgbClr val="FF6600"/>
                  </a:solidFill>
                </a:rPr>
                <a:t>          </a:t>
              </a:r>
              <a:r>
                <a:rPr lang="pt-PT" altLang="pt-BR" sz="3200" b="1">
                  <a:solidFill>
                    <a:srgbClr val="FF3300"/>
                  </a:solidFill>
                </a:rPr>
                <a:t>SILÊNCIO</a:t>
              </a:r>
            </a:p>
          </p:txBody>
        </p:sp>
      </p:grpSp>
      <p:grpSp>
        <p:nvGrpSpPr>
          <p:cNvPr id="12347" name="Group 59"/>
          <p:cNvGrpSpPr>
            <a:grpSpLocks/>
          </p:cNvGrpSpPr>
          <p:nvPr/>
        </p:nvGrpSpPr>
        <p:grpSpPr bwMode="auto">
          <a:xfrm>
            <a:off x="7991187" y="2835274"/>
            <a:ext cx="3066833" cy="2895601"/>
            <a:chOff x="624" y="672"/>
            <a:chExt cx="2683" cy="1824"/>
          </a:xfrm>
        </p:grpSpPr>
        <p:grpSp>
          <p:nvGrpSpPr>
            <p:cNvPr id="12348" name="Group 60"/>
            <p:cNvGrpSpPr>
              <a:grpSpLocks/>
            </p:cNvGrpSpPr>
            <p:nvPr/>
          </p:nvGrpSpPr>
          <p:grpSpPr bwMode="auto">
            <a:xfrm>
              <a:off x="624" y="672"/>
              <a:ext cx="1780" cy="1548"/>
              <a:chOff x="1093" y="3060"/>
              <a:chExt cx="1780" cy="1548"/>
            </a:xfrm>
          </p:grpSpPr>
          <p:sp>
            <p:nvSpPr>
              <p:cNvPr id="12349" name="Freeform 61"/>
              <p:cNvSpPr>
                <a:spLocks/>
              </p:cNvSpPr>
              <p:nvPr/>
            </p:nvSpPr>
            <p:spPr bwMode="auto">
              <a:xfrm>
                <a:off x="1169" y="3062"/>
                <a:ext cx="1695" cy="1531"/>
              </a:xfrm>
              <a:custGeom>
                <a:avLst/>
                <a:gdLst>
                  <a:gd name="T0" fmla="*/ 634 w 3389"/>
                  <a:gd name="T1" fmla="*/ 152 h 3061"/>
                  <a:gd name="T2" fmla="*/ 566 w 3389"/>
                  <a:gd name="T3" fmla="*/ 428 h 3061"/>
                  <a:gd name="T4" fmla="*/ 477 w 3389"/>
                  <a:gd name="T5" fmla="*/ 517 h 3061"/>
                  <a:gd name="T6" fmla="*/ 202 w 3389"/>
                  <a:gd name="T7" fmla="*/ 1056 h 3061"/>
                  <a:gd name="T8" fmla="*/ 11 w 3389"/>
                  <a:gd name="T9" fmla="*/ 1633 h 3061"/>
                  <a:gd name="T10" fmla="*/ 118 w 3389"/>
                  <a:gd name="T11" fmla="*/ 1930 h 3061"/>
                  <a:gd name="T12" fmla="*/ 210 w 3389"/>
                  <a:gd name="T13" fmla="*/ 2724 h 3061"/>
                  <a:gd name="T14" fmla="*/ 321 w 3389"/>
                  <a:gd name="T15" fmla="*/ 2868 h 3061"/>
                  <a:gd name="T16" fmla="*/ 520 w 3389"/>
                  <a:gd name="T17" fmla="*/ 2702 h 3061"/>
                  <a:gd name="T18" fmla="*/ 666 w 3389"/>
                  <a:gd name="T19" fmla="*/ 2528 h 3061"/>
                  <a:gd name="T20" fmla="*/ 979 w 3389"/>
                  <a:gd name="T21" fmla="*/ 2920 h 3061"/>
                  <a:gd name="T22" fmla="*/ 1053 w 3389"/>
                  <a:gd name="T23" fmla="*/ 2795 h 3061"/>
                  <a:gd name="T24" fmla="*/ 1246 w 3389"/>
                  <a:gd name="T25" fmla="*/ 2394 h 3061"/>
                  <a:gd name="T26" fmla="*/ 1345 w 3389"/>
                  <a:gd name="T27" fmla="*/ 2728 h 3061"/>
                  <a:gd name="T28" fmla="*/ 1418 w 3389"/>
                  <a:gd name="T29" fmla="*/ 2946 h 3061"/>
                  <a:gd name="T30" fmla="*/ 1399 w 3389"/>
                  <a:gd name="T31" fmla="*/ 3061 h 3061"/>
                  <a:gd name="T32" fmla="*/ 1560 w 3389"/>
                  <a:gd name="T33" fmla="*/ 2990 h 3061"/>
                  <a:gd name="T34" fmla="*/ 1636 w 3389"/>
                  <a:gd name="T35" fmla="*/ 2641 h 3061"/>
                  <a:gd name="T36" fmla="*/ 1647 w 3389"/>
                  <a:gd name="T37" fmla="*/ 3022 h 3061"/>
                  <a:gd name="T38" fmla="*/ 1858 w 3389"/>
                  <a:gd name="T39" fmla="*/ 2946 h 3061"/>
                  <a:gd name="T40" fmla="*/ 1732 w 3389"/>
                  <a:gd name="T41" fmla="*/ 2920 h 3061"/>
                  <a:gd name="T42" fmla="*/ 1759 w 3389"/>
                  <a:gd name="T43" fmla="*/ 2538 h 3061"/>
                  <a:gd name="T44" fmla="*/ 1974 w 3389"/>
                  <a:gd name="T45" fmla="*/ 2195 h 3061"/>
                  <a:gd name="T46" fmla="*/ 2114 w 3389"/>
                  <a:gd name="T47" fmla="*/ 2650 h 3061"/>
                  <a:gd name="T48" fmla="*/ 2066 w 3389"/>
                  <a:gd name="T49" fmla="*/ 2985 h 3061"/>
                  <a:gd name="T50" fmla="*/ 2187 w 3389"/>
                  <a:gd name="T51" fmla="*/ 2976 h 3061"/>
                  <a:gd name="T52" fmla="*/ 2343 w 3389"/>
                  <a:gd name="T53" fmla="*/ 2632 h 3061"/>
                  <a:gd name="T54" fmla="*/ 2240 w 3389"/>
                  <a:gd name="T55" fmla="*/ 2972 h 3061"/>
                  <a:gd name="T56" fmla="*/ 2398 w 3389"/>
                  <a:gd name="T57" fmla="*/ 2946 h 3061"/>
                  <a:gd name="T58" fmla="*/ 2495 w 3389"/>
                  <a:gd name="T59" fmla="*/ 2579 h 3061"/>
                  <a:gd name="T60" fmla="*/ 2711 w 3389"/>
                  <a:gd name="T61" fmla="*/ 2778 h 3061"/>
                  <a:gd name="T62" fmla="*/ 2706 w 3389"/>
                  <a:gd name="T63" fmla="*/ 2920 h 3061"/>
                  <a:gd name="T64" fmla="*/ 3200 w 3389"/>
                  <a:gd name="T65" fmla="*/ 2712 h 3061"/>
                  <a:gd name="T66" fmla="*/ 3317 w 3389"/>
                  <a:gd name="T67" fmla="*/ 1832 h 3061"/>
                  <a:gd name="T68" fmla="*/ 3074 w 3389"/>
                  <a:gd name="T69" fmla="*/ 712 h 3061"/>
                  <a:gd name="T70" fmla="*/ 2865 w 3389"/>
                  <a:gd name="T71" fmla="*/ 326 h 3061"/>
                  <a:gd name="T72" fmla="*/ 2563 w 3389"/>
                  <a:gd name="T73" fmla="*/ 358 h 3061"/>
                  <a:gd name="T74" fmla="*/ 2393 w 3389"/>
                  <a:gd name="T75" fmla="*/ 504 h 3061"/>
                  <a:gd name="T76" fmla="*/ 2165 w 3389"/>
                  <a:gd name="T77" fmla="*/ 45 h 3061"/>
                  <a:gd name="T78" fmla="*/ 1867 w 3389"/>
                  <a:gd name="T79" fmla="*/ 270 h 3061"/>
                  <a:gd name="T80" fmla="*/ 1926 w 3389"/>
                  <a:gd name="T81" fmla="*/ 518 h 3061"/>
                  <a:gd name="T82" fmla="*/ 1761 w 3389"/>
                  <a:gd name="T83" fmla="*/ 528 h 3061"/>
                  <a:gd name="T84" fmla="*/ 1678 w 3389"/>
                  <a:gd name="T85" fmla="*/ 25 h 3061"/>
                  <a:gd name="T86" fmla="*/ 1458 w 3389"/>
                  <a:gd name="T87" fmla="*/ 60 h 3061"/>
                  <a:gd name="T88" fmla="*/ 1257 w 3389"/>
                  <a:gd name="T89" fmla="*/ 271 h 3061"/>
                  <a:gd name="T90" fmla="*/ 1096 w 3389"/>
                  <a:gd name="T91" fmla="*/ 470 h 3061"/>
                  <a:gd name="T92" fmla="*/ 961 w 3389"/>
                  <a:gd name="T93" fmla="*/ 703 h 3061"/>
                  <a:gd name="T94" fmla="*/ 753 w 3389"/>
                  <a:gd name="T95" fmla="*/ 672 h 3061"/>
                  <a:gd name="T96" fmla="*/ 930 w 3389"/>
                  <a:gd name="T97" fmla="*/ 488 h 3061"/>
                  <a:gd name="T98" fmla="*/ 961 w 3389"/>
                  <a:gd name="T99" fmla="*/ 271 h 3061"/>
                  <a:gd name="T100" fmla="*/ 1008 w 3389"/>
                  <a:gd name="T101" fmla="*/ 182 h 3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389" h="3061">
                    <a:moveTo>
                      <a:pt x="1008" y="182"/>
                    </a:moveTo>
                    <a:lnTo>
                      <a:pt x="842" y="125"/>
                    </a:lnTo>
                    <a:lnTo>
                      <a:pt x="750" y="96"/>
                    </a:lnTo>
                    <a:lnTo>
                      <a:pt x="634" y="152"/>
                    </a:lnTo>
                    <a:lnTo>
                      <a:pt x="560" y="208"/>
                    </a:lnTo>
                    <a:lnTo>
                      <a:pt x="547" y="308"/>
                    </a:lnTo>
                    <a:lnTo>
                      <a:pt x="554" y="382"/>
                    </a:lnTo>
                    <a:lnTo>
                      <a:pt x="566" y="428"/>
                    </a:lnTo>
                    <a:lnTo>
                      <a:pt x="609" y="443"/>
                    </a:lnTo>
                    <a:lnTo>
                      <a:pt x="572" y="474"/>
                    </a:lnTo>
                    <a:lnTo>
                      <a:pt x="528" y="515"/>
                    </a:lnTo>
                    <a:lnTo>
                      <a:pt x="477" y="517"/>
                    </a:lnTo>
                    <a:lnTo>
                      <a:pt x="373" y="599"/>
                    </a:lnTo>
                    <a:lnTo>
                      <a:pt x="306" y="694"/>
                    </a:lnTo>
                    <a:lnTo>
                      <a:pt x="235" y="877"/>
                    </a:lnTo>
                    <a:lnTo>
                      <a:pt x="202" y="1056"/>
                    </a:lnTo>
                    <a:lnTo>
                      <a:pt x="180" y="1250"/>
                    </a:lnTo>
                    <a:lnTo>
                      <a:pt x="177" y="1382"/>
                    </a:lnTo>
                    <a:lnTo>
                      <a:pt x="69" y="1548"/>
                    </a:lnTo>
                    <a:lnTo>
                      <a:pt x="11" y="1633"/>
                    </a:lnTo>
                    <a:lnTo>
                      <a:pt x="0" y="1675"/>
                    </a:lnTo>
                    <a:lnTo>
                      <a:pt x="55" y="1725"/>
                    </a:lnTo>
                    <a:lnTo>
                      <a:pt x="100" y="1751"/>
                    </a:lnTo>
                    <a:lnTo>
                      <a:pt x="118" y="1930"/>
                    </a:lnTo>
                    <a:lnTo>
                      <a:pt x="173" y="2159"/>
                    </a:lnTo>
                    <a:lnTo>
                      <a:pt x="167" y="2351"/>
                    </a:lnTo>
                    <a:lnTo>
                      <a:pt x="167" y="2569"/>
                    </a:lnTo>
                    <a:lnTo>
                      <a:pt x="210" y="2724"/>
                    </a:lnTo>
                    <a:lnTo>
                      <a:pt x="226" y="2783"/>
                    </a:lnTo>
                    <a:lnTo>
                      <a:pt x="268" y="2794"/>
                    </a:lnTo>
                    <a:lnTo>
                      <a:pt x="276" y="2838"/>
                    </a:lnTo>
                    <a:lnTo>
                      <a:pt x="321" y="2868"/>
                    </a:lnTo>
                    <a:lnTo>
                      <a:pt x="428" y="2811"/>
                    </a:lnTo>
                    <a:lnTo>
                      <a:pt x="502" y="2768"/>
                    </a:lnTo>
                    <a:lnTo>
                      <a:pt x="455" y="2724"/>
                    </a:lnTo>
                    <a:lnTo>
                      <a:pt x="520" y="2702"/>
                    </a:lnTo>
                    <a:lnTo>
                      <a:pt x="483" y="2575"/>
                    </a:lnTo>
                    <a:lnTo>
                      <a:pt x="490" y="2361"/>
                    </a:lnTo>
                    <a:lnTo>
                      <a:pt x="586" y="2040"/>
                    </a:lnTo>
                    <a:lnTo>
                      <a:pt x="666" y="2528"/>
                    </a:lnTo>
                    <a:lnTo>
                      <a:pt x="719" y="2778"/>
                    </a:lnTo>
                    <a:lnTo>
                      <a:pt x="721" y="2912"/>
                    </a:lnTo>
                    <a:lnTo>
                      <a:pt x="762" y="2946"/>
                    </a:lnTo>
                    <a:lnTo>
                      <a:pt x="979" y="2920"/>
                    </a:lnTo>
                    <a:lnTo>
                      <a:pt x="1178" y="2920"/>
                    </a:lnTo>
                    <a:lnTo>
                      <a:pt x="1208" y="2898"/>
                    </a:lnTo>
                    <a:lnTo>
                      <a:pt x="1185" y="2871"/>
                    </a:lnTo>
                    <a:lnTo>
                      <a:pt x="1053" y="2795"/>
                    </a:lnTo>
                    <a:lnTo>
                      <a:pt x="974" y="2768"/>
                    </a:lnTo>
                    <a:lnTo>
                      <a:pt x="1026" y="2492"/>
                    </a:lnTo>
                    <a:lnTo>
                      <a:pt x="1093" y="2491"/>
                    </a:lnTo>
                    <a:lnTo>
                      <a:pt x="1246" y="2394"/>
                    </a:lnTo>
                    <a:lnTo>
                      <a:pt x="1205" y="2542"/>
                    </a:lnTo>
                    <a:lnTo>
                      <a:pt x="1215" y="2632"/>
                    </a:lnTo>
                    <a:lnTo>
                      <a:pt x="1319" y="2673"/>
                    </a:lnTo>
                    <a:lnTo>
                      <a:pt x="1345" y="2728"/>
                    </a:lnTo>
                    <a:lnTo>
                      <a:pt x="1445" y="2758"/>
                    </a:lnTo>
                    <a:lnTo>
                      <a:pt x="1458" y="2856"/>
                    </a:lnTo>
                    <a:lnTo>
                      <a:pt x="1448" y="2928"/>
                    </a:lnTo>
                    <a:lnTo>
                      <a:pt x="1418" y="2946"/>
                    </a:lnTo>
                    <a:lnTo>
                      <a:pt x="1342" y="2967"/>
                    </a:lnTo>
                    <a:lnTo>
                      <a:pt x="1329" y="3005"/>
                    </a:lnTo>
                    <a:lnTo>
                      <a:pt x="1344" y="3046"/>
                    </a:lnTo>
                    <a:lnTo>
                      <a:pt x="1399" y="3061"/>
                    </a:lnTo>
                    <a:lnTo>
                      <a:pt x="1488" y="3049"/>
                    </a:lnTo>
                    <a:lnTo>
                      <a:pt x="1548" y="3049"/>
                    </a:lnTo>
                    <a:lnTo>
                      <a:pt x="1521" y="3016"/>
                    </a:lnTo>
                    <a:lnTo>
                      <a:pt x="1560" y="2990"/>
                    </a:lnTo>
                    <a:lnTo>
                      <a:pt x="1519" y="2970"/>
                    </a:lnTo>
                    <a:lnTo>
                      <a:pt x="1580" y="2896"/>
                    </a:lnTo>
                    <a:lnTo>
                      <a:pt x="1581" y="2787"/>
                    </a:lnTo>
                    <a:lnTo>
                      <a:pt x="1636" y="2641"/>
                    </a:lnTo>
                    <a:lnTo>
                      <a:pt x="1717" y="2721"/>
                    </a:lnTo>
                    <a:lnTo>
                      <a:pt x="1677" y="2865"/>
                    </a:lnTo>
                    <a:lnTo>
                      <a:pt x="1641" y="2912"/>
                    </a:lnTo>
                    <a:lnTo>
                      <a:pt x="1647" y="3022"/>
                    </a:lnTo>
                    <a:lnTo>
                      <a:pt x="1756" y="3033"/>
                    </a:lnTo>
                    <a:lnTo>
                      <a:pt x="1859" y="3024"/>
                    </a:lnTo>
                    <a:lnTo>
                      <a:pt x="1885" y="2970"/>
                    </a:lnTo>
                    <a:lnTo>
                      <a:pt x="1858" y="2946"/>
                    </a:lnTo>
                    <a:lnTo>
                      <a:pt x="1828" y="2933"/>
                    </a:lnTo>
                    <a:lnTo>
                      <a:pt x="1751" y="2946"/>
                    </a:lnTo>
                    <a:lnTo>
                      <a:pt x="1776" y="2915"/>
                    </a:lnTo>
                    <a:lnTo>
                      <a:pt x="1732" y="2920"/>
                    </a:lnTo>
                    <a:lnTo>
                      <a:pt x="1769" y="2819"/>
                    </a:lnTo>
                    <a:lnTo>
                      <a:pt x="1785" y="2699"/>
                    </a:lnTo>
                    <a:lnTo>
                      <a:pt x="1800" y="2665"/>
                    </a:lnTo>
                    <a:lnTo>
                      <a:pt x="1759" y="2538"/>
                    </a:lnTo>
                    <a:lnTo>
                      <a:pt x="1785" y="2425"/>
                    </a:lnTo>
                    <a:lnTo>
                      <a:pt x="1887" y="2284"/>
                    </a:lnTo>
                    <a:lnTo>
                      <a:pt x="1939" y="2125"/>
                    </a:lnTo>
                    <a:lnTo>
                      <a:pt x="1974" y="2195"/>
                    </a:lnTo>
                    <a:lnTo>
                      <a:pt x="1996" y="2361"/>
                    </a:lnTo>
                    <a:lnTo>
                      <a:pt x="1972" y="2576"/>
                    </a:lnTo>
                    <a:lnTo>
                      <a:pt x="2003" y="2623"/>
                    </a:lnTo>
                    <a:lnTo>
                      <a:pt x="2114" y="2650"/>
                    </a:lnTo>
                    <a:lnTo>
                      <a:pt x="2110" y="2778"/>
                    </a:lnTo>
                    <a:lnTo>
                      <a:pt x="2133" y="2905"/>
                    </a:lnTo>
                    <a:lnTo>
                      <a:pt x="2118" y="2946"/>
                    </a:lnTo>
                    <a:lnTo>
                      <a:pt x="2066" y="2985"/>
                    </a:lnTo>
                    <a:lnTo>
                      <a:pt x="1950" y="3000"/>
                    </a:lnTo>
                    <a:lnTo>
                      <a:pt x="2006" y="3057"/>
                    </a:lnTo>
                    <a:lnTo>
                      <a:pt x="2107" y="3050"/>
                    </a:lnTo>
                    <a:lnTo>
                      <a:pt x="2187" y="2976"/>
                    </a:lnTo>
                    <a:lnTo>
                      <a:pt x="2184" y="2928"/>
                    </a:lnTo>
                    <a:lnTo>
                      <a:pt x="2260" y="2778"/>
                    </a:lnTo>
                    <a:lnTo>
                      <a:pt x="2266" y="2639"/>
                    </a:lnTo>
                    <a:lnTo>
                      <a:pt x="2343" y="2632"/>
                    </a:lnTo>
                    <a:lnTo>
                      <a:pt x="2343" y="2713"/>
                    </a:lnTo>
                    <a:lnTo>
                      <a:pt x="2361" y="2905"/>
                    </a:lnTo>
                    <a:lnTo>
                      <a:pt x="2314" y="2946"/>
                    </a:lnTo>
                    <a:lnTo>
                      <a:pt x="2240" y="2972"/>
                    </a:lnTo>
                    <a:lnTo>
                      <a:pt x="2220" y="3007"/>
                    </a:lnTo>
                    <a:lnTo>
                      <a:pt x="2250" y="3035"/>
                    </a:lnTo>
                    <a:lnTo>
                      <a:pt x="2347" y="3024"/>
                    </a:lnTo>
                    <a:lnTo>
                      <a:pt x="2398" y="2946"/>
                    </a:lnTo>
                    <a:lnTo>
                      <a:pt x="2438" y="2926"/>
                    </a:lnTo>
                    <a:lnTo>
                      <a:pt x="2428" y="2846"/>
                    </a:lnTo>
                    <a:lnTo>
                      <a:pt x="2505" y="2737"/>
                    </a:lnTo>
                    <a:lnTo>
                      <a:pt x="2495" y="2579"/>
                    </a:lnTo>
                    <a:lnTo>
                      <a:pt x="2535" y="2543"/>
                    </a:lnTo>
                    <a:lnTo>
                      <a:pt x="2778" y="2582"/>
                    </a:lnTo>
                    <a:lnTo>
                      <a:pt x="2768" y="2687"/>
                    </a:lnTo>
                    <a:lnTo>
                      <a:pt x="2711" y="2778"/>
                    </a:lnTo>
                    <a:lnTo>
                      <a:pt x="2627" y="2790"/>
                    </a:lnTo>
                    <a:lnTo>
                      <a:pt x="2535" y="2839"/>
                    </a:lnTo>
                    <a:lnTo>
                      <a:pt x="2541" y="2900"/>
                    </a:lnTo>
                    <a:lnTo>
                      <a:pt x="2706" y="2920"/>
                    </a:lnTo>
                    <a:lnTo>
                      <a:pt x="2905" y="2927"/>
                    </a:lnTo>
                    <a:lnTo>
                      <a:pt x="2964" y="2846"/>
                    </a:lnTo>
                    <a:lnTo>
                      <a:pt x="3101" y="2875"/>
                    </a:lnTo>
                    <a:lnTo>
                      <a:pt x="3200" y="2712"/>
                    </a:lnTo>
                    <a:lnTo>
                      <a:pt x="3197" y="2465"/>
                    </a:lnTo>
                    <a:lnTo>
                      <a:pt x="3252" y="2370"/>
                    </a:lnTo>
                    <a:lnTo>
                      <a:pt x="3334" y="2357"/>
                    </a:lnTo>
                    <a:lnTo>
                      <a:pt x="3317" y="1832"/>
                    </a:lnTo>
                    <a:lnTo>
                      <a:pt x="3389" y="1568"/>
                    </a:lnTo>
                    <a:lnTo>
                      <a:pt x="3344" y="1067"/>
                    </a:lnTo>
                    <a:lnTo>
                      <a:pt x="3136" y="795"/>
                    </a:lnTo>
                    <a:lnTo>
                      <a:pt x="3074" y="712"/>
                    </a:lnTo>
                    <a:lnTo>
                      <a:pt x="3035" y="644"/>
                    </a:lnTo>
                    <a:lnTo>
                      <a:pt x="2942" y="642"/>
                    </a:lnTo>
                    <a:lnTo>
                      <a:pt x="2946" y="462"/>
                    </a:lnTo>
                    <a:lnTo>
                      <a:pt x="2865" y="326"/>
                    </a:lnTo>
                    <a:lnTo>
                      <a:pt x="2759" y="263"/>
                    </a:lnTo>
                    <a:lnTo>
                      <a:pt x="2664" y="269"/>
                    </a:lnTo>
                    <a:lnTo>
                      <a:pt x="2590" y="314"/>
                    </a:lnTo>
                    <a:lnTo>
                      <a:pt x="2563" y="358"/>
                    </a:lnTo>
                    <a:lnTo>
                      <a:pt x="2545" y="406"/>
                    </a:lnTo>
                    <a:lnTo>
                      <a:pt x="2535" y="473"/>
                    </a:lnTo>
                    <a:lnTo>
                      <a:pt x="2504" y="528"/>
                    </a:lnTo>
                    <a:lnTo>
                      <a:pt x="2393" y="504"/>
                    </a:lnTo>
                    <a:lnTo>
                      <a:pt x="2390" y="384"/>
                    </a:lnTo>
                    <a:lnTo>
                      <a:pt x="2373" y="259"/>
                    </a:lnTo>
                    <a:lnTo>
                      <a:pt x="2253" y="92"/>
                    </a:lnTo>
                    <a:lnTo>
                      <a:pt x="2165" y="45"/>
                    </a:lnTo>
                    <a:lnTo>
                      <a:pt x="2061" y="75"/>
                    </a:lnTo>
                    <a:lnTo>
                      <a:pt x="1935" y="156"/>
                    </a:lnTo>
                    <a:lnTo>
                      <a:pt x="1887" y="226"/>
                    </a:lnTo>
                    <a:lnTo>
                      <a:pt x="1867" y="270"/>
                    </a:lnTo>
                    <a:lnTo>
                      <a:pt x="1926" y="308"/>
                    </a:lnTo>
                    <a:lnTo>
                      <a:pt x="1937" y="382"/>
                    </a:lnTo>
                    <a:lnTo>
                      <a:pt x="1962" y="483"/>
                    </a:lnTo>
                    <a:lnTo>
                      <a:pt x="1926" y="518"/>
                    </a:lnTo>
                    <a:lnTo>
                      <a:pt x="1893" y="587"/>
                    </a:lnTo>
                    <a:lnTo>
                      <a:pt x="1855" y="617"/>
                    </a:lnTo>
                    <a:lnTo>
                      <a:pt x="1810" y="589"/>
                    </a:lnTo>
                    <a:lnTo>
                      <a:pt x="1761" y="528"/>
                    </a:lnTo>
                    <a:lnTo>
                      <a:pt x="1776" y="352"/>
                    </a:lnTo>
                    <a:lnTo>
                      <a:pt x="1778" y="188"/>
                    </a:lnTo>
                    <a:lnTo>
                      <a:pt x="1725" y="88"/>
                    </a:lnTo>
                    <a:lnTo>
                      <a:pt x="1678" y="25"/>
                    </a:lnTo>
                    <a:lnTo>
                      <a:pt x="1619" y="37"/>
                    </a:lnTo>
                    <a:lnTo>
                      <a:pt x="1559" y="0"/>
                    </a:lnTo>
                    <a:lnTo>
                      <a:pt x="1507" y="11"/>
                    </a:lnTo>
                    <a:lnTo>
                      <a:pt x="1458" y="60"/>
                    </a:lnTo>
                    <a:lnTo>
                      <a:pt x="1392" y="90"/>
                    </a:lnTo>
                    <a:lnTo>
                      <a:pt x="1373" y="144"/>
                    </a:lnTo>
                    <a:lnTo>
                      <a:pt x="1309" y="208"/>
                    </a:lnTo>
                    <a:lnTo>
                      <a:pt x="1257" y="271"/>
                    </a:lnTo>
                    <a:lnTo>
                      <a:pt x="1205" y="291"/>
                    </a:lnTo>
                    <a:lnTo>
                      <a:pt x="1142" y="336"/>
                    </a:lnTo>
                    <a:lnTo>
                      <a:pt x="1111" y="410"/>
                    </a:lnTo>
                    <a:lnTo>
                      <a:pt x="1096" y="470"/>
                    </a:lnTo>
                    <a:lnTo>
                      <a:pt x="1087" y="529"/>
                    </a:lnTo>
                    <a:lnTo>
                      <a:pt x="1038" y="562"/>
                    </a:lnTo>
                    <a:lnTo>
                      <a:pt x="1000" y="611"/>
                    </a:lnTo>
                    <a:lnTo>
                      <a:pt x="961" y="703"/>
                    </a:lnTo>
                    <a:lnTo>
                      <a:pt x="927" y="783"/>
                    </a:lnTo>
                    <a:lnTo>
                      <a:pt x="835" y="788"/>
                    </a:lnTo>
                    <a:lnTo>
                      <a:pt x="775" y="823"/>
                    </a:lnTo>
                    <a:lnTo>
                      <a:pt x="753" y="672"/>
                    </a:lnTo>
                    <a:lnTo>
                      <a:pt x="863" y="618"/>
                    </a:lnTo>
                    <a:lnTo>
                      <a:pt x="852" y="539"/>
                    </a:lnTo>
                    <a:lnTo>
                      <a:pt x="901" y="551"/>
                    </a:lnTo>
                    <a:lnTo>
                      <a:pt x="930" y="488"/>
                    </a:lnTo>
                    <a:lnTo>
                      <a:pt x="979" y="474"/>
                    </a:lnTo>
                    <a:lnTo>
                      <a:pt x="976" y="452"/>
                    </a:lnTo>
                    <a:lnTo>
                      <a:pt x="954" y="378"/>
                    </a:lnTo>
                    <a:lnTo>
                      <a:pt x="961" y="271"/>
                    </a:lnTo>
                    <a:lnTo>
                      <a:pt x="1016" y="234"/>
                    </a:lnTo>
                    <a:lnTo>
                      <a:pt x="1024" y="207"/>
                    </a:lnTo>
                    <a:lnTo>
                      <a:pt x="1008" y="182"/>
                    </a:lnTo>
                    <a:lnTo>
                      <a:pt x="1008" y="1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50" name="Freeform 62"/>
              <p:cNvSpPr>
                <a:spLocks/>
              </p:cNvSpPr>
              <p:nvPr/>
            </p:nvSpPr>
            <p:spPr bwMode="auto">
              <a:xfrm>
                <a:off x="2594" y="3946"/>
                <a:ext cx="95" cy="61"/>
              </a:xfrm>
              <a:custGeom>
                <a:avLst/>
                <a:gdLst>
                  <a:gd name="T0" fmla="*/ 21 w 192"/>
                  <a:gd name="T1" fmla="*/ 34 h 124"/>
                  <a:gd name="T2" fmla="*/ 0 w 192"/>
                  <a:gd name="T3" fmla="*/ 93 h 124"/>
                  <a:gd name="T4" fmla="*/ 97 w 192"/>
                  <a:gd name="T5" fmla="*/ 124 h 124"/>
                  <a:gd name="T6" fmla="*/ 162 w 192"/>
                  <a:gd name="T7" fmla="*/ 95 h 124"/>
                  <a:gd name="T8" fmla="*/ 192 w 192"/>
                  <a:gd name="T9" fmla="*/ 0 h 124"/>
                  <a:gd name="T10" fmla="*/ 21 w 192"/>
                  <a:gd name="T11" fmla="*/ 34 h 124"/>
                  <a:gd name="T12" fmla="*/ 21 w 192"/>
                  <a:gd name="T13" fmla="*/ 3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124">
                    <a:moveTo>
                      <a:pt x="21" y="34"/>
                    </a:moveTo>
                    <a:lnTo>
                      <a:pt x="0" y="93"/>
                    </a:lnTo>
                    <a:lnTo>
                      <a:pt x="97" y="124"/>
                    </a:lnTo>
                    <a:lnTo>
                      <a:pt x="162" y="95"/>
                    </a:lnTo>
                    <a:lnTo>
                      <a:pt x="192" y="0"/>
                    </a:lnTo>
                    <a:lnTo>
                      <a:pt x="21" y="34"/>
                    </a:lnTo>
                    <a:lnTo>
                      <a:pt x="21" y="34"/>
                    </a:lnTo>
                    <a:close/>
                  </a:path>
                </a:pathLst>
              </a:custGeom>
              <a:solidFill>
                <a:srgbClr val="EBE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51" name="Freeform 63"/>
              <p:cNvSpPr>
                <a:spLocks/>
              </p:cNvSpPr>
              <p:nvPr/>
            </p:nvSpPr>
            <p:spPr bwMode="auto">
              <a:xfrm>
                <a:off x="1447" y="3309"/>
                <a:ext cx="86" cy="83"/>
              </a:xfrm>
              <a:custGeom>
                <a:avLst/>
                <a:gdLst>
                  <a:gd name="T0" fmla="*/ 0 w 173"/>
                  <a:gd name="T1" fmla="*/ 56 h 164"/>
                  <a:gd name="T2" fmla="*/ 54 w 173"/>
                  <a:gd name="T3" fmla="*/ 0 h 164"/>
                  <a:gd name="T4" fmla="*/ 91 w 173"/>
                  <a:gd name="T5" fmla="*/ 33 h 164"/>
                  <a:gd name="T6" fmla="*/ 173 w 173"/>
                  <a:gd name="T7" fmla="*/ 164 h 164"/>
                  <a:gd name="T8" fmla="*/ 59 w 173"/>
                  <a:gd name="T9" fmla="*/ 73 h 164"/>
                  <a:gd name="T10" fmla="*/ 0 w 173"/>
                  <a:gd name="T11" fmla="*/ 56 h 164"/>
                  <a:gd name="T12" fmla="*/ 0 w 173"/>
                  <a:gd name="T13" fmla="*/ 56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3" h="164">
                    <a:moveTo>
                      <a:pt x="0" y="56"/>
                    </a:moveTo>
                    <a:lnTo>
                      <a:pt x="54" y="0"/>
                    </a:lnTo>
                    <a:lnTo>
                      <a:pt x="91" y="33"/>
                    </a:lnTo>
                    <a:lnTo>
                      <a:pt x="173" y="164"/>
                    </a:lnTo>
                    <a:lnTo>
                      <a:pt x="59" y="73"/>
                    </a:lnTo>
                    <a:lnTo>
                      <a:pt x="0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B2F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52" name="Freeform 64"/>
              <p:cNvSpPr>
                <a:spLocks/>
              </p:cNvSpPr>
              <p:nvPr/>
            </p:nvSpPr>
            <p:spPr bwMode="auto">
              <a:xfrm>
                <a:off x="2346" y="3339"/>
                <a:ext cx="179" cy="262"/>
              </a:xfrm>
              <a:custGeom>
                <a:avLst/>
                <a:gdLst>
                  <a:gd name="T0" fmla="*/ 55 w 358"/>
                  <a:gd name="T1" fmla="*/ 0 h 525"/>
                  <a:gd name="T2" fmla="*/ 129 w 358"/>
                  <a:gd name="T3" fmla="*/ 26 h 525"/>
                  <a:gd name="T4" fmla="*/ 155 w 358"/>
                  <a:gd name="T5" fmla="*/ 46 h 525"/>
                  <a:gd name="T6" fmla="*/ 141 w 358"/>
                  <a:gd name="T7" fmla="*/ 79 h 525"/>
                  <a:gd name="T8" fmla="*/ 148 w 358"/>
                  <a:gd name="T9" fmla="*/ 137 h 525"/>
                  <a:gd name="T10" fmla="*/ 196 w 358"/>
                  <a:gd name="T11" fmla="*/ 125 h 525"/>
                  <a:gd name="T12" fmla="*/ 192 w 358"/>
                  <a:gd name="T13" fmla="*/ 234 h 525"/>
                  <a:gd name="T14" fmla="*/ 225 w 358"/>
                  <a:gd name="T15" fmla="*/ 278 h 525"/>
                  <a:gd name="T16" fmla="*/ 358 w 358"/>
                  <a:gd name="T17" fmla="*/ 290 h 525"/>
                  <a:gd name="T18" fmla="*/ 324 w 358"/>
                  <a:gd name="T19" fmla="*/ 362 h 525"/>
                  <a:gd name="T20" fmla="*/ 261 w 358"/>
                  <a:gd name="T21" fmla="*/ 406 h 525"/>
                  <a:gd name="T22" fmla="*/ 218 w 358"/>
                  <a:gd name="T23" fmla="*/ 525 h 525"/>
                  <a:gd name="T24" fmla="*/ 80 w 358"/>
                  <a:gd name="T25" fmla="*/ 458 h 525"/>
                  <a:gd name="T26" fmla="*/ 65 w 358"/>
                  <a:gd name="T27" fmla="*/ 323 h 525"/>
                  <a:gd name="T28" fmla="*/ 0 w 358"/>
                  <a:gd name="T29" fmla="*/ 196 h 525"/>
                  <a:gd name="T30" fmla="*/ 43 w 358"/>
                  <a:gd name="T31" fmla="*/ 79 h 525"/>
                  <a:gd name="T32" fmla="*/ 55 w 358"/>
                  <a:gd name="T33" fmla="*/ 0 h 525"/>
                  <a:gd name="T34" fmla="*/ 55 w 358"/>
                  <a:gd name="T35" fmla="*/ 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8" h="525">
                    <a:moveTo>
                      <a:pt x="55" y="0"/>
                    </a:moveTo>
                    <a:lnTo>
                      <a:pt x="129" y="26"/>
                    </a:lnTo>
                    <a:lnTo>
                      <a:pt x="155" y="46"/>
                    </a:lnTo>
                    <a:lnTo>
                      <a:pt x="141" y="79"/>
                    </a:lnTo>
                    <a:lnTo>
                      <a:pt x="148" y="137"/>
                    </a:lnTo>
                    <a:lnTo>
                      <a:pt x="196" y="125"/>
                    </a:lnTo>
                    <a:lnTo>
                      <a:pt x="192" y="234"/>
                    </a:lnTo>
                    <a:lnTo>
                      <a:pt x="225" y="278"/>
                    </a:lnTo>
                    <a:lnTo>
                      <a:pt x="358" y="290"/>
                    </a:lnTo>
                    <a:lnTo>
                      <a:pt x="324" y="362"/>
                    </a:lnTo>
                    <a:lnTo>
                      <a:pt x="261" y="406"/>
                    </a:lnTo>
                    <a:lnTo>
                      <a:pt x="218" y="525"/>
                    </a:lnTo>
                    <a:lnTo>
                      <a:pt x="80" y="458"/>
                    </a:lnTo>
                    <a:lnTo>
                      <a:pt x="65" y="323"/>
                    </a:lnTo>
                    <a:lnTo>
                      <a:pt x="0" y="196"/>
                    </a:lnTo>
                    <a:lnTo>
                      <a:pt x="43" y="79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D2A0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53" name="Freeform 65"/>
              <p:cNvSpPr>
                <a:spLocks/>
              </p:cNvSpPr>
              <p:nvPr/>
            </p:nvSpPr>
            <p:spPr bwMode="auto">
              <a:xfrm>
                <a:off x="2097" y="3568"/>
                <a:ext cx="411" cy="596"/>
              </a:xfrm>
              <a:custGeom>
                <a:avLst/>
                <a:gdLst>
                  <a:gd name="T0" fmla="*/ 0 w 823"/>
                  <a:gd name="T1" fmla="*/ 783 h 1193"/>
                  <a:gd name="T2" fmla="*/ 21 w 823"/>
                  <a:gd name="T3" fmla="*/ 721 h 1193"/>
                  <a:gd name="T4" fmla="*/ 49 w 823"/>
                  <a:gd name="T5" fmla="*/ 584 h 1193"/>
                  <a:gd name="T6" fmla="*/ 54 w 823"/>
                  <a:gd name="T7" fmla="*/ 510 h 1193"/>
                  <a:gd name="T8" fmla="*/ 49 w 823"/>
                  <a:gd name="T9" fmla="*/ 441 h 1193"/>
                  <a:gd name="T10" fmla="*/ 34 w 823"/>
                  <a:gd name="T11" fmla="*/ 322 h 1193"/>
                  <a:gd name="T12" fmla="*/ 32 w 823"/>
                  <a:gd name="T13" fmla="*/ 193 h 1193"/>
                  <a:gd name="T14" fmla="*/ 45 w 823"/>
                  <a:gd name="T15" fmla="*/ 153 h 1193"/>
                  <a:gd name="T16" fmla="*/ 67 w 823"/>
                  <a:gd name="T17" fmla="*/ 126 h 1193"/>
                  <a:gd name="T18" fmla="*/ 134 w 823"/>
                  <a:gd name="T19" fmla="*/ 125 h 1193"/>
                  <a:gd name="T20" fmla="*/ 171 w 823"/>
                  <a:gd name="T21" fmla="*/ 145 h 1193"/>
                  <a:gd name="T22" fmla="*/ 187 w 823"/>
                  <a:gd name="T23" fmla="*/ 149 h 1193"/>
                  <a:gd name="T24" fmla="*/ 156 w 823"/>
                  <a:gd name="T25" fmla="*/ 70 h 1193"/>
                  <a:gd name="T26" fmla="*/ 213 w 823"/>
                  <a:gd name="T27" fmla="*/ 46 h 1193"/>
                  <a:gd name="T28" fmla="*/ 298 w 823"/>
                  <a:gd name="T29" fmla="*/ 37 h 1193"/>
                  <a:gd name="T30" fmla="*/ 450 w 823"/>
                  <a:gd name="T31" fmla="*/ 12 h 1193"/>
                  <a:gd name="T32" fmla="*/ 579 w 823"/>
                  <a:gd name="T33" fmla="*/ 0 h 1193"/>
                  <a:gd name="T34" fmla="*/ 721 w 823"/>
                  <a:gd name="T35" fmla="*/ 86 h 1193"/>
                  <a:gd name="T36" fmla="*/ 791 w 823"/>
                  <a:gd name="T37" fmla="*/ 114 h 1193"/>
                  <a:gd name="T38" fmla="*/ 823 w 823"/>
                  <a:gd name="T39" fmla="*/ 125 h 1193"/>
                  <a:gd name="T40" fmla="*/ 814 w 823"/>
                  <a:gd name="T41" fmla="*/ 288 h 1193"/>
                  <a:gd name="T42" fmla="*/ 731 w 823"/>
                  <a:gd name="T43" fmla="*/ 729 h 1193"/>
                  <a:gd name="T44" fmla="*/ 687 w 823"/>
                  <a:gd name="T45" fmla="*/ 474 h 1193"/>
                  <a:gd name="T46" fmla="*/ 660 w 823"/>
                  <a:gd name="T47" fmla="*/ 654 h 1193"/>
                  <a:gd name="T48" fmla="*/ 666 w 823"/>
                  <a:gd name="T49" fmla="*/ 779 h 1193"/>
                  <a:gd name="T50" fmla="*/ 695 w 823"/>
                  <a:gd name="T51" fmla="*/ 881 h 1193"/>
                  <a:gd name="T52" fmla="*/ 747 w 823"/>
                  <a:gd name="T53" fmla="*/ 977 h 1193"/>
                  <a:gd name="T54" fmla="*/ 791 w 823"/>
                  <a:gd name="T55" fmla="*/ 1049 h 1193"/>
                  <a:gd name="T56" fmla="*/ 798 w 823"/>
                  <a:gd name="T57" fmla="*/ 1079 h 1193"/>
                  <a:gd name="T58" fmla="*/ 779 w 823"/>
                  <a:gd name="T59" fmla="*/ 1095 h 1193"/>
                  <a:gd name="T60" fmla="*/ 742 w 823"/>
                  <a:gd name="T61" fmla="*/ 1128 h 1193"/>
                  <a:gd name="T62" fmla="*/ 628 w 823"/>
                  <a:gd name="T63" fmla="*/ 1165 h 1193"/>
                  <a:gd name="T64" fmla="*/ 298 w 823"/>
                  <a:gd name="T65" fmla="*/ 1193 h 1193"/>
                  <a:gd name="T66" fmla="*/ 191 w 823"/>
                  <a:gd name="T67" fmla="*/ 1172 h 1193"/>
                  <a:gd name="T68" fmla="*/ 111 w 823"/>
                  <a:gd name="T69" fmla="*/ 1101 h 1193"/>
                  <a:gd name="T70" fmla="*/ 126 w 823"/>
                  <a:gd name="T71" fmla="*/ 1064 h 1193"/>
                  <a:gd name="T72" fmla="*/ 95 w 823"/>
                  <a:gd name="T73" fmla="*/ 935 h 1193"/>
                  <a:gd name="T74" fmla="*/ 40 w 823"/>
                  <a:gd name="T75" fmla="*/ 817 h 1193"/>
                  <a:gd name="T76" fmla="*/ 0 w 823"/>
                  <a:gd name="T77" fmla="*/ 783 h 1193"/>
                  <a:gd name="T78" fmla="*/ 0 w 823"/>
                  <a:gd name="T79" fmla="*/ 783 h 1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23" h="1193">
                    <a:moveTo>
                      <a:pt x="0" y="783"/>
                    </a:moveTo>
                    <a:lnTo>
                      <a:pt x="21" y="721"/>
                    </a:lnTo>
                    <a:lnTo>
                      <a:pt x="49" y="584"/>
                    </a:lnTo>
                    <a:lnTo>
                      <a:pt x="54" y="510"/>
                    </a:lnTo>
                    <a:lnTo>
                      <a:pt x="49" y="441"/>
                    </a:lnTo>
                    <a:lnTo>
                      <a:pt x="34" y="322"/>
                    </a:lnTo>
                    <a:lnTo>
                      <a:pt x="32" y="193"/>
                    </a:lnTo>
                    <a:lnTo>
                      <a:pt x="45" y="153"/>
                    </a:lnTo>
                    <a:lnTo>
                      <a:pt x="67" y="126"/>
                    </a:lnTo>
                    <a:lnTo>
                      <a:pt x="134" y="125"/>
                    </a:lnTo>
                    <a:lnTo>
                      <a:pt x="171" y="145"/>
                    </a:lnTo>
                    <a:lnTo>
                      <a:pt x="187" y="149"/>
                    </a:lnTo>
                    <a:lnTo>
                      <a:pt x="156" y="70"/>
                    </a:lnTo>
                    <a:lnTo>
                      <a:pt x="213" y="46"/>
                    </a:lnTo>
                    <a:lnTo>
                      <a:pt x="298" y="37"/>
                    </a:lnTo>
                    <a:lnTo>
                      <a:pt x="450" y="12"/>
                    </a:lnTo>
                    <a:lnTo>
                      <a:pt x="579" y="0"/>
                    </a:lnTo>
                    <a:lnTo>
                      <a:pt x="721" y="86"/>
                    </a:lnTo>
                    <a:lnTo>
                      <a:pt x="791" y="114"/>
                    </a:lnTo>
                    <a:lnTo>
                      <a:pt x="823" y="125"/>
                    </a:lnTo>
                    <a:lnTo>
                      <a:pt x="814" y="288"/>
                    </a:lnTo>
                    <a:lnTo>
                      <a:pt x="731" y="729"/>
                    </a:lnTo>
                    <a:lnTo>
                      <a:pt x="687" y="474"/>
                    </a:lnTo>
                    <a:lnTo>
                      <a:pt x="660" y="654"/>
                    </a:lnTo>
                    <a:lnTo>
                      <a:pt x="666" y="779"/>
                    </a:lnTo>
                    <a:lnTo>
                      <a:pt x="695" y="881"/>
                    </a:lnTo>
                    <a:lnTo>
                      <a:pt x="747" y="977"/>
                    </a:lnTo>
                    <a:lnTo>
                      <a:pt x="791" y="1049"/>
                    </a:lnTo>
                    <a:lnTo>
                      <a:pt x="798" y="1079"/>
                    </a:lnTo>
                    <a:lnTo>
                      <a:pt x="779" y="1095"/>
                    </a:lnTo>
                    <a:lnTo>
                      <a:pt x="742" y="1128"/>
                    </a:lnTo>
                    <a:lnTo>
                      <a:pt x="628" y="1165"/>
                    </a:lnTo>
                    <a:lnTo>
                      <a:pt x="298" y="1193"/>
                    </a:lnTo>
                    <a:lnTo>
                      <a:pt x="191" y="1172"/>
                    </a:lnTo>
                    <a:lnTo>
                      <a:pt x="111" y="1101"/>
                    </a:lnTo>
                    <a:lnTo>
                      <a:pt x="126" y="1064"/>
                    </a:lnTo>
                    <a:lnTo>
                      <a:pt x="95" y="935"/>
                    </a:lnTo>
                    <a:lnTo>
                      <a:pt x="40" y="817"/>
                    </a:lnTo>
                    <a:lnTo>
                      <a:pt x="0" y="783"/>
                    </a:lnTo>
                    <a:lnTo>
                      <a:pt x="0" y="783"/>
                    </a:lnTo>
                    <a:close/>
                  </a:path>
                </a:pathLst>
              </a:custGeom>
              <a:solidFill>
                <a:srgbClr val="A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54" name="Freeform 66"/>
              <p:cNvSpPr>
                <a:spLocks/>
              </p:cNvSpPr>
              <p:nvPr/>
            </p:nvSpPr>
            <p:spPr bwMode="auto">
              <a:xfrm>
                <a:off x="2169" y="4526"/>
                <a:ext cx="112" cy="82"/>
              </a:xfrm>
              <a:custGeom>
                <a:avLst/>
                <a:gdLst>
                  <a:gd name="T0" fmla="*/ 0 w 224"/>
                  <a:gd name="T1" fmla="*/ 98 h 164"/>
                  <a:gd name="T2" fmla="*/ 73 w 224"/>
                  <a:gd name="T3" fmla="*/ 87 h 164"/>
                  <a:gd name="T4" fmla="*/ 142 w 224"/>
                  <a:gd name="T5" fmla="*/ 28 h 164"/>
                  <a:gd name="T6" fmla="*/ 184 w 224"/>
                  <a:gd name="T7" fmla="*/ 0 h 164"/>
                  <a:gd name="T8" fmla="*/ 224 w 224"/>
                  <a:gd name="T9" fmla="*/ 36 h 164"/>
                  <a:gd name="T10" fmla="*/ 201 w 224"/>
                  <a:gd name="T11" fmla="*/ 114 h 164"/>
                  <a:gd name="T12" fmla="*/ 196 w 224"/>
                  <a:gd name="T13" fmla="*/ 159 h 164"/>
                  <a:gd name="T14" fmla="*/ 184 w 224"/>
                  <a:gd name="T15" fmla="*/ 164 h 164"/>
                  <a:gd name="T16" fmla="*/ 165 w 224"/>
                  <a:gd name="T17" fmla="*/ 70 h 164"/>
                  <a:gd name="T18" fmla="*/ 65 w 224"/>
                  <a:gd name="T19" fmla="*/ 149 h 164"/>
                  <a:gd name="T20" fmla="*/ 18 w 224"/>
                  <a:gd name="T21" fmla="*/ 135 h 164"/>
                  <a:gd name="T22" fmla="*/ 0 w 224"/>
                  <a:gd name="T23" fmla="*/ 98 h 164"/>
                  <a:gd name="T24" fmla="*/ 0 w 224"/>
                  <a:gd name="T25" fmla="*/ 98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4" h="164">
                    <a:moveTo>
                      <a:pt x="0" y="98"/>
                    </a:moveTo>
                    <a:lnTo>
                      <a:pt x="73" y="87"/>
                    </a:lnTo>
                    <a:lnTo>
                      <a:pt x="142" y="28"/>
                    </a:lnTo>
                    <a:lnTo>
                      <a:pt x="184" y="0"/>
                    </a:lnTo>
                    <a:lnTo>
                      <a:pt x="224" y="36"/>
                    </a:lnTo>
                    <a:lnTo>
                      <a:pt x="201" y="114"/>
                    </a:lnTo>
                    <a:lnTo>
                      <a:pt x="196" y="159"/>
                    </a:lnTo>
                    <a:lnTo>
                      <a:pt x="184" y="164"/>
                    </a:lnTo>
                    <a:lnTo>
                      <a:pt x="165" y="70"/>
                    </a:lnTo>
                    <a:lnTo>
                      <a:pt x="65" y="149"/>
                    </a:lnTo>
                    <a:lnTo>
                      <a:pt x="18" y="135"/>
                    </a:lnTo>
                    <a:lnTo>
                      <a:pt x="0" y="98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A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55" name="Freeform 67"/>
              <p:cNvSpPr>
                <a:spLocks/>
              </p:cNvSpPr>
              <p:nvPr/>
            </p:nvSpPr>
            <p:spPr bwMode="auto">
              <a:xfrm>
                <a:off x="2293" y="4508"/>
                <a:ext cx="102" cy="86"/>
              </a:xfrm>
              <a:custGeom>
                <a:avLst/>
                <a:gdLst>
                  <a:gd name="T0" fmla="*/ 4 w 204"/>
                  <a:gd name="T1" fmla="*/ 101 h 171"/>
                  <a:gd name="T2" fmla="*/ 74 w 204"/>
                  <a:gd name="T3" fmla="*/ 99 h 171"/>
                  <a:gd name="T4" fmla="*/ 121 w 204"/>
                  <a:gd name="T5" fmla="*/ 29 h 171"/>
                  <a:gd name="T6" fmla="*/ 161 w 204"/>
                  <a:gd name="T7" fmla="*/ 0 h 171"/>
                  <a:gd name="T8" fmla="*/ 204 w 204"/>
                  <a:gd name="T9" fmla="*/ 26 h 171"/>
                  <a:gd name="T10" fmla="*/ 204 w 204"/>
                  <a:gd name="T11" fmla="*/ 118 h 171"/>
                  <a:gd name="T12" fmla="*/ 193 w 204"/>
                  <a:gd name="T13" fmla="*/ 171 h 171"/>
                  <a:gd name="T14" fmla="*/ 165 w 204"/>
                  <a:gd name="T15" fmla="*/ 93 h 171"/>
                  <a:gd name="T16" fmla="*/ 126 w 204"/>
                  <a:gd name="T17" fmla="*/ 92 h 171"/>
                  <a:gd name="T18" fmla="*/ 96 w 204"/>
                  <a:gd name="T19" fmla="*/ 164 h 171"/>
                  <a:gd name="T20" fmla="*/ 14 w 204"/>
                  <a:gd name="T21" fmla="*/ 142 h 171"/>
                  <a:gd name="T22" fmla="*/ 0 w 204"/>
                  <a:gd name="T23" fmla="*/ 127 h 171"/>
                  <a:gd name="T24" fmla="*/ 4 w 204"/>
                  <a:gd name="T25" fmla="*/ 101 h 171"/>
                  <a:gd name="T26" fmla="*/ 4 w 204"/>
                  <a:gd name="T27" fmla="*/ 10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4" h="171">
                    <a:moveTo>
                      <a:pt x="4" y="101"/>
                    </a:moveTo>
                    <a:lnTo>
                      <a:pt x="74" y="99"/>
                    </a:lnTo>
                    <a:lnTo>
                      <a:pt x="121" y="29"/>
                    </a:lnTo>
                    <a:lnTo>
                      <a:pt x="161" y="0"/>
                    </a:lnTo>
                    <a:lnTo>
                      <a:pt x="204" y="26"/>
                    </a:lnTo>
                    <a:lnTo>
                      <a:pt x="204" y="118"/>
                    </a:lnTo>
                    <a:lnTo>
                      <a:pt x="193" y="171"/>
                    </a:lnTo>
                    <a:lnTo>
                      <a:pt x="165" y="93"/>
                    </a:lnTo>
                    <a:lnTo>
                      <a:pt x="126" y="92"/>
                    </a:lnTo>
                    <a:lnTo>
                      <a:pt x="96" y="164"/>
                    </a:lnTo>
                    <a:lnTo>
                      <a:pt x="14" y="142"/>
                    </a:lnTo>
                    <a:lnTo>
                      <a:pt x="0" y="127"/>
                    </a:lnTo>
                    <a:lnTo>
                      <a:pt x="4" y="101"/>
                    </a:lnTo>
                    <a:lnTo>
                      <a:pt x="4" y="101"/>
                    </a:lnTo>
                    <a:close/>
                  </a:path>
                </a:pathLst>
              </a:custGeom>
              <a:solidFill>
                <a:srgbClr val="A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56" name="Freeform 68"/>
              <p:cNvSpPr>
                <a:spLocks/>
              </p:cNvSpPr>
              <p:nvPr/>
            </p:nvSpPr>
            <p:spPr bwMode="auto">
              <a:xfrm>
                <a:off x="2238" y="4391"/>
                <a:ext cx="66" cy="137"/>
              </a:xfrm>
              <a:custGeom>
                <a:avLst/>
                <a:gdLst>
                  <a:gd name="T0" fmla="*/ 0 w 130"/>
                  <a:gd name="T1" fmla="*/ 0 h 275"/>
                  <a:gd name="T2" fmla="*/ 14 w 130"/>
                  <a:gd name="T3" fmla="*/ 85 h 275"/>
                  <a:gd name="T4" fmla="*/ 12 w 130"/>
                  <a:gd name="T5" fmla="*/ 257 h 275"/>
                  <a:gd name="T6" fmla="*/ 45 w 130"/>
                  <a:gd name="T7" fmla="*/ 275 h 275"/>
                  <a:gd name="T8" fmla="*/ 67 w 130"/>
                  <a:gd name="T9" fmla="*/ 269 h 275"/>
                  <a:gd name="T10" fmla="*/ 121 w 130"/>
                  <a:gd name="T11" fmla="*/ 142 h 275"/>
                  <a:gd name="T12" fmla="*/ 130 w 130"/>
                  <a:gd name="T13" fmla="*/ 36 h 275"/>
                  <a:gd name="T14" fmla="*/ 0 w 130"/>
                  <a:gd name="T15" fmla="*/ 0 h 275"/>
                  <a:gd name="T16" fmla="*/ 0 w 130"/>
                  <a:gd name="T17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0" h="275">
                    <a:moveTo>
                      <a:pt x="0" y="0"/>
                    </a:moveTo>
                    <a:lnTo>
                      <a:pt x="14" y="85"/>
                    </a:lnTo>
                    <a:lnTo>
                      <a:pt x="12" y="257"/>
                    </a:lnTo>
                    <a:lnTo>
                      <a:pt x="45" y="275"/>
                    </a:lnTo>
                    <a:lnTo>
                      <a:pt x="67" y="269"/>
                    </a:lnTo>
                    <a:lnTo>
                      <a:pt x="121" y="142"/>
                    </a:lnTo>
                    <a:lnTo>
                      <a:pt x="130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57" name="Freeform 69"/>
              <p:cNvSpPr>
                <a:spLocks/>
              </p:cNvSpPr>
              <p:nvPr/>
            </p:nvSpPr>
            <p:spPr bwMode="auto">
              <a:xfrm>
                <a:off x="2354" y="4356"/>
                <a:ext cx="73" cy="149"/>
              </a:xfrm>
              <a:custGeom>
                <a:avLst/>
                <a:gdLst>
                  <a:gd name="T0" fmla="*/ 0 w 147"/>
                  <a:gd name="T1" fmla="*/ 85 h 299"/>
                  <a:gd name="T2" fmla="*/ 25 w 147"/>
                  <a:gd name="T3" fmla="*/ 156 h 299"/>
                  <a:gd name="T4" fmla="*/ 15 w 147"/>
                  <a:gd name="T5" fmla="*/ 299 h 299"/>
                  <a:gd name="T6" fmla="*/ 65 w 147"/>
                  <a:gd name="T7" fmla="*/ 287 h 299"/>
                  <a:gd name="T8" fmla="*/ 81 w 147"/>
                  <a:gd name="T9" fmla="*/ 200 h 299"/>
                  <a:gd name="T10" fmla="*/ 147 w 147"/>
                  <a:gd name="T11" fmla="*/ 134 h 299"/>
                  <a:gd name="T12" fmla="*/ 147 w 147"/>
                  <a:gd name="T13" fmla="*/ 0 h 299"/>
                  <a:gd name="T14" fmla="*/ 0 w 147"/>
                  <a:gd name="T15" fmla="*/ 85 h 299"/>
                  <a:gd name="T16" fmla="*/ 0 w 147"/>
                  <a:gd name="T17" fmla="*/ 85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7" h="299">
                    <a:moveTo>
                      <a:pt x="0" y="85"/>
                    </a:moveTo>
                    <a:lnTo>
                      <a:pt x="25" y="156"/>
                    </a:lnTo>
                    <a:lnTo>
                      <a:pt x="15" y="299"/>
                    </a:lnTo>
                    <a:lnTo>
                      <a:pt x="65" y="287"/>
                    </a:lnTo>
                    <a:lnTo>
                      <a:pt x="81" y="200"/>
                    </a:lnTo>
                    <a:lnTo>
                      <a:pt x="147" y="134"/>
                    </a:lnTo>
                    <a:lnTo>
                      <a:pt x="147" y="0"/>
                    </a:lnTo>
                    <a:lnTo>
                      <a:pt x="0" y="85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58" name="Freeform 70"/>
              <p:cNvSpPr>
                <a:spLocks/>
              </p:cNvSpPr>
              <p:nvPr/>
            </p:nvSpPr>
            <p:spPr bwMode="auto">
              <a:xfrm>
                <a:off x="2171" y="4143"/>
                <a:ext cx="316" cy="259"/>
              </a:xfrm>
              <a:custGeom>
                <a:avLst/>
                <a:gdLst>
                  <a:gd name="T0" fmla="*/ 15 w 634"/>
                  <a:gd name="T1" fmla="*/ 3 h 518"/>
                  <a:gd name="T2" fmla="*/ 281 w 634"/>
                  <a:gd name="T3" fmla="*/ 34 h 518"/>
                  <a:gd name="T4" fmla="*/ 634 w 634"/>
                  <a:gd name="T5" fmla="*/ 0 h 518"/>
                  <a:gd name="T6" fmla="*/ 617 w 634"/>
                  <a:gd name="T7" fmla="*/ 178 h 518"/>
                  <a:gd name="T8" fmla="*/ 491 w 634"/>
                  <a:gd name="T9" fmla="*/ 477 h 518"/>
                  <a:gd name="T10" fmla="*/ 399 w 634"/>
                  <a:gd name="T11" fmla="*/ 518 h 518"/>
                  <a:gd name="T12" fmla="*/ 213 w 634"/>
                  <a:gd name="T13" fmla="*/ 511 h 518"/>
                  <a:gd name="T14" fmla="*/ 0 w 634"/>
                  <a:gd name="T15" fmla="*/ 461 h 518"/>
                  <a:gd name="T16" fmla="*/ 28 w 634"/>
                  <a:gd name="T17" fmla="*/ 365 h 518"/>
                  <a:gd name="T18" fmla="*/ 58 w 634"/>
                  <a:gd name="T19" fmla="*/ 289 h 518"/>
                  <a:gd name="T20" fmla="*/ 51 w 634"/>
                  <a:gd name="T21" fmla="*/ 195 h 518"/>
                  <a:gd name="T22" fmla="*/ 22 w 634"/>
                  <a:gd name="T23" fmla="*/ 128 h 518"/>
                  <a:gd name="T24" fmla="*/ 15 w 634"/>
                  <a:gd name="T25" fmla="*/ 3 h 518"/>
                  <a:gd name="T26" fmla="*/ 15 w 634"/>
                  <a:gd name="T27" fmla="*/ 3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4" h="518">
                    <a:moveTo>
                      <a:pt x="15" y="3"/>
                    </a:moveTo>
                    <a:lnTo>
                      <a:pt x="281" y="34"/>
                    </a:lnTo>
                    <a:lnTo>
                      <a:pt x="634" y="0"/>
                    </a:lnTo>
                    <a:lnTo>
                      <a:pt x="617" y="178"/>
                    </a:lnTo>
                    <a:lnTo>
                      <a:pt x="491" y="477"/>
                    </a:lnTo>
                    <a:lnTo>
                      <a:pt x="399" y="518"/>
                    </a:lnTo>
                    <a:lnTo>
                      <a:pt x="213" y="511"/>
                    </a:lnTo>
                    <a:lnTo>
                      <a:pt x="0" y="461"/>
                    </a:lnTo>
                    <a:lnTo>
                      <a:pt x="28" y="365"/>
                    </a:lnTo>
                    <a:lnTo>
                      <a:pt x="58" y="289"/>
                    </a:lnTo>
                    <a:lnTo>
                      <a:pt x="51" y="195"/>
                    </a:lnTo>
                    <a:lnTo>
                      <a:pt x="22" y="128"/>
                    </a:lnTo>
                    <a:lnTo>
                      <a:pt x="15" y="3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999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59" name="Freeform 71"/>
              <p:cNvSpPr>
                <a:spLocks/>
              </p:cNvSpPr>
              <p:nvPr/>
            </p:nvSpPr>
            <p:spPr bwMode="auto">
              <a:xfrm>
                <a:off x="2439" y="4470"/>
                <a:ext cx="198" cy="65"/>
              </a:xfrm>
              <a:custGeom>
                <a:avLst/>
                <a:gdLst>
                  <a:gd name="T0" fmla="*/ 43 w 394"/>
                  <a:gd name="T1" fmla="*/ 54 h 130"/>
                  <a:gd name="T2" fmla="*/ 93 w 394"/>
                  <a:gd name="T3" fmla="*/ 19 h 130"/>
                  <a:gd name="T4" fmla="*/ 160 w 394"/>
                  <a:gd name="T5" fmla="*/ 0 h 130"/>
                  <a:gd name="T6" fmla="*/ 175 w 394"/>
                  <a:gd name="T7" fmla="*/ 23 h 130"/>
                  <a:gd name="T8" fmla="*/ 394 w 394"/>
                  <a:gd name="T9" fmla="*/ 73 h 130"/>
                  <a:gd name="T10" fmla="*/ 366 w 394"/>
                  <a:gd name="T11" fmla="*/ 130 h 130"/>
                  <a:gd name="T12" fmla="*/ 286 w 394"/>
                  <a:gd name="T13" fmla="*/ 130 h 130"/>
                  <a:gd name="T14" fmla="*/ 76 w 394"/>
                  <a:gd name="T15" fmla="*/ 99 h 130"/>
                  <a:gd name="T16" fmla="*/ 22 w 394"/>
                  <a:gd name="T17" fmla="*/ 106 h 130"/>
                  <a:gd name="T18" fmla="*/ 0 w 394"/>
                  <a:gd name="T19" fmla="*/ 84 h 130"/>
                  <a:gd name="T20" fmla="*/ 43 w 394"/>
                  <a:gd name="T21" fmla="*/ 54 h 130"/>
                  <a:gd name="T22" fmla="*/ 43 w 394"/>
                  <a:gd name="T23" fmla="*/ 54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4" h="130">
                    <a:moveTo>
                      <a:pt x="43" y="54"/>
                    </a:moveTo>
                    <a:lnTo>
                      <a:pt x="93" y="19"/>
                    </a:lnTo>
                    <a:lnTo>
                      <a:pt x="160" y="0"/>
                    </a:lnTo>
                    <a:lnTo>
                      <a:pt x="175" y="23"/>
                    </a:lnTo>
                    <a:lnTo>
                      <a:pt x="394" y="73"/>
                    </a:lnTo>
                    <a:lnTo>
                      <a:pt x="366" y="130"/>
                    </a:lnTo>
                    <a:lnTo>
                      <a:pt x="286" y="130"/>
                    </a:lnTo>
                    <a:lnTo>
                      <a:pt x="76" y="99"/>
                    </a:lnTo>
                    <a:lnTo>
                      <a:pt x="22" y="106"/>
                    </a:lnTo>
                    <a:lnTo>
                      <a:pt x="0" y="84"/>
                    </a:lnTo>
                    <a:lnTo>
                      <a:pt x="43" y="54"/>
                    </a:lnTo>
                    <a:lnTo>
                      <a:pt x="43" y="54"/>
                    </a:lnTo>
                    <a:close/>
                  </a:path>
                </a:pathLst>
              </a:custGeom>
              <a:solidFill>
                <a:srgbClr val="855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60" name="Freeform 72"/>
              <p:cNvSpPr>
                <a:spLocks/>
              </p:cNvSpPr>
              <p:nvPr/>
            </p:nvSpPr>
            <p:spPr bwMode="auto">
              <a:xfrm>
                <a:off x="2667" y="4458"/>
                <a:ext cx="86" cy="46"/>
              </a:xfrm>
              <a:custGeom>
                <a:avLst/>
                <a:gdLst>
                  <a:gd name="T0" fmla="*/ 0 w 172"/>
                  <a:gd name="T1" fmla="*/ 0 h 92"/>
                  <a:gd name="T2" fmla="*/ 163 w 172"/>
                  <a:gd name="T3" fmla="*/ 18 h 92"/>
                  <a:gd name="T4" fmla="*/ 172 w 172"/>
                  <a:gd name="T5" fmla="*/ 61 h 92"/>
                  <a:gd name="T6" fmla="*/ 123 w 172"/>
                  <a:gd name="T7" fmla="*/ 92 h 92"/>
                  <a:gd name="T8" fmla="*/ 15 w 172"/>
                  <a:gd name="T9" fmla="*/ 70 h 92"/>
                  <a:gd name="T10" fmla="*/ 0 w 172"/>
                  <a:gd name="T11" fmla="*/ 0 h 92"/>
                  <a:gd name="T12" fmla="*/ 0 w 172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2" h="92">
                    <a:moveTo>
                      <a:pt x="0" y="0"/>
                    </a:moveTo>
                    <a:lnTo>
                      <a:pt x="163" y="18"/>
                    </a:lnTo>
                    <a:lnTo>
                      <a:pt x="172" y="61"/>
                    </a:lnTo>
                    <a:lnTo>
                      <a:pt x="123" y="92"/>
                    </a:lnTo>
                    <a:lnTo>
                      <a:pt x="15" y="7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55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61" name="Freeform 73"/>
              <p:cNvSpPr>
                <a:spLocks/>
              </p:cNvSpPr>
              <p:nvPr/>
            </p:nvSpPr>
            <p:spPr bwMode="auto">
              <a:xfrm>
                <a:off x="2527" y="4210"/>
                <a:ext cx="256" cy="313"/>
              </a:xfrm>
              <a:custGeom>
                <a:avLst/>
                <a:gdLst>
                  <a:gd name="T0" fmla="*/ 477 w 513"/>
                  <a:gd name="T1" fmla="*/ 0 h 627"/>
                  <a:gd name="T2" fmla="*/ 513 w 513"/>
                  <a:gd name="T3" fmla="*/ 355 h 627"/>
                  <a:gd name="T4" fmla="*/ 457 w 513"/>
                  <a:gd name="T5" fmla="*/ 505 h 627"/>
                  <a:gd name="T6" fmla="*/ 313 w 513"/>
                  <a:gd name="T7" fmla="*/ 520 h 627"/>
                  <a:gd name="T8" fmla="*/ 244 w 513"/>
                  <a:gd name="T9" fmla="*/ 627 h 627"/>
                  <a:gd name="T10" fmla="*/ 0 w 513"/>
                  <a:gd name="T11" fmla="*/ 544 h 627"/>
                  <a:gd name="T12" fmla="*/ 38 w 513"/>
                  <a:gd name="T13" fmla="*/ 490 h 627"/>
                  <a:gd name="T14" fmla="*/ 123 w 513"/>
                  <a:gd name="T15" fmla="*/ 514 h 627"/>
                  <a:gd name="T16" fmla="*/ 71 w 513"/>
                  <a:gd name="T17" fmla="*/ 442 h 627"/>
                  <a:gd name="T18" fmla="*/ 55 w 513"/>
                  <a:gd name="T19" fmla="*/ 352 h 627"/>
                  <a:gd name="T20" fmla="*/ 80 w 513"/>
                  <a:gd name="T21" fmla="*/ 292 h 627"/>
                  <a:gd name="T22" fmla="*/ 280 w 513"/>
                  <a:gd name="T23" fmla="*/ 309 h 627"/>
                  <a:gd name="T24" fmla="*/ 477 w 513"/>
                  <a:gd name="T25" fmla="*/ 0 h 627"/>
                  <a:gd name="T26" fmla="*/ 477 w 513"/>
                  <a:gd name="T27" fmla="*/ 0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3" h="627">
                    <a:moveTo>
                      <a:pt x="477" y="0"/>
                    </a:moveTo>
                    <a:lnTo>
                      <a:pt x="513" y="355"/>
                    </a:lnTo>
                    <a:lnTo>
                      <a:pt x="457" y="505"/>
                    </a:lnTo>
                    <a:lnTo>
                      <a:pt x="313" y="520"/>
                    </a:lnTo>
                    <a:lnTo>
                      <a:pt x="244" y="627"/>
                    </a:lnTo>
                    <a:lnTo>
                      <a:pt x="0" y="544"/>
                    </a:lnTo>
                    <a:lnTo>
                      <a:pt x="38" y="490"/>
                    </a:lnTo>
                    <a:lnTo>
                      <a:pt x="123" y="514"/>
                    </a:lnTo>
                    <a:lnTo>
                      <a:pt x="71" y="442"/>
                    </a:lnTo>
                    <a:lnTo>
                      <a:pt x="55" y="352"/>
                    </a:lnTo>
                    <a:lnTo>
                      <a:pt x="80" y="292"/>
                    </a:lnTo>
                    <a:lnTo>
                      <a:pt x="280" y="309"/>
                    </a:lnTo>
                    <a:lnTo>
                      <a:pt x="477" y="0"/>
                    </a:lnTo>
                    <a:lnTo>
                      <a:pt x="477" y="0"/>
                    </a:lnTo>
                    <a:close/>
                  </a:path>
                </a:pathLst>
              </a:custGeom>
              <a:solidFill>
                <a:srgbClr val="75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62" name="Freeform 74"/>
              <p:cNvSpPr>
                <a:spLocks/>
              </p:cNvSpPr>
              <p:nvPr/>
            </p:nvSpPr>
            <p:spPr bwMode="auto">
              <a:xfrm>
                <a:off x="2427" y="4013"/>
                <a:ext cx="323" cy="381"/>
              </a:xfrm>
              <a:custGeom>
                <a:avLst/>
                <a:gdLst>
                  <a:gd name="T0" fmla="*/ 158 w 647"/>
                  <a:gd name="T1" fmla="*/ 78 h 761"/>
                  <a:gd name="T2" fmla="*/ 240 w 647"/>
                  <a:gd name="T3" fmla="*/ 85 h 761"/>
                  <a:gd name="T4" fmla="*/ 266 w 647"/>
                  <a:gd name="T5" fmla="*/ 122 h 761"/>
                  <a:gd name="T6" fmla="*/ 385 w 647"/>
                  <a:gd name="T7" fmla="*/ 119 h 761"/>
                  <a:gd name="T8" fmla="*/ 459 w 647"/>
                  <a:gd name="T9" fmla="*/ 0 h 761"/>
                  <a:gd name="T10" fmla="*/ 533 w 647"/>
                  <a:gd name="T11" fmla="*/ 20 h 761"/>
                  <a:gd name="T12" fmla="*/ 610 w 647"/>
                  <a:gd name="T13" fmla="*/ 103 h 761"/>
                  <a:gd name="T14" fmla="*/ 647 w 647"/>
                  <a:gd name="T15" fmla="*/ 185 h 761"/>
                  <a:gd name="T16" fmla="*/ 639 w 647"/>
                  <a:gd name="T17" fmla="*/ 522 h 761"/>
                  <a:gd name="T18" fmla="*/ 613 w 647"/>
                  <a:gd name="T19" fmla="*/ 664 h 761"/>
                  <a:gd name="T20" fmla="*/ 535 w 647"/>
                  <a:gd name="T21" fmla="*/ 761 h 761"/>
                  <a:gd name="T22" fmla="*/ 321 w 647"/>
                  <a:gd name="T23" fmla="*/ 710 h 761"/>
                  <a:gd name="T24" fmla="*/ 0 w 647"/>
                  <a:gd name="T25" fmla="*/ 666 h 761"/>
                  <a:gd name="T26" fmla="*/ 145 w 647"/>
                  <a:gd name="T27" fmla="*/ 259 h 761"/>
                  <a:gd name="T28" fmla="*/ 186 w 647"/>
                  <a:gd name="T29" fmla="*/ 233 h 761"/>
                  <a:gd name="T30" fmla="*/ 158 w 647"/>
                  <a:gd name="T31" fmla="*/ 78 h 761"/>
                  <a:gd name="T32" fmla="*/ 158 w 647"/>
                  <a:gd name="T33" fmla="*/ 78 h 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7" h="761">
                    <a:moveTo>
                      <a:pt x="158" y="78"/>
                    </a:moveTo>
                    <a:lnTo>
                      <a:pt x="240" y="85"/>
                    </a:lnTo>
                    <a:lnTo>
                      <a:pt x="266" y="122"/>
                    </a:lnTo>
                    <a:lnTo>
                      <a:pt x="385" y="119"/>
                    </a:lnTo>
                    <a:lnTo>
                      <a:pt x="459" y="0"/>
                    </a:lnTo>
                    <a:lnTo>
                      <a:pt x="533" y="20"/>
                    </a:lnTo>
                    <a:lnTo>
                      <a:pt x="610" y="103"/>
                    </a:lnTo>
                    <a:lnTo>
                      <a:pt x="647" y="185"/>
                    </a:lnTo>
                    <a:lnTo>
                      <a:pt x="639" y="522"/>
                    </a:lnTo>
                    <a:lnTo>
                      <a:pt x="613" y="664"/>
                    </a:lnTo>
                    <a:lnTo>
                      <a:pt x="535" y="761"/>
                    </a:lnTo>
                    <a:lnTo>
                      <a:pt x="321" y="710"/>
                    </a:lnTo>
                    <a:lnTo>
                      <a:pt x="0" y="666"/>
                    </a:lnTo>
                    <a:lnTo>
                      <a:pt x="145" y="259"/>
                    </a:lnTo>
                    <a:lnTo>
                      <a:pt x="186" y="233"/>
                    </a:lnTo>
                    <a:lnTo>
                      <a:pt x="158" y="78"/>
                    </a:lnTo>
                    <a:lnTo>
                      <a:pt x="158" y="78"/>
                    </a:lnTo>
                    <a:close/>
                  </a:path>
                </a:pathLst>
              </a:custGeom>
              <a:solidFill>
                <a:srgbClr val="D67E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63" name="Freeform 75"/>
              <p:cNvSpPr>
                <a:spLocks/>
              </p:cNvSpPr>
              <p:nvPr/>
            </p:nvSpPr>
            <p:spPr bwMode="auto">
              <a:xfrm>
                <a:off x="2455" y="3433"/>
                <a:ext cx="396" cy="868"/>
              </a:xfrm>
              <a:custGeom>
                <a:avLst/>
                <a:gdLst>
                  <a:gd name="T0" fmla="*/ 0 w 791"/>
                  <a:gd name="T1" fmla="*/ 337 h 1737"/>
                  <a:gd name="T2" fmla="*/ 92 w 791"/>
                  <a:gd name="T3" fmla="*/ 222 h 1737"/>
                  <a:gd name="T4" fmla="*/ 133 w 791"/>
                  <a:gd name="T5" fmla="*/ 203 h 1737"/>
                  <a:gd name="T6" fmla="*/ 217 w 791"/>
                  <a:gd name="T7" fmla="*/ 178 h 1737"/>
                  <a:gd name="T8" fmla="*/ 339 w 791"/>
                  <a:gd name="T9" fmla="*/ 185 h 1737"/>
                  <a:gd name="T10" fmla="*/ 341 w 791"/>
                  <a:gd name="T11" fmla="*/ 152 h 1737"/>
                  <a:gd name="T12" fmla="*/ 287 w 791"/>
                  <a:gd name="T13" fmla="*/ 126 h 1737"/>
                  <a:gd name="T14" fmla="*/ 161 w 791"/>
                  <a:gd name="T15" fmla="*/ 148 h 1737"/>
                  <a:gd name="T16" fmla="*/ 77 w 791"/>
                  <a:gd name="T17" fmla="*/ 172 h 1737"/>
                  <a:gd name="T18" fmla="*/ 171 w 791"/>
                  <a:gd name="T19" fmla="*/ 76 h 1737"/>
                  <a:gd name="T20" fmla="*/ 347 w 791"/>
                  <a:gd name="T21" fmla="*/ 8 h 1737"/>
                  <a:gd name="T22" fmla="*/ 429 w 791"/>
                  <a:gd name="T23" fmla="*/ 0 h 1737"/>
                  <a:gd name="T24" fmla="*/ 542 w 791"/>
                  <a:gd name="T25" fmla="*/ 34 h 1737"/>
                  <a:gd name="T26" fmla="*/ 647 w 791"/>
                  <a:gd name="T27" fmla="*/ 196 h 1737"/>
                  <a:gd name="T28" fmla="*/ 721 w 791"/>
                  <a:gd name="T29" fmla="*/ 353 h 1737"/>
                  <a:gd name="T30" fmla="*/ 727 w 791"/>
                  <a:gd name="T31" fmla="*/ 703 h 1737"/>
                  <a:gd name="T32" fmla="*/ 791 w 791"/>
                  <a:gd name="T33" fmla="*/ 920 h 1737"/>
                  <a:gd name="T34" fmla="*/ 761 w 791"/>
                  <a:gd name="T35" fmla="*/ 1166 h 1737"/>
                  <a:gd name="T36" fmla="*/ 743 w 791"/>
                  <a:gd name="T37" fmla="*/ 1646 h 1737"/>
                  <a:gd name="T38" fmla="*/ 662 w 791"/>
                  <a:gd name="T39" fmla="*/ 1676 h 1737"/>
                  <a:gd name="T40" fmla="*/ 643 w 791"/>
                  <a:gd name="T41" fmla="*/ 1735 h 1737"/>
                  <a:gd name="T42" fmla="*/ 577 w 791"/>
                  <a:gd name="T43" fmla="*/ 1737 h 1737"/>
                  <a:gd name="T44" fmla="*/ 559 w 791"/>
                  <a:gd name="T45" fmla="*/ 1305 h 1737"/>
                  <a:gd name="T46" fmla="*/ 473 w 791"/>
                  <a:gd name="T47" fmla="*/ 1293 h 1737"/>
                  <a:gd name="T48" fmla="*/ 483 w 791"/>
                  <a:gd name="T49" fmla="*/ 1209 h 1737"/>
                  <a:gd name="T50" fmla="*/ 403 w 791"/>
                  <a:gd name="T51" fmla="*/ 1161 h 1737"/>
                  <a:gd name="T52" fmla="*/ 420 w 791"/>
                  <a:gd name="T53" fmla="*/ 1139 h 1737"/>
                  <a:gd name="T54" fmla="*/ 453 w 791"/>
                  <a:gd name="T55" fmla="*/ 1088 h 1737"/>
                  <a:gd name="T56" fmla="*/ 344 w 791"/>
                  <a:gd name="T57" fmla="*/ 1075 h 1737"/>
                  <a:gd name="T58" fmla="*/ 256 w 791"/>
                  <a:gd name="T59" fmla="*/ 1051 h 1737"/>
                  <a:gd name="T60" fmla="*/ 266 w 791"/>
                  <a:gd name="T61" fmla="*/ 1143 h 1737"/>
                  <a:gd name="T62" fmla="*/ 218 w 791"/>
                  <a:gd name="T63" fmla="*/ 1117 h 1737"/>
                  <a:gd name="T64" fmla="*/ 170 w 791"/>
                  <a:gd name="T65" fmla="*/ 1181 h 1737"/>
                  <a:gd name="T66" fmla="*/ 200 w 791"/>
                  <a:gd name="T67" fmla="*/ 1264 h 1737"/>
                  <a:gd name="T68" fmla="*/ 111 w 791"/>
                  <a:gd name="T69" fmla="*/ 1264 h 1737"/>
                  <a:gd name="T70" fmla="*/ 14 w 791"/>
                  <a:gd name="T71" fmla="*/ 999 h 1737"/>
                  <a:gd name="T72" fmla="*/ 99 w 791"/>
                  <a:gd name="T73" fmla="*/ 462 h 1737"/>
                  <a:gd name="T74" fmla="*/ 95 w 791"/>
                  <a:gd name="T75" fmla="*/ 378 h 1737"/>
                  <a:gd name="T76" fmla="*/ 0 w 791"/>
                  <a:gd name="T77" fmla="*/ 337 h 1737"/>
                  <a:gd name="T78" fmla="*/ 0 w 791"/>
                  <a:gd name="T79" fmla="*/ 337 h 1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91" h="1737">
                    <a:moveTo>
                      <a:pt x="0" y="337"/>
                    </a:moveTo>
                    <a:lnTo>
                      <a:pt x="92" y="222"/>
                    </a:lnTo>
                    <a:lnTo>
                      <a:pt x="133" y="203"/>
                    </a:lnTo>
                    <a:lnTo>
                      <a:pt x="217" y="178"/>
                    </a:lnTo>
                    <a:lnTo>
                      <a:pt x="339" y="185"/>
                    </a:lnTo>
                    <a:lnTo>
                      <a:pt x="341" y="152"/>
                    </a:lnTo>
                    <a:lnTo>
                      <a:pt x="287" y="126"/>
                    </a:lnTo>
                    <a:lnTo>
                      <a:pt x="161" y="148"/>
                    </a:lnTo>
                    <a:lnTo>
                      <a:pt x="77" y="172"/>
                    </a:lnTo>
                    <a:lnTo>
                      <a:pt x="171" y="76"/>
                    </a:lnTo>
                    <a:lnTo>
                      <a:pt x="347" y="8"/>
                    </a:lnTo>
                    <a:lnTo>
                      <a:pt x="429" y="0"/>
                    </a:lnTo>
                    <a:lnTo>
                      <a:pt x="542" y="34"/>
                    </a:lnTo>
                    <a:lnTo>
                      <a:pt x="647" y="196"/>
                    </a:lnTo>
                    <a:lnTo>
                      <a:pt x="721" y="353"/>
                    </a:lnTo>
                    <a:lnTo>
                      <a:pt x="727" y="703"/>
                    </a:lnTo>
                    <a:lnTo>
                      <a:pt x="791" y="920"/>
                    </a:lnTo>
                    <a:lnTo>
                      <a:pt x="761" y="1166"/>
                    </a:lnTo>
                    <a:lnTo>
                      <a:pt x="743" y="1646"/>
                    </a:lnTo>
                    <a:lnTo>
                      <a:pt x="662" y="1676"/>
                    </a:lnTo>
                    <a:lnTo>
                      <a:pt x="643" y="1735"/>
                    </a:lnTo>
                    <a:lnTo>
                      <a:pt x="577" y="1737"/>
                    </a:lnTo>
                    <a:lnTo>
                      <a:pt x="559" y="1305"/>
                    </a:lnTo>
                    <a:lnTo>
                      <a:pt x="473" y="1293"/>
                    </a:lnTo>
                    <a:lnTo>
                      <a:pt x="483" y="1209"/>
                    </a:lnTo>
                    <a:lnTo>
                      <a:pt x="403" y="1161"/>
                    </a:lnTo>
                    <a:lnTo>
                      <a:pt x="420" y="1139"/>
                    </a:lnTo>
                    <a:lnTo>
                      <a:pt x="453" y="1088"/>
                    </a:lnTo>
                    <a:lnTo>
                      <a:pt x="344" y="1075"/>
                    </a:lnTo>
                    <a:lnTo>
                      <a:pt x="256" y="1051"/>
                    </a:lnTo>
                    <a:lnTo>
                      <a:pt x="266" y="1143"/>
                    </a:lnTo>
                    <a:lnTo>
                      <a:pt x="218" y="1117"/>
                    </a:lnTo>
                    <a:lnTo>
                      <a:pt x="170" y="1181"/>
                    </a:lnTo>
                    <a:lnTo>
                      <a:pt x="200" y="1264"/>
                    </a:lnTo>
                    <a:lnTo>
                      <a:pt x="111" y="1264"/>
                    </a:lnTo>
                    <a:lnTo>
                      <a:pt x="14" y="999"/>
                    </a:lnTo>
                    <a:lnTo>
                      <a:pt x="99" y="462"/>
                    </a:lnTo>
                    <a:lnTo>
                      <a:pt x="95" y="378"/>
                    </a:lnTo>
                    <a:lnTo>
                      <a:pt x="0" y="337"/>
                    </a:lnTo>
                    <a:lnTo>
                      <a:pt x="0" y="337"/>
                    </a:lnTo>
                    <a:close/>
                  </a:path>
                </a:pathLst>
              </a:custGeom>
              <a:solidFill>
                <a:srgbClr val="A3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64" name="Freeform 76"/>
              <p:cNvSpPr>
                <a:spLocks/>
              </p:cNvSpPr>
              <p:nvPr/>
            </p:nvSpPr>
            <p:spPr bwMode="auto">
              <a:xfrm>
                <a:off x="2109" y="3303"/>
                <a:ext cx="57" cy="169"/>
              </a:xfrm>
              <a:custGeom>
                <a:avLst/>
                <a:gdLst>
                  <a:gd name="T0" fmla="*/ 82 w 115"/>
                  <a:gd name="T1" fmla="*/ 0 h 337"/>
                  <a:gd name="T2" fmla="*/ 52 w 115"/>
                  <a:gd name="T3" fmla="*/ 85 h 337"/>
                  <a:gd name="T4" fmla="*/ 0 w 115"/>
                  <a:gd name="T5" fmla="*/ 186 h 337"/>
                  <a:gd name="T6" fmla="*/ 37 w 115"/>
                  <a:gd name="T7" fmla="*/ 337 h 337"/>
                  <a:gd name="T8" fmla="*/ 89 w 115"/>
                  <a:gd name="T9" fmla="*/ 86 h 337"/>
                  <a:gd name="T10" fmla="*/ 115 w 115"/>
                  <a:gd name="T11" fmla="*/ 69 h 337"/>
                  <a:gd name="T12" fmla="*/ 82 w 115"/>
                  <a:gd name="T13" fmla="*/ 0 h 337"/>
                  <a:gd name="T14" fmla="*/ 82 w 115"/>
                  <a:gd name="T15" fmla="*/ 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337">
                    <a:moveTo>
                      <a:pt x="82" y="0"/>
                    </a:moveTo>
                    <a:lnTo>
                      <a:pt x="52" y="85"/>
                    </a:lnTo>
                    <a:lnTo>
                      <a:pt x="0" y="186"/>
                    </a:lnTo>
                    <a:lnTo>
                      <a:pt x="37" y="337"/>
                    </a:lnTo>
                    <a:lnTo>
                      <a:pt x="89" y="86"/>
                    </a:lnTo>
                    <a:lnTo>
                      <a:pt x="115" y="69"/>
                    </a:lnTo>
                    <a:lnTo>
                      <a:pt x="82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C2B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65" name="Freeform 77"/>
              <p:cNvSpPr>
                <a:spLocks/>
              </p:cNvSpPr>
              <p:nvPr/>
            </p:nvSpPr>
            <p:spPr bwMode="auto">
              <a:xfrm>
                <a:off x="1659" y="3349"/>
                <a:ext cx="85" cy="101"/>
              </a:xfrm>
              <a:custGeom>
                <a:avLst/>
                <a:gdLst>
                  <a:gd name="T0" fmla="*/ 119 w 171"/>
                  <a:gd name="T1" fmla="*/ 0 h 202"/>
                  <a:gd name="T2" fmla="*/ 77 w 171"/>
                  <a:gd name="T3" fmla="*/ 28 h 202"/>
                  <a:gd name="T4" fmla="*/ 37 w 171"/>
                  <a:gd name="T5" fmla="*/ 105 h 202"/>
                  <a:gd name="T6" fmla="*/ 0 w 171"/>
                  <a:gd name="T7" fmla="*/ 202 h 202"/>
                  <a:gd name="T8" fmla="*/ 119 w 171"/>
                  <a:gd name="T9" fmla="*/ 181 h 202"/>
                  <a:gd name="T10" fmla="*/ 141 w 171"/>
                  <a:gd name="T11" fmla="*/ 150 h 202"/>
                  <a:gd name="T12" fmla="*/ 171 w 171"/>
                  <a:gd name="T13" fmla="*/ 132 h 202"/>
                  <a:gd name="T14" fmla="*/ 136 w 171"/>
                  <a:gd name="T15" fmla="*/ 63 h 202"/>
                  <a:gd name="T16" fmla="*/ 119 w 171"/>
                  <a:gd name="T17" fmla="*/ 0 h 202"/>
                  <a:gd name="T18" fmla="*/ 119 w 171"/>
                  <a:gd name="T1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202">
                    <a:moveTo>
                      <a:pt x="119" y="0"/>
                    </a:moveTo>
                    <a:lnTo>
                      <a:pt x="77" y="28"/>
                    </a:lnTo>
                    <a:lnTo>
                      <a:pt x="37" y="105"/>
                    </a:lnTo>
                    <a:lnTo>
                      <a:pt x="0" y="202"/>
                    </a:lnTo>
                    <a:lnTo>
                      <a:pt x="119" y="181"/>
                    </a:lnTo>
                    <a:lnTo>
                      <a:pt x="141" y="150"/>
                    </a:lnTo>
                    <a:lnTo>
                      <a:pt x="171" y="132"/>
                    </a:lnTo>
                    <a:lnTo>
                      <a:pt x="136" y="63"/>
                    </a:lnTo>
                    <a:lnTo>
                      <a:pt x="119" y="0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B89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66" name="Freeform 78"/>
              <p:cNvSpPr>
                <a:spLocks/>
              </p:cNvSpPr>
              <p:nvPr/>
            </p:nvSpPr>
            <p:spPr bwMode="auto">
              <a:xfrm>
                <a:off x="1789" y="3315"/>
                <a:ext cx="350" cy="644"/>
              </a:xfrm>
              <a:custGeom>
                <a:avLst/>
                <a:gdLst>
                  <a:gd name="T0" fmla="*/ 256 w 699"/>
                  <a:gd name="T1" fmla="*/ 120 h 1289"/>
                  <a:gd name="T2" fmla="*/ 323 w 699"/>
                  <a:gd name="T3" fmla="*/ 240 h 1289"/>
                  <a:gd name="T4" fmla="*/ 370 w 699"/>
                  <a:gd name="T5" fmla="*/ 26 h 1289"/>
                  <a:gd name="T6" fmla="*/ 419 w 699"/>
                  <a:gd name="T7" fmla="*/ 0 h 1289"/>
                  <a:gd name="T8" fmla="*/ 433 w 699"/>
                  <a:gd name="T9" fmla="*/ 37 h 1289"/>
                  <a:gd name="T10" fmla="*/ 467 w 699"/>
                  <a:gd name="T11" fmla="*/ 89 h 1289"/>
                  <a:gd name="T12" fmla="*/ 554 w 699"/>
                  <a:gd name="T13" fmla="*/ 140 h 1289"/>
                  <a:gd name="T14" fmla="*/ 558 w 699"/>
                  <a:gd name="T15" fmla="*/ 167 h 1289"/>
                  <a:gd name="T16" fmla="*/ 555 w 699"/>
                  <a:gd name="T17" fmla="*/ 197 h 1289"/>
                  <a:gd name="T18" fmla="*/ 547 w 699"/>
                  <a:gd name="T19" fmla="*/ 232 h 1289"/>
                  <a:gd name="T20" fmla="*/ 562 w 699"/>
                  <a:gd name="T21" fmla="*/ 204 h 1289"/>
                  <a:gd name="T22" fmla="*/ 581 w 699"/>
                  <a:gd name="T23" fmla="*/ 173 h 1289"/>
                  <a:gd name="T24" fmla="*/ 606 w 699"/>
                  <a:gd name="T25" fmla="*/ 264 h 1289"/>
                  <a:gd name="T26" fmla="*/ 654 w 699"/>
                  <a:gd name="T27" fmla="*/ 332 h 1289"/>
                  <a:gd name="T28" fmla="*/ 695 w 699"/>
                  <a:gd name="T29" fmla="*/ 410 h 1289"/>
                  <a:gd name="T30" fmla="*/ 699 w 699"/>
                  <a:gd name="T31" fmla="*/ 502 h 1289"/>
                  <a:gd name="T32" fmla="*/ 691 w 699"/>
                  <a:gd name="T33" fmla="*/ 548 h 1289"/>
                  <a:gd name="T34" fmla="*/ 651 w 699"/>
                  <a:gd name="T35" fmla="*/ 580 h 1289"/>
                  <a:gd name="T36" fmla="*/ 605 w 699"/>
                  <a:gd name="T37" fmla="*/ 635 h 1289"/>
                  <a:gd name="T38" fmla="*/ 570 w 699"/>
                  <a:gd name="T39" fmla="*/ 694 h 1289"/>
                  <a:gd name="T40" fmla="*/ 589 w 699"/>
                  <a:gd name="T41" fmla="*/ 971 h 1289"/>
                  <a:gd name="T42" fmla="*/ 588 w 699"/>
                  <a:gd name="T43" fmla="*/ 1287 h 1289"/>
                  <a:gd name="T44" fmla="*/ 458 w 699"/>
                  <a:gd name="T45" fmla="*/ 1227 h 1289"/>
                  <a:gd name="T46" fmla="*/ 462 w 699"/>
                  <a:gd name="T47" fmla="*/ 1153 h 1289"/>
                  <a:gd name="T48" fmla="*/ 515 w 699"/>
                  <a:gd name="T49" fmla="*/ 1110 h 1289"/>
                  <a:gd name="T50" fmla="*/ 496 w 699"/>
                  <a:gd name="T51" fmla="*/ 1040 h 1289"/>
                  <a:gd name="T52" fmla="*/ 517 w 699"/>
                  <a:gd name="T53" fmla="*/ 953 h 1289"/>
                  <a:gd name="T54" fmla="*/ 480 w 699"/>
                  <a:gd name="T55" fmla="*/ 854 h 1289"/>
                  <a:gd name="T56" fmla="*/ 415 w 699"/>
                  <a:gd name="T57" fmla="*/ 811 h 1289"/>
                  <a:gd name="T58" fmla="*/ 295 w 699"/>
                  <a:gd name="T59" fmla="*/ 832 h 1289"/>
                  <a:gd name="T60" fmla="*/ 237 w 699"/>
                  <a:gd name="T61" fmla="*/ 873 h 1289"/>
                  <a:gd name="T62" fmla="*/ 217 w 699"/>
                  <a:gd name="T63" fmla="*/ 931 h 1289"/>
                  <a:gd name="T64" fmla="*/ 189 w 699"/>
                  <a:gd name="T65" fmla="*/ 1029 h 1289"/>
                  <a:gd name="T66" fmla="*/ 201 w 699"/>
                  <a:gd name="T67" fmla="*/ 1072 h 1289"/>
                  <a:gd name="T68" fmla="*/ 170 w 699"/>
                  <a:gd name="T69" fmla="*/ 1120 h 1289"/>
                  <a:gd name="T70" fmla="*/ 153 w 699"/>
                  <a:gd name="T71" fmla="*/ 1198 h 1289"/>
                  <a:gd name="T72" fmla="*/ 105 w 699"/>
                  <a:gd name="T73" fmla="*/ 1241 h 1289"/>
                  <a:gd name="T74" fmla="*/ 57 w 699"/>
                  <a:gd name="T75" fmla="*/ 1289 h 1289"/>
                  <a:gd name="T76" fmla="*/ 0 w 699"/>
                  <a:gd name="T77" fmla="*/ 1252 h 1289"/>
                  <a:gd name="T78" fmla="*/ 36 w 699"/>
                  <a:gd name="T79" fmla="*/ 1130 h 1289"/>
                  <a:gd name="T80" fmla="*/ 232 w 699"/>
                  <a:gd name="T81" fmla="*/ 754 h 1289"/>
                  <a:gd name="T82" fmla="*/ 321 w 699"/>
                  <a:gd name="T83" fmla="*/ 565 h 1289"/>
                  <a:gd name="T84" fmla="*/ 307 w 699"/>
                  <a:gd name="T85" fmla="*/ 511 h 1289"/>
                  <a:gd name="T86" fmla="*/ 177 w 699"/>
                  <a:gd name="T87" fmla="*/ 369 h 1289"/>
                  <a:gd name="T88" fmla="*/ 241 w 699"/>
                  <a:gd name="T89" fmla="*/ 203 h 1289"/>
                  <a:gd name="T90" fmla="*/ 251 w 699"/>
                  <a:gd name="T91" fmla="*/ 147 h 1289"/>
                  <a:gd name="T92" fmla="*/ 256 w 699"/>
                  <a:gd name="T93" fmla="*/ 120 h 1289"/>
                  <a:gd name="T94" fmla="*/ 256 w 699"/>
                  <a:gd name="T95" fmla="*/ 120 h 1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99" h="1289">
                    <a:moveTo>
                      <a:pt x="256" y="120"/>
                    </a:moveTo>
                    <a:lnTo>
                      <a:pt x="323" y="240"/>
                    </a:lnTo>
                    <a:lnTo>
                      <a:pt x="370" y="26"/>
                    </a:lnTo>
                    <a:lnTo>
                      <a:pt x="419" y="0"/>
                    </a:lnTo>
                    <a:lnTo>
                      <a:pt x="433" y="37"/>
                    </a:lnTo>
                    <a:lnTo>
                      <a:pt x="467" y="89"/>
                    </a:lnTo>
                    <a:lnTo>
                      <a:pt x="554" y="140"/>
                    </a:lnTo>
                    <a:lnTo>
                      <a:pt x="558" y="167"/>
                    </a:lnTo>
                    <a:lnTo>
                      <a:pt x="555" y="197"/>
                    </a:lnTo>
                    <a:lnTo>
                      <a:pt x="547" y="232"/>
                    </a:lnTo>
                    <a:lnTo>
                      <a:pt x="562" y="204"/>
                    </a:lnTo>
                    <a:lnTo>
                      <a:pt x="581" y="173"/>
                    </a:lnTo>
                    <a:lnTo>
                      <a:pt x="606" y="264"/>
                    </a:lnTo>
                    <a:lnTo>
                      <a:pt x="654" y="332"/>
                    </a:lnTo>
                    <a:lnTo>
                      <a:pt x="695" y="410"/>
                    </a:lnTo>
                    <a:lnTo>
                      <a:pt x="699" y="502"/>
                    </a:lnTo>
                    <a:lnTo>
                      <a:pt x="691" y="548"/>
                    </a:lnTo>
                    <a:lnTo>
                      <a:pt x="651" y="580"/>
                    </a:lnTo>
                    <a:lnTo>
                      <a:pt x="605" y="635"/>
                    </a:lnTo>
                    <a:lnTo>
                      <a:pt x="570" y="694"/>
                    </a:lnTo>
                    <a:lnTo>
                      <a:pt x="589" y="971"/>
                    </a:lnTo>
                    <a:lnTo>
                      <a:pt x="588" y="1287"/>
                    </a:lnTo>
                    <a:lnTo>
                      <a:pt x="458" y="1227"/>
                    </a:lnTo>
                    <a:lnTo>
                      <a:pt x="462" y="1153"/>
                    </a:lnTo>
                    <a:lnTo>
                      <a:pt x="515" y="1110"/>
                    </a:lnTo>
                    <a:lnTo>
                      <a:pt x="496" y="1040"/>
                    </a:lnTo>
                    <a:lnTo>
                      <a:pt x="517" y="953"/>
                    </a:lnTo>
                    <a:lnTo>
                      <a:pt x="480" y="854"/>
                    </a:lnTo>
                    <a:lnTo>
                      <a:pt x="415" y="811"/>
                    </a:lnTo>
                    <a:lnTo>
                      <a:pt x="295" y="832"/>
                    </a:lnTo>
                    <a:lnTo>
                      <a:pt x="237" y="873"/>
                    </a:lnTo>
                    <a:lnTo>
                      <a:pt x="217" y="931"/>
                    </a:lnTo>
                    <a:lnTo>
                      <a:pt x="189" y="1029"/>
                    </a:lnTo>
                    <a:lnTo>
                      <a:pt x="201" y="1072"/>
                    </a:lnTo>
                    <a:lnTo>
                      <a:pt x="170" y="1120"/>
                    </a:lnTo>
                    <a:lnTo>
                      <a:pt x="153" y="1198"/>
                    </a:lnTo>
                    <a:lnTo>
                      <a:pt x="105" y="1241"/>
                    </a:lnTo>
                    <a:lnTo>
                      <a:pt x="57" y="1289"/>
                    </a:lnTo>
                    <a:lnTo>
                      <a:pt x="0" y="1252"/>
                    </a:lnTo>
                    <a:lnTo>
                      <a:pt x="36" y="1130"/>
                    </a:lnTo>
                    <a:lnTo>
                      <a:pt x="232" y="754"/>
                    </a:lnTo>
                    <a:lnTo>
                      <a:pt x="321" y="565"/>
                    </a:lnTo>
                    <a:lnTo>
                      <a:pt x="307" y="511"/>
                    </a:lnTo>
                    <a:lnTo>
                      <a:pt x="177" y="369"/>
                    </a:lnTo>
                    <a:lnTo>
                      <a:pt x="241" y="203"/>
                    </a:lnTo>
                    <a:lnTo>
                      <a:pt x="251" y="147"/>
                    </a:lnTo>
                    <a:lnTo>
                      <a:pt x="256" y="120"/>
                    </a:lnTo>
                    <a:lnTo>
                      <a:pt x="256" y="120"/>
                    </a:lnTo>
                    <a:close/>
                  </a:path>
                </a:pathLst>
              </a:custGeom>
              <a:solidFill>
                <a:srgbClr val="B89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67" name="Freeform 79"/>
              <p:cNvSpPr>
                <a:spLocks/>
              </p:cNvSpPr>
              <p:nvPr/>
            </p:nvSpPr>
            <p:spPr bwMode="auto">
              <a:xfrm>
                <a:off x="1885" y="3106"/>
                <a:ext cx="166" cy="329"/>
              </a:xfrm>
              <a:custGeom>
                <a:avLst/>
                <a:gdLst>
                  <a:gd name="T0" fmla="*/ 0 w 330"/>
                  <a:gd name="T1" fmla="*/ 238 h 658"/>
                  <a:gd name="T2" fmla="*/ 52 w 330"/>
                  <a:gd name="T3" fmla="*/ 74 h 658"/>
                  <a:gd name="T4" fmla="*/ 208 w 330"/>
                  <a:gd name="T5" fmla="*/ 0 h 658"/>
                  <a:gd name="T6" fmla="*/ 328 w 330"/>
                  <a:gd name="T7" fmla="*/ 89 h 658"/>
                  <a:gd name="T8" fmla="*/ 330 w 330"/>
                  <a:gd name="T9" fmla="*/ 226 h 658"/>
                  <a:gd name="T10" fmla="*/ 303 w 330"/>
                  <a:gd name="T11" fmla="*/ 251 h 658"/>
                  <a:gd name="T12" fmla="*/ 256 w 330"/>
                  <a:gd name="T13" fmla="*/ 318 h 658"/>
                  <a:gd name="T14" fmla="*/ 244 w 330"/>
                  <a:gd name="T15" fmla="*/ 362 h 658"/>
                  <a:gd name="T16" fmla="*/ 223 w 330"/>
                  <a:gd name="T17" fmla="*/ 390 h 658"/>
                  <a:gd name="T18" fmla="*/ 199 w 330"/>
                  <a:gd name="T19" fmla="*/ 432 h 658"/>
                  <a:gd name="T20" fmla="*/ 186 w 330"/>
                  <a:gd name="T21" fmla="*/ 459 h 658"/>
                  <a:gd name="T22" fmla="*/ 131 w 330"/>
                  <a:gd name="T23" fmla="*/ 658 h 658"/>
                  <a:gd name="T24" fmla="*/ 64 w 330"/>
                  <a:gd name="T25" fmla="*/ 538 h 658"/>
                  <a:gd name="T26" fmla="*/ 70 w 330"/>
                  <a:gd name="T27" fmla="*/ 429 h 658"/>
                  <a:gd name="T28" fmla="*/ 122 w 330"/>
                  <a:gd name="T29" fmla="*/ 373 h 658"/>
                  <a:gd name="T30" fmla="*/ 99 w 330"/>
                  <a:gd name="T31" fmla="*/ 334 h 658"/>
                  <a:gd name="T32" fmla="*/ 45 w 330"/>
                  <a:gd name="T33" fmla="*/ 257 h 658"/>
                  <a:gd name="T34" fmla="*/ 0 w 330"/>
                  <a:gd name="T35" fmla="*/ 238 h 658"/>
                  <a:gd name="T36" fmla="*/ 0 w 330"/>
                  <a:gd name="T37" fmla="*/ 238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30" h="658">
                    <a:moveTo>
                      <a:pt x="0" y="238"/>
                    </a:moveTo>
                    <a:lnTo>
                      <a:pt x="52" y="74"/>
                    </a:lnTo>
                    <a:lnTo>
                      <a:pt x="208" y="0"/>
                    </a:lnTo>
                    <a:lnTo>
                      <a:pt x="328" y="89"/>
                    </a:lnTo>
                    <a:lnTo>
                      <a:pt x="330" y="226"/>
                    </a:lnTo>
                    <a:lnTo>
                      <a:pt x="303" y="251"/>
                    </a:lnTo>
                    <a:lnTo>
                      <a:pt x="256" y="318"/>
                    </a:lnTo>
                    <a:lnTo>
                      <a:pt x="244" y="362"/>
                    </a:lnTo>
                    <a:lnTo>
                      <a:pt x="223" y="390"/>
                    </a:lnTo>
                    <a:lnTo>
                      <a:pt x="199" y="432"/>
                    </a:lnTo>
                    <a:lnTo>
                      <a:pt x="186" y="459"/>
                    </a:lnTo>
                    <a:lnTo>
                      <a:pt x="131" y="658"/>
                    </a:lnTo>
                    <a:lnTo>
                      <a:pt x="64" y="538"/>
                    </a:lnTo>
                    <a:lnTo>
                      <a:pt x="70" y="429"/>
                    </a:lnTo>
                    <a:lnTo>
                      <a:pt x="122" y="373"/>
                    </a:lnTo>
                    <a:lnTo>
                      <a:pt x="99" y="334"/>
                    </a:lnTo>
                    <a:lnTo>
                      <a:pt x="45" y="257"/>
                    </a:lnTo>
                    <a:lnTo>
                      <a:pt x="0" y="238"/>
                    </a:ln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68" name="Freeform 80"/>
              <p:cNvSpPr>
                <a:spLocks/>
              </p:cNvSpPr>
              <p:nvPr/>
            </p:nvSpPr>
            <p:spPr bwMode="auto">
              <a:xfrm>
                <a:off x="1316" y="4424"/>
                <a:ext cx="205" cy="82"/>
              </a:xfrm>
              <a:custGeom>
                <a:avLst/>
                <a:gdLst>
                  <a:gd name="T0" fmla="*/ 2 w 410"/>
                  <a:gd name="T1" fmla="*/ 82 h 163"/>
                  <a:gd name="T2" fmla="*/ 0 w 410"/>
                  <a:gd name="T3" fmla="*/ 119 h 163"/>
                  <a:gd name="T4" fmla="*/ 32 w 410"/>
                  <a:gd name="T5" fmla="*/ 163 h 163"/>
                  <a:gd name="T6" fmla="*/ 144 w 410"/>
                  <a:gd name="T7" fmla="*/ 141 h 163"/>
                  <a:gd name="T8" fmla="*/ 364 w 410"/>
                  <a:gd name="T9" fmla="*/ 126 h 163"/>
                  <a:gd name="T10" fmla="*/ 410 w 410"/>
                  <a:gd name="T11" fmla="*/ 111 h 163"/>
                  <a:gd name="T12" fmla="*/ 404 w 410"/>
                  <a:gd name="T13" fmla="*/ 69 h 163"/>
                  <a:gd name="T14" fmla="*/ 271 w 410"/>
                  <a:gd name="T15" fmla="*/ 34 h 163"/>
                  <a:gd name="T16" fmla="*/ 161 w 410"/>
                  <a:gd name="T17" fmla="*/ 0 h 163"/>
                  <a:gd name="T18" fmla="*/ 42 w 410"/>
                  <a:gd name="T19" fmla="*/ 62 h 163"/>
                  <a:gd name="T20" fmla="*/ 2 w 410"/>
                  <a:gd name="T21" fmla="*/ 82 h 163"/>
                  <a:gd name="T22" fmla="*/ 2 w 410"/>
                  <a:gd name="T23" fmla="*/ 82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0" h="163">
                    <a:moveTo>
                      <a:pt x="2" y="82"/>
                    </a:moveTo>
                    <a:lnTo>
                      <a:pt x="0" y="119"/>
                    </a:lnTo>
                    <a:lnTo>
                      <a:pt x="32" y="163"/>
                    </a:lnTo>
                    <a:lnTo>
                      <a:pt x="144" y="141"/>
                    </a:lnTo>
                    <a:lnTo>
                      <a:pt x="364" y="126"/>
                    </a:lnTo>
                    <a:lnTo>
                      <a:pt x="410" y="111"/>
                    </a:lnTo>
                    <a:lnTo>
                      <a:pt x="404" y="69"/>
                    </a:lnTo>
                    <a:lnTo>
                      <a:pt x="271" y="34"/>
                    </a:lnTo>
                    <a:lnTo>
                      <a:pt x="161" y="0"/>
                    </a:lnTo>
                    <a:lnTo>
                      <a:pt x="42" y="62"/>
                    </a:lnTo>
                    <a:lnTo>
                      <a:pt x="2" y="82"/>
                    </a:lnTo>
                    <a:lnTo>
                      <a:pt x="2" y="82"/>
                    </a:lnTo>
                    <a:close/>
                  </a:path>
                </a:pathLst>
              </a:custGeom>
              <a:solidFill>
                <a:srgbClr val="BF7E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69" name="Freeform 81"/>
              <p:cNvSpPr>
                <a:spLocks/>
              </p:cNvSpPr>
              <p:nvPr/>
            </p:nvSpPr>
            <p:spPr bwMode="auto">
              <a:xfrm>
                <a:off x="1545" y="4450"/>
                <a:ext cx="236" cy="98"/>
              </a:xfrm>
              <a:custGeom>
                <a:avLst/>
                <a:gdLst>
                  <a:gd name="T0" fmla="*/ 18 w 471"/>
                  <a:gd name="T1" fmla="*/ 122 h 196"/>
                  <a:gd name="T2" fmla="*/ 119 w 471"/>
                  <a:gd name="T3" fmla="*/ 62 h 196"/>
                  <a:gd name="T4" fmla="*/ 206 w 471"/>
                  <a:gd name="T5" fmla="*/ 47 h 196"/>
                  <a:gd name="T6" fmla="*/ 238 w 471"/>
                  <a:gd name="T7" fmla="*/ 0 h 196"/>
                  <a:gd name="T8" fmla="*/ 256 w 471"/>
                  <a:gd name="T9" fmla="*/ 30 h 196"/>
                  <a:gd name="T10" fmla="*/ 291 w 471"/>
                  <a:gd name="T11" fmla="*/ 83 h 196"/>
                  <a:gd name="T12" fmla="*/ 352 w 471"/>
                  <a:gd name="T13" fmla="*/ 107 h 196"/>
                  <a:gd name="T14" fmla="*/ 444 w 471"/>
                  <a:gd name="T15" fmla="*/ 99 h 196"/>
                  <a:gd name="T16" fmla="*/ 471 w 471"/>
                  <a:gd name="T17" fmla="*/ 117 h 196"/>
                  <a:gd name="T18" fmla="*/ 444 w 471"/>
                  <a:gd name="T19" fmla="*/ 144 h 196"/>
                  <a:gd name="T20" fmla="*/ 303 w 471"/>
                  <a:gd name="T21" fmla="*/ 184 h 196"/>
                  <a:gd name="T22" fmla="*/ 140 w 471"/>
                  <a:gd name="T23" fmla="*/ 170 h 196"/>
                  <a:gd name="T24" fmla="*/ 116 w 471"/>
                  <a:gd name="T25" fmla="*/ 196 h 196"/>
                  <a:gd name="T26" fmla="*/ 0 w 471"/>
                  <a:gd name="T27" fmla="*/ 170 h 196"/>
                  <a:gd name="T28" fmla="*/ 18 w 471"/>
                  <a:gd name="T29" fmla="*/ 122 h 196"/>
                  <a:gd name="T30" fmla="*/ 18 w 471"/>
                  <a:gd name="T31" fmla="*/ 122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1" h="196">
                    <a:moveTo>
                      <a:pt x="18" y="122"/>
                    </a:moveTo>
                    <a:lnTo>
                      <a:pt x="119" y="62"/>
                    </a:lnTo>
                    <a:lnTo>
                      <a:pt x="206" y="47"/>
                    </a:lnTo>
                    <a:lnTo>
                      <a:pt x="238" y="0"/>
                    </a:lnTo>
                    <a:lnTo>
                      <a:pt x="256" y="30"/>
                    </a:lnTo>
                    <a:lnTo>
                      <a:pt x="291" y="83"/>
                    </a:lnTo>
                    <a:lnTo>
                      <a:pt x="352" y="107"/>
                    </a:lnTo>
                    <a:lnTo>
                      <a:pt x="444" y="99"/>
                    </a:lnTo>
                    <a:lnTo>
                      <a:pt x="471" y="117"/>
                    </a:lnTo>
                    <a:lnTo>
                      <a:pt x="444" y="144"/>
                    </a:lnTo>
                    <a:lnTo>
                      <a:pt x="303" y="184"/>
                    </a:lnTo>
                    <a:lnTo>
                      <a:pt x="140" y="170"/>
                    </a:lnTo>
                    <a:lnTo>
                      <a:pt x="116" y="196"/>
                    </a:lnTo>
                    <a:lnTo>
                      <a:pt x="0" y="170"/>
                    </a:lnTo>
                    <a:lnTo>
                      <a:pt x="18" y="122"/>
                    </a:lnTo>
                    <a:lnTo>
                      <a:pt x="18" y="122"/>
                    </a:lnTo>
                    <a:close/>
                  </a:path>
                </a:pathLst>
              </a:custGeom>
              <a:solidFill>
                <a:srgbClr val="855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70" name="Freeform 82"/>
              <p:cNvSpPr>
                <a:spLocks/>
              </p:cNvSpPr>
              <p:nvPr/>
            </p:nvSpPr>
            <p:spPr bwMode="auto">
              <a:xfrm>
                <a:off x="1848" y="4535"/>
                <a:ext cx="107" cy="65"/>
              </a:xfrm>
              <a:custGeom>
                <a:avLst/>
                <a:gdLst>
                  <a:gd name="T0" fmla="*/ 0 w 214"/>
                  <a:gd name="T1" fmla="*/ 111 h 131"/>
                  <a:gd name="T2" fmla="*/ 74 w 214"/>
                  <a:gd name="T3" fmla="*/ 118 h 131"/>
                  <a:gd name="T4" fmla="*/ 107 w 214"/>
                  <a:gd name="T5" fmla="*/ 131 h 131"/>
                  <a:gd name="T6" fmla="*/ 196 w 214"/>
                  <a:gd name="T7" fmla="*/ 121 h 131"/>
                  <a:gd name="T8" fmla="*/ 197 w 214"/>
                  <a:gd name="T9" fmla="*/ 94 h 131"/>
                  <a:gd name="T10" fmla="*/ 184 w 214"/>
                  <a:gd name="T11" fmla="*/ 76 h 131"/>
                  <a:gd name="T12" fmla="*/ 214 w 214"/>
                  <a:gd name="T13" fmla="*/ 33 h 131"/>
                  <a:gd name="T14" fmla="*/ 163 w 214"/>
                  <a:gd name="T15" fmla="*/ 0 h 131"/>
                  <a:gd name="T16" fmla="*/ 151 w 214"/>
                  <a:gd name="T17" fmla="*/ 51 h 131"/>
                  <a:gd name="T18" fmla="*/ 86 w 214"/>
                  <a:gd name="T19" fmla="*/ 30 h 131"/>
                  <a:gd name="T20" fmla="*/ 77 w 214"/>
                  <a:gd name="T21" fmla="*/ 63 h 131"/>
                  <a:gd name="T22" fmla="*/ 49 w 214"/>
                  <a:gd name="T23" fmla="*/ 47 h 131"/>
                  <a:gd name="T24" fmla="*/ 9 w 214"/>
                  <a:gd name="T25" fmla="*/ 66 h 131"/>
                  <a:gd name="T26" fmla="*/ 0 w 214"/>
                  <a:gd name="T27" fmla="*/ 111 h 131"/>
                  <a:gd name="T28" fmla="*/ 0 w 214"/>
                  <a:gd name="T29" fmla="*/ 11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4" h="131">
                    <a:moveTo>
                      <a:pt x="0" y="111"/>
                    </a:moveTo>
                    <a:lnTo>
                      <a:pt x="74" y="118"/>
                    </a:lnTo>
                    <a:lnTo>
                      <a:pt x="107" y="131"/>
                    </a:lnTo>
                    <a:lnTo>
                      <a:pt x="196" y="121"/>
                    </a:lnTo>
                    <a:lnTo>
                      <a:pt x="197" y="94"/>
                    </a:lnTo>
                    <a:lnTo>
                      <a:pt x="184" y="76"/>
                    </a:lnTo>
                    <a:lnTo>
                      <a:pt x="214" y="33"/>
                    </a:lnTo>
                    <a:lnTo>
                      <a:pt x="163" y="0"/>
                    </a:lnTo>
                    <a:lnTo>
                      <a:pt x="151" y="51"/>
                    </a:lnTo>
                    <a:lnTo>
                      <a:pt x="86" y="30"/>
                    </a:lnTo>
                    <a:lnTo>
                      <a:pt x="77" y="63"/>
                    </a:lnTo>
                    <a:lnTo>
                      <a:pt x="49" y="47"/>
                    </a:lnTo>
                    <a:lnTo>
                      <a:pt x="9" y="66"/>
                    </a:lnTo>
                    <a:lnTo>
                      <a:pt x="0" y="111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A3A3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71" name="Freeform 83"/>
              <p:cNvSpPr>
                <a:spLocks/>
              </p:cNvSpPr>
              <p:nvPr/>
            </p:nvSpPr>
            <p:spPr bwMode="auto">
              <a:xfrm>
                <a:off x="1975" y="4522"/>
                <a:ext cx="126" cy="73"/>
              </a:xfrm>
              <a:custGeom>
                <a:avLst/>
                <a:gdLst>
                  <a:gd name="T0" fmla="*/ 25 w 253"/>
                  <a:gd name="T1" fmla="*/ 44 h 147"/>
                  <a:gd name="T2" fmla="*/ 32 w 253"/>
                  <a:gd name="T3" fmla="*/ 4 h 147"/>
                  <a:gd name="T4" fmla="*/ 74 w 253"/>
                  <a:gd name="T5" fmla="*/ 0 h 147"/>
                  <a:gd name="T6" fmla="*/ 92 w 253"/>
                  <a:gd name="T7" fmla="*/ 26 h 147"/>
                  <a:gd name="T8" fmla="*/ 118 w 253"/>
                  <a:gd name="T9" fmla="*/ 26 h 147"/>
                  <a:gd name="T10" fmla="*/ 117 w 253"/>
                  <a:gd name="T11" fmla="*/ 59 h 147"/>
                  <a:gd name="T12" fmla="*/ 173 w 253"/>
                  <a:gd name="T13" fmla="*/ 50 h 147"/>
                  <a:gd name="T14" fmla="*/ 195 w 253"/>
                  <a:gd name="T15" fmla="*/ 73 h 147"/>
                  <a:gd name="T16" fmla="*/ 220 w 253"/>
                  <a:gd name="T17" fmla="*/ 59 h 147"/>
                  <a:gd name="T18" fmla="*/ 253 w 253"/>
                  <a:gd name="T19" fmla="*/ 70 h 147"/>
                  <a:gd name="T20" fmla="*/ 246 w 253"/>
                  <a:gd name="T21" fmla="*/ 114 h 147"/>
                  <a:gd name="T22" fmla="*/ 173 w 253"/>
                  <a:gd name="T23" fmla="*/ 135 h 147"/>
                  <a:gd name="T24" fmla="*/ 54 w 253"/>
                  <a:gd name="T25" fmla="*/ 147 h 147"/>
                  <a:gd name="T26" fmla="*/ 2 w 253"/>
                  <a:gd name="T27" fmla="*/ 120 h 147"/>
                  <a:gd name="T28" fmla="*/ 0 w 253"/>
                  <a:gd name="T29" fmla="*/ 77 h 147"/>
                  <a:gd name="T30" fmla="*/ 25 w 253"/>
                  <a:gd name="T31" fmla="*/ 44 h 147"/>
                  <a:gd name="T32" fmla="*/ 25 w 253"/>
                  <a:gd name="T33" fmla="*/ 44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3" h="147">
                    <a:moveTo>
                      <a:pt x="25" y="44"/>
                    </a:moveTo>
                    <a:lnTo>
                      <a:pt x="32" y="4"/>
                    </a:lnTo>
                    <a:lnTo>
                      <a:pt x="74" y="0"/>
                    </a:lnTo>
                    <a:lnTo>
                      <a:pt x="92" y="26"/>
                    </a:lnTo>
                    <a:lnTo>
                      <a:pt x="118" y="26"/>
                    </a:lnTo>
                    <a:lnTo>
                      <a:pt x="117" y="59"/>
                    </a:lnTo>
                    <a:lnTo>
                      <a:pt x="173" y="50"/>
                    </a:lnTo>
                    <a:lnTo>
                      <a:pt x="195" y="73"/>
                    </a:lnTo>
                    <a:lnTo>
                      <a:pt x="220" y="59"/>
                    </a:lnTo>
                    <a:lnTo>
                      <a:pt x="253" y="70"/>
                    </a:lnTo>
                    <a:lnTo>
                      <a:pt x="246" y="114"/>
                    </a:lnTo>
                    <a:lnTo>
                      <a:pt x="173" y="135"/>
                    </a:lnTo>
                    <a:lnTo>
                      <a:pt x="54" y="147"/>
                    </a:lnTo>
                    <a:lnTo>
                      <a:pt x="2" y="120"/>
                    </a:lnTo>
                    <a:lnTo>
                      <a:pt x="0" y="77"/>
                    </a:lnTo>
                    <a:lnTo>
                      <a:pt x="25" y="44"/>
                    </a:lnTo>
                    <a:lnTo>
                      <a:pt x="25" y="44"/>
                    </a:lnTo>
                    <a:close/>
                  </a:path>
                </a:pathLst>
              </a:custGeom>
              <a:solidFill>
                <a:srgbClr val="A3A3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72" name="Freeform 84"/>
              <p:cNvSpPr>
                <a:spLocks/>
              </p:cNvSpPr>
              <p:nvPr/>
            </p:nvSpPr>
            <p:spPr bwMode="auto">
              <a:xfrm>
                <a:off x="1896" y="4462"/>
                <a:ext cx="60" cy="82"/>
              </a:xfrm>
              <a:custGeom>
                <a:avLst/>
                <a:gdLst>
                  <a:gd name="T0" fmla="*/ 0 w 121"/>
                  <a:gd name="T1" fmla="*/ 3 h 163"/>
                  <a:gd name="T2" fmla="*/ 5 w 121"/>
                  <a:gd name="T3" fmla="*/ 55 h 163"/>
                  <a:gd name="T4" fmla="*/ 47 w 121"/>
                  <a:gd name="T5" fmla="*/ 92 h 163"/>
                  <a:gd name="T6" fmla="*/ 47 w 121"/>
                  <a:gd name="T7" fmla="*/ 163 h 163"/>
                  <a:gd name="T8" fmla="*/ 81 w 121"/>
                  <a:gd name="T9" fmla="*/ 163 h 163"/>
                  <a:gd name="T10" fmla="*/ 121 w 121"/>
                  <a:gd name="T11" fmla="*/ 71 h 163"/>
                  <a:gd name="T12" fmla="*/ 120 w 121"/>
                  <a:gd name="T13" fmla="*/ 0 h 163"/>
                  <a:gd name="T14" fmla="*/ 0 w 121"/>
                  <a:gd name="T15" fmla="*/ 3 h 163"/>
                  <a:gd name="T16" fmla="*/ 0 w 121"/>
                  <a:gd name="T17" fmla="*/ 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1" h="163">
                    <a:moveTo>
                      <a:pt x="0" y="3"/>
                    </a:moveTo>
                    <a:lnTo>
                      <a:pt x="5" y="55"/>
                    </a:lnTo>
                    <a:lnTo>
                      <a:pt x="47" y="92"/>
                    </a:lnTo>
                    <a:lnTo>
                      <a:pt x="47" y="163"/>
                    </a:lnTo>
                    <a:lnTo>
                      <a:pt x="81" y="163"/>
                    </a:lnTo>
                    <a:lnTo>
                      <a:pt x="121" y="71"/>
                    </a:lnTo>
                    <a:lnTo>
                      <a:pt x="12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73" name="Freeform 85"/>
              <p:cNvSpPr>
                <a:spLocks/>
              </p:cNvSpPr>
              <p:nvPr/>
            </p:nvSpPr>
            <p:spPr bwMode="auto">
              <a:xfrm>
                <a:off x="1991" y="4412"/>
                <a:ext cx="71" cy="112"/>
              </a:xfrm>
              <a:custGeom>
                <a:avLst/>
                <a:gdLst>
                  <a:gd name="T0" fmla="*/ 25 w 141"/>
                  <a:gd name="T1" fmla="*/ 40 h 225"/>
                  <a:gd name="T2" fmla="*/ 34 w 141"/>
                  <a:gd name="T3" fmla="*/ 90 h 225"/>
                  <a:gd name="T4" fmla="*/ 12 w 141"/>
                  <a:gd name="T5" fmla="*/ 157 h 225"/>
                  <a:gd name="T6" fmla="*/ 0 w 141"/>
                  <a:gd name="T7" fmla="*/ 225 h 225"/>
                  <a:gd name="T8" fmla="*/ 58 w 141"/>
                  <a:gd name="T9" fmla="*/ 213 h 225"/>
                  <a:gd name="T10" fmla="*/ 126 w 141"/>
                  <a:gd name="T11" fmla="*/ 132 h 225"/>
                  <a:gd name="T12" fmla="*/ 141 w 141"/>
                  <a:gd name="T13" fmla="*/ 0 h 225"/>
                  <a:gd name="T14" fmla="*/ 25 w 141"/>
                  <a:gd name="T15" fmla="*/ 40 h 225"/>
                  <a:gd name="T16" fmla="*/ 25 w 141"/>
                  <a:gd name="T17" fmla="*/ 4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1" h="225">
                    <a:moveTo>
                      <a:pt x="25" y="40"/>
                    </a:moveTo>
                    <a:lnTo>
                      <a:pt x="34" y="90"/>
                    </a:lnTo>
                    <a:lnTo>
                      <a:pt x="12" y="157"/>
                    </a:lnTo>
                    <a:lnTo>
                      <a:pt x="0" y="225"/>
                    </a:lnTo>
                    <a:lnTo>
                      <a:pt x="58" y="213"/>
                    </a:lnTo>
                    <a:lnTo>
                      <a:pt x="126" y="132"/>
                    </a:lnTo>
                    <a:lnTo>
                      <a:pt x="141" y="0"/>
                    </a:lnTo>
                    <a:lnTo>
                      <a:pt x="25" y="40"/>
                    </a:lnTo>
                    <a:lnTo>
                      <a:pt x="25" y="4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74" name="Freeform 86"/>
              <p:cNvSpPr>
                <a:spLocks/>
              </p:cNvSpPr>
              <p:nvPr/>
            </p:nvSpPr>
            <p:spPr bwMode="auto">
              <a:xfrm>
                <a:off x="1858" y="4311"/>
                <a:ext cx="210" cy="162"/>
              </a:xfrm>
              <a:custGeom>
                <a:avLst/>
                <a:gdLst>
                  <a:gd name="T0" fmla="*/ 129 w 420"/>
                  <a:gd name="T1" fmla="*/ 59 h 325"/>
                  <a:gd name="T2" fmla="*/ 415 w 420"/>
                  <a:gd name="T3" fmla="*/ 0 h 325"/>
                  <a:gd name="T4" fmla="*/ 420 w 420"/>
                  <a:gd name="T5" fmla="*/ 181 h 325"/>
                  <a:gd name="T6" fmla="*/ 276 w 420"/>
                  <a:gd name="T7" fmla="*/ 241 h 325"/>
                  <a:gd name="T8" fmla="*/ 232 w 420"/>
                  <a:gd name="T9" fmla="*/ 215 h 325"/>
                  <a:gd name="T10" fmla="*/ 226 w 420"/>
                  <a:gd name="T11" fmla="*/ 288 h 325"/>
                  <a:gd name="T12" fmla="*/ 119 w 420"/>
                  <a:gd name="T13" fmla="*/ 325 h 325"/>
                  <a:gd name="T14" fmla="*/ 0 w 420"/>
                  <a:gd name="T15" fmla="*/ 306 h 325"/>
                  <a:gd name="T16" fmla="*/ 8 w 420"/>
                  <a:gd name="T17" fmla="*/ 251 h 325"/>
                  <a:gd name="T18" fmla="*/ 89 w 420"/>
                  <a:gd name="T19" fmla="*/ 236 h 325"/>
                  <a:gd name="T20" fmla="*/ 129 w 420"/>
                  <a:gd name="T21" fmla="*/ 59 h 325"/>
                  <a:gd name="T22" fmla="*/ 129 w 420"/>
                  <a:gd name="T23" fmla="*/ 59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325">
                    <a:moveTo>
                      <a:pt x="129" y="59"/>
                    </a:moveTo>
                    <a:lnTo>
                      <a:pt x="415" y="0"/>
                    </a:lnTo>
                    <a:lnTo>
                      <a:pt x="420" y="181"/>
                    </a:lnTo>
                    <a:lnTo>
                      <a:pt x="276" y="241"/>
                    </a:lnTo>
                    <a:lnTo>
                      <a:pt x="232" y="215"/>
                    </a:lnTo>
                    <a:lnTo>
                      <a:pt x="226" y="288"/>
                    </a:lnTo>
                    <a:lnTo>
                      <a:pt x="119" y="325"/>
                    </a:lnTo>
                    <a:lnTo>
                      <a:pt x="0" y="306"/>
                    </a:lnTo>
                    <a:lnTo>
                      <a:pt x="8" y="251"/>
                    </a:lnTo>
                    <a:lnTo>
                      <a:pt x="89" y="236"/>
                    </a:lnTo>
                    <a:lnTo>
                      <a:pt x="129" y="59"/>
                    </a:lnTo>
                    <a:lnTo>
                      <a:pt x="129" y="59"/>
                    </a:lnTo>
                    <a:close/>
                  </a:path>
                </a:pathLst>
              </a:custGeom>
              <a:solidFill>
                <a:srgbClr val="33AD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75" name="Freeform 87"/>
              <p:cNvSpPr>
                <a:spLocks/>
              </p:cNvSpPr>
              <p:nvPr/>
            </p:nvSpPr>
            <p:spPr bwMode="auto">
              <a:xfrm>
                <a:off x="1780" y="3949"/>
                <a:ext cx="280" cy="489"/>
              </a:xfrm>
              <a:custGeom>
                <a:avLst/>
                <a:gdLst>
                  <a:gd name="T0" fmla="*/ 492 w 559"/>
                  <a:gd name="T1" fmla="*/ 0 h 978"/>
                  <a:gd name="T2" fmla="*/ 544 w 559"/>
                  <a:gd name="T3" fmla="*/ 18 h 978"/>
                  <a:gd name="T4" fmla="*/ 559 w 559"/>
                  <a:gd name="T5" fmla="*/ 95 h 978"/>
                  <a:gd name="T6" fmla="*/ 526 w 559"/>
                  <a:gd name="T7" fmla="*/ 180 h 978"/>
                  <a:gd name="T8" fmla="*/ 367 w 559"/>
                  <a:gd name="T9" fmla="*/ 373 h 978"/>
                  <a:gd name="T10" fmla="*/ 257 w 559"/>
                  <a:gd name="T11" fmla="*/ 547 h 978"/>
                  <a:gd name="T12" fmla="*/ 260 w 559"/>
                  <a:gd name="T13" fmla="*/ 712 h 978"/>
                  <a:gd name="T14" fmla="*/ 281 w 559"/>
                  <a:gd name="T15" fmla="*/ 865 h 978"/>
                  <a:gd name="T16" fmla="*/ 245 w 559"/>
                  <a:gd name="T17" fmla="*/ 960 h 978"/>
                  <a:gd name="T18" fmla="*/ 146 w 559"/>
                  <a:gd name="T19" fmla="*/ 978 h 978"/>
                  <a:gd name="T20" fmla="*/ 79 w 559"/>
                  <a:gd name="T21" fmla="*/ 954 h 978"/>
                  <a:gd name="T22" fmla="*/ 48 w 559"/>
                  <a:gd name="T23" fmla="*/ 898 h 978"/>
                  <a:gd name="T24" fmla="*/ 0 w 559"/>
                  <a:gd name="T25" fmla="*/ 828 h 978"/>
                  <a:gd name="T26" fmla="*/ 37 w 559"/>
                  <a:gd name="T27" fmla="*/ 831 h 978"/>
                  <a:gd name="T28" fmla="*/ 85 w 559"/>
                  <a:gd name="T29" fmla="*/ 782 h 978"/>
                  <a:gd name="T30" fmla="*/ 92 w 559"/>
                  <a:gd name="T31" fmla="*/ 688 h 978"/>
                  <a:gd name="T32" fmla="*/ 116 w 559"/>
                  <a:gd name="T33" fmla="*/ 602 h 978"/>
                  <a:gd name="T34" fmla="*/ 168 w 559"/>
                  <a:gd name="T35" fmla="*/ 557 h 978"/>
                  <a:gd name="T36" fmla="*/ 205 w 559"/>
                  <a:gd name="T37" fmla="*/ 502 h 978"/>
                  <a:gd name="T38" fmla="*/ 263 w 559"/>
                  <a:gd name="T39" fmla="*/ 418 h 978"/>
                  <a:gd name="T40" fmla="*/ 304 w 559"/>
                  <a:gd name="T41" fmla="*/ 367 h 978"/>
                  <a:gd name="T42" fmla="*/ 348 w 559"/>
                  <a:gd name="T43" fmla="*/ 315 h 978"/>
                  <a:gd name="T44" fmla="*/ 392 w 559"/>
                  <a:gd name="T45" fmla="*/ 266 h 978"/>
                  <a:gd name="T46" fmla="*/ 429 w 559"/>
                  <a:gd name="T47" fmla="*/ 222 h 978"/>
                  <a:gd name="T48" fmla="*/ 495 w 559"/>
                  <a:gd name="T49" fmla="*/ 128 h 978"/>
                  <a:gd name="T50" fmla="*/ 482 w 559"/>
                  <a:gd name="T51" fmla="*/ 82 h 978"/>
                  <a:gd name="T52" fmla="*/ 492 w 559"/>
                  <a:gd name="T53" fmla="*/ 0 h 978"/>
                  <a:gd name="T54" fmla="*/ 492 w 559"/>
                  <a:gd name="T55" fmla="*/ 0 h 9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59" h="978">
                    <a:moveTo>
                      <a:pt x="492" y="0"/>
                    </a:moveTo>
                    <a:lnTo>
                      <a:pt x="544" y="18"/>
                    </a:lnTo>
                    <a:lnTo>
                      <a:pt x="559" y="95"/>
                    </a:lnTo>
                    <a:lnTo>
                      <a:pt x="526" y="180"/>
                    </a:lnTo>
                    <a:lnTo>
                      <a:pt x="367" y="373"/>
                    </a:lnTo>
                    <a:lnTo>
                      <a:pt x="257" y="547"/>
                    </a:lnTo>
                    <a:lnTo>
                      <a:pt x="260" y="712"/>
                    </a:lnTo>
                    <a:lnTo>
                      <a:pt x="281" y="865"/>
                    </a:lnTo>
                    <a:lnTo>
                      <a:pt x="245" y="960"/>
                    </a:lnTo>
                    <a:lnTo>
                      <a:pt x="146" y="978"/>
                    </a:lnTo>
                    <a:lnTo>
                      <a:pt x="79" y="954"/>
                    </a:lnTo>
                    <a:lnTo>
                      <a:pt x="48" y="898"/>
                    </a:lnTo>
                    <a:lnTo>
                      <a:pt x="0" y="828"/>
                    </a:lnTo>
                    <a:lnTo>
                      <a:pt x="37" y="831"/>
                    </a:lnTo>
                    <a:lnTo>
                      <a:pt x="85" y="782"/>
                    </a:lnTo>
                    <a:lnTo>
                      <a:pt x="92" y="688"/>
                    </a:lnTo>
                    <a:lnTo>
                      <a:pt x="116" y="602"/>
                    </a:lnTo>
                    <a:lnTo>
                      <a:pt x="168" y="557"/>
                    </a:lnTo>
                    <a:lnTo>
                      <a:pt x="205" y="502"/>
                    </a:lnTo>
                    <a:lnTo>
                      <a:pt x="263" y="418"/>
                    </a:lnTo>
                    <a:lnTo>
                      <a:pt x="304" y="367"/>
                    </a:lnTo>
                    <a:lnTo>
                      <a:pt x="348" y="315"/>
                    </a:lnTo>
                    <a:lnTo>
                      <a:pt x="392" y="266"/>
                    </a:lnTo>
                    <a:lnTo>
                      <a:pt x="429" y="222"/>
                    </a:lnTo>
                    <a:lnTo>
                      <a:pt x="495" y="128"/>
                    </a:lnTo>
                    <a:lnTo>
                      <a:pt x="482" y="82"/>
                    </a:lnTo>
                    <a:lnTo>
                      <a:pt x="492" y="0"/>
                    </a:lnTo>
                    <a:lnTo>
                      <a:pt x="492" y="0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76" name="Freeform 88"/>
              <p:cNvSpPr>
                <a:spLocks/>
              </p:cNvSpPr>
              <p:nvPr/>
            </p:nvSpPr>
            <p:spPr bwMode="auto">
              <a:xfrm>
                <a:off x="1761" y="3935"/>
                <a:ext cx="267" cy="271"/>
              </a:xfrm>
              <a:custGeom>
                <a:avLst/>
                <a:gdLst>
                  <a:gd name="T0" fmla="*/ 76 w 533"/>
                  <a:gd name="T1" fmla="*/ 380 h 543"/>
                  <a:gd name="T2" fmla="*/ 0 w 533"/>
                  <a:gd name="T3" fmla="*/ 347 h 543"/>
                  <a:gd name="T4" fmla="*/ 18 w 533"/>
                  <a:gd name="T5" fmla="*/ 251 h 543"/>
                  <a:gd name="T6" fmla="*/ 49 w 533"/>
                  <a:gd name="T7" fmla="*/ 270 h 543"/>
                  <a:gd name="T8" fmla="*/ 101 w 533"/>
                  <a:gd name="T9" fmla="*/ 292 h 543"/>
                  <a:gd name="T10" fmla="*/ 124 w 533"/>
                  <a:gd name="T11" fmla="*/ 280 h 543"/>
                  <a:gd name="T12" fmla="*/ 113 w 533"/>
                  <a:gd name="T13" fmla="*/ 246 h 543"/>
                  <a:gd name="T14" fmla="*/ 70 w 533"/>
                  <a:gd name="T15" fmla="*/ 203 h 543"/>
                  <a:gd name="T16" fmla="*/ 113 w 533"/>
                  <a:gd name="T17" fmla="*/ 104 h 543"/>
                  <a:gd name="T18" fmla="*/ 161 w 533"/>
                  <a:gd name="T19" fmla="*/ 59 h 543"/>
                  <a:gd name="T20" fmla="*/ 205 w 533"/>
                  <a:gd name="T21" fmla="*/ 28 h 543"/>
                  <a:gd name="T22" fmla="*/ 216 w 533"/>
                  <a:gd name="T23" fmla="*/ 77 h 543"/>
                  <a:gd name="T24" fmla="*/ 337 w 533"/>
                  <a:gd name="T25" fmla="*/ 80 h 543"/>
                  <a:gd name="T26" fmla="*/ 377 w 533"/>
                  <a:gd name="T27" fmla="*/ 65 h 543"/>
                  <a:gd name="T28" fmla="*/ 441 w 533"/>
                  <a:gd name="T29" fmla="*/ 0 h 543"/>
                  <a:gd name="T30" fmla="*/ 517 w 533"/>
                  <a:gd name="T31" fmla="*/ 28 h 543"/>
                  <a:gd name="T32" fmla="*/ 533 w 533"/>
                  <a:gd name="T33" fmla="*/ 50 h 543"/>
                  <a:gd name="T34" fmla="*/ 504 w 533"/>
                  <a:gd name="T35" fmla="*/ 141 h 543"/>
                  <a:gd name="T36" fmla="*/ 290 w 533"/>
                  <a:gd name="T37" fmla="*/ 377 h 543"/>
                  <a:gd name="T38" fmla="*/ 156 w 533"/>
                  <a:gd name="T39" fmla="*/ 543 h 543"/>
                  <a:gd name="T40" fmla="*/ 149 w 533"/>
                  <a:gd name="T41" fmla="*/ 414 h 543"/>
                  <a:gd name="T42" fmla="*/ 76 w 533"/>
                  <a:gd name="T43" fmla="*/ 380 h 543"/>
                  <a:gd name="T44" fmla="*/ 76 w 533"/>
                  <a:gd name="T45" fmla="*/ 380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3" h="543">
                    <a:moveTo>
                      <a:pt x="76" y="380"/>
                    </a:moveTo>
                    <a:lnTo>
                      <a:pt x="0" y="347"/>
                    </a:lnTo>
                    <a:lnTo>
                      <a:pt x="18" y="251"/>
                    </a:lnTo>
                    <a:lnTo>
                      <a:pt x="49" y="270"/>
                    </a:lnTo>
                    <a:lnTo>
                      <a:pt x="101" y="292"/>
                    </a:lnTo>
                    <a:lnTo>
                      <a:pt x="124" y="280"/>
                    </a:lnTo>
                    <a:lnTo>
                      <a:pt x="113" y="246"/>
                    </a:lnTo>
                    <a:lnTo>
                      <a:pt x="70" y="203"/>
                    </a:lnTo>
                    <a:lnTo>
                      <a:pt x="113" y="104"/>
                    </a:lnTo>
                    <a:lnTo>
                      <a:pt x="161" y="59"/>
                    </a:lnTo>
                    <a:lnTo>
                      <a:pt x="205" y="28"/>
                    </a:lnTo>
                    <a:lnTo>
                      <a:pt x="216" y="77"/>
                    </a:lnTo>
                    <a:lnTo>
                      <a:pt x="337" y="80"/>
                    </a:lnTo>
                    <a:lnTo>
                      <a:pt x="377" y="65"/>
                    </a:lnTo>
                    <a:lnTo>
                      <a:pt x="441" y="0"/>
                    </a:lnTo>
                    <a:lnTo>
                      <a:pt x="517" y="28"/>
                    </a:lnTo>
                    <a:lnTo>
                      <a:pt x="533" y="50"/>
                    </a:lnTo>
                    <a:lnTo>
                      <a:pt x="504" y="141"/>
                    </a:lnTo>
                    <a:lnTo>
                      <a:pt x="290" y="377"/>
                    </a:lnTo>
                    <a:lnTo>
                      <a:pt x="156" y="543"/>
                    </a:lnTo>
                    <a:lnTo>
                      <a:pt x="149" y="414"/>
                    </a:lnTo>
                    <a:lnTo>
                      <a:pt x="76" y="380"/>
                    </a:lnTo>
                    <a:lnTo>
                      <a:pt x="76" y="380"/>
                    </a:lnTo>
                    <a:close/>
                  </a:path>
                </a:pathLst>
              </a:custGeom>
              <a:solidFill>
                <a:srgbClr val="92E5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77" name="Freeform 89"/>
              <p:cNvSpPr>
                <a:spLocks/>
              </p:cNvSpPr>
              <p:nvPr/>
            </p:nvSpPr>
            <p:spPr bwMode="auto">
              <a:xfrm>
                <a:off x="1907" y="3964"/>
                <a:ext cx="245" cy="376"/>
              </a:xfrm>
              <a:custGeom>
                <a:avLst/>
                <a:gdLst>
                  <a:gd name="T0" fmla="*/ 306 w 491"/>
                  <a:gd name="T1" fmla="*/ 0 h 753"/>
                  <a:gd name="T2" fmla="*/ 331 w 491"/>
                  <a:gd name="T3" fmla="*/ 15 h 753"/>
                  <a:gd name="T4" fmla="*/ 375 w 491"/>
                  <a:gd name="T5" fmla="*/ 40 h 753"/>
                  <a:gd name="T6" fmla="*/ 417 w 491"/>
                  <a:gd name="T7" fmla="*/ 82 h 753"/>
                  <a:gd name="T8" fmla="*/ 420 w 491"/>
                  <a:gd name="T9" fmla="*/ 172 h 753"/>
                  <a:gd name="T10" fmla="*/ 390 w 491"/>
                  <a:gd name="T11" fmla="*/ 192 h 753"/>
                  <a:gd name="T12" fmla="*/ 383 w 491"/>
                  <a:gd name="T13" fmla="*/ 251 h 753"/>
                  <a:gd name="T14" fmla="*/ 445 w 491"/>
                  <a:gd name="T15" fmla="*/ 229 h 753"/>
                  <a:gd name="T16" fmla="*/ 491 w 491"/>
                  <a:gd name="T17" fmla="*/ 309 h 753"/>
                  <a:gd name="T18" fmla="*/ 371 w 491"/>
                  <a:gd name="T19" fmla="*/ 358 h 753"/>
                  <a:gd name="T20" fmla="*/ 325 w 491"/>
                  <a:gd name="T21" fmla="*/ 368 h 753"/>
                  <a:gd name="T22" fmla="*/ 310 w 491"/>
                  <a:gd name="T23" fmla="*/ 492 h 753"/>
                  <a:gd name="T24" fmla="*/ 332 w 491"/>
                  <a:gd name="T25" fmla="*/ 694 h 753"/>
                  <a:gd name="T26" fmla="*/ 266 w 491"/>
                  <a:gd name="T27" fmla="*/ 725 h 753"/>
                  <a:gd name="T28" fmla="*/ 32 w 491"/>
                  <a:gd name="T29" fmla="*/ 753 h 753"/>
                  <a:gd name="T30" fmla="*/ 18 w 491"/>
                  <a:gd name="T31" fmla="*/ 619 h 753"/>
                  <a:gd name="T32" fmla="*/ 0 w 491"/>
                  <a:gd name="T33" fmla="*/ 498 h 753"/>
                  <a:gd name="T34" fmla="*/ 255 w 491"/>
                  <a:gd name="T35" fmla="*/ 180 h 753"/>
                  <a:gd name="T36" fmla="*/ 303 w 491"/>
                  <a:gd name="T37" fmla="*/ 82 h 753"/>
                  <a:gd name="T38" fmla="*/ 306 w 491"/>
                  <a:gd name="T39" fmla="*/ 0 h 753"/>
                  <a:gd name="T40" fmla="*/ 306 w 491"/>
                  <a:gd name="T41" fmla="*/ 0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91" h="753">
                    <a:moveTo>
                      <a:pt x="306" y="0"/>
                    </a:moveTo>
                    <a:lnTo>
                      <a:pt x="331" y="15"/>
                    </a:lnTo>
                    <a:lnTo>
                      <a:pt x="375" y="40"/>
                    </a:lnTo>
                    <a:lnTo>
                      <a:pt x="417" y="82"/>
                    </a:lnTo>
                    <a:lnTo>
                      <a:pt x="420" y="172"/>
                    </a:lnTo>
                    <a:lnTo>
                      <a:pt x="390" y="192"/>
                    </a:lnTo>
                    <a:lnTo>
                      <a:pt x="383" y="251"/>
                    </a:lnTo>
                    <a:lnTo>
                      <a:pt x="445" y="229"/>
                    </a:lnTo>
                    <a:lnTo>
                      <a:pt x="491" y="309"/>
                    </a:lnTo>
                    <a:lnTo>
                      <a:pt x="371" y="358"/>
                    </a:lnTo>
                    <a:lnTo>
                      <a:pt x="325" y="368"/>
                    </a:lnTo>
                    <a:lnTo>
                      <a:pt x="310" y="492"/>
                    </a:lnTo>
                    <a:lnTo>
                      <a:pt x="332" y="694"/>
                    </a:lnTo>
                    <a:lnTo>
                      <a:pt x="266" y="725"/>
                    </a:lnTo>
                    <a:lnTo>
                      <a:pt x="32" y="753"/>
                    </a:lnTo>
                    <a:lnTo>
                      <a:pt x="18" y="619"/>
                    </a:lnTo>
                    <a:lnTo>
                      <a:pt x="0" y="498"/>
                    </a:lnTo>
                    <a:lnTo>
                      <a:pt x="255" y="180"/>
                    </a:lnTo>
                    <a:lnTo>
                      <a:pt x="303" y="82"/>
                    </a:lnTo>
                    <a:lnTo>
                      <a:pt x="306" y="0"/>
                    </a:lnTo>
                    <a:lnTo>
                      <a:pt x="306" y="0"/>
                    </a:lnTo>
                    <a:close/>
                  </a:path>
                </a:pathLst>
              </a:custGeom>
              <a:solidFill>
                <a:srgbClr val="92E5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78" name="Freeform 90"/>
              <p:cNvSpPr>
                <a:spLocks/>
              </p:cNvSpPr>
              <p:nvPr/>
            </p:nvSpPr>
            <p:spPr bwMode="auto">
              <a:xfrm>
                <a:off x="1884" y="3739"/>
                <a:ext cx="168" cy="235"/>
              </a:xfrm>
              <a:custGeom>
                <a:avLst/>
                <a:gdLst>
                  <a:gd name="T0" fmla="*/ 18 w 336"/>
                  <a:gd name="T1" fmla="*/ 248 h 470"/>
                  <a:gd name="T2" fmla="*/ 3 w 336"/>
                  <a:gd name="T3" fmla="*/ 404 h 470"/>
                  <a:gd name="T4" fmla="*/ 37 w 336"/>
                  <a:gd name="T5" fmla="*/ 453 h 470"/>
                  <a:gd name="T6" fmla="*/ 63 w 336"/>
                  <a:gd name="T7" fmla="*/ 462 h 470"/>
                  <a:gd name="T8" fmla="*/ 92 w 336"/>
                  <a:gd name="T9" fmla="*/ 470 h 470"/>
                  <a:gd name="T10" fmla="*/ 162 w 336"/>
                  <a:gd name="T11" fmla="*/ 422 h 470"/>
                  <a:gd name="T12" fmla="*/ 247 w 336"/>
                  <a:gd name="T13" fmla="*/ 300 h 470"/>
                  <a:gd name="T14" fmla="*/ 241 w 336"/>
                  <a:gd name="T15" fmla="*/ 272 h 470"/>
                  <a:gd name="T16" fmla="*/ 300 w 336"/>
                  <a:gd name="T17" fmla="*/ 220 h 470"/>
                  <a:gd name="T18" fmla="*/ 336 w 336"/>
                  <a:gd name="T19" fmla="*/ 134 h 470"/>
                  <a:gd name="T20" fmla="*/ 303 w 336"/>
                  <a:gd name="T21" fmla="*/ 24 h 470"/>
                  <a:gd name="T22" fmla="*/ 274 w 336"/>
                  <a:gd name="T23" fmla="*/ 12 h 470"/>
                  <a:gd name="T24" fmla="*/ 226 w 336"/>
                  <a:gd name="T25" fmla="*/ 0 h 470"/>
                  <a:gd name="T26" fmla="*/ 167 w 336"/>
                  <a:gd name="T27" fmla="*/ 15 h 470"/>
                  <a:gd name="T28" fmla="*/ 187 w 336"/>
                  <a:gd name="T29" fmla="*/ 64 h 470"/>
                  <a:gd name="T30" fmla="*/ 248 w 336"/>
                  <a:gd name="T31" fmla="*/ 122 h 470"/>
                  <a:gd name="T32" fmla="*/ 248 w 336"/>
                  <a:gd name="T33" fmla="*/ 159 h 470"/>
                  <a:gd name="T34" fmla="*/ 207 w 336"/>
                  <a:gd name="T35" fmla="*/ 116 h 470"/>
                  <a:gd name="T36" fmla="*/ 144 w 336"/>
                  <a:gd name="T37" fmla="*/ 82 h 470"/>
                  <a:gd name="T38" fmla="*/ 107 w 336"/>
                  <a:gd name="T39" fmla="*/ 57 h 470"/>
                  <a:gd name="T40" fmla="*/ 70 w 336"/>
                  <a:gd name="T41" fmla="*/ 57 h 470"/>
                  <a:gd name="T42" fmla="*/ 28 w 336"/>
                  <a:gd name="T43" fmla="*/ 82 h 470"/>
                  <a:gd name="T44" fmla="*/ 0 w 336"/>
                  <a:gd name="T45" fmla="*/ 156 h 470"/>
                  <a:gd name="T46" fmla="*/ 18 w 336"/>
                  <a:gd name="T47" fmla="*/ 248 h 470"/>
                  <a:gd name="T48" fmla="*/ 18 w 336"/>
                  <a:gd name="T49" fmla="*/ 248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36" h="470">
                    <a:moveTo>
                      <a:pt x="18" y="248"/>
                    </a:moveTo>
                    <a:lnTo>
                      <a:pt x="3" y="404"/>
                    </a:lnTo>
                    <a:lnTo>
                      <a:pt x="37" y="453"/>
                    </a:lnTo>
                    <a:lnTo>
                      <a:pt x="63" y="462"/>
                    </a:lnTo>
                    <a:lnTo>
                      <a:pt x="92" y="470"/>
                    </a:lnTo>
                    <a:lnTo>
                      <a:pt x="162" y="422"/>
                    </a:lnTo>
                    <a:lnTo>
                      <a:pt x="247" y="300"/>
                    </a:lnTo>
                    <a:lnTo>
                      <a:pt x="241" y="272"/>
                    </a:lnTo>
                    <a:lnTo>
                      <a:pt x="300" y="220"/>
                    </a:lnTo>
                    <a:lnTo>
                      <a:pt x="336" y="134"/>
                    </a:lnTo>
                    <a:lnTo>
                      <a:pt x="303" y="24"/>
                    </a:lnTo>
                    <a:lnTo>
                      <a:pt x="274" y="12"/>
                    </a:lnTo>
                    <a:lnTo>
                      <a:pt x="226" y="0"/>
                    </a:lnTo>
                    <a:lnTo>
                      <a:pt x="167" y="15"/>
                    </a:lnTo>
                    <a:lnTo>
                      <a:pt x="187" y="64"/>
                    </a:lnTo>
                    <a:lnTo>
                      <a:pt x="248" y="122"/>
                    </a:lnTo>
                    <a:lnTo>
                      <a:pt x="248" y="159"/>
                    </a:lnTo>
                    <a:lnTo>
                      <a:pt x="207" y="116"/>
                    </a:lnTo>
                    <a:lnTo>
                      <a:pt x="144" y="82"/>
                    </a:lnTo>
                    <a:lnTo>
                      <a:pt x="107" y="57"/>
                    </a:lnTo>
                    <a:lnTo>
                      <a:pt x="70" y="57"/>
                    </a:lnTo>
                    <a:lnTo>
                      <a:pt x="28" y="82"/>
                    </a:lnTo>
                    <a:lnTo>
                      <a:pt x="0" y="156"/>
                    </a:lnTo>
                    <a:lnTo>
                      <a:pt x="18" y="248"/>
                    </a:lnTo>
                    <a:lnTo>
                      <a:pt x="18" y="248"/>
                    </a:lnTo>
                    <a:close/>
                  </a:path>
                </a:pathLst>
              </a:custGeom>
              <a:solidFill>
                <a:srgbClr val="FF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79" name="Freeform 91"/>
              <p:cNvSpPr>
                <a:spLocks/>
              </p:cNvSpPr>
              <p:nvPr/>
            </p:nvSpPr>
            <p:spPr bwMode="auto">
              <a:xfrm>
                <a:off x="1643" y="3949"/>
                <a:ext cx="162" cy="367"/>
              </a:xfrm>
              <a:custGeom>
                <a:avLst/>
                <a:gdLst>
                  <a:gd name="T0" fmla="*/ 169 w 323"/>
                  <a:gd name="T1" fmla="*/ 0 h 734"/>
                  <a:gd name="T2" fmla="*/ 112 w 323"/>
                  <a:gd name="T3" fmla="*/ 18 h 734"/>
                  <a:gd name="T4" fmla="*/ 88 w 323"/>
                  <a:gd name="T5" fmla="*/ 67 h 734"/>
                  <a:gd name="T6" fmla="*/ 12 w 323"/>
                  <a:gd name="T7" fmla="*/ 137 h 734"/>
                  <a:gd name="T8" fmla="*/ 149 w 323"/>
                  <a:gd name="T9" fmla="*/ 237 h 734"/>
                  <a:gd name="T10" fmla="*/ 18 w 323"/>
                  <a:gd name="T11" fmla="*/ 214 h 734"/>
                  <a:gd name="T12" fmla="*/ 30 w 323"/>
                  <a:gd name="T13" fmla="*/ 341 h 734"/>
                  <a:gd name="T14" fmla="*/ 30 w 323"/>
                  <a:gd name="T15" fmla="*/ 400 h 734"/>
                  <a:gd name="T16" fmla="*/ 30 w 323"/>
                  <a:gd name="T17" fmla="*/ 459 h 734"/>
                  <a:gd name="T18" fmla="*/ 27 w 323"/>
                  <a:gd name="T19" fmla="*/ 520 h 734"/>
                  <a:gd name="T20" fmla="*/ 0 w 323"/>
                  <a:gd name="T21" fmla="*/ 661 h 734"/>
                  <a:gd name="T22" fmla="*/ 129 w 323"/>
                  <a:gd name="T23" fmla="*/ 734 h 734"/>
                  <a:gd name="T24" fmla="*/ 178 w 323"/>
                  <a:gd name="T25" fmla="*/ 694 h 734"/>
                  <a:gd name="T26" fmla="*/ 281 w 323"/>
                  <a:gd name="T27" fmla="*/ 644 h 734"/>
                  <a:gd name="T28" fmla="*/ 323 w 323"/>
                  <a:gd name="T29" fmla="*/ 554 h 734"/>
                  <a:gd name="T30" fmla="*/ 278 w 323"/>
                  <a:gd name="T31" fmla="*/ 450 h 734"/>
                  <a:gd name="T32" fmla="*/ 281 w 323"/>
                  <a:gd name="T33" fmla="*/ 328 h 734"/>
                  <a:gd name="T34" fmla="*/ 226 w 323"/>
                  <a:gd name="T35" fmla="*/ 287 h 734"/>
                  <a:gd name="T36" fmla="*/ 254 w 323"/>
                  <a:gd name="T37" fmla="*/ 222 h 734"/>
                  <a:gd name="T38" fmla="*/ 310 w 323"/>
                  <a:gd name="T39" fmla="*/ 107 h 734"/>
                  <a:gd name="T40" fmla="*/ 254 w 323"/>
                  <a:gd name="T41" fmla="*/ 88 h 734"/>
                  <a:gd name="T42" fmla="*/ 189 w 323"/>
                  <a:gd name="T43" fmla="*/ 115 h 734"/>
                  <a:gd name="T44" fmla="*/ 169 w 323"/>
                  <a:gd name="T45" fmla="*/ 0 h 734"/>
                  <a:gd name="T46" fmla="*/ 169 w 323"/>
                  <a:gd name="T47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3" h="734">
                    <a:moveTo>
                      <a:pt x="169" y="0"/>
                    </a:moveTo>
                    <a:lnTo>
                      <a:pt x="112" y="18"/>
                    </a:lnTo>
                    <a:lnTo>
                      <a:pt x="88" y="67"/>
                    </a:lnTo>
                    <a:lnTo>
                      <a:pt x="12" y="137"/>
                    </a:lnTo>
                    <a:lnTo>
                      <a:pt x="149" y="237"/>
                    </a:lnTo>
                    <a:lnTo>
                      <a:pt x="18" y="214"/>
                    </a:lnTo>
                    <a:lnTo>
                      <a:pt x="30" y="341"/>
                    </a:lnTo>
                    <a:lnTo>
                      <a:pt x="30" y="400"/>
                    </a:lnTo>
                    <a:lnTo>
                      <a:pt x="30" y="459"/>
                    </a:lnTo>
                    <a:lnTo>
                      <a:pt x="27" y="520"/>
                    </a:lnTo>
                    <a:lnTo>
                      <a:pt x="0" y="661"/>
                    </a:lnTo>
                    <a:lnTo>
                      <a:pt x="129" y="734"/>
                    </a:lnTo>
                    <a:lnTo>
                      <a:pt x="178" y="694"/>
                    </a:lnTo>
                    <a:lnTo>
                      <a:pt x="281" y="644"/>
                    </a:lnTo>
                    <a:lnTo>
                      <a:pt x="323" y="554"/>
                    </a:lnTo>
                    <a:lnTo>
                      <a:pt x="278" y="450"/>
                    </a:lnTo>
                    <a:lnTo>
                      <a:pt x="281" y="328"/>
                    </a:lnTo>
                    <a:lnTo>
                      <a:pt x="226" y="287"/>
                    </a:lnTo>
                    <a:lnTo>
                      <a:pt x="254" y="222"/>
                    </a:lnTo>
                    <a:lnTo>
                      <a:pt x="310" y="107"/>
                    </a:lnTo>
                    <a:lnTo>
                      <a:pt x="254" y="88"/>
                    </a:lnTo>
                    <a:lnTo>
                      <a:pt x="189" y="115"/>
                    </a:lnTo>
                    <a:lnTo>
                      <a:pt x="169" y="0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E3A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80" name="Freeform 92"/>
              <p:cNvSpPr>
                <a:spLocks/>
              </p:cNvSpPr>
              <p:nvPr/>
            </p:nvSpPr>
            <p:spPr bwMode="auto">
              <a:xfrm>
                <a:off x="1714" y="3937"/>
                <a:ext cx="84" cy="68"/>
              </a:xfrm>
              <a:custGeom>
                <a:avLst/>
                <a:gdLst>
                  <a:gd name="T0" fmla="*/ 162 w 169"/>
                  <a:gd name="T1" fmla="*/ 0 h 137"/>
                  <a:gd name="T2" fmla="*/ 169 w 169"/>
                  <a:gd name="T3" fmla="*/ 43 h 137"/>
                  <a:gd name="T4" fmla="*/ 91 w 169"/>
                  <a:gd name="T5" fmla="*/ 137 h 137"/>
                  <a:gd name="T6" fmla="*/ 0 w 169"/>
                  <a:gd name="T7" fmla="*/ 132 h 137"/>
                  <a:gd name="T8" fmla="*/ 12 w 169"/>
                  <a:gd name="T9" fmla="*/ 80 h 137"/>
                  <a:gd name="T10" fmla="*/ 37 w 169"/>
                  <a:gd name="T11" fmla="*/ 55 h 137"/>
                  <a:gd name="T12" fmla="*/ 28 w 169"/>
                  <a:gd name="T13" fmla="*/ 25 h 137"/>
                  <a:gd name="T14" fmla="*/ 125 w 169"/>
                  <a:gd name="T15" fmla="*/ 15 h 137"/>
                  <a:gd name="T16" fmla="*/ 162 w 169"/>
                  <a:gd name="T17" fmla="*/ 0 h 137"/>
                  <a:gd name="T18" fmla="*/ 162 w 169"/>
                  <a:gd name="T19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9" h="137">
                    <a:moveTo>
                      <a:pt x="162" y="0"/>
                    </a:moveTo>
                    <a:lnTo>
                      <a:pt x="169" y="43"/>
                    </a:lnTo>
                    <a:lnTo>
                      <a:pt x="91" y="137"/>
                    </a:lnTo>
                    <a:lnTo>
                      <a:pt x="0" y="132"/>
                    </a:lnTo>
                    <a:lnTo>
                      <a:pt x="12" y="80"/>
                    </a:lnTo>
                    <a:lnTo>
                      <a:pt x="37" y="55"/>
                    </a:lnTo>
                    <a:lnTo>
                      <a:pt x="28" y="25"/>
                    </a:lnTo>
                    <a:lnTo>
                      <a:pt x="125" y="15"/>
                    </a:lnTo>
                    <a:lnTo>
                      <a:pt x="162" y="0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A382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81" name="Freeform 93"/>
              <p:cNvSpPr>
                <a:spLocks/>
              </p:cNvSpPr>
              <p:nvPr/>
            </p:nvSpPr>
            <p:spPr bwMode="auto">
              <a:xfrm>
                <a:off x="1783" y="4122"/>
                <a:ext cx="65" cy="116"/>
              </a:xfrm>
              <a:custGeom>
                <a:avLst/>
                <a:gdLst>
                  <a:gd name="T0" fmla="*/ 0 w 132"/>
                  <a:gd name="T1" fmla="*/ 0 h 231"/>
                  <a:gd name="T2" fmla="*/ 50 w 132"/>
                  <a:gd name="T3" fmla="*/ 17 h 231"/>
                  <a:gd name="T4" fmla="*/ 126 w 132"/>
                  <a:gd name="T5" fmla="*/ 32 h 231"/>
                  <a:gd name="T6" fmla="*/ 132 w 132"/>
                  <a:gd name="T7" fmla="*/ 168 h 231"/>
                  <a:gd name="T8" fmla="*/ 110 w 132"/>
                  <a:gd name="T9" fmla="*/ 216 h 231"/>
                  <a:gd name="T10" fmla="*/ 59 w 132"/>
                  <a:gd name="T11" fmla="*/ 231 h 231"/>
                  <a:gd name="T12" fmla="*/ 55 w 132"/>
                  <a:gd name="T13" fmla="*/ 142 h 231"/>
                  <a:gd name="T14" fmla="*/ 52 w 132"/>
                  <a:gd name="T15" fmla="*/ 97 h 231"/>
                  <a:gd name="T16" fmla="*/ 10 w 132"/>
                  <a:gd name="T17" fmla="*/ 67 h 231"/>
                  <a:gd name="T18" fmla="*/ 0 w 132"/>
                  <a:gd name="T19" fmla="*/ 0 h 231"/>
                  <a:gd name="T20" fmla="*/ 0 w 132"/>
                  <a:gd name="T21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2" h="231">
                    <a:moveTo>
                      <a:pt x="0" y="0"/>
                    </a:moveTo>
                    <a:lnTo>
                      <a:pt x="50" y="17"/>
                    </a:lnTo>
                    <a:lnTo>
                      <a:pt x="126" y="32"/>
                    </a:lnTo>
                    <a:lnTo>
                      <a:pt x="132" y="168"/>
                    </a:lnTo>
                    <a:lnTo>
                      <a:pt x="110" y="216"/>
                    </a:lnTo>
                    <a:lnTo>
                      <a:pt x="59" y="231"/>
                    </a:lnTo>
                    <a:lnTo>
                      <a:pt x="55" y="142"/>
                    </a:lnTo>
                    <a:lnTo>
                      <a:pt x="52" y="97"/>
                    </a:lnTo>
                    <a:lnTo>
                      <a:pt x="10" y="6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82" name="Freeform 94"/>
              <p:cNvSpPr>
                <a:spLocks/>
              </p:cNvSpPr>
              <p:nvPr/>
            </p:nvSpPr>
            <p:spPr bwMode="auto">
              <a:xfrm>
                <a:off x="2000" y="3829"/>
                <a:ext cx="64" cy="91"/>
              </a:xfrm>
              <a:custGeom>
                <a:avLst/>
                <a:gdLst>
                  <a:gd name="T0" fmla="*/ 96 w 129"/>
                  <a:gd name="T1" fmla="*/ 0 h 181"/>
                  <a:gd name="T2" fmla="*/ 129 w 129"/>
                  <a:gd name="T3" fmla="*/ 84 h 181"/>
                  <a:gd name="T4" fmla="*/ 74 w 129"/>
                  <a:gd name="T5" fmla="*/ 117 h 181"/>
                  <a:gd name="T6" fmla="*/ 44 w 129"/>
                  <a:gd name="T7" fmla="*/ 181 h 181"/>
                  <a:gd name="T8" fmla="*/ 0 w 129"/>
                  <a:gd name="T9" fmla="*/ 173 h 181"/>
                  <a:gd name="T10" fmla="*/ 29 w 129"/>
                  <a:gd name="T11" fmla="*/ 111 h 181"/>
                  <a:gd name="T12" fmla="*/ 31 w 129"/>
                  <a:gd name="T13" fmla="*/ 92 h 181"/>
                  <a:gd name="T14" fmla="*/ 83 w 129"/>
                  <a:gd name="T15" fmla="*/ 40 h 181"/>
                  <a:gd name="T16" fmla="*/ 96 w 129"/>
                  <a:gd name="T17" fmla="*/ 0 h 181"/>
                  <a:gd name="T18" fmla="*/ 96 w 129"/>
                  <a:gd name="T1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" h="181">
                    <a:moveTo>
                      <a:pt x="96" y="0"/>
                    </a:moveTo>
                    <a:lnTo>
                      <a:pt x="129" y="84"/>
                    </a:lnTo>
                    <a:lnTo>
                      <a:pt x="74" y="117"/>
                    </a:lnTo>
                    <a:lnTo>
                      <a:pt x="44" y="181"/>
                    </a:lnTo>
                    <a:lnTo>
                      <a:pt x="0" y="173"/>
                    </a:lnTo>
                    <a:lnTo>
                      <a:pt x="29" y="111"/>
                    </a:lnTo>
                    <a:lnTo>
                      <a:pt x="31" y="92"/>
                    </a:lnTo>
                    <a:lnTo>
                      <a:pt x="83" y="40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83" name="Freeform 95"/>
              <p:cNvSpPr>
                <a:spLocks/>
              </p:cNvSpPr>
              <p:nvPr/>
            </p:nvSpPr>
            <p:spPr bwMode="auto">
              <a:xfrm>
                <a:off x="2062" y="4125"/>
                <a:ext cx="76" cy="156"/>
              </a:xfrm>
              <a:custGeom>
                <a:avLst/>
                <a:gdLst>
                  <a:gd name="T0" fmla="*/ 154 w 154"/>
                  <a:gd name="T1" fmla="*/ 0 h 313"/>
                  <a:gd name="T2" fmla="*/ 140 w 154"/>
                  <a:gd name="T3" fmla="*/ 97 h 313"/>
                  <a:gd name="T4" fmla="*/ 15 w 154"/>
                  <a:gd name="T5" fmla="*/ 313 h 313"/>
                  <a:gd name="T6" fmla="*/ 0 w 154"/>
                  <a:gd name="T7" fmla="*/ 171 h 313"/>
                  <a:gd name="T8" fmla="*/ 15 w 154"/>
                  <a:gd name="T9" fmla="*/ 47 h 313"/>
                  <a:gd name="T10" fmla="*/ 154 w 154"/>
                  <a:gd name="T11" fmla="*/ 0 h 313"/>
                  <a:gd name="T12" fmla="*/ 154 w 154"/>
                  <a:gd name="T13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" h="313">
                    <a:moveTo>
                      <a:pt x="154" y="0"/>
                    </a:moveTo>
                    <a:lnTo>
                      <a:pt x="140" y="97"/>
                    </a:lnTo>
                    <a:lnTo>
                      <a:pt x="15" y="313"/>
                    </a:lnTo>
                    <a:lnTo>
                      <a:pt x="0" y="171"/>
                    </a:lnTo>
                    <a:lnTo>
                      <a:pt x="15" y="47"/>
                    </a:lnTo>
                    <a:lnTo>
                      <a:pt x="154" y="0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84" name="Freeform 96"/>
              <p:cNvSpPr>
                <a:spLocks/>
              </p:cNvSpPr>
              <p:nvPr/>
            </p:nvSpPr>
            <p:spPr bwMode="auto">
              <a:xfrm>
                <a:off x="2563" y="3989"/>
                <a:ext cx="105" cy="87"/>
              </a:xfrm>
              <a:custGeom>
                <a:avLst/>
                <a:gdLst>
                  <a:gd name="T0" fmla="*/ 51 w 210"/>
                  <a:gd name="T1" fmla="*/ 0 h 174"/>
                  <a:gd name="T2" fmla="*/ 28 w 210"/>
                  <a:gd name="T3" fmla="*/ 16 h 174"/>
                  <a:gd name="T4" fmla="*/ 0 w 210"/>
                  <a:gd name="T5" fmla="*/ 42 h 174"/>
                  <a:gd name="T6" fmla="*/ 33 w 210"/>
                  <a:gd name="T7" fmla="*/ 60 h 174"/>
                  <a:gd name="T8" fmla="*/ 21 w 210"/>
                  <a:gd name="T9" fmla="*/ 100 h 174"/>
                  <a:gd name="T10" fmla="*/ 78 w 210"/>
                  <a:gd name="T11" fmla="*/ 112 h 174"/>
                  <a:gd name="T12" fmla="*/ 68 w 210"/>
                  <a:gd name="T13" fmla="*/ 154 h 174"/>
                  <a:gd name="T14" fmla="*/ 143 w 210"/>
                  <a:gd name="T15" fmla="*/ 174 h 174"/>
                  <a:gd name="T16" fmla="*/ 185 w 210"/>
                  <a:gd name="T17" fmla="*/ 142 h 174"/>
                  <a:gd name="T18" fmla="*/ 174 w 210"/>
                  <a:gd name="T19" fmla="*/ 117 h 174"/>
                  <a:gd name="T20" fmla="*/ 162 w 210"/>
                  <a:gd name="T21" fmla="*/ 108 h 174"/>
                  <a:gd name="T22" fmla="*/ 210 w 210"/>
                  <a:gd name="T23" fmla="*/ 54 h 174"/>
                  <a:gd name="T24" fmla="*/ 205 w 210"/>
                  <a:gd name="T25" fmla="*/ 27 h 174"/>
                  <a:gd name="T26" fmla="*/ 98 w 210"/>
                  <a:gd name="T27" fmla="*/ 32 h 174"/>
                  <a:gd name="T28" fmla="*/ 51 w 210"/>
                  <a:gd name="T29" fmla="*/ 0 h 174"/>
                  <a:gd name="T30" fmla="*/ 51 w 210"/>
                  <a:gd name="T31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0" h="174">
                    <a:moveTo>
                      <a:pt x="51" y="0"/>
                    </a:moveTo>
                    <a:lnTo>
                      <a:pt x="28" y="16"/>
                    </a:lnTo>
                    <a:lnTo>
                      <a:pt x="0" y="42"/>
                    </a:lnTo>
                    <a:lnTo>
                      <a:pt x="33" y="60"/>
                    </a:lnTo>
                    <a:lnTo>
                      <a:pt x="21" y="100"/>
                    </a:lnTo>
                    <a:lnTo>
                      <a:pt x="78" y="112"/>
                    </a:lnTo>
                    <a:lnTo>
                      <a:pt x="68" y="154"/>
                    </a:lnTo>
                    <a:lnTo>
                      <a:pt x="143" y="174"/>
                    </a:lnTo>
                    <a:lnTo>
                      <a:pt x="185" y="142"/>
                    </a:lnTo>
                    <a:lnTo>
                      <a:pt x="174" y="117"/>
                    </a:lnTo>
                    <a:lnTo>
                      <a:pt x="162" y="108"/>
                    </a:lnTo>
                    <a:lnTo>
                      <a:pt x="210" y="54"/>
                    </a:lnTo>
                    <a:lnTo>
                      <a:pt x="205" y="27"/>
                    </a:lnTo>
                    <a:lnTo>
                      <a:pt x="98" y="32"/>
                    </a:lnTo>
                    <a:lnTo>
                      <a:pt x="51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85" name="Freeform 97"/>
              <p:cNvSpPr>
                <a:spLocks/>
              </p:cNvSpPr>
              <p:nvPr/>
            </p:nvSpPr>
            <p:spPr bwMode="auto">
              <a:xfrm>
                <a:off x="2434" y="3194"/>
                <a:ext cx="226" cy="277"/>
              </a:xfrm>
              <a:custGeom>
                <a:avLst/>
                <a:gdLst>
                  <a:gd name="T0" fmla="*/ 153 w 452"/>
                  <a:gd name="T1" fmla="*/ 39 h 555"/>
                  <a:gd name="T2" fmla="*/ 131 w 452"/>
                  <a:gd name="T3" fmla="*/ 54 h 555"/>
                  <a:gd name="T4" fmla="*/ 94 w 452"/>
                  <a:gd name="T5" fmla="*/ 85 h 555"/>
                  <a:gd name="T6" fmla="*/ 75 w 452"/>
                  <a:gd name="T7" fmla="*/ 146 h 555"/>
                  <a:gd name="T8" fmla="*/ 85 w 452"/>
                  <a:gd name="T9" fmla="*/ 192 h 555"/>
                  <a:gd name="T10" fmla="*/ 60 w 452"/>
                  <a:gd name="T11" fmla="*/ 217 h 555"/>
                  <a:gd name="T12" fmla="*/ 76 w 452"/>
                  <a:gd name="T13" fmla="*/ 259 h 555"/>
                  <a:gd name="T14" fmla="*/ 20 w 452"/>
                  <a:gd name="T15" fmla="*/ 259 h 555"/>
                  <a:gd name="T16" fmla="*/ 5 w 452"/>
                  <a:gd name="T17" fmla="*/ 288 h 555"/>
                  <a:gd name="T18" fmla="*/ 0 w 452"/>
                  <a:gd name="T19" fmla="*/ 332 h 555"/>
                  <a:gd name="T20" fmla="*/ 50 w 452"/>
                  <a:gd name="T21" fmla="*/ 317 h 555"/>
                  <a:gd name="T22" fmla="*/ 67 w 452"/>
                  <a:gd name="T23" fmla="*/ 351 h 555"/>
                  <a:gd name="T24" fmla="*/ 93 w 452"/>
                  <a:gd name="T25" fmla="*/ 439 h 555"/>
                  <a:gd name="T26" fmla="*/ 20 w 452"/>
                  <a:gd name="T27" fmla="*/ 416 h 555"/>
                  <a:gd name="T28" fmla="*/ 27 w 452"/>
                  <a:gd name="T29" fmla="*/ 458 h 555"/>
                  <a:gd name="T30" fmla="*/ 63 w 452"/>
                  <a:gd name="T31" fmla="*/ 475 h 555"/>
                  <a:gd name="T32" fmla="*/ 57 w 452"/>
                  <a:gd name="T33" fmla="*/ 503 h 555"/>
                  <a:gd name="T34" fmla="*/ 79 w 452"/>
                  <a:gd name="T35" fmla="*/ 523 h 555"/>
                  <a:gd name="T36" fmla="*/ 112 w 452"/>
                  <a:gd name="T37" fmla="*/ 555 h 555"/>
                  <a:gd name="T38" fmla="*/ 213 w 452"/>
                  <a:gd name="T39" fmla="*/ 555 h 555"/>
                  <a:gd name="T40" fmla="*/ 244 w 452"/>
                  <a:gd name="T41" fmla="*/ 428 h 555"/>
                  <a:gd name="T42" fmla="*/ 385 w 452"/>
                  <a:gd name="T43" fmla="*/ 373 h 555"/>
                  <a:gd name="T44" fmla="*/ 452 w 452"/>
                  <a:gd name="T45" fmla="*/ 254 h 555"/>
                  <a:gd name="T46" fmla="*/ 379 w 452"/>
                  <a:gd name="T47" fmla="*/ 125 h 555"/>
                  <a:gd name="T48" fmla="*/ 325 w 452"/>
                  <a:gd name="T49" fmla="*/ 30 h 555"/>
                  <a:gd name="T50" fmla="*/ 238 w 452"/>
                  <a:gd name="T51" fmla="*/ 0 h 555"/>
                  <a:gd name="T52" fmla="*/ 189 w 452"/>
                  <a:gd name="T53" fmla="*/ 6 h 555"/>
                  <a:gd name="T54" fmla="*/ 156 w 452"/>
                  <a:gd name="T55" fmla="*/ 15 h 555"/>
                  <a:gd name="T56" fmla="*/ 153 w 452"/>
                  <a:gd name="T57" fmla="*/ 39 h 555"/>
                  <a:gd name="T58" fmla="*/ 153 w 452"/>
                  <a:gd name="T59" fmla="*/ 39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52" h="555">
                    <a:moveTo>
                      <a:pt x="153" y="39"/>
                    </a:moveTo>
                    <a:lnTo>
                      <a:pt x="131" y="54"/>
                    </a:lnTo>
                    <a:lnTo>
                      <a:pt x="94" y="85"/>
                    </a:lnTo>
                    <a:lnTo>
                      <a:pt x="75" y="146"/>
                    </a:lnTo>
                    <a:lnTo>
                      <a:pt x="85" y="192"/>
                    </a:lnTo>
                    <a:lnTo>
                      <a:pt x="60" y="217"/>
                    </a:lnTo>
                    <a:lnTo>
                      <a:pt x="76" y="259"/>
                    </a:lnTo>
                    <a:lnTo>
                      <a:pt x="20" y="259"/>
                    </a:lnTo>
                    <a:lnTo>
                      <a:pt x="5" y="288"/>
                    </a:lnTo>
                    <a:lnTo>
                      <a:pt x="0" y="332"/>
                    </a:lnTo>
                    <a:lnTo>
                      <a:pt x="50" y="317"/>
                    </a:lnTo>
                    <a:lnTo>
                      <a:pt x="67" y="351"/>
                    </a:lnTo>
                    <a:lnTo>
                      <a:pt x="93" y="439"/>
                    </a:lnTo>
                    <a:lnTo>
                      <a:pt x="20" y="416"/>
                    </a:lnTo>
                    <a:lnTo>
                      <a:pt x="27" y="458"/>
                    </a:lnTo>
                    <a:lnTo>
                      <a:pt x="63" y="475"/>
                    </a:lnTo>
                    <a:lnTo>
                      <a:pt x="57" y="503"/>
                    </a:lnTo>
                    <a:lnTo>
                      <a:pt x="79" y="523"/>
                    </a:lnTo>
                    <a:lnTo>
                      <a:pt x="112" y="555"/>
                    </a:lnTo>
                    <a:lnTo>
                      <a:pt x="213" y="555"/>
                    </a:lnTo>
                    <a:lnTo>
                      <a:pt x="244" y="428"/>
                    </a:lnTo>
                    <a:lnTo>
                      <a:pt x="385" y="373"/>
                    </a:lnTo>
                    <a:lnTo>
                      <a:pt x="452" y="254"/>
                    </a:lnTo>
                    <a:lnTo>
                      <a:pt x="379" y="125"/>
                    </a:lnTo>
                    <a:lnTo>
                      <a:pt x="325" y="30"/>
                    </a:lnTo>
                    <a:lnTo>
                      <a:pt x="238" y="0"/>
                    </a:lnTo>
                    <a:lnTo>
                      <a:pt x="189" y="6"/>
                    </a:lnTo>
                    <a:lnTo>
                      <a:pt x="156" y="15"/>
                    </a:lnTo>
                    <a:lnTo>
                      <a:pt x="153" y="39"/>
                    </a:lnTo>
                    <a:lnTo>
                      <a:pt x="153" y="39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86" name="Freeform 98"/>
              <p:cNvSpPr>
                <a:spLocks/>
              </p:cNvSpPr>
              <p:nvPr/>
            </p:nvSpPr>
            <p:spPr bwMode="auto">
              <a:xfrm>
                <a:off x="2164" y="3340"/>
                <a:ext cx="220" cy="227"/>
              </a:xfrm>
              <a:custGeom>
                <a:avLst/>
                <a:gdLst>
                  <a:gd name="T0" fmla="*/ 59 w 442"/>
                  <a:gd name="T1" fmla="*/ 311 h 452"/>
                  <a:gd name="T2" fmla="*/ 50 w 442"/>
                  <a:gd name="T3" fmla="*/ 363 h 452"/>
                  <a:gd name="T4" fmla="*/ 21 w 442"/>
                  <a:gd name="T5" fmla="*/ 412 h 452"/>
                  <a:gd name="T6" fmla="*/ 0 w 442"/>
                  <a:gd name="T7" fmla="*/ 437 h 452"/>
                  <a:gd name="T8" fmla="*/ 20 w 442"/>
                  <a:gd name="T9" fmla="*/ 330 h 452"/>
                  <a:gd name="T10" fmla="*/ 10 w 442"/>
                  <a:gd name="T11" fmla="*/ 137 h 452"/>
                  <a:gd name="T12" fmla="*/ 20 w 442"/>
                  <a:gd name="T13" fmla="*/ 75 h 452"/>
                  <a:gd name="T14" fmla="*/ 37 w 442"/>
                  <a:gd name="T15" fmla="*/ 39 h 452"/>
                  <a:gd name="T16" fmla="*/ 77 w 442"/>
                  <a:gd name="T17" fmla="*/ 12 h 452"/>
                  <a:gd name="T18" fmla="*/ 138 w 442"/>
                  <a:gd name="T19" fmla="*/ 23 h 452"/>
                  <a:gd name="T20" fmla="*/ 101 w 442"/>
                  <a:gd name="T21" fmla="*/ 34 h 452"/>
                  <a:gd name="T22" fmla="*/ 87 w 442"/>
                  <a:gd name="T23" fmla="*/ 76 h 452"/>
                  <a:gd name="T24" fmla="*/ 136 w 442"/>
                  <a:gd name="T25" fmla="*/ 54 h 452"/>
                  <a:gd name="T26" fmla="*/ 154 w 442"/>
                  <a:gd name="T27" fmla="*/ 39 h 452"/>
                  <a:gd name="T28" fmla="*/ 231 w 442"/>
                  <a:gd name="T29" fmla="*/ 63 h 452"/>
                  <a:gd name="T30" fmla="*/ 214 w 442"/>
                  <a:gd name="T31" fmla="*/ 28 h 452"/>
                  <a:gd name="T32" fmla="*/ 184 w 442"/>
                  <a:gd name="T33" fmla="*/ 2 h 452"/>
                  <a:gd name="T34" fmla="*/ 240 w 442"/>
                  <a:gd name="T35" fmla="*/ 12 h 452"/>
                  <a:gd name="T36" fmla="*/ 317 w 442"/>
                  <a:gd name="T37" fmla="*/ 0 h 452"/>
                  <a:gd name="T38" fmla="*/ 357 w 442"/>
                  <a:gd name="T39" fmla="*/ 63 h 452"/>
                  <a:gd name="T40" fmla="*/ 380 w 442"/>
                  <a:gd name="T41" fmla="*/ 189 h 452"/>
                  <a:gd name="T42" fmla="*/ 442 w 442"/>
                  <a:gd name="T43" fmla="*/ 357 h 452"/>
                  <a:gd name="T44" fmla="*/ 439 w 442"/>
                  <a:gd name="T45" fmla="*/ 433 h 452"/>
                  <a:gd name="T46" fmla="*/ 328 w 442"/>
                  <a:gd name="T47" fmla="*/ 418 h 452"/>
                  <a:gd name="T48" fmla="*/ 77 w 442"/>
                  <a:gd name="T49" fmla="*/ 452 h 452"/>
                  <a:gd name="T50" fmla="*/ 80 w 442"/>
                  <a:gd name="T51" fmla="*/ 410 h 452"/>
                  <a:gd name="T52" fmla="*/ 87 w 442"/>
                  <a:gd name="T53" fmla="*/ 333 h 452"/>
                  <a:gd name="T54" fmla="*/ 76 w 442"/>
                  <a:gd name="T55" fmla="*/ 257 h 452"/>
                  <a:gd name="T56" fmla="*/ 62 w 442"/>
                  <a:gd name="T57" fmla="*/ 219 h 452"/>
                  <a:gd name="T58" fmla="*/ 59 w 442"/>
                  <a:gd name="T59" fmla="*/ 311 h 452"/>
                  <a:gd name="T60" fmla="*/ 59 w 442"/>
                  <a:gd name="T61" fmla="*/ 311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42" h="452">
                    <a:moveTo>
                      <a:pt x="59" y="311"/>
                    </a:moveTo>
                    <a:lnTo>
                      <a:pt x="50" y="363"/>
                    </a:lnTo>
                    <a:lnTo>
                      <a:pt x="21" y="412"/>
                    </a:lnTo>
                    <a:lnTo>
                      <a:pt x="0" y="437"/>
                    </a:lnTo>
                    <a:lnTo>
                      <a:pt x="20" y="330"/>
                    </a:lnTo>
                    <a:lnTo>
                      <a:pt x="10" y="137"/>
                    </a:lnTo>
                    <a:lnTo>
                      <a:pt x="20" y="75"/>
                    </a:lnTo>
                    <a:lnTo>
                      <a:pt x="37" y="39"/>
                    </a:lnTo>
                    <a:lnTo>
                      <a:pt x="77" y="12"/>
                    </a:lnTo>
                    <a:lnTo>
                      <a:pt x="138" y="23"/>
                    </a:lnTo>
                    <a:lnTo>
                      <a:pt x="101" y="34"/>
                    </a:lnTo>
                    <a:lnTo>
                      <a:pt x="87" y="76"/>
                    </a:lnTo>
                    <a:lnTo>
                      <a:pt x="136" y="54"/>
                    </a:lnTo>
                    <a:lnTo>
                      <a:pt x="154" y="39"/>
                    </a:lnTo>
                    <a:lnTo>
                      <a:pt x="231" y="63"/>
                    </a:lnTo>
                    <a:lnTo>
                      <a:pt x="214" y="28"/>
                    </a:lnTo>
                    <a:lnTo>
                      <a:pt x="184" y="2"/>
                    </a:lnTo>
                    <a:lnTo>
                      <a:pt x="240" y="12"/>
                    </a:lnTo>
                    <a:lnTo>
                      <a:pt x="317" y="0"/>
                    </a:lnTo>
                    <a:lnTo>
                      <a:pt x="357" y="63"/>
                    </a:lnTo>
                    <a:lnTo>
                      <a:pt x="380" y="189"/>
                    </a:lnTo>
                    <a:lnTo>
                      <a:pt x="442" y="357"/>
                    </a:lnTo>
                    <a:lnTo>
                      <a:pt x="439" y="433"/>
                    </a:lnTo>
                    <a:lnTo>
                      <a:pt x="328" y="418"/>
                    </a:lnTo>
                    <a:lnTo>
                      <a:pt x="77" y="452"/>
                    </a:lnTo>
                    <a:lnTo>
                      <a:pt x="80" y="410"/>
                    </a:lnTo>
                    <a:lnTo>
                      <a:pt x="87" y="333"/>
                    </a:lnTo>
                    <a:lnTo>
                      <a:pt x="76" y="257"/>
                    </a:lnTo>
                    <a:lnTo>
                      <a:pt x="62" y="219"/>
                    </a:lnTo>
                    <a:lnTo>
                      <a:pt x="59" y="311"/>
                    </a:lnTo>
                    <a:lnTo>
                      <a:pt x="59" y="311"/>
                    </a:lnTo>
                    <a:close/>
                  </a:path>
                </a:pathLst>
              </a:custGeom>
              <a:solidFill>
                <a:srgbClr val="BA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87" name="Freeform 99"/>
              <p:cNvSpPr>
                <a:spLocks/>
              </p:cNvSpPr>
              <p:nvPr/>
            </p:nvSpPr>
            <p:spPr bwMode="auto">
              <a:xfrm>
                <a:off x="2147" y="3160"/>
                <a:ext cx="175" cy="180"/>
              </a:xfrm>
              <a:custGeom>
                <a:avLst/>
                <a:gdLst>
                  <a:gd name="T0" fmla="*/ 0 w 349"/>
                  <a:gd name="T1" fmla="*/ 112 h 361"/>
                  <a:gd name="T2" fmla="*/ 19 w 349"/>
                  <a:gd name="T3" fmla="*/ 133 h 361"/>
                  <a:gd name="T4" fmla="*/ 46 w 349"/>
                  <a:gd name="T5" fmla="*/ 170 h 361"/>
                  <a:gd name="T6" fmla="*/ 37 w 349"/>
                  <a:gd name="T7" fmla="*/ 217 h 361"/>
                  <a:gd name="T8" fmla="*/ 46 w 349"/>
                  <a:gd name="T9" fmla="*/ 274 h 361"/>
                  <a:gd name="T10" fmla="*/ 60 w 349"/>
                  <a:gd name="T11" fmla="*/ 339 h 361"/>
                  <a:gd name="T12" fmla="*/ 106 w 349"/>
                  <a:gd name="T13" fmla="*/ 336 h 361"/>
                  <a:gd name="T14" fmla="*/ 196 w 349"/>
                  <a:gd name="T15" fmla="*/ 351 h 361"/>
                  <a:gd name="T16" fmla="*/ 233 w 349"/>
                  <a:gd name="T17" fmla="*/ 339 h 361"/>
                  <a:gd name="T18" fmla="*/ 349 w 349"/>
                  <a:gd name="T19" fmla="*/ 361 h 361"/>
                  <a:gd name="T20" fmla="*/ 340 w 349"/>
                  <a:gd name="T21" fmla="*/ 213 h 361"/>
                  <a:gd name="T22" fmla="*/ 293 w 349"/>
                  <a:gd name="T23" fmla="*/ 110 h 361"/>
                  <a:gd name="T24" fmla="*/ 205 w 349"/>
                  <a:gd name="T25" fmla="*/ 162 h 361"/>
                  <a:gd name="T26" fmla="*/ 161 w 349"/>
                  <a:gd name="T27" fmla="*/ 137 h 361"/>
                  <a:gd name="T28" fmla="*/ 120 w 349"/>
                  <a:gd name="T29" fmla="*/ 0 h 361"/>
                  <a:gd name="T30" fmla="*/ 54 w 349"/>
                  <a:gd name="T31" fmla="*/ 121 h 361"/>
                  <a:gd name="T32" fmla="*/ 0 w 349"/>
                  <a:gd name="T33" fmla="*/ 112 h 361"/>
                  <a:gd name="T34" fmla="*/ 0 w 349"/>
                  <a:gd name="T35" fmla="*/ 112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9" h="361">
                    <a:moveTo>
                      <a:pt x="0" y="112"/>
                    </a:moveTo>
                    <a:lnTo>
                      <a:pt x="19" y="133"/>
                    </a:lnTo>
                    <a:lnTo>
                      <a:pt x="46" y="170"/>
                    </a:lnTo>
                    <a:lnTo>
                      <a:pt x="37" y="217"/>
                    </a:lnTo>
                    <a:lnTo>
                      <a:pt x="46" y="274"/>
                    </a:lnTo>
                    <a:lnTo>
                      <a:pt x="60" y="339"/>
                    </a:lnTo>
                    <a:lnTo>
                      <a:pt x="106" y="336"/>
                    </a:lnTo>
                    <a:lnTo>
                      <a:pt x="196" y="351"/>
                    </a:lnTo>
                    <a:lnTo>
                      <a:pt x="233" y="339"/>
                    </a:lnTo>
                    <a:lnTo>
                      <a:pt x="349" y="361"/>
                    </a:lnTo>
                    <a:lnTo>
                      <a:pt x="340" y="213"/>
                    </a:lnTo>
                    <a:lnTo>
                      <a:pt x="293" y="110"/>
                    </a:lnTo>
                    <a:lnTo>
                      <a:pt x="205" y="162"/>
                    </a:lnTo>
                    <a:lnTo>
                      <a:pt x="161" y="137"/>
                    </a:lnTo>
                    <a:lnTo>
                      <a:pt x="120" y="0"/>
                    </a:lnTo>
                    <a:lnTo>
                      <a:pt x="54" y="121"/>
                    </a:lnTo>
                    <a:lnTo>
                      <a:pt x="0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88" name="Freeform 100"/>
              <p:cNvSpPr>
                <a:spLocks/>
              </p:cNvSpPr>
              <p:nvPr/>
            </p:nvSpPr>
            <p:spPr bwMode="auto">
              <a:xfrm>
                <a:off x="1774" y="3327"/>
                <a:ext cx="139" cy="165"/>
              </a:xfrm>
              <a:custGeom>
                <a:avLst/>
                <a:gdLst>
                  <a:gd name="T0" fmla="*/ 274 w 277"/>
                  <a:gd name="T1" fmla="*/ 0 h 331"/>
                  <a:gd name="T2" fmla="*/ 277 w 277"/>
                  <a:gd name="T3" fmla="*/ 60 h 331"/>
                  <a:gd name="T4" fmla="*/ 252 w 277"/>
                  <a:gd name="T5" fmla="*/ 107 h 331"/>
                  <a:gd name="T6" fmla="*/ 255 w 277"/>
                  <a:gd name="T7" fmla="*/ 143 h 331"/>
                  <a:gd name="T8" fmla="*/ 256 w 277"/>
                  <a:gd name="T9" fmla="*/ 170 h 331"/>
                  <a:gd name="T10" fmla="*/ 230 w 277"/>
                  <a:gd name="T11" fmla="*/ 226 h 331"/>
                  <a:gd name="T12" fmla="*/ 197 w 277"/>
                  <a:gd name="T13" fmla="*/ 277 h 331"/>
                  <a:gd name="T14" fmla="*/ 185 w 277"/>
                  <a:gd name="T15" fmla="*/ 321 h 331"/>
                  <a:gd name="T16" fmla="*/ 166 w 277"/>
                  <a:gd name="T17" fmla="*/ 331 h 331"/>
                  <a:gd name="T18" fmla="*/ 126 w 277"/>
                  <a:gd name="T19" fmla="*/ 244 h 331"/>
                  <a:gd name="T20" fmla="*/ 0 w 277"/>
                  <a:gd name="T21" fmla="*/ 181 h 331"/>
                  <a:gd name="T22" fmla="*/ 96 w 277"/>
                  <a:gd name="T23" fmla="*/ 39 h 331"/>
                  <a:gd name="T24" fmla="*/ 274 w 277"/>
                  <a:gd name="T25" fmla="*/ 0 h 331"/>
                  <a:gd name="T26" fmla="*/ 274 w 277"/>
                  <a:gd name="T27" fmla="*/ 0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7" h="331">
                    <a:moveTo>
                      <a:pt x="274" y="0"/>
                    </a:moveTo>
                    <a:lnTo>
                      <a:pt x="277" y="60"/>
                    </a:lnTo>
                    <a:lnTo>
                      <a:pt x="252" y="107"/>
                    </a:lnTo>
                    <a:lnTo>
                      <a:pt x="255" y="143"/>
                    </a:lnTo>
                    <a:lnTo>
                      <a:pt x="256" y="170"/>
                    </a:lnTo>
                    <a:lnTo>
                      <a:pt x="230" y="226"/>
                    </a:lnTo>
                    <a:lnTo>
                      <a:pt x="197" y="277"/>
                    </a:lnTo>
                    <a:lnTo>
                      <a:pt x="185" y="321"/>
                    </a:lnTo>
                    <a:lnTo>
                      <a:pt x="166" y="331"/>
                    </a:lnTo>
                    <a:lnTo>
                      <a:pt x="126" y="244"/>
                    </a:lnTo>
                    <a:lnTo>
                      <a:pt x="0" y="181"/>
                    </a:lnTo>
                    <a:lnTo>
                      <a:pt x="96" y="39"/>
                    </a:lnTo>
                    <a:lnTo>
                      <a:pt x="274" y="0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D69A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89" name="Freeform 101"/>
              <p:cNvSpPr>
                <a:spLocks/>
              </p:cNvSpPr>
              <p:nvPr/>
            </p:nvSpPr>
            <p:spPr bwMode="auto">
              <a:xfrm>
                <a:off x="1501" y="3207"/>
                <a:ext cx="153" cy="196"/>
              </a:xfrm>
              <a:custGeom>
                <a:avLst/>
                <a:gdLst>
                  <a:gd name="T0" fmla="*/ 278 w 305"/>
                  <a:gd name="T1" fmla="*/ 0 h 392"/>
                  <a:gd name="T2" fmla="*/ 305 w 305"/>
                  <a:gd name="T3" fmla="*/ 0 h 392"/>
                  <a:gd name="T4" fmla="*/ 300 w 305"/>
                  <a:gd name="T5" fmla="*/ 39 h 392"/>
                  <a:gd name="T6" fmla="*/ 273 w 305"/>
                  <a:gd name="T7" fmla="*/ 64 h 392"/>
                  <a:gd name="T8" fmla="*/ 275 w 305"/>
                  <a:gd name="T9" fmla="*/ 85 h 392"/>
                  <a:gd name="T10" fmla="*/ 233 w 305"/>
                  <a:gd name="T11" fmla="*/ 115 h 392"/>
                  <a:gd name="T12" fmla="*/ 270 w 305"/>
                  <a:gd name="T13" fmla="*/ 127 h 392"/>
                  <a:gd name="T14" fmla="*/ 285 w 305"/>
                  <a:gd name="T15" fmla="*/ 152 h 392"/>
                  <a:gd name="T16" fmla="*/ 296 w 305"/>
                  <a:gd name="T17" fmla="*/ 192 h 392"/>
                  <a:gd name="T18" fmla="*/ 281 w 305"/>
                  <a:gd name="T19" fmla="*/ 203 h 392"/>
                  <a:gd name="T20" fmla="*/ 263 w 305"/>
                  <a:gd name="T21" fmla="*/ 209 h 392"/>
                  <a:gd name="T22" fmla="*/ 245 w 305"/>
                  <a:gd name="T23" fmla="*/ 272 h 392"/>
                  <a:gd name="T24" fmla="*/ 190 w 305"/>
                  <a:gd name="T25" fmla="*/ 253 h 392"/>
                  <a:gd name="T26" fmla="*/ 190 w 305"/>
                  <a:gd name="T27" fmla="*/ 274 h 392"/>
                  <a:gd name="T28" fmla="*/ 215 w 305"/>
                  <a:gd name="T29" fmla="*/ 307 h 392"/>
                  <a:gd name="T30" fmla="*/ 181 w 305"/>
                  <a:gd name="T31" fmla="*/ 352 h 392"/>
                  <a:gd name="T32" fmla="*/ 137 w 305"/>
                  <a:gd name="T33" fmla="*/ 385 h 392"/>
                  <a:gd name="T34" fmla="*/ 89 w 305"/>
                  <a:gd name="T35" fmla="*/ 392 h 392"/>
                  <a:gd name="T36" fmla="*/ 67 w 305"/>
                  <a:gd name="T37" fmla="*/ 327 h 392"/>
                  <a:gd name="T38" fmla="*/ 0 w 305"/>
                  <a:gd name="T39" fmla="*/ 244 h 392"/>
                  <a:gd name="T40" fmla="*/ 27 w 305"/>
                  <a:gd name="T41" fmla="*/ 192 h 392"/>
                  <a:gd name="T42" fmla="*/ 15 w 305"/>
                  <a:gd name="T43" fmla="*/ 142 h 392"/>
                  <a:gd name="T44" fmla="*/ 15 w 305"/>
                  <a:gd name="T45" fmla="*/ 85 h 392"/>
                  <a:gd name="T46" fmla="*/ 41 w 305"/>
                  <a:gd name="T47" fmla="*/ 64 h 392"/>
                  <a:gd name="T48" fmla="*/ 64 w 305"/>
                  <a:gd name="T49" fmla="*/ 67 h 392"/>
                  <a:gd name="T50" fmla="*/ 67 w 305"/>
                  <a:gd name="T51" fmla="*/ 130 h 392"/>
                  <a:gd name="T52" fmla="*/ 104 w 305"/>
                  <a:gd name="T53" fmla="*/ 104 h 392"/>
                  <a:gd name="T54" fmla="*/ 116 w 305"/>
                  <a:gd name="T55" fmla="*/ 118 h 392"/>
                  <a:gd name="T56" fmla="*/ 135 w 305"/>
                  <a:gd name="T57" fmla="*/ 102 h 392"/>
                  <a:gd name="T58" fmla="*/ 119 w 305"/>
                  <a:gd name="T59" fmla="*/ 70 h 392"/>
                  <a:gd name="T60" fmla="*/ 135 w 305"/>
                  <a:gd name="T61" fmla="*/ 42 h 392"/>
                  <a:gd name="T62" fmla="*/ 166 w 305"/>
                  <a:gd name="T63" fmla="*/ 49 h 392"/>
                  <a:gd name="T64" fmla="*/ 201 w 305"/>
                  <a:gd name="T65" fmla="*/ 5 h 392"/>
                  <a:gd name="T66" fmla="*/ 278 w 305"/>
                  <a:gd name="T67" fmla="*/ 0 h 392"/>
                  <a:gd name="T68" fmla="*/ 278 w 305"/>
                  <a:gd name="T69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05" h="392">
                    <a:moveTo>
                      <a:pt x="278" y="0"/>
                    </a:moveTo>
                    <a:lnTo>
                      <a:pt x="305" y="0"/>
                    </a:lnTo>
                    <a:lnTo>
                      <a:pt x="300" y="39"/>
                    </a:lnTo>
                    <a:lnTo>
                      <a:pt x="273" y="64"/>
                    </a:lnTo>
                    <a:lnTo>
                      <a:pt x="275" y="85"/>
                    </a:lnTo>
                    <a:lnTo>
                      <a:pt x="233" y="115"/>
                    </a:lnTo>
                    <a:lnTo>
                      <a:pt x="270" y="127"/>
                    </a:lnTo>
                    <a:lnTo>
                      <a:pt x="285" y="152"/>
                    </a:lnTo>
                    <a:lnTo>
                      <a:pt x="296" y="192"/>
                    </a:lnTo>
                    <a:lnTo>
                      <a:pt x="281" y="203"/>
                    </a:lnTo>
                    <a:lnTo>
                      <a:pt x="263" y="209"/>
                    </a:lnTo>
                    <a:lnTo>
                      <a:pt x="245" y="272"/>
                    </a:lnTo>
                    <a:lnTo>
                      <a:pt x="190" y="253"/>
                    </a:lnTo>
                    <a:lnTo>
                      <a:pt x="190" y="274"/>
                    </a:lnTo>
                    <a:lnTo>
                      <a:pt x="215" y="307"/>
                    </a:lnTo>
                    <a:lnTo>
                      <a:pt x="181" y="352"/>
                    </a:lnTo>
                    <a:lnTo>
                      <a:pt x="137" y="385"/>
                    </a:lnTo>
                    <a:lnTo>
                      <a:pt x="89" y="392"/>
                    </a:lnTo>
                    <a:lnTo>
                      <a:pt x="67" y="327"/>
                    </a:lnTo>
                    <a:lnTo>
                      <a:pt x="0" y="244"/>
                    </a:lnTo>
                    <a:lnTo>
                      <a:pt x="27" y="192"/>
                    </a:lnTo>
                    <a:lnTo>
                      <a:pt x="15" y="142"/>
                    </a:lnTo>
                    <a:lnTo>
                      <a:pt x="15" y="85"/>
                    </a:lnTo>
                    <a:lnTo>
                      <a:pt x="41" y="64"/>
                    </a:lnTo>
                    <a:lnTo>
                      <a:pt x="64" y="67"/>
                    </a:lnTo>
                    <a:lnTo>
                      <a:pt x="67" y="130"/>
                    </a:lnTo>
                    <a:lnTo>
                      <a:pt x="104" y="104"/>
                    </a:lnTo>
                    <a:lnTo>
                      <a:pt x="116" y="118"/>
                    </a:lnTo>
                    <a:lnTo>
                      <a:pt x="135" y="102"/>
                    </a:lnTo>
                    <a:lnTo>
                      <a:pt x="119" y="70"/>
                    </a:lnTo>
                    <a:lnTo>
                      <a:pt x="135" y="42"/>
                    </a:lnTo>
                    <a:lnTo>
                      <a:pt x="166" y="49"/>
                    </a:lnTo>
                    <a:lnTo>
                      <a:pt x="201" y="5"/>
                    </a:lnTo>
                    <a:lnTo>
                      <a:pt x="278" y="0"/>
                    </a:lnTo>
                    <a:lnTo>
                      <a:pt x="278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90" name="Freeform 102"/>
              <p:cNvSpPr>
                <a:spLocks/>
              </p:cNvSpPr>
              <p:nvPr/>
            </p:nvSpPr>
            <p:spPr bwMode="auto">
              <a:xfrm>
                <a:off x="1466" y="3131"/>
                <a:ext cx="193" cy="152"/>
              </a:xfrm>
              <a:custGeom>
                <a:avLst/>
                <a:gdLst>
                  <a:gd name="T0" fmla="*/ 0 w 385"/>
                  <a:gd name="T1" fmla="*/ 281 h 306"/>
                  <a:gd name="T2" fmla="*/ 52 w 385"/>
                  <a:gd name="T3" fmla="*/ 306 h 306"/>
                  <a:gd name="T4" fmla="*/ 85 w 385"/>
                  <a:gd name="T5" fmla="*/ 296 h 306"/>
                  <a:gd name="T6" fmla="*/ 100 w 385"/>
                  <a:gd name="T7" fmla="*/ 256 h 306"/>
                  <a:gd name="T8" fmla="*/ 122 w 385"/>
                  <a:gd name="T9" fmla="*/ 199 h 306"/>
                  <a:gd name="T10" fmla="*/ 184 w 385"/>
                  <a:gd name="T11" fmla="*/ 154 h 306"/>
                  <a:gd name="T12" fmla="*/ 248 w 385"/>
                  <a:gd name="T13" fmla="*/ 154 h 306"/>
                  <a:gd name="T14" fmla="*/ 348 w 385"/>
                  <a:gd name="T15" fmla="*/ 132 h 306"/>
                  <a:gd name="T16" fmla="*/ 385 w 385"/>
                  <a:gd name="T17" fmla="*/ 86 h 306"/>
                  <a:gd name="T18" fmla="*/ 355 w 385"/>
                  <a:gd name="T19" fmla="*/ 59 h 306"/>
                  <a:gd name="T20" fmla="*/ 263 w 385"/>
                  <a:gd name="T21" fmla="*/ 59 h 306"/>
                  <a:gd name="T22" fmla="*/ 312 w 385"/>
                  <a:gd name="T23" fmla="*/ 33 h 306"/>
                  <a:gd name="T24" fmla="*/ 290 w 385"/>
                  <a:gd name="T25" fmla="*/ 12 h 306"/>
                  <a:gd name="T26" fmla="*/ 236 w 385"/>
                  <a:gd name="T27" fmla="*/ 0 h 306"/>
                  <a:gd name="T28" fmla="*/ 134 w 385"/>
                  <a:gd name="T29" fmla="*/ 3 h 306"/>
                  <a:gd name="T30" fmla="*/ 100 w 385"/>
                  <a:gd name="T31" fmla="*/ 18 h 306"/>
                  <a:gd name="T32" fmla="*/ 82 w 385"/>
                  <a:gd name="T33" fmla="*/ 80 h 306"/>
                  <a:gd name="T34" fmla="*/ 51 w 385"/>
                  <a:gd name="T35" fmla="*/ 92 h 306"/>
                  <a:gd name="T36" fmla="*/ 52 w 385"/>
                  <a:gd name="T37" fmla="*/ 58 h 306"/>
                  <a:gd name="T38" fmla="*/ 18 w 385"/>
                  <a:gd name="T39" fmla="*/ 92 h 306"/>
                  <a:gd name="T40" fmla="*/ 0 w 385"/>
                  <a:gd name="T41" fmla="*/ 144 h 306"/>
                  <a:gd name="T42" fmla="*/ 0 w 385"/>
                  <a:gd name="T43" fmla="*/ 196 h 306"/>
                  <a:gd name="T44" fmla="*/ 0 w 385"/>
                  <a:gd name="T45" fmla="*/ 281 h 306"/>
                  <a:gd name="T46" fmla="*/ 0 w 385"/>
                  <a:gd name="T47" fmla="*/ 281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5" h="306">
                    <a:moveTo>
                      <a:pt x="0" y="281"/>
                    </a:moveTo>
                    <a:lnTo>
                      <a:pt x="52" y="306"/>
                    </a:lnTo>
                    <a:lnTo>
                      <a:pt x="85" y="296"/>
                    </a:lnTo>
                    <a:lnTo>
                      <a:pt x="100" y="256"/>
                    </a:lnTo>
                    <a:lnTo>
                      <a:pt x="122" y="199"/>
                    </a:lnTo>
                    <a:lnTo>
                      <a:pt x="184" y="154"/>
                    </a:lnTo>
                    <a:lnTo>
                      <a:pt x="248" y="154"/>
                    </a:lnTo>
                    <a:lnTo>
                      <a:pt x="348" y="132"/>
                    </a:lnTo>
                    <a:lnTo>
                      <a:pt x="385" y="86"/>
                    </a:lnTo>
                    <a:lnTo>
                      <a:pt x="355" y="59"/>
                    </a:lnTo>
                    <a:lnTo>
                      <a:pt x="263" y="59"/>
                    </a:lnTo>
                    <a:lnTo>
                      <a:pt x="312" y="33"/>
                    </a:lnTo>
                    <a:lnTo>
                      <a:pt x="290" y="12"/>
                    </a:lnTo>
                    <a:lnTo>
                      <a:pt x="236" y="0"/>
                    </a:lnTo>
                    <a:lnTo>
                      <a:pt x="134" y="3"/>
                    </a:lnTo>
                    <a:lnTo>
                      <a:pt x="100" y="18"/>
                    </a:lnTo>
                    <a:lnTo>
                      <a:pt x="82" y="80"/>
                    </a:lnTo>
                    <a:lnTo>
                      <a:pt x="51" y="92"/>
                    </a:lnTo>
                    <a:lnTo>
                      <a:pt x="52" y="58"/>
                    </a:lnTo>
                    <a:lnTo>
                      <a:pt x="18" y="92"/>
                    </a:lnTo>
                    <a:lnTo>
                      <a:pt x="0" y="144"/>
                    </a:lnTo>
                    <a:lnTo>
                      <a:pt x="0" y="196"/>
                    </a:lnTo>
                    <a:lnTo>
                      <a:pt x="0" y="281"/>
                    </a:lnTo>
                    <a:lnTo>
                      <a:pt x="0" y="281"/>
                    </a:lnTo>
                    <a:close/>
                  </a:path>
                </a:pathLst>
              </a:custGeom>
              <a:solidFill>
                <a:srgbClr val="A2A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91" name="Freeform 103"/>
              <p:cNvSpPr>
                <a:spLocks/>
              </p:cNvSpPr>
              <p:nvPr/>
            </p:nvSpPr>
            <p:spPr bwMode="auto">
              <a:xfrm>
                <a:off x="2486" y="3176"/>
                <a:ext cx="184" cy="203"/>
              </a:xfrm>
              <a:custGeom>
                <a:avLst/>
                <a:gdLst>
                  <a:gd name="T0" fmla="*/ 5 w 367"/>
                  <a:gd name="T1" fmla="*/ 30 h 404"/>
                  <a:gd name="T2" fmla="*/ 40 w 367"/>
                  <a:gd name="T3" fmla="*/ 89 h 404"/>
                  <a:gd name="T4" fmla="*/ 57 w 367"/>
                  <a:gd name="T5" fmla="*/ 138 h 404"/>
                  <a:gd name="T6" fmla="*/ 88 w 367"/>
                  <a:gd name="T7" fmla="*/ 162 h 404"/>
                  <a:gd name="T8" fmla="*/ 72 w 367"/>
                  <a:gd name="T9" fmla="*/ 189 h 404"/>
                  <a:gd name="T10" fmla="*/ 104 w 367"/>
                  <a:gd name="T11" fmla="*/ 211 h 404"/>
                  <a:gd name="T12" fmla="*/ 131 w 367"/>
                  <a:gd name="T13" fmla="*/ 221 h 404"/>
                  <a:gd name="T14" fmla="*/ 144 w 367"/>
                  <a:gd name="T15" fmla="*/ 244 h 404"/>
                  <a:gd name="T16" fmla="*/ 174 w 367"/>
                  <a:gd name="T17" fmla="*/ 281 h 404"/>
                  <a:gd name="T18" fmla="*/ 177 w 367"/>
                  <a:gd name="T19" fmla="*/ 322 h 404"/>
                  <a:gd name="T20" fmla="*/ 162 w 367"/>
                  <a:gd name="T21" fmla="*/ 340 h 404"/>
                  <a:gd name="T22" fmla="*/ 179 w 367"/>
                  <a:gd name="T23" fmla="*/ 378 h 404"/>
                  <a:gd name="T24" fmla="*/ 214 w 367"/>
                  <a:gd name="T25" fmla="*/ 395 h 404"/>
                  <a:gd name="T26" fmla="*/ 266 w 367"/>
                  <a:gd name="T27" fmla="*/ 404 h 404"/>
                  <a:gd name="T28" fmla="*/ 333 w 367"/>
                  <a:gd name="T29" fmla="*/ 403 h 404"/>
                  <a:gd name="T30" fmla="*/ 333 w 367"/>
                  <a:gd name="T31" fmla="*/ 348 h 404"/>
                  <a:gd name="T32" fmla="*/ 367 w 367"/>
                  <a:gd name="T33" fmla="*/ 255 h 404"/>
                  <a:gd name="T34" fmla="*/ 333 w 367"/>
                  <a:gd name="T35" fmla="*/ 204 h 404"/>
                  <a:gd name="T36" fmla="*/ 286 w 367"/>
                  <a:gd name="T37" fmla="*/ 174 h 404"/>
                  <a:gd name="T38" fmla="*/ 259 w 367"/>
                  <a:gd name="T39" fmla="*/ 180 h 404"/>
                  <a:gd name="T40" fmla="*/ 226 w 367"/>
                  <a:gd name="T41" fmla="*/ 126 h 404"/>
                  <a:gd name="T42" fmla="*/ 177 w 367"/>
                  <a:gd name="T43" fmla="*/ 74 h 404"/>
                  <a:gd name="T44" fmla="*/ 153 w 367"/>
                  <a:gd name="T45" fmla="*/ 70 h 404"/>
                  <a:gd name="T46" fmla="*/ 164 w 367"/>
                  <a:gd name="T47" fmla="*/ 101 h 404"/>
                  <a:gd name="T48" fmla="*/ 137 w 367"/>
                  <a:gd name="T49" fmla="*/ 110 h 404"/>
                  <a:gd name="T50" fmla="*/ 109 w 367"/>
                  <a:gd name="T51" fmla="*/ 30 h 404"/>
                  <a:gd name="T52" fmla="*/ 70 w 367"/>
                  <a:gd name="T53" fmla="*/ 0 h 404"/>
                  <a:gd name="T54" fmla="*/ 85 w 367"/>
                  <a:gd name="T55" fmla="*/ 40 h 404"/>
                  <a:gd name="T56" fmla="*/ 103 w 367"/>
                  <a:gd name="T57" fmla="*/ 82 h 404"/>
                  <a:gd name="T58" fmla="*/ 85 w 367"/>
                  <a:gd name="T59" fmla="*/ 111 h 404"/>
                  <a:gd name="T60" fmla="*/ 49 w 367"/>
                  <a:gd name="T61" fmla="*/ 30 h 404"/>
                  <a:gd name="T62" fmla="*/ 18 w 367"/>
                  <a:gd name="T63" fmla="*/ 5 h 404"/>
                  <a:gd name="T64" fmla="*/ 0 w 367"/>
                  <a:gd name="T65" fmla="*/ 12 h 404"/>
                  <a:gd name="T66" fmla="*/ 5 w 367"/>
                  <a:gd name="T67" fmla="*/ 30 h 404"/>
                  <a:gd name="T68" fmla="*/ 5 w 367"/>
                  <a:gd name="T69" fmla="*/ 3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7" h="404">
                    <a:moveTo>
                      <a:pt x="5" y="30"/>
                    </a:moveTo>
                    <a:lnTo>
                      <a:pt x="40" y="89"/>
                    </a:lnTo>
                    <a:lnTo>
                      <a:pt x="57" y="138"/>
                    </a:lnTo>
                    <a:lnTo>
                      <a:pt x="88" y="162"/>
                    </a:lnTo>
                    <a:lnTo>
                      <a:pt x="72" y="189"/>
                    </a:lnTo>
                    <a:lnTo>
                      <a:pt x="104" y="211"/>
                    </a:lnTo>
                    <a:lnTo>
                      <a:pt x="131" y="221"/>
                    </a:lnTo>
                    <a:lnTo>
                      <a:pt x="144" y="244"/>
                    </a:lnTo>
                    <a:lnTo>
                      <a:pt x="174" y="281"/>
                    </a:lnTo>
                    <a:lnTo>
                      <a:pt x="177" y="322"/>
                    </a:lnTo>
                    <a:lnTo>
                      <a:pt x="162" y="340"/>
                    </a:lnTo>
                    <a:lnTo>
                      <a:pt x="179" y="378"/>
                    </a:lnTo>
                    <a:lnTo>
                      <a:pt x="214" y="395"/>
                    </a:lnTo>
                    <a:lnTo>
                      <a:pt x="266" y="404"/>
                    </a:lnTo>
                    <a:lnTo>
                      <a:pt x="333" y="403"/>
                    </a:lnTo>
                    <a:lnTo>
                      <a:pt x="333" y="348"/>
                    </a:lnTo>
                    <a:lnTo>
                      <a:pt x="367" y="255"/>
                    </a:lnTo>
                    <a:lnTo>
                      <a:pt x="333" y="204"/>
                    </a:lnTo>
                    <a:lnTo>
                      <a:pt x="286" y="174"/>
                    </a:lnTo>
                    <a:lnTo>
                      <a:pt x="259" y="180"/>
                    </a:lnTo>
                    <a:lnTo>
                      <a:pt x="226" y="126"/>
                    </a:lnTo>
                    <a:lnTo>
                      <a:pt x="177" y="74"/>
                    </a:lnTo>
                    <a:lnTo>
                      <a:pt x="153" y="70"/>
                    </a:lnTo>
                    <a:lnTo>
                      <a:pt x="164" y="101"/>
                    </a:lnTo>
                    <a:lnTo>
                      <a:pt x="137" y="110"/>
                    </a:lnTo>
                    <a:lnTo>
                      <a:pt x="109" y="30"/>
                    </a:lnTo>
                    <a:lnTo>
                      <a:pt x="70" y="0"/>
                    </a:lnTo>
                    <a:lnTo>
                      <a:pt x="85" y="40"/>
                    </a:lnTo>
                    <a:lnTo>
                      <a:pt x="103" y="82"/>
                    </a:lnTo>
                    <a:lnTo>
                      <a:pt x="85" y="111"/>
                    </a:lnTo>
                    <a:lnTo>
                      <a:pt x="49" y="30"/>
                    </a:lnTo>
                    <a:lnTo>
                      <a:pt x="18" y="5"/>
                    </a:lnTo>
                    <a:lnTo>
                      <a:pt x="0" y="12"/>
                    </a:lnTo>
                    <a:lnTo>
                      <a:pt x="5" y="30"/>
                    </a:lnTo>
                    <a:lnTo>
                      <a:pt x="5" y="3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92" name="Freeform 104"/>
              <p:cNvSpPr>
                <a:spLocks/>
              </p:cNvSpPr>
              <p:nvPr/>
            </p:nvSpPr>
            <p:spPr bwMode="auto">
              <a:xfrm>
                <a:off x="2416" y="3376"/>
                <a:ext cx="62" cy="38"/>
              </a:xfrm>
              <a:custGeom>
                <a:avLst/>
                <a:gdLst>
                  <a:gd name="T0" fmla="*/ 18 w 123"/>
                  <a:gd name="T1" fmla="*/ 1 h 77"/>
                  <a:gd name="T2" fmla="*/ 40 w 123"/>
                  <a:gd name="T3" fmla="*/ 0 h 77"/>
                  <a:gd name="T4" fmla="*/ 48 w 123"/>
                  <a:gd name="T5" fmla="*/ 33 h 77"/>
                  <a:gd name="T6" fmla="*/ 67 w 123"/>
                  <a:gd name="T7" fmla="*/ 23 h 77"/>
                  <a:gd name="T8" fmla="*/ 78 w 123"/>
                  <a:gd name="T9" fmla="*/ 45 h 77"/>
                  <a:gd name="T10" fmla="*/ 123 w 123"/>
                  <a:gd name="T11" fmla="*/ 77 h 77"/>
                  <a:gd name="T12" fmla="*/ 71 w 123"/>
                  <a:gd name="T13" fmla="*/ 70 h 77"/>
                  <a:gd name="T14" fmla="*/ 15 w 123"/>
                  <a:gd name="T15" fmla="*/ 57 h 77"/>
                  <a:gd name="T16" fmla="*/ 0 w 123"/>
                  <a:gd name="T17" fmla="*/ 45 h 77"/>
                  <a:gd name="T18" fmla="*/ 18 w 123"/>
                  <a:gd name="T19" fmla="*/ 1 h 77"/>
                  <a:gd name="T20" fmla="*/ 18 w 123"/>
                  <a:gd name="T21" fmla="*/ 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3" h="77">
                    <a:moveTo>
                      <a:pt x="18" y="1"/>
                    </a:moveTo>
                    <a:lnTo>
                      <a:pt x="40" y="0"/>
                    </a:lnTo>
                    <a:lnTo>
                      <a:pt x="48" y="33"/>
                    </a:lnTo>
                    <a:lnTo>
                      <a:pt x="67" y="23"/>
                    </a:lnTo>
                    <a:lnTo>
                      <a:pt x="78" y="45"/>
                    </a:lnTo>
                    <a:lnTo>
                      <a:pt x="123" y="77"/>
                    </a:lnTo>
                    <a:lnTo>
                      <a:pt x="71" y="70"/>
                    </a:lnTo>
                    <a:lnTo>
                      <a:pt x="15" y="57"/>
                    </a:lnTo>
                    <a:lnTo>
                      <a:pt x="0" y="45"/>
                    </a:lnTo>
                    <a:lnTo>
                      <a:pt x="18" y="1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93" name="Freeform 105"/>
              <p:cNvSpPr>
                <a:spLocks/>
              </p:cNvSpPr>
              <p:nvPr/>
            </p:nvSpPr>
            <p:spPr bwMode="auto">
              <a:xfrm>
                <a:off x="1724" y="3218"/>
                <a:ext cx="194" cy="203"/>
              </a:xfrm>
              <a:custGeom>
                <a:avLst/>
                <a:gdLst>
                  <a:gd name="T0" fmla="*/ 6 w 388"/>
                  <a:gd name="T1" fmla="*/ 326 h 407"/>
                  <a:gd name="T2" fmla="*/ 0 w 388"/>
                  <a:gd name="T3" fmla="*/ 174 h 407"/>
                  <a:gd name="T4" fmla="*/ 25 w 388"/>
                  <a:gd name="T5" fmla="*/ 139 h 407"/>
                  <a:gd name="T6" fmla="*/ 50 w 388"/>
                  <a:gd name="T7" fmla="*/ 91 h 407"/>
                  <a:gd name="T8" fmla="*/ 95 w 388"/>
                  <a:gd name="T9" fmla="*/ 29 h 407"/>
                  <a:gd name="T10" fmla="*/ 143 w 388"/>
                  <a:gd name="T11" fmla="*/ 0 h 407"/>
                  <a:gd name="T12" fmla="*/ 213 w 388"/>
                  <a:gd name="T13" fmla="*/ 7 h 407"/>
                  <a:gd name="T14" fmla="*/ 165 w 388"/>
                  <a:gd name="T15" fmla="*/ 32 h 407"/>
                  <a:gd name="T16" fmla="*/ 158 w 388"/>
                  <a:gd name="T17" fmla="*/ 62 h 407"/>
                  <a:gd name="T18" fmla="*/ 228 w 388"/>
                  <a:gd name="T19" fmla="*/ 62 h 407"/>
                  <a:gd name="T20" fmla="*/ 244 w 388"/>
                  <a:gd name="T21" fmla="*/ 50 h 407"/>
                  <a:gd name="T22" fmla="*/ 269 w 388"/>
                  <a:gd name="T23" fmla="*/ 59 h 407"/>
                  <a:gd name="T24" fmla="*/ 309 w 388"/>
                  <a:gd name="T25" fmla="*/ 47 h 407"/>
                  <a:gd name="T26" fmla="*/ 358 w 388"/>
                  <a:gd name="T27" fmla="*/ 78 h 407"/>
                  <a:gd name="T28" fmla="*/ 388 w 388"/>
                  <a:gd name="T29" fmla="*/ 118 h 407"/>
                  <a:gd name="T30" fmla="*/ 306 w 388"/>
                  <a:gd name="T31" fmla="*/ 139 h 407"/>
                  <a:gd name="T32" fmla="*/ 250 w 388"/>
                  <a:gd name="T33" fmla="*/ 202 h 407"/>
                  <a:gd name="T34" fmla="*/ 295 w 388"/>
                  <a:gd name="T35" fmla="*/ 181 h 407"/>
                  <a:gd name="T36" fmla="*/ 354 w 388"/>
                  <a:gd name="T37" fmla="*/ 150 h 407"/>
                  <a:gd name="T38" fmla="*/ 384 w 388"/>
                  <a:gd name="T39" fmla="*/ 154 h 407"/>
                  <a:gd name="T40" fmla="*/ 366 w 388"/>
                  <a:gd name="T41" fmla="*/ 202 h 407"/>
                  <a:gd name="T42" fmla="*/ 321 w 388"/>
                  <a:gd name="T43" fmla="*/ 254 h 407"/>
                  <a:gd name="T44" fmla="*/ 279 w 388"/>
                  <a:gd name="T45" fmla="*/ 291 h 407"/>
                  <a:gd name="T46" fmla="*/ 254 w 388"/>
                  <a:gd name="T47" fmla="*/ 313 h 407"/>
                  <a:gd name="T48" fmla="*/ 228 w 388"/>
                  <a:gd name="T49" fmla="*/ 295 h 407"/>
                  <a:gd name="T50" fmla="*/ 205 w 388"/>
                  <a:gd name="T51" fmla="*/ 303 h 407"/>
                  <a:gd name="T52" fmla="*/ 210 w 388"/>
                  <a:gd name="T53" fmla="*/ 346 h 407"/>
                  <a:gd name="T54" fmla="*/ 148 w 388"/>
                  <a:gd name="T55" fmla="*/ 407 h 407"/>
                  <a:gd name="T56" fmla="*/ 41 w 388"/>
                  <a:gd name="T57" fmla="*/ 395 h 407"/>
                  <a:gd name="T58" fmla="*/ 6 w 388"/>
                  <a:gd name="T59" fmla="*/ 326 h 407"/>
                  <a:gd name="T60" fmla="*/ 6 w 388"/>
                  <a:gd name="T61" fmla="*/ 32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88" h="407">
                    <a:moveTo>
                      <a:pt x="6" y="326"/>
                    </a:moveTo>
                    <a:lnTo>
                      <a:pt x="0" y="174"/>
                    </a:lnTo>
                    <a:lnTo>
                      <a:pt x="25" y="139"/>
                    </a:lnTo>
                    <a:lnTo>
                      <a:pt x="50" y="91"/>
                    </a:lnTo>
                    <a:lnTo>
                      <a:pt x="95" y="29"/>
                    </a:lnTo>
                    <a:lnTo>
                      <a:pt x="143" y="0"/>
                    </a:lnTo>
                    <a:lnTo>
                      <a:pt x="213" y="7"/>
                    </a:lnTo>
                    <a:lnTo>
                      <a:pt x="165" y="32"/>
                    </a:lnTo>
                    <a:lnTo>
                      <a:pt x="158" y="62"/>
                    </a:lnTo>
                    <a:lnTo>
                      <a:pt x="228" y="62"/>
                    </a:lnTo>
                    <a:lnTo>
                      <a:pt x="244" y="50"/>
                    </a:lnTo>
                    <a:lnTo>
                      <a:pt x="269" y="59"/>
                    </a:lnTo>
                    <a:lnTo>
                      <a:pt x="309" y="47"/>
                    </a:lnTo>
                    <a:lnTo>
                      <a:pt x="358" y="78"/>
                    </a:lnTo>
                    <a:lnTo>
                      <a:pt x="388" y="118"/>
                    </a:lnTo>
                    <a:lnTo>
                      <a:pt x="306" y="139"/>
                    </a:lnTo>
                    <a:lnTo>
                      <a:pt x="250" y="202"/>
                    </a:lnTo>
                    <a:lnTo>
                      <a:pt x="295" y="181"/>
                    </a:lnTo>
                    <a:lnTo>
                      <a:pt x="354" y="150"/>
                    </a:lnTo>
                    <a:lnTo>
                      <a:pt x="384" y="154"/>
                    </a:lnTo>
                    <a:lnTo>
                      <a:pt x="366" y="202"/>
                    </a:lnTo>
                    <a:lnTo>
                      <a:pt x="321" y="254"/>
                    </a:lnTo>
                    <a:lnTo>
                      <a:pt x="279" y="291"/>
                    </a:lnTo>
                    <a:lnTo>
                      <a:pt x="254" y="313"/>
                    </a:lnTo>
                    <a:lnTo>
                      <a:pt x="228" y="295"/>
                    </a:lnTo>
                    <a:lnTo>
                      <a:pt x="205" y="303"/>
                    </a:lnTo>
                    <a:lnTo>
                      <a:pt x="210" y="346"/>
                    </a:lnTo>
                    <a:lnTo>
                      <a:pt x="148" y="407"/>
                    </a:lnTo>
                    <a:lnTo>
                      <a:pt x="41" y="395"/>
                    </a:lnTo>
                    <a:lnTo>
                      <a:pt x="6" y="326"/>
                    </a:lnTo>
                    <a:lnTo>
                      <a:pt x="6" y="326"/>
                    </a:lnTo>
                    <a:close/>
                  </a:path>
                </a:pathLst>
              </a:custGeom>
              <a:solidFill>
                <a:srgbClr val="705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94" name="Freeform 106"/>
              <p:cNvSpPr>
                <a:spLocks/>
              </p:cNvSpPr>
              <p:nvPr/>
            </p:nvSpPr>
            <p:spPr bwMode="auto">
              <a:xfrm>
                <a:off x="1822" y="3078"/>
                <a:ext cx="250" cy="260"/>
              </a:xfrm>
              <a:custGeom>
                <a:avLst/>
                <a:gdLst>
                  <a:gd name="T0" fmla="*/ 0 w 499"/>
                  <a:gd name="T1" fmla="*/ 233 h 518"/>
                  <a:gd name="T2" fmla="*/ 64 w 499"/>
                  <a:gd name="T3" fmla="*/ 175 h 518"/>
                  <a:gd name="T4" fmla="*/ 116 w 499"/>
                  <a:gd name="T5" fmla="*/ 97 h 518"/>
                  <a:gd name="T6" fmla="*/ 153 w 499"/>
                  <a:gd name="T7" fmla="*/ 79 h 518"/>
                  <a:gd name="T8" fmla="*/ 186 w 499"/>
                  <a:gd name="T9" fmla="*/ 52 h 518"/>
                  <a:gd name="T10" fmla="*/ 233 w 499"/>
                  <a:gd name="T11" fmla="*/ 4 h 518"/>
                  <a:gd name="T12" fmla="*/ 270 w 499"/>
                  <a:gd name="T13" fmla="*/ 0 h 518"/>
                  <a:gd name="T14" fmla="*/ 285 w 499"/>
                  <a:gd name="T15" fmla="*/ 12 h 518"/>
                  <a:gd name="T16" fmla="*/ 248 w 499"/>
                  <a:gd name="T17" fmla="*/ 37 h 518"/>
                  <a:gd name="T18" fmla="*/ 290 w 499"/>
                  <a:gd name="T19" fmla="*/ 40 h 518"/>
                  <a:gd name="T20" fmla="*/ 325 w 499"/>
                  <a:gd name="T21" fmla="*/ 34 h 518"/>
                  <a:gd name="T22" fmla="*/ 342 w 499"/>
                  <a:gd name="T23" fmla="*/ 42 h 518"/>
                  <a:gd name="T24" fmla="*/ 355 w 499"/>
                  <a:gd name="T25" fmla="*/ 27 h 518"/>
                  <a:gd name="T26" fmla="*/ 399 w 499"/>
                  <a:gd name="T27" fmla="*/ 37 h 518"/>
                  <a:gd name="T28" fmla="*/ 432 w 499"/>
                  <a:gd name="T29" fmla="*/ 70 h 518"/>
                  <a:gd name="T30" fmla="*/ 481 w 499"/>
                  <a:gd name="T31" fmla="*/ 122 h 518"/>
                  <a:gd name="T32" fmla="*/ 499 w 499"/>
                  <a:gd name="T33" fmla="*/ 175 h 518"/>
                  <a:gd name="T34" fmla="*/ 493 w 499"/>
                  <a:gd name="T35" fmla="*/ 230 h 518"/>
                  <a:gd name="T36" fmla="*/ 499 w 499"/>
                  <a:gd name="T37" fmla="*/ 288 h 518"/>
                  <a:gd name="T38" fmla="*/ 486 w 499"/>
                  <a:gd name="T39" fmla="*/ 337 h 518"/>
                  <a:gd name="T40" fmla="*/ 484 w 499"/>
                  <a:gd name="T41" fmla="*/ 410 h 518"/>
                  <a:gd name="T42" fmla="*/ 474 w 499"/>
                  <a:gd name="T43" fmla="*/ 447 h 518"/>
                  <a:gd name="T44" fmla="*/ 488 w 499"/>
                  <a:gd name="T45" fmla="*/ 489 h 518"/>
                  <a:gd name="T46" fmla="*/ 478 w 499"/>
                  <a:gd name="T47" fmla="*/ 518 h 518"/>
                  <a:gd name="T48" fmla="*/ 434 w 499"/>
                  <a:gd name="T49" fmla="*/ 491 h 518"/>
                  <a:gd name="T50" fmla="*/ 407 w 499"/>
                  <a:gd name="T51" fmla="*/ 469 h 518"/>
                  <a:gd name="T52" fmla="*/ 367 w 499"/>
                  <a:gd name="T53" fmla="*/ 429 h 518"/>
                  <a:gd name="T54" fmla="*/ 434 w 499"/>
                  <a:gd name="T55" fmla="*/ 288 h 518"/>
                  <a:gd name="T56" fmla="*/ 456 w 499"/>
                  <a:gd name="T57" fmla="*/ 281 h 518"/>
                  <a:gd name="T58" fmla="*/ 430 w 499"/>
                  <a:gd name="T59" fmla="*/ 201 h 518"/>
                  <a:gd name="T60" fmla="*/ 371 w 499"/>
                  <a:gd name="T61" fmla="*/ 178 h 518"/>
                  <a:gd name="T62" fmla="*/ 356 w 499"/>
                  <a:gd name="T63" fmla="*/ 116 h 518"/>
                  <a:gd name="T64" fmla="*/ 326 w 499"/>
                  <a:gd name="T65" fmla="*/ 97 h 518"/>
                  <a:gd name="T66" fmla="*/ 282 w 499"/>
                  <a:gd name="T67" fmla="*/ 97 h 518"/>
                  <a:gd name="T68" fmla="*/ 248 w 499"/>
                  <a:gd name="T69" fmla="*/ 151 h 518"/>
                  <a:gd name="T70" fmla="*/ 193 w 499"/>
                  <a:gd name="T71" fmla="*/ 171 h 518"/>
                  <a:gd name="T72" fmla="*/ 166 w 499"/>
                  <a:gd name="T73" fmla="*/ 233 h 518"/>
                  <a:gd name="T74" fmla="*/ 126 w 499"/>
                  <a:gd name="T75" fmla="*/ 293 h 518"/>
                  <a:gd name="T76" fmla="*/ 74 w 499"/>
                  <a:gd name="T77" fmla="*/ 288 h 518"/>
                  <a:gd name="T78" fmla="*/ 52 w 499"/>
                  <a:gd name="T79" fmla="*/ 253 h 518"/>
                  <a:gd name="T80" fmla="*/ 0 w 499"/>
                  <a:gd name="T81" fmla="*/ 233 h 518"/>
                  <a:gd name="T82" fmla="*/ 0 w 499"/>
                  <a:gd name="T83" fmla="*/ 233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99" h="518">
                    <a:moveTo>
                      <a:pt x="0" y="233"/>
                    </a:moveTo>
                    <a:lnTo>
                      <a:pt x="64" y="175"/>
                    </a:lnTo>
                    <a:lnTo>
                      <a:pt x="116" y="97"/>
                    </a:lnTo>
                    <a:lnTo>
                      <a:pt x="153" y="79"/>
                    </a:lnTo>
                    <a:lnTo>
                      <a:pt x="186" y="52"/>
                    </a:lnTo>
                    <a:lnTo>
                      <a:pt x="233" y="4"/>
                    </a:lnTo>
                    <a:lnTo>
                      <a:pt x="270" y="0"/>
                    </a:lnTo>
                    <a:lnTo>
                      <a:pt x="285" y="12"/>
                    </a:lnTo>
                    <a:lnTo>
                      <a:pt x="248" y="37"/>
                    </a:lnTo>
                    <a:lnTo>
                      <a:pt x="290" y="40"/>
                    </a:lnTo>
                    <a:lnTo>
                      <a:pt x="325" y="34"/>
                    </a:lnTo>
                    <a:lnTo>
                      <a:pt x="342" y="42"/>
                    </a:lnTo>
                    <a:lnTo>
                      <a:pt x="355" y="27"/>
                    </a:lnTo>
                    <a:lnTo>
                      <a:pt x="399" y="37"/>
                    </a:lnTo>
                    <a:lnTo>
                      <a:pt x="432" y="70"/>
                    </a:lnTo>
                    <a:lnTo>
                      <a:pt x="481" y="122"/>
                    </a:lnTo>
                    <a:lnTo>
                      <a:pt x="499" y="175"/>
                    </a:lnTo>
                    <a:lnTo>
                      <a:pt x="493" y="230"/>
                    </a:lnTo>
                    <a:lnTo>
                      <a:pt x="499" y="288"/>
                    </a:lnTo>
                    <a:lnTo>
                      <a:pt x="486" y="337"/>
                    </a:lnTo>
                    <a:lnTo>
                      <a:pt x="484" y="410"/>
                    </a:lnTo>
                    <a:lnTo>
                      <a:pt x="474" y="447"/>
                    </a:lnTo>
                    <a:lnTo>
                      <a:pt x="488" y="489"/>
                    </a:lnTo>
                    <a:lnTo>
                      <a:pt x="478" y="518"/>
                    </a:lnTo>
                    <a:lnTo>
                      <a:pt x="434" y="491"/>
                    </a:lnTo>
                    <a:lnTo>
                      <a:pt x="407" y="469"/>
                    </a:lnTo>
                    <a:lnTo>
                      <a:pt x="367" y="429"/>
                    </a:lnTo>
                    <a:lnTo>
                      <a:pt x="434" y="288"/>
                    </a:lnTo>
                    <a:lnTo>
                      <a:pt x="456" y="281"/>
                    </a:lnTo>
                    <a:lnTo>
                      <a:pt x="430" y="201"/>
                    </a:lnTo>
                    <a:lnTo>
                      <a:pt x="371" y="178"/>
                    </a:lnTo>
                    <a:lnTo>
                      <a:pt x="356" y="116"/>
                    </a:lnTo>
                    <a:lnTo>
                      <a:pt x="326" y="97"/>
                    </a:lnTo>
                    <a:lnTo>
                      <a:pt x="282" y="97"/>
                    </a:lnTo>
                    <a:lnTo>
                      <a:pt x="248" y="151"/>
                    </a:lnTo>
                    <a:lnTo>
                      <a:pt x="193" y="171"/>
                    </a:lnTo>
                    <a:lnTo>
                      <a:pt x="166" y="233"/>
                    </a:lnTo>
                    <a:lnTo>
                      <a:pt x="126" y="293"/>
                    </a:lnTo>
                    <a:lnTo>
                      <a:pt x="74" y="288"/>
                    </a:lnTo>
                    <a:lnTo>
                      <a:pt x="52" y="253"/>
                    </a:lnTo>
                    <a:lnTo>
                      <a:pt x="0" y="233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C2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95" name="Freeform 107"/>
              <p:cNvSpPr>
                <a:spLocks/>
              </p:cNvSpPr>
              <p:nvPr/>
            </p:nvSpPr>
            <p:spPr bwMode="auto">
              <a:xfrm>
                <a:off x="2132" y="3107"/>
                <a:ext cx="234" cy="317"/>
              </a:xfrm>
              <a:custGeom>
                <a:avLst/>
                <a:gdLst>
                  <a:gd name="T0" fmla="*/ 0 w 468"/>
                  <a:gd name="T1" fmla="*/ 167 h 635"/>
                  <a:gd name="T2" fmla="*/ 83 w 468"/>
                  <a:gd name="T3" fmla="*/ 63 h 635"/>
                  <a:gd name="T4" fmla="*/ 132 w 468"/>
                  <a:gd name="T5" fmla="*/ 36 h 635"/>
                  <a:gd name="T6" fmla="*/ 183 w 468"/>
                  <a:gd name="T7" fmla="*/ 15 h 635"/>
                  <a:gd name="T8" fmla="*/ 220 w 468"/>
                  <a:gd name="T9" fmla="*/ 0 h 635"/>
                  <a:gd name="T10" fmla="*/ 205 w 468"/>
                  <a:gd name="T11" fmla="*/ 18 h 635"/>
                  <a:gd name="T12" fmla="*/ 177 w 468"/>
                  <a:gd name="T13" fmla="*/ 45 h 635"/>
                  <a:gd name="T14" fmla="*/ 209 w 468"/>
                  <a:gd name="T15" fmla="*/ 45 h 635"/>
                  <a:gd name="T16" fmla="*/ 251 w 468"/>
                  <a:gd name="T17" fmla="*/ 0 h 635"/>
                  <a:gd name="T18" fmla="*/ 297 w 468"/>
                  <a:gd name="T19" fmla="*/ 14 h 635"/>
                  <a:gd name="T20" fmla="*/ 339 w 468"/>
                  <a:gd name="T21" fmla="*/ 51 h 635"/>
                  <a:gd name="T22" fmla="*/ 386 w 468"/>
                  <a:gd name="T23" fmla="*/ 97 h 635"/>
                  <a:gd name="T24" fmla="*/ 447 w 468"/>
                  <a:gd name="T25" fmla="*/ 225 h 635"/>
                  <a:gd name="T26" fmla="*/ 468 w 468"/>
                  <a:gd name="T27" fmla="*/ 398 h 635"/>
                  <a:gd name="T28" fmla="*/ 434 w 468"/>
                  <a:gd name="T29" fmla="*/ 315 h 635"/>
                  <a:gd name="T30" fmla="*/ 395 w 468"/>
                  <a:gd name="T31" fmla="*/ 210 h 635"/>
                  <a:gd name="T32" fmla="*/ 392 w 468"/>
                  <a:gd name="T33" fmla="*/ 281 h 635"/>
                  <a:gd name="T34" fmla="*/ 420 w 468"/>
                  <a:gd name="T35" fmla="*/ 424 h 635"/>
                  <a:gd name="T36" fmla="*/ 462 w 468"/>
                  <a:gd name="T37" fmla="*/ 492 h 635"/>
                  <a:gd name="T38" fmla="*/ 465 w 468"/>
                  <a:gd name="T39" fmla="*/ 590 h 635"/>
                  <a:gd name="T40" fmla="*/ 458 w 468"/>
                  <a:gd name="T41" fmla="*/ 628 h 635"/>
                  <a:gd name="T42" fmla="*/ 445 w 468"/>
                  <a:gd name="T43" fmla="*/ 635 h 635"/>
                  <a:gd name="T44" fmla="*/ 405 w 468"/>
                  <a:gd name="T45" fmla="*/ 495 h 635"/>
                  <a:gd name="T46" fmla="*/ 366 w 468"/>
                  <a:gd name="T47" fmla="*/ 391 h 635"/>
                  <a:gd name="T48" fmla="*/ 338 w 468"/>
                  <a:gd name="T49" fmla="*/ 292 h 635"/>
                  <a:gd name="T50" fmla="*/ 251 w 468"/>
                  <a:gd name="T51" fmla="*/ 269 h 635"/>
                  <a:gd name="T52" fmla="*/ 227 w 468"/>
                  <a:gd name="T53" fmla="*/ 232 h 635"/>
                  <a:gd name="T54" fmla="*/ 220 w 468"/>
                  <a:gd name="T55" fmla="*/ 125 h 635"/>
                  <a:gd name="T56" fmla="*/ 202 w 468"/>
                  <a:gd name="T57" fmla="*/ 149 h 635"/>
                  <a:gd name="T58" fmla="*/ 192 w 468"/>
                  <a:gd name="T59" fmla="*/ 112 h 635"/>
                  <a:gd name="T60" fmla="*/ 172 w 468"/>
                  <a:gd name="T61" fmla="*/ 93 h 635"/>
                  <a:gd name="T62" fmla="*/ 131 w 468"/>
                  <a:gd name="T63" fmla="*/ 154 h 635"/>
                  <a:gd name="T64" fmla="*/ 85 w 468"/>
                  <a:gd name="T65" fmla="*/ 228 h 635"/>
                  <a:gd name="T66" fmla="*/ 57 w 468"/>
                  <a:gd name="T67" fmla="*/ 236 h 635"/>
                  <a:gd name="T68" fmla="*/ 51 w 468"/>
                  <a:gd name="T69" fmla="*/ 197 h 635"/>
                  <a:gd name="T70" fmla="*/ 68 w 468"/>
                  <a:gd name="T71" fmla="*/ 151 h 635"/>
                  <a:gd name="T72" fmla="*/ 80 w 468"/>
                  <a:gd name="T73" fmla="*/ 130 h 635"/>
                  <a:gd name="T74" fmla="*/ 24 w 468"/>
                  <a:gd name="T75" fmla="*/ 180 h 635"/>
                  <a:gd name="T76" fmla="*/ 0 w 468"/>
                  <a:gd name="T77" fmla="*/ 167 h 635"/>
                  <a:gd name="T78" fmla="*/ 0 w 468"/>
                  <a:gd name="T79" fmla="*/ 167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68" h="635">
                    <a:moveTo>
                      <a:pt x="0" y="167"/>
                    </a:moveTo>
                    <a:lnTo>
                      <a:pt x="83" y="63"/>
                    </a:lnTo>
                    <a:lnTo>
                      <a:pt x="132" y="36"/>
                    </a:lnTo>
                    <a:lnTo>
                      <a:pt x="183" y="15"/>
                    </a:lnTo>
                    <a:lnTo>
                      <a:pt x="220" y="0"/>
                    </a:lnTo>
                    <a:lnTo>
                      <a:pt x="205" y="18"/>
                    </a:lnTo>
                    <a:lnTo>
                      <a:pt x="177" y="45"/>
                    </a:lnTo>
                    <a:lnTo>
                      <a:pt x="209" y="45"/>
                    </a:lnTo>
                    <a:lnTo>
                      <a:pt x="251" y="0"/>
                    </a:lnTo>
                    <a:lnTo>
                      <a:pt x="297" y="14"/>
                    </a:lnTo>
                    <a:lnTo>
                      <a:pt x="339" y="51"/>
                    </a:lnTo>
                    <a:lnTo>
                      <a:pt x="386" y="97"/>
                    </a:lnTo>
                    <a:lnTo>
                      <a:pt x="447" y="225"/>
                    </a:lnTo>
                    <a:lnTo>
                      <a:pt x="468" y="398"/>
                    </a:lnTo>
                    <a:lnTo>
                      <a:pt x="434" y="315"/>
                    </a:lnTo>
                    <a:lnTo>
                      <a:pt x="395" y="210"/>
                    </a:lnTo>
                    <a:lnTo>
                      <a:pt x="392" y="281"/>
                    </a:lnTo>
                    <a:lnTo>
                      <a:pt x="420" y="424"/>
                    </a:lnTo>
                    <a:lnTo>
                      <a:pt x="462" y="492"/>
                    </a:lnTo>
                    <a:lnTo>
                      <a:pt x="465" y="590"/>
                    </a:lnTo>
                    <a:lnTo>
                      <a:pt x="458" y="628"/>
                    </a:lnTo>
                    <a:lnTo>
                      <a:pt x="445" y="635"/>
                    </a:lnTo>
                    <a:lnTo>
                      <a:pt x="405" y="495"/>
                    </a:lnTo>
                    <a:lnTo>
                      <a:pt x="366" y="391"/>
                    </a:lnTo>
                    <a:lnTo>
                      <a:pt x="338" y="292"/>
                    </a:lnTo>
                    <a:lnTo>
                      <a:pt x="251" y="269"/>
                    </a:lnTo>
                    <a:lnTo>
                      <a:pt x="227" y="232"/>
                    </a:lnTo>
                    <a:lnTo>
                      <a:pt x="220" y="125"/>
                    </a:lnTo>
                    <a:lnTo>
                      <a:pt x="202" y="149"/>
                    </a:lnTo>
                    <a:lnTo>
                      <a:pt x="192" y="112"/>
                    </a:lnTo>
                    <a:lnTo>
                      <a:pt x="172" y="93"/>
                    </a:lnTo>
                    <a:lnTo>
                      <a:pt x="131" y="154"/>
                    </a:lnTo>
                    <a:lnTo>
                      <a:pt x="85" y="228"/>
                    </a:lnTo>
                    <a:lnTo>
                      <a:pt x="57" y="236"/>
                    </a:lnTo>
                    <a:lnTo>
                      <a:pt x="51" y="197"/>
                    </a:lnTo>
                    <a:lnTo>
                      <a:pt x="68" y="151"/>
                    </a:lnTo>
                    <a:lnTo>
                      <a:pt x="80" y="130"/>
                    </a:lnTo>
                    <a:lnTo>
                      <a:pt x="24" y="180"/>
                    </a:lnTo>
                    <a:lnTo>
                      <a:pt x="0" y="167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C2B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96" name="Freeform 108"/>
              <p:cNvSpPr>
                <a:spLocks/>
              </p:cNvSpPr>
              <p:nvPr/>
            </p:nvSpPr>
            <p:spPr bwMode="auto">
              <a:xfrm>
                <a:off x="2531" y="3394"/>
                <a:ext cx="208" cy="84"/>
              </a:xfrm>
              <a:custGeom>
                <a:avLst/>
                <a:gdLst>
                  <a:gd name="T0" fmla="*/ 0 w 416"/>
                  <a:gd name="T1" fmla="*/ 168 h 168"/>
                  <a:gd name="T2" fmla="*/ 41 w 416"/>
                  <a:gd name="T3" fmla="*/ 119 h 168"/>
                  <a:gd name="T4" fmla="*/ 80 w 416"/>
                  <a:gd name="T5" fmla="*/ 76 h 168"/>
                  <a:gd name="T6" fmla="*/ 118 w 416"/>
                  <a:gd name="T7" fmla="*/ 39 h 168"/>
                  <a:gd name="T8" fmla="*/ 177 w 416"/>
                  <a:gd name="T9" fmla="*/ 10 h 168"/>
                  <a:gd name="T10" fmla="*/ 218 w 416"/>
                  <a:gd name="T11" fmla="*/ 9 h 168"/>
                  <a:gd name="T12" fmla="*/ 298 w 416"/>
                  <a:gd name="T13" fmla="*/ 0 h 168"/>
                  <a:gd name="T14" fmla="*/ 338 w 416"/>
                  <a:gd name="T15" fmla="*/ 35 h 168"/>
                  <a:gd name="T16" fmla="*/ 379 w 416"/>
                  <a:gd name="T17" fmla="*/ 43 h 168"/>
                  <a:gd name="T18" fmla="*/ 412 w 416"/>
                  <a:gd name="T19" fmla="*/ 106 h 168"/>
                  <a:gd name="T20" fmla="*/ 416 w 416"/>
                  <a:gd name="T21" fmla="*/ 124 h 168"/>
                  <a:gd name="T22" fmla="*/ 399 w 416"/>
                  <a:gd name="T23" fmla="*/ 128 h 168"/>
                  <a:gd name="T24" fmla="*/ 361 w 416"/>
                  <a:gd name="T25" fmla="*/ 127 h 168"/>
                  <a:gd name="T26" fmla="*/ 274 w 416"/>
                  <a:gd name="T27" fmla="*/ 98 h 168"/>
                  <a:gd name="T28" fmla="*/ 198 w 416"/>
                  <a:gd name="T29" fmla="*/ 100 h 168"/>
                  <a:gd name="T30" fmla="*/ 94 w 416"/>
                  <a:gd name="T31" fmla="*/ 124 h 168"/>
                  <a:gd name="T32" fmla="*/ 30 w 416"/>
                  <a:gd name="T33" fmla="*/ 153 h 168"/>
                  <a:gd name="T34" fmla="*/ 0 w 416"/>
                  <a:gd name="T35" fmla="*/ 168 h 168"/>
                  <a:gd name="T36" fmla="*/ 0 w 416"/>
                  <a:gd name="T37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16" h="168">
                    <a:moveTo>
                      <a:pt x="0" y="168"/>
                    </a:moveTo>
                    <a:lnTo>
                      <a:pt x="41" y="119"/>
                    </a:lnTo>
                    <a:lnTo>
                      <a:pt x="80" y="76"/>
                    </a:lnTo>
                    <a:lnTo>
                      <a:pt x="118" y="39"/>
                    </a:lnTo>
                    <a:lnTo>
                      <a:pt x="177" y="10"/>
                    </a:lnTo>
                    <a:lnTo>
                      <a:pt x="218" y="9"/>
                    </a:lnTo>
                    <a:lnTo>
                      <a:pt x="298" y="0"/>
                    </a:lnTo>
                    <a:lnTo>
                      <a:pt x="338" y="35"/>
                    </a:lnTo>
                    <a:lnTo>
                      <a:pt x="379" y="43"/>
                    </a:lnTo>
                    <a:lnTo>
                      <a:pt x="412" y="106"/>
                    </a:lnTo>
                    <a:lnTo>
                      <a:pt x="416" y="124"/>
                    </a:lnTo>
                    <a:lnTo>
                      <a:pt x="399" y="128"/>
                    </a:lnTo>
                    <a:lnTo>
                      <a:pt x="361" y="127"/>
                    </a:lnTo>
                    <a:lnTo>
                      <a:pt x="274" y="98"/>
                    </a:lnTo>
                    <a:lnTo>
                      <a:pt x="198" y="100"/>
                    </a:lnTo>
                    <a:lnTo>
                      <a:pt x="94" y="124"/>
                    </a:lnTo>
                    <a:lnTo>
                      <a:pt x="30" y="153"/>
                    </a:lnTo>
                    <a:lnTo>
                      <a:pt x="0" y="168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FF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97" name="Freeform 109"/>
              <p:cNvSpPr>
                <a:spLocks/>
              </p:cNvSpPr>
              <p:nvPr/>
            </p:nvSpPr>
            <p:spPr bwMode="auto">
              <a:xfrm>
                <a:off x="1447" y="3468"/>
                <a:ext cx="498" cy="1051"/>
              </a:xfrm>
              <a:custGeom>
                <a:avLst/>
                <a:gdLst>
                  <a:gd name="T0" fmla="*/ 260 w 995"/>
                  <a:gd name="T1" fmla="*/ 70 h 2102"/>
                  <a:gd name="T2" fmla="*/ 278 w 995"/>
                  <a:gd name="T3" fmla="*/ 51 h 2102"/>
                  <a:gd name="T4" fmla="*/ 310 w 995"/>
                  <a:gd name="T5" fmla="*/ 25 h 2102"/>
                  <a:gd name="T6" fmla="*/ 380 w 995"/>
                  <a:gd name="T7" fmla="*/ 25 h 2102"/>
                  <a:gd name="T8" fmla="*/ 489 w 995"/>
                  <a:gd name="T9" fmla="*/ 0 h 2102"/>
                  <a:gd name="T10" fmla="*/ 569 w 995"/>
                  <a:gd name="T11" fmla="*/ 0 h 2102"/>
                  <a:gd name="T12" fmla="*/ 757 w 995"/>
                  <a:gd name="T13" fmla="*/ 74 h 2102"/>
                  <a:gd name="T14" fmla="*/ 802 w 995"/>
                  <a:gd name="T15" fmla="*/ 110 h 2102"/>
                  <a:gd name="T16" fmla="*/ 747 w 995"/>
                  <a:gd name="T17" fmla="*/ 159 h 2102"/>
                  <a:gd name="T18" fmla="*/ 683 w 995"/>
                  <a:gd name="T19" fmla="*/ 278 h 2102"/>
                  <a:gd name="T20" fmla="*/ 792 w 995"/>
                  <a:gd name="T21" fmla="*/ 204 h 2102"/>
                  <a:gd name="T22" fmla="*/ 857 w 995"/>
                  <a:gd name="T23" fmla="*/ 164 h 2102"/>
                  <a:gd name="T24" fmla="*/ 955 w 995"/>
                  <a:gd name="T25" fmla="*/ 214 h 2102"/>
                  <a:gd name="T26" fmla="*/ 995 w 995"/>
                  <a:gd name="T27" fmla="*/ 303 h 2102"/>
                  <a:gd name="T28" fmla="*/ 811 w 995"/>
                  <a:gd name="T29" fmla="*/ 627 h 2102"/>
                  <a:gd name="T30" fmla="*/ 707 w 995"/>
                  <a:gd name="T31" fmla="*/ 860 h 2102"/>
                  <a:gd name="T32" fmla="*/ 667 w 995"/>
                  <a:gd name="T33" fmla="*/ 894 h 2102"/>
                  <a:gd name="T34" fmla="*/ 548 w 995"/>
                  <a:gd name="T35" fmla="*/ 894 h 2102"/>
                  <a:gd name="T36" fmla="*/ 554 w 995"/>
                  <a:gd name="T37" fmla="*/ 939 h 2102"/>
                  <a:gd name="T38" fmla="*/ 504 w 995"/>
                  <a:gd name="T39" fmla="*/ 979 h 2102"/>
                  <a:gd name="T40" fmla="*/ 480 w 995"/>
                  <a:gd name="T41" fmla="*/ 1028 h 2102"/>
                  <a:gd name="T42" fmla="*/ 345 w 995"/>
                  <a:gd name="T43" fmla="*/ 1078 h 2102"/>
                  <a:gd name="T44" fmla="*/ 380 w 995"/>
                  <a:gd name="T45" fmla="*/ 1337 h 2102"/>
                  <a:gd name="T46" fmla="*/ 380 w 995"/>
                  <a:gd name="T47" fmla="*/ 1621 h 2102"/>
                  <a:gd name="T48" fmla="*/ 484 w 995"/>
                  <a:gd name="T49" fmla="*/ 1675 h 2102"/>
                  <a:gd name="T50" fmla="*/ 434 w 995"/>
                  <a:gd name="T51" fmla="*/ 1963 h 2102"/>
                  <a:gd name="T52" fmla="*/ 285 w 995"/>
                  <a:gd name="T53" fmla="*/ 2037 h 2102"/>
                  <a:gd name="T54" fmla="*/ 201 w 995"/>
                  <a:gd name="T55" fmla="*/ 2102 h 2102"/>
                  <a:gd name="T56" fmla="*/ 162 w 995"/>
                  <a:gd name="T57" fmla="*/ 1948 h 2102"/>
                  <a:gd name="T58" fmla="*/ 162 w 995"/>
                  <a:gd name="T59" fmla="*/ 1729 h 2102"/>
                  <a:gd name="T60" fmla="*/ 192 w 995"/>
                  <a:gd name="T61" fmla="*/ 1630 h 2102"/>
                  <a:gd name="T62" fmla="*/ 256 w 995"/>
                  <a:gd name="T63" fmla="*/ 1590 h 2102"/>
                  <a:gd name="T64" fmla="*/ 221 w 995"/>
                  <a:gd name="T65" fmla="*/ 1496 h 2102"/>
                  <a:gd name="T66" fmla="*/ 201 w 995"/>
                  <a:gd name="T67" fmla="*/ 1361 h 2102"/>
                  <a:gd name="T68" fmla="*/ 192 w 995"/>
                  <a:gd name="T69" fmla="*/ 1217 h 2102"/>
                  <a:gd name="T70" fmla="*/ 137 w 995"/>
                  <a:gd name="T71" fmla="*/ 1515 h 2102"/>
                  <a:gd name="T72" fmla="*/ 109 w 995"/>
                  <a:gd name="T73" fmla="*/ 1715 h 2102"/>
                  <a:gd name="T74" fmla="*/ 57 w 995"/>
                  <a:gd name="T75" fmla="*/ 1376 h 2102"/>
                  <a:gd name="T76" fmla="*/ 0 w 995"/>
                  <a:gd name="T77" fmla="*/ 1058 h 2102"/>
                  <a:gd name="T78" fmla="*/ 122 w 995"/>
                  <a:gd name="T79" fmla="*/ 1083 h 2102"/>
                  <a:gd name="T80" fmla="*/ 221 w 995"/>
                  <a:gd name="T81" fmla="*/ 1083 h 2102"/>
                  <a:gd name="T82" fmla="*/ 205 w 995"/>
                  <a:gd name="T83" fmla="*/ 1013 h 2102"/>
                  <a:gd name="T84" fmla="*/ 221 w 995"/>
                  <a:gd name="T85" fmla="*/ 805 h 2102"/>
                  <a:gd name="T86" fmla="*/ 86 w 995"/>
                  <a:gd name="T87" fmla="*/ 1058 h 2102"/>
                  <a:gd name="T88" fmla="*/ 37 w 995"/>
                  <a:gd name="T89" fmla="*/ 945 h 2102"/>
                  <a:gd name="T90" fmla="*/ 147 w 995"/>
                  <a:gd name="T91" fmla="*/ 731 h 2102"/>
                  <a:gd name="T92" fmla="*/ 147 w 995"/>
                  <a:gd name="T93" fmla="*/ 498 h 2102"/>
                  <a:gd name="T94" fmla="*/ 24 w 995"/>
                  <a:gd name="T95" fmla="*/ 780 h 2102"/>
                  <a:gd name="T96" fmla="*/ 122 w 995"/>
                  <a:gd name="T97" fmla="*/ 352 h 2102"/>
                  <a:gd name="T98" fmla="*/ 226 w 995"/>
                  <a:gd name="T99" fmla="*/ 134 h 2102"/>
                  <a:gd name="T100" fmla="*/ 260 w 995"/>
                  <a:gd name="T101" fmla="*/ 70 h 2102"/>
                  <a:gd name="T102" fmla="*/ 260 w 995"/>
                  <a:gd name="T103" fmla="*/ 70 h 2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95" h="2102">
                    <a:moveTo>
                      <a:pt x="260" y="70"/>
                    </a:moveTo>
                    <a:lnTo>
                      <a:pt x="278" y="51"/>
                    </a:lnTo>
                    <a:lnTo>
                      <a:pt x="310" y="25"/>
                    </a:lnTo>
                    <a:lnTo>
                      <a:pt x="380" y="25"/>
                    </a:lnTo>
                    <a:lnTo>
                      <a:pt x="489" y="0"/>
                    </a:lnTo>
                    <a:lnTo>
                      <a:pt x="569" y="0"/>
                    </a:lnTo>
                    <a:lnTo>
                      <a:pt x="757" y="74"/>
                    </a:lnTo>
                    <a:lnTo>
                      <a:pt x="802" y="110"/>
                    </a:lnTo>
                    <a:lnTo>
                      <a:pt x="747" y="159"/>
                    </a:lnTo>
                    <a:lnTo>
                      <a:pt x="683" y="278"/>
                    </a:lnTo>
                    <a:lnTo>
                      <a:pt x="792" y="204"/>
                    </a:lnTo>
                    <a:lnTo>
                      <a:pt x="857" y="164"/>
                    </a:lnTo>
                    <a:lnTo>
                      <a:pt x="955" y="214"/>
                    </a:lnTo>
                    <a:lnTo>
                      <a:pt x="995" y="303"/>
                    </a:lnTo>
                    <a:lnTo>
                      <a:pt x="811" y="627"/>
                    </a:lnTo>
                    <a:lnTo>
                      <a:pt x="707" y="860"/>
                    </a:lnTo>
                    <a:lnTo>
                      <a:pt x="667" y="894"/>
                    </a:lnTo>
                    <a:lnTo>
                      <a:pt x="548" y="894"/>
                    </a:lnTo>
                    <a:lnTo>
                      <a:pt x="554" y="939"/>
                    </a:lnTo>
                    <a:lnTo>
                      <a:pt x="504" y="979"/>
                    </a:lnTo>
                    <a:lnTo>
                      <a:pt x="480" y="1028"/>
                    </a:lnTo>
                    <a:lnTo>
                      <a:pt x="345" y="1078"/>
                    </a:lnTo>
                    <a:lnTo>
                      <a:pt x="380" y="1337"/>
                    </a:lnTo>
                    <a:lnTo>
                      <a:pt x="380" y="1621"/>
                    </a:lnTo>
                    <a:lnTo>
                      <a:pt x="484" y="1675"/>
                    </a:lnTo>
                    <a:lnTo>
                      <a:pt x="434" y="1963"/>
                    </a:lnTo>
                    <a:lnTo>
                      <a:pt x="285" y="2037"/>
                    </a:lnTo>
                    <a:lnTo>
                      <a:pt x="201" y="2102"/>
                    </a:lnTo>
                    <a:lnTo>
                      <a:pt x="162" y="1948"/>
                    </a:lnTo>
                    <a:lnTo>
                      <a:pt x="162" y="1729"/>
                    </a:lnTo>
                    <a:lnTo>
                      <a:pt x="192" y="1630"/>
                    </a:lnTo>
                    <a:lnTo>
                      <a:pt x="256" y="1590"/>
                    </a:lnTo>
                    <a:lnTo>
                      <a:pt x="221" y="1496"/>
                    </a:lnTo>
                    <a:lnTo>
                      <a:pt x="201" y="1361"/>
                    </a:lnTo>
                    <a:lnTo>
                      <a:pt x="192" y="1217"/>
                    </a:lnTo>
                    <a:lnTo>
                      <a:pt x="137" y="1515"/>
                    </a:lnTo>
                    <a:lnTo>
                      <a:pt x="109" y="1715"/>
                    </a:lnTo>
                    <a:lnTo>
                      <a:pt x="57" y="1376"/>
                    </a:lnTo>
                    <a:lnTo>
                      <a:pt x="0" y="1058"/>
                    </a:lnTo>
                    <a:lnTo>
                      <a:pt x="122" y="1083"/>
                    </a:lnTo>
                    <a:lnTo>
                      <a:pt x="221" y="1083"/>
                    </a:lnTo>
                    <a:lnTo>
                      <a:pt x="205" y="1013"/>
                    </a:lnTo>
                    <a:lnTo>
                      <a:pt x="221" y="805"/>
                    </a:lnTo>
                    <a:lnTo>
                      <a:pt x="86" y="1058"/>
                    </a:lnTo>
                    <a:lnTo>
                      <a:pt x="37" y="945"/>
                    </a:lnTo>
                    <a:lnTo>
                      <a:pt x="147" y="731"/>
                    </a:lnTo>
                    <a:lnTo>
                      <a:pt x="147" y="498"/>
                    </a:lnTo>
                    <a:lnTo>
                      <a:pt x="24" y="780"/>
                    </a:lnTo>
                    <a:lnTo>
                      <a:pt x="122" y="352"/>
                    </a:lnTo>
                    <a:lnTo>
                      <a:pt x="226" y="134"/>
                    </a:lnTo>
                    <a:lnTo>
                      <a:pt x="260" y="70"/>
                    </a:lnTo>
                    <a:lnTo>
                      <a:pt x="260" y="70"/>
                    </a:lnTo>
                    <a:close/>
                  </a:path>
                </a:pathLst>
              </a:custGeom>
              <a:solidFill>
                <a:srgbClr val="9595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98" name="Freeform 110"/>
              <p:cNvSpPr>
                <a:spLocks/>
              </p:cNvSpPr>
              <p:nvPr/>
            </p:nvSpPr>
            <p:spPr bwMode="auto">
              <a:xfrm>
                <a:off x="1205" y="3346"/>
                <a:ext cx="345" cy="1109"/>
              </a:xfrm>
              <a:custGeom>
                <a:avLst/>
                <a:gdLst>
                  <a:gd name="T0" fmla="*/ 681 w 689"/>
                  <a:gd name="T1" fmla="*/ 208 h 2217"/>
                  <a:gd name="T2" fmla="*/ 615 w 689"/>
                  <a:gd name="T3" fmla="*/ 70 h 2217"/>
                  <a:gd name="T4" fmla="*/ 462 w 689"/>
                  <a:gd name="T5" fmla="*/ 79 h 2217"/>
                  <a:gd name="T6" fmla="*/ 502 w 689"/>
                  <a:gd name="T7" fmla="*/ 36 h 2217"/>
                  <a:gd name="T8" fmla="*/ 447 w 689"/>
                  <a:gd name="T9" fmla="*/ 0 h 2217"/>
                  <a:gd name="T10" fmla="*/ 285 w 689"/>
                  <a:gd name="T11" fmla="*/ 167 h 2217"/>
                  <a:gd name="T12" fmla="*/ 193 w 689"/>
                  <a:gd name="T13" fmla="*/ 462 h 2217"/>
                  <a:gd name="T14" fmla="*/ 119 w 689"/>
                  <a:gd name="T15" fmla="*/ 702 h 2217"/>
                  <a:gd name="T16" fmla="*/ 103 w 689"/>
                  <a:gd name="T17" fmla="*/ 829 h 2217"/>
                  <a:gd name="T18" fmla="*/ 193 w 689"/>
                  <a:gd name="T19" fmla="*/ 666 h 2217"/>
                  <a:gd name="T20" fmla="*/ 241 w 689"/>
                  <a:gd name="T21" fmla="*/ 602 h 2217"/>
                  <a:gd name="T22" fmla="*/ 199 w 689"/>
                  <a:gd name="T23" fmla="*/ 770 h 2217"/>
                  <a:gd name="T24" fmla="*/ 93 w 689"/>
                  <a:gd name="T25" fmla="*/ 988 h 2217"/>
                  <a:gd name="T26" fmla="*/ 0 w 689"/>
                  <a:gd name="T27" fmla="*/ 1084 h 2217"/>
                  <a:gd name="T28" fmla="*/ 60 w 689"/>
                  <a:gd name="T29" fmla="*/ 1198 h 2217"/>
                  <a:gd name="T30" fmla="*/ 34 w 689"/>
                  <a:gd name="T31" fmla="*/ 1675 h 2217"/>
                  <a:gd name="T32" fmla="*/ 164 w 689"/>
                  <a:gd name="T33" fmla="*/ 1482 h 2217"/>
                  <a:gd name="T34" fmla="*/ 190 w 689"/>
                  <a:gd name="T35" fmla="*/ 1834 h 2217"/>
                  <a:gd name="T36" fmla="*/ 178 w 689"/>
                  <a:gd name="T37" fmla="*/ 1884 h 2217"/>
                  <a:gd name="T38" fmla="*/ 181 w 689"/>
                  <a:gd name="T39" fmla="*/ 2063 h 2217"/>
                  <a:gd name="T40" fmla="*/ 227 w 689"/>
                  <a:gd name="T41" fmla="*/ 2198 h 2217"/>
                  <a:gd name="T42" fmla="*/ 323 w 689"/>
                  <a:gd name="T43" fmla="*/ 2199 h 2217"/>
                  <a:gd name="T44" fmla="*/ 447 w 689"/>
                  <a:gd name="T45" fmla="*/ 2174 h 2217"/>
                  <a:gd name="T46" fmla="*/ 445 w 689"/>
                  <a:gd name="T47" fmla="*/ 2045 h 2217"/>
                  <a:gd name="T48" fmla="*/ 447 w 689"/>
                  <a:gd name="T49" fmla="*/ 1710 h 2217"/>
                  <a:gd name="T50" fmla="*/ 502 w 689"/>
                  <a:gd name="T51" fmla="*/ 1337 h 2217"/>
                  <a:gd name="T52" fmla="*/ 441 w 689"/>
                  <a:gd name="T53" fmla="*/ 1198 h 2217"/>
                  <a:gd name="T54" fmla="*/ 556 w 689"/>
                  <a:gd name="T55" fmla="*/ 865 h 2217"/>
                  <a:gd name="T56" fmla="*/ 428 w 689"/>
                  <a:gd name="T57" fmla="*/ 358 h 2217"/>
                  <a:gd name="T58" fmla="*/ 546 w 689"/>
                  <a:gd name="T59" fmla="*/ 144 h 2217"/>
                  <a:gd name="T60" fmla="*/ 506 w 689"/>
                  <a:gd name="T61" fmla="*/ 393 h 2217"/>
                  <a:gd name="T62" fmla="*/ 546 w 689"/>
                  <a:gd name="T63" fmla="*/ 467 h 2217"/>
                  <a:gd name="T64" fmla="*/ 544 w 689"/>
                  <a:gd name="T65" fmla="*/ 659 h 2217"/>
                  <a:gd name="T66" fmla="*/ 581 w 689"/>
                  <a:gd name="T67" fmla="*/ 696 h 2217"/>
                  <a:gd name="T68" fmla="*/ 640 w 689"/>
                  <a:gd name="T69" fmla="*/ 393 h 2217"/>
                  <a:gd name="T70" fmla="*/ 689 w 689"/>
                  <a:gd name="T71" fmla="*/ 259 h 2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9" h="2217">
                    <a:moveTo>
                      <a:pt x="689" y="259"/>
                    </a:moveTo>
                    <a:lnTo>
                      <a:pt x="681" y="208"/>
                    </a:lnTo>
                    <a:lnTo>
                      <a:pt x="655" y="119"/>
                    </a:lnTo>
                    <a:lnTo>
                      <a:pt x="615" y="70"/>
                    </a:lnTo>
                    <a:lnTo>
                      <a:pt x="561" y="60"/>
                    </a:lnTo>
                    <a:lnTo>
                      <a:pt x="462" y="79"/>
                    </a:lnTo>
                    <a:lnTo>
                      <a:pt x="477" y="64"/>
                    </a:lnTo>
                    <a:lnTo>
                      <a:pt x="502" y="36"/>
                    </a:lnTo>
                    <a:lnTo>
                      <a:pt x="487" y="10"/>
                    </a:lnTo>
                    <a:lnTo>
                      <a:pt x="447" y="0"/>
                    </a:lnTo>
                    <a:lnTo>
                      <a:pt x="352" y="70"/>
                    </a:lnTo>
                    <a:lnTo>
                      <a:pt x="285" y="167"/>
                    </a:lnTo>
                    <a:lnTo>
                      <a:pt x="233" y="263"/>
                    </a:lnTo>
                    <a:lnTo>
                      <a:pt x="193" y="462"/>
                    </a:lnTo>
                    <a:lnTo>
                      <a:pt x="159" y="577"/>
                    </a:lnTo>
                    <a:lnTo>
                      <a:pt x="119" y="702"/>
                    </a:lnTo>
                    <a:lnTo>
                      <a:pt x="79" y="855"/>
                    </a:lnTo>
                    <a:lnTo>
                      <a:pt x="103" y="829"/>
                    </a:lnTo>
                    <a:lnTo>
                      <a:pt x="145" y="754"/>
                    </a:lnTo>
                    <a:lnTo>
                      <a:pt x="193" y="666"/>
                    </a:lnTo>
                    <a:lnTo>
                      <a:pt x="229" y="607"/>
                    </a:lnTo>
                    <a:lnTo>
                      <a:pt x="241" y="602"/>
                    </a:lnTo>
                    <a:lnTo>
                      <a:pt x="234" y="642"/>
                    </a:lnTo>
                    <a:lnTo>
                      <a:pt x="199" y="770"/>
                    </a:lnTo>
                    <a:lnTo>
                      <a:pt x="144" y="929"/>
                    </a:lnTo>
                    <a:lnTo>
                      <a:pt x="93" y="988"/>
                    </a:lnTo>
                    <a:lnTo>
                      <a:pt x="40" y="1034"/>
                    </a:lnTo>
                    <a:lnTo>
                      <a:pt x="0" y="1084"/>
                    </a:lnTo>
                    <a:lnTo>
                      <a:pt x="30" y="1158"/>
                    </a:lnTo>
                    <a:lnTo>
                      <a:pt x="60" y="1198"/>
                    </a:lnTo>
                    <a:lnTo>
                      <a:pt x="45" y="1361"/>
                    </a:lnTo>
                    <a:lnTo>
                      <a:pt x="34" y="1675"/>
                    </a:lnTo>
                    <a:lnTo>
                      <a:pt x="85" y="1893"/>
                    </a:lnTo>
                    <a:lnTo>
                      <a:pt x="164" y="1482"/>
                    </a:lnTo>
                    <a:lnTo>
                      <a:pt x="168" y="1745"/>
                    </a:lnTo>
                    <a:lnTo>
                      <a:pt x="190" y="1834"/>
                    </a:lnTo>
                    <a:lnTo>
                      <a:pt x="208" y="1849"/>
                    </a:lnTo>
                    <a:lnTo>
                      <a:pt x="178" y="1884"/>
                    </a:lnTo>
                    <a:lnTo>
                      <a:pt x="164" y="1984"/>
                    </a:lnTo>
                    <a:lnTo>
                      <a:pt x="181" y="2063"/>
                    </a:lnTo>
                    <a:lnTo>
                      <a:pt x="203" y="2143"/>
                    </a:lnTo>
                    <a:lnTo>
                      <a:pt x="227" y="2198"/>
                    </a:lnTo>
                    <a:lnTo>
                      <a:pt x="263" y="2217"/>
                    </a:lnTo>
                    <a:lnTo>
                      <a:pt x="323" y="2199"/>
                    </a:lnTo>
                    <a:lnTo>
                      <a:pt x="392" y="2177"/>
                    </a:lnTo>
                    <a:lnTo>
                      <a:pt x="447" y="2174"/>
                    </a:lnTo>
                    <a:lnTo>
                      <a:pt x="466" y="2143"/>
                    </a:lnTo>
                    <a:lnTo>
                      <a:pt x="445" y="2045"/>
                    </a:lnTo>
                    <a:lnTo>
                      <a:pt x="428" y="1984"/>
                    </a:lnTo>
                    <a:lnTo>
                      <a:pt x="447" y="1710"/>
                    </a:lnTo>
                    <a:lnTo>
                      <a:pt x="506" y="1520"/>
                    </a:lnTo>
                    <a:lnTo>
                      <a:pt x="502" y="1337"/>
                    </a:lnTo>
                    <a:lnTo>
                      <a:pt x="502" y="1297"/>
                    </a:lnTo>
                    <a:lnTo>
                      <a:pt x="441" y="1198"/>
                    </a:lnTo>
                    <a:lnTo>
                      <a:pt x="502" y="1104"/>
                    </a:lnTo>
                    <a:lnTo>
                      <a:pt x="556" y="865"/>
                    </a:lnTo>
                    <a:lnTo>
                      <a:pt x="492" y="687"/>
                    </a:lnTo>
                    <a:lnTo>
                      <a:pt x="428" y="358"/>
                    </a:lnTo>
                    <a:lnTo>
                      <a:pt x="477" y="149"/>
                    </a:lnTo>
                    <a:lnTo>
                      <a:pt x="546" y="144"/>
                    </a:lnTo>
                    <a:lnTo>
                      <a:pt x="502" y="223"/>
                    </a:lnTo>
                    <a:lnTo>
                      <a:pt x="506" y="393"/>
                    </a:lnTo>
                    <a:lnTo>
                      <a:pt x="532" y="445"/>
                    </a:lnTo>
                    <a:lnTo>
                      <a:pt x="546" y="467"/>
                    </a:lnTo>
                    <a:lnTo>
                      <a:pt x="526" y="532"/>
                    </a:lnTo>
                    <a:lnTo>
                      <a:pt x="544" y="659"/>
                    </a:lnTo>
                    <a:lnTo>
                      <a:pt x="561" y="702"/>
                    </a:lnTo>
                    <a:lnTo>
                      <a:pt x="581" y="696"/>
                    </a:lnTo>
                    <a:lnTo>
                      <a:pt x="621" y="525"/>
                    </a:lnTo>
                    <a:lnTo>
                      <a:pt x="640" y="393"/>
                    </a:lnTo>
                    <a:lnTo>
                      <a:pt x="689" y="259"/>
                    </a:lnTo>
                    <a:lnTo>
                      <a:pt x="689" y="259"/>
                    </a:lnTo>
                    <a:close/>
                  </a:path>
                </a:pathLst>
              </a:custGeom>
              <a:solidFill>
                <a:srgbClr val="AAB9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99" name="Freeform 111"/>
              <p:cNvSpPr>
                <a:spLocks/>
              </p:cNvSpPr>
              <p:nvPr/>
            </p:nvSpPr>
            <p:spPr bwMode="auto">
              <a:xfrm>
                <a:off x="1526" y="3180"/>
                <a:ext cx="156" cy="46"/>
              </a:xfrm>
              <a:custGeom>
                <a:avLst/>
                <a:gdLst>
                  <a:gd name="T0" fmla="*/ 0 w 312"/>
                  <a:gd name="T1" fmla="*/ 68 h 93"/>
                  <a:gd name="T2" fmla="*/ 64 w 312"/>
                  <a:gd name="T3" fmla="*/ 35 h 93"/>
                  <a:gd name="T4" fmla="*/ 120 w 312"/>
                  <a:gd name="T5" fmla="*/ 49 h 93"/>
                  <a:gd name="T6" fmla="*/ 187 w 312"/>
                  <a:gd name="T7" fmla="*/ 31 h 93"/>
                  <a:gd name="T8" fmla="*/ 290 w 312"/>
                  <a:gd name="T9" fmla="*/ 0 h 93"/>
                  <a:gd name="T10" fmla="*/ 312 w 312"/>
                  <a:gd name="T11" fmla="*/ 13 h 93"/>
                  <a:gd name="T12" fmla="*/ 288 w 312"/>
                  <a:gd name="T13" fmla="*/ 42 h 93"/>
                  <a:gd name="T14" fmla="*/ 257 w 312"/>
                  <a:gd name="T15" fmla="*/ 61 h 93"/>
                  <a:gd name="T16" fmla="*/ 184 w 312"/>
                  <a:gd name="T17" fmla="*/ 75 h 93"/>
                  <a:gd name="T18" fmla="*/ 121 w 312"/>
                  <a:gd name="T19" fmla="*/ 93 h 93"/>
                  <a:gd name="T20" fmla="*/ 66 w 312"/>
                  <a:gd name="T21" fmla="*/ 85 h 93"/>
                  <a:gd name="T22" fmla="*/ 11 w 312"/>
                  <a:gd name="T23" fmla="*/ 92 h 93"/>
                  <a:gd name="T24" fmla="*/ 0 w 312"/>
                  <a:gd name="T25" fmla="*/ 68 h 93"/>
                  <a:gd name="T26" fmla="*/ 0 w 312"/>
                  <a:gd name="T27" fmla="*/ 6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2" h="93">
                    <a:moveTo>
                      <a:pt x="0" y="68"/>
                    </a:moveTo>
                    <a:lnTo>
                      <a:pt x="64" y="35"/>
                    </a:lnTo>
                    <a:lnTo>
                      <a:pt x="120" y="49"/>
                    </a:lnTo>
                    <a:lnTo>
                      <a:pt x="187" y="31"/>
                    </a:lnTo>
                    <a:lnTo>
                      <a:pt x="290" y="0"/>
                    </a:lnTo>
                    <a:lnTo>
                      <a:pt x="312" y="13"/>
                    </a:lnTo>
                    <a:lnTo>
                      <a:pt x="288" y="42"/>
                    </a:lnTo>
                    <a:lnTo>
                      <a:pt x="257" y="61"/>
                    </a:lnTo>
                    <a:lnTo>
                      <a:pt x="184" y="75"/>
                    </a:lnTo>
                    <a:lnTo>
                      <a:pt x="121" y="93"/>
                    </a:lnTo>
                    <a:lnTo>
                      <a:pt x="66" y="85"/>
                    </a:lnTo>
                    <a:lnTo>
                      <a:pt x="11" y="92"/>
                    </a:lnTo>
                    <a:lnTo>
                      <a:pt x="0" y="68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00" name="Freeform 112"/>
              <p:cNvSpPr>
                <a:spLocks/>
              </p:cNvSpPr>
              <p:nvPr/>
            </p:nvSpPr>
            <p:spPr bwMode="auto">
              <a:xfrm>
                <a:off x="1436" y="3111"/>
                <a:ext cx="239" cy="177"/>
              </a:xfrm>
              <a:custGeom>
                <a:avLst/>
                <a:gdLst>
                  <a:gd name="T0" fmla="*/ 50 w 478"/>
                  <a:gd name="T1" fmla="*/ 320 h 355"/>
                  <a:gd name="T2" fmla="*/ 106 w 478"/>
                  <a:gd name="T3" fmla="*/ 342 h 355"/>
                  <a:gd name="T4" fmla="*/ 82 w 478"/>
                  <a:gd name="T5" fmla="*/ 355 h 355"/>
                  <a:gd name="T6" fmla="*/ 23 w 478"/>
                  <a:gd name="T7" fmla="*/ 344 h 355"/>
                  <a:gd name="T8" fmla="*/ 0 w 478"/>
                  <a:gd name="T9" fmla="*/ 259 h 355"/>
                  <a:gd name="T10" fmla="*/ 5 w 478"/>
                  <a:gd name="T11" fmla="*/ 173 h 355"/>
                  <a:gd name="T12" fmla="*/ 41 w 478"/>
                  <a:gd name="T13" fmla="*/ 94 h 355"/>
                  <a:gd name="T14" fmla="*/ 69 w 478"/>
                  <a:gd name="T15" fmla="*/ 61 h 355"/>
                  <a:gd name="T16" fmla="*/ 106 w 478"/>
                  <a:gd name="T17" fmla="*/ 33 h 355"/>
                  <a:gd name="T18" fmla="*/ 185 w 478"/>
                  <a:gd name="T19" fmla="*/ 3 h 355"/>
                  <a:gd name="T20" fmla="*/ 260 w 478"/>
                  <a:gd name="T21" fmla="*/ 0 h 355"/>
                  <a:gd name="T22" fmla="*/ 412 w 478"/>
                  <a:gd name="T23" fmla="*/ 52 h 355"/>
                  <a:gd name="T24" fmla="*/ 444 w 478"/>
                  <a:gd name="T25" fmla="*/ 69 h 355"/>
                  <a:gd name="T26" fmla="*/ 474 w 478"/>
                  <a:gd name="T27" fmla="*/ 85 h 355"/>
                  <a:gd name="T28" fmla="*/ 478 w 478"/>
                  <a:gd name="T29" fmla="*/ 104 h 355"/>
                  <a:gd name="T30" fmla="*/ 460 w 478"/>
                  <a:gd name="T31" fmla="*/ 109 h 355"/>
                  <a:gd name="T32" fmla="*/ 431 w 478"/>
                  <a:gd name="T33" fmla="*/ 94 h 355"/>
                  <a:gd name="T34" fmla="*/ 400 w 478"/>
                  <a:gd name="T35" fmla="*/ 76 h 355"/>
                  <a:gd name="T36" fmla="*/ 331 w 478"/>
                  <a:gd name="T37" fmla="*/ 44 h 355"/>
                  <a:gd name="T38" fmla="*/ 261 w 478"/>
                  <a:gd name="T39" fmla="*/ 26 h 355"/>
                  <a:gd name="T40" fmla="*/ 119 w 478"/>
                  <a:gd name="T41" fmla="*/ 55 h 355"/>
                  <a:gd name="T42" fmla="*/ 63 w 478"/>
                  <a:gd name="T43" fmla="*/ 107 h 355"/>
                  <a:gd name="T44" fmla="*/ 32 w 478"/>
                  <a:gd name="T45" fmla="*/ 173 h 355"/>
                  <a:gd name="T46" fmla="*/ 28 w 478"/>
                  <a:gd name="T47" fmla="*/ 246 h 355"/>
                  <a:gd name="T48" fmla="*/ 50 w 478"/>
                  <a:gd name="T49" fmla="*/ 320 h 355"/>
                  <a:gd name="T50" fmla="*/ 50 w 478"/>
                  <a:gd name="T51" fmla="*/ 320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8" h="355">
                    <a:moveTo>
                      <a:pt x="50" y="320"/>
                    </a:moveTo>
                    <a:lnTo>
                      <a:pt x="106" y="342"/>
                    </a:lnTo>
                    <a:lnTo>
                      <a:pt x="82" y="355"/>
                    </a:lnTo>
                    <a:lnTo>
                      <a:pt x="23" y="344"/>
                    </a:lnTo>
                    <a:lnTo>
                      <a:pt x="0" y="259"/>
                    </a:lnTo>
                    <a:lnTo>
                      <a:pt x="5" y="173"/>
                    </a:lnTo>
                    <a:lnTo>
                      <a:pt x="41" y="94"/>
                    </a:lnTo>
                    <a:lnTo>
                      <a:pt x="69" y="61"/>
                    </a:lnTo>
                    <a:lnTo>
                      <a:pt x="106" y="33"/>
                    </a:lnTo>
                    <a:lnTo>
                      <a:pt x="185" y="3"/>
                    </a:lnTo>
                    <a:lnTo>
                      <a:pt x="260" y="0"/>
                    </a:lnTo>
                    <a:lnTo>
                      <a:pt x="412" y="52"/>
                    </a:lnTo>
                    <a:lnTo>
                      <a:pt x="444" y="69"/>
                    </a:lnTo>
                    <a:lnTo>
                      <a:pt x="474" y="85"/>
                    </a:lnTo>
                    <a:lnTo>
                      <a:pt x="478" y="104"/>
                    </a:lnTo>
                    <a:lnTo>
                      <a:pt x="460" y="109"/>
                    </a:lnTo>
                    <a:lnTo>
                      <a:pt x="431" y="94"/>
                    </a:lnTo>
                    <a:lnTo>
                      <a:pt x="400" y="76"/>
                    </a:lnTo>
                    <a:lnTo>
                      <a:pt x="331" y="44"/>
                    </a:lnTo>
                    <a:lnTo>
                      <a:pt x="261" y="26"/>
                    </a:lnTo>
                    <a:lnTo>
                      <a:pt x="119" y="55"/>
                    </a:lnTo>
                    <a:lnTo>
                      <a:pt x="63" y="107"/>
                    </a:lnTo>
                    <a:lnTo>
                      <a:pt x="32" y="173"/>
                    </a:lnTo>
                    <a:lnTo>
                      <a:pt x="28" y="246"/>
                    </a:lnTo>
                    <a:lnTo>
                      <a:pt x="50" y="320"/>
                    </a:lnTo>
                    <a:lnTo>
                      <a:pt x="50" y="3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01" name="Freeform 113"/>
              <p:cNvSpPr>
                <a:spLocks/>
              </p:cNvSpPr>
              <p:nvPr/>
            </p:nvSpPr>
            <p:spPr bwMode="auto">
              <a:xfrm>
                <a:off x="1517" y="3236"/>
                <a:ext cx="39" cy="56"/>
              </a:xfrm>
              <a:custGeom>
                <a:avLst/>
                <a:gdLst>
                  <a:gd name="T0" fmla="*/ 0 w 80"/>
                  <a:gd name="T1" fmla="*/ 58 h 111"/>
                  <a:gd name="T2" fmla="*/ 28 w 80"/>
                  <a:gd name="T3" fmla="*/ 8 h 111"/>
                  <a:gd name="T4" fmla="*/ 80 w 80"/>
                  <a:gd name="T5" fmla="*/ 0 h 111"/>
                  <a:gd name="T6" fmla="*/ 80 w 80"/>
                  <a:gd name="T7" fmla="*/ 26 h 111"/>
                  <a:gd name="T8" fmla="*/ 32 w 80"/>
                  <a:gd name="T9" fmla="*/ 61 h 111"/>
                  <a:gd name="T10" fmla="*/ 29 w 80"/>
                  <a:gd name="T11" fmla="*/ 71 h 111"/>
                  <a:gd name="T12" fmla="*/ 36 w 80"/>
                  <a:gd name="T13" fmla="*/ 88 h 111"/>
                  <a:gd name="T14" fmla="*/ 29 w 80"/>
                  <a:gd name="T15" fmla="*/ 111 h 111"/>
                  <a:gd name="T16" fmla="*/ 6 w 80"/>
                  <a:gd name="T17" fmla="*/ 103 h 111"/>
                  <a:gd name="T18" fmla="*/ 0 w 80"/>
                  <a:gd name="T19" fmla="*/ 58 h 111"/>
                  <a:gd name="T20" fmla="*/ 0 w 80"/>
                  <a:gd name="T21" fmla="*/ 58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111">
                    <a:moveTo>
                      <a:pt x="0" y="58"/>
                    </a:moveTo>
                    <a:lnTo>
                      <a:pt x="28" y="8"/>
                    </a:lnTo>
                    <a:lnTo>
                      <a:pt x="80" y="0"/>
                    </a:lnTo>
                    <a:lnTo>
                      <a:pt x="80" y="26"/>
                    </a:lnTo>
                    <a:lnTo>
                      <a:pt x="32" y="61"/>
                    </a:lnTo>
                    <a:lnTo>
                      <a:pt x="29" y="71"/>
                    </a:lnTo>
                    <a:lnTo>
                      <a:pt x="36" y="88"/>
                    </a:lnTo>
                    <a:lnTo>
                      <a:pt x="29" y="111"/>
                    </a:lnTo>
                    <a:lnTo>
                      <a:pt x="6" y="103"/>
                    </a:lnTo>
                    <a:lnTo>
                      <a:pt x="0" y="5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02" name="Freeform 114"/>
              <p:cNvSpPr>
                <a:spLocks/>
              </p:cNvSpPr>
              <p:nvPr/>
            </p:nvSpPr>
            <p:spPr bwMode="auto">
              <a:xfrm>
                <a:off x="1617" y="3216"/>
                <a:ext cx="47" cy="133"/>
              </a:xfrm>
              <a:custGeom>
                <a:avLst/>
                <a:gdLst>
                  <a:gd name="T0" fmla="*/ 73 w 95"/>
                  <a:gd name="T1" fmla="*/ 3 h 266"/>
                  <a:gd name="T2" fmla="*/ 80 w 95"/>
                  <a:gd name="T3" fmla="*/ 106 h 266"/>
                  <a:gd name="T4" fmla="*/ 95 w 95"/>
                  <a:gd name="T5" fmla="*/ 173 h 266"/>
                  <a:gd name="T6" fmla="*/ 53 w 95"/>
                  <a:gd name="T7" fmla="*/ 200 h 266"/>
                  <a:gd name="T8" fmla="*/ 24 w 95"/>
                  <a:gd name="T9" fmla="*/ 266 h 266"/>
                  <a:gd name="T10" fmla="*/ 0 w 95"/>
                  <a:gd name="T11" fmla="*/ 254 h 266"/>
                  <a:gd name="T12" fmla="*/ 35 w 95"/>
                  <a:gd name="T13" fmla="*/ 181 h 266"/>
                  <a:gd name="T14" fmla="*/ 72 w 95"/>
                  <a:gd name="T15" fmla="*/ 162 h 266"/>
                  <a:gd name="T16" fmla="*/ 68 w 95"/>
                  <a:gd name="T17" fmla="*/ 136 h 266"/>
                  <a:gd name="T18" fmla="*/ 54 w 95"/>
                  <a:gd name="T19" fmla="*/ 111 h 266"/>
                  <a:gd name="T20" fmla="*/ 47 w 95"/>
                  <a:gd name="T21" fmla="*/ 0 h 266"/>
                  <a:gd name="T22" fmla="*/ 73 w 95"/>
                  <a:gd name="T23" fmla="*/ 3 h 266"/>
                  <a:gd name="T24" fmla="*/ 73 w 95"/>
                  <a:gd name="T25" fmla="*/ 3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" h="266">
                    <a:moveTo>
                      <a:pt x="73" y="3"/>
                    </a:moveTo>
                    <a:lnTo>
                      <a:pt x="80" y="106"/>
                    </a:lnTo>
                    <a:lnTo>
                      <a:pt x="95" y="173"/>
                    </a:lnTo>
                    <a:lnTo>
                      <a:pt x="53" y="200"/>
                    </a:lnTo>
                    <a:lnTo>
                      <a:pt x="24" y="266"/>
                    </a:lnTo>
                    <a:lnTo>
                      <a:pt x="0" y="254"/>
                    </a:lnTo>
                    <a:lnTo>
                      <a:pt x="35" y="181"/>
                    </a:lnTo>
                    <a:lnTo>
                      <a:pt x="72" y="162"/>
                    </a:lnTo>
                    <a:lnTo>
                      <a:pt x="68" y="136"/>
                    </a:lnTo>
                    <a:lnTo>
                      <a:pt x="54" y="111"/>
                    </a:lnTo>
                    <a:lnTo>
                      <a:pt x="47" y="0"/>
                    </a:lnTo>
                    <a:lnTo>
                      <a:pt x="73" y="3"/>
                    </a:lnTo>
                    <a:lnTo>
                      <a:pt x="7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03" name="Freeform 115"/>
              <p:cNvSpPr>
                <a:spLocks/>
              </p:cNvSpPr>
              <p:nvPr/>
            </p:nvSpPr>
            <p:spPr bwMode="auto">
              <a:xfrm>
                <a:off x="1483" y="3318"/>
                <a:ext cx="70" cy="117"/>
              </a:xfrm>
              <a:custGeom>
                <a:avLst/>
                <a:gdLst>
                  <a:gd name="T0" fmla="*/ 19 w 140"/>
                  <a:gd name="T1" fmla="*/ 0 h 235"/>
                  <a:gd name="T2" fmla="*/ 104 w 140"/>
                  <a:gd name="T3" fmla="*/ 105 h 235"/>
                  <a:gd name="T4" fmla="*/ 140 w 140"/>
                  <a:gd name="T5" fmla="*/ 233 h 235"/>
                  <a:gd name="T6" fmla="*/ 113 w 140"/>
                  <a:gd name="T7" fmla="*/ 235 h 235"/>
                  <a:gd name="T8" fmla="*/ 108 w 140"/>
                  <a:gd name="T9" fmla="*/ 194 h 235"/>
                  <a:gd name="T10" fmla="*/ 88 w 140"/>
                  <a:gd name="T11" fmla="*/ 129 h 235"/>
                  <a:gd name="T12" fmla="*/ 51 w 140"/>
                  <a:gd name="T13" fmla="*/ 72 h 235"/>
                  <a:gd name="T14" fmla="*/ 1 w 140"/>
                  <a:gd name="T15" fmla="*/ 20 h 235"/>
                  <a:gd name="T16" fmla="*/ 0 w 140"/>
                  <a:gd name="T17" fmla="*/ 0 h 235"/>
                  <a:gd name="T18" fmla="*/ 19 w 140"/>
                  <a:gd name="T19" fmla="*/ 0 h 235"/>
                  <a:gd name="T20" fmla="*/ 19 w 140"/>
                  <a:gd name="T21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0" h="235">
                    <a:moveTo>
                      <a:pt x="19" y="0"/>
                    </a:moveTo>
                    <a:lnTo>
                      <a:pt x="104" y="105"/>
                    </a:lnTo>
                    <a:lnTo>
                      <a:pt x="140" y="233"/>
                    </a:lnTo>
                    <a:lnTo>
                      <a:pt x="113" y="235"/>
                    </a:lnTo>
                    <a:lnTo>
                      <a:pt x="108" y="194"/>
                    </a:lnTo>
                    <a:lnTo>
                      <a:pt x="88" y="129"/>
                    </a:lnTo>
                    <a:lnTo>
                      <a:pt x="51" y="72"/>
                    </a:lnTo>
                    <a:lnTo>
                      <a:pt x="1" y="2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04" name="Freeform 116"/>
              <p:cNvSpPr>
                <a:spLocks/>
              </p:cNvSpPr>
              <p:nvPr/>
            </p:nvSpPr>
            <p:spPr bwMode="auto">
              <a:xfrm>
                <a:off x="1448" y="3338"/>
                <a:ext cx="97" cy="74"/>
              </a:xfrm>
              <a:custGeom>
                <a:avLst/>
                <a:gdLst>
                  <a:gd name="T0" fmla="*/ 15 w 195"/>
                  <a:gd name="T1" fmla="*/ 0 h 149"/>
                  <a:gd name="T2" fmla="*/ 122 w 195"/>
                  <a:gd name="T3" fmla="*/ 42 h 149"/>
                  <a:gd name="T4" fmla="*/ 195 w 195"/>
                  <a:gd name="T5" fmla="*/ 131 h 149"/>
                  <a:gd name="T6" fmla="*/ 189 w 195"/>
                  <a:gd name="T7" fmla="*/ 149 h 149"/>
                  <a:gd name="T8" fmla="*/ 172 w 195"/>
                  <a:gd name="T9" fmla="*/ 142 h 149"/>
                  <a:gd name="T10" fmla="*/ 125 w 195"/>
                  <a:gd name="T11" fmla="*/ 77 h 149"/>
                  <a:gd name="T12" fmla="*/ 54 w 195"/>
                  <a:gd name="T13" fmla="*/ 36 h 149"/>
                  <a:gd name="T14" fmla="*/ 11 w 195"/>
                  <a:gd name="T15" fmla="*/ 25 h 149"/>
                  <a:gd name="T16" fmla="*/ 0 w 195"/>
                  <a:gd name="T17" fmla="*/ 10 h 149"/>
                  <a:gd name="T18" fmla="*/ 15 w 195"/>
                  <a:gd name="T19" fmla="*/ 0 h 149"/>
                  <a:gd name="T20" fmla="*/ 15 w 195"/>
                  <a:gd name="T21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5" h="149">
                    <a:moveTo>
                      <a:pt x="15" y="0"/>
                    </a:moveTo>
                    <a:lnTo>
                      <a:pt x="122" y="42"/>
                    </a:lnTo>
                    <a:lnTo>
                      <a:pt x="195" y="131"/>
                    </a:lnTo>
                    <a:lnTo>
                      <a:pt x="189" y="149"/>
                    </a:lnTo>
                    <a:lnTo>
                      <a:pt x="172" y="142"/>
                    </a:lnTo>
                    <a:lnTo>
                      <a:pt x="125" y="77"/>
                    </a:lnTo>
                    <a:lnTo>
                      <a:pt x="54" y="36"/>
                    </a:lnTo>
                    <a:lnTo>
                      <a:pt x="11" y="25"/>
                    </a:lnTo>
                    <a:lnTo>
                      <a:pt x="0" y="10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05" name="Freeform 117"/>
              <p:cNvSpPr>
                <a:spLocks/>
              </p:cNvSpPr>
              <p:nvPr/>
            </p:nvSpPr>
            <p:spPr bwMode="auto">
              <a:xfrm>
                <a:off x="1848" y="3220"/>
                <a:ext cx="103" cy="157"/>
              </a:xfrm>
              <a:custGeom>
                <a:avLst/>
                <a:gdLst>
                  <a:gd name="T0" fmla="*/ 54 w 206"/>
                  <a:gd name="T1" fmla="*/ 0 h 312"/>
                  <a:gd name="T2" fmla="*/ 175 w 206"/>
                  <a:gd name="T3" fmla="*/ 86 h 312"/>
                  <a:gd name="T4" fmla="*/ 206 w 206"/>
                  <a:gd name="T5" fmla="*/ 149 h 312"/>
                  <a:gd name="T6" fmla="*/ 162 w 206"/>
                  <a:gd name="T7" fmla="*/ 185 h 312"/>
                  <a:gd name="T8" fmla="*/ 132 w 206"/>
                  <a:gd name="T9" fmla="*/ 219 h 312"/>
                  <a:gd name="T10" fmla="*/ 65 w 206"/>
                  <a:gd name="T11" fmla="*/ 283 h 312"/>
                  <a:gd name="T12" fmla="*/ 16 w 206"/>
                  <a:gd name="T13" fmla="*/ 312 h 312"/>
                  <a:gd name="T14" fmla="*/ 0 w 206"/>
                  <a:gd name="T15" fmla="*/ 290 h 312"/>
                  <a:gd name="T16" fmla="*/ 32 w 206"/>
                  <a:gd name="T17" fmla="*/ 256 h 312"/>
                  <a:gd name="T18" fmla="*/ 117 w 206"/>
                  <a:gd name="T19" fmla="*/ 197 h 312"/>
                  <a:gd name="T20" fmla="*/ 147 w 206"/>
                  <a:gd name="T21" fmla="*/ 161 h 312"/>
                  <a:gd name="T22" fmla="*/ 181 w 206"/>
                  <a:gd name="T23" fmla="*/ 142 h 312"/>
                  <a:gd name="T24" fmla="*/ 172 w 206"/>
                  <a:gd name="T25" fmla="*/ 119 h 312"/>
                  <a:gd name="T26" fmla="*/ 151 w 206"/>
                  <a:gd name="T27" fmla="*/ 100 h 312"/>
                  <a:gd name="T28" fmla="*/ 105 w 206"/>
                  <a:gd name="T29" fmla="*/ 52 h 312"/>
                  <a:gd name="T30" fmla="*/ 44 w 206"/>
                  <a:gd name="T31" fmla="*/ 24 h 312"/>
                  <a:gd name="T32" fmla="*/ 36 w 206"/>
                  <a:gd name="T33" fmla="*/ 6 h 312"/>
                  <a:gd name="T34" fmla="*/ 54 w 206"/>
                  <a:gd name="T35" fmla="*/ 0 h 312"/>
                  <a:gd name="T36" fmla="*/ 54 w 206"/>
                  <a:gd name="T37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6" h="312">
                    <a:moveTo>
                      <a:pt x="54" y="0"/>
                    </a:moveTo>
                    <a:lnTo>
                      <a:pt x="175" y="86"/>
                    </a:lnTo>
                    <a:lnTo>
                      <a:pt x="206" y="149"/>
                    </a:lnTo>
                    <a:lnTo>
                      <a:pt x="162" y="185"/>
                    </a:lnTo>
                    <a:lnTo>
                      <a:pt x="132" y="219"/>
                    </a:lnTo>
                    <a:lnTo>
                      <a:pt x="65" y="283"/>
                    </a:lnTo>
                    <a:lnTo>
                      <a:pt x="16" y="312"/>
                    </a:lnTo>
                    <a:lnTo>
                      <a:pt x="0" y="290"/>
                    </a:lnTo>
                    <a:lnTo>
                      <a:pt x="32" y="256"/>
                    </a:lnTo>
                    <a:lnTo>
                      <a:pt x="117" y="197"/>
                    </a:lnTo>
                    <a:lnTo>
                      <a:pt x="147" y="161"/>
                    </a:lnTo>
                    <a:lnTo>
                      <a:pt x="181" y="142"/>
                    </a:lnTo>
                    <a:lnTo>
                      <a:pt x="172" y="119"/>
                    </a:lnTo>
                    <a:lnTo>
                      <a:pt x="151" y="100"/>
                    </a:lnTo>
                    <a:lnTo>
                      <a:pt x="105" y="52"/>
                    </a:lnTo>
                    <a:lnTo>
                      <a:pt x="44" y="24"/>
                    </a:lnTo>
                    <a:lnTo>
                      <a:pt x="3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06" name="Freeform 118"/>
              <p:cNvSpPr>
                <a:spLocks/>
              </p:cNvSpPr>
              <p:nvPr/>
            </p:nvSpPr>
            <p:spPr bwMode="auto">
              <a:xfrm>
                <a:off x="1811" y="3294"/>
                <a:ext cx="81" cy="53"/>
              </a:xfrm>
              <a:custGeom>
                <a:avLst/>
                <a:gdLst>
                  <a:gd name="T0" fmla="*/ 39 w 162"/>
                  <a:gd name="T1" fmla="*/ 107 h 107"/>
                  <a:gd name="T2" fmla="*/ 0 w 162"/>
                  <a:gd name="T3" fmla="*/ 89 h 107"/>
                  <a:gd name="T4" fmla="*/ 20 w 162"/>
                  <a:gd name="T5" fmla="*/ 68 h 107"/>
                  <a:gd name="T6" fmla="*/ 83 w 162"/>
                  <a:gd name="T7" fmla="*/ 35 h 107"/>
                  <a:gd name="T8" fmla="*/ 155 w 162"/>
                  <a:gd name="T9" fmla="*/ 0 h 107"/>
                  <a:gd name="T10" fmla="*/ 162 w 162"/>
                  <a:gd name="T11" fmla="*/ 25 h 107"/>
                  <a:gd name="T12" fmla="*/ 132 w 162"/>
                  <a:gd name="T13" fmla="*/ 37 h 107"/>
                  <a:gd name="T14" fmla="*/ 85 w 162"/>
                  <a:gd name="T15" fmla="*/ 73 h 107"/>
                  <a:gd name="T16" fmla="*/ 39 w 162"/>
                  <a:gd name="T17" fmla="*/ 107 h 107"/>
                  <a:gd name="T18" fmla="*/ 39 w 162"/>
                  <a:gd name="T19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2" h="107">
                    <a:moveTo>
                      <a:pt x="39" y="107"/>
                    </a:moveTo>
                    <a:lnTo>
                      <a:pt x="0" y="89"/>
                    </a:lnTo>
                    <a:lnTo>
                      <a:pt x="20" y="68"/>
                    </a:lnTo>
                    <a:lnTo>
                      <a:pt x="83" y="35"/>
                    </a:lnTo>
                    <a:lnTo>
                      <a:pt x="155" y="0"/>
                    </a:lnTo>
                    <a:lnTo>
                      <a:pt x="162" y="25"/>
                    </a:lnTo>
                    <a:lnTo>
                      <a:pt x="132" y="37"/>
                    </a:lnTo>
                    <a:lnTo>
                      <a:pt x="85" y="73"/>
                    </a:lnTo>
                    <a:lnTo>
                      <a:pt x="39" y="107"/>
                    </a:lnTo>
                    <a:lnTo>
                      <a:pt x="39" y="1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07" name="Freeform 119"/>
              <p:cNvSpPr>
                <a:spLocks/>
              </p:cNvSpPr>
              <p:nvPr/>
            </p:nvSpPr>
            <p:spPr bwMode="auto">
              <a:xfrm>
                <a:off x="1707" y="3198"/>
                <a:ext cx="159" cy="229"/>
              </a:xfrm>
              <a:custGeom>
                <a:avLst/>
                <a:gdLst>
                  <a:gd name="T0" fmla="*/ 70 w 317"/>
                  <a:gd name="T1" fmla="*/ 456 h 458"/>
                  <a:gd name="T2" fmla="*/ 14 w 317"/>
                  <a:gd name="T3" fmla="*/ 368 h 458"/>
                  <a:gd name="T4" fmla="*/ 0 w 317"/>
                  <a:gd name="T5" fmla="*/ 235 h 458"/>
                  <a:gd name="T6" fmla="*/ 11 w 317"/>
                  <a:gd name="T7" fmla="*/ 165 h 458"/>
                  <a:gd name="T8" fmla="*/ 36 w 317"/>
                  <a:gd name="T9" fmla="*/ 100 h 458"/>
                  <a:gd name="T10" fmla="*/ 76 w 317"/>
                  <a:gd name="T11" fmla="*/ 47 h 458"/>
                  <a:gd name="T12" fmla="*/ 133 w 317"/>
                  <a:gd name="T13" fmla="*/ 9 h 458"/>
                  <a:gd name="T14" fmla="*/ 244 w 317"/>
                  <a:gd name="T15" fmla="*/ 0 h 458"/>
                  <a:gd name="T16" fmla="*/ 295 w 317"/>
                  <a:gd name="T17" fmla="*/ 22 h 458"/>
                  <a:gd name="T18" fmla="*/ 317 w 317"/>
                  <a:gd name="T19" fmla="*/ 69 h 458"/>
                  <a:gd name="T20" fmla="*/ 291 w 317"/>
                  <a:gd name="T21" fmla="*/ 73 h 458"/>
                  <a:gd name="T22" fmla="*/ 268 w 317"/>
                  <a:gd name="T23" fmla="*/ 36 h 458"/>
                  <a:gd name="T24" fmla="*/ 229 w 317"/>
                  <a:gd name="T25" fmla="*/ 21 h 458"/>
                  <a:gd name="T26" fmla="*/ 143 w 317"/>
                  <a:gd name="T27" fmla="*/ 33 h 458"/>
                  <a:gd name="T28" fmla="*/ 62 w 317"/>
                  <a:gd name="T29" fmla="*/ 120 h 458"/>
                  <a:gd name="T30" fmla="*/ 39 w 317"/>
                  <a:gd name="T31" fmla="*/ 246 h 458"/>
                  <a:gd name="T32" fmla="*/ 51 w 317"/>
                  <a:gd name="T33" fmla="*/ 362 h 458"/>
                  <a:gd name="T34" fmla="*/ 83 w 317"/>
                  <a:gd name="T35" fmla="*/ 420 h 458"/>
                  <a:gd name="T36" fmla="*/ 140 w 317"/>
                  <a:gd name="T37" fmla="*/ 432 h 458"/>
                  <a:gd name="T38" fmla="*/ 151 w 317"/>
                  <a:gd name="T39" fmla="*/ 446 h 458"/>
                  <a:gd name="T40" fmla="*/ 136 w 317"/>
                  <a:gd name="T41" fmla="*/ 458 h 458"/>
                  <a:gd name="T42" fmla="*/ 70 w 317"/>
                  <a:gd name="T43" fmla="*/ 456 h 458"/>
                  <a:gd name="T44" fmla="*/ 70 w 317"/>
                  <a:gd name="T45" fmla="*/ 456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7" h="458">
                    <a:moveTo>
                      <a:pt x="70" y="456"/>
                    </a:moveTo>
                    <a:lnTo>
                      <a:pt x="14" y="368"/>
                    </a:lnTo>
                    <a:lnTo>
                      <a:pt x="0" y="235"/>
                    </a:lnTo>
                    <a:lnTo>
                      <a:pt x="11" y="165"/>
                    </a:lnTo>
                    <a:lnTo>
                      <a:pt x="36" y="100"/>
                    </a:lnTo>
                    <a:lnTo>
                      <a:pt x="76" y="47"/>
                    </a:lnTo>
                    <a:lnTo>
                      <a:pt x="133" y="9"/>
                    </a:lnTo>
                    <a:lnTo>
                      <a:pt x="244" y="0"/>
                    </a:lnTo>
                    <a:lnTo>
                      <a:pt x="295" y="22"/>
                    </a:lnTo>
                    <a:lnTo>
                      <a:pt x="317" y="69"/>
                    </a:lnTo>
                    <a:lnTo>
                      <a:pt x="291" y="73"/>
                    </a:lnTo>
                    <a:lnTo>
                      <a:pt x="268" y="36"/>
                    </a:lnTo>
                    <a:lnTo>
                      <a:pt x="229" y="21"/>
                    </a:lnTo>
                    <a:lnTo>
                      <a:pt x="143" y="33"/>
                    </a:lnTo>
                    <a:lnTo>
                      <a:pt x="62" y="120"/>
                    </a:lnTo>
                    <a:lnTo>
                      <a:pt x="39" y="246"/>
                    </a:lnTo>
                    <a:lnTo>
                      <a:pt x="51" y="362"/>
                    </a:lnTo>
                    <a:lnTo>
                      <a:pt x="83" y="420"/>
                    </a:lnTo>
                    <a:lnTo>
                      <a:pt x="140" y="432"/>
                    </a:lnTo>
                    <a:lnTo>
                      <a:pt x="151" y="446"/>
                    </a:lnTo>
                    <a:lnTo>
                      <a:pt x="136" y="458"/>
                    </a:lnTo>
                    <a:lnTo>
                      <a:pt x="70" y="456"/>
                    </a:lnTo>
                    <a:lnTo>
                      <a:pt x="70" y="4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08" name="Freeform 120"/>
              <p:cNvSpPr>
                <a:spLocks/>
              </p:cNvSpPr>
              <p:nvPr/>
            </p:nvSpPr>
            <p:spPr bwMode="auto">
              <a:xfrm>
                <a:off x="1812" y="3359"/>
                <a:ext cx="40" cy="67"/>
              </a:xfrm>
              <a:custGeom>
                <a:avLst/>
                <a:gdLst>
                  <a:gd name="T0" fmla="*/ 55 w 80"/>
                  <a:gd name="T1" fmla="*/ 45 h 134"/>
                  <a:gd name="T2" fmla="*/ 44 w 80"/>
                  <a:gd name="T3" fmla="*/ 24 h 134"/>
                  <a:gd name="T4" fmla="*/ 32 w 80"/>
                  <a:gd name="T5" fmla="*/ 49 h 134"/>
                  <a:gd name="T6" fmla="*/ 39 w 80"/>
                  <a:gd name="T7" fmla="*/ 80 h 134"/>
                  <a:gd name="T8" fmla="*/ 41 w 80"/>
                  <a:gd name="T9" fmla="*/ 118 h 134"/>
                  <a:gd name="T10" fmla="*/ 29 w 80"/>
                  <a:gd name="T11" fmla="*/ 134 h 134"/>
                  <a:gd name="T12" fmla="*/ 12 w 80"/>
                  <a:gd name="T13" fmla="*/ 120 h 134"/>
                  <a:gd name="T14" fmla="*/ 0 w 80"/>
                  <a:gd name="T15" fmla="*/ 89 h 134"/>
                  <a:gd name="T16" fmla="*/ 2 w 80"/>
                  <a:gd name="T17" fmla="*/ 35 h 134"/>
                  <a:gd name="T18" fmla="*/ 36 w 80"/>
                  <a:gd name="T19" fmla="*/ 0 h 134"/>
                  <a:gd name="T20" fmla="*/ 66 w 80"/>
                  <a:gd name="T21" fmla="*/ 9 h 134"/>
                  <a:gd name="T22" fmla="*/ 80 w 80"/>
                  <a:gd name="T23" fmla="*/ 38 h 134"/>
                  <a:gd name="T24" fmla="*/ 71 w 80"/>
                  <a:gd name="T25" fmla="*/ 53 h 134"/>
                  <a:gd name="T26" fmla="*/ 55 w 80"/>
                  <a:gd name="T27" fmla="*/ 45 h 134"/>
                  <a:gd name="T28" fmla="*/ 55 w 80"/>
                  <a:gd name="T29" fmla="*/ 4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0" h="134">
                    <a:moveTo>
                      <a:pt x="55" y="45"/>
                    </a:moveTo>
                    <a:lnTo>
                      <a:pt x="44" y="24"/>
                    </a:lnTo>
                    <a:lnTo>
                      <a:pt x="32" y="49"/>
                    </a:lnTo>
                    <a:lnTo>
                      <a:pt x="39" y="80"/>
                    </a:lnTo>
                    <a:lnTo>
                      <a:pt x="41" y="118"/>
                    </a:lnTo>
                    <a:lnTo>
                      <a:pt x="29" y="134"/>
                    </a:lnTo>
                    <a:lnTo>
                      <a:pt x="12" y="120"/>
                    </a:lnTo>
                    <a:lnTo>
                      <a:pt x="0" y="89"/>
                    </a:lnTo>
                    <a:lnTo>
                      <a:pt x="2" y="35"/>
                    </a:lnTo>
                    <a:lnTo>
                      <a:pt x="36" y="0"/>
                    </a:lnTo>
                    <a:lnTo>
                      <a:pt x="66" y="9"/>
                    </a:lnTo>
                    <a:lnTo>
                      <a:pt x="80" y="38"/>
                    </a:lnTo>
                    <a:lnTo>
                      <a:pt x="71" y="53"/>
                    </a:lnTo>
                    <a:lnTo>
                      <a:pt x="55" y="45"/>
                    </a:lnTo>
                    <a:lnTo>
                      <a:pt x="55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09" name="Freeform 121"/>
              <p:cNvSpPr>
                <a:spLocks/>
              </p:cNvSpPr>
              <p:nvPr/>
            </p:nvSpPr>
            <p:spPr bwMode="auto">
              <a:xfrm>
                <a:off x="1863" y="3330"/>
                <a:ext cx="60" cy="169"/>
              </a:xfrm>
              <a:custGeom>
                <a:avLst/>
                <a:gdLst>
                  <a:gd name="T0" fmla="*/ 119 w 119"/>
                  <a:gd name="T1" fmla="*/ 5 h 339"/>
                  <a:gd name="T2" fmla="*/ 115 w 119"/>
                  <a:gd name="T3" fmla="*/ 103 h 339"/>
                  <a:gd name="T4" fmla="*/ 101 w 119"/>
                  <a:gd name="T5" fmla="*/ 126 h 339"/>
                  <a:gd name="T6" fmla="*/ 106 w 119"/>
                  <a:gd name="T7" fmla="*/ 182 h 339"/>
                  <a:gd name="T8" fmla="*/ 71 w 119"/>
                  <a:gd name="T9" fmla="*/ 263 h 339"/>
                  <a:gd name="T10" fmla="*/ 29 w 119"/>
                  <a:gd name="T11" fmla="*/ 339 h 339"/>
                  <a:gd name="T12" fmla="*/ 0 w 119"/>
                  <a:gd name="T13" fmla="*/ 324 h 339"/>
                  <a:gd name="T14" fmla="*/ 42 w 119"/>
                  <a:gd name="T15" fmla="*/ 251 h 339"/>
                  <a:gd name="T16" fmla="*/ 81 w 119"/>
                  <a:gd name="T17" fmla="*/ 174 h 339"/>
                  <a:gd name="T18" fmla="*/ 75 w 119"/>
                  <a:gd name="T19" fmla="*/ 126 h 339"/>
                  <a:gd name="T20" fmla="*/ 90 w 119"/>
                  <a:gd name="T21" fmla="*/ 95 h 339"/>
                  <a:gd name="T22" fmla="*/ 93 w 119"/>
                  <a:gd name="T23" fmla="*/ 0 h 339"/>
                  <a:gd name="T24" fmla="*/ 119 w 119"/>
                  <a:gd name="T25" fmla="*/ 5 h 339"/>
                  <a:gd name="T26" fmla="*/ 119 w 119"/>
                  <a:gd name="T27" fmla="*/ 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9" h="339">
                    <a:moveTo>
                      <a:pt x="119" y="5"/>
                    </a:moveTo>
                    <a:lnTo>
                      <a:pt x="115" y="103"/>
                    </a:lnTo>
                    <a:lnTo>
                      <a:pt x="101" y="126"/>
                    </a:lnTo>
                    <a:lnTo>
                      <a:pt x="106" y="182"/>
                    </a:lnTo>
                    <a:lnTo>
                      <a:pt x="71" y="263"/>
                    </a:lnTo>
                    <a:lnTo>
                      <a:pt x="29" y="339"/>
                    </a:lnTo>
                    <a:lnTo>
                      <a:pt x="0" y="324"/>
                    </a:lnTo>
                    <a:lnTo>
                      <a:pt x="42" y="251"/>
                    </a:lnTo>
                    <a:lnTo>
                      <a:pt x="81" y="174"/>
                    </a:lnTo>
                    <a:lnTo>
                      <a:pt x="75" y="126"/>
                    </a:lnTo>
                    <a:lnTo>
                      <a:pt x="90" y="95"/>
                    </a:lnTo>
                    <a:lnTo>
                      <a:pt x="93" y="0"/>
                    </a:lnTo>
                    <a:lnTo>
                      <a:pt x="119" y="5"/>
                    </a:lnTo>
                    <a:lnTo>
                      <a:pt x="11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10" name="Freeform 122"/>
              <p:cNvSpPr>
                <a:spLocks/>
              </p:cNvSpPr>
              <p:nvPr/>
            </p:nvSpPr>
            <p:spPr bwMode="auto">
              <a:xfrm>
                <a:off x="1884" y="3116"/>
                <a:ext cx="103" cy="106"/>
              </a:xfrm>
              <a:custGeom>
                <a:avLst/>
                <a:gdLst>
                  <a:gd name="T0" fmla="*/ 206 w 206"/>
                  <a:gd name="T1" fmla="*/ 26 h 213"/>
                  <a:gd name="T2" fmla="*/ 144 w 206"/>
                  <a:gd name="T3" fmla="*/ 47 h 213"/>
                  <a:gd name="T4" fmla="*/ 118 w 206"/>
                  <a:gd name="T5" fmla="*/ 93 h 213"/>
                  <a:gd name="T6" fmla="*/ 59 w 206"/>
                  <a:gd name="T7" fmla="*/ 125 h 213"/>
                  <a:gd name="T8" fmla="*/ 45 w 206"/>
                  <a:gd name="T9" fmla="*/ 174 h 213"/>
                  <a:gd name="T10" fmla="*/ 15 w 206"/>
                  <a:gd name="T11" fmla="*/ 213 h 213"/>
                  <a:gd name="T12" fmla="*/ 0 w 206"/>
                  <a:gd name="T13" fmla="*/ 191 h 213"/>
                  <a:gd name="T14" fmla="*/ 33 w 206"/>
                  <a:gd name="T15" fmla="*/ 118 h 213"/>
                  <a:gd name="T16" fmla="*/ 65 w 206"/>
                  <a:gd name="T17" fmla="*/ 88 h 213"/>
                  <a:gd name="T18" fmla="*/ 107 w 206"/>
                  <a:gd name="T19" fmla="*/ 70 h 213"/>
                  <a:gd name="T20" fmla="*/ 122 w 206"/>
                  <a:gd name="T21" fmla="*/ 32 h 213"/>
                  <a:gd name="T22" fmla="*/ 159 w 206"/>
                  <a:gd name="T23" fmla="*/ 6 h 213"/>
                  <a:gd name="T24" fmla="*/ 206 w 206"/>
                  <a:gd name="T25" fmla="*/ 0 h 213"/>
                  <a:gd name="T26" fmla="*/ 206 w 206"/>
                  <a:gd name="T27" fmla="*/ 26 h 213"/>
                  <a:gd name="T28" fmla="*/ 206 w 206"/>
                  <a:gd name="T29" fmla="*/ 26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6" h="213">
                    <a:moveTo>
                      <a:pt x="206" y="26"/>
                    </a:moveTo>
                    <a:lnTo>
                      <a:pt x="144" y="47"/>
                    </a:lnTo>
                    <a:lnTo>
                      <a:pt x="118" y="93"/>
                    </a:lnTo>
                    <a:lnTo>
                      <a:pt x="59" y="125"/>
                    </a:lnTo>
                    <a:lnTo>
                      <a:pt x="45" y="174"/>
                    </a:lnTo>
                    <a:lnTo>
                      <a:pt x="15" y="213"/>
                    </a:lnTo>
                    <a:lnTo>
                      <a:pt x="0" y="191"/>
                    </a:lnTo>
                    <a:lnTo>
                      <a:pt x="33" y="118"/>
                    </a:lnTo>
                    <a:lnTo>
                      <a:pt x="65" y="88"/>
                    </a:lnTo>
                    <a:lnTo>
                      <a:pt x="107" y="70"/>
                    </a:lnTo>
                    <a:lnTo>
                      <a:pt x="122" y="32"/>
                    </a:lnTo>
                    <a:lnTo>
                      <a:pt x="159" y="6"/>
                    </a:lnTo>
                    <a:lnTo>
                      <a:pt x="206" y="0"/>
                    </a:lnTo>
                    <a:lnTo>
                      <a:pt x="206" y="26"/>
                    </a:lnTo>
                    <a:lnTo>
                      <a:pt x="206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11" name="Freeform 123"/>
              <p:cNvSpPr>
                <a:spLocks/>
              </p:cNvSpPr>
              <p:nvPr/>
            </p:nvSpPr>
            <p:spPr bwMode="auto">
              <a:xfrm>
                <a:off x="1986" y="3123"/>
                <a:ext cx="69" cy="114"/>
              </a:xfrm>
              <a:custGeom>
                <a:avLst/>
                <a:gdLst>
                  <a:gd name="T0" fmla="*/ 18 w 140"/>
                  <a:gd name="T1" fmla="*/ 0 h 229"/>
                  <a:gd name="T2" fmla="*/ 45 w 140"/>
                  <a:gd name="T3" fmla="*/ 38 h 229"/>
                  <a:gd name="T4" fmla="*/ 60 w 140"/>
                  <a:gd name="T5" fmla="*/ 86 h 229"/>
                  <a:gd name="T6" fmla="*/ 108 w 140"/>
                  <a:gd name="T7" fmla="*/ 99 h 229"/>
                  <a:gd name="T8" fmla="*/ 133 w 140"/>
                  <a:gd name="T9" fmla="*/ 151 h 229"/>
                  <a:gd name="T10" fmla="*/ 140 w 140"/>
                  <a:gd name="T11" fmla="*/ 212 h 229"/>
                  <a:gd name="T12" fmla="*/ 130 w 140"/>
                  <a:gd name="T13" fmla="*/ 229 h 229"/>
                  <a:gd name="T14" fmla="*/ 114 w 140"/>
                  <a:gd name="T15" fmla="*/ 219 h 229"/>
                  <a:gd name="T16" fmla="*/ 90 w 140"/>
                  <a:gd name="T17" fmla="*/ 119 h 229"/>
                  <a:gd name="T18" fmla="*/ 40 w 140"/>
                  <a:gd name="T19" fmla="*/ 103 h 229"/>
                  <a:gd name="T20" fmla="*/ 8 w 140"/>
                  <a:gd name="T21" fmla="*/ 25 h 229"/>
                  <a:gd name="T22" fmla="*/ 0 w 140"/>
                  <a:gd name="T23" fmla="*/ 8 h 229"/>
                  <a:gd name="T24" fmla="*/ 18 w 140"/>
                  <a:gd name="T25" fmla="*/ 0 h 229"/>
                  <a:gd name="T26" fmla="*/ 18 w 140"/>
                  <a:gd name="T27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0" h="229">
                    <a:moveTo>
                      <a:pt x="18" y="0"/>
                    </a:moveTo>
                    <a:lnTo>
                      <a:pt x="45" y="38"/>
                    </a:lnTo>
                    <a:lnTo>
                      <a:pt x="60" y="86"/>
                    </a:lnTo>
                    <a:lnTo>
                      <a:pt x="108" y="99"/>
                    </a:lnTo>
                    <a:lnTo>
                      <a:pt x="133" y="151"/>
                    </a:lnTo>
                    <a:lnTo>
                      <a:pt x="140" y="212"/>
                    </a:lnTo>
                    <a:lnTo>
                      <a:pt x="130" y="229"/>
                    </a:lnTo>
                    <a:lnTo>
                      <a:pt x="114" y="219"/>
                    </a:lnTo>
                    <a:lnTo>
                      <a:pt x="90" y="119"/>
                    </a:lnTo>
                    <a:lnTo>
                      <a:pt x="40" y="103"/>
                    </a:lnTo>
                    <a:lnTo>
                      <a:pt x="8" y="25"/>
                    </a:lnTo>
                    <a:lnTo>
                      <a:pt x="0" y="8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12" name="Freeform 124"/>
              <p:cNvSpPr>
                <a:spLocks/>
              </p:cNvSpPr>
              <p:nvPr/>
            </p:nvSpPr>
            <p:spPr bwMode="auto">
              <a:xfrm>
                <a:off x="1824" y="3060"/>
                <a:ext cx="162" cy="116"/>
              </a:xfrm>
              <a:custGeom>
                <a:avLst/>
                <a:gdLst>
                  <a:gd name="T0" fmla="*/ 301 w 324"/>
                  <a:gd name="T1" fmla="*/ 59 h 232"/>
                  <a:gd name="T2" fmla="*/ 275 w 324"/>
                  <a:gd name="T3" fmla="*/ 31 h 232"/>
                  <a:gd name="T4" fmla="*/ 250 w 324"/>
                  <a:gd name="T5" fmla="*/ 20 h 232"/>
                  <a:gd name="T6" fmla="*/ 203 w 324"/>
                  <a:gd name="T7" fmla="*/ 34 h 232"/>
                  <a:gd name="T8" fmla="*/ 133 w 324"/>
                  <a:gd name="T9" fmla="*/ 101 h 232"/>
                  <a:gd name="T10" fmla="*/ 102 w 324"/>
                  <a:gd name="T11" fmla="*/ 119 h 232"/>
                  <a:gd name="T12" fmla="*/ 22 w 324"/>
                  <a:gd name="T13" fmla="*/ 227 h 232"/>
                  <a:gd name="T14" fmla="*/ 3 w 324"/>
                  <a:gd name="T15" fmla="*/ 232 h 232"/>
                  <a:gd name="T16" fmla="*/ 0 w 324"/>
                  <a:gd name="T17" fmla="*/ 212 h 232"/>
                  <a:gd name="T18" fmla="*/ 37 w 324"/>
                  <a:gd name="T19" fmla="*/ 149 h 232"/>
                  <a:gd name="T20" fmla="*/ 83 w 324"/>
                  <a:gd name="T21" fmla="*/ 94 h 232"/>
                  <a:gd name="T22" fmla="*/ 117 w 324"/>
                  <a:gd name="T23" fmla="*/ 77 h 232"/>
                  <a:gd name="T24" fmla="*/ 162 w 324"/>
                  <a:gd name="T25" fmla="*/ 31 h 232"/>
                  <a:gd name="T26" fmla="*/ 220 w 324"/>
                  <a:gd name="T27" fmla="*/ 0 h 232"/>
                  <a:gd name="T28" fmla="*/ 280 w 324"/>
                  <a:gd name="T29" fmla="*/ 7 h 232"/>
                  <a:gd name="T30" fmla="*/ 324 w 324"/>
                  <a:gd name="T31" fmla="*/ 46 h 232"/>
                  <a:gd name="T32" fmla="*/ 320 w 324"/>
                  <a:gd name="T33" fmla="*/ 64 h 232"/>
                  <a:gd name="T34" fmla="*/ 301 w 324"/>
                  <a:gd name="T35" fmla="*/ 59 h 232"/>
                  <a:gd name="T36" fmla="*/ 301 w 324"/>
                  <a:gd name="T37" fmla="*/ 59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24" h="232">
                    <a:moveTo>
                      <a:pt x="301" y="59"/>
                    </a:moveTo>
                    <a:lnTo>
                      <a:pt x="275" y="31"/>
                    </a:lnTo>
                    <a:lnTo>
                      <a:pt x="250" y="20"/>
                    </a:lnTo>
                    <a:lnTo>
                      <a:pt x="203" y="34"/>
                    </a:lnTo>
                    <a:lnTo>
                      <a:pt x="133" y="101"/>
                    </a:lnTo>
                    <a:lnTo>
                      <a:pt x="102" y="119"/>
                    </a:lnTo>
                    <a:lnTo>
                      <a:pt x="22" y="227"/>
                    </a:lnTo>
                    <a:lnTo>
                      <a:pt x="3" y="232"/>
                    </a:lnTo>
                    <a:lnTo>
                      <a:pt x="0" y="212"/>
                    </a:lnTo>
                    <a:lnTo>
                      <a:pt x="37" y="149"/>
                    </a:lnTo>
                    <a:lnTo>
                      <a:pt x="83" y="94"/>
                    </a:lnTo>
                    <a:lnTo>
                      <a:pt x="117" y="77"/>
                    </a:lnTo>
                    <a:lnTo>
                      <a:pt x="162" y="31"/>
                    </a:lnTo>
                    <a:lnTo>
                      <a:pt x="220" y="0"/>
                    </a:lnTo>
                    <a:lnTo>
                      <a:pt x="280" y="7"/>
                    </a:lnTo>
                    <a:lnTo>
                      <a:pt x="324" y="46"/>
                    </a:lnTo>
                    <a:lnTo>
                      <a:pt x="320" y="64"/>
                    </a:lnTo>
                    <a:lnTo>
                      <a:pt x="301" y="59"/>
                    </a:lnTo>
                    <a:lnTo>
                      <a:pt x="301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13" name="Freeform 125"/>
              <p:cNvSpPr>
                <a:spLocks/>
              </p:cNvSpPr>
              <p:nvPr/>
            </p:nvSpPr>
            <p:spPr bwMode="auto">
              <a:xfrm>
                <a:off x="1986" y="3073"/>
                <a:ext cx="88" cy="129"/>
              </a:xfrm>
              <a:custGeom>
                <a:avLst/>
                <a:gdLst>
                  <a:gd name="T0" fmla="*/ 0 w 176"/>
                  <a:gd name="T1" fmla="*/ 3 h 259"/>
                  <a:gd name="T2" fmla="*/ 58 w 176"/>
                  <a:gd name="T3" fmla="*/ 0 h 259"/>
                  <a:gd name="T4" fmla="*/ 96 w 176"/>
                  <a:gd name="T5" fmla="*/ 42 h 259"/>
                  <a:gd name="T6" fmla="*/ 176 w 176"/>
                  <a:gd name="T7" fmla="*/ 125 h 259"/>
                  <a:gd name="T8" fmla="*/ 170 w 176"/>
                  <a:gd name="T9" fmla="*/ 247 h 259"/>
                  <a:gd name="T10" fmla="*/ 154 w 176"/>
                  <a:gd name="T11" fmla="*/ 259 h 259"/>
                  <a:gd name="T12" fmla="*/ 139 w 176"/>
                  <a:gd name="T13" fmla="*/ 131 h 259"/>
                  <a:gd name="T14" fmla="*/ 114 w 176"/>
                  <a:gd name="T15" fmla="*/ 93 h 259"/>
                  <a:gd name="T16" fmla="*/ 80 w 176"/>
                  <a:gd name="T17" fmla="*/ 62 h 259"/>
                  <a:gd name="T18" fmla="*/ 47 w 176"/>
                  <a:gd name="T19" fmla="*/ 23 h 259"/>
                  <a:gd name="T20" fmla="*/ 2 w 176"/>
                  <a:gd name="T21" fmla="*/ 29 h 259"/>
                  <a:gd name="T22" fmla="*/ 0 w 176"/>
                  <a:gd name="T23" fmla="*/ 3 h 259"/>
                  <a:gd name="T24" fmla="*/ 0 w 176"/>
                  <a:gd name="T25" fmla="*/ 3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6" h="259">
                    <a:moveTo>
                      <a:pt x="0" y="3"/>
                    </a:moveTo>
                    <a:lnTo>
                      <a:pt x="58" y="0"/>
                    </a:lnTo>
                    <a:lnTo>
                      <a:pt x="96" y="42"/>
                    </a:lnTo>
                    <a:lnTo>
                      <a:pt x="176" y="125"/>
                    </a:lnTo>
                    <a:lnTo>
                      <a:pt x="170" y="247"/>
                    </a:lnTo>
                    <a:lnTo>
                      <a:pt x="154" y="259"/>
                    </a:lnTo>
                    <a:lnTo>
                      <a:pt x="139" y="131"/>
                    </a:lnTo>
                    <a:lnTo>
                      <a:pt x="114" y="93"/>
                    </a:lnTo>
                    <a:lnTo>
                      <a:pt x="80" y="62"/>
                    </a:lnTo>
                    <a:lnTo>
                      <a:pt x="47" y="23"/>
                    </a:lnTo>
                    <a:lnTo>
                      <a:pt x="2" y="29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14" name="Freeform 126"/>
              <p:cNvSpPr>
                <a:spLocks/>
              </p:cNvSpPr>
              <p:nvPr/>
            </p:nvSpPr>
            <p:spPr bwMode="auto">
              <a:xfrm>
                <a:off x="1941" y="3224"/>
                <a:ext cx="101" cy="114"/>
              </a:xfrm>
              <a:custGeom>
                <a:avLst/>
                <a:gdLst>
                  <a:gd name="T0" fmla="*/ 203 w 203"/>
                  <a:gd name="T1" fmla="*/ 3 h 228"/>
                  <a:gd name="T2" fmla="*/ 178 w 203"/>
                  <a:gd name="T3" fmla="*/ 61 h 228"/>
                  <a:gd name="T4" fmla="*/ 132 w 203"/>
                  <a:gd name="T5" fmla="*/ 164 h 228"/>
                  <a:gd name="T6" fmla="*/ 94 w 203"/>
                  <a:gd name="T7" fmla="*/ 208 h 228"/>
                  <a:gd name="T8" fmla="*/ 44 w 203"/>
                  <a:gd name="T9" fmla="*/ 228 h 228"/>
                  <a:gd name="T10" fmla="*/ 11 w 203"/>
                  <a:gd name="T11" fmla="*/ 227 h 228"/>
                  <a:gd name="T12" fmla="*/ 0 w 203"/>
                  <a:gd name="T13" fmla="*/ 212 h 228"/>
                  <a:gd name="T14" fmla="*/ 16 w 203"/>
                  <a:gd name="T15" fmla="*/ 201 h 228"/>
                  <a:gd name="T16" fmla="*/ 57 w 203"/>
                  <a:gd name="T17" fmla="*/ 201 h 228"/>
                  <a:gd name="T18" fmla="*/ 123 w 203"/>
                  <a:gd name="T19" fmla="*/ 132 h 228"/>
                  <a:gd name="T20" fmla="*/ 160 w 203"/>
                  <a:gd name="T21" fmla="*/ 39 h 228"/>
                  <a:gd name="T22" fmla="*/ 192 w 203"/>
                  <a:gd name="T23" fmla="*/ 0 h 228"/>
                  <a:gd name="T24" fmla="*/ 203 w 203"/>
                  <a:gd name="T25" fmla="*/ 3 h 228"/>
                  <a:gd name="T26" fmla="*/ 203 w 203"/>
                  <a:gd name="T27" fmla="*/ 3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3" h="228">
                    <a:moveTo>
                      <a:pt x="203" y="3"/>
                    </a:moveTo>
                    <a:lnTo>
                      <a:pt x="178" y="61"/>
                    </a:lnTo>
                    <a:lnTo>
                      <a:pt x="132" y="164"/>
                    </a:lnTo>
                    <a:lnTo>
                      <a:pt x="94" y="208"/>
                    </a:lnTo>
                    <a:lnTo>
                      <a:pt x="44" y="228"/>
                    </a:lnTo>
                    <a:lnTo>
                      <a:pt x="11" y="227"/>
                    </a:lnTo>
                    <a:lnTo>
                      <a:pt x="0" y="212"/>
                    </a:lnTo>
                    <a:lnTo>
                      <a:pt x="16" y="201"/>
                    </a:lnTo>
                    <a:lnTo>
                      <a:pt x="57" y="201"/>
                    </a:lnTo>
                    <a:lnTo>
                      <a:pt x="123" y="132"/>
                    </a:lnTo>
                    <a:lnTo>
                      <a:pt x="160" y="39"/>
                    </a:lnTo>
                    <a:lnTo>
                      <a:pt x="192" y="0"/>
                    </a:lnTo>
                    <a:lnTo>
                      <a:pt x="203" y="3"/>
                    </a:lnTo>
                    <a:lnTo>
                      <a:pt x="20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15" name="Freeform 127"/>
              <p:cNvSpPr>
                <a:spLocks/>
              </p:cNvSpPr>
              <p:nvPr/>
            </p:nvSpPr>
            <p:spPr bwMode="auto">
              <a:xfrm>
                <a:off x="1944" y="3328"/>
                <a:ext cx="43" cy="114"/>
              </a:xfrm>
              <a:custGeom>
                <a:avLst/>
                <a:gdLst>
                  <a:gd name="T0" fmla="*/ 85 w 85"/>
                  <a:gd name="T1" fmla="*/ 8 h 229"/>
                  <a:gd name="T2" fmla="*/ 66 w 85"/>
                  <a:gd name="T3" fmla="*/ 71 h 229"/>
                  <a:gd name="T4" fmla="*/ 42 w 85"/>
                  <a:gd name="T5" fmla="*/ 133 h 229"/>
                  <a:gd name="T6" fmla="*/ 26 w 85"/>
                  <a:gd name="T7" fmla="*/ 229 h 229"/>
                  <a:gd name="T8" fmla="*/ 0 w 85"/>
                  <a:gd name="T9" fmla="*/ 227 h 229"/>
                  <a:gd name="T10" fmla="*/ 22 w 85"/>
                  <a:gd name="T11" fmla="*/ 114 h 229"/>
                  <a:gd name="T12" fmla="*/ 60 w 85"/>
                  <a:gd name="T13" fmla="*/ 0 h 229"/>
                  <a:gd name="T14" fmla="*/ 85 w 85"/>
                  <a:gd name="T15" fmla="*/ 8 h 229"/>
                  <a:gd name="T16" fmla="*/ 85 w 85"/>
                  <a:gd name="T17" fmla="*/ 8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229">
                    <a:moveTo>
                      <a:pt x="85" y="8"/>
                    </a:moveTo>
                    <a:lnTo>
                      <a:pt x="66" y="71"/>
                    </a:lnTo>
                    <a:lnTo>
                      <a:pt x="42" y="133"/>
                    </a:lnTo>
                    <a:lnTo>
                      <a:pt x="26" y="229"/>
                    </a:lnTo>
                    <a:lnTo>
                      <a:pt x="0" y="227"/>
                    </a:lnTo>
                    <a:lnTo>
                      <a:pt x="22" y="114"/>
                    </a:lnTo>
                    <a:lnTo>
                      <a:pt x="60" y="0"/>
                    </a:lnTo>
                    <a:lnTo>
                      <a:pt x="85" y="8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16" name="Freeform 128"/>
              <p:cNvSpPr>
                <a:spLocks/>
              </p:cNvSpPr>
              <p:nvPr/>
            </p:nvSpPr>
            <p:spPr bwMode="auto">
              <a:xfrm>
                <a:off x="1924" y="3394"/>
                <a:ext cx="30" cy="55"/>
              </a:xfrm>
              <a:custGeom>
                <a:avLst/>
                <a:gdLst>
                  <a:gd name="T0" fmla="*/ 23 w 59"/>
                  <a:gd name="T1" fmla="*/ 6 h 109"/>
                  <a:gd name="T2" fmla="*/ 59 w 59"/>
                  <a:gd name="T3" fmla="*/ 93 h 109"/>
                  <a:gd name="T4" fmla="*/ 49 w 59"/>
                  <a:gd name="T5" fmla="*/ 109 h 109"/>
                  <a:gd name="T6" fmla="*/ 34 w 59"/>
                  <a:gd name="T7" fmla="*/ 101 h 109"/>
                  <a:gd name="T8" fmla="*/ 19 w 59"/>
                  <a:gd name="T9" fmla="*/ 64 h 109"/>
                  <a:gd name="T10" fmla="*/ 0 w 59"/>
                  <a:gd name="T11" fmla="*/ 16 h 109"/>
                  <a:gd name="T12" fmla="*/ 7 w 59"/>
                  <a:gd name="T13" fmla="*/ 0 h 109"/>
                  <a:gd name="T14" fmla="*/ 23 w 59"/>
                  <a:gd name="T15" fmla="*/ 6 h 109"/>
                  <a:gd name="T16" fmla="*/ 23 w 59"/>
                  <a:gd name="T17" fmla="*/ 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109">
                    <a:moveTo>
                      <a:pt x="23" y="6"/>
                    </a:moveTo>
                    <a:lnTo>
                      <a:pt x="59" y="93"/>
                    </a:lnTo>
                    <a:lnTo>
                      <a:pt x="49" y="109"/>
                    </a:lnTo>
                    <a:lnTo>
                      <a:pt x="34" y="101"/>
                    </a:lnTo>
                    <a:lnTo>
                      <a:pt x="19" y="64"/>
                    </a:lnTo>
                    <a:lnTo>
                      <a:pt x="0" y="16"/>
                    </a:lnTo>
                    <a:lnTo>
                      <a:pt x="7" y="0"/>
                    </a:lnTo>
                    <a:lnTo>
                      <a:pt x="23" y="6"/>
                    </a:lnTo>
                    <a:lnTo>
                      <a:pt x="23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17" name="Freeform 129"/>
              <p:cNvSpPr>
                <a:spLocks/>
              </p:cNvSpPr>
              <p:nvPr/>
            </p:nvSpPr>
            <p:spPr bwMode="auto">
              <a:xfrm>
                <a:off x="1932" y="3196"/>
                <a:ext cx="43" cy="18"/>
              </a:xfrm>
              <a:custGeom>
                <a:avLst/>
                <a:gdLst>
                  <a:gd name="T0" fmla="*/ 6 w 86"/>
                  <a:gd name="T1" fmla="*/ 0 h 37"/>
                  <a:gd name="T2" fmla="*/ 60 w 86"/>
                  <a:gd name="T3" fmla="*/ 6 h 37"/>
                  <a:gd name="T4" fmla="*/ 78 w 86"/>
                  <a:gd name="T5" fmla="*/ 13 h 37"/>
                  <a:gd name="T6" fmla="*/ 86 w 86"/>
                  <a:gd name="T7" fmla="*/ 17 h 37"/>
                  <a:gd name="T8" fmla="*/ 78 w 86"/>
                  <a:gd name="T9" fmla="*/ 25 h 37"/>
                  <a:gd name="T10" fmla="*/ 58 w 86"/>
                  <a:gd name="T11" fmla="*/ 28 h 37"/>
                  <a:gd name="T12" fmla="*/ 51 w 86"/>
                  <a:gd name="T13" fmla="*/ 37 h 37"/>
                  <a:gd name="T14" fmla="*/ 36 w 86"/>
                  <a:gd name="T15" fmla="*/ 36 h 37"/>
                  <a:gd name="T16" fmla="*/ 23 w 86"/>
                  <a:gd name="T17" fmla="*/ 22 h 37"/>
                  <a:gd name="T18" fmla="*/ 0 w 86"/>
                  <a:gd name="T19" fmla="*/ 9 h 37"/>
                  <a:gd name="T20" fmla="*/ 6 w 86"/>
                  <a:gd name="T21" fmla="*/ 0 h 37"/>
                  <a:gd name="T22" fmla="*/ 6 w 86"/>
                  <a:gd name="T2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6" h="37">
                    <a:moveTo>
                      <a:pt x="6" y="0"/>
                    </a:moveTo>
                    <a:lnTo>
                      <a:pt x="60" y="6"/>
                    </a:lnTo>
                    <a:lnTo>
                      <a:pt x="78" y="13"/>
                    </a:lnTo>
                    <a:lnTo>
                      <a:pt x="86" y="17"/>
                    </a:lnTo>
                    <a:lnTo>
                      <a:pt x="78" y="25"/>
                    </a:lnTo>
                    <a:lnTo>
                      <a:pt x="58" y="28"/>
                    </a:lnTo>
                    <a:lnTo>
                      <a:pt x="51" y="37"/>
                    </a:lnTo>
                    <a:lnTo>
                      <a:pt x="36" y="36"/>
                    </a:lnTo>
                    <a:lnTo>
                      <a:pt x="23" y="22"/>
                    </a:lnTo>
                    <a:lnTo>
                      <a:pt x="0" y="9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18" name="Freeform 130"/>
              <p:cNvSpPr>
                <a:spLocks/>
              </p:cNvSpPr>
              <p:nvPr/>
            </p:nvSpPr>
            <p:spPr bwMode="auto">
              <a:xfrm>
                <a:off x="2009" y="3187"/>
                <a:ext cx="23" cy="20"/>
              </a:xfrm>
              <a:custGeom>
                <a:avLst/>
                <a:gdLst>
                  <a:gd name="T0" fmla="*/ 0 w 46"/>
                  <a:gd name="T1" fmla="*/ 0 h 42"/>
                  <a:gd name="T2" fmla="*/ 43 w 46"/>
                  <a:gd name="T3" fmla="*/ 22 h 42"/>
                  <a:gd name="T4" fmla="*/ 46 w 46"/>
                  <a:gd name="T5" fmla="*/ 42 h 42"/>
                  <a:gd name="T6" fmla="*/ 33 w 46"/>
                  <a:gd name="T7" fmla="*/ 39 h 42"/>
                  <a:gd name="T8" fmla="*/ 0 w 46"/>
                  <a:gd name="T9" fmla="*/ 27 h 42"/>
                  <a:gd name="T10" fmla="*/ 0 w 46"/>
                  <a:gd name="T11" fmla="*/ 0 h 42"/>
                  <a:gd name="T12" fmla="*/ 0 w 46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0" y="0"/>
                    </a:moveTo>
                    <a:lnTo>
                      <a:pt x="43" y="22"/>
                    </a:lnTo>
                    <a:lnTo>
                      <a:pt x="46" y="42"/>
                    </a:lnTo>
                    <a:lnTo>
                      <a:pt x="33" y="39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19" name="Freeform 131"/>
              <p:cNvSpPr>
                <a:spLocks/>
              </p:cNvSpPr>
              <p:nvPr/>
            </p:nvSpPr>
            <p:spPr bwMode="auto">
              <a:xfrm>
                <a:off x="1977" y="3189"/>
                <a:ext cx="18" cy="72"/>
              </a:xfrm>
              <a:custGeom>
                <a:avLst/>
                <a:gdLst>
                  <a:gd name="T0" fmla="*/ 37 w 37"/>
                  <a:gd name="T1" fmla="*/ 12 h 144"/>
                  <a:gd name="T2" fmla="*/ 26 w 37"/>
                  <a:gd name="T3" fmla="*/ 38 h 144"/>
                  <a:gd name="T4" fmla="*/ 36 w 37"/>
                  <a:gd name="T5" fmla="*/ 89 h 144"/>
                  <a:gd name="T6" fmla="*/ 34 w 37"/>
                  <a:gd name="T7" fmla="*/ 135 h 144"/>
                  <a:gd name="T8" fmla="*/ 14 w 37"/>
                  <a:gd name="T9" fmla="*/ 144 h 144"/>
                  <a:gd name="T10" fmla="*/ 0 w 37"/>
                  <a:gd name="T11" fmla="*/ 127 h 144"/>
                  <a:gd name="T12" fmla="*/ 17 w 37"/>
                  <a:gd name="T13" fmla="*/ 120 h 144"/>
                  <a:gd name="T14" fmla="*/ 15 w 37"/>
                  <a:gd name="T15" fmla="*/ 49 h 144"/>
                  <a:gd name="T16" fmla="*/ 19 w 37"/>
                  <a:gd name="T17" fmla="*/ 0 h 144"/>
                  <a:gd name="T18" fmla="*/ 37 w 37"/>
                  <a:gd name="T19" fmla="*/ 12 h 144"/>
                  <a:gd name="T20" fmla="*/ 37 w 37"/>
                  <a:gd name="T21" fmla="*/ 1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" h="144">
                    <a:moveTo>
                      <a:pt x="37" y="12"/>
                    </a:moveTo>
                    <a:lnTo>
                      <a:pt x="26" y="38"/>
                    </a:lnTo>
                    <a:lnTo>
                      <a:pt x="36" y="89"/>
                    </a:lnTo>
                    <a:lnTo>
                      <a:pt x="34" y="135"/>
                    </a:lnTo>
                    <a:lnTo>
                      <a:pt x="14" y="144"/>
                    </a:lnTo>
                    <a:lnTo>
                      <a:pt x="0" y="127"/>
                    </a:lnTo>
                    <a:lnTo>
                      <a:pt x="17" y="120"/>
                    </a:lnTo>
                    <a:lnTo>
                      <a:pt x="15" y="49"/>
                    </a:lnTo>
                    <a:lnTo>
                      <a:pt x="19" y="0"/>
                    </a:lnTo>
                    <a:lnTo>
                      <a:pt x="37" y="12"/>
                    </a:lnTo>
                    <a:lnTo>
                      <a:pt x="37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20" name="Freeform 132"/>
              <p:cNvSpPr>
                <a:spLocks/>
              </p:cNvSpPr>
              <p:nvPr/>
            </p:nvSpPr>
            <p:spPr bwMode="auto">
              <a:xfrm>
                <a:off x="1955" y="3275"/>
                <a:ext cx="30" cy="20"/>
              </a:xfrm>
              <a:custGeom>
                <a:avLst/>
                <a:gdLst>
                  <a:gd name="T0" fmla="*/ 16 w 59"/>
                  <a:gd name="T1" fmla="*/ 3 h 40"/>
                  <a:gd name="T2" fmla="*/ 34 w 59"/>
                  <a:gd name="T3" fmla="*/ 0 h 40"/>
                  <a:gd name="T4" fmla="*/ 44 w 59"/>
                  <a:gd name="T5" fmla="*/ 3 h 40"/>
                  <a:gd name="T6" fmla="*/ 59 w 59"/>
                  <a:gd name="T7" fmla="*/ 11 h 40"/>
                  <a:gd name="T8" fmla="*/ 59 w 59"/>
                  <a:gd name="T9" fmla="*/ 35 h 40"/>
                  <a:gd name="T10" fmla="*/ 38 w 59"/>
                  <a:gd name="T11" fmla="*/ 40 h 40"/>
                  <a:gd name="T12" fmla="*/ 23 w 59"/>
                  <a:gd name="T13" fmla="*/ 37 h 40"/>
                  <a:gd name="T14" fmla="*/ 12 w 59"/>
                  <a:gd name="T15" fmla="*/ 24 h 40"/>
                  <a:gd name="T16" fmla="*/ 0 w 59"/>
                  <a:gd name="T17" fmla="*/ 9 h 40"/>
                  <a:gd name="T18" fmla="*/ 16 w 59"/>
                  <a:gd name="T19" fmla="*/ 3 h 40"/>
                  <a:gd name="T20" fmla="*/ 16 w 59"/>
                  <a:gd name="T21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40">
                    <a:moveTo>
                      <a:pt x="16" y="3"/>
                    </a:moveTo>
                    <a:lnTo>
                      <a:pt x="34" y="0"/>
                    </a:lnTo>
                    <a:lnTo>
                      <a:pt x="44" y="3"/>
                    </a:lnTo>
                    <a:lnTo>
                      <a:pt x="59" y="11"/>
                    </a:lnTo>
                    <a:lnTo>
                      <a:pt x="59" y="35"/>
                    </a:lnTo>
                    <a:lnTo>
                      <a:pt x="38" y="40"/>
                    </a:lnTo>
                    <a:lnTo>
                      <a:pt x="23" y="37"/>
                    </a:lnTo>
                    <a:lnTo>
                      <a:pt x="12" y="24"/>
                    </a:lnTo>
                    <a:lnTo>
                      <a:pt x="0" y="9"/>
                    </a:lnTo>
                    <a:lnTo>
                      <a:pt x="16" y="3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21" name="Freeform 133"/>
              <p:cNvSpPr>
                <a:spLocks/>
              </p:cNvSpPr>
              <p:nvPr/>
            </p:nvSpPr>
            <p:spPr bwMode="auto">
              <a:xfrm>
                <a:off x="2111" y="3545"/>
                <a:ext cx="392" cy="87"/>
              </a:xfrm>
              <a:custGeom>
                <a:avLst/>
                <a:gdLst>
                  <a:gd name="T0" fmla="*/ 0 w 784"/>
                  <a:gd name="T1" fmla="*/ 108 h 172"/>
                  <a:gd name="T2" fmla="*/ 44 w 784"/>
                  <a:gd name="T3" fmla="*/ 82 h 172"/>
                  <a:gd name="T4" fmla="*/ 97 w 784"/>
                  <a:gd name="T5" fmla="*/ 58 h 172"/>
                  <a:gd name="T6" fmla="*/ 226 w 784"/>
                  <a:gd name="T7" fmla="*/ 21 h 172"/>
                  <a:gd name="T8" fmla="*/ 469 w 784"/>
                  <a:gd name="T9" fmla="*/ 0 h 172"/>
                  <a:gd name="T10" fmla="*/ 607 w 784"/>
                  <a:gd name="T11" fmla="*/ 42 h 172"/>
                  <a:gd name="T12" fmla="*/ 735 w 784"/>
                  <a:gd name="T13" fmla="*/ 112 h 172"/>
                  <a:gd name="T14" fmla="*/ 783 w 784"/>
                  <a:gd name="T15" fmla="*/ 153 h 172"/>
                  <a:gd name="T16" fmla="*/ 784 w 784"/>
                  <a:gd name="T17" fmla="*/ 172 h 172"/>
                  <a:gd name="T18" fmla="*/ 766 w 784"/>
                  <a:gd name="T19" fmla="*/ 172 h 172"/>
                  <a:gd name="T20" fmla="*/ 691 w 784"/>
                  <a:gd name="T21" fmla="*/ 137 h 172"/>
                  <a:gd name="T22" fmla="*/ 620 w 784"/>
                  <a:gd name="T23" fmla="*/ 97 h 172"/>
                  <a:gd name="T24" fmla="*/ 546 w 784"/>
                  <a:gd name="T25" fmla="*/ 63 h 172"/>
                  <a:gd name="T26" fmla="*/ 463 w 784"/>
                  <a:gd name="T27" fmla="*/ 43 h 172"/>
                  <a:gd name="T28" fmla="*/ 280 w 784"/>
                  <a:gd name="T29" fmla="*/ 47 h 172"/>
                  <a:gd name="T30" fmla="*/ 100 w 784"/>
                  <a:gd name="T31" fmla="*/ 95 h 172"/>
                  <a:gd name="T32" fmla="*/ 11 w 784"/>
                  <a:gd name="T33" fmla="*/ 133 h 172"/>
                  <a:gd name="T34" fmla="*/ 0 w 784"/>
                  <a:gd name="T35" fmla="*/ 108 h 172"/>
                  <a:gd name="T36" fmla="*/ 0 w 784"/>
                  <a:gd name="T37" fmla="*/ 108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84" h="172">
                    <a:moveTo>
                      <a:pt x="0" y="108"/>
                    </a:moveTo>
                    <a:lnTo>
                      <a:pt x="44" y="82"/>
                    </a:lnTo>
                    <a:lnTo>
                      <a:pt x="97" y="58"/>
                    </a:lnTo>
                    <a:lnTo>
                      <a:pt x="226" y="21"/>
                    </a:lnTo>
                    <a:lnTo>
                      <a:pt x="469" y="0"/>
                    </a:lnTo>
                    <a:lnTo>
                      <a:pt x="607" y="42"/>
                    </a:lnTo>
                    <a:lnTo>
                      <a:pt x="735" y="112"/>
                    </a:lnTo>
                    <a:lnTo>
                      <a:pt x="783" y="153"/>
                    </a:lnTo>
                    <a:lnTo>
                      <a:pt x="784" y="172"/>
                    </a:lnTo>
                    <a:lnTo>
                      <a:pt x="766" y="172"/>
                    </a:lnTo>
                    <a:lnTo>
                      <a:pt x="691" y="137"/>
                    </a:lnTo>
                    <a:lnTo>
                      <a:pt x="620" y="97"/>
                    </a:lnTo>
                    <a:lnTo>
                      <a:pt x="546" y="63"/>
                    </a:lnTo>
                    <a:lnTo>
                      <a:pt x="463" y="43"/>
                    </a:lnTo>
                    <a:lnTo>
                      <a:pt x="280" y="47"/>
                    </a:lnTo>
                    <a:lnTo>
                      <a:pt x="100" y="95"/>
                    </a:lnTo>
                    <a:lnTo>
                      <a:pt x="11" y="133"/>
                    </a:lnTo>
                    <a:lnTo>
                      <a:pt x="0" y="10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22" name="Freeform 134"/>
              <p:cNvSpPr>
                <a:spLocks/>
              </p:cNvSpPr>
              <p:nvPr/>
            </p:nvSpPr>
            <p:spPr bwMode="auto">
              <a:xfrm>
                <a:off x="2670" y="3407"/>
                <a:ext cx="75" cy="53"/>
              </a:xfrm>
              <a:custGeom>
                <a:avLst/>
                <a:gdLst>
                  <a:gd name="T0" fmla="*/ 111 w 149"/>
                  <a:gd name="T1" fmla="*/ 86 h 107"/>
                  <a:gd name="T2" fmla="*/ 74 w 149"/>
                  <a:gd name="T3" fmla="*/ 46 h 107"/>
                  <a:gd name="T4" fmla="*/ 2 w 149"/>
                  <a:gd name="T5" fmla="*/ 27 h 107"/>
                  <a:gd name="T6" fmla="*/ 0 w 149"/>
                  <a:gd name="T7" fmla="*/ 8 h 107"/>
                  <a:gd name="T8" fmla="*/ 22 w 149"/>
                  <a:gd name="T9" fmla="*/ 0 h 107"/>
                  <a:gd name="T10" fmla="*/ 101 w 149"/>
                  <a:gd name="T11" fmla="*/ 11 h 107"/>
                  <a:gd name="T12" fmla="*/ 137 w 149"/>
                  <a:gd name="T13" fmla="*/ 53 h 107"/>
                  <a:gd name="T14" fmla="*/ 149 w 149"/>
                  <a:gd name="T15" fmla="*/ 107 h 107"/>
                  <a:gd name="T16" fmla="*/ 111 w 149"/>
                  <a:gd name="T17" fmla="*/ 86 h 107"/>
                  <a:gd name="T18" fmla="*/ 111 w 149"/>
                  <a:gd name="T19" fmla="*/ 8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9" h="107">
                    <a:moveTo>
                      <a:pt x="111" y="86"/>
                    </a:moveTo>
                    <a:lnTo>
                      <a:pt x="74" y="46"/>
                    </a:lnTo>
                    <a:lnTo>
                      <a:pt x="2" y="27"/>
                    </a:lnTo>
                    <a:lnTo>
                      <a:pt x="0" y="8"/>
                    </a:lnTo>
                    <a:lnTo>
                      <a:pt x="22" y="0"/>
                    </a:lnTo>
                    <a:lnTo>
                      <a:pt x="101" y="11"/>
                    </a:lnTo>
                    <a:lnTo>
                      <a:pt x="137" y="53"/>
                    </a:lnTo>
                    <a:lnTo>
                      <a:pt x="149" y="107"/>
                    </a:lnTo>
                    <a:lnTo>
                      <a:pt x="111" y="86"/>
                    </a:lnTo>
                    <a:lnTo>
                      <a:pt x="111" y="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23" name="Freeform 135"/>
              <p:cNvSpPr>
                <a:spLocks/>
              </p:cNvSpPr>
              <p:nvPr/>
            </p:nvSpPr>
            <p:spPr bwMode="auto">
              <a:xfrm>
                <a:off x="2502" y="3377"/>
                <a:ext cx="211" cy="135"/>
              </a:xfrm>
              <a:custGeom>
                <a:avLst/>
                <a:gdLst>
                  <a:gd name="T0" fmla="*/ 405 w 424"/>
                  <a:gd name="T1" fmla="*/ 93 h 272"/>
                  <a:gd name="T2" fmla="*/ 387 w 424"/>
                  <a:gd name="T3" fmla="*/ 50 h 272"/>
                  <a:gd name="T4" fmla="*/ 347 w 424"/>
                  <a:gd name="T5" fmla="*/ 26 h 272"/>
                  <a:gd name="T6" fmla="*/ 299 w 424"/>
                  <a:gd name="T7" fmla="*/ 29 h 272"/>
                  <a:gd name="T8" fmla="*/ 203 w 424"/>
                  <a:gd name="T9" fmla="*/ 39 h 272"/>
                  <a:gd name="T10" fmla="*/ 122 w 424"/>
                  <a:gd name="T11" fmla="*/ 91 h 272"/>
                  <a:gd name="T12" fmla="*/ 94 w 424"/>
                  <a:gd name="T13" fmla="*/ 155 h 272"/>
                  <a:gd name="T14" fmla="*/ 62 w 424"/>
                  <a:gd name="T15" fmla="*/ 215 h 272"/>
                  <a:gd name="T16" fmla="*/ 24 w 424"/>
                  <a:gd name="T17" fmla="*/ 272 h 272"/>
                  <a:gd name="T18" fmla="*/ 0 w 424"/>
                  <a:gd name="T19" fmla="*/ 259 h 272"/>
                  <a:gd name="T20" fmla="*/ 28 w 424"/>
                  <a:gd name="T21" fmla="*/ 200 h 272"/>
                  <a:gd name="T22" fmla="*/ 57 w 424"/>
                  <a:gd name="T23" fmla="*/ 140 h 272"/>
                  <a:gd name="T24" fmla="*/ 96 w 424"/>
                  <a:gd name="T25" fmla="*/ 69 h 272"/>
                  <a:gd name="T26" fmla="*/ 142 w 424"/>
                  <a:gd name="T27" fmla="*/ 32 h 272"/>
                  <a:gd name="T28" fmla="*/ 191 w 424"/>
                  <a:gd name="T29" fmla="*/ 10 h 272"/>
                  <a:gd name="T30" fmla="*/ 302 w 424"/>
                  <a:gd name="T31" fmla="*/ 3 h 272"/>
                  <a:gd name="T32" fmla="*/ 350 w 424"/>
                  <a:gd name="T33" fmla="*/ 0 h 272"/>
                  <a:gd name="T34" fmla="*/ 403 w 424"/>
                  <a:gd name="T35" fmla="*/ 25 h 272"/>
                  <a:gd name="T36" fmla="*/ 424 w 424"/>
                  <a:gd name="T37" fmla="*/ 73 h 272"/>
                  <a:gd name="T38" fmla="*/ 421 w 424"/>
                  <a:gd name="T39" fmla="*/ 106 h 272"/>
                  <a:gd name="T40" fmla="*/ 405 w 424"/>
                  <a:gd name="T41" fmla="*/ 93 h 272"/>
                  <a:gd name="T42" fmla="*/ 405 w 424"/>
                  <a:gd name="T43" fmla="*/ 9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24" h="272">
                    <a:moveTo>
                      <a:pt x="405" y="93"/>
                    </a:moveTo>
                    <a:lnTo>
                      <a:pt x="387" y="50"/>
                    </a:lnTo>
                    <a:lnTo>
                      <a:pt x="347" y="26"/>
                    </a:lnTo>
                    <a:lnTo>
                      <a:pt x="299" y="29"/>
                    </a:lnTo>
                    <a:lnTo>
                      <a:pt x="203" y="39"/>
                    </a:lnTo>
                    <a:lnTo>
                      <a:pt x="122" y="91"/>
                    </a:lnTo>
                    <a:lnTo>
                      <a:pt x="94" y="155"/>
                    </a:lnTo>
                    <a:lnTo>
                      <a:pt x="62" y="215"/>
                    </a:lnTo>
                    <a:lnTo>
                      <a:pt x="24" y="272"/>
                    </a:lnTo>
                    <a:lnTo>
                      <a:pt x="0" y="259"/>
                    </a:lnTo>
                    <a:lnTo>
                      <a:pt x="28" y="200"/>
                    </a:lnTo>
                    <a:lnTo>
                      <a:pt x="57" y="140"/>
                    </a:lnTo>
                    <a:lnTo>
                      <a:pt x="96" y="69"/>
                    </a:lnTo>
                    <a:lnTo>
                      <a:pt x="142" y="32"/>
                    </a:lnTo>
                    <a:lnTo>
                      <a:pt x="191" y="10"/>
                    </a:lnTo>
                    <a:lnTo>
                      <a:pt x="302" y="3"/>
                    </a:lnTo>
                    <a:lnTo>
                      <a:pt x="350" y="0"/>
                    </a:lnTo>
                    <a:lnTo>
                      <a:pt x="403" y="25"/>
                    </a:lnTo>
                    <a:lnTo>
                      <a:pt x="424" y="73"/>
                    </a:lnTo>
                    <a:lnTo>
                      <a:pt x="421" y="106"/>
                    </a:lnTo>
                    <a:lnTo>
                      <a:pt x="405" y="93"/>
                    </a:lnTo>
                    <a:lnTo>
                      <a:pt x="405" y="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24" name="Freeform 136"/>
              <p:cNvSpPr>
                <a:spLocks/>
              </p:cNvSpPr>
              <p:nvPr/>
            </p:nvSpPr>
            <p:spPr bwMode="auto">
              <a:xfrm>
                <a:off x="2455" y="3488"/>
                <a:ext cx="241" cy="115"/>
              </a:xfrm>
              <a:custGeom>
                <a:avLst/>
                <a:gdLst>
                  <a:gd name="T0" fmla="*/ 0 w 483"/>
                  <a:gd name="T1" fmla="*/ 226 h 229"/>
                  <a:gd name="T2" fmla="*/ 3 w 483"/>
                  <a:gd name="T3" fmla="*/ 172 h 229"/>
                  <a:gd name="T4" fmla="*/ 29 w 483"/>
                  <a:gd name="T5" fmla="*/ 118 h 229"/>
                  <a:gd name="T6" fmla="*/ 70 w 483"/>
                  <a:gd name="T7" fmla="*/ 70 h 229"/>
                  <a:gd name="T8" fmla="*/ 118 w 483"/>
                  <a:gd name="T9" fmla="*/ 42 h 229"/>
                  <a:gd name="T10" fmla="*/ 199 w 483"/>
                  <a:gd name="T11" fmla="*/ 12 h 229"/>
                  <a:gd name="T12" fmla="*/ 283 w 483"/>
                  <a:gd name="T13" fmla="*/ 0 h 229"/>
                  <a:gd name="T14" fmla="*/ 385 w 483"/>
                  <a:gd name="T15" fmla="*/ 44 h 229"/>
                  <a:gd name="T16" fmla="*/ 477 w 483"/>
                  <a:gd name="T17" fmla="*/ 109 h 229"/>
                  <a:gd name="T18" fmla="*/ 483 w 483"/>
                  <a:gd name="T19" fmla="*/ 127 h 229"/>
                  <a:gd name="T20" fmla="*/ 465 w 483"/>
                  <a:gd name="T21" fmla="*/ 133 h 229"/>
                  <a:gd name="T22" fmla="*/ 381 w 483"/>
                  <a:gd name="T23" fmla="*/ 79 h 229"/>
                  <a:gd name="T24" fmla="*/ 340 w 483"/>
                  <a:gd name="T25" fmla="*/ 52 h 229"/>
                  <a:gd name="T26" fmla="*/ 285 w 483"/>
                  <a:gd name="T27" fmla="*/ 34 h 229"/>
                  <a:gd name="T28" fmla="*/ 125 w 483"/>
                  <a:gd name="T29" fmla="*/ 68 h 229"/>
                  <a:gd name="T30" fmla="*/ 74 w 483"/>
                  <a:gd name="T31" fmla="*/ 96 h 229"/>
                  <a:gd name="T32" fmla="*/ 54 w 483"/>
                  <a:gd name="T33" fmla="*/ 134 h 229"/>
                  <a:gd name="T34" fmla="*/ 41 w 483"/>
                  <a:gd name="T35" fmla="*/ 229 h 229"/>
                  <a:gd name="T36" fmla="*/ 0 w 483"/>
                  <a:gd name="T37" fmla="*/ 226 h 229"/>
                  <a:gd name="T38" fmla="*/ 0 w 483"/>
                  <a:gd name="T39" fmla="*/ 226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3" h="229">
                    <a:moveTo>
                      <a:pt x="0" y="226"/>
                    </a:moveTo>
                    <a:lnTo>
                      <a:pt x="3" y="172"/>
                    </a:lnTo>
                    <a:lnTo>
                      <a:pt x="29" y="118"/>
                    </a:lnTo>
                    <a:lnTo>
                      <a:pt x="70" y="70"/>
                    </a:lnTo>
                    <a:lnTo>
                      <a:pt x="118" y="42"/>
                    </a:lnTo>
                    <a:lnTo>
                      <a:pt x="199" y="12"/>
                    </a:lnTo>
                    <a:lnTo>
                      <a:pt x="283" y="0"/>
                    </a:lnTo>
                    <a:lnTo>
                      <a:pt x="385" y="44"/>
                    </a:lnTo>
                    <a:lnTo>
                      <a:pt x="477" y="109"/>
                    </a:lnTo>
                    <a:lnTo>
                      <a:pt x="483" y="127"/>
                    </a:lnTo>
                    <a:lnTo>
                      <a:pt x="465" y="133"/>
                    </a:lnTo>
                    <a:lnTo>
                      <a:pt x="381" y="79"/>
                    </a:lnTo>
                    <a:lnTo>
                      <a:pt x="340" y="52"/>
                    </a:lnTo>
                    <a:lnTo>
                      <a:pt x="285" y="34"/>
                    </a:lnTo>
                    <a:lnTo>
                      <a:pt x="125" y="68"/>
                    </a:lnTo>
                    <a:lnTo>
                      <a:pt x="74" y="96"/>
                    </a:lnTo>
                    <a:lnTo>
                      <a:pt x="54" y="134"/>
                    </a:lnTo>
                    <a:lnTo>
                      <a:pt x="41" y="229"/>
                    </a:lnTo>
                    <a:lnTo>
                      <a:pt x="0" y="226"/>
                    </a:lnTo>
                    <a:lnTo>
                      <a:pt x="0" y="2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25" name="Freeform 137"/>
              <p:cNvSpPr>
                <a:spLocks/>
              </p:cNvSpPr>
              <p:nvPr/>
            </p:nvSpPr>
            <p:spPr bwMode="auto">
              <a:xfrm>
                <a:off x="2493" y="3437"/>
                <a:ext cx="140" cy="91"/>
              </a:xfrm>
              <a:custGeom>
                <a:avLst/>
                <a:gdLst>
                  <a:gd name="T0" fmla="*/ 0 w 278"/>
                  <a:gd name="T1" fmla="*/ 164 h 182"/>
                  <a:gd name="T2" fmla="*/ 56 w 278"/>
                  <a:gd name="T3" fmla="*/ 88 h 182"/>
                  <a:gd name="T4" fmla="*/ 90 w 278"/>
                  <a:gd name="T5" fmla="*/ 53 h 182"/>
                  <a:gd name="T6" fmla="*/ 129 w 278"/>
                  <a:gd name="T7" fmla="*/ 29 h 182"/>
                  <a:gd name="T8" fmla="*/ 270 w 278"/>
                  <a:gd name="T9" fmla="*/ 0 h 182"/>
                  <a:gd name="T10" fmla="*/ 278 w 278"/>
                  <a:gd name="T11" fmla="*/ 25 h 182"/>
                  <a:gd name="T12" fmla="*/ 232 w 278"/>
                  <a:gd name="T13" fmla="*/ 47 h 182"/>
                  <a:gd name="T14" fmla="*/ 147 w 278"/>
                  <a:gd name="T15" fmla="*/ 64 h 182"/>
                  <a:gd name="T16" fmla="*/ 20 w 278"/>
                  <a:gd name="T17" fmla="*/ 181 h 182"/>
                  <a:gd name="T18" fmla="*/ 3 w 278"/>
                  <a:gd name="T19" fmla="*/ 182 h 182"/>
                  <a:gd name="T20" fmla="*/ 0 w 278"/>
                  <a:gd name="T21" fmla="*/ 164 h 182"/>
                  <a:gd name="T22" fmla="*/ 0 w 278"/>
                  <a:gd name="T23" fmla="*/ 164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8" h="182">
                    <a:moveTo>
                      <a:pt x="0" y="164"/>
                    </a:moveTo>
                    <a:lnTo>
                      <a:pt x="56" y="88"/>
                    </a:lnTo>
                    <a:lnTo>
                      <a:pt x="90" y="53"/>
                    </a:lnTo>
                    <a:lnTo>
                      <a:pt x="129" y="29"/>
                    </a:lnTo>
                    <a:lnTo>
                      <a:pt x="270" y="0"/>
                    </a:lnTo>
                    <a:lnTo>
                      <a:pt x="278" y="25"/>
                    </a:lnTo>
                    <a:lnTo>
                      <a:pt x="232" y="47"/>
                    </a:lnTo>
                    <a:lnTo>
                      <a:pt x="147" y="64"/>
                    </a:lnTo>
                    <a:lnTo>
                      <a:pt x="20" y="181"/>
                    </a:lnTo>
                    <a:lnTo>
                      <a:pt x="3" y="182"/>
                    </a:lnTo>
                    <a:lnTo>
                      <a:pt x="0" y="16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26" name="Freeform 138"/>
              <p:cNvSpPr>
                <a:spLocks/>
              </p:cNvSpPr>
              <p:nvPr/>
            </p:nvSpPr>
            <p:spPr bwMode="auto">
              <a:xfrm>
                <a:off x="1467" y="3432"/>
                <a:ext cx="485" cy="396"/>
              </a:xfrm>
              <a:custGeom>
                <a:avLst/>
                <a:gdLst>
                  <a:gd name="T0" fmla="*/ 160 w 969"/>
                  <a:gd name="T1" fmla="*/ 73 h 793"/>
                  <a:gd name="T2" fmla="*/ 197 w 969"/>
                  <a:gd name="T3" fmla="*/ 43 h 793"/>
                  <a:gd name="T4" fmla="*/ 249 w 969"/>
                  <a:gd name="T5" fmla="*/ 21 h 793"/>
                  <a:gd name="T6" fmla="*/ 338 w 969"/>
                  <a:gd name="T7" fmla="*/ 28 h 793"/>
                  <a:gd name="T8" fmla="*/ 490 w 969"/>
                  <a:gd name="T9" fmla="*/ 0 h 793"/>
                  <a:gd name="T10" fmla="*/ 623 w 969"/>
                  <a:gd name="T11" fmla="*/ 29 h 793"/>
                  <a:gd name="T12" fmla="*/ 784 w 969"/>
                  <a:gd name="T13" fmla="*/ 110 h 793"/>
                  <a:gd name="T14" fmla="*/ 847 w 969"/>
                  <a:gd name="T15" fmla="*/ 152 h 793"/>
                  <a:gd name="T16" fmla="*/ 899 w 969"/>
                  <a:gd name="T17" fmla="*/ 191 h 793"/>
                  <a:gd name="T18" fmla="*/ 967 w 969"/>
                  <a:gd name="T19" fmla="*/ 270 h 793"/>
                  <a:gd name="T20" fmla="*/ 969 w 969"/>
                  <a:gd name="T21" fmla="*/ 291 h 793"/>
                  <a:gd name="T22" fmla="*/ 941 w 969"/>
                  <a:gd name="T23" fmla="*/ 279 h 793"/>
                  <a:gd name="T24" fmla="*/ 888 w 969"/>
                  <a:gd name="T25" fmla="*/ 240 h 793"/>
                  <a:gd name="T26" fmla="*/ 824 w 969"/>
                  <a:gd name="T27" fmla="*/ 183 h 793"/>
                  <a:gd name="T28" fmla="*/ 760 w 969"/>
                  <a:gd name="T29" fmla="*/ 136 h 793"/>
                  <a:gd name="T30" fmla="*/ 651 w 969"/>
                  <a:gd name="T31" fmla="*/ 83 h 793"/>
                  <a:gd name="T32" fmla="*/ 559 w 969"/>
                  <a:gd name="T33" fmla="*/ 50 h 793"/>
                  <a:gd name="T34" fmla="*/ 341 w 969"/>
                  <a:gd name="T35" fmla="*/ 57 h 793"/>
                  <a:gd name="T36" fmla="*/ 223 w 969"/>
                  <a:gd name="T37" fmla="*/ 67 h 793"/>
                  <a:gd name="T38" fmla="*/ 149 w 969"/>
                  <a:gd name="T39" fmla="*/ 191 h 793"/>
                  <a:gd name="T40" fmla="*/ 89 w 969"/>
                  <a:gd name="T41" fmla="*/ 406 h 793"/>
                  <a:gd name="T42" fmla="*/ 26 w 969"/>
                  <a:gd name="T43" fmla="*/ 790 h 793"/>
                  <a:gd name="T44" fmla="*/ 0 w 969"/>
                  <a:gd name="T45" fmla="*/ 793 h 793"/>
                  <a:gd name="T46" fmla="*/ 8 w 969"/>
                  <a:gd name="T47" fmla="*/ 619 h 793"/>
                  <a:gd name="T48" fmla="*/ 39 w 969"/>
                  <a:gd name="T49" fmla="*/ 439 h 793"/>
                  <a:gd name="T50" fmla="*/ 57 w 969"/>
                  <a:gd name="T51" fmla="*/ 349 h 793"/>
                  <a:gd name="T52" fmla="*/ 86 w 969"/>
                  <a:gd name="T53" fmla="*/ 251 h 793"/>
                  <a:gd name="T54" fmla="*/ 122 w 969"/>
                  <a:gd name="T55" fmla="*/ 155 h 793"/>
                  <a:gd name="T56" fmla="*/ 160 w 969"/>
                  <a:gd name="T57" fmla="*/ 73 h 793"/>
                  <a:gd name="T58" fmla="*/ 160 w 969"/>
                  <a:gd name="T59" fmla="*/ 73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69" h="793">
                    <a:moveTo>
                      <a:pt x="160" y="73"/>
                    </a:moveTo>
                    <a:lnTo>
                      <a:pt x="197" y="43"/>
                    </a:lnTo>
                    <a:lnTo>
                      <a:pt x="249" y="21"/>
                    </a:lnTo>
                    <a:lnTo>
                      <a:pt x="338" y="28"/>
                    </a:lnTo>
                    <a:lnTo>
                      <a:pt x="490" y="0"/>
                    </a:lnTo>
                    <a:lnTo>
                      <a:pt x="623" y="29"/>
                    </a:lnTo>
                    <a:lnTo>
                      <a:pt x="784" y="110"/>
                    </a:lnTo>
                    <a:lnTo>
                      <a:pt x="847" y="152"/>
                    </a:lnTo>
                    <a:lnTo>
                      <a:pt x="899" y="191"/>
                    </a:lnTo>
                    <a:lnTo>
                      <a:pt x="967" y="270"/>
                    </a:lnTo>
                    <a:lnTo>
                      <a:pt x="969" y="291"/>
                    </a:lnTo>
                    <a:lnTo>
                      <a:pt x="941" y="279"/>
                    </a:lnTo>
                    <a:lnTo>
                      <a:pt x="888" y="240"/>
                    </a:lnTo>
                    <a:lnTo>
                      <a:pt x="824" y="183"/>
                    </a:lnTo>
                    <a:lnTo>
                      <a:pt x="760" y="136"/>
                    </a:lnTo>
                    <a:lnTo>
                      <a:pt x="651" y="83"/>
                    </a:lnTo>
                    <a:lnTo>
                      <a:pt x="559" y="50"/>
                    </a:lnTo>
                    <a:lnTo>
                      <a:pt x="341" y="57"/>
                    </a:lnTo>
                    <a:lnTo>
                      <a:pt x="223" y="67"/>
                    </a:lnTo>
                    <a:lnTo>
                      <a:pt x="149" y="191"/>
                    </a:lnTo>
                    <a:lnTo>
                      <a:pt x="89" y="406"/>
                    </a:lnTo>
                    <a:lnTo>
                      <a:pt x="26" y="790"/>
                    </a:lnTo>
                    <a:lnTo>
                      <a:pt x="0" y="793"/>
                    </a:lnTo>
                    <a:lnTo>
                      <a:pt x="8" y="619"/>
                    </a:lnTo>
                    <a:lnTo>
                      <a:pt x="39" y="439"/>
                    </a:lnTo>
                    <a:lnTo>
                      <a:pt x="57" y="349"/>
                    </a:lnTo>
                    <a:lnTo>
                      <a:pt x="86" y="251"/>
                    </a:lnTo>
                    <a:lnTo>
                      <a:pt x="122" y="155"/>
                    </a:lnTo>
                    <a:lnTo>
                      <a:pt x="160" y="73"/>
                    </a:lnTo>
                    <a:lnTo>
                      <a:pt x="160" y="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27" name="Freeform 139"/>
              <p:cNvSpPr>
                <a:spLocks/>
              </p:cNvSpPr>
              <p:nvPr/>
            </p:nvSpPr>
            <p:spPr bwMode="auto">
              <a:xfrm>
                <a:off x="1789" y="3591"/>
                <a:ext cx="167" cy="311"/>
              </a:xfrm>
              <a:custGeom>
                <a:avLst/>
                <a:gdLst>
                  <a:gd name="T0" fmla="*/ 333 w 333"/>
                  <a:gd name="T1" fmla="*/ 10 h 623"/>
                  <a:gd name="T2" fmla="*/ 300 w 333"/>
                  <a:gd name="T3" fmla="*/ 102 h 623"/>
                  <a:gd name="T4" fmla="*/ 273 w 333"/>
                  <a:gd name="T5" fmla="*/ 159 h 623"/>
                  <a:gd name="T6" fmla="*/ 241 w 333"/>
                  <a:gd name="T7" fmla="*/ 220 h 623"/>
                  <a:gd name="T8" fmla="*/ 210 w 333"/>
                  <a:gd name="T9" fmla="*/ 281 h 623"/>
                  <a:gd name="T10" fmla="*/ 178 w 333"/>
                  <a:gd name="T11" fmla="*/ 338 h 623"/>
                  <a:gd name="T12" fmla="*/ 129 w 333"/>
                  <a:gd name="T13" fmla="*/ 431 h 623"/>
                  <a:gd name="T14" fmla="*/ 108 w 333"/>
                  <a:gd name="T15" fmla="*/ 475 h 623"/>
                  <a:gd name="T16" fmla="*/ 63 w 333"/>
                  <a:gd name="T17" fmla="*/ 557 h 623"/>
                  <a:gd name="T18" fmla="*/ 19 w 333"/>
                  <a:gd name="T19" fmla="*/ 623 h 623"/>
                  <a:gd name="T20" fmla="*/ 0 w 333"/>
                  <a:gd name="T21" fmla="*/ 613 h 623"/>
                  <a:gd name="T22" fmla="*/ 16 w 333"/>
                  <a:gd name="T23" fmla="*/ 531 h 623"/>
                  <a:gd name="T24" fmla="*/ 48 w 333"/>
                  <a:gd name="T25" fmla="*/ 469 h 623"/>
                  <a:gd name="T26" fmla="*/ 82 w 333"/>
                  <a:gd name="T27" fmla="*/ 409 h 623"/>
                  <a:gd name="T28" fmla="*/ 130 w 333"/>
                  <a:gd name="T29" fmla="*/ 321 h 623"/>
                  <a:gd name="T30" fmla="*/ 182 w 333"/>
                  <a:gd name="T31" fmla="*/ 235 h 623"/>
                  <a:gd name="T32" fmla="*/ 233 w 333"/>
                  <a:gd name="T33" fmla="*/ 148 h 623"/>
                  <a:gd name="T34" fmla="*/ 281 w 333"/>
                  <a:gd name="T35" fmla="*/ 59 h 623"/>
                  <a:gd name="T36" fmla="*/ 308 w 333"/>
                  <a:gd name="T37" fmla="*/ 0 h 623"/>
                  <a:gd name="T38" fmla="*/ 333 w 333"/>
                  <a:gd name="T39" fmla="*/ 10 h 623"/>
                  <a:gd name="T40" fmla="*/ 333 w 333"/>
                  <a:gd name="T41" fmla="*/ 1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3" h="623">
                    <a:moveTo>
                      <a:pt x="333" y="10"/>
                    </a:moveTo>
                    <a:lnTo>
                      <a:pt x="300" y="102"/>
                    </a:lnTo>
                    <a:lnTo>
                      <a:pt x="273" y="159"/>
                    </a:lnTo>
                    <a:lnTo>
                      <a:pt x="241" y="220"/>
                    </a:lnTo>
                    <a:lnTo>
                      <a:pt x="210" y="281"/>
                    </a:lnTo>
                    <a:lnTo>
                      <a:pt x="178" y="338"/>
                    </a:lnTo>
                    <a:lnTo>
                      <a:pt x="129" y="431"/>
                    </a:lnTo>
                    <a:lnTo>
                      <a:pt x="108" y="475"/>
                    </a:lnTo>
                    <a:lnTo>
                      <a:pt x="63" y="557"/>
                    </a:lnTo>
                    <a:lnTo>
                      <a:pt x="19" y="623"/>
                    </a:lnTo>
                    <a:lnTo>
                      <a:pt x="0" y="613"/>
                    </a:lnTo>
                    <a:lnTo>
                      <a:pt x="16" y="531"/>
                    </a:lnTo>
                    <a:lnTo>
                      <a:pt x="48" y="469"/>
                    </a:lnTo>
                    <a:lnTo>
                      <a:pt x="82" y="409"/>
                    </a:lnTo>
                    <a:lnTo>
                      <a:pt x="130" y="321"/>
                    </a:lnTo>
                    <a:lnTo>
                      <a:pt x="182" y="235"/>
                    </a:lnTo>
                    <a:lnTo>
                      <a:pt x="233" y="148"/>
                    </a:lnTo>
                    <a:lnTo>
                      <a:pt x="281" y="59"/>
                    </a:lnTo>
                    <a:lnTo>
                      <a:pt x="308" y="0"/>
                    </a:lnTo>
                    <a:lnTo>
                      <a:pt x="333" y="10"/>
                    </a:lnTo>
                    <a:lnTo>
                      <a:pt x="333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28" name="Freeform 140"/>
              <p:cNvSpPr>
                <a:spLocks/>
              </p:cNvSpPr>
              <p:nvPr/>
            </p:nvSpPr>
            <p:spPr bwMode="auto">
              <a:xfrm>
                <a:off x="1690" y="3534"/>
                <a:ext cx="131" cy="368"/>
              </a:xfrm>
              <a:custGeom>
                <a:avLst/>
                <a:gdLst>
                  <a:gd name="T0" fmla="*/ 262 w 262"/>
                  <a:gd name="T1" fmla="*/ 17 h 736"/>
                  <a:gd name="T2" fmla="*/ 133 w 262"/>
                  <a:gd name="T3" fmla="*/ 255 h 736"/>
                  <a:gd name="T4" fmla="*/ 52 w 262"/>
                  <a:gd name="T5" fmla="*/ 556 h 736"/>
                  <a:gd name="T6" fmla="*/ 45 w 262"/>
                  <a:gd name="T7" fmla="*/ 678 h 736"/>
                  <a:gd name="T8" fmla="*/ 37 w 262"/>
                  <a:gd name="T9" fmla="*/ 736 h 736"/>
                  <a:gd name="T10" fmla="*/ 21 w 262"/>
                  <a:gd name="T11" fmla="*/ 733 h 736"/>
                  <a:gd name="T12" fmla="*/ 0 w 262"/>
                  <a:gd name="T13" fmla="*/ 617 h 736"/>
                  <a:gd name="T14" fmla="*/ 21 w 262"/>
                  <a:gd name="T15" fmla="*/ 486 h 736"/>
                  <a:gd name="T16" fmla="*/ 63 w 262"/>
                  <a:gd name="T17" fmla="*/ 357 h 736"/>
                  <a:gd name="T18" fmla="*/ 108 w 262"/>
                  <a:gd name="T19" fmla="*/ 245 h 736"/>
                  <a:gd name="T20" fmla="*/ 133 w 262"/>
                  <a:gd name="T21" fmla="*/ 185 h 736"/>
                  <a:gd name="T22" fmla="*/ 165 w 262"/>
                  <a:gd name="T23" fmla="*/ 113 h 736"/>
                  <a:gd name="T24" fmla="*/ 202 w 262"/>
                  <a:gd name="T25" fmla="*/ 48 h 736"/>
                  <a:gd name="T26" fmla="*/ 243 w 262"/>
                  <a:gd name="T27" fmla="*/ 0 h 736"/>
                  <a:gd name="T28" fmla="*/ 262 w 262"/>
                  <a:gd name="T29" fmla="*/ 17 h 736"/>
                  <a:gd name="T30" fmla="*/ 262 w 262"/>
                  <a:gd name="T31" fmla="*/ 17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2" h="736">
                    <a:moveTo>
                      <a:pt x="262" y="17"/>
                    </a:moveTo>
                    <a:lnTo>
                      <a:pt x="133" y="255"/>
                    </a:lnTo>
                    <a:lnTo>
                      <a:pt x="52" y="556"/>
                    </a:lnTo>
                    <a:lnTo>
                      <a:pt x="45" y="678"/>
                    </a:lnTo>
                    <a:lnTo>
                      <a:pt x="37" y="736"/>
                    </a:lnTo>
                    <a:lnTo>
                      <a:pt x="21" y="733"/>
                    </a:lnTo>
                    <a:lnTo>
                      <a:pt x="0" y="617"/>
                    </a:lnTo>
                    <a:lnTo>
                      <a:pt x="21" y="486"/>
                    </a:lnTo>
                    <a:lnTo>
                      <a:pt x="63" y="357"/>
                    </a:lnTo>
                    <a:lnTo>
                      <a:pt x="108" y="245"/>
                    </a:lnTo>
                    <a:lnTo>
                      <a:pt x="133" y="185"/>
                    </a:lnTo>
                    <a:lnTo>
                      <a:pt x="165" y="113"/>
                    </a:lnTo>
                    <a:lnTo>
                      <a:pt x="202" y="48"/>
                    </a:lnTo>
                    <a:lnTo>
                      <a:pt x="243" y="0"/>
                    </a:lnTo>
                    <a:lnTo>
                      <a:pt x="262" y="17"/>
                    </a:lnTo>
                    <a:lnTo>
                      <a:pt x="262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29" name="Freeform 141"/>
              <p:cNvSpPr>
                <a:spLocks/>
              </p:cNvSpPr>
              <p:nvPr/>
            </p:nvSpPr>
            <p:spPr bwMode="auto">
              <a:xfrm>
                <a:off x="2461" y="3652"/>
                <a:ext cx="45" cy="275"/>
              </a:xfrm>
              <a:custGeom>
                <a:avLst/>
                <a:gdLst>
                  <a:gd name="T0" fmla="*/ 91 w 92"/>
                  <a:gd name="T1" fmla="*/ 43 h 550"/>
                  <a:gd name="T2" fmla="*/ 92 w 92"/>
                  <a:gd name="T3" fmla="*/ 269 h 550"/>
                  <a:gd name="T4" fmla="*/ 37 w 92"/>
                  <a:gd name="T5" fmla="*/ 479 h 550"/>
                  <a:gd name="T6" fmla="*/ 25 w 92"/>
                  <a:gd name="T7" fmla="*/ 531 h 550"/>
                  <a:gd name="T8" fmla="*/ 12 w 92"/>
                  <a:gd name="T9" fmla="*/ 550 h 550"/>
                  <a:gd name="T10" fmla="*/ 0 w 92"/>
                  <a:gd name="T11" fmla="*/ 527 h 550"/>
                  <a:gd name="T12" fmla="*/ 3 w 92"/>
                  <a:gd name="T13" fmla="*/ 475 h 550"/>
                  <a:gd name="T14" fmla="*/ 26 w 92"/>
                  <a:gd name="T15" fmla="*/ 318 h 550"/>
                  <a:gd name="T16" fmla="*/ 48 w 92"/>
                  <a:gd name="T17" fmla="*/ 133 h 550"/>
                  <a:gd name="T18" fmla="*/ 81 w 92"/>
                  <a:gd name="T19" fmla="*/ 0 h 550"/>
                  <a:gd name="T20" fmla="*/ 91 w 92"/>
                  <a:gd name="T21" fmla="*/ 43 h 550"/>
                  <a:gd name="T22" fmla="*/ 91 w 92"/>
                  <a:gd name="T23" fmla="*/ 43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2" h="550">
                    <a:moveTo>
                      <a:pt x="91" y="43"/>
                    </a:moveTo>
                    <a:lnTo>
                      <a:pt x="92" y="269"/>
                    </a:lnTo>
                    <a:lnTo>
                      <a:pt x="37" y="479"/>
                    </a:lnTo>
                    <a:lnTo>
                      <a:pt x="25" y="531"/>
                    </a:lnTo>
                    <a:lnTo>
                      <a:pt x="12" y="550"/>
                    </a:lnTo>
                    <a:lnTo>
                      <a:pt x="0" y="527"/>
                    </a:lnTo>
                    <a:lnTo>
                      <a:pt x="3" y="475"/>
                    </a:lnTo>
                    <a:lnTo>
                      <a:pt x="26" y="318"/>
                    </a:lnTo>
                    <a:lnTo>
                      <a:pt x="48" y="133"/>
                    </a:lnTo>
                    <a:lnTo>
                      <a:pt x="81" y="0"/>
                    </a:lnTo>
                    <a:lnTo>
                      <a:pt x="91" y="43"/>
                    </a:lnTo>
                    <a:lnTo>
                      <a:pt x="91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30" name="Freeform 142"/>
              <p:cNvSpPr>
                <a:spLocks/>
              </p:cNvSpPr>
              <p:nvPr/>
            </p:nvSpPr>
            <p:spPr bwMode="auto">
              <a:xfrm>
                <a:off x="2159" y="3575"/>
                <a:ext cx="300" cy="482"/>
              </a:xfrm>
              <a:custGeom>
                <a:avLst/>
                <a:gdLst>
                  <a:gd name="T0" fmla="*/ 585 w 600"/>
                  <a:gd name="T1" fmla="*/ 46 h 964"/>
                  <a:gd name="T2" fmla="*/ 600 w 600"/>
                  <a:gd name="T3" fmla="*/ 116 h 964"/>
                  <a:gd name="T4" fmla="*/ 578 w 600"/>
                  <a:gd name="T5" fmla="*/ 180 h 964"/>
                  <a:gd name="T6" fmla="*/ 547 w 600"/>
                  <a:gd name="T7" fmla="*/ 255 h 964"/>
                  <a:gd name="T8" fmla="*/ 507 w 600"/>
                  <a:gd name="T9" fmla="*/ 336 h 964"/>
                  <a:gd name="T10" fmla="*/ 463 w 600"/>
                  <a:gd name="T11" fmla="*/ 419 h 964"/>
                  <a:gd name="T12" fmla="*/ 417 w 600"/>
                  <a:gd name="T13" fmla="*/ 500 h 964"/>
                  <a:gd name="T14" fmla="*/ 373 w 600"/>
                  <a:gd name="T15" fmla="*/ 572 h 964"/>
                  <a:gd name="T16" fmla="*/ 334 w 600"/>
                  <a:gd name="T17" fmla="*/ 633 h 964"/>
                  <a:gd name="T18" fmla="*/ 303 w 600"/>
                  <a:gd name="T19" fmla="*/ 676 h 964"/>
                  <a:gd name="T20" fmla="*/ 249 w 600"/>
                  <a:gd name="T21" fmla="*/ 738 h 964"/>
                  <a:gd name="T22" fmla="*/ 208 w 600"/>
                  <a:gd name="T23" fmla="*/ 782 h 964"/>
                  <a:gd name="T24" fmla="*/ 164 w 600"/>
                  <a:gd name="T25" fmla="*/ 827 h 964"/>
                  <a:gd name="T26" fmla="*/ 119 w 600"/>
                  <a:gd name="T27" fmla="*/ 872 h 964"/>
                  <a:gd name="T28" fmla="*/ 77 w 600"/>
                  <a:gd name="T29" fmla="*/ 914 h 964"/>
                  <a:gd name="T30" fmla="*/ 18 w 600"/>
                  <a:gd name="T31" fmla="*/ 964 h 964"/>
                  <a:gd name="T32" fmla="*/ 0 w 600"/>
                  <a:gd name="T33" fmla="*/ 946 h 964"/>
                  <a:gd name="T34" fmla="*/ 26 w 600"/>
                  <a:gd name="T35" fmla="*/ 908 h 964"/>
                  <a:gd name="T36" fmla="*/ 56 w 600"/>
                  <a:gd name="T37" fmla="*/ 871 h 964"/>
                  <a:gd name="T38" fmla="*/ 123 w 600"/>
                  <a:gd name="T39" fmla="*/ 794 h 964"/>
                  <a:gd name="T40" fmla="*/ 195 w 600"/>
                  <a:gd name="T41" fmla="*/ 719 h 964"/>
                  <a:gd name="T42" fmla="*/ 256 w 600"/>
                  <a:gd name="T43" fmla="*/ 642 h 964"/>
                  <a:gd name="T44" fmla="*/ 323 w 600"/>
                  <a:gd name="T45" fmla="*/ 552 h 964"/>
                  <a:gd name="T46" fmla="*/ 391 w 600"/>
                  <a:gd name="T47" fmla="*/ 454 h 964"/>
                  <a:gd name="T48" fmla="*/ 452 w 600"/>
                  <a:gd name="T49" fmla="*/ 353 h 964"/>
                  <a:gd name="T50" fmla="*/ 503 w 600"/>
                  <a:gd name="T51" fmla="*/ 253 h 964"/>
                  <a:gd name="T52" fmla="*/ 558 w 600"/>
                  <a:gd name="T53" fmla="*/ 107 h 964"/>
                  <a:gd name="T54" fmla="*/ 537 w 600"/>
                  <a:gd name="T55" fmla="*/ 54 h 964"/>
                  <a:gd name="T56" fmla="*/ 508 w 600"/>
                  <a:gd name="T57" fmla="*/ 0 h 964"/>
                  <a:gd name="T58" fmla="*/ 545 w 600"/>
                  <a:gd name="T59" fmla="*/ 10 h 964"/>
                  <a:gd name="T60" fmla="*/ 585 w 600"/>
                  <a:gd name="T61" fmla="*/ 46 h 964"/>
                  <a:gd name="T62" fmla="*/ 585 w 600"/>
                  <a:gd name="T63" fmla="*/ 46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00" h="964">
                    <a:moveTo>
                      <a:pt x="585" y="46"/>
                    </a:moveTo>
                    <a:lnTo>
                      <a:pt x="600" y="116"/>
                    </a:lnTo>
                    <a:lnTo>
                      <a:pt x="578" y="180"/>
                    </a:lnTo>
                    <a:lnTo>
                      <a:pt x="547" y="255"/>
                    </a:lnTo>
                    <a:lnTo>
                      <a:pt x="507" y="336"/>
                    </a:lnTo>
                    <a:lnTo>
                      <a:pt x="463" y="419"/>
                    </a:lnTo>
                    <a:lnTo>
                      <a:pt x="417" y="500"/>
                    </a:lnTo>
                    <a:lnTo>
                      <a:pt x="373" y="572"/>
                    </a:lnTo>
                    <a:lnTo>
                      <a:pt x="334" y="633"/>
                    </a:lnTo>
                    <a:lnTo>
                      <a:pt x="303" y="676"/>
                    </a:lnTo>
                    <a:lnTo>
                      <a:pt x="249" y="738"/>
                    </a:lnTo>
                    <a:lnTo>
                      <a:pt x="208" y="782"/>
                    </a:lnTo>
                    <a:lnTo>
                      <a:pt x="164" y="827"/>
                    </a:lnTo>
                    <a:lnTo>
                      <a:pt x="119" y="872"/>
                    </a:lnTo>
                    <a:lnTo>
                      <a:pt x="77" y="914"/>
                    </a:lnTo>
                    <a:lnTo>
                      <a:pt x="18" y="964"/>
                    </a:lnTo>
                    <a:lnTo>
                      <a:pt x="0" y="946"/>
                    </a:lnTo>
                    <a:lnTo>
                      <a:pt x="26" y="908"/>
                    </a:lnTo>
                    <a:lnTo>
                      <a:pt x="56" y="871"/>
                    </a:lnTo>
                    <a:lnTo>
                      <a:pt x="123" y="794"/>
                    </a:lnTo>
                    <a:lnTo>
                      <a:pt x="195" y="719"/>
                    </a:lnTo>
                    <a:lnTo>
                      <a:pt x="256" y="642"/>
                    </a:lnTo>
                    <a:lnTo>
                      <a:pt x="323" y="552"/>
                    </a:lnTo>
                    <a:lnTo>
                      <a:pt x="391" y="454"/>
                    </a:lnTo>
                    <a:lnTo>
                      <a:pt x="452" y="353"/>
                    </a:lnTo>
                    <a:lnTo>
                      <a:pt x="503" y="253"/>
                    </a:lnTo>
                    <a:lnTo>
                      <a:pt x="558" y="107"/>
                    </a:lnTo>
                    <a:lnTo>
                      <a:pt x="537" y="54"/>
                    </a:lnTo>
                    <a:lnTo>
                      <a:pt x="508" y="0"/>
                    </a:lnTo>
                    <a:lnTo>
                      <a:pt x="545" y="10"/>
                    </a:lnTo>
                    <a:lnTo>
                      <a:pt x="585" y="46"/>
                    </a:lnTo>
                    <a:lnTo>
                      <a:pt x="585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31" name="Freeform 143"/>
              <p:cNvSpPr>
                <a:spLocks/>
              </p:cNvSpPr>
              <p:nvPr/>
            </p:nvSpPr>
            <p:spPr bwMode="auto">
              <a:xfrm>
                <a:off x="2439" y="3729"/>
                <a:ext cx="99" cy="406"/>
              </a:xfrm>
              <a:custGeom>
                <a:avLst/>
                <a:gdLst>
                  <a:gd name="T0" fmla="*/ 30 w 199"/>
                  <a:gd name="T1" fmla="*/ 45 h 813"/>
                  <a:gd name="T2" fmla="*/ 47 w 199"/>
                  <a:gd name="T3" fmla="*/ 303 h 813"/>
                  <a:gd name="T4" fmla="*/ 80 w 199"/>
                  <a:gd name="T5" fmla="*/ 451 h 813"/>
                  <a:gd name="T6" fmla="*/ 103 w 199"/>
                  <a:gd name="T7" fmla="*/ 522 h 813"/>
                  <a:gd name="T8" fmla="*/ 132 w 199"/>
                  <a:gd name="T9" fmla="*/ 592 h 813"/>
                  <a:gd name="T10" fmla="*/ 199 w 199"/>
                  <a:gd name="T11" fmla="*/ 766 h 813"/>
                  <a:gd name="T12" fmla="*/ 198 w 199"/>
                  <a:gd name="T13" fmla="*/ 795 h 813"/>
                  <a:gd name="T14" fmla="*/ 176 w 199"/>
                  <a:gd name="T15" fmla="*/ 813 h 813"/>
                  <a:gd name="T16" fmla="*/ 139 w 199"/>
                  <a:gd name="T17" fmla="*/ 795 h 813"/>
                  <a:gd name="T18" fmla="*/ 122 w 199"/>
                  <a:gd name="T19" fmla="*/ 706 h 813"/>
                  <a:gd name="T20" fmla="*/ 88 w 199"/>
                  <a:gd name="T21" fmla="*/ 613 h 813"/>
                  <a:gd name="T22" fmla="*/ 8 w 199"/>
                  <a:gd name="T23" fmla="*/ 330 h 813"/>
                  <a:gd name="T24" fmla="*/ 0 w 199"/>
                  <a:gd name="T25" fmla="*/ 0 h 813"/>
                  <a:gd name="T26" fmla="*/ 30 w 199"/>
                  <a:gd name="T27" fmla="*/ 45 h 813"/>
                  <a:gd name="T28" fmla="*/ 30 w 199"/>
                  <a:gd name="T29" fmla="*/ 45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9" h="813">
                    <a:moveTo>
                      <a:pt x="30" y="45"/>
                    </a:moveTo>
                    <a:lnTo>
                      <a:pt x="47" y="303"/>
                    </a:lnTo>
                    <a:lnTo>
                      <a:pt x="80" y="451"/>
                    </a:lnTo>
                    <a:lnTo>
                      <a:pt x="103" y="522"/>
                    </a:lnTo>
                    <a:lnTo>
                      <a:pt x="132" y="592"/>
                    </a:lnTo>
                    <a:lnTo>
                      <a:pt x="199" y="766"/>
                    </a:lnTo>
                    <a:lnTo>
                      <a:pt x="198" y="795"/>
                    </a:lnTo>
                    <a:lnTo>
                      <a:pt x="176" y="813"/>
                    </a:lnTo>
                    <a:lnTo>
                      <a:pt x="139" y="795"/>
                    </a:lnTo>
                    <a:lnTo>
                      <a:pt x="122" y="706"/>
                    </a:lnTo>
                    <a:lnTo>
                      <a:pt x="88" y="613"/>
                    </a:lnTo>
                    <a:lnTo>
                      <a:pt x="8" y="330"/>
                    </a:lnTo>
                    <a:lnTo>
                      <a:pt x="0" y="0"/>
                    </a:lnTo>
                    <a:lnTo>
                      <a:pt x="30" y="45"/>
                    </a:lnTo>
                    <a:lnTo>
                      <a:pt x="30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32" name="Freeform 144"/>
              <p:cNvSpPr>
                <a:spLocks/>
              </p:cNvSpPr>
              <p:nvPr/>
            </p:nvSpPr>
            <p:spPr bwMode="auto">
              <a:xfrm>
                <a:off x="2177" y="4118"/>
                <a:ext cx="356" cy="61"/>
              </a:xfrm>
              <a:custGeom>
                <a:avLst/>
                <a:gdLst>
                  <a:gd name="T0" fmla="*/ 18 w 711"/>
                  <a:gd name="T1" fmla="*/ 48 h 124"/>
                  <a:gd name="T2" fmla="*/ 77 w 711"/>
                  <a:gd name="T3" fmla="*/ 72 h 124"/>
                  <a:gd name="T4" fmla="*/ 351 w 711"/>
                  <a:gd name="T5" fmla="*/ 68 h 124"/>
                  <a:gd name="T6" fmla="*/ 670 w 711"/>
                  <a:gd name="T7" fmla="*/ 0 h 124"/>
                  <a:gd name="T8" fmla="*/ 711 w 711"/>
                  <a:gd name="T9" fmla="*/ 25 h 124"/>
                  <a:gd name="T10" fmla="*/ 673 w 711"/>
                  <a:gd name="T11" fmla="*/ 58 h 124"/>
                  <a:gd name="T12" fmla="*/ 629 w 711"/>
                  <a:gd name="T13" fmla="*/ 83 h 124"/>
                  <a:gd name="T14" fmla="*/ 530 w 711"/>
                  <a:gd name="T15" fmla="*/ 111 h 124"/>
                  <a:gd name="T16" fmla="*/ 323 w 711"/>
                  <a:gd name="T17" fmla="*/ 124 h 124"/>
                  <a:gd name="T18" fmla="*/ 4 w 711"/>
                  <a:gd name="T19" fmla="*/ 70 h 124"/>
                  <a:gd name="T20" fmla="*/ 0 w 711"/>
                  <a:gd name="T21" fmla="*/ 52 h 124"/>
                  <a:gd name="T22" fmla="*/ 18 w 711"/>
                  <a:gd name="T23" fmla="*/ 48 h 124"/>
                  <a:gd name="T24" fmla="*/ 18 w 711"/>
                  <a:gd name="T25" fmla="*/ 4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1" h="124">
                    <a:moveTo>
                      <a:pt x="18" y="48"/>
                    </a:moveTo>
                    <a:lnTo>
                      <a:pt x="77" y="72"/>
                    </a:lnTo>
                    <a:lnTo>
                      <a:pt x="351" y="68"/>
                    </a:lnTo>
                    <a:lnTo>
                      <a:pt x="670" y="0"/>
                    </a:lnTo>
                    <a:lnTo>
                      <a:pt x="711" y="25"/>
                    </a:lnTo>
                    <a:lnTo>
                      <a:pt x="673" y="58"/>
                    </a:lnTo>
                    <a:lnTo>
                      <a:pt x="629" y="83"/>
                    </a:lnTo>
                    <a:lnTo>
                      <a:pt x="530" y="111"/>
                    </a:lnTo>
                    <a:lnTo>
                      <a:pt x="323" y="124"/>
                    </a:lnTo>
                    <a:lnTo>
                      <a:pt x="4" y="70"/>
                    </a:lnTo>
                    <a:lnTo>
                      <a:pt x="0" y="52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33" name="Freeform 145"/>
              <p:cNvSpPr>
                <a:spLocks/>
              </p:cNvSpPr>
              <p:nvPr/>
            </p:nvSpPr>
            <p:spPr bwMode="auto">
              <a:xfrm>
                <a:off x="2141" y="3723"/>
                <a:ext cx="71" cy="324"/>
              </a:xfrm>
              <a:custGeom>
                <a:avLst/>
                <a:gdLst>
                  <a:gd name="T0" fmla="*/ 128 w 141"/>
                  <a:gd name="T1" fmla="*/ 0 h 647"/>
                  <a:gd name="T2" fmla="*/ 141 w 141"/>
                  <a:gd name="T3" fmla="*/ 326 h 647"/>
                  <a:gd name="T4" fmla="*/ 125 w 141"/>
                  <a:gd name="T5" fmla="*/ 410 h 647"/>
                  <a:gd name="T6" fmla="*/ 100 w 141"/>
                  <a:gd name="T7" fmla="*/ 494 h 647"/>
                  <a:gd name="T8" fmla="*/ 66 w 141"/>
                  <a:gd name="T9" fmla="*/ 573 h 647"/>
                  <a:gd name="T10" fmla="*/ 24 w 141"/>
                  <a:gd name="T11" fmla="*/ 647 h 647"/>
                  <a:gd name="T12" fmla="*/ 0 w 141"/>
                  <a:gd name="T13" fmla="*/ 638 h 647"/>
                  <a:gd name="T14" fmla="*/ 25 w 141"/>
                  <a:gd name="T15" fmla="*/ 542 h 647"/>
                  <a:gd name="T16" fmla="*/ 54 w 141"/>
                  <a:gd name="T17" fmla="*/ 446 h 647"/>
                  <a:gd name="T18" fmla="*/ 95 w 141"/>
                  <a:gd name="T19" fmla="*/ 225 h 647"/>
                  <a:gd name="T20" fmla="*/ 102 w 141"/>
                  <a:gd name="T21" fmla="*/ 0 h 647"/>
                  <a:gd name="T22" fmla="*/ 128 w 141"/>
                  <a:gd name="T23" fmla="*/ 0 h 647"/>
                  <a:gd name="T24" fmla="*/ 128 w 141"/>
                  <a:gd name="T25" fmla="*/ 0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1" h="647">
                    <a:moveTo>
                      <a:pt x="128" y="0"/>
                    </a:moveTo>
                    <a:lnTo>
                      <a:pt x="141" y="326"/>
                    </a:lnTo>
                    <a:lnTo>
                      <a:pt x="125" y="410"/>
                    </a:lnTo>
                    <a:lnTo>
                      <a:pt x="100" y="494"/>
                    </a:lnTo>
                    <a:lnTo>
                      <a:pt x="66" y="573"/>
                    </a:lnTo>
                    <a:lnTo>
                      <a:pt x="24" y="647"/>
                    </a:lnTo>
                    <a:lnTo>
                      <a:pt x="0" y="638"/>
                    </a:lnTo>
                    <a:lnTo>
                      <a:pt x="25" y="542"/>
                    </a:lnTo>
                    <a:lnTo>
                      <a:pt x="54" y="446"/>
                    </a:lnTo>
                    <a:lnTo>
                      <a:pt x="95" y="225"/>
                    </a:lnTo>
                    <a:lnTo>
                      <a:pt x="102" y="0"/>
                    </a:lnTo>
                    <a:lnTo>
                      <a:pt x="128" y="0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34" name="Freeform 146"/>
              <p:cNvSpPr>
                <a:spLocks/>
              </p:cNvSpPr>
              <p:nvPr/>
            </p:nvSpPr>
            <p:spPr bwMode="auto">
              <a:xfrm>
                <a:off x="2066" y="3616"/>
                <a:ext cx="42" cy="343"/>
              </a:xfrm>
              <a:custGeom>
                <a:avLst/>
                <a:gdLst>
                  <a:gd name="T0" fmla="*/ 82 w 82"/>
                  <a:gd name="T1" fmla="*/ 22 h 687"/>
                  <a:gd name="T2" fmla="*/ 35 w 82"/>
                  <a:gd name="T3" fmla="*/ 109 h 687"/>
                  <a:gd name="T4" fmla="*/ 38 w 82"/>
                  <a:gd name="T5" fmla="*/ 209 h 687"/>
                  <a:gd name="T6" fmla="*/ 53 w 82"/>
                  <a:gd name="T7" fmla="*/ 356 h 687"/>
                  <a:gd name="T8" fmla="*/ 75 w 82"/>
                  <a:gd name="T9" fmla="*/ 500 h 687"/>
                  <a:gd name="T10" fmla="*/ 60 w 82"/>
                  <a:gd name="T11" fmla="*/ 687 h 687"/>
                  <a:gd name="T12" fmla="*/ 34 w 82"/>
                  <a:gd name="T13" fmla="*/ 685 h 687"/>
                  <a:gd name="T14" fmla="*/ 18 w 82"/>
                  <a:gd name="T15" fmla="*/ 504 h 687"/>
                  <a:gd name="T16" fmla="*/ 0 w 82"/>
                  <a:gd name="T17" fmla="*/ 209 h 687"/>
                  <a:gd name="T18" fmla="*/ 7 w 82"/>
                  <a:gd name="T19" fmla="*/ 93 h 687"/>
                  <a:gd name="T20" fmla="*/ 26 w 82"/>
                  <a:gd name="T21" fmla="*/ 38 h 687"/>
                  <a:gd name="T22" fmla="*/ 67 w 82"/>
                  <a:gd name="T23" fmla="*/ 0 h 687"/>
                  <a:gd name="T24" fmla="*/ 82 w 82"/>
                  <a:gd name="T25" fmla="*/ 22 h 687"/>
                  <a:gd name="T26" fmla="*/ 82 w 82"/>
                  <a:gd name="T27" fmla="*/ 22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" h="687">
                    <a:moveTo>
                      <a:pt x="82" y="22"/>
                    </a:moveTo>
                    <a:lnTo>
                      <a:pt x="35" y="109"/>
                    </a:lnTo>
                    <a:lnTo>
                      <a:pt x="38" y="209"/>
                    </a:lnTo>
                    <a:lnTo>
                      <a:pt x="53" y="356"/>
                    </a:lnTo>
                    <a:lnTo>
                      <a:pt x="75" y="500"/>
                    </a:lnTo>
                    <a:lnTo>
                      <a:pt x="60" y="687"/>
                    </a:lnTo>
                    <a:lnTo>
                      <a:pt x="34" y="685"/>
                    </a:lnTo>
                    <a:lnTo>
                      <a:pt x="18" y="504"/>
                    </a:lnTo>
                    <a:lnTo>
                      <a:pt x="0" y="209"/>
                    </a:lnTo>
                    <a:lnTo>
                      <a:pt x="7" y="93"/>
                    </a:lnTo>
                    <a:lnTo>
                      <a:pt x="26" y="38"/>
                    </a:lnTo>
                    <a:lnTo>
                      <a:pt x="67" y="0"/>
                    </a:lnTo>
                    <a:lnTo>
                      <a:pt x="82" y="22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35" name="Freeform 147"/>
              <p:cNvSpPr>
                <a:spLocks/>
              </p:cNvSpPr>
              <p:nvPr/>
            </p:nvSpPr>
            <p:spPr bwMode="auto">
              <a:xfrm>
                <a:off x="2404" y="4143"/>
                <a:ext cx="96" cy="239"/>
              </a:xfrm>
              <a:custGeom>
                <a:avLst/>
                <a:gdLst>
                  <a:gd name="T0" fmla="*/ 190 w 190"/>
                  <a:gd name="T1" fmla="*/ 0 h 477"/>
                  <a:gd name="T2" fmla="*/ 181 w 190"/>
                  <a:gd name="T3" fmla="*/ 96 h 477"/>
                  <a:gd name="T4" fmla="*/ 156 w 190"/>
                  <a:gd name="T5" fmla="*/ 202 h 477"/>
                  <a:gd name="T6" fmla="*/ 120 w 190"/>
                  <a:gd name="T7" fmla="*/ 304 h 477"/>
                  <a:gd name="T8" fmla="*/ 79 w 190"/>
                  <a:gd name="T9" fmla="*/ 394 h 477"/>
                  <a:gd name="T10" fmla="*/ 53 w 190"/>
                  <a:gd name="T11" fmla="*/ 436 h 477"/>
                  <a:gd name="T12" fmla="*/ 23 w 190"/>
                  <a:gd name="T13" fmla="*/ 477 h 477"/>
                  <a:gd name="T14" fmla="*/ 0 w 190"/>
                  <a:gd name="T15" fmla="*/ 465 h 477"/>
                  <a:gd name="T16" fmla="*/ 27 w 190"/>
                  <a:gd name="T17" fmla="*/ 398 h 477"/>
                  <a:gd name="T18" fmla="*/ 59 w 190"/>
                  <a:gd name="T19" fmla="*/ 333 h 477"/>
                  <a:gd name="T20" fmla="*/ 112 w 190"/>
                  <a:gd name="T21" fmla="*/ 200 h 477"/>
                  <a:gd name="T22" fmla="*/ 166 w 190"/>
                  <a:gd name="T23" fmla="*/ 0 h 477"/>
                  <a:gd name="T24" fmla="*/ 190 w 190"/>
                  <a:gd name="T25" fmla="*/ 0 h 477"/>
                  <a:gd name="T26" fmla="*/ 190 w 190"/>
                  <a:gd name="T27" fmla="*/ 0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0" h="477">
                    <a:moveTo>
                      <a:pt x="190" y="0"/>
                    </a:moveTo>
                    <a:lnTo>
                      <a:pt x="181" y="96"/>
                    </a:lnTo>
                    <a:lnTo>
                      <a:pt x="156" y="202"/>
                    </a:lnTo>
                    <a:lnTo>
                      <a:pt x="120" y="304"/>
                    </a:lnTo>
                    <a:lnTo>
                      <a:pt x="79" y="394"/>
                    </a:lnTo>
                    <a:lnTo>
                      <a:pt x="53" y="436"/>
                    </a:lnTo>
                    <a:lnTo>
                      <a:pt x="23" y="477"/>
                    </a:lnTo>
                    <a:lnTo>
                      <a:pt x="0" y="465"/>
                    </a:lnTo>
                    <a:lnTo>
                      <a:pt x="27" y="398"/>
                    </a:lnTo>
                    <a:lnTo>
                      <a:pt x="59" y="333"/>
                    </a:lnTo>
                    <a:lnTo>
                      <a:pt x="112" y="200"/>
                    </a:lnTo>
                    <a:lnTo>
                      <a:pt x="166" y="0"/>
                    </a:lnTo>
                    <a:lnTo>
                      <a:pt x="190" y="0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36" name="Freeform 148"/>
              <p:cNvSpPr>
                <a:spLocks/>
              </p:cNvSpPr>
              <p:nvPr/>
            </p:nvSpPr>
            <p:spPr bwMode="auto">
              <a:xfrm>
                <a:off x="2145" y="4144"/>
                <a:ext cx="23" cy="212"/>
              </a:xfrm>
              <a:custGeom>
                <a:avLst/>
                <a:gdLst>
                  <a:gd name="T0" fmla="*/ 27 w 47"/>
                  <a:gd name="T1" fmla="*/ 9 h 423"/>
                  <a:gd name="T2" fmla="*/ 45 w 47"/>
                  <a:gd name="T3" fmla="*/ 100 h 423"/>
                  <a:gd name="T4" fmla="*/ 47 w 47"/>
                  <a:gd name="T5" fmla="*/ 127 h 423"/>
                  <a:gd name="T6" fmla="*/ 47 w 47"/>
                  <a:gd name="T7" fmla="*/ 152 h 423"/>
                  <a:gd name="T8" fmla="*/ 45 w 47"/>
                  <a:gd name="T9" fmla="*/ 196 h 423"/>
                  <a:gd name="T10" fmla="*/ 25 w 47"/>
                  <a:gd name="T11" fmla="*/ 423 h 423"/>
                  <a:gd name="T12" fmla="*/ 0 w 47"/>
                  <a:gd name="T13" fmla="*/ 419 h 423"/>
                  <a:gd name="T14" fmla="*/ 11 w 47"/>
                  <a:gd name="T15" fmla="*/ 338 h 423"/>
                  <a:gd name="T16" fmla="*/ 19 w 47"/>
                  <a:gd name="T17" fmla="*/ 194 h 423"/>
                  <a:gd name="T18" fmla="*/ 15 w 47"/>
                  <a:gd name="T19" fmla="*/ 68 h 423"/>
                  <a:gd name="T20" fmla="*/ 3 w 47"/>
                  <a:gd name="T21" fmla="*/ 18 h 423"/>
                  <a:gd name="T22" fmla="*/ 11 w 47"/>
                  <a:gd name="T23" fmla="*/ 0 h 423"/>
                  <a:gd name="T24" fmla="*/ 27 w 47"/>
                  <a:gd name="T25" fmla="*/ 9 h 423"/>
                  <a:gd name="T26" fmla="*/ 27 w 47"/>
                  <a:gd name="T27" fmla="*/ 9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423">
                    <a:moveTo>
                      <a:pt x="27" y="9"/>
                    </a:moveTo>
                    <a:lnTo>
                      <a:pt x="45" y="100"/>
                    </a:lnTo>
                    <a:lnTo>
                      <a:pt x="47" y="127"/>
                    </a:lnTo>
                    <a:lnTo>
                      <a:pt x="47" y="152"/>
                    </a:lnTo>
                    <a:lnTo>
                      <a:pt x="45" y="196"/>
                    </a:lnTo>
                    <a:lnTo>
                      <a:pt x="25" y="423"/>
                    </a:lnTo>
                    <a:lnTo>
                      <a:pt x="0" y="419"/>
                    </a:lnTo>
                    <a:lnTo>
                      <a:pt x="11" y="338"/>
                    </a:lnTo>
                    <a:lnTo>
                      <a:pt x="19" y="194"/>
                    </a:lnTo>
                    <a:lnTo>
                      <a:pt x="15" y="68"/>
                    </a:lnTo>
                    <a:lnTo>
                      <a:pt x="3" y="18"/>
                    </a:lnTo>
                    <a:lnTo>
                      <a:pt x="11" y="0"/>
                    </a:lnTo>
                    <a:lnTo>
                      <a:pt x="27" y="9"/>
                    </a:lnTo>
                    <a:lnTo>
                      <a:pt x="27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37" name="Freeform 149"/>
              <p:cNvSpPr>
                <a:spLocks/>
              </p:cNvSpPr>
              <p:nvPr/>
            </p:nvSpPr>
            <p:spPr bwMode="auto">
              <a:xfrm>
                <a:off x="2535" y="3992"/>
                <a:ext cx="37" cy="59"/>
              </a:xfrm>
              <a:custGeom>
                <a:avLst/>
                <a:gdLst>
                  <a:gd name="T0" fmla="*/ 74 w 74"/>
                  <a:gd name="T1" fmla="*/ 21 h 119"/>
                  <a:gd name="T2" fmla="*/ 31 w 74"/>
                  <a:gd name="T3" fmla="*/ 100 h 119"/>
                  <a:gd name="T4" fmla="*/ 28 w 74"/>
                  <a:gd name="T5" fmla="*/ 119 h 119"/>
                  <a:gd name="T6" fmla="*/ 10 w 74"/>
                  <a:gd name="T7" fmla="*/ 117 h 119"/>
                  <a:gd name="T8" fmla="*/ 0 w 74"/>
                  <a:gd name="T9" fmla="*/ 86 h 119"/>
                  <a:gd name="T10" fmla="*/ 9 w 74"/>
                  <a:gd name="T11" fmla="*/ 52 h 119"/>
                  <a:gd name="T12" fmla="*/ 32 w 74"/>
                  <a:gd name="T13" fmla="*/ 21 h 119"/>
                  <a:gd name="T14" fmla="*/ 57 w 74"/>
                  <a:gd name="T15" fmla="*/ 0 h 119"/>
                  <a:gd name="T16" fmla="*/ 74 w 74"/>
                  <a:gd name="T17" fmla="*/ 21 h 119"/>
                  <a:gd name="T18" fmla="*/ 74 w 74"/>
                  <a:gd name="T19" fmla="*/ 2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" h="119">
                    <a:moveTo>
                      <a:pt x="74" y="21"/>
                    </a:moveTo>
                    <a:lnTo>
                      <a:pt x="31" y="100"/>
                    </a:lnTo>
                    <a:lnTo>
                      <a:pt x="28" y="119"/>
                    </a:lnTo>
                    <a:lnTo>
                      <a:pt x="10" y="117"/>
                    </a:lnTo>
                    <a:lnTo>
                      <a:pt x="0" y="86"/>
                    </a:lnTo>
                    <a:lnTo>
                      <a:pt x="9" y="52"/>
                    </a:lnTo>
                    <a:lnTo>
                      <a:pt x="32" y="21"/>
                    </a:lnTo>
                    <a:lnTo>
                      <a:pt x="57" y="0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38" name="Freeform 150"/>
              <p:cNvSpPr>
                <a:spLocks/>
              </p:cNvSpPr>
              <p:nvPr/>
            </p:nvSpPr>
            <p:spPr bwMode="auto">
              <a:xfrm>
                <a:off x="2548" y="4032"/>
                <a:ext cx="99" cy="54"/>
              </a:xfrm>
              <a:custGeom>
                <a:avLst/>
                <a:gdLst>
                  <a:gd name="T0" fmla="*/ 31 w 197"/>
                  <a:gd name="T1" fmla="*/ 12 h 108"/>
                  <a:gd name="T2" fmla="*/ 27 w 197"/>
                  <a:gd name="T3" fmla="*/ 68 h 108"/>
                  <a:gd name="T4" fmla="*/ 82 w 197"/>
                  <a:gd name="T5" fmla="*/ 67 h 108"/>
                  <a:gd name="T6" fmla="*/ 142 w 197"/>
                  <a:gd name="T7" fmla="*/ 82 h 108"/>
                  <a:gd name="T8" fmla="*/ 189 w 197"/>
                  <a:gd name="T9" fmla="*/ 62 h 108"/>
                  <a:gd name="T10" fmla="*/ 197 w 197"/>
                  <a:gd name="T11" fmla="*/ 88 h 108"/>
                  <a:gd name="T12" fmla="*/ 142 w 197"/>
                  <a:gd name="T13" fmla="*/ 108 h 108"/>
                  <a:gd name="T14" fmla="*/ 86 w 197"/>
                  <a:gd name="T15" fmla="*/ 104 h 108"/>
                  <a:gd name="T16" fmla="*/ 20 w 197"/>
                  <a:gd name="T17" fmla="*/ 104 h 108"/>
                  <a:gd name="T18" fmla="*/ 0 w 197"/>
                  <a:gd name="T19" fmla="*/ 64 h 108"/>
                  <a:gd name="T20" fmla="*/ 8 w 197"/>
                  <a:gd name="T21" fmla="*/ 0 h 108"/>
                  <a:gd name="T22" fmla="*/ 31 w 197"/>
                  <a:gd name="T23" fmla="*/ 12 h 108"/>
                  <a:gd name="T24" fmla="*/ 31 w 197"/>
                  <a:gd name="T25" fmla="*/ 1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7" h="108">
                    <a:moveTo>
                      <a:pt x="31" y="12"/>
                    </a:moveTo>
                    <a:lnTo>
                      <a:pt x="27" y="68"/>
                    </a:lnTo>
                    <a:lnTo>
                      <a:pt x="82" y="67"/>
                    </a:lnTo>
                    <a:lnTo>
                      <a:pt x="142" y="82"/>
                    </a:lnTo>
                    <a:lnTo>
                      <a:pt x="189" y="62"/>
                    </a:lnTo>
                    <a:lnTo>
                      <a:pt x="197" y="88"/>
                    </a:lnTo>
                    <a:lnTo>
                      <a:pt x="142" y="108"/>
                    </a:lnTo>
                    <a:lnTo>
                      <a:pt x="86" y="104"/>
                    </a:lnTo>
                    <a:lnTo>
                      <a:pt x="20" y="104"/>
                    </a:lnTo>
                    <a:lnTo>
                      <a:pt x="0" y="64"/>
                    </a:lnTo>
                    <a:lnTo>
                      <a:pt x="8" y="0"/>
                    </a:lnTo>
                    <a:lnTo>
                      <a:pt x="31" y="12"/>
                    </a:lnTo>
                    <a:lnTo>
                      <a:pt x="31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39" name="Freeform 151"/>
              <p:cNvSpPr>
                <a:spLocks/>
              </p:cNvSpPr>
              <p:nvPr/>
            </p:nvSpPr>
            <p:spPr bwMode="auto">
              <a:xfrm>
                <a:off x="2641" y="4048"/>
                <a:ext cx="25" cy="39"/>
              </a:xfrm>
              <a:custGeom>
                <a:avLst/>
                <a:gdLst>
                  <a:gd name="T0" fmla="*/ 19 w 50"/>
                  <a:gd name="T1" fmla="*/ 0 h 79"/>
                  <a:gd name="T2" fmla="*/ 50 w 50"/>
                  <a:gd name="T3" fmla="*/ 25 h 79"/>
                  <a:gd name="T4" fmla="*/ 46 w 50"/>
                  <a:gd name="T5" fmla="*/ 79 h 79"/>
                  <a:gd name="T6" fmla="*/ 20 w 50"/>
                  <a:gd name="T7" fmla="*/ 79 h 79"/>
                  <a:gd name="T8" fmla="*/ 24 w 50"/>
                  <a:gd name="T9" fmla="*/ 42 h 79"/>
                  <a:gd name="T10" fmla="*/ 1 w 50"/>
                  <a:gd name="T11" fmla="*/ 21 h 79"/>
                  <a:gd name="T12" fmla="*/ 0 w 50"/>
                  <a:gd name="T13" fmla="*/ 2 h 79"/>
                  <a:gd name="T14" fmla="*/ 19 w 50"/>
                  <a:gd name="T15" fmla="*/ 0 h 79"/>
                  <a:gd name="T16" fmla="*/ 19 w 50"/>
                  <a:gd name="T17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79">
                    <a:moveTo>
                      <a:pt x="19" y="0"/>
                    </a:moveTo>
                    <a:lnTo>
                      <a:pt x="50" y="25"/>
                    </a:lnTo>
                    <a:lnTo>
                      <a:pt x="46" y="79"/>
                    </a:lnTo>
                    <a:lnTo>
                      <a:pt x="20" y="79"/>
                    </a:lnTo>
                    <a:lnTo>
                      <a:pt x="24" y="42"/>
                    </a:lnTo>
                    <a:lnTo>
                      <a:pt x="1" y="21"/>
                    </a:lnTo>
                    <a:lnTo>
                      <a:pt x="0" y="2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40" name="Freeform 152"/>
              <p:cNvSpPr>
                <a:spLocks/>
              </p:cNvSpPr>
              <p:nvPr/>
            </p:nvSpPr>
            <p:spPr bwMode="auto">
              <a:xfrm>
                <a:off x="2659" y="4016"/>
                <a:ext cx="37" cy="80"/>
              </a:xfrm>
              <a:custGeom>
                <a:avLst/>
                <a:gdLst>
                  <a:gd name="T0" fmla="*/ 17 w 76"/>
                  <a:gd name="T1" fmla="*/ 0 h 160"/>
                  <a:gd name="T2" fmla="*/ 76 w 76"/>
                  <a:gd name="T3" fmla="*/ 44 h 160"/>
                  <a:gd name="T4" fmla="*/ 69 w 76"/>
                  <a:gd name="T5" fmla="*/ 160 h 160"/>
                  <a:gd name="T6" fmla="*/ 44 w 76"/>
                  <a:gd name="T7" fmla="*/ 151 h 160"/>
                  <a:gd name="T8" fmla="*/ 51 w 76"/>
                  <a:gd name="T9" fmla="*/ 48 h 160"/>
                  <a:gd name="T10" fmla="*/ 9 w 76"/>
                  <a:gd name="T11" fmla="*/ 26 h 160"/>
                  <a:gd name="T12" fmla="*/ 0 w 76"/>
                  <a:gd name="T13" fmla="*/ 10 h 160"/>
                  <a:gd name="T14" fmla="*/ 17 w 76"/>
                  <a:gd name="T15" fmla="*/ 0 h 160"/>
                  <a:gd name="T16" fmla="*/ 17 w 76"/>
                  <a:gd name="T17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160">
                    <a:moveTo>
                      <a:pt x="17" y="0"/>
                    </a:moveTo>
                    <a:lnTo>
                      <a:pt x="76" y="44"/>
                    </a:lnTo>
                    <a:lnTo>
                      <a:pt x="69" y="160"/>
                    </a:lnTo>
                    <a:lnTo>
                      <a:pt x="44" y="151"/>
                    </a:lnTo>
                    <a:lnTo>
                      <a:pt x="51" y="48"/>
                    </a:lnTo>
                    <a:lnTo>
                      <a:pt x="9" y="26"/>
                    </a:lnTo>
                    <a:lnTo>
                      <a:pt x="0" y="10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41" name="Freeform 153"/>
              <p:cNvSpPr>
                <a:spLocks/>
              </p:cNvSpPr>
              <p:nvPr/>
            </p:nvSpPr>
            <p:spPr bwMode="auto">
              <a:xfrm>
                <a:off x="2641" y="4013"/>
                <a:ext cx="25" cy="42"/>
              </a:xfrm>
              <a:custGeom>
                <a:avLst/>
                <a:gdLst>
                  <a:gd name="T0" fmla="*/ 0 w 50"/>
                  <a:gd name="T1" fmla="*/ 84 h 84"/>
                  <a:gd name="T2" fmla="*/ 5 w 50"/>
                  <a:gd name="T3" fmla="*/ 38 h 84"/>
                  <a:gd name="T4" fmla="*/ 31 w 50"/>
                  <a:gd name="T5" fmla="*/ 0 h 84"/>
                  <a:gd name="T6" fmla="*/ 50 w 50"/>
                  <a:gd name="T7" fmla="*/ 18 h 84"/>
                  <a:gd name="T8" fmla="*/ 26 w 50"/>
                  <a:gd name="T9" fmla="*/ 81 h 84"/>
                  <a:gd name="T10" fmla="*/ 0 w 50"/>
                  <a:gd name="T11" fmla="*/ 84 h 84"/>
                  <a:gd name="T12" fmla="*/ 0 w 50"/>
                  <a:gd name="T13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84">
                    <a:moveTo>
                      <a:pt x="0" y="84"/>
                    </a:moveTo>
                    <a:lnTo>
                      <a:pt x="5" y="38"/>
                    </a:lnTo>
                    <a:lnTo>
                      <a:pt x="31" y="0"/>
                    </a:lnTo>
                    <a:lnTo>
                      <a:pt x="50" y="18"/>
                    </a:lnTo>
                    <a:lnTo>
                      <a:pt x="26" y="81"/>
                    </a:lnTo>
                    <a:lnTo>
                      <a:pt x="0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42" name="Freeform 154"/>
              <p:cNvSpPr>
                <a:spLocks/>
              </p:cNvSpPr>
              <p:nvPr/>
            </p:nvSpPr>
            <p:spPr bwMode="auto">
              <a:xfrm>
                <a:off x="2585" y="3992"/>
                <a:ext cx="92" cy="21"/>
              </a:xfrm>
              <a:custGeom>
                <a:avLst/>
                <a:gdLst>
                  <a:gd name="T0" fmla="*/ 18 w 185"/>
                  <a:gd name="T1" fmla="*/ 0 h 43"/>
                  <a:gd name="T2" fmla="*/ 143 w 185"/>
                  <a:gd name="T3" fmla="*/ 10 h 43"/>
                  <a:gd name="T4" fmla="*/ 180 w 185"/>
                  <a:gd name="T5" fmla="*/ 2 h 43"/>
                  <a:gd name="T6" fmla="*/ 185 w 185"/>
                  <a:gd name="T7" fmla="*/ 26 h 43"/>
                  <a:gd name="T8" fmla="*/ 95 w 185"/>
                  <a:gd name="T9" fmla="*/ 43 h 43"/>
                  <a:gd name="T10" fmla="*/ 7 w 185"/>
                  <a:gd name="T11" fmla="*/ 25 h 43"/>
                  <a:gd name="T12" fmla="*/ 0 w 185"/>
                  <a:gd name="T13" fmla="*/ 7 h 43"/>
                  <a:gd name="T14" fmla="*/ 18 w 185"/>
                  <a:gd name="T15" fmla="*/ 0 h 43"/>
                  <a:gd name="T16" fmla="*/ 18 w 185"/>
                  <a:gd name="T1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5" h="43">
                    <a:moveTo>
                      <a:pt x="18" y="0"/>
                    </a:moveTo>
                    <a:lnTo>
                      <a:pt x="143" y="10"/>
                    </a:lnTo>
                    <a:lnTo>
                      <a:pt x="180" y="2"/>
                    </a:lnTo>
                    <a:lnTo>
                      <a:pt x="185" y="26"/>
                    </a:lnTo>
                    <a:lnTo>
                      <a:pt x="95" y="43"/>
                    </a:lnTo>
                    <a:lnTo>
                      <a:pt x="7" y="25"/>
                    </a:lnTo>
                    <a:lnTo>
                      <a:pt x="0" y="7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43" name="Freeform 155"/>
              <p:cNvSpPr>
                <a:spLocks/>
              </p:cNvSpPr>
              <p:nvPr/>
            </p:nvSpPr>
            <p:spPr bwMode="auto">
              <a:xfrm>
                <a:off x="2518" y="3556"/>
                <a:ext cx="62" cy="385"/>
              </a:xfrm>
              <a:custGeom>
                <a:avLst/>
                <a:gdLst>
                  <a:gd name="T0" fmla="*/ 24 w 124"/>
                  <a:gd name="T1" fmla="*/ 10 h 770"/>
                  <a:gd name="T2" fmla="*/ 17 w 124"/>
                  <a:gd name="T3" fmla="*/ 73 h 770"/>
                  <a:gd name="T4" fmla="*/ 24 w 124"/>
                  <a:gd name="T5" fmla="*/ 117 h 770"/>
                  <a:gd name="T6" fmla="*/ 59 w 124"/>
                  <a:gd name="T7" fmla="*/ 218 h 770"/>
                  <a:gd name="T8" fmla="*/ 93 w 124"/>
                  <a:gd name="T9" fmla="*/ 502 h 770"/>
                  <a:gd name="T10" fmla="*/ 114 w 124"/>
                  <a:gd name="T11" fmla="*/ 709 h 770"/>
                  <a:gd name="T12" fmla="*/ 124 w 124"/>
                  <a:gd name="T13" fmla="*/ 752 h 770"/>
                  <a:gd name="T14" fmla="*/ 111 w 124"/>
                  <a:gd name="T15" fmla="*/ 770 h 770"/>
                  <a:gd name="T16" fmla="*/ 93 w 124"/>
                  <a:gd name="T17" fmla="*/ 757 h 770"/>
                  <a:gd name="T18" fmla="*/ 40 w 124"/>
                  <a:gd name="T19" fmla="*/ 358 h 770"/>
                  <a:gd name="T20" fmla="*/ 33 w 124"/>
                  <a:gd name="T21" fmla="*/ 225 h 770"/>
                  <a:gd name="T22" fmla="*/ 2 w 124"/>
                  <a:gd name="T23" fmla="*/ 128 h 770"/>
                  <a:gd name="T24" fmla="*/ 6 w 124"/>
                  <a:gd name="T25" fmla="*/ 35 h 770"/>
                  <a:gd name="T26" fmla="*/ 0 w 124"/>
                  <a:gd name="T27" fmla="*/ 0 h 770"/>
                  <a:gd name="T28" fmla="*/ 24 w 124"/>
                  <a:gd name="T29" fmla="*/ 10 h 770"/>
                  <a:gd name="T30" fmla="*/ 24 w 124"/>
                  <a:gd name="T31" fmla="*/ 10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4" h="770">
                    <a:moveTo>
                      <a:pt x="24" y="10"/>
                    </a:moveTo>
                    <a:lnTo>
                      <a:pt x="17" y="73"/>
                    </a:lnTo>
                    <a:lnTo>
                      <a:pt x="24" y="117"/>
                    </a:lnTo>
                    <a:lnTo>
                      <a:pt x="59" y="218"/>
                    </a:lnTo>
                    <a:lnTo>
                      <a:pt x="93" y="502"/>
                    </a:lnTo>
                    <a:lnTo>
                      <a:pt x="114" y="709"/>
                    </a:lnTo>
                    <a:lnTo>
                      <a:pt x="124" y="752"/>
                    </a:lnTo>
                    <a:lnTo>
                      <a:pt x="111" y="770"/>
                    </a:lnTo>
                    <a:lnTo>
                      <a:pt x="93" y="757"/>
                    </a:lnTo>
                    <a:lnTo>
                      <a:pt x="40" y="358"/>
                    </a:lnTo>
                    <a:lnTo>
                      <a:pt x="33" y="225"/>
                    </a:lnTo>
                    <a:lnTo>
                      <a:pt x="2" y="128"/>
                    </a:lnTo>
                    <a:lnTo>
                      <a:pt x="6" y="35"/>
                    </a:lnTo>
                    <a:lnTo>
                      <a:pt x="0" y="0"/>
                    </a:lnTo>
                    <a:lnTo>
                      <a:pt x="24" y="10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44" name="Freeform 156"/>
              <p:cNvSpPr>
                <a:spLocks/>
              </p:cNvSpPr>
              <p:nvPr/>
            </p:nvSpPr>
            <p:spPr bwMode="auto">
              <a:xfrm>
                <a:off x="2576" y="3959"/>
                <a:ext cx="116" cy="28"/>
              </a:xfrm>
              <a:custGeom>
                <a:avLst/>
                <a:gdLst>
                  <a:gd name="T0" fmla="*/ 15 w 233"/>
                  <a:gd name="T1" fmla="*/ 0 h 58"/>
                  <a:gd name="T2" fmla="*/ 147 w 233"/>
                  <a:gd name="T3" fmla="*/ 24 h 58"/>
                  <a:gd name="T4" fmla="*/ 218 w 233"/>
                  <a:gd name="T5" fmla="*/ 8 h 58"/>
                  <a:gd name="T6" fmla="*/ 233 w 233"/>
                  <a:gd name="T7" fmla="*/ 35 h 58"/>
                  <a:gd name="T8" fmla="*/ 120 w 233"/>
                  <a:gd name="T9" fmla="*/ 58 h 58"/>
                  <a:gd name="T10" fmla="*/ 9 w 233"/>
                  <a:gd name="T11" fmla="*/ 26 h 58"/>
                  <a:gd name="T12" fmla="*/ 0 w 233"/>
                  <a:gd name="T13" fmla="*/ 10 h 58"/>
                  <a:gd name="T14" fmla="*/ 15 w 233"/>
                  <a:gd name="T15" fmla="*/ 0 h 58"/>
                  <a:gd name="T16" fmla="*/ 15 w 233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3" h="58">
                    <a:moveTo>
                      <a:pt x="15" y="0"/>
                    </a:moveTo>
                    <a:lnTo>
                      <a:pt x="147" y="24"/>
                    </a:lnTo>
                    <a:lnTo>
                      <a:pt x="218" y="8"/>
                    </a:lnTo>
                    <a:lnTo>
                      <a:pt x="233" y="35"/>
                    </a:lnTo>
                    <a:lnTo>
                      <a:pt x="120" y="58"/>
                    </a:lnTo>
                    <a:lnTo>
                      <a:pt x="9" y="26"/>
                    </a:lnTo>
                    <a:lnTo>
                      <a:pt x="0" y="10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45" name="Freeform 157"/>
              <p:cNvSpPr>
                <a:spLocks/>
              </p:cNvSpPr>
              <p:nvPr/>
            </p:nvSpPr>
            <p:spPr bwMode="auto">
              <a:xfrm>
                <a:off x="2660" y="3566"/>
                <a:ext cx="66" cy="408"/>
              </a:xfrm>
              <a:custGeom>
                <a:avLst/>
                <a:gdLst>
                  <a:gd name="T0" fmla="*/ 21 w 132"/>
                  <a:gd name="T1" fmla="*/ 2 h 817"/>
                  <a:gd name="T2" fmla="*/ 89 w 132"/>
                  <a:gd name="T3" fmla="*/ 92 h 817"/>
                  <a:gd name="T4" fmla="*/ 123 w 132"/>
                  <a:gd name="T5" fmla="*/ 205 h 817"/>
                  <a:gd name="T6" fmla="*/ 128 w 132"/>
                  <a:gd name="T7" fmla="*/ 437 h 817"/>
                  <a:gd name="T8" fmla="*/ 132 w 132"/>
                  <a:gd name="T9" fmla="*/ 596 h 817"/>
                  <a:gd name="T10" fmla="*/ 115 w 132"/>
                  <a:gd name="T11" fmla="*/ 711 h 817"/>
                  <a:gd name="T12" fmla="*/ 96 w 132"/>
                  <a:gd name="T13" fmla="*/ 772 h 817"/>
                  <a:gd name="T14" fmla="*/ 70 w 132"/>
                  <a:gd name="T15" fmla="*/ 817 h 817"/>
                  <a:gd name="T16" fmla="*/ 47 w 132"/>
                  <a:gd name="T17" fmla="*/ 804 h 817"/>
                  <a:gd name="T18" fmla="*/ 89 w 132"/>
                  <a:gd name="T19" fmla="*/ 596 h 817"/>
                  <a:gd name="T20" fmla="*/ 89 w 132"/>
                  <a:gd name="T21" fmla="*/ 388 h 817"/>
                  <a:gd name="T22" fmla="*/ 92 w 132"/>
                  <a:gd name="T23" fmla="*/ 235 h 817"/>
                  <a:gd name="T24" fmla="*/ 80 w 132"/>
                  <a:gd name="T25" fmla="*/ 164 h 817"/>
                  <a:gd name="T26" fmla="*/ 47 w 132"/>
                  <a:gd name="T27" fmla="*/ 87 h 817"/>
                  <a:gd name="T28" fmla="*/ 0 w 132"/>
                  <a:gd name="T29" fmla="*/ 17 h 817"/>
                  <a:gd name="T30" fmla="*/ 3 w 132"/>
                  <a:gd name="T31" fmla="*/ 0 h 817"/>
                  <a:gd name="T32" fmla="*/ 21 w 132"/>
                  <a:gd name="T33" fmla="*/ 2 h 817"/>
                  <a:gd name="T34" fmla="*/ 21 w 132"/>
                  <a:gd name="T35" fmla="*/ 2 h 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2" h="817">
                    <a:moveTo>
                      <a:pt x="21" y="2"/>
                    </a:moveTo>
                    <a:lnTo>
                      <a:pt x="89" y="92"/>
                    </a:lnTo>
                    <a:lnTo>
                      <a:pt x="123" y="205"/>
                    </a:lnTo>
                    <a:lnTo>
                      <a:pt x="128" y="437"/>
                    </a:lnTo>
                    <a:lnTo>
                      <a:pt x="132" y="596"/>
                    </a:lnTo>
                    <a:lnTo>
                      <a:pt x="115" y="711"/>
                    </a:lnTo>
                    <a:lnTo>
                      <a:pt x="96" y="772"/>
                    </a:lnTo>
                    <a:lnTo>
                      <a:pt x="70" y="817"/>
                    </a:lnTo>
                    <a:lnTo>
                      <a:pt x="47" y="804"/>
                    </a:lnTo>
                    <a:lnTo>
                      <a:pt x="89" y="596"/>
                    </a:lnTo>
                    <a:lnTo>
                      <a:pt x="89" y="388"/>
                    </a:lnTo>
                    <a:lnTo>
                      <a:pt x="92" y="235"/>
                    </a:lnTo>
                    <a:lnTo>
                      <a:pt x="80" y="164"/>
                    </a:lnTo>
                    <a:lnTo>
                      <a:pt x="47" y="87"/>
                    </a:lnTo>
                    <a:lnTo>
                      <a:pt x="0" y="17"/>
                    </a:lnTo>
                    <a:lnTo>
                      <a:pt x="3" y="0"/>
                    </a:lnTo>
                    <a:lnTo>
                      <a:pt x="21" y="2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46" name="Freeform 158"/>
              <p:cNvSpPr>
                <a:spLocks/>
              </p:cNvSpPr>
              <p:nvPr/>
            </p:nvSpPr>
            <p:spPr bwMode="auto">
              <a:xfrm>
                <a:off x="2711" y="3425"/>
                <a:ext cx="162" cy="844"/>
              </a:xfrm>
              <a:custGeom>
                <a:avLst/>
                <a:gdLst>
                  <a:gd name="T0" fmla="*/ 23 w 323"/>
                  <a:gd name="T1" fmla="*/ 0 h 1687"/>
                  <a:gd name="T2" fmla="*/ 59 w 323"/>
                  <a:gd name="T3" fmla="*/ 50 h 1687"/>
                  <a:gd name="T4" fmla="*/ 97 w 323"/>
                  <a:gd name="T5" fmla="*/ 94 h 1687"/>
                  <a:gd name="T6" fmla="*/ 168 w 323"/>
                  <a:gd name="T7" fmla="*/ 168 h 1687"/>
                  <a:gd name="T8" fmla="*/ 280 w 323"/>
                  <a:gd name="T9" fmla="*/ 362 h 1687"/>
                  <a:gd name="T10" fmla="*/ 323 w 323"/>
                  <a:gd name="T11" fmla="*/ 736 h 1687"/>
                  <a:gd name="T12" fmla="*/ 315 w 323"/>
                  <a:gd name="T13" fmla="*/ 933 h 1687"/>
                  <a:gd name="T14" fmla="*/ 290 w 323"/>
                  <a:gd name="T15" fmla="*/ 1111 h 1687"/>
                  <a:gd name="T16" fmla="*/ 278 w 323"/>
                  <a:gd name="T17" fmla="*/ 1313 h 1687"/>
                  <a:gd name="T18" fmla="*/ 289 w 323"/>
                  <a:gd name="T19" fmla="*/ 1516 h 1687"/>
                  <a:gd name="T20" fmla="*/ 282 w 323"/>
                  <a:gd name="T21" fmla="*/ 1661 h 1687"/>
                  <a:gd name="T22" fmla="*/ 256 w 323"/>
                  <a:gd name="T23" fmla="*/ 1687 h 1687"/>
                  <a:gd name="T24" fmla="*/ 230 w 323"/>
                  <a:gd name="T25" fmla="*/ 1661 h 1687"/>
                  <a:gd name="T26" fmla="*/ 218 w 323"/>
                  <a:gd name="T27" fmla="*/ 1457 h 1687"/>
                  <a:gd name="T28" fmla="*/ 238 w 323"/>
                  <a:gd name="T29" fmla="*/ 367 h 1687"/>
                  <a:gd name="T30" fmla="*/ 219 w 323"/>
                  <a:gd name="T31" fmla="*/ 307 h 1687"/>
                  <a:gd name="T32" fmla="*/ 195 w 323"/>
                  <a:gd name="T33" fmla="*/ 257 h 1687"/>
                  <a:gd name="T34" fmla="*/ 137 w 323"/>
                  <a:gd name="T35" fmla="*/ 179 h 1687"/>
                  <a:gd name="T36" fmla="*/ 71 w 323"/>
                  <a:gd name="T37" fmla="*/ 107 h 1687"/>
                  <a:gd name="T38" fmla="*/ 0 w 323"/>
                  <a:gd name="T39" fmla="*/ 13 h 1687"/>
                  <a:gd name="T40" fmla="*/ 23 w 323"/>
                  <a:gd name="T41" fmla="*/ 0 h 1687"/>
                  <a:gd name="T42" fmla="*/ 23 w 323"/>
                  <a:gd name="T43" fmla="*/ 0 h 1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3" h="1687">
                    <a:moveTo>
                      <a:pt x="23" y="0"/>
                    </a:moveTo>
                    <a:lnTo>
                      <a:pt x="59" y="50"/>
                    </a:lnTo>
                    <a:lnTo>
                      <a:pt x="97" y="94"/>
                    </a:lnTo>
                    <a:lnTo>
                      <a:pt x="168" y="168"/>
                    </a:lnTo>
                    <a:lnTo>
                      <a:pt x="280" y="362"/>
                    </a:lnTo>
                    <a:lnTo>
                      <a:pt x="323" y="736"/>
                    </a:lnTo>
                    <a:lnTo>
                      <a:pt x="315" y="933"/>
                    </a:lnTo>
                    <a:lnTo>
                      <a:pt x="290" y="1111"/>
                    </a:lnTo>
                    <a:lnTo>
                      <a:pt x="278" y="1313"/>
                    </a:lnTo>
                    <a:lnTo>
                      <a:pt x="289" y="1516"/>
                    </a:lnTo>
                    <a:lnTo>
                      <a:pt x="282" y="1661"/>
                    </a:lnTo>
                    <a:lnTo>
                      <a:pt x="256" y="1687"/>
                    </a:lnTo>
                    <a:lnTo>
                      <a:pt x="230" y="1661"/>
                    </a:lnTo>
                    <a:lnTo>
                      <a:pt x="218" y="1457"/>
                    </a:lnTo>
                    <a:lnTo>
                      <a:pt x="238" y="367"/>
                    </a:lnTo>
                    <a:lnTo>
                      <a:pt x="219" y="307"/>
                    </a:lnTo>
                    <a:lnTo>
                      <a:pt x="195" y="257"/>
                    </a:lnTo>
                    <a:lnTo>
                      <a:pt x="137" y="179"/>
                    </a:lnTo>
                    <a:lnTo>
                      <a:pt x="71" y="107"/>
                    </a:lnTo>
                    <a:lnTo>
                      <a:pt x="0" y="13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47" name="Freeform 159"/>
              <p:cNvSpPr>
                <a:spLocks/>
              </p:cNvSpPr>
              <p:nvPr/>
            </p:nvSpPr>
            <p:spPr bwMode="auto">
              <a:xfrm>
                <a:off x="2678" y="4109"/>
                <a:ext cx="78" cy="286"/>
              </a:xfrm>
              <a:custGeom>
                <a:avLst/>
                <a:gdLst>
                  <a:gd name="T0" fmla="*/ 104 w 156"/>
                  <a:gd name="T1" fmla="*/ 32 h 571"/>
                  <a:gd name="T2" fmla="*/ 93 w 156"/>
                  <a:gd name="T3" fmla="*/ 35 h 571"/>
                  <a:gd name="T4" fmla="*/ 57 w 156"/>
                  <a:gd name="T5" fmla="*/ 74 h 571"/>
                  <a:gd name="T6" fmla="*/ 52 w 156"/>
                  <a:gd name="T7" fmla="*/ 127 h 571"/>
                  <a:gd name="T8" fmla="*/ 71 w 156"/>
                  <a:gd name="T9" fmla="*/ 234 h 571"/>
                  <a:gd name="T10" fmla="*/ 55 w 156"/>
                  <a:gd name="T11" fmla="*/ 545 h 571"/>
                  <a:gd name="T12" fmla="*/ 33 w 156"/>
                  <a:gd name="T13" fmla="*/ 571 h 571"/>
                  <a:gd name="T14" fmla="*/ 7 w 156"/>
                  <a:gd name="T15" fmla="*/ 549 h 571"/>
                  <a:gd name="T16" fmla="*/ 0 w 156"/>
                  <a:gd name="T17" fmla="*/ 475 h 571"/>
                  <a:gd name="T18" fmla="*/ 5 w 156"/>
                  <a:gd name="T19" fmla="*/ 405 h 571"/>
                  <a:gd name="T20" fmla="*/ 11 w 156"/>
                  <a:gd name="T21" fmla="*/ 276 h 571"/>
                  <a:gd name="T22" fmla="*/ 0 w 156"/>
                  <a:gd name="T23" fmla="*/ 123 h 571"/>
                  <a:gd name="T24" fmla="*/ 22 w 156"/>
                  <a:gd name="T25" fmla="*/ 49 h 571"/>
                  <a:gd name="T26" fmla="*/ 45 w 156"/>
                  <a:gd name="T27" fmla="*/ 20 h 571"/>
                  <a:gd name="T28" fmla="*/ 79 w 156"/>
                  <a:gd name="T29" fmla="*/ 0 h 571"/>
                  <a:gd name="T30" fmla="*/ 145 w 156"/>
                  <a:gd name="T31" fmla="*/ 17 h 571"/>
                  <a:gd name="T32" fmla="*/ 156 w 156"/>
                  <a:gd name="T33" fmla="*/ 111 h 571"/>
                  <a:gd name="T34" fmla="*/ 137 w 156"/>
                  <a:gd name="T35" fmla="*/ 350 h 571"/>
                  <a:gd name="T36" fmla="*/ 137 w 156"/>
                  <a:gd name="T37" fmla="*/ 455 h 571"/>
                  <a:gd name="T38" fmla="*/ 111 w 156"/>
                  <a:gd name="T39" fmla="*/ 455 h 571"/>
                  <a:gd name="T40" fmla="*/ 104 w 156"/>
                  <a:gd name="T41" fmla="*/ 363 h 571"/>
                  <a:gd name="T42" fmla="*/ 116 w 156"/>
                  <a:gd name="T43" fmla="*/ 119 h 571"/>
                  <a:gd name="T44" fmla="*/ 104 w 156"/>
                  <a:gd name="T45" fmla="*/ 32 h 571"/>
                  <a:gd name="T46" fmla="*/ 104 w 156"/>
                  <a:gd name="T47" fmla="*/ 32 h 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6" h="571">
                    <a:moveTo>
                      <a:pt x="104" y="32"/>
                    </a:moveTo>
                    <a:lnTo>
                      <a:pt x="93" y="35"/>
                    </a:lnTo>
                    <a:lnTo>
                      <a:pt x="57" y="74"/>
                    </a:lnTo>
                    <a:lnTo>
                      <a:pt x="52" y="127"/>
                    </a:lnTo>
                    <a:lnTo>
                      <a:pt x="71" y="234"/>
                    </a:lnTo>
                    <a:lnTo>
                      <a:pt x="55" y="545"/>
                    </a:lnTo>
                    <a:lnTo>
                      <a:pt x="33" y="571"/>
                    </a:lnTo>
                    <a:lnTo>
                      <a:pt x="7" y="549"/>
                    </a:lnTo>
                    <a:lnTo>
                      <a:pt x="0" y="475"/>
                    </a:lnTo>
                    <a:lnTo>
                      <a:pt x="5" y="405"/>
                    </a:lnTo>
                    <a:lnTo>
                      <a:pt x="11" y="276"/>
                    </a:lnTo>
                    <a:lnTo>
                      <a:pt x="0" y="123"/>
                    </a:lnTo>
                    <a:lnTo>
                      <a:pt x="22" y="49"/>
                    </a:lnTo>
                    <a:lnTo>
                      <a:pt x="45" y="20"/>
                    </a:lnTo>
                    <a:lnTo>
                      <a:pt x="79" y="0"/>
                    </a:lnTo>
                    <a:lnTo>
                      <a:pt x="145" y="17"/>
                    </a:lnTo>
                    <a:lnTo>
                      <a:pt x="156" y="111"/>
                    </a:lnTo>
                    <a:lnTo>
                      <a:pt x="137" y="350"/>
                    </a:lnTo>
                    <a:lnTo>
                      <a:pt x="137" y="455"/>
                    </a:lnTo>
                    <a:lnTo>
                      <a:pt x="111" y="455"/>
                    </a:lnTo>
                    <a:lnTo>
                      <a:pt x="104" y="363"/>
                    </a:lnTo>
                    <a:lnTo>
                      <a:pt x="116" y="119"/>
                    </a:lnTo>
                    <a:lnTo>
                      <a:pt x="104" y="32"/>
                    </a:lnTo>
                    <a:lnTo>
                      <a:pt x="104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48" name="Freeform 160"/>
              <p:cNvSpPr>
                <a:spLocks/>
              </p:cNvSpPr>
              <p:nvPr/>
            </p:nvSpPr>
            <p:spPr bwMode="auto">
              <a:xfrm>
                <a:off x="2430" y="4336"/>
                <a:ext cx="268" cy="64"/>
              </a:xfrm>
              <a:custGeom>
                <a:avLst/>
                <a:gdLst>
                  <a:gd name="T0" fmla="*/ 15 w 536"/>
                  <a:gd name="T1" fmla="*/ 0 h 129"/>
                  <a:gd name="T2" fmla="*/ 324 w 536"/>
                  <a:gd name="T3" fmla="*/ 41 h 129"/>
                  <a:gd name="T4" fmla="*/ 425 w 536"/>
                  <a:gd name="T5" fmla="*/ 62 h 129"/>
                  <a:gd name="T6" fmla="*/ 524 w 536"/>
                  <a:gd name="T7" fmla="*/ 88 h 129"/>
                  <a:gd name="T8" fmla="*/ 536 w 536"/>
                  <a:gd name="T9" fmla="*/ 107 h 129"/>
                  <a:gd name="T10" fmla="*/ 509 w 536"/>
                  <a:gd name="T11" fmla="*/ 129 h 129"/>
                  <a:gd name="T12" fmla="*/ 371 w 536"/>
                  <a:gd name="T13" fmla="*/ 102 h 129"/>
                  <a:gd name="T14" fmla="*/ 133 w 536"/>
                  <a:gd name="T15" fmla="*/ 48 h 129"/>
                  <a:gd name="T16" fmla="*/ 11 w 536"/>
                  <a:gd name="T17" fmla="*/ 26 h 129"/>
                  <a:gd name="T18" fmla="*/ 0 w 536"/>
                  <a:gd name="T19" fmla="*/ 13 h 129"/>
                  <a:gd name="T20" fmla="*/ 15 w 536"/>
                  <a:gd name="T21" fmla="*/ 0 h 129"/>
                  <a:gd name="T22" fmla="*/ 15 w 536"/>
                  <a:gd name="T2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36" h="129">
                    <a:moveTo>
                      <a:pt x="15" y="0"/>
                    </a:moveTo>
                    <a:lnTo>
                      <a:pt x="324" y="41"/>
                    </a:lnTo>
                    <a:lnTo>
                      <a:pt x="425" y="62"/>
                    </a:lnTo>
                    <a:lnTo>
                      <a:pt x="524" y="88"/>
                    </a:lnTo>
                    <a:lnTo>
                      <a:pt x="536" y="107"/>
                    </a:lnTo>
                    <a:lnTo>
                      <a:pt x="509" y="129"/>
                    </a:lnTo>
                    <a:lnTo>
                      <a:pt x="371" y="102"/>
                    </a:lnTo>
                    <a:lnTo>
                      <a:pt x="133" y="48"/>
                    </a:lnTo>
                    <a:lnTo>
                      <a:pt x="11" y="26"/>
                    </a:lnTo>
                    <a:lnTo>
                      <a:pt x="0" y="13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49" name="Freeform 161"/>
              <p:cNvSpPr>
                <a:spLocks/>
              </p:cNvSpPr>
              <p:nvPr/>
            </p:nvSpPr>
            <p:spPr bwMode="auto">
              <a:xfrm>
                <a:off x="2566" y="4093"/>
                <a:ext cx="66" cy="149"/>
              </a:xfrm>
              <a:custGeom>
                <a:avLst/>
                <a:gdLst>
                  <a:gd name="T0" fmla="*/ 132 w 132"/>
                  <a:gd name="T1" fmla="*/ 21 h 299"/>
                  <a:gd name="T2" fmla="*/ 106 w 132"/>
                  <a:gd name="T3" fmla="*/ 47 h 299"/>
                  <a:gd name="T4" fmla="*/ 56 w 132"/>
                  <a:gd name="T5" fmla="*/ 140 h 299"/>
                  <a:gd name="T6" fmla="*/ 39 w 132"/>
                  <a:gd name="T7" fmla="*/ 280 h 299"/>
                  <a:gd name="T8" fmla="*/ 17 w 132"/>
                  <a:gd name="T9" fmla="*/ 299 h 299"/>
                  <a:gd name="T10" fmla="*/ 0 w 132"/>
                  <a:gd name="T11" fmla="*/ 292 h 299"/>
                  <a:gd name="T12" fmla="*/ 17 w 132"/>
                  <a:gd name="T13" fmla="*/ 243 h 299"/>
                  <a:gd name="T14" fmla="*/ 34 w 132"/>
                  <a:gd name="T15" fmla="*/ 127 h 299"/>
                  <a:gd name="T16" fmla="*/ 55 w 132"/>
                  <a:gd name="T17" fmla="*/ 75 h 299"/>
                  <a:gd name="T18" fmla="*/ 89 w 132"/>
                  <a:gd name="T19" fmla="*/ 26 h 299"/>
                  <a:gd name="T20" fmla="*/ 114 w 132"/>
                  <a:gd name="T21" fmla="*/ 0 h 299"/>
                  <a:gd name="T22" fmla="*/ 132 w 132"/>
                  <a:gd name="T23" fmla="*/ 21 h 299"/>
                  <a:gd name="T24" fmla="*/ 132 w 132"/>
                  <a:gd name="T25" fmla="*/ 21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2" h="299">
                    <a:moveTo>
                      <a:pt x="132" y="21"/>
                    </a:moveTo>
                    <a:lnTo>
                      <a:pt x="106" y="47"/>
                    </a:lnTo>
                    <a:lnTo>
                      <a:pt x="56" y="140"/>
                    </a:lnTo>
                    <a:lnTo>
                      <a:pt x="39" y="280"/>
                    </a:lnTo>
                    <a:lnTo>
                      <a:pt x="17" y="299"/>
                    </a:lnTo>
                    <a:lnTo>
                      <a:pt x="0" y="292"/>
                    </a:lnTo>
                    <a:lnTo>
                      <a:pt x="17" y="243"/>
                    </a:lnTo>
                    <a:lnTo>
                      <a:pt x="34" y="127"/>
                    </a:lnTo>
                    <a:lnTo>
                      <a:pt x="55" y="75"/>
                    </a:lnTo>
                    <a:lnTo>
                      <a:pt x="89" y="26"/>
                    </a:lnTo>
                    <a:lnTo>
                      <a:pt x="114" y="0"/>
                    </a:lnTo>
                    <a:lnTo>
                      <a:pt x="132" y="21"/>
                    </a:lnTo>
                    <a:lnTo>
                      <a:pt x="132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50" name="Freeform 162"/>
              <p:cNvSpPr>
                <a:spLocks/>
              </p:cNvSpPr>
              <p:nvPr/>
            </p:nvSpPr>
            <p:spPr bwMode="auto">
              <a:xfrm>
                <a:off x="2506" y="4163"/>
                <a:ext cx="49" cy="90"/>
              </a:xfrm>
              <a:custGeom>
                <a:avLst/>
                <a:gdLst>
                  <a:gd name="T0" fmla="*/ 29 w 97"/>
                  <a:gd name="T1" fmla="*/ 1 h 179"/>
                  <a:gd name="T2" fmla="*/ 59 w 97"/>
                  <a:gd name="T3" fmla="*/ 137 h 179"/>
                  <a:gd name="T4" fmla="*/ 85 w 97"/>
                  <a:gd name="T5" fmla="*/ 140 h 179"/>
                  <a:gd name="T6" fmla="*/ 97 w 97"/>
                  <a:gd name="T7" fmla="*/ 168 h 179"/>
                  <a:gd name="T8" fmla="*/ 62 w 97"/>
                  <a:gd name="T9" fmla="*/ 179 h 179"/>
                  <a:gd name="T10" fmla="*/ 41 w 97"/>
                  <a:gd name="T11" fmla="*/ 170 h 179"/>
                  <a:gd name="T12" fmla="*/ 4 w 97"/>
                  <a:gd name="T13" fmla="*/ 111 h 179"/>
                  <a:gd name="T14" fmla="*/ 0 w 97"/>
                  <a:gd name="T15" fmla="*/ 38 h 179"/>
                  <a:gd name="T16" fmla="*/ 3 w 97"/>
                  <a:gd name="T17" fmla="*/ 0 h 179"/>
                  <a:gd name="T18" fmla="*/ 29 w 97"/>
                  <a:gd name="T19" fmla="*/ 1 h 179"/>
                  <a:gd name="T20" fmla="*/ 29 w 97"/>
                  <a:gd name="T21" fmla="*/ 1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7" h="179">
                    <a:moveTo>
                      <a:pt x="29" y="1"/>
                    </a:moveTo>
                    <a:lnTo>
                      <a:pt x="59" y="137"/>
                    </a:lnTo>
                    <a:lnTo>
                      <a:pt x="85" y="140"/>
                    </a:lnTo>
                    <a:lnTo>
                      <a:pt x="97" y="168"/>
                    </a:lnTo>
                    <a:lnTo>
                      <a:pt x="62" y="179"/>
                    </a:lnTo>
                    <a:lnTo>
                      <a:pt x="41" y="170"/>
                    </a:lnTo>
                    <a:lnTo>
                      <a:pt x="4" y="111"/>
                    </a:lnTo>
                    <a:lnTo>
                      <a:pt x="0" y="38"/>
                    </a:lnTo>
                    <a:lnTo>
                      <a:pt x="3" y="0"/>
                    </a:lnTo>
                    <a:lnTo>
                      <a:pt x="29" y="1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51" name="Freeform 163"/>
              <p:cNvSpPr>
                <a:spLocks/>
              </p:cNvSpPr>
              <p:nvPr/>
            </p:nvSpPr>
            <p:spPr bwMode="auto">
              <a:xfrm>
                <a:off x="2683" y="4079"/>
                <a:ext cx="65" cy="26"/>
              </a:xfrm>
              <a:custGeom>
                <a:avLst/>
                <a:gdLst>
                  <a:gd name="T0" fmla="*/ 16 w 129"/>
                  <a:gd name="T1" fmla="*/ 0 h 50"/>
                  <a:gd name="T2" fmla="*/ 102 w 129"/>
                  <a:gd name="T3" fmla="*/ 12 h 50"/>
                  <a:gd name="T4" fmla="*/ 122 w 129"/>
                  <a:gd name="T5" fmla="*/ 27 h 50"/>
                  <a:gd name="T6" fmla="*/ 129 w 129"/>
                  <a:gd name="T7" fmla="*/ 45 h 50"/>
                  <a:gd name="T8" fmla="*/ 111 w 129"/>
                  <a:gd name="T9" fmla="*/ 50 h 50"/>
                  <a:gd name="T10" fmla="*/ 89 w 129"/>
                  <a:gd name="T11" fmla="*/ 43 h 50"/>
                  <a:gd name="T12" fmla="*/ 11 w 129"/>
                  <a:gd name="T13" fmla="*/ 26 h 50"/>
                  <a:gd name="T14" fmla="*/ 0 w 129"/>
                  <a:gd name="T15" fmla="*/ 9 h 50"/>
                  <a:gd name="T16" fmla="*/ 16 w 129"/>
                  <a:gd name="T17" fmla="*/ 0 h 50"/>
                  <a:gd name="T18" fmla="*/ 16 w 129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" h="50">
                    <a:moveTo>
                      <a:pt x="16" y="0"/>
                    </a:moveTo>
                    <a:lnTo>
                      <a:pt x="102" y="12"/>
                    </a:lnTo>
                    <a:lnTo>
                      <a:pt x="122" y="27"/>
                    </a:lnTo>
                    <a:lnTo>
                      <a:pt x="129" y="45"/>
                    </a:lnTo>
                    <a:lnTo>
                      <a:pt x="111" y="50"/>
                    </a:lnTo>
                    <a:lnTo>
                      <a:pt x="89" y="43"/>
                    </a:lnTo>
                    <a:lnTo>
                      <a:pt x="11" y="26"/>
                    </a:lnTo>
                    <a:lnTo>
                      <a:pt x="0" y="9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52" name="Freeform 164"/>
              <p:cNvSpPr>
                <a:spLocks/>
              </p:cNvSpPr>
              <p:nvPr/>
            </p:nvSpPr>
            <p:spPr bwMode="auto">
              <a:xfrm>
                <a:off x="1486" y="3749"/>
                <a:ext cx="82" cy="272"/>
              </a:xfrm>
              <a:custGeom>
                <a:avLst/>
                <a:gdLst>
                  <a:gd name="T0" fmla="*/ 163 w 163"/>
                  <a:gd name="T1" fmla="*/ 4 h 544"/>
                  <a:gd name="T2" fmla="*/ 156 w 163"/>
                  <a:gd name="T3" fmla="*/ 129 h 544"/>
                  <a:gd name="T4" fmla="*/ 140 w 163"/>
                  <a:gd name="T5" fmla="*/ 252 h 544"/>
                  <a:gd name="T6" fmla="*/ 115 w 163"/>
                  <a:gd name="T7" fmla="*/ 345 h 544"/>
                  <a:gd name="T8" fmla="*/ 84 w 163"/>
                  <a:gd name="T9" fmla="*/ 434 h 544"/>
                  <a:gd name="T10" fmla="*/ 58 w 163"/>
                  <a:gd name="T11" fmla="*/ 491 h 544"/>
                  <a:gd name="T12" fmla="*/ 23 w 163"/>
                  <a:gd name="T13" fmla="*/ 544 h 544"/>
                  <a:gd name="T14" fmla="*/ 0 w 163"/>
                  <a:gd name="T15" fmla="*/ 533 h 544"/>
                  <a:gd name="T16" fmla="*/ 36 w 163"/>
                  <a:gd name="T17" fmla="*/ 415 h 544"/>
                  <a:gd name="T18" fmla="*/ 78 w 163"/>
                  <a:gd name="T19" fmla="*/ 333 h 544"/>
                  <a:gd name="T20" fmla="*/ 114 w 163"/>
                  <a:gd name="T21" fmla="*/ 246 h 544"/>
                  <a:gd name="T22" fmla="*/ 137 w 163"/>
                  <a:gd name="T23" fmla="*/ 0 h 544"/>
                  <a:gd name="T24" fmla="*/ 163 w 163"/>
                  <a:gd name="T25" fmla="*/ 4 h 544"/>
                  <a:gd name="T26" fmla="*/ 163 w 163"/>
                  <a:gd name="T27" fmla="*/ 4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3" h="544">
                    <a:moveTo>
                      <a:pt x="163" y="4"/>
                    </a:moveTo>
                    <a:lnTo>
                      <a:pt x="156" y="129"/>
                    </a:lnTo>
                    <a:lnTo>
                      <a:pt x="140" y="252"/>
                    </a:lnTo>
                    <a:lnTo>
                      <a:pt x="115" y="345"/>
                    </a:lnTo>
                    <a:lnTo>
                      <a:pt x="84" y="434"/>
                    </a:lnTo>
                    <a:lnTo>
                      <a:pt x="58" y="491"/>
                    </a:lnTo>
                    <a:lnTo>
                      <a:pt x="23" y="544"/>
                    </a:lnTo>
                    <a:lnTo>
                      <a:pt x="0" y="533"/>
                    </a:lnTo>
                    <a:lnTo>
                      <a:pt x="36" y="415"/>
                    </a:lnTo>
                    <a:lnTo>
                      <a:pt x="78" y="333"/>
                    </a:lnTo>
                    <a:lnTo>
                      <a:pt x="114" y="246"/>
                    </a:lnTo>
                    <a:lnTo>
                      <a:pt x="137" y="0"/>
                    </a:lnTo>
                    <a:lnTo>
                      <a:pt x="163" y="4"/>
                    </a:lnTo>
                    <a:lnTo>
                      <a:pt x="16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53" name="Freeform 165"/>
              <p:cNvSpPr>
                <a:spLocks/>
              </p:cNvSpPr>
              <p:nvPr/>
            </p:nvSpPr>
            <p:spPr bwMode="auto">
              <a:xfrm>
                <a:off x="1421" y="3719"/>
                <a:ext cx="99" cy="232"/>
              </a:xfrm>
              <a:custGeom>
                <a:avLst/>
                <a:gdLst>
                  <a:gd name="T0" fmla="*/ 199 w 199"/>
                  <a:gd name="T1" fmla="*/ 7 h 465"/>
                  <a:gd name="T2" fmla="*/ 179 w 199"/>
                  <a:gd name="T3" fmla="*/ 91 h 465"/>
                  <a:gd name="T4" fmla="*/ 135 w 199"/>
                  <a:gd name="T5" fmla="*/ 228 h 465"/>
                  <a:gd name="T6" fmla="*/ 85 w 199"/>
                  <a:gd name="T7" fmla="*/ 364 h 465"/>
                  <a:gd name="T8" fmla="*/ 50 w 199"/>
                  <a:gd name="T9" fmla="*/ 443 h 465"/>
                  <a:gd name="T10" fmla="*/ 15 w 199"/>
                  <a:gd name="T11" fmla="*/ 465 h 465"/>
                  <a:gd name="T12" fmla="*/ 0 w 199"/>
                  <a:gd name="T13" fmla="*/ 449 h 465"/>
                  <a:gd name="T14" fmla="*/ 20 w 199"/>
                  <a:gd name="T15" fmla="*/ 397 h 465"/>
                  <a:gd name="T16" fmla="*/ 48 w 199"/>
                  <a:gd name="T17" fmla="*/ 334 h 465"/>
                  <a:gd name="T18" fmla="*/ 103 w 199"/>
                  <a:gd name="T19" fmla="*/ 214 h 465"/>
                  <a:gd name="T20" fmla="*/ 137 w 199"/>
                  <a:gd name="T21" fmla="*/ 102 h 465"/>
                  <a:gd name="T22" fmla="*/ 174 w 199"/>
                  <a:gd name="T23" fmla="*/ 0 h 465"/>
                  <a:gd name="T24" fmla="*/ 199 w 199"/>
                  <a:gd name="T25" fmla="*/ 7 h 465"/>
                  <a:gd name="T26" fmla="*/ 199 w 199"/>
                  <a:gd name="T27" fmla="*/ 7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9" h="465">
                    <a:moveTo>
                      <a:pt x="199" y="7"/>
                    </a:moveTo>
                    <a:lnTo>
                      <a:pt x="179" y="91"/>
                    </a:lnTo>
                    <a:lnTo>
                      <a:pt x="135" y="228"/>
                    </a:lnTo>
                    <a:lnTo>
                      <a:pt x="85" y="364"/>
                    </a:lnTo>
                    <a:lnTo>
                      <a:pt x="50" y="443"/>
                    </a:lnTo>
                    <a:lnTo>
                      <a:pt x="15" y="465"/>
                    </a:lnTo>
                    <a:lnTo>
                      <a:pt x="0" y="449"/>
                    </a:lnTo>
                    <a:lnTo>
                      <a:pt x="20" y="397"/>
                    </a:lnTo>
                    <a:lnTo>
                      <a:pt x="48" y="334"/>
                    </a:lnTo>
                    <a:lnTo>
                      <a:pt x="103" y="214"/>
                    </a:lnTo>
                    <a:lnTo>
                      <a:pt x="137" y="102"/>
                    </a:lnTo>
                    <a:lnTo>
                      <a:pt x="174" y="0"/>
                    </a:lnTo>
                    <a:lnTo>
                      <a:pt x="199" y="7"/>
                    </a:lnTo>
                    <a:lnTo>
                      <a:pt x="199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54" name="Freeform 166"/>
              <p:cNvSpPr>
                <a:spLocks/>
              </p:cNvSpPr>
              <p:nvPr/>
            </p:nvSpPr>
            <p:spPr bwMode="auto">
              <a:xfrm>
                <a:off x="1413" y="3955"/>
                <a:ext cx="206" cy="80"/>
              </a:xfrm>
              <a:custGeom>
                <a:avLst/>
                <a:gdLst>
                  <a:gd name="T0" fmla="*/ 22 w 412"/>
                  <a:gd name="T1" fmla="*/ 6 h 161"/>
                  <a:gd name="T2" fmla="*/ 55 w 412"/>
                  <a:gd name="T3" fmla="*/ 48 h 161"/>
                  <a:gd name="T4" fmla="*/ 113 w 412"/>
                  <a:gd name="T5" fmla="*/ 87 h 161"/>
                  <a:gd name="T6" fmla="*/ 176 w 412"/>
                  <a:gd name="T7" fmla="*/ 105 h 161"/>
                  <a:gd name="T8" fmla="*/ 311 w 412"/>
                  <a:gd name="T9" fmla="*/ 106 h 161"/>
                  <a:gd name="T10" fmla="*/ 390 w 412"/>
                  <a:gd name="T11" fmla="*/ 118 h 161"/>
                  <a:gd name="T12" fmla="*/ 412 w 412"/>
                  <a:gd name="T13" fmla="*/ 140 h 161"/>
                  <a:gd name="T14" fmla="*/ 388 w 412"/>
                  <a:gd name="T15" fmla="*/ 161 h 161"/>
                  <a:gd name="T16" fmla="*/ 302 w 412"/>
                  <a:gd name="T17" fmla="*/ 150 h 161"/>
                  <a:gd name="T18" fmla="*/ 157 w 412"/>
                  <a:gd name="T19" fmla="*/ 143 h 161"/>
                  <a:gd name="T20" fmla="*/ 36 w 412"/>
                  <a:gd name="T21" fmla="*/ 69 h 161"/>
                  <a:gd name="T22" fmla="*/ 0 w 412"/>
                  <a:gd name="T23" fmla="*/ 18 h 161"/>
                  <a:gd name="T24" fmla="*/ 4 w 412"/>
                  <a:gd name="T25" fmla="*/ 0 h 161"/>
                  <a:gd name="T26" fmla="*/ 22 w 412"/>
                  <a:gd name="T27" fmla="*/ 6 h 161"/>
                  <a:gd name="T28" fmla="*/ 22 w 412"/>
                  <a:gd name="T29" fmla="*/ 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12" h="161">
                    <a:moveTo>
                      <a:pt x="22" y="6"/>
                    </a:moveTo>
                    <a:lnTo>
                      <a:pt x="55" y="48"/>
                    </a:lnTo>
                    <a:lnTo>
                      <a:pt x="113" y="87"/>
                    </a:lnTo>
                    <a:lnTo>
                      <a:pt x="176" y="105"/>
                    </a:lnTo>
                    <a:lnTo>
                      <a:pt x="311" y="106"/>
                    </a:lnTo>
                    <a:lnTo>
                      <a:pt x="390" y="118"/>
                    </a:lnTo>
                    <a:lnTo>
                      <a:pt x="412" y="140"/>
                    </a:lnTo>
                    <a:lnTo>
                      <a:pt x="388" y="161"/>
                    </a:lnTo>
                    <a:lnTo>
                      <a:pt x="302" y="150"/>
                    </a:lnTo>
                    <a:lnTo>
                      <a:pt x="157" y="143"/>
                    </a:lnTo>
                    <a:lnTo>
                      <a:pt x="36" y="69"/>
                    </a:lnTo>
                    <a:lnTo>
                      <a:pt x="0" y="18"/>
                    </a:lnTo>
                    <a:lnTo>
                      <a:pt x="4" y="0"/>
                    </a:lnTo>
                    <a:lnTo>
                      <a:pt x="22" y="6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55" name="Freeform 167"/>
              <p:cNvSpPr>
                <a:spLocks/>
              </p:cNvSpPr>
              <p:nvPr/>
            </p:nvSpPr>
            <p:spPr bwMode="auto">
              <a:xfrm>
                <a:off x="1700" y="3966"/>
                <a:ext cx="24" cy="50"/>
              </a:xfrm>
              <a:custGeom>
                <a:avLst/>
                <a:gdLst>
                  <a:gd name="T0" fmla="*/ 48 w 48"/>
                  <a:gd name="T1" fmla="*/ 14 h 99"/>
                  <a:gd name="T2" fmla="*/ 26 w 48"/>
                  <a:gd name="T3" fmla="*/ 99 h 99"/>
                  <a:gd name="T4" fmla="*/ 0 w 48"/>
                  <a:gd name="T5" fmla="*/ 99 h 99"/>
                  <a:gd name="T6" fmla="*/ 26 w 48"/>
                  <a:gd name="T7" fmla="*/ 0 h 99"/>
                  <a:gd name="T8" fmla="*/ 48 w 48"/>
                  <a:gd name="T9" fmla="*/ 14 h 99"/>
                  <a:gd name="T10" fmla="*/ 48 w 48"/>
                  <a:gd name="T11" fmla="*/ 1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99">
                    <a:moveTo>
                      <a:pt x="48" y="14"/>
                    </a:moveTo>
                    <a:lnTo>
                      <a:pt x="26" y="99"/>
                    </a:lnTo>
                    <a:lnTo>
                      <a:pt x="0" y="99"/>
                    </a:lnTo>
                    <a:lnTo>
                      <a:pt x="26" y="0"/>
                    </a:lnTo>
                    <a:lnTo>
                      <a:pt x="48" y="14"/>
                    </a:lnTo>
                    <a:lnTo>
                      <a:pt x="48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56" name="Freeform 168"/>
              <p:cNvSpPr>
                <a:spLocks/>
              </p:cNvSpPr>
              <p:nvPr/>
            </p:nvSpPr>
            <p:spPr bwMode="auto">
              <a:xfrm>
                <a:off x="1674" y="3948"/>
                <a:ext cx="33" cy="67"/>
              </a:xfrm>
              <a:custGeom>
                <a:avLst/>
                <a:gdLst>
                  <a:gd name="T0" fmla="*/ 64 w 64"/>
                  <a:gd name="T1" fmla="*/ 26 h 133"/>
                  <a:gd name="T2" fmla="*/ 26 w 64"/>
                  <a:gd name="T3" fmla="*/ 61 h 133"/>
                  <a:gd name="T4" fmla="*/ 23 w 64"/>
                  <a:gd name="T5" fmla="*/ 86 h 133"/>
                  <a:gd name="T6" fmla="*/ 26 w 64"/>
                  <a:gd name="T7" fmla="*/ 115 h 133"/>
                  <a:gd name="T8" fmla="*/ 16 w 64"/>
                  <a:gd name="T9" fmla="*/ 133 h 133"/>
                  <a:gd name="T10" fmla="*/ 0 w 64"/>
                  <a:gd name="T11" fmla="*/ 123 h 133"/>
                  <a:gd name="T12" fmla="*/ 4 w 64"/>
                  <a:gd name="T13" fmla="*/ 48 h 133"/>
                  <a:gd name="T14" fmla="*/ 24 w 64"/>
                  <a:gd name="T15" fmla="*/ 16 h 133"/>
                  <a:gd name="T16" fmla="*/ 57 w 64"/>
                  <a:gd name="T17" fmla="*/ 0 h 133"/>
                  <a:gd name="T18" fmla="*/ 64 w 64"/>
                  <a:gd name="T19" fmla="*/ 26 h 133"/>
                  <a:gd name="T20" fmla="*/ 64 w 64"/>
                  <a:gd name="T21" fmla="*/ 26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" h="133">
                    <a:moveTo>
                      <a:pt x="64" y="26"/>
                    </a:moveTo>
                    <a:lnTo>
                      <a:pt x="26" y="61"/>
                    </a:lnTo>
                    <a:lnTo>
                      <a:pt x="23" y="86"/>
                    </a:lnTo>
                    <a:lnTo>
                      <a:pt x="26" y="115"/>
                    </a:lnTo>
                    <a:lnTo>
                      <a:pt x="16" y="133"/>
                    </a:lnTo>
                    <a:lnTo>
                      <a:pt x="0" y="123"/>
                    </a:lnTo>
                    <a:lnTo>
                      <a:pt x="4" y="48"/>
                    </a:lnTo>
                    <a:lnTo>
                      <a:pt x="24" y="16"/>
                    </a:lnTo>
                    <a:lnTo>
                      <a:pt x="57" y="0"/>
                    </a:lnTo>
                    <a:lnTo>
                      <a:pt x="64" y="26"/>
                    </a:lnTo>
                    <a:lnTo>
                      <a:pt x="64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57" name="Freeform 169"/>
              <p:cNvSpPr>
                <a:spLocks/>
              </p:cNvSpPr>
              <p:nvPr/>
            </p:nvSpPr>
            <p:spPr bwMode="auto">
              <a:xfrm>
                <a:off x="1706" y="3944"/>
                <a:ext cx="27" cy="30"/>
              </a:xfrm>
              <a:custGeom>
                <a:avLst/>
                <a:gdLst>
                  <a:gd name="T0" fmla="*/ 17 w 54"/>
                  <a:gd name="T1" fmla="*/ 0 h 59"/>
                  <a:gd name="T2" fmla="*/ 54 w 54"/>
                  <a:gd name="T3" fmla="*/ 59 h 59"/>
                  <a:gd name="T4" fmla="*/ 28 w 54"/>
                  <a:gd name="T5" fmla="*/ 57 h 59"/>
                  <a:gd name="T6" fmla="*/ 5 w 54"/>
                  <a:gd name="T7" fmla="*/ 22 h 59"/>
                  <a:gd name="T8" fmla="*/ 0 w 54"/>
                  <a:gd name="T9" fmla="*/ 5 h 59"/>
                  <a:gd name="T10" fmla="*/ 17 w 54"/>
                  <a:gd name="T11" fmla="*/ 0 h 59"/>
                  <a:gd name="T12" fmla="*/ 17 w 54"/>
                  <a:gd name="T13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59">
                    <a:moveTo>
                      <a:pt x="17" y="0"/>
                    </a:moveTo>
                    <a:lnTo>
                      <a:pt x="54" y="59"/>
                    </a:lnTo>
                    <a:lnTo>
                      <a:pt x="28" y="57"/>
                    </a:lnTo>
                    <a:lnTo>
                      <a:pt x="5" y="22"/>
                    </a:lnTo>
                    <a:lnTo>
                      <a:pt x="0" y="5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58" name="Freeform 170"/>
              <p:cNvSpPr>
                <a:spLocks/>
              </p:cNvSpPr>
              <p:nvPr/>
            </p:nvSpPr>
            <p:spPr bwMode="auto">
              <a:xfrm>
                <a:off x="1715" y="3957"/>
                <a:ext cx="80" cy="58"/>
              </a:xfrm>
              <a:custGeom>
                <a:avLst/>
                <a:gdLst>
                  <a:gd name="T0" fmla="*/ 5 w 161"/>
                  <a:gd name="T1" fmla="*/ 80 h 115"/>
                  <a:gd name="T2" fmla="*/ 84 w 161"/>
                  <a:gd name="T3" fmla="*/ 61 h 115"/>
                  <a:gd name="T4" fmla="*/ 140 w 161"/>
                  <a:gd name="T5" fmla="*/ 2 h 115"/>
                  <a:gd name="T6" fmla="*/ 158 w 161"/>
                  <a:gd name="T7" fmla="*/ 0 h 115"/>
                  <a:gd name="T8" fmla="*/ 161 w 161"/>
                  <a:gd name="T9" fmla="*/ 17 h 115"/>
                  <a:gd name="T10" fmla="*/ 132 w 161"/>
                  <a:gd name="T11" fmla="*/ 57 h 115"/>
                  <a:gd name="T12" fmla="*/ 91 w 161"/>
                  <a:gd name="T13" fmla="*/ 94 h 115"/>
                  <a:gd name="T14" fmla="*/ 44 w 161"/>
                  <a:gd name="T15" fmla="*/ 115 h 115"/>
                  <a:gd name="T16" fmla="*/ 0 w 161"/>
                  <a:gd name="T17" fmla="*/ 106 h 115"/>
                  <a:gd name="T18" fmla="*/ 5 w 161"/>
                  <a:gd name="T19" fmla="*/ 80 h 115"/>
                  <a:gd name="T20" fmla="*/ 5 w 161"/>
                  <a:gd name="T21" fmla="*/ 8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1" h="115">
                    <a:moveTo>
                      <a:pt x="5" y="80"/>
                    </a:moveTo>
                    <a:lnTo>
                      <a:pt x="84" y="61"/>
                    </a:lnTo>
                    <a:lnTo>
                      <a:pt x="140" y="2"/>
                    </a:lnTo>
                    <a:lnTo>
                      <a:pt x="158" y="0"/>
                    </a:lnTo>
                    <a:lnTo>
                      <a:pt x="161" y="17"/>
                    </a:lnTo>
                    <a:lnTo>
                      <a:pt x="132" y="57"/>
                    </a:lnTo>
                    <a:lnTo>
                      <a:pt x="91" y="94"/>
                    </a:lnTo>
                    <a:lnTo>
                      <a:pt x="44" y="115"/>
                    </a:lnTo>
                    <a:lnTo>
                      <a:pt x="0" y="106"/>
                    </a:lnTo>
                    <a:lnTo>
                      <a:pt x="5" y="80"/>
                    </a:lnTo>
                    <a:lnTo>
                      <a:pt x="5" y="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59" name="Freeform 171"/>
              <p:cNvSpPr>
                <a:spLocks/>
              </p:cNvSpPr>
              <p:nvPr/>
            </p:nvSpPr>
            <p:spPr bwMode="auto">
              <a:xfrm>
                <a:off x="1705" y="3902"/>
                <a:ext cx="73" cy="23"/>
              </a:xfrm>
              <a:custGeom>
                <a:avLst/>
                <a:gdLst>
                  <a:gd name="T0" fmla="*/ 15 w 146"/>
                  <a:gd name="T1" fmla="*/ 0 h 47"/>
                  <a:gd name="T2" fmla="*/ 139 w 146"/>
                  <a:gd name="T3" fmla="*/ 21 h 47"/>
                  <a:gd name="T4" fmla="*/ 146 w 146"/>
                  <a:gd name="T5" fmla="*/ 47 h 47"/>
                  <a:gd name="T6" fmla="*/ 10 w 146"/>
                  <a:gd name="T7" fmla="*/ 46 h 47"/>
                  <a:gd name="T8" fmla="*/ 0 w 146"/>
                  <a:gd name="T9" fmla="*/ 18 h 47"/>
                  <a:gd name="T10" fmla="*/ 15 w 146"/>
                  <a:gd name="T11" fmla="*/ 0 h 47"/>
                  <a:gd name="T12" fmla="*/ 15 w 146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47">
                    <a:moveTo>
                      <a:pt x="15" y="0"/>
                    </a:moveTo>
                    <a:lnTo>
                      <a:pt x="139" y="21"/>
                    </a:lnTo>
                    <a:lnTo>
                      <a:pt x="146" y="47"/>
                    </a:lnTo>
                    <a:lnTo>
                      <a:pt x="10" y="46"/>
                    </a:lnTo>
                    <a:lnTo>
                      <a:pt x="0" y="18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60" name="Freeform 172"/>
              <p:cNvSpPr>
                <a:spLocks/>
              </p:cNvSpPr>
              <p:nvPr/>
            </p:nvSpPr>
            <p:spPr bwMode="auto">
              <a:xfrm>
                <a:off x="1709" y="3931"/>
                <a:ext cx="87" cy="25"/>
              </a:xfrm>
              <a:custGeom>
                <a:avLst/>
                <a:gdLst>
                  <a:gd name="T0" fmla="*/ 17 w 174"/>
                  <a:gd name="T1" fmla="*/ 14 h 51"/>
                  <a:gd name="T2" fmla="*/ 44 w 174"/>
                  <a:gd name="T3" fmla="*/ 22 h 51"/>
                  <a:gd name="T4" fmla="*/ 163 w 174"/>
                  <a:gd name="T5" fmla="*/ 0 h 51"/>
                  <a:gd name="T6" fmla="*/ 174 w 174"/>
                  <a:gd name="T7" fmla="*/ 25 h 51"/>
                  <a:gd name="T8" fmla="*/ 93 w 174"/>
                  <a:gd name="T9" fmla="*/ 51 h 51"/>
                  <a:gd name="T10" fmla="*/ 8 w 174"/>
                  <a:gd name="T11" fmla="*/ 40 h 51"/>
                  <a:gd name="T12" fmla="*/ 0 w 174"/>
                  <a:gd name="T13" fmla="*/ 22 h 51"/>
                  <a:gd name="T14" fmla="*/ 17 w 174"/>
                  <a:gd name="T15" fmla="*/ 14 h 51"/>
                  <a:gd name="T16" fmla="*/ 17 w 174"/>
                  <a:gd name="T17" fmla="*/ 1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4" h="51">
                    <a:moveTo>
                      <a:pt x="17" y="14"/>
                    </a:moveTo>
                    <a:lnTo>
                      <a:pt x="44" y="22"/>
                    </a:lnTo>
                    <a:lnTo>
                      <a:pt x="163" y="0"/>
                    </a:lnTo>
                    <a:lnTo>
                      <a:pt x="174" y="25"/>
                    </a:lnTo>
                    <a:lnTo>
                      <a:pt x="93" y="51"/>
                    </a:lnTo>
                    <a:lnTo>
                      <a:pt x="8" y="40"/>
                    </a:lnTo>
                    <a:lnTo>
                      <a:pt x="0" y="22"/>
                    </a:lnTo>
                    <a:lnTo>
                      <a:pt x="17" y="14"/>
                    </a:lnTo>
                    <a:lnTo>
                      <a:pt x="17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61" name="Freeform 173"/>
              <p:cNvSpPr>
                <a:spLocks/>
              </p:cNvSpPr>
              <p:nvPr/>
            </p:nvSpPr>
            <p:spPr bwMode="auto">
              <a:xfrm>
                <a:off x="1612" y="3981"/>
                <a:ext cx="70" cy="37"/>
              </a:xfrm>
              <a:custGeom>
                <a:avLst/>
                <a:gdLst>
                  <a:gd name="T0" fmla="*/ 140 w 140"/>
                  <a:gd name="T1" fmla="*/ 25 h 74"/>
                  <a:gd name="T2" fmla="*/ 74 w 140"/>
                  <a:gd name="T3" fmla="*/ 52 h 74"/>
                  <a:gd name="T4" fmla="*/ 8 w 140"/>
                  <a:gd name="T5" fmla="*/ 74 h 74"/>
                  <a:gd name="T6" fmla="*/ 0 w 140"/>
                  <a:gd name="T7" fmla="*/ 49 h 74"/>
                  <a:gd name="T8" fmla="*/ 46 w 140"/>
                  <a:gd name="T9" fmla="*/ 34 h 74"/>
                  <a:gd name="T10" fmla="*/ 130 w 140"/>
                  <a:gd name="T11" fmla="*/ 0 h 74"/>
                  <a:gd name="T12" fmla="*/ 140 w 140"/>
                  <a:gd name="T13" fmla="*/ 25 h 74"/>
                  <a:gd name="T14" fmla="*/ 140 w 140"/>
                  <a:gd name="T15" fmla="*/ 25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" h="74">
                    <a:moveTo>
                      <a:pt x="140" y="25"/>
                    </a:moveTo>
                    <a:lnTo>
                      <a:pt x="74" y="52"/>
                    </a:lnTo>
                    <a:lnTo>
                      <a:pt x="8" y="74"/>
                    </a:lnTo>
                    <a:lnTo>
                      <a:pt x="0" y="49"/>
                    </a:lnTo>
                    <a:lnTo>
                      <a:pt x="46" y="34"/>
                    </a:lnTo>
                    <a:lnTo>
                      <a:pt x="130" y="0"/>
                    </a:lnTo>
                    <a:lnTo>
                      <a:pt x="140" y="25"/>
                    </a:lnTo>
                    <a:lnTo>
                      <a:pt x="14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62" name="Freeform 174"/>
              <p:cNvSpPr>
                <a:spLocks/>
              </p:cNvSpPr>
              <p:nvPr/>
            </p:nvSpPr>
            <p:spPr bwMode="auto">
              <a:xfrm>
                <a:off x="1607" y="4011"/>
                <a:ext cx="32" cy="273"/>
              </a:xfrm>
              <a:custGeom>
                <a:avLst/>
                <a:gdLst>
                  <a:gd name="T0" fmla="*/ 26 w 65"/>
                  <a:gd name="T1" fmla="*/ 0 h 544"/>
                  <a:gd name="T2" fmla="*/ 58 w 65"/>
                  <a:gd name="T3" fmla="*/ 185 h 544"/>
                  <a:gd name="T4" fmla="*/ 65 w 65"/>
                  <a:gd name="T5" fmla="*/ 378 h 544"/>
                  <a:gd name="T6" fmla="*/ 61 w 65"/>
                  <a:gd name="T7" fmla="*/ 544 h 544"/>
                  <a:gd name="T8" fmla="*/ 35 w 65"/>
                  <a:gd name="T9" fmla="*/ 544 h 544"/>
                  <a:gd name="T10" fmla="*/ 32 w 65"/>
                  <a:gd name="T11" fmla="*/ 463 h 544"/>
                  <a:gd name="T12" fmla="*/ 36 w 65"/>
                  <a:gd name="T13" fmla="*/ 377 h 544"/>
                  <a:gd name="T14" fmla="*/ 25 w 65"/>
                  <a:gd name="T15" fmla="*/ 152 h 544"/>
                  <a:gd name="T16" fmla="*/ 11 w 65"/>
                  <a:gd name="T17" fmla="*/ 72 h 544"/>
                  <a:gd name="T18" fmla="*/ 0 w 65"/>
                  <a:gd name="T19" fmla="*/ 4 h 544"/>
                  <a:gd name="T20" fmla="*/ 26 w 65"/>
                  <a:gd name="T21" fmla="*/ 0 h 544"/>
                  <a:gd name="T22" fmla="*/ 26 w 65"/>
                  <a:gd name="T23" fmla="*/ 0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5" h="544">
                    <a:moveTo>
                      <a:pt x="26" y="0"/>
                    </a:moveTo>
                    <a:lnTo>
                      <a:pt x="58" y="185"/>
                    </a:lnTo>
                    <a:lnTo>
                      <a:pt x="65" y="378"/>
                    </a:lnTo>
                    <a:lnTo>
                      <a:pt x="61" y="544"/>
                    </a:lnTo>
                    <a:lnTo>
                      <a:pt x="35" y="544"/>
                    </a:lnTo>
                    <a:lnTo>
                      <a:pt x="32" y="463"/>
                    </a:lnTo>
                    <a:lnTo>
                      <a:pt x="36" y="377"/>
                    </a:lnTo>
                    <a:lnTo>
                      <a:pt x="25" y="152"/>
                    </a:lnTo>
                    <a:lnTo>
                      <a:pt x="11" y="72"/>
                    </a:lnTo>
                    <a:lnTo>
                      <a:pt x="0" y="4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63" name="Freeform 175"/>
              <p:cNvSpPr>
                <a:spLocks/>
              </p:cNvSpPr>
              <p:nvPr/>
            </p:nvSpPr>
            <p:spPr bwMode="auto">
              <a:xfrm>
                <a:off x="1624" y="4277"/>
                <a:ext cx="81" cy="46"/>
              </a:xfrm>
              <a:custGeom>
                <a:avLst/>
                <a:gdLst>
                  <a:gd name="T0" fmla="*/ 15 w 163"/>
                  <a:gd name="T1" fmla="*/ 0 h 94"/>
                  <a:gd name="T2" fmla="*/ 139 w 163"/>
                  <a:gd name="T3" fmla="*/ 39 h 94"/>
                  <a:gd name="T4" fmla="*/ 161 w 163"/>
                  <a:gd name="T5" fmla="*/ 69 h 94"/>
                  <a:gd name="T6" fmla="*/ 163 w 163"/>
                  <a:gd name="T7" fmla="*/ 90 h 94"/>
                  <a:gd name="T8" fmla="*/ 143 w 163"/>
                  <a:gd name="T9" fmla="*/ 94 h 94"/>
                  <a:gd name="T10" fmla="*/ 108 w 163"/>
                  <a:gd name="T11" fmla="*/ 81 h 94"/>
                  <a:gd name="T12" fmla="*/ 71 w 163"/>
                  <a:gd name="T13" fmla="*/ 54 h 94"/>
                  <a:gd name="T14" fmla="*/ 12 w 163"/>
                  <a:gd name="T15" fmla="*/ 26 h 94"/>
                  <a:gd name="T16" fmla="*/ 0 w 163"/>
                  <a:gd name="T17" fmla="*/ 11 h 94"/>
                  <a:gd name="T18" fmla="*/ 15 w 163"/>
                  <a:gd name="T19" fmla="*/ 0 h 94"/>
                  <a:gd name="T20" fmla="*/ 15 w 163"/>
                  <a:gd name="T21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3" h="94">
                    <a:moveTo>
                      <a:pt x="15" y="0"/>
                    </a:moveTo>
                    <a:lnTo>
                      <a:pt x="139" y="39"/>
                    </a:lnTo>
                    <a:lnTo>
                      <a:pt x="161" y="69"/>
                    </a:lnTo>
                    <a:lnTo>
                      <a:pt x="163" y="90"/>
                    </a:lnTo>
                    <a:lnTo>
                      <a:pt x="143" y="94"/>
                    </a:lnTo>
                    <a:lnTo>
                      <a:pt x="108" y="81"/>
                    </a:lnTo>
                    <a:lnTo>
                      <a:pt x="71" y="54"/>
                    </a:lnTo>
                    <a:lnTo>
                      <a:pt x="12" y="26"/>
                    </a:lnTo>
                    <a:lnTo>
                      <a:pt x="0" y="11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64" name="Freeform 176"/>
              <p:cNvSpPr>
                <a:spLocks/>
              </p:cNvSpPr>
              <p:nvPr/>
            </p:nvSpPr>
            <p:spPr bwMode="auto">
              <a:xfrm>
                <a:off x="1715" y="4268"/>
                <a:ext cx="57" cy="49"/>
              </a:xfrm>
              <a:custGeom>
                <a:avLst/>
                <a:gdLst>
                  <a:gd name="T0" fmla="*/ 0 w 114"/>
                  <a:gd name="T1" fmla="*/ 78 h 97"/>
                  <a:gd name="T2" fmla="*/ 46 w 114"/>
                  <a:gd name="T3" fmla="*/ 36 h 97"/>
                  <a:gd name="T4" fmla="*/ 99 w 114"/>
                  <a:gd name="T5" fmla="*/ 0 h 97"/>
                  <a:gd name="T6" fmla="*/ 114 w 114"/>
                  <a:gd name="T7" fmla="*/ 21 h 97"/>
                  <a:gd name="T8" fmla="*/ 63 w 114"/>
                  <a:gd name="T9" fmla="*/ 58 h 97"/>
                  <a:gd name="T10" fmla="*/ 19 w 114"/>
                  <a:gd name="T11" fmla="*/ 97 h 97"/>
                  <a:gd name="T12" fmla="*/ 0 w 114"/>
                  <a:gd name="T13" fmla="*/ 78 h 97"/>
                  <a:gd name="T14" fmla="*/ 0 w 114"/>
                  <a:gd name="T15" fmla="*/ 7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" h="97">
                    <a:moveTo>
                      <a:pt x="0" y="78"/>
                    </a:moveTo>
                    <a:lnTo>
                      <a:pt x="46" y="36"/>
                    </a:lnTo>
                    <a:lnTo>
                      <a:pt x="99" y="0"/>
                    </a:lnTo>
                    <a:lnTo>
                      <a:pt x="114" y="21"/>
                    </a:lnTo>
                    <a:lnTo>
                      <a:pt x="63" y="58"/>
                    </a:lnTo>
                    <a:lnTo>
                      <a:pt x="19" y="97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65" name="Freeform 177"/>
              <p:cNvSpPr>
                <a:spLocks/>
              </p:cNvSpPr>
              <p:nvPr/>
            </p:nvSpPr>
            <p:spPr bwMode="auto">
              <a:xfrm>
                <a:off x="1632" y="4018"/>
                <a:ext cx="94" cy="61"/>
              </a:xfrm>
              <a:custGeom>
                <a:avLst/>
                <a:gdLst>
                  <a:gd name="T0" fmla="*/ 0 w 188"/>
                  <a:gd name="T1" fmla="*/ 0 h 120"/>
                  <a:gd name="T2" fmla="*/ 95 w 188"/>
                  <a:gd name="T3" fmla="*/ 30 h 120"/>
                  <a:gd name="T4" fmla="*/ 182 w 188"/>
                  <a:gd name="T5" fmla="*/ 78 h 120"/>
                  <a:gd name="T6" fmla="*/ 188 w 188"/>
                  <a:gd name="T7" fmla="*/ 105 h 120"/>
                  <a:gd name="T8" fmla="*/ 170 w 188"/>
                  <a:gd name="T9" fmla="*/ 120 h 120"/>
                  <a:gd name="T10" fmla="*/ 85 w 188"/>
                  <a:gd name="T11" fmla="*/ 65 h 120"/>
                  <a:gd name="T12" fmla="*/ 21 w 188"/>
                  <a:gd name="T13" fmla="*/ 41 h 120"/>
                  <a:gd name="T14" fmla="*/ 0 w 188"/>
                  <a:gd name="T15" fmla="*/ 0 h 120"/>
                  <a:gd name="T16" fmla="*/ 0 w 188"/>
                  <a:gd name="T1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8" h="120">
                    <a:moveTo>
                      <a:pt x="0" y="0"/>
                    </a:moveTo>
                    <a:lnTo>
                      <a:pt x="95" y="30"/>
                    </a:lnTo>
                    <a:lnTo>
                      <a:pt x="182" y="78"/>
                    </a:lnTo>
                    <a:lnTo>
                      <a:pt x="188" y="105"/>
                    </a:lnTo>
                    <a:lnTo>
                      <a:pt x="170" y="120"/>
                    </a:lnTo>
                    <a:lnTo>
                      <a:pt x="85" y="65"/>
                    </a:lnTo>
                    <a:lnTo>
                      <a:pt x="21" y="4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66" name="Freeform 178"/>
              <p:cNvSpPr>
                <a:spLocks/>
              </p:cNvSpPr>
              <p:nvPr/>
            </p:nvSpPr>
            <p:spPr bwMode="auto">
              <a:xfrm>
                <a:off x="1696" y="4061"/>
                <a:ext cx="30" cy="230"/>
              </a:xfrm>
              <a:custGeom>
                <a:avLst/>
                <a:gdLst>
                  <a:gd name="T0" fmla="*/ 61 w 61"/>
                  <a:gd name="T1" fmla="*/ 9 h 459"/>
                  <a:gd name="T2" fmla="*/ 46 w 61"/>
                  <a:gd name="T3" fmla="*/ 323 h 459"/>
                  <a:gd name="T4" fmla="*/ 36 w 61"/>
                  <a:gd name="T5" fmla="*/ 399 h 459"/>
                  <a:gd name="T6" fmla="*/ 27 w 61"/>
                  <a:gd name="T7" fmla="*/ 459 h 459"/>
                  <a:gd name="T8" fmla="*/ 0 w 61"/>
                  <a:gd name="T9" fmla="*/ 459 h 459"/>
                  <a:gd name="T10" fmla="*/ 7 w 61"/>
                  <a:gd name="T11" fmla="*/ 317 h 459"/>
                  <a:gd name="T12" fmla="*/ 13 w 61"/>
                  <a:gd name="T13" fmla="*/ 0 h 459"/>
                  <a:gd name="T14" fmla="*/ 61 w 61"/>
                  <a:gd name="T15" fmla="*/ 9 h 459"/>
                  <a:gd name="T16" fmla="*/ 61 w 61"/>
                  <a:gd name="T17" fmla="*/ 9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459">
                    <a:moveTo>
                      <a:pt x="61" y="9"/>
                    </a:moveTo>
                    <a:lnTo>
                      <a:pt x="46" y="323"/>
                    </a:lnTo>
                    <a:lnTo>
                      <a:pt x="36" y="399"/>
                    </a:lnTo>
                    <a:lnTo>
                      <a:pt x="27" y="459"/>
                    </a:lnTo>
                    <a:lnTo>
                      <a:pt x="0" y="459"/>
                    </a:lnTo>
                    <a:lnTo>
                      <a:pt x="7" y="317"/>
                    </a:lnTo>
                    <a:lnTo>
                      <a:pt x="13" y="0"/>
                    </a:lnTo>
                    <a:lnTo>
                      <a:pt x="61" y="9"/>
                    </a:lnTo>
                    <a:lnTo>
                      <a:pt x="61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67" name="Freeform 179"/>
              <p:cNvSpPr>
                <a:spLocks/>
              </p:cNvSpPr>
              <p:nvPr/>
            </p:nvSpPr>
            <p:spPr bwMode="auto">
              <a:xfrm>
                <a:off x="1712" y="4036"/>
                <a:ext cx="50" cy="31"/>
              </a:xfrm>
              <a:custGeom>
                <a:avLst/>
                <a:gdLst>
                  <a:gd name="T0" fmla="*/ 0 w 100"/>
                  <a:gd name="T1" fmla="*/ 26 h 62"/>
                  <a:gd name="T2" fmla="*/ 82 w 100"/>
                  <a:gd name="T3" fmla="*/ 0 h 62"/>
                  <a:gd name="T4" fmla="*/ 100 w 100"/>
                  <a:gd name="T5" fmla="*/ 4 h 62"/>
                  <a:gd name="T6" fmla="*/ 95 w 100"/>
                  <a:gd name="T7" fmla="*/ 23 h 62"/>
                  <a:gd name="T8" fmla="*/ 27 w 100"/>
                  <a:gd name="T9" fmla="*/ 62 h 62"/>
                  <a:gd name="T10" fmla="*/ 1 w 100"/>
                  <a:gd name="T11" fmla="*/ 51 h 62"/>
                  <a:gd name="T12" fmla="*/ 0 w 100"/>
                  <a:gd name="T13" fmla="*/ 26 h 62"/>
                  <a:gd name="T14" fmla="*/ 0 w 100"/>
                  <a:gd name="T15" fmla="*/ 2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62">
                    <a:moveTo>
                      <a:pt x="0" y="26"/>
                    </a:moveTo>
                    <a:lnTo>
                      <a:pt x="82" y="0"/>
                    </a:lnTo>
                    <a:lnTo>
                      <a:pt x="100" y="4"/>
                    </a:lnTo>
                    <a:lnTo>
                      <a:pt x="95" y="23"/>
                    </a:lnTo>
                    <a:lnTo>
                      <a:pt x="27" y="62"/>
                    </a:lnTo>
                    <a:lnTo>
                      <a:pt x="1" y="51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68" name="Freeform 180"/>
              <p:cNvSpPr>
                <a:spLocks/>
              </p:cNvSpPr>
              <p:nvPr/>
            </p:nvSpPr>
            <p:spPr bwMode="auto">
              <a:xfrm>
                <a:off x="1500" y="4070"/>
                <a:ext cx="46" cy="432"/>
              </a:xfrm>
              <a:custGeom>
                <a:avLst/>
                <a:gdLst>
                  <a:gd name="T0" fmla="*/ 92 w 92"/>
                  <a:gd name="T1" fmla="*/ 6 h 864"/>
                  <a:gd name="T2" fmla="*/ 69 w 92"/>
                  <a:gd name="T3" fmla="*/ 118 h 864"/>
                  <a:gd name="T4" fmla="*/ 50 w 92"/>
                  <a:gd name="T5" fmla="*/ 602 h 864"/>
                  <a:gd name="T6" fmla="*/ 84 w 92"/>
                  <a:gd name="T7" fmla="*/ 759 h 864"/>
                  <a:gd name="T8" fmla="*/ 92 w 92"/>
                  <a:gd name="T9" fmla="*/ 802 h 864"/>
                  <a:gd name="T10" fmla="*/ 79 w 92"/>
                  <a:gd name="T11" fmla="*/ 848 h 864"/>
                  <a:gd name="T12" fmla="*/ 66 w 92"/>
                  <a:gd name="T13" fmla="*/ 864 h 864"/>
                  <a:gd name="T14" fmla="*/ 50 w 92"/>
                  <a:gd name="T15" fmla="*/ 855 h 864"/>
                  <a:gd name="T16" fmla="*/ 4 w 92"/>
                  <a:gd name="T17" fmla="*/ 701 h 864"/>
                  <a:gd name="T18" fmla="*/ 0 w 92"/>
                  <a:gd name="T19" fmla="*/ 494 h 864"/>
                  <a:gd name="T20" fmla="*/ 20 w 92"/>
                  <a:gd name="T21" fmla="*/ 281 h 864"/>
                  <a:gd name="T22" fmla="*/ 43 w 92"/>
                  <a:gd name="T23" fmla="*/ 114 h 864"/>
                  <a:gd name="T24" fmla="*/ 66 w 92"/>
                  <a:gd name="T25" fmla="*/ 0 h 864"/>
                  <a:gd name="T26" fmla="*/ 92 w 92"/>
                  <a:gd name="T27" fmla="*/ 6 h 864"/>
                  <a:gd name="T28" fmla="*/ 92 w 92"/>
                  <a:gd name="T29" fmla="*/ 6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2" h="864">
                    <a:moveTo>
                      <a:pt x="92" y="6"/>
                    </a:moveTo>
                    <a:lnTo>
                      <a:pt x="69" y="118"/>
                    </a:lnTo>
                    <a:lnTo>
                      <a:pt x="50" y="602"/>
                    </a:lnTo>
                    <a:lnTo>
                      <a:pt x="84" y="759"/>
                    </a:lnTo>
                    <a:lnTo>
                      <a:pt x="92" y="802"/>
                    </a:lnTo>
                    <a:lnTo>
                      <a:pt x="79" y="848"/>
                    </a:lnTo>
                    <a:lnTo>
                      <a:pt x="66" y="864"/>
                    </a:lnTo>
                    <a:lnTo>
                      <a:pt x="50" y="855"/>
                    </a:lnTo>
                    <a:lnTo>
                      <a:pt x="4" y="701"/>
                    </a:lnTo>
                    <a:lnTo>
                      <a:pt x="0" y="494"/>
                    </a:lnTo>
                    <a:lnTo>
                      <a:pt x="20" y="281"/>
                    </a:lnTo>
                    <a:lnTo>
                      <a:pt x="43" y="114"/>
                    </a:lnTo>
                    <a:lnTo>
                      <a:pt x="66" y="0"/>
                    </a:lnTo>
                    <a:lnTo>
                      <a:pt x="92" y="6"/>
                    </a:lnTo>
                    <a:lnTo>
                      <a:pt x="9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69" name="Freeform 181"/>
              <p:cNvSpPr>
                <a:spLocks/>
              </p:cNvSpPr>
              <p:nvPr/>
            </p:nvSpPr>
            <p:spPr bwMode="auto">
              <a:xfrm>
                <a:off x="1438" y="3996"/>
                <a:ext cx="81" cy="415"/>
              </a:xfrm>
              <a:custGeom>
                <a:avLst/>
                <a:gdLst>
                  <a:gd name="T0" fmla="*/ 26 w 160"/>
                  <a:gd name="T1" fmla="*/ 0 h 829"/>
                  <a:gd name="T2" fmla="*/ 75 w 160"/>
                  <a:gd name="T3" fmla="*/ 278 h 829"/>
                  <a:gd name="T4" fmla="*/ 103 w 160"/>
                  <a:gd name="T5" fmla="*/ 459 h 829"/>
                  <a:gd name="T6" fmla="*/ 123 w 160"/>
                  <a:gd name="T7" fmla="*/ 582 h 829"/>
                  <a:gd name="T8" fmla="*/ 160 w 160"/>
                  <a:gd name="T9" fmla="*/ 813 h 829"/>
                  <a:gd name="T10" fmla="*/ 151 w 160"/>
                  <a:gd name="T11" fmla="*/ 829 h 829"/>
                  <a:gd name="T12" fmla="*/ 134 w 160"/>
                  <a:gd name="T13" fmla="*/ 818 h 829"/>
                  <a:gd name="T14" fmla="*/ 67 w 160"/>
                  <a:gd name="T15" fmla="*/ 518 h 829"/>
                  <a:gd name="T16" fmla="*/ 29 w 160"/>
                  <a:gd name="T17" fmla="*/ 251 h 829"/>
                  <a:gd name="T18" fmla="*/ 0 w 160"/>
                  <a:gd name="T19" fmla="*/ 2 h 829"/>
                  <a:gd name="T20" fmla="*/ 26 w 160"/>
                  <a:gd name="T21" fmla="*/ 0 h 829"/>
                  <a:gd name="T22" fmla="*/ 26 w 160"/>
                  <a:gd name="T23" fmla="*/ 0 h 8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0" h="829">
                    <a:moveTo>
                      <a:pt x="26" y="0"/>
                    </a:moveTo>
                    <a:lnTo>
                      <a:pt x="75" y="278"/>
                    </a:lnTo>
                    <a:lnTo>
                      <a:pt x="103" y="459"/>
                    </a:lnTo>
                    <a:lnTo>
                      <a:pt x="123" y="582"/>
                    </a:lnTo>
                    <a:lnTo>
                      <a:pt x="160" y="813"/>
                    </a:lnTo>
                    <a:lnTo>
                      <a:pt x="151" y="829"/>
                    </a:lnTo>
                    <a:lnTo>
                      <a:pt x="134" y="818"/>
                    </a:lnTo>
                    <a:lnTo>
                      <a:pt x="67" y="518"/>
                    </a:lnTo>
                    <a:lnTo>
                      <a:pt x="29" y="251"/>
                    </a:lnTo>
                    <a:lnTo>
                      <a:pt x="0" y="2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70" name="Freeform 182"/>
              <p:cNvSpPr>
                <a:spLocks/>
              </p:cNvSpPr>
              <p:nvPr/>
            </p:nvSpPr>
            <p:spPr bwMode="auto">
              <a:xfrm>
                <a:off x="1646" y="4308"/>
                <a:ext cx="48" cy="178"/>
              </a:xfrm>
              <a:custGeom>
                <a:avLst/>
                <a:gdLst>
                  <a:gd name="T0" fmla="*/ 97 w 97"/>
                  <a:gd name="T1" fmla="*/ 7 h 356"/>
                  <a:gd name="T2" fmla="*/ 71 w 97"/>
                  <a:gd name="T3" fmla="*/ 133 h 356"/>
                  <a:gd name="T4" fmla="*/ 51 w 97"/>
                  <a:gd name="T5" fmla="*/ 301 h 356"/>
                  <a:gd name="T6" fmla="*/ 40 w 97"/>
                  <a:gd name="T7" fmla="*/ 339 h 356"/>
                  <a:gd name="T8" fmla="*/ 16 w 97"/>
                  <a:gd name="T9" fmla="*/ 356 h 356"/>
                  <a:gd name="T10" fmla="*/ 0 w 97"/>
                  <a:gd name="T11" fmla="*/ 332 h 356"/>
                  <a:gd name="T12" fmla="*/ 27 w 97"/>
                  <a:gd name="T13" fmla="*/ 165 h 356"/>
                  <a:gd name="T14" fmla="*/ 51 w 97"/>
                  <a:gd name="T15" fmla="*/ 68 h 356"/>
                  <a:gd name="T16" fmla="*/ 73 w 97"/>
                  <a:gd name="T17" fmla="*/ 0 h 356"/>
                  <a:gd name="T18" fmla="*/ 97 w 97"/>
                  <a:gd name="T19" fmla="*/ 7 h 356"/>
                  <a:gd name="T20" fmla="*/ 97 w 97"/>
                  <a:gd name="T21" fmla="*/ 7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7" h="356">
                    <a:moveTo>
                      <a:pt x="97" y="7"/>
                    </a:moveTo>
                    <a:lnTo>
                      <a:pt x="71" y="133"/>
                    </a:lnTo>
                    <a:lnTo>
                      <a:pt x="51" y="301"/>
                    </a:lnTo>
                    <a:lnTo>
                      <a:pt x="40" y="339"/>
                    </a:lnTo>
                    <a:lnTo>
                      <a:pt x="16" y="356"/>
                    </a:lnTo>
                    <a:lnTo>
                      <a:pt x="0" y="332"/>
                    </a:lnTo>
                    <a:lnTo>
                      <a:pt x="27" y="165"/>
                    </a:lnTo>
                    <a:lnTo>
                      <a:pt x="51" y="68"/>
                    </a:lnTo>
                    <a:lnTo>
                      <a:pt x="73" y="0"/>
                    </a:lnTo>
                    <a:lnTo>
                      <a:pt x="97" y="7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71" name="Freeform 183"/>
              <p:cNvSpPr>
                <a:spLocks/>
              </p:cNvSpPr>
              <p:nvPr/>
            </p:nvSpPr>
            <p:spPr bwMode="auto">
              <a:xfrm>
                <a:off x="1545" y="4460"/>
                <a:ext cx="120" cy="67"/>
              </a:xfrm>
              <a:custGeom>
                <a:avLst/>
                <a:gdLst>
                  <a:gd name="T0" fmla="*/ 0 w 240"/>
                  <a:gd name="T1" fmla="*/ 116 h 135"/>
                  <a:gd name="T2" fmla="*/ 33 w 240"/>
                  <a:gd name="T3" fmla="*/ 87 h 135"/>
                  <a:gd name="T4" fmla="*/ 77 w 240"/>
                  <a:gd name="T5" fmla="*/ 51 h 135"/>
                  <a:gd name="T6" fmla="*/ 120 w 240"/>
                  <a:gd name="T7" fmla="*/ 24 h 135"/>
                  <a:gd name="T8" fmla="*/ 223 w 240"/>
                  <a:gd name="T9" fmla="*/ 0 h 135"/>
                  <a:gd name="T10" fmla="*/ 240 w 240"/>
                  <a:gd name="T11" fmla="*/ 25 h 135"/>
                  <a:gd name="T12" fmla="*/ 229 w 240"/>
                  <a:gd name="T13" fmla="*/ 43 h 135"/>
                  <a:gd name="T14" fmla="*/ 208 w 240"/>
                  <a:gd name="T15" fmla="*/ 51 h 135"/>
                  <a:gd name="T16" fmla="*/ 129 w 240"/>
                  <a:gd name="T17" fmla="*/ 62 h 135"/>
                  <a:gd name="T18" fmla="*/ 59 w 240"/>
                  <a:gd name="T19" fmla="*/ 102 h 135"/>
                  <a:gd name="T20" fmla="*/ 18 w 240"/>
                  <a:gd name="T21" fmla="*/ 135 h 135"/>
                  <a:gd name="T22" fmla="*/ 0 w 240"/>
                  <a:gd name="T23" fmla="*/ 116 h 135"/>
                  <a:gd name="T24" fmla="*/ 0 w 240"/>
                  <a:gd name="T25" fmla="*/ 116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0" h="135">
                    <a:moveTo>
                      <a:pt x="0" y="116"/>
                    </a:moveTo>
                    <a:lnTo>
                      <a:pt x="33" y="87"/>
                    </a:lnTo>
                    <a:lnTo>
                      <a:pt x="77" y="51"/>
                    </a:lnTo>
                    <a:lnTo>
                      <a:pt x="120" y="24"/>
                    </a:lnTo>
                    <a:lnTo>
                      <a:pt x="223" y="0"/>
                    </a:lnTo>
                    <a:lnTo>
                      <a:pt x="240" y="25"/>
                    </a:lnTo>
                    <a:lnTo>
                      <a:pt x="229" y="43"/>
                    </a:lnTo>
                    <a:lnTo>
                      <a:pt x="208" y="51"/>
                    </a:lnTo>
                    <a:lnTo>
                      <a:pt x="129" y="62"/>
                    </a:lnTo>
                    <a:lnTo>
                      <a:pt x="59" y="102"/>
                    </a:lnTo>
                    <a:lnTo>
                      <a:pt x="18" y="135"/>
                    </a:lnTo>
                    <a:lnTo>
                      <a:pt x="0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72" name="Freeform 184"/>
              <p:cNvSpPr>
                <a:spLocks/>
              </p:cNvSpPr>
              <p:nvPr/>
            </p:nvSpPr>
            <p:spPr bwMode="auto">
              <a:xfrm>
                <a:off x="1652" y="4436"/>
                <a:ext cx="118" cy="66"/>
              </a:xfrm>
              <a:custGeom>
                <a:avLst/>
                <a:gdLst>
                  <a:gd name="T0" fmla="*/ 48 w 236"/>
                  <a:gd name="T1" fmla="*/ 44 h 131"/>
                  <a:gd name="T2" fmla="*/ 16 w 236"/>
                  <a:gd name="T3" fmla="*/ 46 h 131"/>
                  <a:gd name="T4" fmla="*/ 0 w 236"/>
                  <a:gd name="T5" fmla="*/ 18 h 131"/>
                  <a:gd name="T6" fmla="*/ 11 w 236"/>
                  <a:gd name="T7" fmla="*/ 0 h 131"/>
                  <a:gd name="T8" fmla="*/ 29 w 236"/>
                  <a:gd name="T9" fmla="*/ 0 h 131"/>
                  <a:gd name="T10" fmla="*/ 97 w 236"/>
                  <a:gd name="T11" fmla="*/ 38 h 131"/>
                  <a:gd name="T12" fmla="*/ 141 w 236"/>
                  <a:gd name="T13" fmla="*/ 66 h 131"/>
                  <a:gd name="T14" fmla="*/ 186 w 236"/>
                  <a:gd name="T15" fmla="*/ 92 h 131"/>
                  <a:gd name="T16" fmla="*/ 226 w 236"/>
                  <a:gd name="T17" fmla="*/ 107 h 131"/>
                  <a:gd name="T18" fmla="*/ 236 w 236"/>
                  <a:gd name="T19" fmla="*/ 122 h 131"/>
                  <a:gd name="T20" fmla="*/ 220 w 236"/>
                  <a:gd name="T21" fmla="*/ 131 h 131"/>
                  <a:gd name="T22" fmla="*/ 129 w 236"/>
                  <a:gd name="T23" fmla="*/ 100 h 131"/>
                  <a:gd name="T24" fmla="*/ 48 w 236"/>
                  <a:gd name="T25" fmla="*/ 44 h 131"/>
                  <a:gd name="T26" fmla="*/ 48 w 236"/>
                  <a:gd name="T27" fmla="*/ 44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131">
                    <a:moveTo>
                      <a:pt x="48" y="44"/>
                    </a:moveTo>
                    <a:lnTo>
                      <a:pt x="16" y="46"/>
                    </a:lnTo>
                    <a:lnTo>
                      <a:pt x="0" y="18"/>
                    </a:lnTo>
                    <a:lnTo>
                      <a:pt x="11" y="0"/>
                    </a:lnTo>
                    <a:lnTo>
                      <a:pt x="29" y="0"/>
                    </a:lnTo>
                    <a:lnTo>
                      <a:pt x="97" y="38"/>
                    </a:lnTo>
                    <a:lnTo>
                      <a:pt x="141" y="66"/>
                    </a:lnTo>
                    <a:lnTo>
                      <a:pt x="186" y="92"/>
                    </a:lnTo>
                    <a:lnTo>
                      <a:pt x="226" y="107"/>
                    </a:lnTo>
                    <a:lnTo>
                      <a:pt x="236" y="122"/>
                    </a:lnTo>
                    <a:lnTo>
                      <a:pt x="220" y="131"/>
                    </a:lnTo>
                    <a:lnTo>
                      <a:pt x="129" y="100"/>
                    </a:lnTo>
                    <a:lnTo>
                      <a:pt x="48" y="44"/>
                    </a:lnTo>
                    <a:lnTo>
                      <a:pt x="48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73" name="Freeform 185"/>
              <p:cNvSpPr>
                <a:spLocks/>
              </p:cNvSpPr>
              <p:nvPr/>
            </p:nvSpPr>
            <p:spPr bwMode="auto">
              <a:xfrm>
                <a:off x="1617" y="4515"/>
                <a:ext cx="160" cy="30"/>
              </a:xfrm>
              <a:custGeom>
                <a:avLst/>
                <a:gdLst>
                  <a:gd name="T0" fmla="*/ 0 w 321"/>
                  <a:gd name="T1" fmla="*/ 34 h 60"/>
                  <a:gd name="T2" fmla="*/ 288 w 321"/>
                  <a:gd name="T3" fmla="*/ 0 h 60"/>
                  <a:gd name="T4" fmla="*/ 321 w 321"/>
                  <a:gd name="T5" fmla="*/ 6 h 60"/>
                  <a:gd name="T6" fmla="*/ 294 w 321"/>
                  <a:gd name="T7" fmla="*/ 30 h 60"/>
                  <a:gd name="T8" fmla="*/ 149 w 321"/>
                  <a:gd name="T9" fmla="*/ 59 h 60"/>
                  <a:gd name="T10" fmla="*/ 0 w 321"/>
                  <a:gd name="T11" fmla="*/ 60 h 60"/>
                  <a:gd name="T12" fmla="*/ 0 w 321"/>
                  <a:gd name="T13" fmla="*/ 34 h 60"/>
                  <a:gd name="T14" fmla="*/ 0 w 321"/>
                  <a:gd name="T15" fmla="*/ 3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1" h="60">
                    <a:moveTo>
                      <a:pt x="0" y="34"/>
                    </a:moveTo>
                    <a:lnTo>
                      <a:pt x="288" y="0"/>
                    </a:lnTo>
                    <a:lnTo>
                      <a:pt x="321" y="6"/>
                    </a:lnTo>
                    <a:lnTo>
                      <a:pt x="294" y="30"/>
                    </a:lnTo>
                    <a:lnTo>
                      <a:pt x="149" y="59"/>
                    </a:lnTo>
                    <a:lnTo>
                      <a:pt x="0" y="60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74" name="Freeform 186"/>
              <p:cNvSpPr>
                <a:spLocks/>
              </p:cNvSpPr>
              <p:nvPr/>
            </p:nvSpPr>
            <p:spPr bwMode="auto">
              <a:xfrm>
                <a:off x="2544" y="4360"/>
                <a:ext cx="24" cy="70"/>
              </a:xfrm>
              <a:custGeom>
                <a:avLst/>
                <a:gdLst>
                  <a:gd name="T0" fmla="*/ 48 w 48"/>
                  <a:gd name="T1" fmla="*/ 24 h 142"/>
                  <a:gd name="T2" fmla="*/ 39 w 48"/>
                  <a:gd name="T3" fmla="*/ 106 h 142"/>
                  <a:gd name="T4" fmla="*/ 37 w 48"/>
                  <a:gd name="T5" fmla="*/ 142 h 142"/>
                  <a:gd name="T6" fmla="*/ 11 w 48"/>
                  <a:gd name="T7" fmla="*/ 142 h 142"/>
                  <a:gd name="T8" fmla="*/ 0 w 48"/>
                  <a:gd name="T9" fmla="*/ 25 h 142"/>
                  <a:gd name="T10" fmla="*/ 24 w 48"/>
                  <a:gd name="T11" fmla="*/ 0 h 142"/>
                  <a:gd name="T12" fmla="*/ 48 w 48"/>
                  <a:gd name="T13" fmla="*/ 24 h 142"/>
                  <a:gd name="T14" fmla="*/ 48 w 48"/>
                  <a:gd name="T15" fmla="*/ 24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142">
                    <a:moveTo>
                      <a:pt x="48" y="24"/>
                    </a:moveTo>
                    <a:lnTo>
                      <a:pt x="39" y="106"/>
                    </a:lnTo>
                    <a:lnTo>
                      <a:pt x="37" y="142"/>
                    </a:lnTo>
                    <a:lnTo>
                      <a:pt x="11" y="142"/>
                    </a:lnTo>
                    <a:lnTo>
                      <a:pt x="0" y="25"/>
                    </a:lnTo>
                    <a:lnTo>
                      <a:pt x="24" y="0"/>
                    </a:lnTo>
                    <a:lnTo>
                      <a:pt x="48" y="24"/>
                    </a:lnTo>
                    <a:lnTo>
                      <a:pt x="4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75" name="Freeform 187"/>
              <p:cNvSpPr>
                <a:spLocks/>
              </p:cNvSpPr>
              <p:nvPr/>
            </p:nvSpPr>
            <p:spPr bwMode="auto">
              <a:xfrm>
                <a:off x="2509" y="4393"/>
                <a:ext cx="51" cy="78"/>
              </a:xfrm>
              <a:custGeom>
                <a:avLst/>
                <a:gdLst>
                  <a:gd name="T0" fmla="*/ 102 w 102"/>
                  <a:gd name="T1" fmla="*/ 14 h 158"/>
                  <a:gd name="T2" fmla="*/ 65 w 102"/>
                  <a:gd name="T3" fmla="*/ 88 h 158"/>
                  <a:gd name="T4" fmla="*/ 21 w 102"/>
                  <a:gd name="T5" fmla="*/ 155 h 158"/>
                  <a:gd name="T6" fmla="*/ 3 w 102"/>
                  <a:gd name="T7" fmla="*/ 158 h 158"/>
                  <a:gd name="T8" fmla="*/ 0 w 102"/>
                  <a:gd name="T9" fmla="*/ 140 h 158"/>
                  <a:gd name="T10" fmla="*/ 37 w 102"/>
                  <a:gd name="T11" fmla="*/ 82 h 158"/>
                  <a:gd name="T12" fmla="*/ 80 w 102"/>
                  <a:gd name="T13" fmla="*/ 0 h 158"/>
                  <a:gd name="T14" fmla="*/ 102 w 102"/>
                  <a:gd name="T15" fmla="*/ 14 h 158"/>
                  <a:gd name="T16" fmla="*/ 102 w 102"/>
                  <a:gd name="T17" fmla="*/ 1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" h="158">
                    <a:moveTo>
                      <a:pt x="102" y="14"/>
                    </a:moveTo>
                    <a:lnTo>
                      <a:pt x="65" y="88"/>
                    </a:lnTo>
                    <a:lnTo>
                      <a:pt x="21" y="155"/>
                    </a:lnTo>
                    <a:lnTo>
                      <a:pt x="3" y="158"/>
                    </a:lnTo>
                    <a:lnTo>
                      <a:pt x="0" y="140"/>
                    </a:lnTo>
                    <a:lnTo>
                      <a:pt x="37" y="82"/>
                    </a:lnTo>
                    <a:lnTo>
                      <a:pt x="80" y="0"/>
                    </a:lnTo>
                    <a:lnTo>
                      <a:pt x="102" y="14"/>
                    </a:lnTo>
                    <a:lnTo>
                      <a:pt x="102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76" name="Freeform 188"/>
              <p:cNvSpPr>
                <a:spLocks/>
              </p:cNvSpPr>
              <p:nvPr/>
            </p:nvSpPr>
            <p:spPr bwMode="auto">
              <a:xfrm>
                <a:off x="2517" y="4476"/>
                <a:ext cx="144" cy="58"/>
              </a:xfrm>
              <a:custGeom>
                <a:avLst/>
                <a:gdLst>
                  <a:gd name="T0" fmla="*/ 18 w 288"/>
                  <a:gd name="T1" fmla="*/ 0 h 117"/>
                  <a:gd name="T2" fmla="*/ 85 w 288"/>
                  <a:gd name="T3" fmla="*/ 15 h 117"/>
                  <a:gd name="T4" fmla="*/ 268 w 288"/>
                  <a:gd name="T5" fmla="*/ 69 h 117"/>
                  <a:gd name="T6" fmla="*/ 288 w 288"/>
                  <a:gd name="T7" fmla="*/ 98 h 117"/>
                  <a:gd name="T8" fmla="*/ 260 w 288"/>
                  <a:gd name="T9" fmla="*/ 117 h 117"/>
                  <a:gd name="T10" fmla="*/ 170 w 288"/>
                  <a:gd name="T11" fmla="*/ 85 h 117"/>
                  <a:gd name="T12" fmla="*/ 80 w 288"/>
                  <a:gd name="T13" fmla="*/ 44 h 117"/>
                  <a:gd name="T14" fmla="*/ 3 w 288"/>
                  <a:gd name="T15" fmla="*/ 22 h 117"/>
                  <a:gd name="T16" fmla="*/ 0 w 288"/>
                  <a:gd name="T17" fmla="*/ 4 h 117"/>
                  <a:gd name="T18" fmla="*/ 18 w 288"/>
                  <a:gd name="T19" fmla="*/ 0 h 117"/>
                  <a:gd name="T20" fmla="*/ 18 w 288"/>
                  <a:gd name="T21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8" h="117">
                    <a:moveTo>
                      <a:pt x="18" y="0"/>
                    </a:moveTo>
                    <a:lnTo>
                      <a:pt x="85" y="15"/>
                    </a:lnTo>
                    <a:lnTo>
                      <a:pt x="268" y="69"/>
                    </a:lnTo>
                    <a:lnTo>
                      <a:pt x="288" y="98"/>
                    </a:lnTo>
                    <a:lnTo>
                      <a:pt x="260" y="117"/>
                    </a:lnTo>
                    <a:lnTo>
                      <a:pt x="170" y="85"/>
                    </a:lnTo>
                    <a:lnTo>
                      <a:pt x="80" y="44"/>
                    </a:lnTo>
                    <a:lnTo>
                      <a:pt x="3" y="22"/>
                    </a:lnTo>
                    <a:lnTo>
                      <a:pt x="0" y="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77" name="Freeform 189"/>
              <p:cNvSpPr>
                <a:spLocks/>
              </p:cNvSpPr>
              <p:nvPr/>
            </p:nvSpPr>
            <p:spPr bwMode="auto">
              <a:xfrm>
                <a:off x="2649" y="4388"/>
                <a:ext cx="45" cy="140"/>
              </a:xfrm>
              <a:custGeom>
                <a:avLst/>
                <a:gdLst>
                  <a:gd name="T0" fmla="*/ 91 w 91"/>
                  <a:gd name="T1" fmla="*/ 12 h 279"/>
                  <a:gd name="T2" fmla="*/ 67 w 91"/>
                  <a:gd name="T3" fmla="*/ 171 h 279"/>
                  <a:gd name="T4" fmla="*/ 40 w 91"/>
                  <a:gd name="T5" fmla="*/ 244 h 279"/>
                  <a:gd name="T6" fmla="*/ 25 w 91"/>
                  <a:gd name="T7" fmla="*/ 279 h 279"/>
                  <a:gd name="T8" fmla="*/ 0 w 91"/>
                  <a:gd name="T9" fmla="*/ 270 h 279"/>
                  <a:gd name="T10" fmla="*/ 34 w 91"/>
                  <a:gd name="T11" fmla="*/ 160 h 279"/>
                  <a:gd name="T12" fmla="*/ 44 w 91"/>
                  <a:gd name="T13" fmla="*/ 0 h 279"/>
                  <a:gd name="T14" fmla="*/ 91 w 91"/>
                  <a:gd name="T15" fmla="*/ 12 h 279"/>
                  <a:gd name="T16" fmla="*/ 91 w 91"/>
                  <a:gd name="T17" fmla="*/ 12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279">
                    <a:moveTo>
                      <a:pt x="91" y="12"/>
                    </a:moveTo>
                    <a:lnTo>
                      <a:pt x="67" y="171"/>
                    </a:lnTo>
                    <a:lnTo>
                      <a:pt x="40" y="244"/>
                    </a:lnTo>
                    <a:lnTo>
                      <a:pt x="25" y="279"/>
                    </a:lnTo>
                    <a:lnTo>
                      <a:pt x="0" y="270"/>
                    </a:lnTo>
                    <a:lnTo>
                      <a:pt x="34" y="160"/>
                    </a:lnTo>
                    <a:lnTo>
                      <a:pt x="44" y="0"/>
                    </a:lnTo>
                    <a:lnTo>
                      <a:pt x="91" y="12"/>
                    </a:lnTo>
                    <a:lnTo>
                      <a:pt x="91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78" name="Freeform 190"/>
              <p:cNvSpPr>
                <a:spLocks/>
              </p:cNvSpPr>
              <p:nvPr/>
            </p:nvSpPr>
            <p:spPr bwMode="auto">
              <a:xfrm>
                <a:off x="2744" y="4287"/>
                <a:ext cx="50" cy="28"/>
              </a:xfrm>
              <a:custGeom>
                <a:avLst/>
                <a:gdLst>
                  <a:gd name="T0" fmla="*/ 0 w 100"/>
                  <a:gd name="T1" fmla="*/ 29 h 56"/>
                  <a:gd name="T2" fmla="*/ 72 w 100"/>
                  <a:gd name="T3" fmla="*/ 0 h 56"/>
                  <a:gd name="T4" fmla="*/ 100 w 100"/>
                  <a:gd name="T5" fmla="*/ 18 h 56"/>
                  <a:gd name="T6" fmla="*/ 70 w 100"/>
                  <a:gd name="T7" fmla="*/ 38 h 56"/>
                  <a:gd name="T8" fmla="*/ 41 w 100"/>
                  <a:gd name="T9" fmla="*/ 56 h 56"/>
                  <a:gd name="T10" fmla="*/ 0 w 100"/>
                  <a:gd name="T11" fmla="*/ 56 h 56"/>
                  <a:gd name="T12" fmla="*/ 0 w 100"/>
                  <a:gd name="T13" fmla="*/ 29 h 56"/>
                  <a:gd name="T14" fmla="*/ 0 w 100"/>
                  <a:gd name="T15" fmla="*/ 2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56">
                    <a:moveTo>
                      <a:pt x="0" y="29"/>
                    </a:moveTo>
                    <a:lnTo>
                      <a:pt x="72" y="0"/>
                    </a:lnTo>
                    <a:lnTo>
                      <a:pt x="100" y="18"/>
                    </a:lnTo>
                    <a:lnTo>
                      <a:pt x="70" y="38"/>
                    </a:lnTo>
                    <a:lnTo>
                      <a:pt x="41" y="56"/>
                    </a:lnTo>
                    <a:lnTo>
                      <a:pt x="0" y="56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79" name="Freeform 191"/>
              <p:cNvSpPr>
                <a:spLocks/>
              </p:cNvSpPr>
              <p:nvPr/>
            </p:nvSpPr>
            <p:spPr bwMode="auto">
              <a:xfrm>
                <a:off x="2777" y="4010"/>
                <a:ext cx="29" cy="287"/>
              </a:xfrm>
              <a:custGeom>
                <a:avLst/>
                <a:gdLst>
                  <a:gd name="T0" fmla="*/ 59 w 59"/>
                  <a:gd name="T1" fmla="*/ 11 h 573"/>
                  <a:gd name="T2" fmla="*/ 34 w 59"/>
                  <a:gd name="T3" fmla="*/ 102 h 573"/>
                  <a:gd name="T4" fmla="*/ 44 w 59"/>
                  <a:gd name="T5" fmla="*/ 317 h 573"/>
                  <a:gd name="T6" fmla="*/ 48 w 59"/>
                  <a:gd name="T7" fmla="*/ 548 h 573"/>
                  <a:gd name="T8" fmla="*/ 23 w 59"/>
                  <a:gd name="T9" fmla="*/ 573 h 573"/>
                  <a:gd name="T10" fmla="*/ 0 w 59"/>
                  <a:gd name="T11" fmla="*/ 548 h 573"/>
                  <a:gd name="T12" fmla="*/ 18 w 59"/>
                  <a:gd name="T13" fmla="*/ 317 h 573"/>
                  <a:gd name="T14" fmla="*/ 36 w 59"/>
                  <a:gd name="T15" fmla="*/ 0 h 573"/>
                  <a:gd name="T16" fmla="*/ 59 w 59"/>
                  <a:gd name="T17" fmla="*/ 11 h 573"/>
                  <a:gd name="T18" fmla="*/ 59 w 59"/>
                  <a:gd name="T19" fmla="*/ 11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9" h="573">
                    <a:moveTo>
                      <a:pt x="59" y="11"/>
                    </a:moveTo>
                    <a:lnTo>
                      <a:pt x="34" y="102"/>
                    </a:lnTo>
                    <a:lnTo>
                      <a:pt x="44" y="317"/>
                    </a:lnTo>
                    <a:lnTo>
                      <a:pt x="48" y="548"/>
                    </a:lnTo>
                    <a:lnTo>
                      <a:pt x="23" y="573"/>
                    </a:lnTo>
                    <a:lnTo>
                      <a:pt x="0" y="548"/>
                    </a:lnTo>
                    <a:lnTo>
                      <a:pt x="18" y="317"/>
                    </a:lnTo>
                    <a:lnTo>
                      <a:pt x="36" y="0"/>
                    </a:lnTo>
                    <a:lnTo>
                      <a:pt x="59" y="11"/>
                    </a:lnTo>
                    <a:lnTo>
                      <a:pt x="59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80" name="Freeform 192"/>
              <p:cNvSpPr>
                <a:spLocks/>
              </p:cNvSpPr>
              <p:nvPr/>
            </p:nvSpPr>
            <p:spPr bwMode="auto">
              <a:xfrm>
                <a:off x="2782" y="4252"/>
                <a:ext cx="66" cy="33"/>
              </a:xfrm>
              <a:custGeom>
                <a:avLst/>
                <a:gdLst>
                  <a:gd name="T0" fmla="*/ 8 w 132"/>
                  <a:gd name="T1" fmla="*/ 38 h 66"/>
                  <a:gd name="T2" fmla="*/ 54 w 132"/>
                  <a:gd name="T3" fmla="*/ 6 h 66"/>
                  <a:gd name="T4" fmla="*/ 115 w 132"/>
                  <a:gd name="T5" fmla="*/ 0 h 66"/>
                  <a:gd name="T6" fmla="*/ 132 w 132"/>
                  <a:gd name="T7" fmla="*/ 36 h 66"/>
                  <a:gd name="T8" fmla="*/ 70 w 132"/>
                  <a:gd name="T9" fmla="*/ 51 h 66"/>
                  <a:gd name="T10" fmla="*/ 21 w 132"/>
                  <a:gd name="T11" fmla="*/ 66 h 66"/>
                  <a:gd name="T12" fmla="*/ 0 w 132"/>
                  <a:gd name="T13" fmla="*/ 59 h 66"/>
                  <a:gd name="T14" fmla="*/ 8 w 132"/>
                  <a:gd name="T15" fmla="*/ 38 h 66"/>
                  <a:gd name="T16" fmla="*/ 8 w 132"/>
                  <a:gd name="T17" fmla="*/ 3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66">
                    <a:moveTo>
                      <a:pt x="8" y="38"/>
                    </a:moveTo>
                    <a:lnTo>
                      <a:pt x="54" y="6"/>
                    </a:lnTo>
                    <a:lnTo>
                      <a:pt x="115" y="0"/>
                    </a:lnTo>
                    <a:lnTo>
                      <a:pt x="132" y="36"/>
                    </a:lnTo>
                    <a:lnTo>
                      <a:pt x="70" y="51"/>
                    </a:lnTo>
                    <a:lnTo>
                      <a:pt x="21" y="66"/>
                    </a:lnTo>
                    <a:lnTo>
                      <a:pt x="0" y="59"/>
                    </a:lnTo>
                    <a:lnTo>
                      <a:pt x="8" y="38"/>
                    </a:lnTo>
                    <a:lnTo>
                      <a:pt x="8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81" name="Freeform 193"/>
              <p:cNvSpPr>
                <a:spLocks/>
              </p:cNvSpPr>
              <p:nvPr/>
            </p:nvSpPr>
            <p:spPr bwMode="auto">
              <a:xfrm>
                <a:off x="2755" y="4304"/>
                <a:ext cx="37" cy="160"/>
              </a:xfrm>
              <a:custGeom>
                <a:avLst/>
                <a:gdLst>
                  <a:gd name="T0" fmla="*/ 49 w 72"/>
                  <a:gd name="T1" fmla="*/ 10 h 320"/>
                  <a:gd name="T2" fmla="*/ 72 w 72"/>
                  <a:gd name="T3" fmla="*/ 133 h 320"/>
                  <a:gd name="T4" fmla="*/ 52 w 72"/>
                  <a:gd name="T5" fmla="*/ 258 h 320"/>
                  <a:gd name="T6" fmla="*/ 26 w 72"/>
                  <a:gd name="T7" fmla="*/ 320 h 320"/>
                  <a:gd name="T8" fmla="*/ 0 w 72"/>
                  <a:gd name="T9" fmla="*/ 316 h 320"/>
                  <a:gd name="T10" fmla="*/ 16 w 72"/>
                  <a:gd name="T11" fmla="*/ 244 h 320"/>
                  <a:gd name="T12" fmla="*/ 39 w 72"/>
                  <a:gd name="T13" fmla="*/ 129 h 320"/>
                  <a:gd name="T14" fmla="*/ 24 w 72"/>
                  <a:gd name="T15" fmla="*/ 17 h 320"/>
                  <a:gd name="T16" fmla="*/ 32 w 72"/>
                  <a:gd name="T17" fmla="*/ 0 h 320"/>
                  <a:gd name="T18" fmla="*/ 49 w 72"/>
                  <a:gd name="T19" fmla="*/ 10 h 320"/>
                  <a:gd name="T20" fmla="*/ 49 w 72"/>
                  <a:gd name="T21" fmla="*/ 1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320">
                    <a:moveTo>
                      <a:pt x="49" y="10"/>
                    </a:moveTo>
                    <a:lnTo>
                      <a:pt x="72" y="133"/>
                    </a:lnTo>
                    <a:lnTo>
                      <a:pt x="52" y="258"/>
                    </a:lnTo>
                    <a:lnTo>
                      <a:pt x="26" y="320"/>
                    </a:lnTo>
                    <a:lnTo>
                      <a:pt x="0" y="316"/>
                    </a:lnTo>
                    <a:lnTo>
                      <a:pt x="16" y="244"/>
                    </a:lnTo>
                    <a:lnTo>
                      <a:pt x="39" y="129"/>
                    </a:lnTo>
                    <a:lnTo>
                      <a:pt x="24" y="17"/>
                    </a:lnTo>
                    <a:lnTo>
                      <a:pt x="32" y="0"/>
                    </a:lnTo>
                    <a:lnTo>
                      <a:pt x="49" y="10"/>
                    </a:lnTo>
                    <a:lnTo>
                      <a:pt x="49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82" name="Freeform 194"/>
              <p:cNvSpPr>
                <a:spLocks/>
              </p:cNvSpPr>
              <p:nvPr/>
            </p:nvSpPr>
            <p:spPr bwMode="auto">
              <a:xfrm>
                <a:off x="2679" y="4486"/>
                <a:ext cx="72" cy="28"/>
              </a:xfrm>
              <a:custGeom>
                <a:avLst/>
                <a:gdLst>
                  <a:gd name="T0" fmla="*/ 20 w 144"/>
                  <a:gd name="T1" fmla="*/ 5 h 56"/>
                  <a:gd name="T2" fmla="*/ 65 w 144"/>
                  <a:gd name="T3" fmla="*/ 16 h 56"/>
                  <a:gd name="T4" fmla="*/ 110 w 144"/>
                  <a:gd name="T5" fmla="*/ 0 h 56"/>
                  <a:gd name="T6" fmla="*/ 144 w 144"/>
                  <a:gd name="T7" fmla="*/ 12 h 56"/>
                  <a:gd name="T8" fmla="*/ 132 w 144"/>
                  <a:gd name="T9" fmla="*/ 46 h 56"/>
                  <a:gd name="T10" fmla="*/ 65 w 144"/>
                  <a:gd name="T11" fmla="*/ 56 h 56"/>
                  <a:gd name="T12" fmla="*/ 3 w 144"/>
                  <a:gd name="T13" fmla="*/ 26 h 56"/>
                  <a:gd name="T14" fmla="*/ 0 w 144"/>
                  <a:gd name="T15" fmla="*/ 6 h 56"/>
                  <a:gd name="T16" fmla="*/ 20 w 144"/>
                  <a:gd name="T17" fmla="*/ 5 h 56"/>
                  <a:gd name="T18" fmla="*/ 20 w 144"/>
                  <a:gd name="T19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4" h="56">
                    <a:moveTo>
                      <a:pt x="20" y="5"/>
                    </a:moveTo>
                    <a:lnTo>
                      <a:pt x="65" y="16"/>
                    </a:lnTo>
                    <a:lnTo>
                      <a:pt x="110" y="0"/>
                    </a:lnTo>
                    <a:lnTo>
                      <a:pt x="144" y="12"/>
                    </a:lnTo>
                    <a:lnTo>
                      <a:pt x="132" y="46"/>
                    </a:lnTo>
                    <a:lnTo>
                      <a:pt x="65" y="56"/>
                    </a:lnTo>
                    <a:lnTo>
                      <a:pt x="3" y="26"/>
                    </a:lnTo>
                    <a:lnTo>
                      <a:pt x="0" y="6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83" name="Freeform 195"/>
              <p:cNvSpPr>
                <a:spLocks/>
              </p:cNvSpPr>
              <p:nvPr/>
            </p:nvSpPr>
            <p:spPr bwMode="auto">
              <a:xfrm>
                <a:off x="2431" y="4444"/>
                <a:ext cx="97" cy="80"/>
              </a:xfrm>
              <a:custGeom>
                <a:avLst/>
                <a:gdLst>
                  <a:gd name="T0" fmla="*/ 181 w 193"/>
                  <a:gd name="T1" fmla="*/ 25 h 160"/>
                  <a:gd name="T2" fmla="*/ 74 w 193"/>
                  <a:gd name="T3" fmla="*/ 67 h 160"/>
                  <a:gd name="T4" fmla="*/ 48 w 193"/>
                  <a:gd name="T5" fmla="*/ 85 h 160"/>
                  <a:gd name="T6" fmla="*/ 28 w 193"/>
                  <a:gd name="T7" fmla="*/ 103 h 160"/>
                  <a:gd name="T8" fmla="*/ 34 w 193"/>
                  <a:gd name="T9" fmla="*/ 145 h 160"/>
                  <a:gd name="T10" fmla="*/ 17 w 193"/>
                  <a:gd name="T11" fmla="*/ 160 h 160"/>
                  <a:gd name="T12" fmla="*/ 0 w 193"/>
                  <a:gd name="T13" fmla="*/ 143 h 160"/>
                  <a:gd name="T14" fmla="*/ 11 w 193"/>
                  <a:gd name="T15" fmla="*/ 75 h 160"/>
                  <a:gd name="T16" fmla="*/ 47 w 193"/>
                  <a:gd name="T17" fmla="*/ 47 h 160"/>
                  <a:gd name="T18" fmla="*/ 88 w 193"/>
                  <a:gd name="T19" fmla="*/ 25 h 160"/>
                  <a:gd name="T20" fmla="*/ 193 w 193"/>
                  <a:gd name="T21" fmla="*/ 0 h 160"/>
                  <a:gd name="T22" fmla="*/ 181 w 193"/>
                  <a:gd name="T23" fmla="*/ 25 h 160"/>
                  <a:gd name="T24" fmla="*/ 181 w 193"/>
                  <a:gd name="T25" fmla="*/ 2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3" h="160">
                    <a:moveTo>
                      <a:pt x="181" y="25"/>
                    </a:moveTo>
                    <a:lnTo>
                      <a:pt x="74" y="67"/>
                    </a:lnTo>
                    <a:lnTo>
                      <a:pt x="48" y="85"/>
                    </a:lnTo>
                    <a:lnTo>
                      <a:pt x="28" y="103"/>
                    </a:lnTo>
                    <a:lnTo>
                      <a:pt x="34" y="145"/>
                    </a:lnTo>
                    <a:lnTo>
                      <a:pt x="17" y="160"/>
                    </a:lnTo>
                    <a:lnTo>
                      <a:pt x="0" y="143"/>
                    </a:lnTo>
                    <a:lnTo>
                      <a:pt x="11" y="75"/>
                    </a:lnTo>
                    <a:lnTo>
                      <a:pt x="47" y="47"/>
                    </a:lnTo>
                    <a:lnTo>
                      <a:pt x="88" y="25"/>
                    </a:lnTo>
                    <a:lnTo>
                      <a:pt x="193" y="0"/>
                    </a:lnTo>
                    <a:lnTo>
                      <a:pt x="181" y="25"/>
                    </a:lnTo>
                    <a:lnTo>
                      <a:pt x="181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84" name="Freeform 196"/>
              <p:cNvSpPr>
                <a:spLocks/>
              </p:cNvSpPr>
              <p:nvPr/>
            </p:nvSpPr>
            <p:spPr bwMode="auto">
              <a:xfrm>
                <a:off x="2455" y="4514"/>
                <a:ext cx="184" cy="33"/>
              </a:xfrm>
              <a:custGeom>
                <a:avLst/>
                <a:gdLst>
                  <a:gd name="T0" fmla="*/ 22 w 369"/>
                  <a:gd name="T1" fmla="*/ 0 h 67"/>
                  <a:gd name="T2" fmla="*/ 118 w 369"/>
                  <a:gd name="T3" fmla="*/ 5 h 67"/>
                  <a:gd name="T4" fmla="*/ 233 w 369"/>
                  <a:gd name="T5" fmla="*/ 33 h 67"/>
                  <a:gd name="T6" fmla="*/ 307 w 369"/>
                  <a:gd name="T7" fmla="*/ 26 h 67"/>
                  <a:gd name="T8" fmla="*/ 363 w 369"/>
                  <a:gd name="T9" fmla="*/ 15 h 67"/>
                  <a:gd name="T10" fmla="*/ 369 w 369"/>
                  <a:gd name="T11" fmla="*/ 37 h 67"/>
                  <a:gd name="T12" fmla="*/ 344 w 369"/>
                  <a:gd name="T13" fmla="*/ 60 h 67"/>
                  <a:gd name="T14" fmla="*/ 232 w 369"/>
                  <a:gd name="T15" fmla="*/ 67 h 67"/>
                  <a:gd name="T16" fmla="*/ 158 w 369"/>
                  <a:gd name="T17" fmla="*/ 46 h 67"/>
                  <a:gd name="T18" fmla="*/ 86 w 369"/>
                  <a:gd name="T19" fmla="*/ 31 h 67"/>
                  <a:gd name="T20" fmla="*/ 12 w 369"/>
                  <a:gd name="T21" fmla="*/ 31 h 67"/>
                  <a:gd name="T22" fmla="*/ 0 w 369"/>
                  <a:gd name="T23" fmla="*/ 18 h 67"/>
                  <a:gd name="T24" fmla="*/ 22 w 369"/>
                  <a:gd name="T25" fmla="*/ 0 h 67"/>
                  <a:gd name="T26" fmla="*/ 22 w 369"/>
                  <a:gd name="T2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9" h="67">
                    <a:moveTo>
                      <a:pt x="22" y="0"/>
                    </a:moveTo>
                    <a:lnTo>
                      <a:pt x="118" y="5"/>
                    </a:lnTo>
                    <a:lnTo>
                      <a:pt x="233" y="33"/>
                    </a:lnTo>
                    <a:lnTo>
                      <a:pt x="307" y="26"/>
                    </a:lnTo>
                    <a:lnTo>
                      <a:pt x="363" y="15"/>
                    </a:lnTo>
                    <a:lnTo>
                      <a:pt x="369" y="37"/>
                    </a:lnTo>
                    <a:lnTo>
                      <a:pt x="344" y="60"/>
                    </a:lnTo>
                    <a:lnTo>
                      <a:pt x="232" y="67"/>
                    </a:lnTo>
                    <a:lnTo>
                      <a:pt x="158" y="46"/>
                    </a:lnTo>
                    <a:lnTo>
                      <a:pt x="86" y="31"/>
                    </a:lnTo>
                    <a:lnTo>
                      <a:pt x="12" y="31"/>
                    </a:lnTo>
                    <a:lnTo>
                      <a:pt x="0" y="18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85" name="Freeform 197"/>
              <p:cNvSpPr>
                <a:spLocks/>
              </p:cNvSpPr>
              <p:nvPr/>
            </p:nvSpPr>
            <p:spPr bwMode="auto">
              <a:xfrm>
                <a:off x="2267" y="4398"/>
                <a:ext cx="50" cy="136"/>
              </a:xfrm>
              <a:custGeom>
                <a:avLst/>
                <a:gdLst>
                  <a:gd name="T0" fmla="*/ 98 w 101"/>
                  <a:gd name="T1" fmla="*/ 1 h 272"/>
                  <a:gd name="T2" fmla="*/ 101 w 101"/>
                  <a:gd name="T3" fmla="*/ 19 h 272"/>
                  <a:gd name="T4" fmla="*/ 66 w 101"/>
                  <a:gd name="T5" fmla="*/ 160 h 272"/>
                  <a:gd name="T6" fmla="*/ 35 w 101"/>
                  <a:gd name="T7" fmla="*/ 228 h 272"/>
                  <a:gd name="T8" fmla="*/ 17 w 101"/>
                  <a:gd name="T9" fmla="*/ 272 h 272"/>
                  <a:gd name="T10" fmla="*/ 0 w 101"/>
                  <a:gd name="T11" fmla="*/ 241 h 272"/>
                  <a:gd name="T12" fmla="*/ 53 w 101"/>
                  <a:gd name="T13" fmla="*/ 121 h 272"/>
                  <a:gd name="T14" fmla="*/ 68 w 101"/>
                  <a:gd name="T15" fmla="*/ 0 h 272"/>
                  <a:gd name="T16" fmla="*/ 98 w 101"/>
                  <a:gd name="T17" fmla="*/ 1 h 272"/>
                  <a:gd name="T18" fmla="*/ 98 w 101"/>
                  <a:gd name="T19" fmla="*/ 1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1" h="272">
                    <a:moveTo>
                      <a:pt x="98" y="1"/>
                    </a:moveTo>
                    <a:lnTo>
                      <a:pt x="101" y="19"/>
                    </a:lnTo>
                    <a:lnTo>
                      <a:pt x="66" y="160"/>
                    </a:lnTo>
                    <a:lnTo>
                      <a:pt x="35" y="228"/>
                    </a:lnTo>
                    <a:lnTo>
                      <a:pt x="17" y="272"/>
                    </a:lnTo>
                    <a:lnTo>
                      <a:pt x="0" y="241"/>
                    </a:lnTo>
                    <a:lnTo>
                      <a:pt x="53" y="121"/>
                    </a:lnTo>
                    <a:lnTo>
                      <a:pt x="68" y="0"/>
                    </a:lnTo>
                    <a:lnTo>
                      <a:pt x="98" y="1"/>
                    </a:lnTo>
                    <a:lnTo>
                      <a:pt x="98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86" name="Freeform 198"/>
              <p:cNvSpPr>
                <a:spLocks/>
              </p:cNvSpPr>
              <p:nvPr/>
            </p:nvSpPr>
            <p:spPr bwMode="auto">
              <a:xfrm>
                <a:off x="2218" y="4401"/>
                <a:ext cx="27" cy="120"/>
              </a:xfrm>
              <a:custGeom>
                <a:avLst/>
                <a:gdLst>
                  <a:gd name="T0" fmla="*/ 26 w 53"/>
                  <a:gd name="T1" fmla="*/ 0 h 238"/>
                  <a:gd name="T2" fmla="*/ 41 w 53"/>
                  <a:gd name="T3" fmla="*/ 164 h 238"/>
                  <a:gd name="T4" fmla="*/ 53 w 53"/>
                  <a:gd name="T5" fmla="*/ 236 h 238"/>
                  <a:gd name="T6" fmla="*/ 27 w 53"/>
                  <a:gd name="T7" fmla="*/ 238 h 238"/>
                  <a:gd name="T8" fmla="*/ 0 w 53"/>
                  <a:gd name="T9" fmla="*/ 0 h 238"/>
                  <a:gd name="T10" fmla="*/ 26 w 53"/>
                  <a:gd name="T11" fmla="*/ 0 h 238"/>
                  <a:gd name="T12" fmla="*/ 26 w 53"/>
                  <a:gd name="T13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238">
                    <a:moveTo>
                      <a:pt x="26" y="0"/>
                    </a:moveTo>
                    <a:lnTo>
                      <a:pt x="41" y="164"/>
                    </a:lnTo>
                    <a:lnTo>
                      <a:pt x="53" y="236"/>
                    </a:lnTo>
                    <a:lnTo>
                      <a:pt x="27" y="238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87" name="Freeform 199"/>
              <p:cNvSpPr>
                <a:spLocks/>
              </p:cNvSpPr>
              <p:nvPr/>
            </p:nvSpPr>
            <p:spPr bwMode="auto">
              <a:xfrm>
                <a:off x="2373" y="4334"/>
                <a:ext cx="65" cy="179"/>
              </a:xfrm>
              <a:custGeom>
                <a:avLst/>
                <a:gdLst>
                  <a:gd name="T0" fmla="*/ 127 w 130"/>
                  <a:gd name="T1" fmla="*/ 0 h 358"/>
                  <a:gd name="T2" fmla="*/ 130 w 130"/>
                  <a:gd name="T3" fmla="*/ 110 h 358"/>
                  <a:gd name="T4" fmla="*/ 104 w 130"/>
                  <a:gd name="T5" fmla="*/ 217 h 358"/>
                  <a:gd name="T6" fmla="*/ 71 w 130"/>
                  <a:gd name="T7" fmla="*/ 259 h 358"/>
                  <a:gd name="T8" fmla="*/ 34 w 130"/>
                  <a:gd name="T9" fmla="*/ 358 h 358"/>
                  <a:gd name="T10" fmla="*/ 0 w 130"/>
                  <a:gd name="T11" fmla="*/ 350 h 358"/>
                  <a:gd name="T12" fmla="*/ 42 w 130"/>
                  <a:gd name="T13" fmla="*/ 244 h 358"/>
                  <a:gd name="T14" fmla="*/ 61 w 130"/>
                  <a:gd name="T15" fmla="*/ 221 h 358"/>
                  <a:gd name="T16" fmla="*/ 79 w 130"/>
                  <a:gd name="T17" fmla="*/ 199 h 358"/>
                  <a:gd name="T18" fmla="*/ 94 w 130"/>
                  <a:gd name="T19" fmla="*/ 132 h 358"/>
                  <a:gd name="T20" fmla="*/ 96 w 130"/>
                  <a:gd name="T21" fmla="*/ 61 h 358"/>
                  <a:gd name="T22" fmla="*/ 111 w 130"/>
                  <a:gd name="T23" fmla="*/ 0 h 358"/>
                  <a:gd name="T24" fmla="*/ 127 w 130"/>
                  <a:gd name="T25" fmla="*/ 0 h 358"/>
                  <a:gd name="T26" fmla="*/ 127 w 130"/>
                  <a:gd name="T27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0" h="358">
                    <a:moveTo>
                      <a:pt x="127" y="0"/>
                    </a:moveTo>
                    <a:lnTo>
                      <a:pt x="130" y="110"/>
                    </a:lnTo>
                    <a:lnTo>
                      <a:pt x="104" y="217"/>
                    </a:lnTo>
                    <a:lnTo>
                      <a:pt x="71" y="259"/>
                    </a:lnTo>
                    <a:lnTo>
                      <a:pt x="34" y="358"/>
                    </a:lnTo>
                    <a:lnTo>
                      <a:pt x="0" y="350"/>
                    </a:lnTo>
                    <a:lnTo>
                      <a:pt x="42" y="244"/>
                    </a:lnTo>
                    <a:lnTo>
                      <a:pt x="61" y="221"/>
                    </a:lnTo>
                    <a:lnTo>
                      <a:pt x="79" y="199"/>
                    </a:lnTo>
                    <a:lnTo>
                      <a:pt x="94" y="132"/>
                    </a:lnTo>
                    <a:lnTo>
                      <a:pt x="96" y="61"/>
                    </a:lnTo>
                    <a:lnTo>
                      <a:pt x="111" y="0"/>
                    </a:lnTo>
                    <a:lnTo>
                      <a:pt x="127" y="0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88" name="Freeform 200"/>
              <p:cNvSpPr>
                <a:spLocks/>
              </p:cNvSpPr>
              <p:nvPr/>
            </p:nvSpPr>
            <p:spPr bwMode="auto">
              <a:xfrm>
                <a:off x="2339" y="4393"/>
                <a:ext cx="23" cy="126"/>
              </a:xfrm>
              <a:custGeom>
                <a:avLst/>
                <a:gdLst>
                  <a:gd name="T0" fmla="*/ 29 w 46"/>
                  <a:gd name="T1" fmla="*/ 11 h 254"/>
                  <a:gd name="T2" fmla="*/ 29 w 46"/>
                  <a:gd name="T3" fmla="*/ 122 h 254"/>
                  <a:gd name="T4" fmla="*/ 46 w 46"/>
                  <a:gd name="T5" fmla="*/ 237 h 254"/>
                  <a:gd name="T6" fmla="*/ 35 w 46"/>
                  <a:gd name="T7" fmla="*/ 254 h 254"/>
                  <a:gd name="T8" fmla="*/ 21 w 46"/>
                  <a:gd name="T9" fmla="*/ 244 h 254"/>
                  <a:gd name="T10" fmla="*/ 14 w 46"/>
                  <a:gd name="T11" fmla="*/ 219 h 254"/>
                  <a:gd name="T12" fmla="*/ 0 w 46"/>
                  <a:gd name="T13" fmla="*/ 100 h 254"/>
                  <a:gd name="T14" fmla="*/ 3 w 46"/>
                  <a:gd name="T15" fmla="*/ 17 h 254"/>
                  <a:gd name="T16" fmla="*/ 20 w 46"/>
                  <a:gd name="T17" fmla="*/ 0 h 254"/>
                  <a:gd name="T18" fmla="*/ 29 w 46"/>
                  <a:gd name="T19" fmla="*/ 11 h 254"/>
                  <a:gd name="T20" fmla="*/ 29 w 46"/>
                  <a:gd name="T21" fmla="*/ 11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254">
                    <a:moveTo>
                      <a:pt x="29" y="11"/>
                    </a:moveTo>
                    <a:lnTo>
                      <a:pt x="29" y="122"/>
                    </a:lnTo>
                    <a:lnTo>
                      <a:pt x="46" y="237"/>
                    </a:lnTo>
                    <a:lnTo>
                      <a:pt x="35" y="254"/>
                    </a:lnTo>
                    <a:lnTo>
                      <a:pt x="21" y="244"/>
                    </a:lnTo>
                    <a:lnTo>
                      <a:pt x="14" y="219"/>
                    </a:lnTo>
                    <a:lnTo>
                      <a:pt x="0" y="100"/>
                    </a:lnTo>
                    <a:lnTo>
                      <a:pt x="3" y="17"/>
                    </a:lnTo>
                    <a:lnTo>
                      <a:pt x="20" y="0"/>
                    </a:lnTo>
                    <a:lnTo>
                      <a:pt x="29" y="11"/>
                    </a:lnTo>
                    <a:lnTo>
                      <a:pt x="29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89" name="Freeform 201"/>
              <p:cNvSpPr>
                <a:spLocks/>
              </p:cNvSpPr>
              <p:nvPr/>
            </p:nvSpPr>
            <p:spPr bwMode="auto">
              <a:xfrm>
                <a:off x="2254" y="4517"/>
                <a:ext cx="32" cy="91"/>
              </a:xfrm>
              <a:custGeom>
                <a:avLst/>
                <a:gdLst>
                  <a:gd name="T0" fmla="*/ 17 w 64"/>
                  <a:gd name="T1" fmla="*/ 0 h 183"/>
                  <a:gd name="T2" fmla="*/ 56 w 64"/>
                  <a:gd name="T3" fmla="*/ 41 h 183"/>
                  <a:gd name="T4" fmla="*/ 64 w 64"/>
                  <a:gd name="T5" fmla="*/ 100 h 183"/>
                  <a:gd name="T6" fmla="*/ 38 w 64"/>
                  <a:gd name="T7" fmla="*/ 177 h 183"/>
                  <a:gd name="T8" fmla="*/ 15 w 64"/>
                  <a:gd name="T9" fmla="*/ 183 h 183"/>
                  <a:gd name="T10" fmla="*/ 40 w 64"/>
                  <a:gd name="T11" fmla="*/ 85 h 183"/>
                  <a:gd name="T12" fmla="*/ 34 w 64"/>
                  <a:gd name="T13" fmla="*/ 51 h 183"/>
                  <a:gd name="T14" fmla="*/ 6 w 64"/>
                  <a:gd name="T15" fmla="*/ 25 h 183"/>
                  <a:gd name="T16" fmla="*/ 0 w 64"/>
                  <a:gd name="T17" fmla="*/ 7 h 183"/>
                  <a:gd name="T18" fmla="*/ 17 w 64"/>
                  <a:gd name="T19" fmla="*/ 0 h 183"/>
                  <a:gd name="T20" fmla="*/ 17 w 64"/>
                  <a:gd name="T2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" h="183">
                    <a:moveTo>
                      <a:pt x="17" y="0"/>
                    </a:moveTo>
                    <a:lnTo>
                      <a:pt x="56" y="41"/>
                    </a:lnTo>
                    <a:lnTo>
                      <a:pt x="64" y="100"/>
                    </a:lnTo>
                    <a:lnTo>
                      <a:pt x="38" y="177"/>
                    </a:lnTo>
                    <a:lnTo>
                      <a:pt x="15" y="183"/>
                    </a:lnTo>
                    <a:lnTo>
                      <a:pt x="40" y="85"/>
                    </a:lnTo>
                    <a:lnTo>
                      <a:pt x="34" y="51"/>
                    </a:lnTo>
                    <a:lnTo>
                      <a:pt x="6" y="25"/>
                    </a:lnTo>
                    <a:lnTo>
                      <a:pt x="0" y="7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90" name="Freeform 202"/>
              <p:cNvSpPr>
                <a:spLocks/>
              </p:cNvSpPr>
              <p:nvPr/>
            </p:nvSpPr>
            <p:spPr bwMode="auto">
              <a:xfrm>
                <a:off x="2151" y="4520"/>
                <a:ext cx="90" cy="49"/>
              </a:xfrm>
              <a:custGeom>
                <a:avLst/>
                <a:gdLst>
                  <a:gd name="T0" fmla="*/ 179 w 179"/>
                  <a:gd name="T1" fmla="*/ 28 h 99"/>
                  <a:gd name="T2" fmla="*/ 116 w 179"/>
                  <a:gd name="T3" fmla="*/ 82 h 99"/>
                  <a:gd name="T4" fmla="*/ 11 w 179"/>
                  <a:gd name="T5" fmla="*/ 99 h 99"/>
                  <a:gd name="T6" fmla="*/ 0 w 179"/>
                  <a:gd name="T7" fmla="*/ 84 h 99"/>
                  <a:gd name="T8" fmla="*/ 101 w 179"/>
                  <a:gd name="T9" fmla="*/ 52 h 99"/>
                  <a:gd name="T10" fmla="*/ 142 w 179"/>
                  <a:gd name="T11" fmla="*/ 21 h 99"/>
                  <a:gd name="T12" fmla="*/ 174 w 179"/>
                  <a:gd name="T13" fmla="*/ 0 h 99"/>
                  <a:gd name="T14" fmla="*/ 179 w 179"/>
                  <a:gd name="T15" fmla="*/ 28 h 99"/>
                  <a:gd name="T16" fmla="*/ 179 w 179"/>
                  <a:gd name="T17" fmla="*/ 2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9" h="99">
                    <a:moveTo>
                      <a:pt x="179" y="28"/>
                    </a:moveTo>
                    <a:lnTo>
                      <a:pt x="116" y="82"/>
                    </a:lnTo>
                    <a:lnTo>
                      <a:pt x="11" y="99"/>
                    </a:lnTo>
                    <a:lnTo>
                      <a:pt x="0" y="84"/>
                    </a:lnTo>
                    <a:lnTo>
                      <a:pt x="101" y="52"/>
                    </a:lnTo>
                    <a:lnTo>
                      <a:pt x="142" y="21"/>
                    </a:lnTo>
                    <a:lnTo>
                      <a:pt x="174" y="0"/>
                    </a:lnTo>
                    <a:lnTo>
                      <a:pt x="179" y="28"/>
                    </a:lnTo>
                    <a:lnTo>
                      <a:pt x="179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91" name="Freeform 203"/>
              <p:cNvSpPr>
                <a:spLocks/>
              </p:cNvSpPr>
              <p:nvPr/>
            </p:nvSpPr>
            <p:spPr bwMode="auto">
              <a:xfrm>
                <a:off x="2159" y="4556"/>
                <a:ext cx="84" cy="48"/>
              </a:xfrm>
              <a:custGeom>
                <a:avLst/>
                <a:gdLst>
                  <a:gd name="T0" fmla="*/ 20 w 167"/>
                  <a:gd name="T1" fmla="*/ 37 h 96"/>
                  <a:gd name="T2" fmla="*/ 45 w 167"/>
                  <a:gd name="T3" fmla="*/ 60 h 96"/>
                  <a:gd name="T4" fmla="*/ 77 w 167"/>
                  <a:gd name="T5" fmla="*/ 70 h 96"/>
                  <a:gd name="T6" fmla="*/ 167 w 167"/>
                  <a:gd name="T7" fmla="*/ 0 h 96"/>
                  <a:gd name="T8" fmla="*/ 153 w 167"/>
                  <a:gd name="T9" fmla="*/ 45 h 96"/>
                  <a:gd name="T10" fmla="*/ 104 w 167"/>
                  <a:gd name="T11" fmla="*/ 83 h 96"/>
                  <a:gd name="T12" fmla="*/ 77 w 167"/>
                  <a:gd name="T13" fmla="*/ 96 h 96"/>
                  <a:gd name="T14" fmla="*/ 0 w 167"/>
                  <a:gd name="T15" fmla="*/ 53 h 96"/>
                  <a:gd name="T16" fmla="*/ 3 w 167"/>
                  <a:gd name="T17" fmla="*/ 35 h 96"/>
                  <a:gd name="T18" fmla="*/ 20 w 167"/>
                  <a:gd name="T19" fmla="*/ 37 h 96"/>
                  <a:gd name="T20" fmla="*/ 20 w 167"/>
                  <a:gd name="T21" fmla="*/ 3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7" h="96">
                    <a:moveTo>
                      <a:pt x="20" y="37"/>
                    </a:moveTo>
                    <a:lnTo>
                      <a:pt x="45" y="60"/>
                    </a:lnTo>
                    <a:lnTo>
                      <a:pt x="77" y="70"/>
                    </a:lnTo>
                    <a:lnTo>
                      <a:pt x="167" y="0"/>
                    </a:lnTo>
                    <a:lnTo>
                      <a:pt x="153" y="45"/>
                    </a:lnTo>
                    <a:lnTo>
                      <a:pt x="104" y="83"/>
                    </a:lnTo>
                    <a:lnTo>
                      <a:pt x="77" y="96"/>
                    </a:lnTo>
                    <a:lnTo>
                      <a:pt x="0" y="53"/>
                    </a:lnTo>
                    <a:lnTo>
                      <a:pt x="3" y="35"/>
                    </a:lnTo>
                    <a:lnTo>
                      <a:pt x="20" y="37"/>
                    </a:lnTo>
                    <a:lnTo>
                      <a:pt x="20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92" name="Freeform 204"/>
              <p:cNvSpPr>
                <a:spLocks/>
              </p:cNvSpPr>
              <p:nvPr/>
            </p:nvSpPr>
            <p:spPr bwMode="auto">
              <a:xfrm>
                <a:off x="2290" y="4551"/>
                <a:ext cx="68" cy="40"/>
              </a:xfrm>
              <a:custGeom>
                <a:avLst/>
                <a:gdLst>
                  <a:gd name="T0" fmla="*/ 16 w 135"/>
                  <a:gd name="T1" fmla="*/ 33 h 79"/>
                  <a:gd name="T2" fmla="*/ 52 w 135"/>
                  <a:gd name="T3" fmla="*/ 51 h 79"/>
                  <a:gd name="T4" fmla="*/ 89 w 135"/>
                  <a:gd name="T5" fmla="*/ 56 h 79"/>
                  <a:gd name="T6" fmla="*/ 135 w 135"/>
                  <a:gd name="T7" fmla="*/ 0 h 79"/>
                  <a:gd name="T8" fmla="*/ 134 w 135"/>
                  <a:gd name="T9" fmla="*/ 37 h 79"/>
                  <a:gd name="T10" fmla="*/ 101 w 135"/>
                  <a:gd name="T11" fmla="*/ 79 h 79"/>
                  <a:gd name="T12" fmla="*/ 8 w 135"/>
                  <a:gd name="T13" fmla="*/ 57 h 79"/>
                  <a:gd name="T14" fmla="*/ 0 w 135"/>
                  <a:gd name="T15" fmla="*/ 41 h 79"/>
                  <a:gd name="T16" fmla="*/ 16 w 135"/>
                  <a:gd name="T17" fmla="*/ 33 h 79"/>
                  <a:gd name="T18" fmla="*/ 16 w 135"/>
                  <a:gd name="T19" fmla="*/ 3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5" h="79">
                    <a:moveTo>
                      <a:pt x="16" y="33"/>
                    </a:moveTo>
                    <a:lnTo>
                      <a:pt x="52" y="51"/>
                    </a:lnTo>
                    <a:lnTo>
                      <a:pt x="89" y="56"/>
                    </a:lnTo>
                    <a:lnTo>
                      <a:pt x="135" y="0"/>
                    </a:lnTo>
                    <a:lnTo>
                      <a:pt x="134" y="37"/>
                    </a:lnTo>
                    <a:lnTo>
                      <a:pt x="101" y="79"/>
                    </a:lnTo>
                    <a:lnTo>
                      <a:pt x="8" y="57"/>
                    </a:lnTo>
                    <a:lnTo>
                      <a:pt x="0" y="41"/>
                    </a:lnTo>
                    <a:lnTo>
                      <a:pt x="16" y="33"/>
                    </a:ln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93" name="Freeform 205"/>
              <p:cNvSpPr>
                <a:spLocks/>
              </p:cNvSpPr>
              <p:nvPr/>
            </p:nvSpPr>
            <p:spPr bwMode="auto">
              <a:xfrm>
                <a:off x="2373" y="4508"/>
                <a:ext cx="27" cy="84"/>
              </a:xfrm>
              <a:custGeom>
                <a:avLst/>
                <a:gdLst>
                  <a:gd name="T0" fmla="*/ 46 w 54"/>
                  <a:gd name="T1" fmla="*/ 5 h 167"/>
                  <a:gd name="T2" fmla="*/ 54 w 54"/>
                  <a:gd name="T3" fmla="*/ 77 h 167"/>
                  <a:gd name="T4" fmla="*/ 48 w 54"/>
                  <a:gd name="T5" fmla="*/ 149 h 167"/>
                  <a:gd name="T6" fmla="*/ 34 w 54"/>
                  <a:gd name="T7" fmla="*/ 167 h 167"/>
                  <a:gd name="T8" fmla="*/ 23 w 54"/>
                  <a:gd name="T9" fmla="*/ 157 h 167"/>
                  <a:gd name="T10" fmla="*/ 30 w 54"/>
                  <a:gd name="T11" fmla="*/ 33 h 167"/>
                  <a:gd name="T12" fmla="*/ 0 w 54"/>
                  <a:gd name="T13" fmla="*/ 0 h 167"/>
                  <a:gd name="T14" fmla="*/ 46 w 54"/>
                  <a:gd name="T15" fmla="*/ 5 h 167"/>
                  <a:gd name="T16" fmla="*/ 46 w 54"/>
                  <a:gd name="T17" fmla="*/ 5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67">
                    <a:moveTo>
                      <a:pt x="46" y="5"/>
                    </a:moveTo>
                    <a:lnTo>
                      <a:pt x="54" y="77"/>
                    </a:lnTo>
                    <a:lnTo>
                      <a:pt x="48" y="149"/>
                    </a:lnTo>
                    <a:lnTo>
                      <a:pt x="34" y="167"/>
                    </a:lnTo>
                    <a:lnTo>
                      <a:pt x="23" y="157"/>
                    </a:lnTo>
                    <a:lnTo>
                      <a:pt x="30" y="33"/>
                    </a:lnTo>
                    <a:lnTo>
                      <a:pt x="0" y="0"/>
                    </a:lnTo>
                    <a:lnTo>
                      <a:pt x="46" y="5"/>
                    </a:lnTo>
                    <a:lnTo>
                      <a:pt x="46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94" name="Freeform 206"/>
              <p:cNvSpPr>
                <a:spLocks/>
              </p:cNvSpPr>
              <p:nvPr/>
            </p:nvSpPr>
            <p:spPr bwMode="auto">
              <a:xfrm>
                <a:off x="2302" y="4499"/>
                <a:ext cx="88" cy="53"/>
              </a:xfrm>
              <a:custGeom>
                <a:avLst/>
                <a:gdLst>
                  <a:gd name="T0" fmla="*/ 176 w 176"/>
                  <a:gd name="T1" fmla="*/ 27 h 105"/>
                  <a:gd name="T2" fmla="*/ 109 w 176"/>
                  <a:gd name="T3" fmla="*/ 41 h 105"/>
                  <a:gd name="T4" fmla="*/ 72 w 176"/>
                  <a:gd name="T5" fmla="*/ 81 h 105"/>
                  <a:gd name="T6" fmla="*/ 35 w 176"/>
                  <a:gd name="T7" fmla="*/ 100 h 105"/>
                  <a:gd name="T8" fmla="*/ 0 w 176"/>
                  <a:gd name="T9" fmla="*/ 105 h 105"/>
                  <a:gd name="T10" fmla="*/ 74 w 176"/>
                  <a:gd name="T11" fmla="*/ 28 h 105"/>
                  <a:gd name="T12" fmla="*/ 102 w 176"/>
                  <a:gd name="T13" fmla="*/ 8 h 105"/>
                  <a:gd name="T14" fmla="*/ 151 w 176"/>
                  <a:gd name="T15" fmla="*/ 0 h 105"/>
                  <a:gd name="T16" fmla="*/ 176 w 176"/>
                  <a:gd name="T17" fmla="*/ 27 h 105"/>
                  <a:gd name="T18" fmla="*/ 176 w 176"/>
                  <a:gd name="T19" fmla="*/ 27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6" h="105">
                    <a:moveTo>
                      <a:pt x="176" y="27"/>
                    </a:moveTo>
                    <a:lnTo>
                      <a:pt x="109" y="41"/>
                    </a:lnTo>
                    <a:lnTo>
                      <a:pt x="72" y="81"/>
                    </a:lnTo>
                    <a:lnTo>
                      <a:pt x="35" y="100"/>
                    </a:lnTo>
                    <a:lnTo>
                      <a:pt x="0" y="105"/>
                    </a:lnTo>
                    <a:lnTo>
                      <a:pt x="74" y="28"/>
                    </a:lnTo>
                    <a:lnTo>
                      <a:pt x="102" y="8"/>
                    </a:lnTo>
                    <a:lnTo>
                      <a:pt x="151" y="0"/>
                    </a:lnTo>
                    <a:lnTo>
                      <a:pt x="176" y="27"/>
                    </a:lnTo>
                    <a:lnTo>
                      <a:pt x="176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95" name="Freeform 207"/>
              <p:cNvSpPr>
                <a:spLocks/>
              </p:cNvSpPr>
              <p:nvPr/>
            </p:nvSpPr>
            <p:spPr bwMode="auto">
              <a:xfrm>
                <a:off x="1244" y="3311"/>
                <a:ext cx="186" cy="414"/>
              </a:xfrm>
              <a:custGeom>
                <a:avLst/>
                <a:gdLst>
                  <a:gd name="T0" fmla="*/ 371 w 371"/>
                  <a:gd name="T1" fmla="*/ 25 h 827"/>
                  <a:gd name="T2" fmla="*/ 281 w 371"/>
                  <a:gd name="T3" fmla="*/ 77 h 827"/>
                  <a:gd name="T4" fmla="*/ 207 w 371"/>
                  <a:gd name="T5" fmla="*/ 149 h 827"/>
                  <a:gd name="T6" fmla="*/ 153 w 371"/>
                  <a:gd name="T7" fmla="*/ 239 h 827"/>
                  <a:gd name="T8" fmla="*/ 90 w 371"/>
                  <a:gd name="T9" fmla="*/ 437 h 827"/>
                  <a:gd name="T10" fmla="*/ 56 w 371"/>
                  <a:gd name="T11" fmla="*/ 717 h 827"/>
                  <a:gd name="T12" fmla="*/ 42 w 371"/>
                  <a:gd name="T13" fmla="*/ 773 h 827"/>
                  <a:gd name="T14" fmla="*/ 26 w 371"/>
                  <a:gd name="T15" fmla="*/ 827 h 827"/>
                  <a:gd name="T16" fmla="*/ 0 w 371"/>
                  <a:gd name="T17" fmla="*/ 821 h 827"/>
                  <a:gd name="T18" fmla="*/ 24 w 371"/>
                  <a:gd name="T19" fmla="*/ 629 h 827"/>
                  <a:gd name="T20" fmla="*/ 57 w 371"/>
                  <a:gd name="T21" fmla="*/ 429 h 827"/>
                  <a:gd name="T22" fmla="*/ 94 w 371"/>
                  <a:gd name="T23" fmla="*/ 304 h 827"/>
                  <a:gd name="T24" fmla="*/ 123 w 371"/>
                  <a:gd name="T25" fmla="*/ 237 h 827"/>
                  <a:gd name="T26" fmla="*/ 156 w 371"/>
                  <a:gd name="T27" fmla="*/ 171 h 827"/>
                  <a:gd name="T28" fmla="*/ 197 w 371"/>
                  <a:gd name="T29" fmla="*/ 112 h 827"/>
                  <a:gd name="T30" fmla="*/ 245 w 371"/>
                  <a:gd name="T31" fmla="*/ 62 h 827"/>
                  <a:gd name="T32" fmla="*/ 300 w 371"/>
                  <a:gd name="T33" fmla="*/ 22 h 827"/>
                  <a:gd name="T34" fmla="*/ 362 w 371"/>
                  <a:gd name="T35" fmla="*/ 0 h 827"/>
                  <a:gd name="T36" fmla="*/ 371 w 371"/>
                  <a:gd name="T37" fmla="*/ 25 h 827"/>
                  <a:gd name="T38" fmla="*/ 371 w 371"/>
                  <a:gd name="T39" fmla="*/ 25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1" h="827">
                    <a:moveTo>
                      <a:pt x="371" y="25"/>
                    </a:moveTo>
                    <a:lnTo>
                      <a:pt x="281" y="77"/>
                    </a:lnTo>
                    <a:lnTo>
                      <a:pt x="207" y="149"/>
                    </a:lnTo>
                    <a:lnTo>
                      <a:pt x="153" y="239"/>
                    </a:lnTo>
                    <a:lnTo>
                      <a:pt x="90" y="437"/>
                    </a:lnTo>
                    <a:lnTo>
                      <a:pt x="56" y="717"/>
                    </a:lnTo>
                    <a:lnTo>
                      <a:pt x="42" y="773"/>
                    </a:lnTo>
                    <a:lnTo>
                      <a:pt x="26" y="827"/>
                    </a:lnTo>
                    <a:lnTo>
                      <a:pt x="0" y="821"/>
                    </a:lnTo>
                    <a:lnTo>
                      <a:pt x="24" y="629"/>
                    </a:lnTo>
                    <a:lnTo>
                      <a:pt x="57" y="429"/>
                    </a:lnTo>
                    <a:lnTo>
                      <a:pt x="94" y="304"/>
                    </a:lnTo>
                    <a:lnTo>
                      <a:pt x="123" y="237"/>
                    </a:lnTo>
                    <a:lnTo>
                      <a:pt x="156" y="171"/>
                    </a:lnTo>
                    <a:lnTo>
                      <a:pt x="197" y="112"/>
                    </a:lnTo>
                    <a:lnTo>
                      <a:pt x="245" y="62"/>
                    </a:lnTo>
                    <a:lnTo>
                      <a:pt x="300" y="22"/>
                    </a:lnTo>
                    <a:lnTo>
                      <a:pt x="362" y="0"/>
                    </a:lnTo>
                    <a:lnTo>
                      <a:pt x="371" y="25"/>
                    </a:lnTo>
                    <a:lnTo>
                      <a:pt x="371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96" name="Freeform 208"/>
              <p:cNvSpPr>
                <a:spLocks/>
              </p:cNvSpPr>
              <p:nvPr/>
            </p:nvSpPr>
            <p:spPr bwMode="auto">
              <a:xfrm>
                <a:off x="1399" y="3414"/>
                <a:ext cx="77" cy="381"/>
              </a:xfrm>
              <a:custGeom>
                <a:avLst/>
                <a:gdLst>
                  <a:gd name="T0" fmla="*/ 102 w 155"/>
                  <a:gd name="T1" fmla="*/ 13 h 761"/>
                  <a:gd name="T2" fmla="*/ 65 w 155"/>
                  <a:gd name="T3" fmla="*/ 100 h 761"/>
                  <a:gd name="T4" fmla="*/ 50 w 155"/>
                  <a:gd name="T5" fmla="*/ 205 h 761"/>
                  <a:gd name="T6" fmla="*/ 62 w 155"/>
                  <a:gd name="T7" fmla="*/ 311 h 761"/>
                  <a:gd name="T8" fmla="*/ 87 w 155"/>
                  <a:gd name="T9" fmla="*/ 416 h 761"/>
                  <a:gd name="T10" fmla="*/ 116 w 155"/>
                  <a:gd name="T11" fmla="*/ 521 h 761"/>
                  <a:gd name="T12" fmla="*/ 146 w 155"/>
                  <a:gd name="T13" fmla="*/ 665 h 761"/>
                  <a:gd name="T14" fmla="*/ 155 w 155"/>
                  <a:gd name="T15" fmla="*/ 744 h 761"/>
                  <a:gd name="T16" fmla="*/ 151 w 155"/>
                  <a:gd name="T17" fmla="*/ 761 h 761"/>
                  <a:gd name="T18" fmla="*/ 139 w 155"/>
                  <a:gd name="T19" fmla="*/ 751 h 761"/>
                  <a:gd name="T20" fmla="*/ 58 w 155"/>
                  <a:gd name="T21" fmla="*/ 586 h 761"/>
                  <a:gd name="T22" fmla="*/ 7 w 155"/>
                  <a:gd name="T23" fmla="*/ 377 h 761"/>
                  <a:gd name="T24" fmla="*/ 0 w 155"/>
                  <a:gd name="T25" fmla="*/ 270 h 761"/>
                  <a:gd name="T26" fmla="*/ 7 w 155"/>
                  <a:gd name="T27" fmla="*/ 167 h 761"/>
                  <a:gd name="T28" fmla="*/ 33 w 155"/>
                  <a:gd name="T29" fmla="*/ 75 h 761"/>
                  <a:gd name="T30" fmla="*/ 80 w 155"/>
                  <a:gd name="T31" fmla="*/ 0 h 761"/>
                  <a:gd name="T32" fmla="*/ 102 w 155"/>
                  <a:gd name="T33" fmla="*/ 13 h 761"/>
                  <a:gd name="T34" fmla="*/ 102 w 155"/>
                  <a:gd name="T35" fmla="*/ 13 h 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5" h="761">
                    <a:moveTo>
                      <a:pt x="102" y="13"/>
                    </a:moveTo>
                    <a:lnTo>
                      <a:pt x="65" y="100"/>
                    </a:lnTo>
                    <a:lnTo>
                      <a:pt x="50" y="205"/>
                    </a:lnTo>
                    <a:lnTo>
                      <a:pt x="62" y="311"/>
                    </a:lnTo>
                    <a:lnTo>
                      <a:pt x="87" y="416"/>
                    </a:lnTo>
                    <a:lnTo>
                      <a:pt x="116" y="521"/>
                    </a:lnTo>
                    <a:lnTo>
                      <a:pt x="146" y="665"/>
                    </a:lnTo>
                    <a:lnTo>
                      <a:pt x="155" y="744"/>
                    </a:lnTo>
                    <a:lnTo>
                      <a:pt x="151" y="761"/>
                    </a:lnTo>
                    <a:lnTo>
                      <a:pt x="139" y="751"/>
                    </a:lnTo>
                    <a:lnTo>
                      <a:pt x="58" y="586"/>
                    </a:lnTo>
                    <a:lnTo>
                      <a:pt x="7" y="377"/>
                    </a:lnTo>
                    <a:lnTo>
                      <a:pt x="0" y="270"/>
                    </a:lnTo>
                    <a:lnTo>
                      <a:pt x="7" y="167"/>
                    </a:lnTo>
                    <a:lnTo>
                      <a:pt x="33" y="75"/>
                    </a:lnTo>
                    <a:lnTo>
                      <a:pt x="80" y="0"/>
                    </a:lnTo>
                    <a:lnTo>
                      <a:pt x="102" y="13"/>
                    </a:lnTo>
                    <a:lnTo>
                      <a:pt x="102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97" name="Freeform 209"/>
              <p:cNvSpPr>
                <a:spLocks/>
              </p:cNvSpPr>
              <p:nvPr/>
            </p:nvSpPr>
            <p:spPr bwMode="auto">
              <a:xfrm>
                <a:off x="1177" y="3522"/>
                <a:ext cx="167" cy="354"/>
              </a:xfrm>
              <a:custGeom>
                <a:avLst/>
                <a:gdLst>
                  <a:gd name="T0" fmla="*/ 333 w 333"/>
                  <a:gd name="T1" fmla="*/ 4 h 707"/>
                  <a:gd name="T2" fmla="*/ 314 w 333"/>
                  <a:gd name="T3" fmla="*/ 153 h 707"/>
                  <a:gd name="T4" fmla="*/ 290 w 333"/>
                  <a:gd name="T5" fmla="*/ 236 h 707"/>
                  <a:gd name="T6" fmla="*/ 259 w 333"/>
                  <a:gd name="T7" fmla="*/ 318 h 707"/>
                  <a:gd name="T8" fmla="*/ 223 w 333"/>
                  <a:gd name="T9" fmla="*/ 400 h 707"/>
                  <a:gd name="T10" fmla="*/ 183 w 333"/>
                  <a:gd name="T11" fmla="*/ 477 h 707"/>
                  <a:gd name="T12" fmla="*/ 144 w 333"/>
                  <a:gd name="T13" fmla="*/ 547 h 707"/>
                  <a:gd name="T14" fmla="*/ 105 w 333"/>
                  <a:gd name="T15" fmla="*/ 607 h 707"/>
                  <a:gd name="T16" fmla="*/ 65 w 333"/>
                  <a:gd name="T17" fmla="*/ 659 h 707"/>
                  <a:gd name="T18" fmla="*/ 23 w 333"/>
                  <a:gd name="T19" fmla="*/ 707 h 707"/>
                  <a:gd name="T20" fmla="*/ 0 w 333"/>
                  <a:gd name="T21" fmla="*/ 695 h 707"/>
                  <a:gd name="T22" fmla="*/ 28 w 333"/>
                  <a:gd name="T23" fmla="*/ 637 h 707"/>
                  <a:gd name="T24" fmla="*/ 61 w 333"/>
                  <a:gd name="T25" fmla="*/ 578 h 707"/>
                  <a:gd name="T26" fmla="*/ 119 w 333"/>
                  <a:gd name="T27" fmla="*/ 489 h 707"/>
                  <a:gd name="T28" fmla="*/ 174 w 333"/>
                  <a:gd name="T29" fmla="*/ 400 h 707"/>
                  <a:gd name="T30" fmla="*/ 260 w 333"/>
                  <a:gd name="T31" fmla="*/ 208 h 707"/>
                  <a:gd name="T32" fmla="*/ 307 w 333"/>
                  <a:gd name="T33" fmla="*/ 0 h 707"/>
                  <a:gd name="T34" fmla="*/ 333 w 333"/>
                  <a:gd name="T35" fmla="*/ 4 h 707"/>
                  <a:gd name="T36" fmla="*/ 333 w 333"/>
                  <a:gd name="T37" fmla="*/ 4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33" h="707">
                    <a:moveTo>
                      <a:pt x="333" y="4"/>
                    </a:moveTo>
                    <a:lnTo>
                      <a:pt x="314" y="153"/>
                    </a:lnTo>
                    <a:lnTo>
                      <a:pt x="290" y="236"/>
                    </a:lnTo>
                    <a:lnTo>
                      <a:pt x="259" y="318"/>
                    </a:lnTo>
                    <a:lnTo>
                      <a:pt x="223" y="400"/>
                    </a:lnTo>
                    <a:lnTo>
                      <a:pt x="183" y="477"/>
                    </a:lnTo>
                    <a:lnTo>
                      <a:pt x="144" y="547"/>
                    </a:lnTo>
                    <a:lnTo>
                      <a:pt x="105" y="607"/>
                    </a:lnTo>
                    <a:lnTo>
                      <a:pt x="65" y="659"/>
                    </a:lnTo>
                    <a:lnTo>
                      <a:pt x="23" y="707"/>
                    </a:lnTo>
                    <a:lnTo>
                      <a:pt x="0" y="695"/>
                    </a:lnTo>
                    <a:lnTo>
                      <a:pt x="28" y="637"/>
                    </a:lnTo>
                    <a:lnTo>
                      <a:pt x="61" y="578"/>
                    </a:lnTo>
                    <a:lnTo>
                      <a:pt x="119" y="489"/>
                    </a:lnTo>
                    <a:lnTo>
                      <a:pt x="174" y="400"/>
                    </a:lnTo>
                    <a:lnTo>
                      <a:pt x="260" y="208"/>
                    </a:lnTo>
                    <a:lnTo>
                      <a:pt x="307" y="0"/>
                    </a:lnTo>
                    <a:lnTo>
                      <a:pt x="333" y="4"/>
                    </a:lnTo>
                    <a:lnTo>
                      <a:pt x="33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98" name="Freeform 210"/>
              <p:cNvSpPr>
                <a:spLocks/>
              </p:cNvSpPr>
              <p:nvPr/>
            </p:nvSpPr>
            <p:spPr bwMode="auto">
              <a:xfrm>
                <a:off x="1169" y="3891"/>
                <a:ext cx="269" cy="144"/>
              </a:xfrm>
              <a:custGeom>
                <a:avLst/>
                <a:gdLst>
                  <a:gd name="T0" fmla="*/ 24 w 538"/>
                  <a:gd name="T1" fmla="*/ 5 h 287"/>
                  <a:gd name="T2" fmla="*/ 78 w 538"/>
                  <a:gd name="T3" fmla="*/ 60 h 287"/>
                  <a:gd name="T4" fmla="*/ 125 w 538"/>
                  <a:gd name="T5" fmla="*/ 85 h 287"/>
                  <a:gd name="T6" fmla="*/ 243 w 538"/>
                  <a:gd name="T7" fmla="*/ 127 h 287"/>
                  <a:gd name="T8" fmla="*/ 358 w 538"/>
                  <a:gd name="T9" fmla="*/ 182 h 287"/>
                  <a:gd name="T10" fmla="*/ 418 w 538"/>
                  <a:gd name="T11" fmla="*/ 215 h 287"/>
                  <a:gd name="T12" fmla="*/ 480 w 538"/>
                  <a:gd name="T13" fmla="*/ 244 h 287"/>
                  <a:gd name="T14" fmla="*/ 538 w 538"/>
                  <a:gd name="T15" fmla="*/ 238 h 287"/>
                  <a:gd name="T16" fmla="*/ 536 w 538"/>
                  <a:gd name="T17" fmla="*/ 287 h 287"/>
                  <a:gd name="T18" fmla="*/ 373 w 538"/>
                  <a:gd name="T19" fmla="*/ 252 h 287"/>
                  <a:gd name="T20" fmla="*/ 296 w 538"/>
                  <a:gd name="T21" fmla="*/ 211 h 287"/>
                  <a:gd name="T22" fmla="*/ 221 w 538"/>
                  <a:gd name="T23" fmla="*/ 171 h 287"/>
                  <a:gd name="T24" fmla="*/ 95 w 538"/>
                  <a:gd name="T25" fmla="*/ 112 h 287"/>
                  <a:gd name="T26" fmla="*/ 0 w 538"/>
                  <a:gd name="T27" fmla="*/ 17 h 287"/>
                  <a:gd name="T28" fmla="*/ 6 w 538"/>
                  <a:gd name="T29" fmla="*/ 0 h 287"/>
                  <a:gd name="T30" fmla="*/ 24 w 538"/>
                  <a:gd name="T31" fmla="*/ 5 h 287"/>
                  <a:gd name="T32" fmla="*/ 24 w 538"/>
                  <a:gd name="T33" fmla="*/ 5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8" h="287">
                    <a:moveTo>
                      <a:pt x="24" y="5"/>
                    </a:moveTo>
                    <a:lnTo>
                      <a:pt x="78" y="60"/>
                    </a:lnTo>
                    <a:lnTo>
                      <a:pt x="125" y="85"/>
                    </a:lnTo>
                    <a:lnTo>
                      <a:pt x="243" y="127"/>
                    </a:lnTo>
                    <a:lnTo>
                      <a:pt x="358" y="182"/>
                    </a:lnTo>
                    <a:lnTo>
                      <a:pt x="418" y="215"/>
                    </a:lnTo>
                    <a:lnTo>
                      <a:pt x="480" y="244"/>
                    </a:lnTo>
                    <a:lnTo>
                      <a:pt x="538" y="238"/>
                    </a:lnTo>
                    <a:lnTo>
                      <a:pt x="536" y="287"/>
                    </a:lnTo>
                    <a:lnTo>
                      <a:pt x="373" y="252"/>
                    </a:lnTo>
                    <a:lnTo>
                      <a:pt x="296" y="211"/>
                    </a:lnTo>
                    <a:lnTo>
                      <a:pt x="221" y="171"/>
                    </a:lnTo>
                    <a:lnTo>
                      <a:pt x="95" y="112"/>
                    </a:lnTo>
                    <a:lnTo>
                      <a:pt x="0" y="17"/>
                    </a:lnTo>
                    <a:lnTo>
                      <a:pt x="6" y="0"/>
                    </a:lnTo>
                    <a:lnTo>
                      <a:pt x="24" y="5"/>
                    </a:lnTo>
                    <a:lnTo>
                      <a:pt x="2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99" name="Freeform 211"/>
              <p:cNvSpPr>
                <a:spLocks/>
              </p:cNvSpPr>
              <p:nvPr/>
            </p:nvSpPr>
            <p:spPr bwMode="auto">
              <a:xfrm>
                <a:off x="1238" y="3958"/>
                <a:ext cx="59" cy="508"/>
              </a:xfrm>
              <a:custGeom>
                <a:avLst/>
                <a:gdLst>
                  <a:gd name="T0" fmla="*/ 98 w 120"/>
                  <a:gd name="T1" fmla="*/ 23 h 1016"/>
                  <a:gd name="T2" fmla="*/ 110 w 120"/>
                  <a:gd name="T3" fmla="*/ 206 h 1016"/>
                  <a:gd name="T4" fmla="*/ 89 w 120"/>
                  <a:gd name="T5" fmla="*/ 352 h 1016"/>
                  <a:gd name="T6" fmla="*/ 66 w 120"/>
                  <a:gd name="T7" fmla="*/ 491 h 1016"/>
                  <a:gd name="T8" fmla="*/ 54 w 120"/>
                  <a:gd name="T9" fmla="*/ 694 h 1016"/>
                  <a:gd name="T10" fmla="*/ 72 w 120"/>
                  <a:gd name="T11" fmla="*/ 897 h 1016"/>
                  <a:gd name="T12" fmla="*/ 98 w 120"/>
                  <a:gd name="T13" fmla="*/ 945 h 1016"/>
                  <a:gd name="T14" fmla="*/ 120 w 120"/>
                  <a:gd name="T15" fmla="*/ 999 h 1016"/>
                  <a:gd name="T16" fmla="*/ 94 w 120"/>
                  <a:gd name="T17" fmla="*/ 1016 h 1016"/>
                  <a:gd name="T18" fmla="*/ 65 w 120"/>
                  <a:gd name="T19" fmla="*/ 991 h 1016"/>
                  <a:gd name="T20" fmla="*/ 0 w 120"/>
                  <a:gd name="T21" fmla="*/ 762 h 1016"/>
                  <a:gd name="T22" fmla="*/ 11 w 120"/>
                  <a:gd name="T23" fmla="*/ 614 h 1016"/>
                  <a:gd name="T24" fmla="*/ 39 w 120"/>
                  <a:gd name="T25" fmla="*/ 467 h 1016"/>
                  <a:gd name="T26" fmla="*/ 69 w 120"/>
                  <a:gd name="T27" fmla="*/ 203 h 1016"/>
                  <a:gd name="T28" fmla="*/ 52 w 120"/>
                  <a:gd name="T29" fmla="*/ 94 h 1016"/>
                  <a:gd name="T30" fmla="*/ 40 w 120"/>
                  <a:gd name="T31" fmla="*/ 0 h 1016"/>
                  <a:gd name="T32" fmla="*/ 98 w 120"/>
                  <a:gd name="T33" fmla="*/ 23 h 1016"/>
                  <a:gd name="T34" fmla="*/ 98 w 120"/>
                  <a:gd name="T35" fmla="*/ 23 h 1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0" h="1016">
                    <a:moveTo>
                      <a:pt x="98" y="23"/>
                    </a:moveTo>
                    <a:lnTo>
                      <a:pt x="110" y="206"/>
                    </a:lnTo>
                    <a:lnTo>
                      <a:pt x="89" y="352"/>
                    </a:lnTo>
                    <a:lnTo>
                      <a:pt x="66" y="491"/>
                    </a:lnTo>
                    <a:lnTo>
                      <a:pt x="54" y="694"/>
                    </a:lnTo>
                    <a:lnTo>
                      <a:pt x="72" y="897"/>
                    </a:lnTo>
                    <a:lnTo>
                      <a:pt x="98" y="945"/>
                    </a:lnTo>
                    <a:lnTo>
                      <a:pt x="120" y="999"/>
                    </a:lnTo>
                    <a:lnTo>
                      <a:pt x="94" y="1016"/>
                    </a:lnTo>
                    <a:lnTo>
                      <a:pt x="65" y="991"/>
                    </a:lnTo>
                    <a:lnTo>
                      <a:pt x="0" y="762"/>
                    </a:lnTo>
                    <a:lnTo>
                      <a:pt x="11" y="614"/>
                    </a:lnTo>
                    <a:lnTo>
                      <a:pt x="39" y="467"/>
                    </a:lnTo>
                    <a:lnTo>
                      <a:pt x="69" y="203"/>
                    </a:lnTo>
                    <a:lnTo>
                      <a:pt x="52" y="94"/>
                    </a:lnTo>
                    <a:lnTo>
                      <a:pt x="40" y="0"/>
                    </a:lnTo>
                    <a:lnTo>
                      <a:pt x="98" y="23"/>
                    </a:lnTo>
                    <a:lnTo>
                      <a:pt x="98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00" name="Freeform 212"/>
              <p:cNvSpPr>
                <a:spLocks/>
              </p:cNvSpPr>
              <p:nvPr/>
            </p:nvSpPr>
            <p:spPr bwMode="auto">
              <a:xfrm>
                <a:off x="1393" y="4060"/>
                <a:ext cx="69" cy="211"/>
              </a:xfrm>
              <a:custGeom>
                <a:avLst/>
                <a:gdLst>
                  <a:gd name="T0" fmla="*/ 139 w 139"/>
                  <a:gd name="T1" fmla="*/ 60 h 421"/>
                  <a:gd name="T2" fmla="*/ 129 w 139"/>
                  <a:gd name="T3" fmla="*/ 143 h 421"/>
                  <a:gd name="T4" fmla="*/ 104 w 139"/>
                  <a:gd name="T5" fmla="*/ 217 h 421"/>
                  <a:gd name="T6" fmla="*/ 43 w 139"/>
                  <a:gd name="T7" fmla="*/ 365 h 421"/>
                  <a:gd name="T8" fmla="*/ 26 w 139"/>
                  <a:gd name="T9" fmla="*/ 421 h 421"/>
                  <a:gd name="T10" fmla="*/ 0 w 139"/>
                  <a:gd name="T11" fmla="*/ 413 h 421"/>
                  <a:gd name="T12" fmla="*/ 18 w 139"/>
                  <a:gd name="T13" fmla="*/ 358 h 421"/>
                  <a:gd name="T14" fmla="*/ 39 w 139"/>
                  <a:gd name="T15" fmla="*/ 298 h 421"/>
                  <a:gd name="T16" fmla="*/ 84 w 139"/>
                  <a:gd name="T17" fmla="*/ 151 h 421"/>
                  <a:gd name="T18" fmla="*/ 108 w 139"/>
                  <a:gd name="T19" fmla="*/ 0 h 421"/>
                  <a:gd name="T20" fmla="*/ 124 w 139"/>
                  <a:gd name="T21" fmla="*/ 18 h 421"/>
                  <a:gd name="T22" fmla="*/ 139 w 139"/>
                  <a:gd name="T23" fmla="*/ 60 h 421"/>
                  <a:gd name="T24" fmla="*/ 139 w 139"/>
                  <a:gd name="T25" fmla="*/ 60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421">
                    <a:moveTo>
                      <a:pt x="139" y="60"/>
                    </a:moveTo>
                    <a:lnTo>
                      <a:pt x="129" y="143"/>
                    </a:lnTo>
                    <a:lnTo>
                      <a:pt x="104" y="217"/>
                    </a:lnTo>
                    <a:lnTo>
                      <a:pt x="43" y="365"/>
                    </a:lnTo>
                    <a:lnTo>
                      <a:pt x="26" y="421"/>
                    </a:lnTo>
                    <a:lnTo>
                      <a:pt x="0" y="413"/>
                    </a:lnTo>
                    <a:lnTo>
                      <a:pt x="18" y="358"/>
                    </a:lnTo>
                    <a:lnTo>
                      <a:pt x="39" y="298"/>
                    </a:lnTo>
                    <a:lnTo>
                      <a:pt x="84" y="151"/>
                    </a:lnTo>
                    <a:lnTo>
                      <a:pt x="108" y="0"/>
                    </a:lnTo>
                    <a:lnTo>
                      <a:pt x="124" y="18"/>
                    </a:lnTo>
                    <a:lnTo>
                      <a:pt x="139" y="60"/>
                    </a:lnTo>
                    <a:lnTo>
                      <a:pt x="139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01" name="Freeform 213"/>
              <p:cNvSpPr>
                <a:spLocks/>
              </p:cNvSpPr>
              <p:nvPr/>
            </p:nvSpPr>
            <p:spPr bwMode="auto">
              <a:xfrm>
                <a:off x="1408" y="4198"/>
                <a:ext cx="41" cy="225"/>
              </a:xfrm>
              <a:custGeom>
                <a:avLst/>
                <a:gdLst>
                  <a:gd name="T0" fmla="*/ 46 w 82"/>
                  <a:gd name="T1" fmla="*/ 0 h 451"/>
                  <a:gd name="T2" fmla="*/ 37 w 82"/>
                  <a:gd name="T3" fmla="*/ 190 h 451"/>
                  <a:gd name="T4" fmla="*/ 52 w 82"/>
                  <a:gd name="T5" fmla="*/ 356 h 451"/>
                  <a:gd name="T6" fmla="*/ 82 w 82"/>
                  <a:gd name="T7" fmla="*/ 423 h 451"/>
                  <a:gd name="T8" fmla="*/ 65 w 82"/>
                  <a:gd name="T9" fmla="*/ 451 h 451"/>
                  <a:gd name="T10" fmla="*/ 41 w 82"/>
                  <a:gd name="T11" fmla="*/ 430 h 451"/>
                  <a:gd name="T12" fmla="*/ 9 w 82"/>
                  <a:gd name="T13" fmla="*/ 341 h 451"/>
                  <a:gd name="T14" fmla="*/ 0 w 82"/>
                  <a:gd name="T15" fmla="*/ 207 h 451"/>
                  <a:gd name="T16" fmla="*/ 7 w 82"/>
                  <a:gd name="T17" fmla="*/ 57 h 451"/>
                  <a:gd name="T18" fmla="*/ 30 w 82"/>
                  <a:gd name="T19" fmla="*/ 15 h 451"/>
                  <a:gd name="T20" fmla="*/ 46 w 82"/>
                  <a:gd name="T21" fmla="*/ 0 h 451"/>
                  <a:gd name="T22" fmla="*/ 46 w 82"/>
                  <a:gd name="T23" fmla="*/ 0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2" h="451">
                    <a:moveTo>
                      <a:pt x="46" y="0"/>
                    </a:moveTo>
                    <a:lnTo>
                      <a:pt x="37" y="190"/>
                    </a:lnTo>
                    <a:lnTo>
                      <a:pt x="52" y="356"/>
                    </a:lnTo>
                    <a:lnTo>
                      <a:pt x="82" y="423"/>
                    </a:lnTo>
                    <a:lnTo>
                      <a:pt x="65" y="451"/>
                    </a:lnTo>
                    <a:lnTo>
                      <a:pt x="41" y="430"/>
                    </a:lnTo>
                    <a:lnTo>
                      <a:pt x="9" y="341"/>
                    </a:lnTo>
                    <a:lnTo>
                      <a:pt x="0" y="207"/>
                    </a:lnTo>
                    <a:lnTo>
                      <a:pt x="7" y="57"/>
                    </a:lnTo>
                    <a:lnTo>
                      <a:pt x="30" y="15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02" name="Freeform 214"/>
              <p:cNvSpPr>
                <a:spLocks/>
              </p:cNvSpPr>
              <p:nvPr/>
            </p:nvSpPr>
            <p:spPr bwMode="auto">
              <a:xfrm>
                <a:off x="1312" y="4411"/>
                <a:ext cx="126" cy="59"/>
              </a:xfrm>
              <a:custGeom>
                <a:avLst/>
                <a:gdLst>
                  <a:gd name="T0" fmla="*/ 0 w 253"/>
                  <a:gd name="T1" fmla="*/ 92 h 118"/>
                  <a:gd name="T2" fmla="*/ 70 w 253"/>
                  <a:gd name="T3" fmla="*/ 76 h 118"/>
                  <a:gd name="T4" fmla="*/ 159 w 253"/>
                  <a:gd name="T5" fmla="*/ 29 h 118"/>
                  <a:gd name="T6" fmla="*/ 250 w 253"/>
                  <a:gd name="T7" fmla="*/ 0 h 118"/>
                  <a:gd name="T8" fmla="*/ 253 w 253"/>
                  <a:gd name="T9" fmla="*/ 26 h 118"/>
                  <a:gd name="T10" fmla="*/ 181 w 253"/>
                  <a:gd name="T11" fmla="*/ 47 h 118"/>
                  <a:gd name="T12" fmla="*/ 94 w 253"/>
                  <a:gd name="T13" fmla="*/ 92 h 118"/>
                  <a:gd name="T14" fmla="*/ 2 w 253"/>
                  <a:gd name="T15" fmla="*/ 118 h 118"/>
                  <a:gd name="T16" fmla="*/ 0 w 253"/>
                  <a:gd name="T17" fmla="*/ 92 h 118"/>
                  <a:gd name="T18" fmla="*/ 0 w 253"/>
                  <a:gd name="T19" fmla="*/ 9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3" h="118">
                    <a:moveTo>
                      <a:pt x="0" y="92"/>
                    </a:moveTo>
                    <a:lnTo>
                      <a:pt x="70" y="76"/>
                    </a:lnTo>
                    <a:lnTo>
                      <a:pt x="159" y="29"/>
                    </a:lnTo>
                    <a:lnTo>
                      <a:pt x="250" y="0"/>
                    </a:lnTo>
                    <a:lnTo>
                      <a:pt x="253" y="26"/>
                    </a:lnTo>
                    <a:lnTo>
                      <a:pt x="181" y="47"/>
                    </a:lnTo>
                    <a:lnTo>
                      <a:pt x="94" y="92"/>
                    </a:lnTo>
                    <a:lnTo>
                      <a:pt x="2" y="118"/>
                    </a:lnTo>
                    <a:lnTo>
                      <a:pt x="0" y="92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03" name="Freeform 215"/>
              <p:cNvSpPr>
                <a:spLocks/>
              </p:cNvSpPr>
              <p:nvPr/>
            </p:nvSpPr>
            <p:spPr bwMode="auto">
              <a:xfrm>
                <a:off x="1408" y="4421"/>
                <a:ext cx="96" cy="41"/>
              </a:xfrm>
              <a:custGeom>
                <a:avLst/>
                <a:gdLst>
                  <a:gd name="T0" fmla="*/ 15 w 190"/>
                  <a:gd name="T1" fmla="*/ 0 h 83"/>
                  <a:gd name="T2" fmla="*/ 124 w 190"/>
                  <a:gd name="T3" fmla="*/ 40 h 83"/>
                  <a:gd name="T4" fmla="*/ 179 w 190"/>
                  <a:gd name="T5" fmla="*/ 58 h 83"/>
                  <a:gd name="T6" fmla="*/ 190 w 190"/>
                  <a:gd name="T7" fmla="*/ 73 h 83"/>
                  <a:gd name="T8" fmla="*/ 174 w 190"/>
                  <a:gd name="T9" fmla="*/ 83 h 83"/>
                  <a:gd name="T10" fmla="*/ 11 w 190"/>
                  <a:gd name="T11" fmla="*/ 26 h 83"/>
                  <a:gd name="T12" fmla="*/ 0 w 190"/>
                  <a:gd name="T13" fmla="*/ 11 h 83"/>
                  <a:gd name="T14" fmla="*/ 15 w 190"/>
                  <a:gd name="T15" fmla="*/ 0 h 83"/>
                  <a:gd name="T16" fmla="*/ 15 w 190"/>
                  <a:gd name="T1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0" h="83">
                    <a:moveTo>
                      <a:pt x="15" y="0"/>
                    </a:moveTo>
                    <a:lnTo>
                      <a:pt x="124" y="40"/>
                    </a:lnTo>
                    <a:lnTo>
                      <a:pt x="179" y="58"/>
                    </a:lnTo>
                    <a:lnTo>
                      <a:pt x="190" y="73"/>
                    </a:lnTo>
                    <a:lnTo>
                      <a:pt x="174" y="83"/>
                    </a:lnTo>
                    <a:lnTo>
                      <a:pt x="11" y="26"/>
                    </a:lnTo>
                    <a:lnTo>
                      <a:pt x="0" y="11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04" name="Freeform 216"/>
              <p:cNvSpPr>
                <a:spLocks/>
              </p:cNvSpPr>
              <p:nvPr/>
            </p:nvSpPr>
            <p:spPr bwMode="auto">
              <a:xfrm>
                <a:off x="1305" y="4478"/>
                <a:ext cx="206" cy="36"/>
              </a:xfrm>
              <a:custGeom>
                <a:avLst/>
                <a:gdLst>
                  <a:gd name="T0" fmla="*/ 19 w 412"/>
                  <a:gd name="T1" fmla="*/ 4 h 73"/>
                  <a:gd name="T2" fmla="*/ 63 w 412"/>
                  <a:gd name="T3" fmla="*/ 47 h 73"/>
                  <a:gd name="T4" fmla="*/ 148 w 412"/>
                  <a:gd name="T5" fmla="*/ 25 h 73"/>
                  <a:gd name="T6" fmla="*/ 382 w 412"/>
                  <a:gd name="T7" fmla="*/ 3 h 73"/>
                  <a:gd name="T8" fmla="*/ 412 w 412"/>
                  <a:gd name="T9" fmla="*/ 12 h 73"/>
                  <a:gd name="T10" fmla="*/ 392 w 412"/>
                  <a:gd name="T11" fmla="*/ 34 h 73"/>
                  <a:gd name="T12" fmla="*/ 270 w 412"/>
                  <a:gd name="T13" fmla="*/ 55 h 73"/>
                  <a:gd name="T14" fmla="*/ 146 w 412"/>
                  <a:gd name="T15" fmla="*/ 52 h 73"/>
                  <a:gd name="T16" fmla="*/ 59 w 412"/>
                  <a:gd name="T17" fmla="*/ 73 h 73"/>
                  <a:gd name="T18" fmla="*/ 4 w 412"/>
                  <a:gd name="T19" fmla="*/ 23 h 73"/>
                  <a:gd name="T20" fmla="*/ 0 w 412"/>
                  <a:gd name="T21" fmla="*/ 0 h 73"/>
                  <a:gd name="T22" fmla="*/ 19 w 412"/>
                  <a:gd name="T23" fmla="*/ 4 h 73"/>
                  <a:gd name="T24" fmla="*/ 19 w 412"/>
                  <a:gd name="T25" fmla="*/ 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2" h="73">
                    <a:moveTo>
                      <a:pt x="19" y="4"/>
                    </a:moveTo>
                    <a:lnTo>
                      <a:pt x="63" y="47"/>
                    </a:lnTo>
                    <a:lnTo>
                      <a:pt x="148" y="25"/>
                    </a:lnTo>
                    <a:lnTo>
                      <a:pt x="382" y="3"/>
                    </a:lnTo>
                    <a:lnTo>
                      <a:pt x="412" y="12"/>
                    </a:lnTo>
                    <a:lnTo>
                      <a:pt x="392" y="34"/>
                    </a:lnTo>
                    <a:lnTo>
                      <a:pt x="270" y="55"/>
                    </a:lnTo>
                    <a:lnTo>
                      <a:pt x="146" y="52"/>
                    </a:lnTo>
                    <a:lnTo>
                      <a:pt x="59" y="73"/>
                    </a:lnTo>
                    <a:lnTo>
                      <a:pt x="4" y="23"/>
                    </a:lnTo>
                    <a:lnTo>
                      <a:pt x="0" y="0"/>
                    </a:lnTo>
                    <a:lnTo>
                      <a:pt x="19" y="4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05" name="Freeform 217"/>
              <p:cNvSpPr>
                <a:spLocks/>
              </p:cNvSpPr>
              <p:nvPr/>
            </p:nvSpPr>
            <p:spPr bwMode="auto">
              <a:xfrm>
                <a:off x="1207" y="3947"/>
                <a:ext cx="28" cy="293"/>
              </a:xfrm>
              <a:custGeom>
                <a:avLst/>
                <a:gdLst>
                  <a:gd name="T0" fmla="*/ 53 w 55"/>
                  <a:gd name="T1" fmla="*/ 0 h 585"/>
                  <a:gd name="T2" fmla="*/ 51 w 55"/>
                  <a:gd name="T3" fmla="*/ 166 h 585"/>
                  <a:gd name="T4" fmla="*/ 49 w 55"/>
                  <a:gd name="T5" fmla="*/ 249 h 585"/>
                  <a:gd name="T6" fmla="*/ 49 w 55"/>
                  <a:gd name="T7" fmla="*/ 260 h 585"/>
                  <a:gd name="T8" fmla="*/ 49 w 55"/>
                  <a:gd name="T9" fmla="*/ 265 h 585"/>
                  <a:gd name="T10" fmla="*/ 49 w 55"/>
                  <a:gd name="T11" fmla="*/ 270 h 585"/>
                  <a:gd name="T12" fmla="*/ 48 w 55"/>
                  <a:gd name="T13" fmla="*/ 291 h 585"/>
                  <a:gd name="T14" fmla="*/ 48 w 55"/>
                  <a:gd name="T15" fmla="*/ 313 h 585"/>
                  <a:gd name="T16" fmla="*/ 48 w 55"/>
                  <a:gd name="T17" fmla="*/ 332 h 585"/>
                  <a:gd name="T18" fmla="*/ 53 w 55"/>
                  <a:gd name="T19" fmla="*/ 463 h 585"/>
                  <a:gd name="T20" fmla="*/ 55 w 55"/>
                  <a:gd name="T21" fmla="*/ 536 h 585"/>
                  <a:gd name="T22" fmla="*/ 52 w 55"/>
                  <a:gd name="T23" fmla="*/ 584 h 585"/>
                  <a:gd name="T24" fmla="*/ 26 w 55"/>
                  <a:gd name="T25" fmla="*/ 585 h 585"/>
                  <a:gd name="T26" fmla="*/ 0 w 55"/>
                  <a:gd name="T27" fmla="*/ 236 h 585"/>
                  <a:gd name="T28" fmla="*/ 23 w 55"/>
                  <a:gd name="T29" fmla="*/ 0 h 585"/>
                  <a:gd name="T30" fmla="*/ 53 w 55"/>
                  <a:gd name="T31" fmla="*/ 0 h 585"/>
                  <a:gd name="T32" fmla="*/ 53 w 55"/>
                  <a:gd name="T33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585">
                    <a:moveTo>
                      <a:pt x="53" y="0"/>
                    </a:moveTo>
                    <a:lnTo>
                      <a:pt x="51" y="166"/>
                    </a:lnTo>
                    <a:lnTo>
                      <a:pt x="49" y="249"/>
                    </a:lnTo>
                    <a:lnTo>
                      <a:pt x="49" y="260"/>
                    </a:lnTo>
                    <a:lnTo>
                      <a:pt x="49" y="265"/>
                    </a:lnTo>
                    <a:lnTo>
                      <a:pt x="49" y="270"/>
                    </a:lnTo>
                    <a:lnTo>
                      <a:pt x="48" y="291"/>
                    </a:lnTo>
                    <a:lnTo>
                      <a:pt x="48" y="313"/>
                    </a:lnTo>
                    <a:lnTo>
                      <a:pt x="48" y="332"/>
                    </a:lnTo>
                    <a:lnTo>
                      <a:pt x="53" y="463"/>
                    </a:lnTo>
                    <a:lnTo>
                      <a:pt x="55" y="536"/>
                    </a:lnTo>
                    <a:lnTo>
                      <a:pt x="52" y="584"/>
                    </a:lnTo>
                    <a:lnTo>
                      <a:pt x="26" y="585"/>
                    </a:lnTo>
                    <a:lnTo>
                      <a:pt x="0" y="236"/>
                    </a:lnTo>
                    <a:lnTo>
                      <a:pt x="23" y="0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06" name="Freeform 218"/>
              <p:cNvSpPr>
                <a:spLocks/>
              </p:cNvSpPr>
              <p:nvPr/>
            </p:nvSpPr>
            <p:spPr bwMode="auto">
              <a:xfrm>
                <a:off x="1968" y="3762"/>
                <a:ext cx="75" cy="86"/>
              </a:xfrm>
              <a:custGeom>
                <a:avLst/>
                <a:gdLst>
                  <a:gd name="T0" fmla="*/ 26 w 151"/>
                  <a:gd name="T1" fmla="*/ 0 h 171"/>
                  <a:gd name="T2" fmla="*/ 99 w 151"/>
                  <a:gd name="T3" fmla="*/ 23 h 171"/>
                  <a:gd name="T4" fmla="*/ 125 w 151"/>
                  <a:gd name="T5" fmla="*/ 50 h 171"/>
                  <a:gd name="T6" fmla="*/ 147 w 151"/>
                  <a:gd name="T7" fmla="*/ 78 h 171"/>
                  <a:gd name="T8" fmla="*/ 151 w 151"/>
                  <a:gd name="T9" fmla="*/ 170 h 171"/>
                  <a:gd name="T10" fmla="*/ 124 w 151"/>
                  <a:gd name="T11" fmla="*/ 171 h 171"/>
                  <a:gd name="T12" fmla="*/ 110 w 151"/>
                  <a:gd name="T13" fmla="*/ 135 h 171"/>
                  <a:gd name="T14" fmla="*/ 80 w 151"/>
                  <a:gd name="T15" fmla="*/ 92 h 171"/>
                  <a:gd name="T16" fmla="*/ 46 w 151"/>
                  <a:gd name="T17" fmla="*/ 50 h 171"/>
                  <a:gd name="T18" fmla="*/ 17 w 151"/>
                  <a:gd name="T19" fmla="*/ 29 h 171"/>
                  <a:gd name="T20" fmla="*/ 0 w 151"/>
                  <a:gd name="T21" fmla="*/ 7 h 171"/>
                  <a:gd name="T22" fmla="*/ 26 w 151"/>
                  <a:gd name="T23" fmla="*/ 0 h 171"/>
                  <a:gd name="T24" fmla="*/ 26 w 151"/>
                  <a:gd name="T25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1" h="171">
                    <a:moveTo>
                      <a:pt x="26" y="0"/>
                    </a:moveTo>
                    <a:lnTo>
                      <a:pt x="99" y="23"/>
                    </a:lnTo>
                    <a:lnTo>
                      <a:pt x="125" y="50"/>
                    </a:lnTo>
                    <a:lnTo>
                      <a:pt x="147" y="78"/>
                    </a:lnTo>
                    <a:lnTo>
                      <a:pt x="151" y="170"/>
                    </a:lnTo>
                    <a:lnTo>
                      <a:pt x="124" y="171"/>
                    </a:lnTo>
                    <a:lnTo>
                      <a:pt x="110" y="135"/>
                    </a:lnTo>
                    <a:lnTo>
                      <a:pt x="80" y="92"/>
                    </a:lnTo>
                    <a:lnTo>
                      <a:pt x="46" y="50"/>
                    </a:lnTo>
                    <a:lnTo>
                      <a:pt x="17" y="29"/>
                    </a:lnTo>
                    <a:lnTo>
                      <a:pt x="0" y="7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07" name="Freeform 219"/>
              <p:cNvSpPr>
                <a:spLocks/>
              </p:cNvSpPr>
              <p:nvPr/>
            </p:nvSpPr>
            <p:spPr bwMode="auto">
              <a:xfrm>
                <a:off x="1896" y="3772"/>
                <a:ext cx="57" cy="111"/>
              </a:xfrm>
              <a:custGeom>
                <a:avLst/>
                <a:gdLst>
                  <a:gd name="T0" fmla="*/ 114 w 114"/>
                  <a:gd name="T1" fmla="*/ 22 h 222"/>
                  <a:gd name="T2" fmla="*/ 87 w 114"/>
                  <a:gd name="T3" fmla="*/ 44 h 222"/>
                  <a:gd name="T4" fmla="*/ 59 w 114"/>
                  <a:gd name="T5" fmla="*/ 121 h 222"/>
                  <a:gd name="T6" fmla="*/ 62 w 114"/>
                  <a:gd name="T7" fmla="*/ 206 h 222"/>
                  <a:gd name="T8" fmla="*/ 33 w 114"/>
                  <a:gd name="T9" fmla="*/ 222 h 222"/>
                  <a:gd name="T10" fmla="*/ 0 w 114"/>
                  <a:gd name="T11" fmla="*/ 194 h 222"/>
                  <a:gd name="T12" fmla="*/ 2 w 114"/>
                  <a:gd name="T13" fmla="*/ 140 h 222"/>
                  <a:gd name="T14" fmla="*/ 22 w 114"/>
                  <a:gd name="T15" fmla="*/ 84 h 222"/>
                  <a:gd name="T16" fmla="*/ 55 w 114"/>
                  <a:gd name="T17" fmla="*/ 35 h 222"/>
                  <a:gd name="T18" fmla="*/ 98 w 114"/>
                  <a:gd name="T19" fmla="*/ 0 h 222"/>
                  <a:gd name="T20" fmla="*/ 114 w 114"/>
                  <a:gd name="T21" fmla="*/ 22 h 222"/>
                  <a:gd name="T22" fmla="*/ 114 w 114"/>
                  <a:gd name="T23" fmla="*/ 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4" h="222">
                    <a:moveTo>
                      <a:pt x="114" y="22"/>
                    </a:moveTo>
                    <a:lnTo>
                      <a:pt x="87" y="44"/>
                    </a:lnTo>
                    <a:lnTo>
                      <a:pt x="59" y="121"/>
                    </a:lnTo>
                    <a:lnTo>
                      <a:pt x="62" y="206"/>
                    </a:lnTo>
                    <a:lnTo>
                      <a:pt x="33" y="222"/>
                    </a:lnTo>
                    <a:lnTo>
                      <a:pt x="0" y="194"/>
                    </a:lnTo>
                    <a:lnTo>
                      <a:pt x="2" y="140"/>
                    </a:lnTo>
                    <a:lnTo>
                      <a:pt x="22" y="84"/>
                    </a:lnTo>
                    <a:lnTo>
                      <a:pt x="55" y="35"/>
                    </a:lnTo>
                    <a:lnTo>
                      <a:pt x="98" y="0"/>
                    </a:lnTo>
                    <a:lnTo>
                      <a:pt x="114" y="22"/>
                    </a:lnTo>
                    <a:lnTo>
                      <a:pt x="114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08" name="Freeform 220"/>
              <p:cNvSpPr>
                <a:spLocks/>
              </p:cNvSpPr>
              <p:nvPr/>
            </p:nvSpPr>
            <p:spPr bwMode="auto">
              <a:xfrm>
                <a:off x="1879" y="3774"/>
                <a:ext cx="122" cy="125"/>
              </a:xfrm>
              <a:custGeom>
                <a:avLst/>
                <a:gdLst>
                  <a:gd name="T0" fmla="*/ 63 w 244"/>
                  <a:gd name="T1" fmla="*/ 20 h 250"/>
                  <a:gd name="T2" fmla="*/ 39 w 244"/>
                  <a:gd name="T3" fmla="*/ 102 h 250"/>
                  <a:gd name="T4" fmla="*/ 47 w 244"/>
                  <a:gd name="T5" fmla="*/ 143 h 250"/>
                  <a:gd name="T6" fmla="*/ 76 w 244"/>
                  <a:gd name="T7" fmla="*/ 177 h 250"/>
                  <a:gd name="T8" fmla="*/ 154 w 244"/>
                  <a:gd name="T9" fmla="*/ 199 h 250"/>
                  <a:gd name="T10" fmla="*/ 235 w 244"/>
                  <a:gd name="T11" fmla="*/ 195 h 250"/>
                  <a:gd name="T12" fmla="*/ 244 w 244"/>
                  <a:gd name="T13" fmla="*/ 218 h 250"/>
                  <a:gd name="T14" fmla="*/ 143 w 244"/>
                  <a:gd name="T15" fmla="*/ 250 h 250"/>
                  <a:gd name="T16" fmla="*/ 41 w 244"/>
                  <a:gd name="T17" fmla="*/ 223 h 250"/>
                  <a:gd name="T18" fmla="*/ 10 w 244"/>
                  <a:gd name="T19" fmla="*/ 176 h 250"/>
                  <a:gd name="T20" fmla="*/ 0 w 244"/>
                  <a:gd name="T21" fmla="*/ 114 h 250"/>
                  <a:gd name="T22" fmla="*/ 12 w 244"/>
                  <a:gd name="T23" fmla="*/ 51 h 250"/>
                  <a:gd name="T24" fmla="*/ 43 w 244"/>
                  <a:gd name="T25" fmla="*/ 3 h 250"/>
                  <a:gd name="T26" fmla="*/ 60 w 244"/>
                  <a:gd name="T27" fmla="*/ 0 h 250"/>
                  <a:gd name="T28" fmla="*/ 63 w 244"/>
                  <a:gd name="T29" fmla="*/ 20 h 250"/>
                  <a:gd name="T30" fmla="*/ 63 w 244"/>
                  <a:gd name="T31" fmla="*/ 2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4" h="250">
                    <a:moveTo>
                      <a:pt x="63" y="20"/>
                    </a:moveTo>
                    <a:lnTo>
                      <a:pt x="39" y="102"/>
                    </a:lnTo>
                    <a:lnTo>
                      <a:pt x="47" y="143"/>
                    </a:lnTo>
                    <a:lnTo>
                      <a:pt x="76" y="177"/>
                    </a:lnTo>
                    <a:lnTo>
                      <a:pt x="154" y="199"/>
                    </a:lnTo>
                    <a:lnTo>
                      <a:pt x="235" y="195"/>
                    </a:lnTo>
                    <a:lnTo>
                      <a:pt x="244" y="218"/>
                    </a:lnTo>
                    <a:lnTo>
                      <a:pt x="143" y="250"/>
                    </a:lnTo>
                    <a:lnTo>
                      <a:pt x="41" y="223"/>
                    </a:lnTo>
                    <a:lnTo>
                      <a:pt x="10" y="176"/>
                    </a:lnTo>
                    <a:lnTo>
                      <a:pt x="0" y="114"/>
                    </a:lnTo>
                    <a:lnTo>
                      <a:pt x="12" y="51"/>
                    </a:lnTo>
                    <a:lnTo>
                      <a:pt x="43" y="3"/>
                    </a:lnTo>
                    <a:lnTo>
                      <a:pt x="60" y="0"/>
                    </a:lnTo>
                    <a:lnTo>
                      <a:pt x="63" y="20"/>
                    </a:lnTo>
                    <a:lnTo>
                      <a:pt x="63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09" name="Freeform 221"/>
              <p:cNvSpPr>
                <a:spLocks/>
              </p:cNvSpPr>
              <p:nvPr/>
            </p:nvSpPr>
            <p:spPr bwMode="auto">
              <a:xfrm>
                <a:off x="1860" y="3883"/>
                <a:ext cx="151" cy="104"/>
              </a:xfrm>
              <a:custGeom>
                <a:avLst/>
                <a:gdLst>
                  <a:gd name="T0" fmla="*/ 32 w 302"/>
                  <a:gd name="T1" fmla="*/ 153 h 207"/>
                  <a:gd name="T2" fmla="*/ 155 w 302"/>
                  <a:gd name="T3" fmla="*/ 165 h 207"/>
                  <a:gd name="T4" fmla="*/ 222 w 302"/>
                  <a:gd name="T5" fmla="*/ 94 h 207"/>
                  <a:gd name="T6" fmla="*/ 250 w 302"/>
                  <a:gd name="T7" fmla="*/ 48 h 207"/>
                  <a:gd name="T8" fmla="*/ 281 w 302"/>
                  <a:gd name="T9" fmla="*/ 7 h 207"/>
                  <a:gd name="T10" fmla="*/ 299 w 302"/>
                  <a:gd name="T11" fmla="*/ 5 h 207"/>
                  <a:gd name="T12" fmla="*/ 302 w 302"/>
                  <a:gd name="T13" fmla="*/ 24 h 207"/>
                  <a:gd name="T14" fmla="*/ 259 w 302"/>
                  <a:gd name="T15" fmla="*/ 84 h 207"/>
                  <a:gd name="T16" fmla="*/ 226 w 302"/>
                  <a:gd name="T17" fmla="*/ 135 h 207"/>
                  <a:gd name="T18" fmla="*/ 189 w 302"/>
                  <a:gd name="T19" fmla="*/ 179 h 207"/>
                  <a:gd name="T20" fmla="*/ 154 w 302"/>
                  <a:gd name="T21" fmla="*/ 202 h 207"/>
                  <a:gd name="T22" fmla="*/ 107 w 302"/>
                  <a:gd name="T23" fmla="*/ 207 h 207"/>
                  <a:gd name="T24" fmla="*/ 43 w 302"/>
                  <a:gd name="T25" fmla="*/ 207 h 207"/>
                  <a:gd name="T26" fmla="*/ 0 w 302"/>
                  <a:gd name="T27" fmla="*/ 162 h 207"/>
                  <a:gd name="T28" fmla="*/ 22 w 302"/>
                  <a:gd name="T29" fmla="*/ 0 h 207"/>
                  <a:gd name="T30" fmla="*/ 47 w 302"/>
                  <a:gd name="T31" fmla="*/ 6 h 207"/>
                  <a:gd name="T32" fmla="*/ 36 w 302"/>
                  <a:gd name="T33" fmla="*/ 74 h 207"/>
                  <a:gd name="T34" fmla="*/ 32 w 302"/>
                  <a:gd name="T35" fmla="*/ 153 h 207"/>
                  <a:gd name="T36" fmla="*/ 32 w 302"/>
                  <a:gd name="T37" fmla="*/ 153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2" h="207">
                    <a:moveTo>
                      <a:pt x="32" y="153"/>
                    </a:moveTo>
                    <a:lnTo>
                      <a:pt x="155" y="165"/>
                    </a:lnTo>
                    <a:lnTo>
                      <a:pt x="222" y="94"/>
                    </a:lnTo>
                    <a:lnTo>
                      <a:pt x="250" y="48"/>
                    </a:lnTo>
                    <a:lnTo>
                      <a:pt x="281" y="7"/>
                    </a:lnTo>
                    <a:lnTo>
                      <a:pt x="299" y="5"/>
                    </a:lnTo>
                    <a:lnTo>
                      <a:pt x="302" y="24"/>
                    </a:lnTo>
                    <a:lnTo>
                      <a:pt x="259" y="84"/>
                    </a:lnTo>
                    <a:lnTo>
                      <a:pt x="226" y="135"/>
                    </a:lnTo>
                    <a:lnTo>
                      <a:pt x="189" y="179"/>
                    </a:lnTo>
                    <a:lnTo>
                      <a:pt x="154" y="202"/>
                    </a:lnTo>
                    <a:lnTo>
                      <a:pt x="107" y="207"/>
                    </a:lnTo>
                    <a:lnTo>
                      <a:pt x="43" y="207"/>
                    </a:lnTo>
                    <a:lnTo>
                      <a:pt x="0" y="162"/>
                    </a:lnTo>
                    <a:lnTo>
                      <a:pt x="22" y="0"/>
                    </a:lnTo>
                    <a:lnTo>
                      <a:pt x="47" y="6"/>
                    </a:lnTo>
                    <a:lnTo>
                      <a:pt x="36" y="74"/>
                    </a:lnTo>
                    <a:lnTo>
                      <a:pt x="32" y="153"/>
                    </a:lnTo>
                    <a:lnTo>
                      <a:pt x="32" y="1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10" name="Freeform 222"/>
              <p:cNvSpPr>
                <a:spLocks/>
              </p:cNvSpPr>
              <p:nvPr/>
            </p:nvSpPr>
            <p:spPr bwMode="auto">
              <a:xfrm>
                <a:off x="1925" y="3731"/>
                <a:ext cx="41" cy="27"/>
              </a:xfrm>
              <a:custGeom>
                <a:avLst/>
                <a:gdLst>
                  <a:gd name="T0" fmla="*/ 63 w 81"/>
                  <a:gd name="T1" fmla="*/ 54 h 54"/>
                  <a:gd name="T2" fmla="*/ 0 w 81"/>
                  <a:gd name="T3" fmla="*/ 40 h 54"/>
                  <a:gd name="T4" fmla="*/ 7 w 81"/>
                  <a:gd name="T5" fmla="*/ 21 h 54"/>
                  <a:gd name="T6" fmla="*/ 41 w 81"/>
                  <a:gd name="T7" fmla="*/ 0 h 54"/>
                  <a:gd name="T8" fmla="*/ 59 w 81"/>
                  <a:gd name="T9" fmla="*/ 11 h 54"/>
                  <a:gd name="T10" fmla="*/ 76 w 81"/>
                  <a:gd name="T11" fmla="*/ 30 h 54"/>
                  <a:gd name="T12" fmla="*/ 81 w 81"/>
                  <a:gd name="T13" fmla="*/ 48 h 54"/>
                  <a:gd name="T14" fmla="*/ 63 w 81"/>
                  <a:gd name="T15" fmla="*/ 54 h 54"/>
                  <a:gd name="T16" fmla="*/ 63 w 81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" h="54">
                    <a:moveTo>
                      <a:pt x="63" y="54"/>
                    </a:moveTo>
                    <a:lnTo>
                      <a:pt x="0" y="40"/>
                    </a:lnTo>
                    <a:lnTo>
                      <a:pt x="7" y="21"/>
                    </a:lnTo>
                    <a:lnTo>
                      <a:pt x="41" y="0"/>
                    </a:lnTo>
                    <a:lnTo>
                      <a:pt x="59" y="11"/>
                    </a:lnTo>
                    <a:lnTo>
                      <a:pt x="76" y="30"/>
                    </a:lnTo>
                    <a:lnTo>
                      <a:pt x="81" y="48"/>
                    </a:lnTo>
                    <a:lnTo>
                      <a:pt x="63" y="54"/>
                    </a:lnTo>
                    <a:lnTo>
                      <a:pt x="63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11" name="Freeform 223"/>
              <p:cNvSpPr>
                <a:spLocks/>
              </p:cNvSpPr>
              <p:nvPr/>
            </p:nvSpPr>
            <p:spPr bwMode="auto">
              <a:xfrm>
                <a:off x="1920" y="3715"/>
                <a:ext cx="140" cy="142"/>
              </a:xfrm>
              <a:custGeom>
                <a:avLst/>
                <a:gdLst>
                  <a:gd name="T0" fmla="*/ 0 w 279"/>
                  <a:gd name="T1" fmla="*/ 41 h 283"/>
                  <a:gd name="T2" fmla="*/ 60 w 279"/>
                  <a:gd name="T3" fmla="*/ 10 h 283"/>
                  <a:gd name="T4" fmla="*/ 134 w 279"/>
                  <a:gd name="T5" fmla="*/ 0 h 283"/>
                  <a:gd name="T6" fmla="*/ 204 w 279"/>
                  <a:gd name="T7" fmla="*/ 16 h 283"/>
                  <a:gd name="T8" fmla="*/ 253 w 279"/>
                  <a:gd name="T9" fmla="*/ 61 h 283"/>
                  <a:gd name="T10" fmla="*/ 279 w 279"/>
                  <a:gd name="T11" fmla="*/ 176 h 283"/>
                  <a:gd name="T12" fmla="*/ 268 w 279"/>
                  <a:gd name="T13" fmla="*/ 234 h 283"/>
                  <a:gd name="T14" fmla="*/ 238 w 279"/>
                  <a:gd name="T15" fmla="*/ 283 h 283"/>
                  <a:gd name="T16" fmla="*/ 216 w 279"/>
                  <a:gd name="T17" fmla="*/ 268 h 283"/>
                  <a:gd name="T18" fmla="*/ 244 w 279"/>
                  <a:gd name="T19" fmla="*/ 175 h 283"/>
                  <a:gd name="T20" fmla="*/ 219 w 279"/>
                  <a:gd name="T21" fmla="*/ 79 h 283"/>
                  <a:gd name="T22" fmla="*/ 178 w 279"/>
                  <a:gd name="T23" fmla="*/ 38 h 283"/>
                  <a:gd name="T24" fmla="*/ 123 w 279"/>
                  <a:gd name="T25" fmla="*/ 30 h 283"/>
                  <a:gd name="T26" fmla="*/ 13 w 279"/>
                  <a:gd name="T27" fmla="*/ 63 h 283"/>
                  <a:gd name="T28" fmla="*/ 0 w 279"/>
                  <a:gd name="T29" fmla="*/ 41 h 283"/>
                  <a:gd name="T30" fmla="*/ 0 w 279"/>
                  <a:gd name="T31" fmla="*/ 41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9" h="283">
                    <a:moveTo>
                      <a:pt x="0" y="41"/>
                    </a:moveTo>
                    <a:lnTo>
                      <a:pt x="60" y="10"/>
                    </a:lnTo>
                    <a:lnTo>
                      <a:pt x="134" y="0"/>
                    </a:lnTo>
                    <a:lnTo>
                      <a:pt x="204" y="16"/>
                    </a:lnTo>
                    <a:lnTo>
                      <a:pt x="253" y="61"/>
                    </a:lnTo>
                    <a:lnTo>
                      <a:pt x="279" y="176"/>
                    </a:lnTo>
                    <a:lnTo>
                      <a:pt x="268" y="234"/>
                    </a:lnTo>
                    <a:lnTo>
                      <a:pt x="238" y="283"/>
                    </a:lnTo>
                    <a:lnTo>
                      <a:pt x="216" y="268"/>
                    </a:lnTo>
                    <a:lnTo>
                      <a:pt x="244" y="175"/>
                    </a:lnTo>
                    <a:lnTo>
                      <a:pt x="219" y="79"/>
                    </a:lnTo>
                    <a:lnTo>
                      <a:pt x="178" y="38"/>
                    </a:lnTo>
                    <a:lnTo>
                      <a:pt x="123" y="30"/>
                    </a:lnTo>
                    <a:lnTo>
                      <a:pt x="13" y="63"/>
                    </a:lnTo>
                    <a:lnTo>
                      <a:pt x="0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12" name="Freeform 224"/>
              <p:cNvSpPr>
                <a:spLocks/>
              </p:cNvSpPr>
              <p:nvPr/>
            </p:nvSpPr>
            <p:spPr bwMode="auto">
              <a:xfrm>
                <a:off x="2021" y="3835"/>
                <a:ext cx="38" cy="61"/>
              </a:xfrm>
              <a:custGeom>
                <a:avLst/>
                <a:gdLst>
                  <a:gd name="T0" fmla="*/ 63 w 76"/>
                  <a:gd name="T1" fmla="*/ 6 h 123"/>
                  <a:gd name="T2" fmla="*/ 76 w 76"/>
                  <a:gd name="T3" fmla="*/ 84 h 123"/>
                  <a:gd name="T4" fmla="*/ 22 w 76"/>
                  <a:gd name="T5" fmla="*/ 121 h 123"/>
                  <a:gd name="T6" fmla="*/ 3 w 76"/>
                  <a:gd name="T7" fmla="*/ 123 h 123"/>
                  <a:gd name="T8" fmla="*/ 0 w 76"/>
                  <a:gd name="T9" fmla="*/ 106 h 123"/>
                  <a:gd name="T10" fmla="*/ 52 w 76"/>
                  <a:gd name="T11" fmla="*/ 71 h 123"/>
                  <a:gd name="T12" fmla="*/ 40 w 76"/>
                  <a:gd name="T13" fmla="*/ 18 h 123"/>
                  <a:gd name="T14" fmla="*/ 46 w 76"/>
                  <a:gd name="T15" fmla="*/ 0 h 123"/>
                  <a:gd name="T16" fmla="*/ 63 w 76"/>
                  <a:gd name="T17" fmla="*/ 6 h 123"/>
                  <a:gd name="T18" fmla="*/ 63 w 76"/>
                  <a:gd name="T19" fmla="*/ 6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" h="123">
                    <a:moveTo>
                      <a:pt x="63" y="6"/>
                    </a:moveTo>
                    <a:lnTo>
                      <a:pt x="76" y="84"/>
                    </a:lnTo>
                    <a:lnTo>
                      <a:pt x="22" y="121"/>
                    </a:lnTo>
                    <a:lnTo>
                      <a:pt x="3" y="123"/>
                    </a:lnTo>
                    <a:lnTo>
                      <a:pt x="0" y="106"/>
                    </a:lnTo>
                    <a:lnTo>
                      <a:pt x="52" y="71"/>
                    </a:lnTo>
                    <a:lnTo>
                      <a:pt x="40" y="18"/>
                    </a:lnTo>
                    <a:lnTo>
                      <a:pt x="46" y="0"/>
                    </a:lnTo>
                    <a:lnTo>
                      <a:pt x="63" y="6"/>
                    </a:lnTo>
                    <a:lnTo>
                      <a:pt x="63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13" name="Freeform 225"/>
              <p:cNvSpPr>
                <a:spLocks/>
              </p:cNvSpPr>
              <p:nvPr/>
            </p:nvSpPr>
            <p:spPr bwMode="auto">
              <a:xfrm>
                <a:off x="2006" y="3891"/>
                <a:ext cx="27" cy="37"/>
              </a:xfrm>
              <a:custGeom>
                <a:avLst/>
                <a:gdLst>
                  <a:gd name="T0" fmla="*/ 54 w 54"/>
                  <a:gd name="T1" fmla="*/ 5 h 74"/>
                  <a:gd name="T2" fmla="*/ 25 w 54"/>
                  <a:gd name="T3" fmla="*/ 74 h 74"/>
                  <a:gd name="T4" fmla="*/ 0 w 54"/>
                  <a:gd name="T5" fmla="*/ 63 h 74"/>
                  <a:gd name="T6" fmla="*/ 29 w 54"/>
                  <a:gd name="T7" fmla="*/ 0 h 74"/>
                  <a:gd name="T8" fmla="*/ 54 w 54"/>
                  <a:gd name="T9" fmla="*/ 5 h 74"/>
                  <a:gd name="T10" fmla="*/ 54 w 54"/>
                  <a:gd name="T11" fmla="*/ 5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74">
                    <a:moveTo>
                      <a:pt x="54" y="5"/>
                    </a:moveTo>
                    <a:lnTo>
                      <a:pt x="25" y="74"/>
                    </a:lnTo>
                    <a:lnTo>
                      <a:pt x="0" y="63"/>
                    </a:lnTo>
                    <a:lnTo>
                      <a:pt x="29" y="0"/>
                    </a:lnTo>
                    <a:lnTo>
                      <a:pt x="54" y="5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14" name="Freeform 226"/>
              <p:cNvSpPr>
                <a:spLocks/>
              </p:cNvSpPr>
              <p:nvPr/>
            </p:nvSpPr>
            <p:spPr bwMode="auto">
              <a:xfrm>
                <a:off x="1986" y="3913"/>
                <a:ext cx="180" cy="200"/>
              </a:xfrm>
              <a:custGeom>
                <a:avLst/>
                <a:gdLst>
                  <a:gd name="T0" fmla="*/ 15 w 361"/>
                  <a:gd name="T1" fmla="*/ 0 h 401"/>
                  <a:gd name="T2" fmla="*/ 98 w 361"/>
                  <a:gd name="T3" fmla="*/ 26 h 401"/>
                  <a:gd name="T4" fmla="*/ 176 w 361"/>
                  <a:gd name="T5" fmla="*/ 68 h 401"/>
                  <a:gd name="T6" fmla="*/ 286 w 361"/>
                  <a:gd name="T7" fmla="*/ 148 h 401"/>
                  <a:gd name="T8" fmla="*/ 335 w 361"/>
                  <a:gd name="T9" fmla="*/ 275 h 401"/>
                  <a:gd name="T10" fmla="*/ 361 w 361"/>
                  <a:gd name="T11" fmla="*/ 386 h 401"/>
                  <a:gd name="T12" fmla="*/ 351 w 361"/>
                  <a:gd name="T13" fmla="*/ 401 h 401"/>
                  <a:gd name="T14" fmla="*/ 335 w 361"/>
                  <a:gd name="T15" fmla="*/ 391 h 401"/>
                  <a:gd name="T16" fmla="*/ 290 w 361"/>
                  <a:gd name="T17" fmla="*/ 291 h 401"/>
                  <a:gd name="T18" fmla="*/ 244 w 361"/>
                  <a:gd name="T19" fmla="*/ 137 h 401"/>
                  <a:gd name="T20" fmla="*/ 201 w 361"/>
                  <a:gd name="T21" fmla="*/ 106 h 401"/>
                  <a:gd name="T22" fmla="*/ 136 w 361"/>
                  <a:gd name="T23" fmla="*/ 73 h 401"/>
                  <a:gd name="T24" fmla="*/ 11 w 361"/>
                  <a:gd name="T25" fmla="*/ 26 h 401"/>
                  <a:gd name="T26" fmla="*/ 0 w 361"/>
                  <a:gd name="T27" fmla="*/ 11 h 401"/>
                  <a:gd name="T28" fmla="*/ 15 w 361"/>
                  <a:gd name="T29" fmla="*/ 0 h 401"/>
                  <a:gd name="T30" fmla="*/ 15 w 361"/>
                  <a:gd name="T31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1" h="401">
                    <a:moveTo>
                      <a:pt x="15" y="0"/>
                    </a:moveTo>
                    <a:lnTo>
                      <a:pt x="98" y="26"/>
                    </a:lnTo>
                    <a:lnTo>
                      <a:pt x="176" y="68"/>
                    </a:lnTo>
                    <a:lnTo>
                      <a:pt x="286" y="148"/>
                    </a:lnTo>
                    <a:lnTo>
                      <a:pt x="335" y="275"/>
                    </a:lnTo>
                    <a:lnTo>
                      <a:pt x="361" y="386"/>
                    </a:lnTo>
                    <a:lnTo>
                      <a:pt x="351" y="401"/>
                    </a:lnTo>
                    <a:lnTo>
                      <a:pt x="335" y="391"/>
                    </a:lnTo>
                    <a:lnTo>
                      <a:pt x="290" y="291"/>
                    </a:lnTo>
                    <a:lnTo>
                      <a:pt x="244" y="137"/>
                    </a:lnTo>
                    <a:lnTo>
                      <a:pt x="201" y="106"/>
                    </a:lnTo>
                    <a:lnTo>
                      <a:pt x="136" y="73"/>
                    </a:lnTo>
                    <a:lnTo>
                      <a:pt x="11" y="26"/>
                    </a:lnTo>
                    <a:lnTo>
                      <a:pt x="0" y="11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15" name="Freeform 227"/>
              <p:cNvSpPr>
                <a:spLocks/>
              </p:cNvSpPr>
              <p:nvPr/>
            </p:nvSpPr>
            <p:spPr bwMode="auto">
              <a:xfrm>
                <a:off x="2066" y="4113"/>
                <a:ext cx="90" cy="51"/>
              </a:xfrm>
              <a:custGeom>
                <a:avLst/>
                <a:gdLst>
                  <a:gd name="T0" fmla="*/ 178 w 178"/>
                  <a:gd name="T1" fmla="*/ 24 h 103"/>
                  <a:gd name="T2" fmla="*/ 90 w 178"/>
                  <a:gd name="T3" fmla="*/ 71 h 103"/>
                  <a:gd name="T4" fmla="*/ 0 w 178"/>
                  <a:gd name="T5" fmla="*/ 103 h 103"/>
                  <a:gd name="T6" fmla="*/ 0 w 178"/>
                  <a:gd name="T7" fmla="*/ 48 h 103"/>
                  <a:gd name="T8" fmla="*/ 68 w 178"/>
                  <a:gd name="T9" fmla="*/ 39 h 103"/>
                  <a:gd name="T10" fmla="*/ 168 w 178"/>
                  <a:gd name="T11" fmla="*/ 0 h 103"/>
                  <a:gd name="T12" fmla="*/ 178 w 178"/>
                  <a:gd name="T13" fmla="*/ 24 h 103"/>
                  <a:gd name="T14" fmla="*/ 178 w 178"/>
                  <a:gd name="T15" fmla="*/ 24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8" h="103">
                    <a:moveTo>
                      <a:pt x="178" y="24"/>
                    </a:moveTo>
                    <a:lnTo>
                      <a:pt x="90" y="71"/>
                    </a:lnTo>
                    <a:lnTo>
                      <a:pt x="0" y="103"/>
                    </a:lnTo>
                    <a:lnTo>
                      <a:pt x="0" y="48"/>
                    </a:lnTo>
                    <a:lnTo>
                      <a:pt x="68" y="39"/>
                    </a:lnTo>
                    <a:lnTo>
                      <a:pt x="168" y="0"/>
                    </a:lnTo>
                    <a:lnTo>
                      <a:pt x="178" y="24"/>
                    </a:lnTo>
                    <a:lnTo>
                      <a:pt x="17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16" name="Freeform 228"/>
              <p:cNvSpPr>
                <a:spLocks/>
              </p:cNvSpPr>
              <p:nvPr/>
            </p:nvSpPr>
            <p:spPr bwMode="auto">
              <a:xfrm>
                <a:off x="2052" y="4054"/>
                <a:ext cx="39" cy="270"/>
              </a:xfrm>
              <a:custGeom>
                <a:avLst/>
                <a:gdLst>
                  <a:gd name="T0" fmla="*/ 78 w 78"/>
                  <a:gd name="T1" fmla="*/ 5 h 540"/>
                  <a:gd name="T2" fmla="*/ 53 w 78"/>
                  <a:gd name="T3" fmla="*/ 115 h 540"/>
                  <a:gd name="T4" fmla="*/ 40 w 78"/>
                  <a:gd name="T5" fmla="*/ 397 h 540"/>
                  <a:gd name="T6" fmla="*/ 53 w 78"/>
                  <a:gd name="T7" fmla="*/ 521 h 540"/>
                  <a:gd name="T8" fmla="*/ 29 w 78"/>
                  <a:gd name="T9" fmla="*/ 540 h 540"/>
                  <a:gd name="T10" fmla="*/ 11 w 78"/>
                  <a:gd name="T11" fmla="*/ 515 h 540"/>
                  <a:gd name="T12" fmla="*/ 0 w 78"/>
                  <a:gd name="T13" fmla="*/ 397 h 540"/>
                  <a:gd name="T14" fmla="*/ 29 w 78"/>
                  <a:gd name="T15" fmla="*/ 110 h 540"/>
                  <a:gd name="T16" fmla="*/ 53 w 78"/>
                  <a:gd name="T17" fmla="*/ 0 h 540"/>
                  <a:gd name="T18" fmla="*/ 78 w 78"/>
                  <a:gd name="T19" fmla="*/ 5 h 540"/>
                  <a:gd name="T20" fmla="*/ 78 w 78"/>
                  <a:gd name="T21" fmla="*/ 5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8" h="540">
                    <a:moveTo>
                      <a:pt x="78" y="5"/>
                    </a:moveTo>
                    <a:lnTo>
                      <a:pt x="53" y="115"/>
                    </a:lnTo>
                    <a:lnTo>
                      <a:pt x="40" y="397"/>
                    </a:lnTo>
                    <a:lnTo>
                      <a:pt x="53" y="521"/>
                    </a:lnTo>
                    <a:lnTo>
                      <a:pt x="29" y="540"/>
                    </a:lnTo>
                    <a:lnTo>
                      <a:pt x="11" y="515"/>
                    </a:lnTo>
                    <a:lnTo>
                      <a:pt x="0" y="397"/>
                    </a:lnTo>
                    <a:lnTo>
                      <a:pt x="29" y="110"/>
                    </a:lnTo>
                    <a:lnTo>
                      <a:pt x="53" y="0"/>
                    </a:lnTo>
                    <a:lnTo>
                      <a:pt x="78" y="5"/>
                    </a:lnTo>
                    <a:lnTo>
                      <a:pt x="78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17" name="Freeform 229"/>
              <p:cNvSpPr>
                <a:spLocks/>
              </p:cNvSpPr>
              <p:nvPr/>
            </p:nvSpPr>
            <p:spPr bwMode="auto">
              <a:xfrm>
                <a:off x="1922" y="4319"/>
                <a:ext cx="127" cy="26"/>
              </a:xfrm>
              <a:custGeom>
                <a:avLst/>
                <a:gdLst>
                  <a:gd name="T0" fmla="*/ 13 w 253"/>
                  <a:gd name="T1" fmla="*/ 27 h 54"/>
                  <a:gd name="T2" fmla="*/ 94 w 253"/>
                  <a:gd name="T3" fmla="*/ 27 h 54"/>
                  <a:gd name="T4" fmla="*/ 216 w 253"/>
                  <a:gd name="T5" fmla="*/ 6 h 54"/>
                  <a:gd name="T6" fmla="*/ 245 w 253"/>
                  <a:gd name="T7" fmla="*/ 0 h 54"/>
                  <a:gd name="T8" fmla="*/ 253 w 253"/>
                  <a:gd name="T9" fmla="*/ 25 h 54"/>
                  <a:gd name="T10" fmla="*/ 135 w 253"/>
                  <a:gd name="T11" fmla="*/ 54 h 54"/>
                  <a:gd name="T12" fmla="*/ 12 w 253"/>
                  <a:gd name="T13" fmla="*/ 54 h 54"/>
                  <a:gd name="T14" fmla="*/ 0 w 253"/>
                  <a:gd name="T15" fmla="*/ 40 h 54"/>
                  <a:gd name="T16" fmla="*/ 13 w 253"/>
                  <a:gd name="T17" fmla="*/ 27 h 54"/>
                  <a:gd name="T18" fmla="*/ 13 w 253"/>
                  <a:gd name="T19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3" h="54">
                    <a:moveTo>
                      <a:pt x="13" y="27"/>
                    </a:moveTo>
                    <a:lnTo>
                      <a:pt x="94" y="27"/>
                    </a:lnTo>
                    <a:lnTo>
                      <a:pt x="216" y="6"/>
                    </a:lnTo>
                    <a:lnTo>
                      <a:pt x="245" y="0"/>
                    </a:lnTo>
                    <a:lnTo>
                      <a:pt x="253" y="25"/>
                    </a:lnTo>
                    <a:lnTo>
                      <a:pt x="135" y="54"/>
                    </a:lnTo>
                    <a:lnTo>
                      <a:pt x="12" y="54"/>
                    </a:lnTo>
                    <a:lnTo>
                      <a:pt x="0" y="40"/>
                    </a:lnTo>
                    <a:lnTo>
                      <a:pt x="13" y="27"/>
                    </a:lnTo>
                    <a:lnTo>
                      <a:pt x="13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18" name="Freeform 230"/>
              <p:cNvSpPr>
                <a:spLocks/>
              </p:cNvSpPr>
              <p:nvPr/>
            </p:nvSpPr>
            <p:spPr bwMode="auto">
              <a:xfrm>
                <a:off x="1992" y="4329"/>
                <a:ext cx="81" cy="111"/>
              </a:xfrm>
              <a:custGeom>
                <a:avLst/>
                <a:gdLst>
                  <a:gd name="T0" fmla="*/ 157 w 161"/>
                  <a:gd name="T1" fmla="*/ 0 h 221"/>
                  <a:gd name="T2" fmla="*/ 161 w 161"/>
                  <a:gd name="T3" fmla="*/ 182 h 221"/>
                  <a:gd name="T4" fmla="*/ 100 w 161"/>
                  <a:gd name="T5" fmla="*/ 203 h 221"/>
                  <a:gd name="T6" fmla="*/ 23 w 161"/>
                  <a:gd name="T7" fmla="*/ 221 h 221"/>
                  <a:gd name="T8" fmla="*/ 0 w 161"/>
                  <a:gd name="T9" fmla="*/ 206 h 221"/>
                  <a:gd name="T10" fmla="*/ 15 w 161"/>
                  <a:gd name="T11" fmla="*/ 182 h 221"/>
                  <a:gd name="T12" fmla="*/ 119 w 161"/>
                  <a:gd name="T13" fmla="*/ 143 h 221"/>
                  <a:gd name="T14" fmla="*/ 144 w 161"/>
                  <a:gd name="T15" fmla="*/ 79 h 221"/>
                  <a:gd name="T16" fmla="*/ 131 w 161"/>
                  <a:gd name="T17" fmla="*/ 0 h 221"/>
                  <a:gd name="T18" fmla="*/ 157 w 161"/>
                  <a:gd name="T19" fmla="*/ 0 h 221"/>
                  <a:gd name="T20" fmla="*/ 157 w 161"/>
                  <a:gd name="T21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1" h="221">
                    <a:moveTo>
                      <a:pt x="157" y="0"/>
                    </a:moveTo>
                    <a:lnTo>
                      <a:pt x="161" y="182"/>
                    </a:lnTo>
                    <a:lnTo>
                      <a:pt x="100" y="203"/>
                    </a:lnTo>
                    <a:lnTo>
                      <a:pt x="23" y="221"/>
                    </a:lnTo>
                    <a:lnTo>
                      <a:pt x="0" y="206"/>
                    </a:lnTo>
                    <a:lnTo>
                      <a:pt x="15" y="182"/>
                    </a:lnTo>
                    <a:lnTo>
                      <a:pt x="119" y="143"/>
                    </a:lnTo>
                    <a:lnTo>
                      <a:pt x="144" y="79"/>
                    </a:lnTo>
                    <a:lnTo>
                      <a:pt x="131" y="0"/>
                    </a:lnTo>
                    <a:lnTo>
                      <a:pt x="157" y="0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19" name="Freeform 231"/>
              <p:cNvSpPr>
                <a:spLocks/>
              </p:cNvSpPr>
              <p:nvPr/>
            </p:nvSpPr>
            <p:spPr bwMode="auto">
              <a:xfrm>
                <a:off x="1962" y="4349"/>
                <a:ext cx="27" cy="111"/>
              </a:xfrm>
              <a:custGeom>
                <a:avLst/>
                <a:gdLst>
                  <a:gd name="T0" fmla="*/ 54 w 54"/>
                  <a:gd name="T1" fmla="*/ 4 h 222"/>
                  <a:gd name="T2" fmla="*/ 40 w 54"/>
                  <a:gd name="T3" fmla="*/ 160 h 222"/>
                  <a:gd name="T4" fmla="*/ 47 w 54"/>
                  <a:gd name="T5" fmla="*/ 219 h 222"/>
                  <a:gd name="T6" fmla="*/ 21 w 54"/>
                  <a:gd name="T7" fmla="*/ 222 h 222"/>
                  <a:gd name="T8" fmla="*/ 3 w 54"/>
                  <a:gd name="T9" fmla="*/ 185 h 222"/>
                  <a:gd name="T10" fmla="*/ 0 w 54"/>
                  <a:gd name="T11" fmla="*/ 130 h 222"/>
                  <a:gd name="T12" fmla="*/ 10 w 54"/>
                  <a:gd name="T13" fmla="*/ 64 h 222"/>
                  <a:gd name="T14" fmla="*/ 28 w 54"/>
                  <a:gd name="T15" fmla="*/ 0 h 222"/>
                  <a:gd name="T16" fmla="*/ 54 w 54"/>
                  <a:gd name="T17" fmla="*/ 4 h 222"/>
                  <a:gd name="T18" fmla="*/ 54 w 54"/>
                  <a:gd name="T19" fmla="*/ 4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222">
                    <a:moveTo>
                      <a:pt x="54" y="4"/>
                    </a:moveTo>
                    <a:lnTo>
                      <a:pt x="40" y="160"/>
                    </a:lnTo>
                    <a:lnTo>
                      <a:pt x="47" y="219"/>
                    </a:lnTo>
                    <a:lnTo>
                      <a:pt x="21" y="222"/>
                    </a:lnTo>
                    <a:lnTo>
                      <a:pt x="3" y="185"/>
                    </a:lnTo>
                    <a:lnTo>
                      <a:pt x="0" y="130"/>
                    </a:lnTo>
                    <a:lnTo>
                      <a:pt x="10" y="64"/>
                    </a:lnTo>
                    <a:lnTo>
                      <a:pt x="28" y="0"/>
                    </a:lnTo>
                    <a:lnTo>
                      <a:pt x="54" y="4"/>
                    </a:lnTo>
                    <a:lnTo>
                      <a:pt x="54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20" name="Freeform 232"/>
              <p:cNvSpPr>
                <a:spLocks/>
              </p:cNvSpPr>
              <p:nvPr/>
            </p:nvSpPr>
            <p:spPr bwMode="auto">
              <a:xfrm>
                <a:off x="1862" y="4452"/>
                <a:ext cx="116" cy="30"/>
              </a:xfrm>
              <a:custGeom>
                <a:avLst/>
                <a:gdLst>
                  <a:gd name="T0" fmla="*/ 15 w 232"/>
                  <a:gd name="T1" fmla="*/ 17 h 61"/>
                  <a:gd name="T2" fmla="*/ 130 w 232"/>
                  <a:gd name="T3" fmla="*/ 22 h 61"/>
                  <a:gd name="T4" fmla="*/ 222 w 232"/>
                  <a:gd name="T5" fmla="*/ 0 h 61"/>
                  <a:gd name="T6" fmla="*/ 232 w 232"/>
                  <a:gd name="T7" fmla="*/ 24 h 61"/>
                  <a:gd name="T8" fmla="*/ 150 w 232"/>
                  <a:gd name="T9" fmla="*/ 61 h 61"/>
                  <a:gd name="T10" fmla="*/ 13 w 232"/>
                  <a:gd name="T11" fmla="*/ 43 h 61"/>
                  <a:gd name="T12" fmla="*/ 0 w 232"/>
                  <a:gd name="T13" fmla="*/ 29 h 61"/>
                  <a:gd name="T14" fmla="*/ 15 w 232"/>
                  <a:gd name="T15" fmla="*/ 17 h 61"/>
                  <a:gd name="T16" fmla="*/ 15 w 232"/>
                  <a:gd name="T17" fmla="*/ 1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2" h="61">
                    <a:moveTo>
                      <a:pt x="15" y="17"/>
                    </a:moveTo>
                    <a:lnTo>
                      <a:pt x="130" y="22"/>
                    </a:lnTo>
                    <a:lnTo>
                      <a:pt x="222" y="0"/>
                    </a:lnTo>
                    <a:lnTo>
                      <a:pt x="232" y="24"/>
                    </a:lnTo>
                    <a:lnTo>
                      <a:pt x="150" y="61"/>
                    </a:lnTo>
                    <a:lnTo>
                      <a:pt x="13" y="43"/>
                    </a:lnTo>
                    <a:lnTo>
                      <a:pt x="0" y="29"/>
                    </a:lnTo>
                    <a:lnTo>
                      <a:pt x="15" y="17"/>
                    </a:lnTo>
                    <a:lnTo>
                      <a:pt x="15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21" name="Freeform 233"/>
              <p:cNvSpPr>
                <a:spLocks/>
              </p:cNvSpPr>
              <p:nvPr/>
            </p:nvSpPr>
            <p:spPr bwMode="auto">
              <a:xfrm>
                <a:off x="1890" y="4473"/>
                <a:ext cx="19" cy="68"/>
              </a:xfrm>
              <a:custGeom>
                <a:avLst/>
                <a:gdLst>
                  <a:gd name="T0" fmla="*/ 26 w 40"/>
                  <a:gd name="T1" fmla="*/ 2 h 137"/>
                  <a:gd name="T2" fmla="*/ 27 w 40"/>
                  <a:gd name="T3" fmla="*/ 61 h 137"/>
                  <a:gd name="T4" fmla="*/ 40 w 40"/>
                  <a:gd name="T5" fmla="*/ 134 h 137"/>
                  <a:gd name="T6" fmla="*/ 14 w 40"/>
                  <a:gd name="T7" fmla="*/ 137 h 137"/>
                  <a:gd name="T8" fmla="*/ 0 w 40"/>
                  <a:gd name="T9" fmla="*/ 0 h 137"/>
                  <a:gd name="T10" fmla="*/ 26 w 40"/>
                  <a:gd name="T11" fmla="*/ 2 h 137"/>
                  <a:gd name="T12" fmla="*/ 26 w 40"/>
                  <a:gd name="T13" fmla="*/ 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137">
                    <a:moveTo>
                      <a:pt x="26" y="2"/>
                    </a:moveTo>
                    <a:lnTo>
                      <a:pt x="27" y="61"/>
                    </a:lnTo>
                    <a:lnTo>
                      <a:pt x="40" y="134"/>
                    </a:lnTo>
                    <a:lnTo>
                      <a:pt x="14" y="137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22" name="Freeform 234"/>
              <p:cNvSpPr>
                <a:spLocks/>
              </p:cNvSpPr>
              <p:nvPr/>
            </p:nvSpPr>
            <p:spPr bwMode="auto">
              <a:xfrm>
                <a:off x="1917" y="4539"/>
                <a:ext cx="48" cy="61"/>
              </a:xfrm>
              <a:custGeom>
                <a:avLst/>
                <a:gdLst>
                  <a:gd name="T0" fmla="*/ 70 w 96"/>
                  <a:gd name="T1" fmla="*/ 70 h 122"/>
                  <a:gd name="T2" fmla="*/ 88 w 96"/>
                  <a:gd name="T3" fmla="*/ 92 h 122"/>
                  <a:gd name="T4" fmla="*/ 78 w 96"/>
                  <a:gd name="T5" fmla="*/ 122 h 122"/>
                  <a:gd name="T6" fmla="*/ 49 w 96"/>
                  <a:gd name="T7" fmla="*/ 113 h 122"/>
                  <a:gd name="T8" fmla="*/ 25 w 96"/>
                  <a:gd name="T9" fmla="*/ 63 h 122"/>
                  <a:gd name="T10" fmla="*/ 64 w 96"/>
                  <a:gd name="T11" fmla="*/ 37 h 122"/>
                  <a:gd name="T12" fmla="*/ 10 w 96"/>
                  <a:gd name="T13" fmla="*/ 26 h 122"/>
                  <a:gd name="T14" fmla="*/ 0 w 96"/>
                  <a:gd name="T15" fmla="*/ 10 h 122"/>
                  <a:gd name="T16" fmla="*/ 16 w 96"/>
                  <a:gd name="T17" fmla="*/ 0 h 122"/>
                  <a:gd name="T18" fmla="*/ 96 w 96"/>
                  <a:gd name="T19" fmla="*/ 37 h 122"/>
                  <a:gd name="T20" fmla="*/ 70 w 96"/>
                  <a:gd name="T21" fmla="*/ 70 h 122"/>
                  <a:gd name="T22" fmla="*/ 70 w 96"/>
                  <a:gd name="T23" fmla="*/ 7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" h="122">
                    <a:moveTo>
                      <a:pt x="70" y="70"/>
                    </a:moveTo>
                    <a:lnTo>
                      <a:pt x="88" y="92"/>
                    </a:lnTo>
                    <a:lnTo>
                      <a:pt x="78" y="122"/>
                    </a:lnTo>
                    <a:lnTo>
                      <a:pt x="49" y="113"/>
                    </a:lnTo>
                    <a:lnTo>
                      <a:pt x="25" y="63"/>
                    </a:lnTo>
                    <a:lnTo>
                      <a:pt x="64" y="37"/>
                    </a:lnTo>
                    <a:lnTo>
                      <a:pt x="10" y="26"/>
                    </a:lnTo>
                    <a:lnTo>
                      <a:pt x="0" y="10"/>
                    </a:lnTo>
                    <a:lnTo>
                      <a:pt x="16" y="0"/>
                    </a:lnTo>
                    <a:lnTo>
                      <a:pt x="96" y="37"/>
                    </a:lnTo>
                    <a:lnTo>
                      <a:pt x="70" y="70"/>
                    </a:lnTo>
                    <a:lnTo>
                      <a:pt x="70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23" name="Freeform 235"/>
              <p:cNvSpPr>
                <a:spLocks/>
              </p:cNvSpPr>
              <p:nvPr/>
            </p:nvSpPr>
            <p:spPr bwMode="auto">
              <a:xfrm>
                <a:off x="1929" y="4467"/>
                <a:ext cx="38" cy="87"/>
              </a:xfrm>
              <a:custGeom>
                <a:avLst/>
                <a:gdLst>
                  <a:gd name="T0" fmla="*/ 77 w 77"/>
                  <a:gd name="T1" fmla="*/ 3 h 174"/>
                  <a:gd name="T2" fmla="*/ 54 w 77"/>
                  <a:gd name="T3" fmla="*/ 118 h 174"/>
                  <a:gd name="T4" fmla="*/ 22 w 77"/>
                  <a:gd name="T5" fmla="*/ 174 h 174"/>
                  <a:gd name="T6" fmla="*/ 0 w 77"/>
                  <a:gd name="T7" fmla="*/ 161 h 174"/>
                  <a:gd name="T8" fmla="*/ 51 w 77"/>
                  <a:gd name="T9" fmla="*/ 0 h 174"/>
                  <a:gd name="T10" fmla="*/ 77 w 77"/>
                  <a:gd name="T11" fmla="*/ 3 h 174"/>
                  <a:gd name="T12" fmla="*/ 77 w 77"/>
                  <a:gd name="T13" fmla="*/ 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174">
                    <a:moveTo>
                      <a:pt x="77" y="3"/>
                    </a:moveTo>
                    <a:lnTo>
                      <a:pt x="54" y="118"/>
                    </a:lnTo>
                    <a:lnTo>
                      <a:pt x="22" y="174"/>
                    </a:lnTo>
                    <a:lnTo>
                      <a:pt x="0" y="161"/>
                    </a:lnTo>
                    <a:lnTo>
                      <a:pt x="51" y="0"/>
                    </a:lnTo>
                    <a:lnTo>
                      <a:pt x="77" y="3"/>
                    </a:lnTo>
                    <a:lnTo>
                      <a:pt x="77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24" name="Freeform 236"/>
              <p:cNvSpPr>
                <a:spLocks/>
              </p:cNvSpPr>
              <p:nvPr/>
            </p:nvSpPr>
            <p:spPr bwMode="auto">
              <a:xfrm>
                <a:off x="2038" y="4403"/>
                <a:ext cx="32" cy="92"/>
              </a:xfrm>
              <a:custGeom>
                <a:avLst/>
                <a:gdLst>
                  <a:gd name="T0" fmla="*/ 65 w 65"/>
                  <a:gd name="T1" fmla="*/ 1 h 185"/>
                  <a:gd name="T2" fmla="*/ 52 w 65"/>
                  <a:gd name="T3" fmla="*/ 135 h 185"/>
                  <a:gd name="T4" fmla="*/ 22 w 65"/>
                  <a:gd name="T5" fmla="*/ 185 h 185"/>
                  <a:gd name="T6" fmla="*/ 0 w 65"/>
                  <a:gd name="T7" fmla="*/ 171 h 185"/>
                  <a:gd name="T8" fmla="*/ 25 w 65"/>
                  <a:gd name="T9" fmla="*/ 124 h 185"/>
                  <a:gd name="T10" fmla="*/ 39 w 65"/>
                  <a:gd name="T11" fmla="*/ 0 h 185"/>
                  <a:gd name="T12" fmla="*/ 65 w 65"/>
                  <a:gd name="T13" fmla="*/ 1 h 185"/>
                  <a:gd name="T14" fmla="*/ 65 w 65"/>
                  <a:gd name="T15" fmla="*/ 1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185">
                    <a:moveTo>
                      <a:pt x="65" y="1"/>
                    </a:moveTo>
                    <a:lnTo>
                      <a:pt x="52" y="135"/>
                    </a:lnTo>
                    <a:lnTo>
                      <a:pt x="22" y="185"/>
                    </a:lnTo>
                    <a:lnTo>
                      <a:pt x="0" y="171"/>
                    </a:lnTo>
                    <a:lnTo>
                      <a:pt x="25" y="124"/>
                    </a:lnTo>
                    <a:lnTo>
                      <a:pt x="39" y="0"/>
                    </a:lnTo>
                    <a:lnTo>
                      <a:pt x="65" y="1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25" name="Freeform 237"/>
              <p:cNvSpPr>
                <a:spLocks/>
              </p:cNvSpPr>
              <p:nvPr/>
            </p:nvSpPr>
            <p:spPr bwMode="auto">
              <a:xfrm>
                <a:off x="1996" y="4431"/>
                <a:ext cx="17" cy="31"/>
              </a:xfrm>
              <a:custGeom>
                <a:avLst/>
                <a:gdLst>
                  <a:gd name="T0" fmla="*/ 24 w 34"/>
                  <a:gd name="T1" fmla="*/ 8 h 62"/>
                  <a:gd name="T2" fmla="*/ 34 w 34"/>
                  <a:gd name="T3" fmla="*/ 47 h 62"/>
                  <a:gd name="T4" fmla="*/ 23 w 34"/>
                  <a:gd name="T5" fmla="*/ 62 h 62"/>
                  <a:gd name="T6" fmla="*/ 8 w 34"/>
                  <a:gd name="T7" fmla="*/ 51 h 62"/>
                  <a:gd name="T8" fmla="*/ 0 w 34"/>
                  <a:gd name="T9" fmla="*/ 15 h 62"/>
                  <a:gd name="T10" fmla="*/ 8 w 34"/>
                  <a:gd name="T11" fmla="*/ 0 h 62"/>
                  <a:gd name="T12" fmla="*/ 24 w 34"/>
                  <a:gd name="T13" fmla="*/ 8 h 62"/>
                  <a:gd name="T14" fmla="*/ 24 w 34"/>
                  <a:gd name="T15" fmla="*/ 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62">
                    <a:moveTo>
                      <a:pt x="24" y="8"/>
                    </a:moveTo>
                    <a:lnTo>
                      <a:pt x="34" y="47"/>
                    </a:lnTo>
                    <a:lnTo>
                      <a:pt x="23" y="62"/>
                    </a:lnTo>
                    <a:lnTo>
                      <a:pt x="8" y="51"/>
                    </a:lnTo>
                    <a:lnTo>
                      <a:pt x="0" y="15"/>
                    </a:lnTo>
                    <a:lnTo>
                      <a:pt x="8" y="0"/>
                    </a:lnTo>
                    <a:lnTo>
                      <a:pt x="24" y="8"/>
                    </a:ln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26" name="Freeform 238"/>
              <p:cNvSpPr>
                <a:spLocks/>
              </p:cNvSpPr>
              <p:nvPr/>
            </p:nvSpPr>
            <p:spPr bwMode="auto">
              <a:xfrm>
                <a:off x="1983" y="4447"/>
                <a:ext cx="42" cy="87"/>
              </a:xfrm>
              <a:custGeom>
                <a:avLst/>
                <a:gdLst>
                  <a:gd name="T0" fmla="*/ 82 w 82"/>
                  <a:gd name="T1" fmla="*/ 26 h 176"/>
                  <a:gd name="T2" fmla="*/ 51 w 82"/>
                  <a:gd name="T3" fmla="*/ 61 h 176"/>
                  <a:gd name="T4" fmla="*/ 47 w 82"/>
                  <a:gd name="T5" fmla="*/ 110 h 176"/>
                  <a:gd name="T6" fmla="*/ 33 w 82"/>
                  <a:gd name="T7" fmla="*/ 161 h 176"/>
                  <a:gd name="T8" fmla="*/ 14 w 82"/>
                  <a:gd name="T9" fmla="*/ 176 h 176"/>
                  <a:gd name="T10" fmla="*/ 0 w 82"/>
                  <a:gd name="T11" fmla="*/ 157 h 176"/>
                  <a:gd name="T12" fmla="*/ 12 w 82"/>
                  <a:gd name="T13" fmla="*/ 113 h 176"/>
                  <a:gd name="T14" fmla="*/ 27 w 82"/>
                  <a:gd name="T15" fmla="*/ 40 h 176"/>
                  <a:gd name="T16" fmla="*/ 47 w 82"/>
                  <a:gd name="T17" fmla="*/ 13 h 176"/>
                  <a:gd name="T18" fmla="*/ 79 w 82"/>
                  <a:gd name="T19" fmla="*/ 0 h 176"/>
                  <a:gd name="T20" fmla="*/ 82 w 82"/>
                  <a:gd name="T21" fmla="*/ 26 h 176"/>
                  <a:gd name="T22" fmla="*/ 82 w 82"/>
                  <a:gd name="T23" fmla="*/ 2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2" h="176">
                    <a:moveTo>
                      <a:pt x="82" y="26"/>
                    </a:moveTo>
                    <a:lnTo>
                      <a:pt x="51" y="61"/>
                    </a:lnTo>
                    <a:lnTo>
                      <a:pt x="47" y="110"/>
                    </a:lnTo>
                    <a:lnTo>
                      <a:pt x="33" y="161"/>
                    </a:lnTo>
                    <a:lnTo>
                      <a:pt x="14" y="176"/>
                    </a:lnTo>
                    <a:lnTo>
                      <a:pt x="0" y="157"/>
                    </a:lnTo>
                    <a:lnTo>
                      <a:pt x="12" y="113"/>
                    </a:lnTo>
                    <a:lnTo>
                      <a:pt x="27" y="40"/>
                    </a:lnTo>
                    <a:lnTo>
                      <a:pt x="47" y="13"/>
                    </a:lnTo>
                    <a:lnTo>
                      <a:pt x="79" y="0"/>
                    </a:lnTo>
                    <a:lnTo>
                      <a:pt x="82" y="26"/>
                    </a:lnTo>
                    <a:lnTo>
                      <a:pt x="82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27" name="Freeform 239"/>
              <p:cNvSpPr>
                <a:spLocks/>
              </p:cNvSpPr>
              <p:nvPr/>
            </p:nvSpPr>
            <p:spPr bwMode="auto">
              <a:xfrm>
                <a:off x="2005" y="4508"/>
                <a:ext cx="63" cy="53"/>
              </a:xfrm>
              <a:custGeom>
                <a:avLst/>
                <a:gdLst>
                  <a:gd name="T0" fmla="*/ 103 w 126"/>
                  <a:gd name="T1" fmla="*/ 40 h 106"/>
                  <a:gd name="T2" fmla="*/ 126 w 126"/>
                  <a:gd name="T3" fmla="*/ 69 h 106"/>
                  <a:gd name="T4" fmla="*/ 103 w 126"/>
                  <a:gd name="T5" fmla="*/ 105 h 106"/>
                  <a:gd name="T6" fmla="*/ 83 w 126"/>
                  <a:gd name="T7" fmla="*/ 106 h 106"/>
                  <a:gd name="T8" fmla="*/ 82 w 126"/>
                  <a:gd name="T9" fmla="*/ 88 h 106"/>
                  <a:gd name="T10" fmla="*/ 97 w 126"/>
                  <a:gd name="T11" fmla="*/ 66 h 106"/>
                  <a:gd name="T12" fmla="*/ 78 w 126"/>
                  <a:gd name="T13" fmla="*/ 28 h 106"/>
                  <a:gd name="T14" fmla="*/ 20 w 126"/>
                  <a:gd name="T15" fmla="*/ 44 h 106"/>
                  <a:gd name="T16" fmla="*/ 0 w 126"/>
                  <a:gd name="T17" fmla="*/ 33 h 106"/>
                  <a:gd name="T18" fmla="*/ 12 w 126"/>
                  <a:gd name="T19" fmla="*/ 11 h 106"/>
                  <a:gd name="T20" fmla="*/ 82 w 126"/>
                  <a:gd name="T21" fmla="*/ 0 h 106"/>
                  <a:gd name="T22" fmla="*/ 109 w 126"/>
                  <a:gd name="T23" fmla="*/ 9 h 106"/>
                  <a:gd name="T24" fmla="*/ 103 w 126"/>
                  <a:gd name="T25" fmla="*/ 40 h 106"/>
                  <a:gd name="T26" fmla="*/ 103 w 126"/>
                  <a:gd name="T27" fmla="*/ 4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6" h="106">
                    <a:moveTo>
                      <a:pt x="103" y="40"/>
                    </a:moveTo>
                    <a:lnTo>
                      <a:pt x="126" y="69"/>
                    </a:lnTo>
                    <a:lnTo>
                      <a:pt x="103" y="105"/>
                    </a:lnTo>
                    <a:lnTo>
                      <a:pt x="83" y="106"/>
                    </a:lnTo>
                    <a:lnTo>
                      <a:pt x="82" y="88"/>
                    </a:lnTo>
                    <a:lnTo>
                      <a:pt x="97" y="66"/>
                    </a:lnTo>
                    <a:lnTo>
                      <a:pt x="78" y="28"/>
                    </a:lnTo>
                    <a:lnTo>
                      <a:pt x="20" y="44"/>
                    </a:lnTo>
                    <a:lnTo>
                      <a:pt x="0" y="33"/>
                    </a:lnTo>
                    <a:lnTo>
                      <a:pt x="12" y="11"/>
                    </a:lnTo>
                    <a:lnTo>
                      <a:pt x="82" y="0"/>
                    </a:lnTo>
                    <a:lnTo>
                      <a:pt x="109" y="9"/>
                    </a:lnTo>
                    <a:lnTo>
                      <a:pt x="103" y="40"/>
                    </a:lnTo>
                    <a:lnTo>
                      <a:pt x="103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28" name="Freeform 240"/>
              <p:cNvSpPr>
                <a:spLocks/>
              </p:cNvSpPr>
              <p:nvPr/>
            </p:nvSpPr>
            <p:spPr bwMode="auto">
              <a:xfrm>
                <a:off x="1988" y="4540"/>
                <a:ext cx="50" cy="23"/>
              </a:xfrm>
              <a:custGeom>
                <a:avLst/>
                <a:gdLst>
                  <a:gd name="T0" fmla="*/ 0 w 99"/>
                  <a:gd name="T1" fmla="*/ 0 h 46"/>
                  <a:gd name="T2" fmla="*/ 94 w 99"/>
                  <a:gd name="T3" fmla="*/ 23 h 46"/>
                  <a:gd name="T4" fmla="*/ 99 w 99"/>
                  <a:gd name="T5" fmla="*/ 41 h 46"/>
                  <a:gd name="T6" fmla="*/ 81 w 99"/>
                  <a:gd name="T7" fmla="*/ 46 h 46"/>
                  <a:gd name="T8" fmla="*/ 5 w 99"/>
                  <a:gd name="T9" fmla="*/ 26 h 46"/>
                  <a:gd name="T10" fmla="*/ 0 w 99"/>
                  <a:gd name="T11" fmla="*/ 0 h 46"/>
                  <a:gd name="T12" fmla="*/ 0 w 99"/>
                  <a:gd name="T1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46">
                    <a:moveTo>
                      <a:pt x="0" y="0"/>
                    </a:moveTo>
                    <a:lnTo>
                      <a:pt x="94" y="23"/>
                    </a:lnTo>
                    <a:lnTo>
                      <a:pt x="99" y="41"/>
                    </a:lnTo>
                    <a:lnTo>
                      <a:pt x="81" y="46"/>
                    </a:lnTo>
                    <a:lnTo>
                      <a:pt x="5" y="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29" name="Freeform 241"/>
              <p:cNvSpPr>
                <a:spLocks/>
              </p:cNvSpPr>
              <p:nvPr/>
            </p:nvSpPr>
            <p:spPr bwMode="auto">
              <a:xfrm>
                <a:off x="2056" y="4523"/>
                <a:ext cx="64" cy="63"/>
              </a:xfrm>
              <a:custGeom>
                <a:avLst/>
                <a:gdLst>
                  <a:gd name="T0" fmla="*/ 0 w 128"/>
                  <a:gd name="T1" fmla="*/ 12 h 125"/>
                  <a:gd name="T2" fmla="*/ 82 w 128"/>
                  <a:gd name="T3" fmla="*/ 0 h 125"/>
                  <a:gd name="T4" fmla="*/ 124 w 128"/>
                  <a:gd name="T5" fmla="*/ 29 h 125"/>
                  <a:gd name="T6" fmla="*/ 128 w 128"/>
                  <a:gd name="T7" fmla="*/ 51 h 125"/>
                  <a:gd name="T8" fmla="*/ 124 w 128"/>
                  <a:gd name="T9" fmla="*/ 77 h 125"/>
                  <a:gd name="T10" fmla="*/ 84 w 128"/>
                  <a:gd name="T11" fmla="*/ 125 h 125"/>
                  <a:gd name="T12" fmla="*/ 67 w 128"/>
                  <a:gd name="T13" fmla="*/ 104 h 125"/>
                  <a:gd name="T14" fmla="*/ 96 w 128"/>
                  <a:gd name="T15" fmla="*/ 36 h 125"/>
                  <a:gd name="T16" fmla="*/ 52 w 128"/>
                  <a:gd name="T17" fmla="*/ 25 h 125"/>
                  <a:gd name="T18" fmla="*/ 7 w 128"/>
                  <a:gd name="T19" fmla="*/ 37 h 125"/>
                  <a:gd name="T20" fmla="*/ 0 w 128"/>
                  <a:gd name="T21" fmla="*/ 12 h 125"/>
                  <a:gd name="T22" fmla="*/ 0 w 128"/>
                  <a:gd name="T23" fmla="*/ 1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" h="125">
                    <a:moveTo>
                      <a:pt x="0" y="12"/>
                    </a:moveTo>
                    <a:lnTo>
                      <a:pt x="82" y="0"/>
                    </a:lnTo>
                    <a:lnTo>
                      <a:pt x="124" y="29"/>
                    </a:lnTo>
                    <a:lnTo>
                      <a:pt x="128" y="51"/>
                    </a:lnTo>
                    <a:lnTo>
                      <a:pt x="124" y="77"/>
                    </a:lnTo>
                    <a:lnTo>
                      <a:pt x="84" y="125"/>
                    </a:lnTo>
                    <a:lnTo>
                      <a:pt x="67" y="104"/>
                    </a:lnTo>
                    <a:lnTo>
                      <a:pt x="96" y="36"/>
                    </a:lnTo>
                    <a:lnTo>
                      <a:pt x="52" y="25"/>
                    </a:lnTo>
                    <a:lnTo>
                      <a:pt x="7" y="37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30" name="Freeform 242"/>
              <p:cNvSpPr>
                <a:spLocks/>
              </p:cNvSpPr>
              <p:nvPr/>
            </p:nvSpPr>
            <p:spPr bwMode="auto">
              <a:xfrm>
                <a:off x="1972" y="4568"/>
                <a:ext cx="101" cy="32"/>
              </a:xfrm>
              <a:custGeom>
                <a:avLst/>
                <a:gdLst>
                  <a:gd name="T0" fmla="*/ 26 w 201"/>
                  <a:gd name="T1" fmla="*/ 12 h 65"/>
                  <a:gd name="T2" fmla="*/ 74 w 201"/>
                  <a:gd name="T3" fmla="*/ 34 h 65"/>
                  <a:gd name="T4" fmla="*/ 198 w 201"/>
                  <a:gd name="T5" fmla="*/ 19 h 65"/>
                  <a:gd name="T6" fmla="*/ 201 w 201"/>
                  <a:gd name="T7" fmla="*/ 45 h 65"/>
                  <a:gd name="T8" fmla="*/ 141 w 201"/>
                  <a:gd name="T9" fmla="*/ 62 h 65"/>
                  <a:gd name="T10" fmla="*/ 52 w 201"/>
                  <a:gd name="T11" fmla="*/ 65 h 65"/>
                  <a:gd name="T12" fmla="*/ 0 w 201"/>
                  <a:gd name="T13" fmla="*/ 15 h 65"/>
                  <a:gd name="T14" fmla="*/ 11 w 201"/>
                  <a:gd name="T15" fmla="*/ 0 h 65"/>
                  <a:gd name="T16" fmla="*/ 26 w 201"/>
                  <a:gd name="T17" fmla="*/ 12 h 65"/>
                  <a:gd name="T18" fmla="*/ 26 w 201"/>
                  <a:gd name="T19" fmla="*/ 1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1" h="65">
                    <a:moveTo>
                      <a:pt x="26" y="12"/>
                    </a:moveTo>
                    <a:lnTo>
                      <a:pt x="74" y="34"/>
                    </a:lnTo>
                    <a:lnTo>
                      <a:pt x="198" y="19"/>
                    </a:lnTo>
                    <a:lnTo>
                      <a:pt x="201" y="45"/>
                    </a:lnTo>
                    <a:lnTo>
                      <a:pt x="141" y="62"/>
                    </a:lnTo>
                    <a:lnTo>
                      <a:pt x="52" y="65"/>
                    </a:lnTo>
                    <a:lnTo>
                      <a:pt x="0" y="15"/>
                    </a:lnTo>
                    <a:lnTo>
                      <a:pt x="11" y="0"/>
                    </a:lnTo>
                    <a:lnTo>
                      <a:pt x="26" y="12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31" name="Freeform 243"/>
              <p:cNvSpPr>
                <a:spLocks/>
              </p:cNvSpPr>
              <p:nvPr/>
            </p:nvSpPr>
            <p:spPr bwMode="auto">
              <a:xfrm>
                <a:off x="1826" y="4526"/>
                <a:ext cx="65" cy="74"/>
              </a:xfrm>
              <a:custGeom>
                <a:avLst/>
                <a:gdLst>
                  <a:gd name="T0" fmla="*/ 111 w 130"/>
                  <a:gd name="T1" fmla="*/ 44 h 150"/>
                  <a:gd name="T2" fmla="*/ 28 w 130"/>
                  <a:gd name="T3" fmla="*/ 104 h 150"/>
                  <a:gd name="T4" fmla="*/ 93 w 130"/>
                  <a:gd name="T5" fmla="*/ 122 h 150"/>
                  <a:gd name="T6" fmla="*/ 94 w 130"/>
                  <a:gd name="T7" fmla="*/ 150 h 150"/>
                  <a:gd name="T8" fmla="*/ 4 w 130"/>
                  <a:gd name="T9" fmla="*/ 119 h 150"/>
                  <a:gd name="T10" fmla="*/ 0 w 130"/>
                  <a:gd name="T11" fmla="*/ 73 h 150"/>
                  <a:gd name="T12" fmla="*/ 28 w 130"/>
                  <a:gd name="T13" fmla="*/ 40 h 150"/>
                  <a:gd name="T14" fmla="*/ 123 w 130"/>
                  <a:gd name="T15" fmla="*/ 0 h 150"/>
                  <a:gd name="T16" fmla="*/ 130 w 130"/>
                  <a:gd name="T17" fmla="*/ 18 h 150"/>
                  <a:gd name="T18" fmla="*/ 111 w 130"/>
                  <a:gd name="T19" fmla="*/ 44 h 150"/>
                  <a:gd name="T20" fmla="*/ 111 w 130"/>
                  <a:gd name="T21" fmla="*/ 44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0" h="150">
                    <a:moveTo>
                      <a:pt x="111" y="44"/>
                    </a:moveTo>
                    <a:lnTo>
                      <a:pt x="28" y="104"/>
                    </a:lnTo>
                    <a:lnTo>
                      <a:pt x="93" y="122"/>
                    </a:lnTo>
                    <a:lnTo>
                      <a:pt x="94" y="150"/>
                    </a:lnTo>
                    <a:lnTo>
                      <a:pt x="4" y="119"/>
                    </a:lnTo>
                    <a:lnTo>
                      <a:pt x="0" y="73"/>
                    </a:lnTo>
                    <a:lnTo>
                      <a:pt x="28" y="40"/>
                    </a:lnTo>
                    <a:lnTo>
                      <a:pt x="123" y="0"/>
                    </a:lnTo>
                    <a:lnTo>
                      <a:pt x="130" y="18"/>
                    </a:lnTo>
                    <a:lnTo>
                      <a:pt x="111" y="44"/>
                    </a:lnTo>
                    <a:lnTo>
                      <a:pt x="111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32" name="Freeform 244"/>
              <p:cNvSpPr>
                <a:spLocks/>
              </p:cNvSpPr>
              <p:nvPr/>
            </p:nvSpPr>
            <p:spPr bwMode="auto">
              <a:xfrm>
                <a:off x="1870" y="4535"/>
                <a:ext cx="41" cy="41"/>
              </a:xfrm>
              <a:custGeom>
                <a:avLst/>
                <a:gdLst>
                  <a:gd name="T0" fmla="*/ 26 w 82"/>
                  <a:gd name="T1" fmla="*/ 55 h 81"/>
                  <a:gd name="T2" fmla="*/ 79 w 82"/>
                  <a:gd name="T3" fmla="*/ 52 h 81"/>
                  <a:gd name="T4" fmla="*/ 82 w 82"/>
                  <a:gd name="T5" fmla="*/ 78 h 81"/>
                  <a:gd name="T6" fmla="*/ 12 w 82"/>
                  <a:gd name="T7" fmla="*/ 81 h 81"/>
                  <a:gd name="T8" fmla="*/ 0 w 82"/>
                  <a:gd name="T9" fmla="*/ 47 h 81"/>
                  <a:gd name="T10" fmla="*/ 15 w 82"/>
                  <a:gd name="T11" fmla="*/ 0 h 81"/>
                  <a:gd name="T12" fmla="*/ 35 w 82"/>
                  <a:gd name="T13" fmla="*/ 15 h 81"/>
                  <a:gd name="T14" fmla="*/ 26 w 82"/>
                  <a:gd name="T15" fmla="*/ 55 h 81"/>
                  <a:gd name="T16" fmla="*/ 26 w 82"/>
                  <a:gd name="T17" fmla="*/ 5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81">
                    <a:moveTo>
                      <a:pt x="26" y="55"/>
                    </a:moveTo>
                    <a:lnTo>
                      <a:pt x="79" y="52"/>
                    </a:lnTo>
                    <a:lnTo>
                      <a:pt x="82" y="78"/>
                    </a:lnTo>
                    <a:lnTo>
                      <a:pt x="12" y="81"/>
                    </a:lnTo>
                    <a:lnTo>
                      <a:pt x="0" y="47"/>
                    </a:lnTo>
                    <a:lnTo>
                      <a:pt x="15" y="0"/>
                    </a:lnTo>
                    <a:lnTo>
                      <a:pt x="35" y="15"/>
                    </a:lnTo>
                    <a:lnTo>
                      <a:pt x="26" y="55"/>
                    </a:lnTo>
                    <a:lnTo>
                      <a:pt x="26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33" name="Freeform 245"/>
              <p:cNvSpPr>
                <a:spLocks/>
              </p:cNvSpPr>
              <p:nvPr/>
            </p:nvSpPr>
            <p:spPr bwMode="auto">
              <a:xfrm>
                <a:off x="1751" y="3914"/>
                <a:ext cx="127" cy="232"/>
              </a:xfrm>
              <a:custGeom>
                <a:avLst/>
                <a:gdLst>
                  <a:gd name="T0" fmla="*/ 254 w 254"/>
                  <a:gd name="T1" fmla="*/ 12 h 464"/>
                  <a:gd name="T2" fmla="*/ 229 w 254"/>
                  <a:gd name="T3" fmla="*/ 39 h 464"/>
                  <a:gd name="T4" fmla="*/ 187 w 254"/>
                  <a:gd name="T5" fmla="*/ 69 h 464"/>
                  <a:gd name="T6" fmla="*/ 104 w 254"/>
                  <a:gd name="T7" fmla="*/ 162 h 464"/>
                  <a:gd name="T8" fmla="*/ 85 w 254"/>
                  <a:gd name="T9" fmla="*/ 207 h 464"/>
                  <a:gd name="T10" fmla="*/ 56 w 254"/>
                  <a:gd name="T11" fmla="*/ 270 h 464"/>
                  <a:gd name="T12" fmla="*/ 25 w 254"/>
                  <a:gd name="T13" fmla="*/ 372 h 464"/>
                  <a:gd name="T14" fmla="*/ 47 w 254"/>
                  <a:gd name="T15" fmla="*/ 392 h 464"/>
                  <a:gd name="T16" fmla="*/ 92 w 254"/>
                  <a:gd name="T17" fmla="*/ 410 h 464"/>
                  <a:gd name="T18" fmla="*/ 178 w 254"/>
                  <a:gd name="T19" fmla="*/ 439 h 464"/>
                  <a:gd name="T20" fmla="*/ 188 w 254"/>
                  <a:gd name="T21" fmla="*/ 454 h 464"/>
                  <a:gd name="T22" fmla="*/ 172 w 254"/>
                  <a:gd name="T23" fmla="*/ 464 h 464"/>
                  <a:gd name="T24" fmla="*/ 34 w 254"/>
                  <a:gd name="T25" fmla="*/ 420 h 464"/>
                  <a:gd name="T26" fmla="*/ 0 w 254"/>
                  <a:gd name="T27" fmla="*/ 355 h 464"/>
                  <a:gd name="T28" fmla="*/ 28 w 254"/>
                  <a:gd name="T29" fmla="*/ 267 h 464"/>
                  <a:gd name="T30" fmla="*/ 81 w 254"/>
                  <a:gd name="T31" fmla="*/ 152 h 464"/>
                  <a:gd name="T32" fmla="*/ 114 w 254"/>
                  <a:gd name="T33" fmla="*/ 97 h 464"/>
                  <a:gd name="T34" fmla="*/ 154 w 254"/>
                  <a:gd name="T35" fmla="*/ 63 h 464"/>
                  <a:gd name="T36" fmla="*/ 230 w 254"/>
                  <a:gd name="T37" fmla="*/ 0 h 464"/>
                  <a:gd name="T38" fmla="*/ 254 w 254"/>
                  <a:gd name="T39" fmla="*/ 12 h 464"/>
                  <a:gd name="T40" fmla="*/ 254 w 254"/>
                  <a:gd name="T41" fmla="*/ 12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4" h="464">
                    <a:moveTo>
                      <a:pt x="254" y="12"/>
                    </a:moveTo>
                    <a:lnTo>
                      <a:pt x="229" y="39"/>
                    </a:lnTo>
                    <a:lnTo>
                      <a:pt x="187" y="69"/>
                    </a:lnTo>
                    <a:lnTo>
                      <a:pt x="104" y="162"/>
                    </a:lnTo>
                    <a:lnTo>
                      <a:pt x="85" y="207"/>
                    </a:lnTo>
                    <a:lnTo>
                      <a:pt x="56" y="270"/>
                    </a:lnTo>
                    <a:lnTo>
                      <a:pt x="25" y="372"/>
                    </a:lnTo>
                    <a:lnTo>
                      <a:pt x="47" y="392"/>
                    </a:lnTo>
                    <a:lnTo>
                      <a:pt x="92" y="410"/>
                    </a:lnTo>
                    <a:lnTo>
                      <a:pt x="178" y="439"/>
                    </a:lnTo>
                    <a:lnTo>
                      <a:pt x="188" y="454"/>
                    </a:lnTo>
                    <a:lnTo>
                      <a:pt x="172" y="464"/>
                    </a:lnTo>
                    <a:lnTo>
                      <a:pt x="34" y="420"/>
                    </a:lnTo>
                    <a:lnTo>
                      <a:pt x="0" y="355"/>
                    </a:lnTo>
                    <a:lnTo>
                      <a:pt x="28" y="267"/>
                    </a:lnTo>
                    <a:lnTo>
                      <a:pt x="81" y="152"/>
                    </a:lnTo>
                    <a:lnTo>
                      <a:pt x="114" y="97"/>
                    </a:lnTo>
                    <a:lnTo>
                      <a:pt x="154" y="63"/>
                    </a:lnTo>
                    <a:lnTo>
                      <a:pt x="230" y="0"/>
                    </a:lnTo>
                    <a:lnTo>
                      <a:pt x="254" y="12"/>
                    </a:lnTo>
                    <a:lnTo>
                      <a:pt x="254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34" name="Freeform 246"/>
              <p:cNvSpPr>
                <a:spLocks/>
              </p:cNvSpPr>
              <p:nvPr/>
            </p:nvSpPr>
            <p:spPr bwMode="auto">
              <a:xfrm>
                <a:off x="1829" y="3950"/>
                <a:ext cx="205" cy="282"/>
              </a:xfrm>
              <a:custGeom>
                <a:avLst/>
                <a:gdLst>
                  <a:gd name="T0" fmla="*/ 407 w 411"/>
                  <a:gd name="T1" fmla="*/ 0 h 565"/>
                  <a:gd name="T2" fmla="*/ 411 w 411"/>
                  <a:gd name="T3" fmla="*/ 50 h 565"/>
                  <a:gd name="T4" fmla="*/ 391 w 411"/>
                  <a:gd name="T5" fmla="*/ 99 h 565"/>
                  <a:gd name="T6" fmla="*/ 359 w 411"/>
                  <a:gd name="T7" fmla="*/ 146 h 565"/>
                  <a:gd name="T8" fmla="*/ 325 w 411"/>
                  <a:gd name="T9" fmla="*/ 181 h 565"/>
                  <a:gd name="T10" fmla="*/ 270 w 411"/>
                  <a:gd name="T11" fmla="*/ 235 h 565"/>
                  <a:gd name="T12" fmla="*/ 218 w 411"/>
                  <a:gd name="T13" fmla="*/ 291 h 565"/>
                  <a:gd name="T14" fmla="*/ 170 w 411"/>
                  <a:gd name="T15" fmla="*/ 349 h 565"/>
                  <a:gd name="T16" fmla="*/ 125 w 411"/>
                  <a:gd name="T17" fmla="*/ 410 h 565"/>
                  <a:gd name="T18" fmla="*/ 82 w 411"/>
                  <a:gd name="T19" fmla="*/ 482 h 565"/>
                  <a:gd name="T20" fmla="*/ 37 w 411"/>
                  <a:gd name="T21" fmla="*/ 549 h 565"/>
                  <a:gd name="T22" fmla="*/ 12 w 411"/>
                  <a:gd name="T23" fmla="*/ 565 h 565"/>
                  <a:gd name="T24" fmla="*/ 0 w 411"/>
                  <a:gd name="T25" fmla="*/ 557 h 565"/>
                  <a:gd name="T26" fmla="*/ 17 w 411"/>
                  <a:gd name="T27" fmla="*/ 512 h 565"/>
                  <a:gd name="T28" fmla="*/ 47 w 411"/>
                  <a:gd name="T29" fmla="*/ 461 h 565"/>
                  <a:gd name="T30" fmla="*/ 88 w 411"/>
                  <a:gd name="T31" fmla="*/ 405 h 565"/>
                  <a:gd name="T32" fmla="*/ 133 w 411"/>
                  <a:gd name="T33" fmla="*/ 349 h 565"/>
                  <a:gd name="T34" fmla="*/ 181 w 411"/>
                  <a:gd name="T35" fmla="*/ 292 h 565"/>
                  <a:gd name="T36" fmla="*/ 229 w 411"/>
                  <a:gd name="T37" fmla="*/ 242 h 565"/>
                  <a:gd name="T38" fmla="*/ 272 w 411"/>
                  <a:gd name="T39" fmla="*/ 196 h 565"/>
                  <a:gd name="T40" fmla="*/ 307 w 411"/>
                  <a:gd name="T41" fmla="*/ 162 h 565"/>
                  <a:gd name="T42" fmla="*/ 366 w 411"/>
                  <a:gd name="T43" fmla="*/ 92 h 565"/>
                  <a:gd name="T44" fmla="*/ 381 w 411"/>
                  <a:gd name="T45" fmla="*/ 5 h 565"/>
                  <a:gd name="T46" fmla="*/ 407 w 411"/>
                  <a:gd name="T47" fmla="*/ 0 h 565"/>
                  <a:gd name="T48" fmla="*/ 407 w 411"/>
                  <a:gd name="T49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1" h="565">
                    <a:moveTo>
                      <a:pt x="407" y="0"/>
                    </a:moveTo>
                    <a:lnTo>
                      <a:pt x="411" y="50"/>
                    </a:lnTo>
                    <a:lnTo>
                      <a:pt x="391" y="99"/>
                    </a:lnTo>
                    <a:lnTo>
                      <a:pt x="359" y="146"/>
                    </a:lnTo>
                    <a:lnTo>
                      <a:pt x="325" y="181"/>
                    </a:lnTo>
                    <a:lnTo>
                      <a:pt x="270" y="235"/>
                    </a:lnTo>
                    <a:lnTo>
                      <a:pt x="218" y="291"/>
                    </a:lnTo>
                    <a:lnTo>
                      <a:pt x="170" y="349"/>
                    </a:lnTo>
                    <a:lnTo>
                      <a:pt x="125" y="410"/>
                    </a:lnTo>
                    <a:lnTo>
                      <a:pt x="82" y="482"/>
                    </a:lnTo>
                    <a:lnTo>
                      <a:pt x="37" y="549"/>
                    </a:lnTo>
                    <a:lnTo>
                      <a:pt x="12" y="565"/>
                    </a:lnTo>
                    <a:lnTo>
                      <a:pt x="0" y="557"/>
                    </a:lnTo>
                    <a:lnTo>
                      <a:pt x="17" y="512"/>
                    </a:lnTo>
                    <a:lnTo>
                      <a:pt x="47" y="461"/>
                    </a:lnTo>
                    <a:lnTo>
                      <a:pt x="88" y="405"/>
                    </a:lnTo>
                    <a:lnTo>
                      <a:pt x="133" y="349"/>
                    </a:lnTo>
                    <a:lnTo>
                      <a:pt x="181" y="292"/>
                    </a:lnTo>
                    <a:lnTo>
                      <a:pt x="229" y="242"/>
                    </a:lnTo>
                    <a:lnTo>
                      <a:pt x="272" y="196"/>
                    </a:lnTo>
                    <a:lnTo>
                      <a:pt x="307" y="162"/>
                    </a:lnTo>
                    <a:lnTo>
                      <a:pt x="366" y="92"/>
                    </a:lnTo>
                    <a:lnTo>
                      <a:pt x="381" y="5"/>
                    </a:lnTo>
                    <a:lnTo>
                      <a:pt x="407" y="0"/>
                    </a:lnTo>
                    <a:lnTo>
                      <a:pt x="40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35" name="Freeform 247"/>
              <p:cNvSpPr>
                <a:spLocks/>
              </p:cNvSpPr>
              <p:nvPr/>
            </p:nvSpPr>
            <p:spPr bwMode="auto">
              <a:xfrm>
                <a:off x="1868" y="3953"/>
                <a:ext cx="198" cy="344"/>
              </a:xfrm>
              <a:custGeom>
                <a:avLst/>
                <a:gdLst>
                  <a:gd name="T0" fmla="*/ 394 w 394"/>
                  <a:gd name="T1" fmla="*/ 0 h 687"/>
                  <a:gd name="T2" fmla="*/ 392 w 394"/>
                  <a:gd name="T3" fmla="*/ 92 h 687"/>
                  <a:gd name="T4" fmla="*/ 360 w 394"/>
                  <a:gd name="T5" fmla="*/ 177 h 687"/>
                  <a:gd name="T6" fmla="*/ 329 w 394"/>
                  <a:gd name="T7" fmla="*/ 220 h 687"/>
                  <a:gd name="T8" fmla="*/ 296 w 394"/>
                  <a:gd name="T9" fmla="*/ 261 h 687"/>
                  <a:gd name="T10" fmla="*/ 230 w 394"/>
                  <a:gd name="T11" fmla="*/ 342 h 687"/>
                  <a:gd name="T12" fmla="*/ 164 w 394"/>
                  <a:gd name="T13" fmla="*/ 427 h 687"/>
                  <a:gd name="T14" fmla="*/ 107 w 394"/>
                  <a:gd name="T15" fmla="*/ 520 h 687"/>
                  <a:gd name="T16" fmla="*/ 78 w 394"/>
                  <a:gd name="T17" fmla="*/ 573 h 687"/>
                  <a:gd name="T18" fmla="*/ 39 w 394"/>
                  <a:gd name="T19" fmla="*/ 643 h 687"/>
                  <a:gd name="T20" fmla="*/ 8 w 394"/>
                  <a:gd name="T21" fmla="*/ 687 h 687"/>
                  <a:gd name="T22" fmla="*/ 0 w 394"/>
                  <a:gd name="T23" fmla="*/ 668 h 687"/>
                  <a:gd name="T24" fmla="*/ 15 w 394"/>
                  <a:gd name="T25" fmla="*/ 608 h 687"/>
                  <a:gd name="T26" fmla="*/ 48 w 394"/>
                  <a:gd name="T27" fmla="*/ 543 h 687"/>
                  <a:gd name="T28" fmla="*/ 91 w 394"/>
                  <a:gd name="T29" fmla="*/ 475 h 687"/>
                  <a:gd name="T30" fmla="*/ 142 w 394"/>
                  <a:gd name="T31" fmla="*/ 405 h 687"/>
                  <a:gd name="T32" fmla="*/ 197 w 394"/>
                  <a:gd name="T33" fmla="*/ 338 h 687"/>
                  <a:gd name="T34" fmla="*/ 250 w 394"/>
                  <a:gd name="T35" fmla="*/ 273 h 687"/>
                  <a:gd name="T36" fmla="*/ 300 w 394"/>
                  <a:gd name="T37" fmla="*/ 214 h 687"/>
                  <a:gd name="T38" fmla="*/ 340 w 394"/>
                  <a:gd name="T39" fmla="*/ 162 h 687"/>
                  <a:gd name="T40" fmla="*/ 367 w 394"/>
                  <a:gd name="T41" fmla="*/ 84 h 687"/>
                  <a:gd name="T42" fmla="*/ 368 w 394"/>
                  <a:gd name="T43" fmla="*/ 44 h 687"/>
                  <a:gd name="T44" fmla="*/ 368 w 394"/>
                  <a:gd name="T45" fmla="*/ 22 h 687"/>
                  <a:gd name="T46" fmla="*/ 368 w 394"/>
                  <a:gd name="T47" fmla="*/ 11 h 687"/>
                  <a:gd name="T48" fmla="*/ 368 w 394"/>
                  <a:gd name="T49" fmla="*/ 0 h 687"/>
                  <a:gd name="T50" fmla="*/ 394 w 394"/>
                  <a:gd name="T51" fmla="*/ 0 h 687"/>
                  <a:gd name="T52" fmla="*/ 394 w 394"/>
                  <a:gd name="T53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94" h="687">
                    <a:moveTo>
                      <a:pt x="394" y="0"/>
                    </a:moveTo>
                    <a:lnTo>
                      <a:pt x="392" y="92"/>
                    </a:lnTo>
                    <a:lnTo>
                      <a:pt x="360" y="177"/>
                    </a:lnTo>
                    <a:lnTo>
                      <a:pt x="329" y="220"/>
                    </a:lnTo>
                    <a:lnTo>
                      <a:pt x="296" y="261"/>
                    </a:lnTo>
                    <a:lnTo>
                      <a:pt x="230" y="342"/>
                    </a:lnTo>
                    <a:lnTo>
                      <a:pt x="164" y="427"/>
                    </a:lnTo>
                    <a:lnTo>
                      <a:pt x="107" y="520"/>
                    </a:lnTo>
                    <a:lnTo>
                      <a:pt x="78" y="573"/>
                    </a:lnTo>
                    <a:lnTo>
                      <a:pt x="39" y="643"/>
                    </a:lnTo>
                    <a:lnTo>
                      <a:pt x="8" y="687"/>
                    </a:lnTo>
                    <a:lnTo>
                      <a:pt x="0" y="668"/>
                    </a:lnTo>
                    <a:lnTo>
                      <a:pt x="15" y="608"/>
                    </a:lnTo>
                    <a:lnTo>
                      <a:pt x="48" y="543"/>
                    </a:lnTo>
                    <a:lnTo>
                      <a:pt x="91" y="475"/>
                    </a:lnTo>
                    <a:lnTo>
                      <a:pt x="142" y="405"/>
                    </a:lnTo>
                    <a:lnTo>
                      <a:pt x="197" y="338"/>
                    </a:lnTo>
                    <a:lnTo>
                      <a:pt x="250" y="273"/>
                    </a:lnTo>
                    <a:lnTo>
                      <a:pt x="300" y="214"/>
                    </a:lnTo>
                    <a:lnTo>
                      <a:pt x="340" y="162"/>
                    </a:lnTo>
                    <a:lnTo>
                      <a:pt x="367" y="84"/>
                    </a:lnTo>
                    <a:lnTo>
                      <a:pt x="368" y="44"/>
                    </a:lnTo>
                    <a:lnTo>
                      <a:pt x="368" y="22"/>
                    </a:lnTo>
                    <a:lnTo>
                      <a:pt x="368" y="11"/>
                    </a:lnTo>
                    <a:lnTo>
                      <a:pt x="368" y="0"/>
                    </a:lnTo>
                    <a:lnTo>
                      <a:pt x="394" y="0"/>
                    </a:lnTo>
                    <a:lnTo>
                      <a:pt x="39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36" name="Freeform 248"/>
              <p:cNvSpPr>
                <a:spLocks/>
              </p:cNvSpPr>
              <p:nvPr/>
            </p:nvSpPr>
            <p:spPr bwMode="auto">
              <a:xfrm>
                <a:off x="1768" y="4235"/>
                <a:ext cx="103" cy="167"/>
              </a:xfrm>
              <a:custGeom>
                <a:avLst/>
                <a:gdLst>
                  <a:gd name="T0" fmla="*/ 207 w 207"/>
                  <a:gd name="T1" fmla="*/ 26 h 334"/>
                  <a:gd name="T2" fmla="*/ 173 w 207"/>
                  <a:gd name="T3" fmla="*/ 61 h 334"/>
                  <a:gd name="T4" fmla="*/ 159 w 207"/>
                  <a:gd name="T5" fmla="*/ 146 h 334"/>
                  <a:gd name="T6" fmla="*/ 134 w 207"/>
                  <a:gd name="T7" fmla="*/ 311 h 334"/>
                  <a:gd name="T8" fmla="*/ 80 w 207"/>
                  <a:gd name="T9" fmla="*/ 334 h 334"/>
                  <a:gd name="T10" fmla="*/ 22 w 207"/>
                  <a:gd name="T11" fmla="*/ 314 h 334"/>
                  <a:gd name="T12" fmla="*/ 0 w 207"/>
                  <a:gd name="T13" fmla="*/ 237 h 334"/>
                  <a:gd name="T14" fmla="*/ 7 w 207"/>
                  <a:gd name="T15" fmla="*/ 153 h 334"/>
                  <a:gd name="T16" fmla="*/ 33 w 207"/>
                  <a:gd name="T17" fmla="*/ 156 h 334"/>
                  <a:gd name="T18" fmla="*/ 22 w 207"/>
                  <a:gd name="T19" fmla="*/ 211 h 334"/>
                  <a:gd name="T20" fmla="*/ 33 w 207"/>
                  <a:gd name="T21" fmla="*/ 262 h 334"/>
                  <a:gd name="T22" fmla="*/ 60 w 207"/>
                  <a:gd name="T23" fmla="*/ 281 h 334"/>
                  <a:gd name="T24" fmla="*/ 88 w 207"/>
                  <a:gd name="T25" fmla="*/ 288 h 334"/>
                  <a:gd name="T26" fmla="*/ 136 w 207"/>
                  <a:gd name="T27" fmla="*/ 108 h 334"/>
                  <a:gd name="T28" fmla="*/ 152 w 207"/>
                  <a:gd name="T29" fmla="*/ 38 h 334"/>
                  <a:gd name="T30" fmla="*/ 173 w 207"/>
                  <a:gd name="T31" fmla="*/ 11 h 334"/>
                  <a:gd name="T32" fmla="*/ 207 w 207"/>
                  <a:gd name="T33" fmla="*/ 0 h 334"/>
                  <a:gd name="T34" fmla="*/ 207 w 207"/>
                  <a:gd name="T35" fmla="*/ 26 h 334"/>
                  <a:gd name="T36" fmla="*/ 207 w 207"/>
                  <a:gd name="T37" fmla="*/ 26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7" h="334">
                    <a:moveTo>
                      <a:pt x="207" y="26"/>
                    </a:moveTo>
                    <a:lnTo>
                      <a:pt x="173" y="61"/>
                    </a:lnTo>
                    <a:lnTo>
                      <a:pt x="159" y="146"/>
                    </a:lnTo>
                    <a:lnTo>
                      <a:pt x="134" y="311"/>
                    </a:lnTo>
                    <a:lnTo>
                      <a:pt x="80" y="334"/>
                    </a:lnTo>
                    <a:lnTo>
                      <a:pt x="22" y="314"/>
                    </a:lnTo>
                    <a:lnTo>
                      <a:pt x="0" y="237"/>
                    </a:lnTo>
                    <a:lnTo>
                      <a:pt x="7" y="153"/>
                    </a:lnTo>
                    <a:lnTo>
                      <a:pt x="33" y="156"/>
                    </a:lnTo>
                    <a:lnTo>
                      <a:pt x="22" y="211"/>
                    </a:lnTo>
                    <a:lnTo>
                      <a:pt x="33" y="262"/>
                    </a:lnTo>
                    <a:lnTo>
                      <a:pt x="60" y="281"/>
                    </a:lnTo>
                    <a:lnTo>
                      <a:pt x="88" y="288"/>
                    </a:lnTo>
                    <a:lnTo>
                      <a:pt x="136" y="108"/>
                    </a:lnTo>
                    <a:lnTo>
                      <a:pt x="152" y="38"/>
                    </a:lnTo>
                    <a:lnTo>
                      <a:pt x="173" y="11"/>
                    </a:lnTo>
                    <a:lnTo>
                      <a:pt x="207" y="0"/>
                    </a:lnTo>
                    <a:lnTo>
                      <a:pt x="207" y="26"/>
                    </a:lnTo>
                    <a:lnTo>
                      <a:pt x="207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37" name="Freeform 249"/>
              <p:cNvSpPr>
                <a:spLocks/>
              </p:cNvSpPr>
              <p:nvPr/>
            </p:nvSpPr>
            <p:spPr bwMode="auto">
              <a:xfrm>
                <a:off x="1796" y="4229"/>
                <a:ext cx="128" cy="217"/>
              </a:xfrm>
              <a:custGeom>
                <a:avLst/>
                <a:gdLst>
                  <a:gd name="T0" fmla="*/ 222 w 256"/>
                  <a:gd name="T1" fmla="*/ 417 h 433"/>
                  <a:gd name="T2" fmla="*/ 89 w 256"/>
                  <a:gd name="T3" fmla="*/ 433 h 433"/>
                  <a:gd name="T4" fmla="*/ 35 w 256"/>
                  <a:gd name="T5" fmla="*/ 404 h 433"/>
                  <a:gd name="T6" fmla="*/ 0 w 256"/>
                  <a:gd name="T7" fmla="*/ 352 h 433"/>
                  <a:gd name="T8" fmla="*/ 2 w 256"/>
                  <a:gd name="T9" fmla="*/ 333 h 433"/>
                  <a:gd name="T10" fmla="*/ 22 w 256"/>
                  <a:gd name="T11" fmla="*/ 337 h 433"/>
                  <a:gd name="T12" fmla="*/ 49 w 256"/>
                  <a:gd name="T13" fmla="*/ 373 h 433"/>
                  <a:gd name="T14" fmla="*/ 90 w 256"/>
                  <a:gd name="T15" fmla="*/ 393 h 433"/>
                  <a:gd name="T16" fmla="*/ 203 w 256"/>
                  <a:gd name="T17" fmla="*/ 395 h 433"/>
                  <a:gd name="T18" fmla="*/ 229 w 256"/>
                  <a:gd name="T19" fmla="*/ 312 h 433"/>
                  <a:gd name="T20" fmla="*/ 224 w 256"/>
                  <a:gd name="T21" fmla="*/ 215 h 433"/>
                  <a:gd name="T22" fmla="*/ 205 w 256"/>
                  <a:gd name="T23" fmla="*/ 29 h 433"/>
                  <a:gd name="T24" fmla="*/ 219 w 256"/>
                  <a:gd name="T25" fmla="*/ 1 h 433"/>
                  <a:gd name="T26" fmla="*/ 235 w 256"/>
                  <a:gd name="T27" fmla="*/ 0 h 433"/>
                  <a:gd name="T28" fmla="*/ 256 w 256"/>
                  <a:gd name="T29" fmla="*/ 212 h 433"/>
                  <a:gd name="T30" fmla="*/ 248 w 256"/>
                  <a:gd name="T31" fmla="*/ 330 h 433"/>
                  <a:gd name="T32" fmla="*/ 222 w 256"/>
                  <a:gd name="T33" fmla="*/ 417 h 433"/>
                  <a:gd name="T34" fmla="*/ 222 w 256"/>
                  <a:gd name="T35" fmla="*/ 417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6" h="433">
                    <a:moveTo>
                      <a:pt x="222" y="417"/>
                    </a:moveTo>
                    <a:lnTo>
                      <a:pt x="89" y="433"/>
                    </a:lnTo>
                    <a:lnTo>
                      <a:pt x="35" y="404"/>
                    </a:lnTo>
                    <a:lnTo>
                      <a:pt x="0" y="352"/>
                    </a:lnTo>
                    <a:lnTo>
                      <a:pt x="2" y="333"/>
                    </a:lnTo>
                    <a:lnTo>
                      <a:pt x="22" y="337"/>
                    </a:lnTo>
                    <a:lnTo>
                      <a:pt x="49" y="373"/>
                    </a:lnTo>
                    <a:lnTo>
                      <a:pt x="90" y="393"/>
                    </a:lnTo>
                    <a:lnTo>
                      <a:pt x="203" y="395"/>
                    </a:lnTo>
                    <a:lnTo>
                      <a:pt x="229" y="312"/>
                    </a:lnTo>
                    <a:lnTo>
                      <a:pt x="224" y="215"/>
                    </a:lnTo>
                    <a:lnTo>
                      <a:pt x="205" y="29"/>
                    </a:lnTo>
                    <a:lnTo>
                      <a:pt x="219" y="1"/>
                    </a:lnTo>
                    <a:lnTo>
                      <a:pt x="235" y="0"/>
                    </a:lnTo>
                    <a:lnTo>
                      <a:pt x="256" y="212"/>
                    </a:lnTo>
                    <a:lnTo>
                      <a:pt x="248" y="330"/>
                    </a:lnTo>
                    <a:lnTo>
                      <a:pt x="222" y="417"/>
                    </a:lnTo>
                    <a:lnTo>
                      <a:pt x="222" y="4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38" name="Freeform 250"/>
              <p:cNvSpPr>
                <a:spLocks/>
              </p:cNvSpPr>
              <p:nvPr/>
            </p:nvSpPr>
            <p:spPr bwMode="auto">
              <a:xfrm>
                <a:off x="1858" y="4279"/>
                <a:ext cx="33" cy="111"/>
              </a:xfrm>
              <a:custGeom>
                <a:avLst/>
                <a:gdLst>
                  <a:gd name="T0" fmla="*/ 44 w 66"/>
                  <a:gd name="T1" fmla="*/ 18 h 221"/>
                  <a:gd name="T2" fmla="*/ 40 w 66"/>
                  <a:gd name="T3" fmla="*/ 84 h 221"/>
                  <a:gd name="T4" fmla="*/ 66 w 66"/>
                  <a:gd name="T5" fmla="*/ 138 h 221"/>
                  <a:gd name="T6" fmla="*/ 64 w 66"/>
                  <a:gd name="T7" fmla="*/ 200 h 221"/>
                  <a:gd name="T8" fmla="*/ 43 w 66"/>
                  <a:gd name="T9" fmla="*/ 221 h 221"/>
                  <a:gd name="T10" fmla="*/ 22 w 66"/>
                  <a:gd name="T11" fmla="*/ 197 h 221"/>
                  <a:gd name="T12" fmla="*/ 21 w 66"/>
                  <a:gd name="T13" fmla="*/ 149 h 221"/>
                  <a:gd name="T14" fmla="*/ 7 w 66"/>
                  <a:gd name="T15" fmla="*/ 116 h 221"/>
                  <a:gd name="T16" fmla="*/ 0 w 66"/>
                  <a:gd name="T17" fmla="*/ 56 h 221"/>
                  <a:gd name="T18" fmla="*/ 23 w 66"/>
                  <a:gd name="T19" fmla="*/ 1 h 221"/>
                  <a:gd name="T20" fmla="*/ 43 w 66"/>
                  <a:gd name="T21" fmla="*/ 0 h 221"/>
                  <a:gd name="T22" fmla="*/ 44 w 66"/>
                  <a:gd name="T23" fmla="*/ 18 h 221"/>
                  <a:gd name="T24" fmla="*/ 44 w 66"/>
                  <a:gd name="T25" fmla="*/ 18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221">
                    <a:moveTo>
                      <a:pt x="44" y="18"/>
                    </a:moveTo>
                    <a:lnTo>
                      <a:pt x="40" y="84"/>
                    </a:lnTo>
                    <a:lnTo>
                      <a:pt x="66" y="138"/>
                    </a:lnTo>
                    <a:lnTo>
                      <a:pt x="64" y="200"/>
                    </a:lnTo>
                    <a:lnTo>
                      <a:pt x="43" y="221"/>
                    </a:lnTo>
                    <a:lnTo>
                      <a:pt x="22" y="197"/>
                    </a:lnTo>
                    <a:lnTo>
                      <a:pt x="21" y="149"/>
                    </a:lnTo>
                    <a:lnTo>
                      <a:pt x="7" y="116"/>
                    </a:lnTo>
                    <a:lnTo>
                      <a:pt x="0" y="56"/>
                    </a:lnTo>
                    <a:lnTo>
                      <a:pt x="23" y="1"/>
                    </a:lnTo>
                    <a:lnTo>
                      <a:pt x="43" y="0"/>
                    </a:lnTo>
                    <a:lnTo>
                      <a:pt x="44" y="18"/>
                    </a:lnTo>
                    <a:lnTo>
                      <a:pt x="44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39" name="Freeform 251"/>
              <p:cNvSpPr>
                <a:spLocks/>
              </p:cNvSpPr>
              <p:nvPr/>
            </p:nvSpPr>
            <p:spPr bwMode="auto">
              <a:xfrm>
                <a:off x="1770" y="4229"/>
                <a:ext cx="35" cy="83"/>
              </a:xfrm>
              <a:custGeom>
                <a:avLst/>
                <a:gdLst>
                  <a:gd name="T0" fmla="*/ 0 w 69"/>
                  <a:gd name="T1" fmla="*/ 162 h 166"/>
                  <a:gd name="T2" fmla="*/ 12 w 69"/>
                  <a:gd name="T3" fmla="*/ 111 h 166"/>
                  <a:gd name="T4" fmla="*/ 31 w 69"/>
                  <a:gd name="T5" fmla="*/ 61 h 166"/>
                  <a:gd name="T6" fmla="*/ 43 w 69"/>
                  <a:gd name="T7" fmla="*/ 0 h 166"/>
                  <a:gd name="T8" fmla="*/ 69 w 69"/>
                  <a:gd name="T9" fmla="*/ 3 h 166"/>
                  <a:gd name="T10" fmla="*/ 56 w 69"/>
                  <a:gd name="T11" fmla="*/ 66 h 166"/>
                  <a:gd name="T12" fmla="*/ 34 w 69"/>
                  <a:gd name="T13" fmla="*/ 131 h 166"/>
                  <a:gd name="T14" fmla="*/ 26 w 69"/>
                  <a:gd name="T15" fmla="*/ 166 h 166"/>
                  <a:gd name="T16" fmla="*/ 0 w 69"/>
                  <a:gd name="T17" fmla="*/ 162 h 166"/>
                  <a:gd name="T18" fmla="*/ 0 w 69"/>
                  <a:gd name="T19" fmla="*/ 16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166">
                    <a:moveTo>
                      <a:pt x="0" y="162"/>
                    </a:moveTo>
                    <a:lnTo>
                      <a:pt x="12" y="111"/>
                    </a:lnTo>
                    <a:lnTo>
                      <a:pt x="31" y="61"/>
                    </a:lnTo>
                    <a:lnTo>
                      <a:pt x="43" y="0"/>
                    </a:lnTo>
                    <a:lnTo>
                      <a:pt x="69" y="3"/>
                    </a:lnTo>
                    <a:lnTo>
                      <a:pt x="56" y="66"/>
                    </a:lnTo>
                    <a:lnTo>
                      <a:pt x="34" y="131"/>
                    </a:lnTo>
                    <a:lnTo>
                      <a:pt x="26" y="166"/>
                    </a:lnTo>
                    <a:lnTo>
                      <a:pt x="0" y="162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40" name="Freeform 252"/>
              <p:cNvSpPr>
                <a:spLocks/>
              </p:cNvSpPr>
              <p:nvPr/>
            </p:nvSpPr>
            <p:spPr bwMode="auto">
              <a:xfrm>
                <a:off x="1769" y="4119"/>
                <a:ext cx="44" cy="124"/>
              </a:xfrm>
              <a:custGeom>
                <a:avLst/>
                <a:gdLst>
                  <a:gd name="T0" fmla="*/ 26 w 88"/>
                  <a:gd name="T1" fmla="*/ 1 h 248"/>
                  <a:gd name="T2" fmla="*/ 33 w 88"/>
                  <a:gd name="T3" fmla="*/ 112 h 248"/>
                  <a:gd name="T4" fmla="*/ 71 w 88"/>
                  <a:gd name="T5" fmla="*/ 203 h 248"/>
                  <a:gd name="T6" fmla="*/ 88 w 88"/>
                  <a:gd name="T7" fmla="*/ 230 h 248"/>
                  <a:gd name="T8" fmla="*/ 85 w 88"/>
                  <a:gd name="T9" fmla="*/ 248 h 248"/>
                  <a:gd name="T10" fmla="*/ 67 w 88"/>
                  <a:gd name="T11" fmla="*/ 244 h 248"/>
                  <a:gd name="T12" fmla="*/ 11 w 88"/>
                  <a:gd name="T13" fmla="*/ 129 h 248"/>
                  <a:gd name="T14" fmla="*/ 0 w 88"/>
                  <a:gd name="T15" fmla="*/ 0 h 248"/>
                  <a:gd name="T16" fmla="*/ 26 w 88"/>
                  <a:gd name="T17" fmla="*/ 1 h 248"/>
                  <a:gd name="T18" fmla="*/ 26 w 88"/>
                  <a:gd name="T19" fmla="*/ 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" h="248">
                    <a:moveTo>
                      <a:pt x="26" y="1"/>
                    </a:moveTo>
                    <a:lnTo>
                      <a:pt x="33" y="112"/>
                    </a:lnTo>
                    <a:lnTo>
                      <a:pt x="71" y="203"/>
                    </a:lnTo>
                    <a:lnTo>
                      <a:pt x="88" y="230"/>
                    </a:lnTo>
                    <a:lnTo>
                      <a:pt x="85" y="248"/>
                    </a:lnTo>
                    <a:lnTo>
                      <a:pt x="67" y="244"/>
                    </a:lnTo>
                    <a:lnTo>
                      <a:pt x="11" y="129"/>
                    </a:lnTo>
                    <a:lnTo>
                      <a:pt x="0" y="0"/>
                    </a:lnTo>
                    <a:lnTo>
                      <a:pt x="26" y="1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41" name="Freeform 253"/>
              <p:cNvSpPr>
                <a:spLocks/>
              </p:cNvSpPr>
              <p:nvPr/>
            </p:nvSpPr>
            <p:spPr bwMode="auto">
              <a:xfrm>
                <a:off x="1831" y="4055"/>
                <a:ext cx="19" cy="162"/>
              </a:xfrm>
              <a:custGeom>
                <a:avLst/>
                <a:gdLst>
                  <a:gd name="T0" fmla="*/ 26 w 39"/>
                  <a:gd name="T1" fmla="*/ 0 h 325"/>
                  <a:gd name="T2" fmla="*/ 39 w 39"/>
                  <a:gd name="T3" fmla="*/ 325 h 325"/>
                  <a:gd name="T4" fmla="*/ 10 w 39"/>
                  <a:gd name="T5" fmla="*/ 298 h 325"/>
                  <a:gd name="T6" fmla="*/ 8 w 39"/>
                  <a:gd name="T7" fmla="*/ 268 h 325"/>
                  <a:gd name="T8" fmla="*/ 8 w 39"/>
                  <a:gd name="T9" fmla="*/ 236 h 325"/>
                  <a:gd name="T10" fmla="*/ 10 w 39"/>
                  <a:gd name="T11" fmla="*/ 174 h 325"/>
                  <a:gd name="T12" fmla="*/ 0 w 39"/>
                  <a:gd name="T13" fmla="*/ 2 h 325"/>
                  <a:gd name="T14" fmla="*/ 26 w 39"/>
                  <a:gd name="T15" fmla="*/ 0 h 325"/>
                  <a:gd name="T16" fmla="*/ 26 w 39"/>
                  <a:gd name="T17" fmla="*/ 0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25">
                    <a:moveTo>
                      <a:pt x="26" y="0"/>
                    </a:moveTo>
                    <a:lnTo>
                      <a:pt x="39" y="325"/>
                    </a:lnTo>
                    <a:lnTo>
                      <a:pt x="10" y="298"/>
                    </a:lnTo>
                    <a:lnTo>
                      <a:pt x="8" y="268"/>
                    </a:lnTo>
                    <a:lnTo>
                      <a:pt x="8" y="236"/>
                    </a:lnTo>
                    <a:lnTo>
                      <a:pt x="10" y="174"/>
                    </a:lnTo>
                    <a:lnTo>
                      <a:pt x="0" y="2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42" name="Freeform 254"/>
              <p:cNvSpPr>
                <a:spLocks/>
              </p:cNvSpPr>
              <p:nvPr/>
            </p:nvSpPr>
            <p:spPr bwMode="auto">
              <a:xfrm>
                <a:off x="2076" y="4127"/>
                <a:ext cx="64" cy="140"/>
              </a:xfrm>
              <a:custGeom>
                <a:avLst/>
                <a:gdLst>
                  <a:gd name="T0" fmla="*/ 129 w 129"/>
                  <a:gd name="T1" fmla="*/ 2 h 281"/>
                  <a:gd name="T2" fmla="*/ 123 w 129"/>
                  <a:gd name="T3" fmla="*/ 63 h 281"/>
                  <a:gd name="T4" fmla="*/ 96 w 129"/>
                  <a:gd name="T5" fmla="*/ 147 h 281"/>
                  <a:gd name="T6" fmla="*/ 58 w 129"/>
                  <a:gd name="T7" fmla="*/ 228 h 281"/>
                  <a:gd name="T8" fmla="*/ 22 w 129"/>
                  <a:gd name="T9" fmla="*/ 281 h 281"/>
                  <a:gd name="T10" fmla="*/ 0 w 129"/>
                  <a:gd name="T11" fmla="*/ 269 h 281"/>
                  <a:gd name="T12" fmla="*/ 37 w 129"/>
                  <a:gd name="T13" fmla="*/ 200 h 281"/>
                  <a:gd name="T14" fmla="*/ 77 w 129"/>
                  <a:gd name="T15" fmla="*/ 126 h 281"/>
                  <a:gd name="T16" fmla="*/ 100 w 129"/>
                  <a:gd name="T17" fmla="*/ 36 h 281"/>
                  <a:gd name="T18" fmla="*/ 103 w 129"/>
                  <a:gd name="T19" fmla="*/ 0 h 281"/>
                  <a:gd name="T20" fmla="*/ 129 w 129"/>
                  <a:gd name="T21" fmla="*/ 2 h 281"/>
                  <a:gd name="T22" fmla="*/ 129 w 129"/>
                  <a:gd name="T23" fmla="*/ 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9" h="281">
                    <a:moveTo>
                      <a:pt x="129" y="2"/>
                    </a:moveTo>
                    <a:lnTo>
                      <a:pt x="123" y="63"/>
                    </a:lnTo>
                    <a:lnTo>
                      <a:pt x="96" y="147"/>
                    </a:lnTo>
                    <a:lnTo>
                      <a:pt x="58" y="228"/>
                    </a:lnTo>
                    <a:lnTo>
                      <a:pt x="22" y="281"/>
                    </a:lnTo>
                    <a:lnTo>
                      <a:pt x="0" y="269"/>
                    </a:lnTo>
                    <a:lnTo>
                      <a:pt x="37" y="200"/>
                    </a:lnTo>
                    <a:lnTo>
                      <a:pt x="77" y="126"/>
                    </a:lnTo>
                    <a:lnTo>
                      <a:pt x="100" y="36"/>
                    </a:lnTo>
                    <a:lnTo>
                      <a:pt x="103" y="0"/>
                    </a:lnTo>
                    <a:lnTo>
                      <a:pt x="129" y="2"/>
                    </a:lnTo>
                    <a:lnTo>
                      <a:pt x="129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43" name="Freeform 255"/>
              <p:cNvSpPr>
                <a:spLocks/>
              </p:cNvSpPr>
              <p:nvPr/>
            </p:nvSpPr>
            <p:spPr bwMode="auto">
              <a:xfrm>
                <a:off x="2103" y="3199"/>
                <a:ext cx="78" cy="32"/>
              </a:xfrm>
              <a:custGeom>
                <a:avLst/>
                <a:gdLst>
                  <a:gd name="T0" fmla="*/ 18 w 155"/>
                  <a:gd name="T1" fmla="*/ 0 h 63"/>
                  <a:gd name="T2" fmla="*/ 111 w 155"/>
                  <a:gd name="T3" fmla="*/ 34 h 63"/>
                  <a:gd name="T4" fmla="*/ 142 w 155"/>
                  <a:gd name="T5" fmla="*/ 37 h 63"/>
                  <a:gd name="T6" fmla="*/ 155 w 155"/>
                  <a:gd name="T7" fmla="*/ 51 h 63"/>
                  <a:gd name="T8" fmla="*/ 141 w 155"/>
                  <a:gd name="T9" fmla="*/ 63 h 63"/>
                  <a:gd name="T10" fmla="*/ 3 w 155"/>
                  <a:gd name="T11" fmla="*/ 21 h 63"/>
                  <a:gd name="T12" fmla="*/ 0 w 155"/>
                  <a:gd name="T13" fmla="*/ 3 h 63"/>
                  <a:gd name="T14" fmla="*/ 18 w 155"/>
                  <a:gd name="T15" fmla="*/ 0 h 63"/>
                  <a:gd name="T16" fmla="*/ 18 w 155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5" h="63">
                    <a:moveTo>
                      <a:pt x="18" y="0"/>
                    </a:moveTo>
                    <a:lnTo>
                      <a:pt x="111" y="34"/>
                    </a:lnTo>
                    <a:lnTo>
                      <a:pt x="142" y="37"/>
                    </a:lnTo>
                    <a:lnTo>
                      <a:pt x="155" y="51"/>
                    </a:lnTo>
                    <a:lnTo>
                      <a:pt x="141" y="63"/>
                    </a:lnTo>
                    <a:lnTo>
                      <a:pt x="3" y="21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44" name="Freeform 256"/>
              <p:cNvSpPr>
                <a:spLocks/>
              </p:cNvSpPr>
              <p:nvPr/>
            </p:nvSpPr>
            <p:spPr bwMode="auto">
              <a:xfrm>
                <a:off x="2167" y="3155"/>
                <a:ext cx="50" cy="71"/>
              </a:xfrm>
              <a:custGeom>
                <a:avLst/>
                <a:gdLst>
                  <a:gd name="T0" fmla="*/ 0 w 100"/>
                  <a:gd name="T1" fmla="*/ 129 h 143"/>
                  <a:gd name="T2" fmla="*/ 37 w 100"/>
                  <a:gd name="T3" fmla="*/ 63 h 143"/>
                  <a:gd name="T4" fmla="*/ 80 w 100"/>
                  <a:gd name="T5" fmla="*/ 3 h 143"/>
                  <a:gd name="T6" fmla="*/ 98 w 100"/>
                  <a:gd name="T7" fmla="*/ 0 h 143"/>
                  <a:gd name="T8" fmla="*/ 100 w 100"/>
                  <a:gd name="T9" fmla="*/ 18 h 143"/>
                  <a:gd name="T10" fmla="*/ 69 w 100"/>
                  <a:gd name="T11" fmla="*/ 65 h 143"/>
                  <a:gd name="T12" fmla="*/ 22 w 100"/>
                  <a:gd name="T13" fmla="*/ 143 h 143"/>
                  <a:gd name="T14" fmla="*/ 0 w 100"/>
                  <a:gd name="T15" fmla="*/ 129 h 143"/>
                  <a:gd name="T16" fmla="*/ 0 w 100"/>
                  <a:gd name="T17" fmla="*/ 129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" h="143">
                    <a:moveTo>
                      <a:pt x="0" y="129"/>
                    </a:moveTo>
                    <a:lnTo>
                      <a:pt x="37" y="63"/>
                    </a:lnTo>
                    <a:lnTo>
                      <a:pt x="80" y="3"/>
                    </a:lnTo>
                    <a:lnTo>
                      <a:pt x="98" y="0"/>
                    </a:lnTo>
                    <a:lnTo>
                      <a:pt x="100" y="18"/>
                    </a:lnTo>
                    <a:lnTo>
                      <a:pt x="69" y="65"/>
                    </a:lnTo>
                    <a:lnTo>
                      <a:pt x="22" y="143"/>
                    </a:lnTo>
                    <a:lnTo>
                      <a:pt x="0" y="129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45" name="Freeform 257"/>
              <p:cNvSpPr>
                <a:spLocks/>
              </p:cNvSpPr>
              <p:nvPr/>
            </p:nvSpPr>
            <p:spPr bwMode="auto">
              <a:xfrm>
                <a:off x="2201" y="3159"/>
                <a:ext cx="31" cy="79"/>
              </a:xfrm>
              <a:custGeom>
                <a:avLst/>
                <a:gdLst>
                  <a:gd name="T0" fmla="*/ 35 w 62"/>
                  <a:gd name="T1" fmla="*/ 0 h 157"/>
                  <a:gd name="T2" fmla="*/ 38 w 62"/>
                  <a:gd name="T3" fmla="*/ 64 h 157"/>
                  <a:gd name="T4" fmla="*/ 62 w 62"/>
                  <a:gd name="T5" fmla="*/ 139 h 157"/>
                  <a:gd name="T6" fmla="*/ 54 w 62"/>
                  <a:gd name="T7" fmla="*/ 157 h 157"/>
                  <a:gd name="T8" fmla="*/ 38 w 62"/>
                  <a:gd name="T9" fmla="*/ 150 h 157"/>
                  <a:gd name="T10" fmla="*/ 0 w 62"/>
                  <a:gd name="T11" fmla="*/ 60 h 157"/>
                  <a:gd name="T12" fmla="*/ 9 w 62"/>
                  <a:gd name="T13" fmla="*/ 2 h 157"/>
                  <a:gd name="T14" fmla="*/ 35 w 62"/>
                  <a:gd name="T15" fmla="*/ 0 h 157"/>
                  <a:gd name="T16" fmla="*/ 35 w 62"/>
                  <a:gd name="T17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157">
                    <a:moveTo>
                      <a:pt x="35" y="0"/>
                    </a:moveTo>
                    <a:lnTo>
                      <a:pt x="38" y="64"/>
                    </a:lnTo>
                    <a:lnTo>
                      <a:pt x="62" y="139"/>
                    </a:lnTo>
                    <a:lnTo>
                      <a:pt x="54" y="157"/>
                    </a:lnTo>
                    <a:lnTo>
                      <a:pt x="38" y="150"/>
                    </a:lnTo>
                    <a:lnTo>
                      <a:pt x="0" y="60"/>
                    </a:lnTo>
                    <a:lnTo>
                      <a:pt x="9" y="2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46" name="Freeform 258"/>
              <p:cNvSpPr>
                <a:spLocks/>
              </p:cNvSpPr>
              <p:nvPr/>
            </p:nvSpPr>
            <p:spPr bwMode="auto">
              <a:xfrm>
                <a:off x="2103" y="3084"/>
                <a:ext cx="266" cy="219"/>
              </a:xfrm>
              <a:custGeom>
                <a:avLst/>
                <a:gdLst>
                  <a:gd name="T0" fmla="*/ 0 w 532"/>
                  <a:gd name="T1" fmla="*/ 238 h 437"/>
                  <a:gd name="T2" fmla="*/ 11 w 532"/>
                  <a:gd name="T3" fmla="*/ 184 h 437"/>
                  <a:gd name="T4" fmla="*/ 38 w 532"/>
                  <a:gd name="T5" fmla="*/ 141 h 437"/>
                  <a:gd name="T6" fmla="*/ 75 w 532"/>
                  <a:gd name="T7" fmla="*/ 101 h 437"/>
                  <a:gd name="T8" fmla="*/ 122 w 532"/>
                  <a:gd name="T9" fmla="*/ 64 h 437"/>
                  <a:gd name="T10" fmla="*/ 171 w 532"/>
                  <a:gd name="T11" fmla="*/ 35 h 437"/>
                  <a:gd name="T12" fmla="*/ 222 w 532"/>
                  <a:gd name="T13" fmla="*/ 12 h 437"/>
                  <a:gd name="T14" fmla="*/ 311 w 532"/>
                  <a:gd name="T15" fmla="*/ 0 h 437"/>
                  <a:gd name="T16" fmla="*/ 377 w 532"/>
                  <a:gd name="T17" fmla="*/ 33 h 437"/>
                  <a:gd name="T18" fmla="*/ 443 w 532"/>
                  <a:gd name="T19" fmla="*/ 99 h 437"/>
                  <a:gd name="T20" fmla="*/ 497 w 532"/>
                  <a:gd name="T21" fmla="*/ 175 h 437"/>
                  <a:gd name="T22" fmla="*/ 528 w 532"/>
                  <a:gd name="T23" fmla="*/ 244 h 437"/>
                  <a:gd name="T24" fmla="*/ 532 w 532"/>
                  <a:gd name="T25" fmla="*/ 363 h 437"/>
                  <a:gd name="T26" fmla="*/ 521 w 532"/>
                  <a:gd name="T27" fmla="*/ 437 h 437"/>
                  <a:gd name="T28" fmla="*/ 499 w 532"/>
                  <a:gd name="T29" fmla="*/ 251 h 437"/>
                  <a:gd name="T30" fmla="*/ 471 w 532"/>
                  <a:gd name="T31" fmla="*/ 188 h 437"/>
                  <a:gd name="T32" fmla="*/ 425 w 532"/>
                  <a:gd name="T33" fmla="*/ 116 h 437"/>
                  <a:gd name="T34" fmla="*/ 366 w 532"/>
                  <a:gd name="T35" fmla="*/ 56 h 437"/>
                  <a:gd name="T36" fmla="*/ 307 w 532"/>
                  <a:gd name="T37" fmla="*/ 26 h 437"/>
                  <a:gd name="T38" fmla="*/ 189 w 532"/>
                  <a:gd name="T39" fmla="*/ 60 h 437"/>
                  <a:gd name="T40" fmla="*/ 85 w 532"/>
                  <a:gd name="T41" fmla="*/ 127 h 437"/>
                  <a:gd name="T42" fmla="*/ 24 w 532"/>
                  <a:gd name="T43" fmla="*/ 233 h 437"/>
                  <a:gd name="T44" fmla="*/ 0 w 532"/>
                  <a:gd name="T45" fmla="*/ 238 h 437"/>
                  <a:gd name="T46" fmla="*/ 0 w 532"/>
                  <a:gd name="T47" fmla="*/ 238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32" h="437">
                    <a:moveTo>
                      <a:pt x="0" y="238"/>
                    </a:moveTo>
                    <a:lnTo>
                      <a:pt x="11" y="184"/>
                    </a:lnTo>
                    <a:lnTo>
                      <a:pt x="38" y="141"/>
                    </a:lnTo>
                    <a:lnTo>
                      <a:pt x="75" y="101"/>
                    </a:lnTo>
                    <a:lnTo>
                      <a:pt x="122" y="64"/>
                    </a:lnTo>
                    <a:lnTo>
                      <a:pt x="171" y="35"/>
                    </a:lnTo>
                    <a:lnTo>
                      <a:pt x="222" y="12"/>
                    </a:lnTo>
                    <a:lnTo>
                      <a:pt x="311" y="0"/>
                    </a:lnTo>
                    <a:lnTo>
                      <a:pt x="377" y="33"/>
                    </a:lnTo>
                    <a:lnTo>
                      <a:pt x="443" y="99"/>
                    </a:lnTo>
                    <a:lnTo>
                      <a:pt x="497" y="175"/>
                    </a:lnTo>
                    <a:lnTo>
                      <a:pt x="528" y="244"/>
                    </a:lnTo>
                    <a:lnTo>
                      <a:pt x="532" y="363"/>
                    </a:lnTo>
                    <a:lnTo>
                      <a:pt x="521" y="437"/>
                    </a:lnTo>
                    <a:lnTo>
                      <a:pt x="499" y="251"/>
                    </a:lnTo>
                    <a:lnTo>
                      <a:pt x="471" y="188"/>
                    </a:lnTo>
                    <a:lnTo>
                      <a:pt x="425" y="116"/>
                    </a:lnTo>
                    <a:lnTo>
                      <a:pt x="366" y="56"/>
                    </a:lnTo>
                    <a:lnTo>
                      <a:pt x="307" y="26"/>
                    </a:lnTo>
                    <a:lnTo>
                      <a:pt x="189" y="60"/>
                    </a:lnTo>
                    <a:lnTo>
                      <a:pt x="85" y="127"/>
                    </a:lnTo>
                    <a:lnTo>
                      <a:pt x="24" y="233"/>
                    </a:lnTo>
                    <a:lnTo>
                      <a:pt x="0" y="238"/>
                    </a:ln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47" name="Freeform 259"/>
              <p:cNvSpPr>
                <a:spLocks/>
              </p:cNvSpPr>
              <p:nvPr/>
            </p:nvSpPr>
            <p:spPr bwMode="auto">
              <a:xfrm>
                <a:off x="2240" y="3230"/>
                <a:ext cx="58" cy="29"/>
              </a:xfrm>
              <a:custGeom>
                <a:avLst/>
                <a:gdLst>
                  <a:gd name="T0" fmla="*/ 17 w 116"/>
                  <a:gd name="T1" fmla="*/ 0 h 59"/>
                  <a:gd name="T2" fmla="*/ 112 w 116"/>
                  <a:gd name="T3" fmla="*/ 38 h 59"/>
                  <a:gd name="T4" fmla="*/ 116 w 116"/>
                  <a:gd name="T5" fmla="*/ 59 h 59"/>
                  <a:gd name="T6" fmla="*/ 6 w 116"/>
                  <a:gd name="T7" fmla="*/ 25 h 59"/>
                  <a:gd name="T8" fmla="*/ 0 w 116"/>
                  <a:gd name="T9" fmla="*/ 7 h 59"/>
                  <a:gd name="T10" fmla="*/ 17 w 116"/>
                  <a:gd name="T11" fmla="*/ 0 h 59"/>
                  <a:gd name="T12" fmla="*/ 17 w 116"/>
                  <a:gd name="T13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59">
                    <a:moveTo>
                      <a:pt x="17" y="0"/>
                    </a:moveTo>
                    <a:lnTo>
                      <a:pt x="112" y="38"/>
                    </a:lnTo>
                    <a:lnTo>
                      <a:pt x="116" y="59"/>
                    </a:lnTo>
                    <a:lnTo>
                      <a:pt x="6" y="25"/>
                    </a:lnTo>
                    <a:lnTo>
                      <a:pt x="0" y="7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48" name="Freeform 260"/>
              <p:cNvSpPr>
                <a:spLocks/>
              </p:cNvSpPr>
              <p:nvPr/>
            </p:nvSpPr>
            <p:spPr bwMode="auto">
              <a:xfrm>
                <a:off x="1664" y="3208"/>
                <a:ext cx="45" cy="118"/>
              </a:xfrm>
              <a:custGeom>
                <a:avLst/>
                <a:gdLst>
                  <a:gd name="T0" fmla="*/ 25 w 89"/>
                  <a:gd name="T1" fmla="*/ 10 h 236"/>
                  <a:gd name="T2" fmla="*/ 49 w 89"/>
                  <a:gd name="T3" fmla="*/ 126 h 236"/>
                  <a:gd name="T4" fmla="*/ 89 w 89"/>
                  <a:gd name="T5" fmla="*/ 236 h 236"/>
                  <a:gd name="T6" fmla="*/ 44 w 89"/>
                  <a:gd name="T7" fmla="*/ 190 h 236"/>
                  <a:gd name="T8" fmla="*/ 21 w 89"/>
                  <a:gd name="T9" fmla="*/ 155 h 236"/>
                  <a:gd name="T10" fmla="*/ 10 w 89"/>
                  <a:gd name="T11" fmla="*/ 65 h 236"/>
                  <a:gd name="T12" fmla="*/ 0 w 89"/>
                  <a:gd name="T13" fmla="*/ 17 h 236"/>
                  <a:gd name="T14" fmla="*/ 10 w 89"/>
                  <a:gd name="T15" fmla="*/ 0 h 236"/>
                  <a:gd name="T16" fmla="*/ 25 w 89"/>
                  <a:gd name="T17" fmla="*/ 10 h 236"/>
                  <a:gd name="T18" fmla="*/ 25 w 89"/>
                  <a:gd name="T19" fmla="*/ 1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236">
                    <a:moveTo>
                      <a:pt x="25" y="10"/>
                    </a:moveTo>
                    <a:lnTo>
                      <a:pt x="49" y="126"/>
                    </a:lnTo>
                    <a:lnTo>
                      <a:pt x="89" y="236"/>
                    </a:lnTo>
                    <a:lnTo>
                      <a:pt x="44" y="190"/>
                    </a:lnTo>
                    <a:lnTo>
                      <a:pt x="21" y="155"/>
                    </a:lnTo>
                    <a:lnTo>
                      <a:pt x="10" y="65"/>
                    </a:lnTo>
                    <a:lnTo>
                      <a:pt x="0" y="17"/>
                    </a:lnTo>
                    <a:lnTo>
                      <a:pt x="10" y="0"/>
                    </a:lnTo>
                    <a:lnTo>
                      <a:pt x="25" y="10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49" name="Freeform 261"/>
              <p:cNvSpPr>
                <a:spLocks/>
              </p:cNvSpPr>
              <p:nvPr/>
            </p:nvSpPr>
            <p:spPr bwMode="auto">
              <a:xfrm>
                <a:off x="1508" y="3206"/>
                <a:ext cx="37" cy="108"/>
              </a:xfrm>
              <a:custGeom>
                <a:avLst/>
                <a:gdLst>
                  <a:gd name="T0" fmla="*/ 26 w 75"/>
                  <a:gd name="T1" fmla="*/ 0 h 215"/>
                  <a:gd name="T2" fmla="*/ 34 w 75"/>
                  <a:gd name="T3" fmla="*/ 92 h 215"/>
                  <a:gd name="T4" fmla="*/ 75 w 75"/>
                  <a:gd name="T5" fmla="*/ 196 h 215"/>
                  <a:gd name="T6" fmla="*/ 71 w 75"/>
                  <a:gd name="T7" fmla="*/ 215 h 215"/>
                  <a:gd name="T8" fmla="*/ 53 w 75"/>
                  <a:gd name="T9" fmla="*/ 211 h 215"/>
                  <a:gd name="T10" fmla="*/ 11 w 75"/>
                  <a:gd name="T11" fmla="*/ 110 h 215"/>
                  <a:gd name="T12" fmla="*/ 0 w 75"/>
                  <a:gd name="T13" fmla="*/ 0 h 215"/>
                  <a:gd name="T14" fmla="*/ 26 w 75"/>
                  <a:gd name="T15" fmla="*/ 0 h 215"/>
                  <a:gd name="T16" fmla="*/ 26 w 75"/>
                  <a:gd name="T17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215">
                    <a:moveTo>
                      <a:pt x="26" y="0"/>
                    </a:moveTo>
                    <a:lnTo>
                      <a:pt x="34" y="92"/>
                    </a:lnTo>
                    <a:lnTo>
                      <a:pt x="75" y="196"/>
                    </a:lnTo>
                    <a:lnTo>
                      <a:pt x="71" y="215"/>
                    </a:lnTo>
                    <a:lnTo>
                      <a:pt x="53" y="211"/>
                    </a:lnTo>
                    <a:lnTo>
                      <a:pt x="11" y="110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50" name="Freeform 262"/>
              <p:cNvSpPr>
                <a:spLocks/>
              </p:cNvSpPr>
              <p:nvPr/>
            </p:nvSpPr>
            <p:spPr bwMode="auto">
              <a:xfrm>
                <a:off x="1555" y="3225"/>
                <a:ext cx="33" cy="76"/>
              </a:xfrm>
              <a:custGeom>
                <a:avLst/>
                <a:gdLst>
                  <a:gd name="T0" fmla="*/ 52 w 65"/>
                  <a:gd name="T1" fmla="*/ 22 h 154"/>
                  <a:gd name="T2" fmla="*/ 28 w 65"/>
                  <a:gd name="T3" fmla="*/ 124 h 154"/>
                  <a:gd name="T4" fmla="*/ 61 w 65"/>
                  <a:gd name="T5" fmla="*/ 124 h 154"/>
                  <a:gd name="T6" fmla="*/ 65 w 65"/>
                  <a:gd name="T7" fmla="*/ 143 h 154"/>
                  <a:gd name="T8" fmla="*/ 45 w 65"/>
                  <a:gd name="T9" fmla="*/ 154 h 154"/>
                  <a:gd name="T10" fmla="*/ 0 w 65"/>
                  <a:gd name="T11" fmla="*/ 132 h 154"/>
                  <a:gd name="T12" fmla="*/ 5 w 65"/>
                  <a:gd name="T13" fmla="*/ 83 h 154"/>
                  <a:gd name="T14" fmla="*/ 20 w 65"/>
                  <a:gd name="T15" fmla="*/ 37 h 154"/>
                  <a:gd name="T16" fmla="*/ 31 w 65"/>
                  <a:gd name="T17" fmla="*/ 4 h 154"/>
                  <a:gd name="T18" fmla="*/ 43 w 65"/>
                  <a:gd name="T19" fmla="*/ 0 h 154"/>
                  <a:gd name="T20" fmla="*/ 52 w 65"/>
                  <a:gd name="T21" fmla="*/ 22 h 154"/>
                  <a:gd name="T22" fmla="*/ 52 w 65"/>
                  <a:gd name="T23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5" h="154">
                    <a:moveTo>
                      <a:pt x="52" y="22"/>
                    </a:moveTo>
                    <a:lnTo>
                      <a:pt x="28" y="124"/>
                    </a:lnTo>
                    <a:lnTo>
                      <a:pt x="61" y="124"/>
                    </a:lnTo>
                    <a:lnTo>
                      <a:pt x="65" y="143"/>
                    </a:lnTo>
                    <a:lnTo>
                      <a:pt x="45" y="154"/>
                    </a:lnTo>
                    <a:lnTo>
                      <a:pt x="0" y="132"/>
                    </a:lnTo>
                    <a:lnTo>
                      <a:pt x="5" y="83"/>
                    </a:lnTo>
                    <a:lnTo>
                      <a:pt x="20" y="37"/>
                    </a:lnTo>
                    <a:lnTo>
                      <a:pt x="31" y="4"/>
                    </a:lnTo>
                    <a:lnTo>
                      <a:pt x="43" y="0"/>
                    </a:lnTo>
                    <a:lnTo>
                      <a:pt x="52" y="22"/>
                    </a:lnTo>
                    <a:lnTo>
                      <a:pt x="5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51" name="Freeform 263"/>
              <p:cNvSpPr>
                <a:spLocks/>
              </p:cNvSpPr>
              <p:nvPr/>
            </p:nvSpPr>
            <p:spPr bwMode="auto">
              <a:xfrm>
                <a:off x="1525" y="3219"/>
                <a:ext cx="30" cy="20"/>
              </a:xfrm>
              <a:custGeom>
                <a:avLst/>
                <a:gdLst>
                  <a:gd name="T0" fmla="*/ 15 w 59"/>
                  <a:gd name="T1" fmla="*/ 0 h 40"/>
                  <a:gd name="T2" fmla="*/ 50 w 59"/>
                  <a:gd name="T3" fmla="*/ 15 h 40"/>
                  <a:gd name="T4" fmla="*/ 59 w 59"/>
                  <a:gd name="T5" fmla="*/ 33 h 40"/>
                  <a:gd name="T6" fmla="*/ 41 w 59"/>
                  <a:gd name="T7" fmla="*/ 40 h 40"/>
                  <a:gd name="T8" fmla="*/ 17 w 59"/>
                  <a:gd name="T9" fmla="*/ 19 h 40"/>
                  <a:gd name="T10" fmla="*/ 0 w 59"/>
                  <a:gd name="T11" fmla="*/ 9 h 40"/>
                  <a:gd name="T12" fmla="*/ 15 w 59"/>
                  <a:gd name="T13" fmla="*/ 0 h 40"/>
                  <a:gd name="T14" fmla="*/ 15 w 59"/>
                  <a:gd name="T1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40">
                    <a:moveTo>
                      <a:pt x="15" y="0"/>
                    </a:moveTo>
                    <a:lnTo>
                      <a:pt x="50" y="15"/>
                    </a:lnTo>
                    <a:lnTo>
                      <a:pt x="59" y="33"/>
                    </a:lnTo>
                    <a:lnTo>
                      <a:pt x="41" y="40"/>
                    </a:lnTo>
                    <a:lnTo>
                      <a:pt x="17" y="19"/>
                    </a:lnTo>
                    <a:lnTo>
                      <a:pt x="0" y="9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52" name="Freeform 264"/>
              <p:cNvSpPr>
                <a:spLocks/>
              </p:cNvSpPr>
              <p:nvPr/>
            </p:nvSpPr>
            <p:spPr bwMode="auto">
              <a:xfrm>
                <a:off x="1586" y="3236"/>
                <a:ext cx="45" cy="16"/>
              </a:xfrm>
              <a:custGeom>
                <a:avLst/>
                <a:gdLst>
                  <a:gd name="T0" fmla="*/ 15 w 89"/>
                  <a:gd name="T1" fmla="*/ 0 h 31"/>
                  <a:gd name="T2" fmla="*/ 75 w 89"/>
                  <a:gd name="T3" fmla="*/ 17 h 31"/>
                  <a:gd name="T4" fmla="*/ 89 w 89"/>
                  <a:gd name="T5" fmla="*/ 31 h 31"/>
                  <a:gd name="T6" fmla="*/ 63 w 89"/>
                  <a:gd name="T7" fmla="*/ 31 h 31"/>
                  <a:gd name="T8" fmla="*/ 19 w 89"/>
                  <a:gd name="T9" fmla="*/ 28 h 31"/>
                  <a:gd name="T10" fmla="*/ 0 w 89"/>
                  <a:gd name="T11" fmla="*/ 11 h 31"/>
                  <a:gd name="T12" fmla="*/ 15 w 89"/>
                  <a:gd name="T13" fmla="*/ 0 h 31"/>
                  <a:gd name="T14" fmla="*/ 15 w 89"/>
                  <a:gd name="T1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" h="31">
                    <a:moveTo>
                      <a:pt x="15" y="0"/>
                    </a:moveTo>
                    <a:lnTo>
                      <a:pt x="75" y="17"/>
                    </a:lnTo>
                    <a:lnTo>
                      <a:pt x="89" y="31"/>
                    </a:lnTo>
                    <a:lnTo>
                      <a:pt x="63" y="31"/>
                    </a:lnTo>
                    <a:lnTo>
                      <a:pt x="19" y="28"/>
                    </a:lnTo>
                    <a:lnTo>
                      <a:pt x="0" y="11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53" name="Freeform 265"/>
              <p:cNvSpPr>
                <a:spLocks/>
              </p:cNvSpPr>
              <p:nvPr/>
            </p:nvSpPr>
            <p:spPr bwMode="auto">
              <a:xfrm>
                <a:off x="1891" y="3240"/>
                <a:ext cx="149" cy="113"/>
              </a:xfrm>
              <a:custGeom>
                <a:avLst/>
                <a:gdLst>
                  <a:gd name="T0" fmla="*/ 9 w 297"/>
                  <a:gd name="T1" fmla="*/ 0 h 227"/>
                  <a:gd name="T2" fmla="*/ 149 w 297"/>
                  <a:gd name="T3" fmla="*/ 17 h 227"/>
                  <a:gd name="T4" fmla="*/ 219 w 297"/>
                  <a:gd name="T5" fmla="*/ 6 h 227"/>
                  <a:gd name="T6" fmla="*/ 270 w 297"/>
                  <a:gd name="T7" fmla="*/ 36 h 227"/>
                  <a:gd name="T8" fmla="*/ 297 w 297"/>
                  <a:gd name="T9" fmla="*/ 91 h 227"/>
                  <a:gd name="T10" fmla="*/ 286 w 297"/>
                  <a:gd name="T11" fmla="*/ 131 h 227"/>
                  <a:gd name="T12" fmla="*/ 268 w 297"/>
                  <a:gd name="T13" fmla="*/ 168 h 227"/>
                  <a:gd name="T14" fmla="*/ 271 w 297"/>
                  <a:gd name="T15" fmla="*/ 227 h 227"/>
                  <a:gd name="T16" fmla="*/ 229 w 297"/>
                  <a:gd name="T17" fmla="*/ 210 h 227"/>
                  <a:gd name="T18" fmla="*/ 247 w 297"/>
                  <a:gd name="T19" fmla="*/ 151 h 227"/>
                  <a:gd name="T20" fmla="*/ 259 w 297"/>
                  <a:gd name="T21" fmla="*/ 92 h 227"/>
                  <a:gd name="T22" fmla="*/ 247 w 297"/>
                  <a:gd name="T23" fmla="*/ 55 h 227"/>
                  <a:gd name="T24" fmla="*/ 218 w 297"/>
                  <a:gd name="T25" fmla="*/ 33 h 227"/>
                  <a:gd name="T26" fmla="*/ 146 w 297"/>
                  <a:gd name="T27" fmla="*/ 44 h 227"/>
                  <a:gd name="T28" fmla="*/ 16 w 297"/>
                  <a:gd name="T29" fmla="*/ 26 h 227"/>
                  <a:gd name="T30" fmla="*/ 0 w 297"/>
                  <a:gd name="T31" fmla="*/ 16 h 227"/>
                  <a:gd name="T32" fmla="*/ 9 w 297"/>
                  <a:gd name="T33" fmla="*/ 0 h 227"/>
                  <a:gd name="T34" fmla="*/ 9 w 297"/>
                  <a:gd name="T35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7" h="227">
                    <a:moveTo>
                      <a:pt x="9" y="0"/>
                    </a:moveTo>
                    <a:lnTo>
                      <a:pt x="149" y="17"/>
                    </a:lnTo>
                    <a:lnTo>
                      <a:pt x="219" y="6"/>
                    </a:lnTo>
                    <a:lnTo>
                      <a:pt x="270" y="36"/>
                    </a:lnTo>
                    <a:lnTo>
                      <a:pt x="297" y="91"/>
                    </a:lnTo>
                    <a:lnTo>
                      <a:pt x="286" y="131"/>
                    </a:lnTo>
                    <a:lnTo>
                      <a:pt x="268" y="168"/>
                    </a:lnTo>
                    <a:lnTo>
                      <a:pt x="271" y="227"/>
                    </a:lnTo>
                    <a:lnTo>
                      <a:pt x="229" y="210"/>
                    </a:lnTo>
                    <a:lnTo>
                      <a:pt x="247" y="151"/>
                    </a:lnTo>
                    <a:lnTo>
                      <a:pt x="259" y="92"/>
                    </a:lnTo>
                    <a:lnTo>
                      <a:pt x="247" y="55"/>
                    </a:lnTo>
                    <a:lnTo>
                      <a:pt x="218" y="33"/>
                    </a:lnTo>
                    <a:lnTo>
                      <a:pt x="146" y="44"/>
                    </a:lnTo>
                    <a:lnTo>
                      <a:pt x="16" y="26"/>
                    </a:lnTo>
                    <a:lnTo>
                      <a:pt x="0" y="16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54" name="Freeform 266"/>
              <p:cNvSpPr>
                <a:spLocks/>
              </p:cNvSpPr>
              <p:nvPr/>
            </p:nvSpPr>
            <p:spPr bwMode="auto">
              <a:xfrm>
                <a:off x="1880" y="3281"/>
                <a:ext cx="48" cy="67"/>
              </a:xfrm>
              <a:custGeom>
                <a:avLst/>
                <a:gdLst>
                  <a:gd name="T0" fmla="*/ 0 w 98"/>
                  <a:gd name="T1" fmla="*/ 26 h 134"/>
                  <a:gd name="T2" fmla="*/ 35 w 98"/>
                  <a:gd name="T3" fmla="*/ 0 h 134"/>
                  <a:gd name="T4" fmla="*/ 76 w 98"/>
                  <a:gd name="T5" fmla="*/ 9 h 134"/>
                  <a:gd name="T6" fmla="*/ 98 w 98"/>
                  <a:gd name="T7" fmla="*/ 74 h 134"/>
                  <a:gd name="T8" fmla="*/ 90 w 98"/>
                  <a:gd name="T9" fmla="*/ 108 h 134"/>
                  <a:gd name="T10" fmla="*/ 68 w 98"/>
                  <a:gd name="T11" fmla="*/ 134 h 134"/>
                  <a:gd name="T12" fmla="*/ 48 w 98"/>
                  <a:gd name="T13" fmla="*/ 133 h 134"/>
                  <a:gd name="T14" fmla="*/ 50 w 98"/>
                  <a:gd name="T15" fmla="*/ 112 h 134"/>
                  <a:gd name="T16" fmla="*/ 70 w 98"/>
                  <a:gd name="T17" fmla="*/ 71 h 134"/>
                  <a:gd name="T18" fmla="*/ 55 w 98"/>
                  <a:gd name="T19" fmla="*/ 27 h 134"/>
                  <a:gd name="T20" fmla="*/ 24 w 98"/>
                  <a:gd name="T21" fmla="*/ 41 h 134"/>
                  <a:gd name="T22" fmla="*/ 3 w 98"/>
                  <a:gd name="T23" fmla="*/ 45 h 134"/>
                  <a:gd name="T24" fmla="*/ 0 w 98"/>
                  <a:gd name="T25" fmla="*/ 26 h 134"/>
                  <a:gd name="T26" fmla="*/ 0 w 98"/>
                  <a:gd name="T27" fmla="*/ 26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134">
                    <a:moveTo>
                      <a:pt x="0" y="26"/>
                    </a:moveTo>
                    <a:lnTo>
                      <a:pt x="35" y="0"/>
                    </a:lnTo>
                    <a:lnTo>
                      <a:pt x="76" y="9"/>
                    </a:lnTo>
                    <a:lnTo>
                      <a:pt x="98" y="74"/>
                    </a:lnTo>
                    <a:lnTo>
                      <a:pt x="90" y="108"/>
                    </a:lnTo>
                    <a:lnTo>
                      <a:pt x="68" y="134"/>
                    </a:lnTo>
                    <a:lnTo>
                      <a:pt x="48" y="133"/>
                    </a:lnTo>
                    <a:lnTo>
                      <a:pt x="50" y="112"/>
                    </a:lnTo>
                    <a:lnTo>
                      <a:pt x="70" y="71"/>
                    </a:lnTo>
                    <a:lnTo>
                      <a:pt x="55" y="27"/>
                    </a:lnTo>
                    <a:lnTo>
                      <a:pt x="24" y="41"/>
                    </a:lnTo>
                    <a:lnTo>
                      <a:pt x="3" y="45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55" name="Freeform 267"/>
              <p:cNvSpPr>
                <a:spLocks/>
              </p:cNvSpPr>
              <p:nvPr/>
            </p:nvSpPr>
            <p:spPr bwMode="auto">
              <a:xfrm>
                <a:off x="1810" y="3169"/>
                <a:ext cx="202" cy="85"/>
              </a:xfrm>
              <a:custGeom>
                <a:avLst/>
                <a:gdLst>
                  <a:gd name="T0" fmla="*/ 380 w 403"/>
                  <a:gd name="T1" fmla="*/ 158 h 170"/>
                  <a:gd name="T2" fmla="*/ 341 w 403"/>
                  <a:gd name="T3" fmla="*/ 110 h 170"/>
                  <a:gd name="T4" fmla="*/ 308 w 403"/>
                  <a:gd name="T5" fmla="*/ 69 h 170"/>
                  <a:gd name="T6" fmla="*/ 265 w 403"/>
                  <a:gd name="T7" fmla="*/ 40 h 170"/>
                  <a:gd name="T8" fmla="*/ 197 w 403"/>
                  <a:gd name="T9" fmla="*/ 29 h 170"/>
                  <a:gd name="T10" fmla="*/ 107 w 403"/>
                  <a:gd name="T11" fmla="*/ 52 h 170"/>
                  <a:gd name="T12" fmla="*/ 42 w 403"/>
                  <a:gd name="T13" fmla="*/ 122 h 170"/>
                  <a:gd name="T14" fmla="*/ 26 w 403"/>
                  <a:gd name="T15" fmla="*/ 170 h 170"/>
                  <a:gd name="T16" fmla="*/ 0 w 403"/>
                  <a:gd name="T17" fmla="*/ 165 h 170"/>
                  <a:gd name="T18" fmla="*/ 11 w 403"/>
                  <a:gd name="T19" fmla="*/ 128 h 170"/>
                  <a:gd name="T20" fmla="*/ 41 w 403"/>
                  <a:gd name="T21" fmla="*/ 74 h 170"/>
                  <a:gd name="T22" fmla="*/ 84 w 403"/>
                  <a:gd name="T23" fmla="*/ 34 h 170"/>
                  <a:gd name="T24" fmla="*/ 137 w 403"/>
                  <a:gd name="T25" fmla="*/ 10 h 170"/>
                  <a:gd name="T26" fmla="*/ 197 w 403"/>
                  <a:gd name="T27" fmla="*/ 0 h 170"/>
                  <a:gd name="T28" fmla="*/ 321 w 403"/>
                  <a:gd name="T29" fmla="*/ 43 h 170"/>
                  <a:gd name="T30" fmla="*/ 403 w 403"/>
                  <a:gd name="T31" fmla="*/ 144 h 170"/>
                  <a:gd name="T32" fmla="*/ 399 w 403"/>
                  <a:gd name="T33" fmla="*/ 163 h 170"/>
                  <a:gd name="T34" fmla="*/ 380 w 403"/>
                  <a:gd name="T35" fmla="*/ 158 h 170"/>
                  <a:gd name="T36" fmla="*/ 380 w 403"/>
                  <a:gd name="T37" fmla="*/ 15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03" h="170">
                    <a:moveTo>
                      <a:pt x="380" y="158"/>
                    </a:moveTo>
                    <a:lnTo>
                      <a:pt x="341" y="110"/>
                    </a:lnTo>
                    <a:lnTo>
                      <a:pt x="308" y="69"/>
                    </a:lnTo>
                    <a:lnTo>
                      <a:pt x="265" y="40"/>
                    </a:lnTo>
                    <a:lnTo>
                      <a:pt x="197" y="29"/>
                    </a:lnTo>
                    <a:lnTo>
                      <a:pt x="107" y="52"/>
                    </a:lnTo>
                    <a:lnTo>
                      <a:pt x="42" y="122"/>
                    </a:lnTo>
                    <a:lnTo>
                      <a:pt x="26" y="170"/>
                    </a:lnTo>
                    <a:lnTo>
                      <a:pt x="0" y="165"/>
                    </a:lnTo>
                    <a:lnTo>
                      <a:pt x="11" y="128"/>
                    </a:lnTo>
                    <a:lnTo>
                      <a:pt x="41" y="74"/>
                    </a:lnTo>
                    <a:lnTo>
                      <a:pt x="84" y="34"/>
                    </a:lnTo>
                    <a:lnTo>
                      <a:pt x="137" y="10"/>
                    </a:lnTo>
                    <a:lnTo>
                      <a:pt x="197" y="0"/>
                    </a:lnTo>
                    <a:lnTo>
                      <a:pt x="321" y="43"/>
                    </a:lnTo>
                    <a:lnTo>
                      <a:pt x="403" y="144"/>
                    </a:lnTo>
                    <a:lnTo>
                      <a:pt x="399" y="163"/>
                    </a:lnTo>
                    <a:lnTo>
                      <a:pt x="380" y="158"/>
                    </a:lnTo>
                    <a:lnTo>
                      <a:pt x="380" y="1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56" name="Freeform 268"/>
              <p:cNvSpPr>
                <a:spLocks/>
              </p:cNvSpPr>
              <p:nvPr/>
            </p:nvSpPr>
            <p:spPr bwMode="auto">
              <a:xfrm>
                <a:off x="1780" y="3270"/>
                <a:ext cx="41" cy="88"/>
              </a:xfrm>
              <a:custGeom>
                <a:avLst/>
                <a:gdLst>
                  <a:gd name="T0" fmla="*/ 83 w 83"/>
                  <a:gd name="T1" fmla="*/ 19 h 175"/>
                  <a:gd name="T2" fmla="*/ 48 w 83"/>
                  <a:gd name="T3" fmla="*/ 78 h 175"/>
                  <a:gd name="T4" fmla="*/ 26 w 83"/>
                  <a:gd name="T5" fmla="*/ 109 h 175"/>
                  <a:gd name="T6" fmla="*/ 74 w 83"/>
                  <a:gd name="T7" fmla="*/ 174 h 175"/>
                  <a:gd name="T8" fmla="*/ 47 w 83"/>
                  <a:gd name="T9" fmla="*/ 175 h 175"/>
                  <a:gd name="T10" fmla="*/ 0 w 83"/>
                  <a:gd name="T11" fmla="*/ 116 h 175"/>
                  <a:gd name="T12" fmla="*/ 22 w 83"/>
                  <a:gd name="T13" fmla="*/ 67 h 175"/>
                  <a:gd name="T14" fmla="*/ 61 w 83"/>
                  <a:gd name="T15" fmla="*/ 4 h 175"/>
                  <a:gd name="T16" fmla="*/ 80 w 83"/>
                  <a:gd name="T17" fmla="*/ 0 h 175"/>
                  <a:gd name="T18" fmla="*/ 83 w 83"/>
                  <a:gd name="T19" fmla="*/ 19 h 175"/>
                  <a:gd name="T20" fmla="*/ 83 w 83"/>
                  <a:gd name="T21" fmla="*/ 1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3" h="175">
                    <a:moveTo>
                      <a:pt x="83" y="19"/>
                    </a:moveTo>
                    <a:lnTo>
                      <a:pt x="48" y="78"/>
                    </a:lnTo>
                    <a:lnTo>
                      <a:pt x="26" y="109"/>
                    </a:lnTo>
                    <a:lnTo>
                      <a:pt x="74" y="174"/>
                    </a:lnTo>
                    <a:lnTo>
                      <a:pt x="47" y="175"/>
                    </a:lnTo>
                    <a:lnTo>
                      <a:pt x="0" y="116"/>
                    </a:lnTo>
                    <a:lnTo>
                      <a:pt x="22" y="67"/>
                    </a:lnTo>
                    <a:lnTo>
                      <a:pt x="61" y="4"/>
                    </a:lnTo>
                    <a:lnTo>
                      <a:pt x="80" y="0"/>
                    </a:lnTo>
                    <a:lnTo>
                      <a:pt x="83" y="19"/>
                    </a:lnTo>
                    <a:lnTo>
                      <a:pt x="83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57" name="Freeform 269"/>
              <p:cNvSpPr>
                <a:spLocks/>
              </p:cNvSpPr>
              <p:nvPr/>
            </p:nvSpPr>
            <p:spPr bwMode="auto">
              <a:xfrm>
                <a:off x="1787" y="3343"/>
                <a:ext cx="75" cy="63"/>
              </a:xfrm>
              <a:custGeom>
                <a:avLst/>
                <a:gdLst>
                  <a:gd name="T0" fmla="*/ 37 w 150"/>
                  <a:gd name="T1" fmla="*/ 25 h 125"/>
                  <a:gd name="T2" fmla="*/ 20 w 150"/>
                  <a:gd name="T3" fmla="*/ 68 h 125"/>
                  <a:gd name="T4" fmla="*/ 40 w 150"/>
                  <a:gd name="T5" fmla="*/ 74 h 125"/>
                  <a:gd name="T6" fmla="*/ 68 w 150"/>
                  <a:gd name="T7" fmla="*/ 87 h 125"/>
                  <a:gd name="T8" fmla="*/ 85 w 150"/>
                  <a:gd name="T9" fmla="*/ 84 h 125"/>
                  <a:gd name="T10" fmla="*/ 139 w 150"/>
                  <a:gd name="T11" fmla="*/ 102 h 125"/>
                  <a:gd name="T12" fmla="*/ 150 w 150"/>
                  <a:gd name="T13" fmla="*/ 118 h 125"/>
                  <a:gd name="T14" fmla="*/ 133 w 150"/>
                  <a:gd name="T15" fmla="*/ 125 h 125"/>
                  <a:gd name="T16" fmla="*/ 81 w 150"/>
                  <a:gd name="T17" fmla="*/ 109 h 125"/>
                  <a:gd name="T18" fmla="*/ 73 w 150"/>
                  <a:gd name="T19" fmla="*/ 109 h 125"/>
                  <a:gd name="T20" fmla="*/ 31 w 150"/>
                  <a:gd name="T21" fmla="*/ 107 h 125"/>
                  <a:gd name="T22" fmla="*/ 0 w 150"/>
                  <a:gd name="T23" fmla="*/ 59 h 125"/>
                  <a:gd name="T24" fmla="*/ 4 w 150"/>
                  <a:gd name="T25" fmla="*/ 24 h 125"/>
                  <a:gd name="T26" fmla="*/ 25 w 150"/>
                  <a:gd name="T27" fmla="*/ 0 h 125"/>
                  <a:gd name="T28" fmla="*/ 37 w 150"/>
                  <a:gd name="T29" fmla="*/ 25 h 125"/>
                  <a:gd name="T30" fmla="*/ 37 w 150"/>
                  <a:gd name="T31" fmla="*/ 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0" h="125">
                    <a:moveTo>
                      <a:pt x="37" y="25"/>
                    </a:moveTo>
                    <a:lnTo>
                      <a:pt x="20" y="68"/>
                    </a:lnTo>
                    <a:lnTo>
                      <a:pt x="40" y="74"/>
                    </a:lnTo>
                    <a:lnTo>
                      <a:pt x="68" y="87"/>
                    </a:lnTo>
                    <a:lnTo>
                      <a:pt x="85" y="84"/>
                    </a:lnTo>
                    <a:lnTo>
                      <a:pt x="139" y="102"/>
                    </a:lnTo>
                    <a:lnTo>
                      <a:pt x="150" y="118"/>
                    </a:lnTo>
                    <a:lnTo>
                      <a:pt x="133" y="125"/>
                    </a:lnTo>
                    <a:lnTo>
                      <a:pt x="81" y="109"/>
                    </a:lnTo>
                    <a:lnTo>
                      <a:pt x="73" y="109"/>
                    </a:lnTo>
                    <a:lnTo>
                      <a:pt x="31" y="107"/>
                    </a:lnTo>
                    <a:lnTo>
                      <a:pt x="0" y="59"/>
                    </a:lnTo>
                    <a:lnTo>
                      <a:pt x="4" y="24"/>
                    </a:lnTo>
                    <a:lnTo>
                      <a:pt x="25" y="0"/>
                    </a:lnTo>
                    <a:lnTo>
                      <a:pt x="37" y="25"/>
                    </a:lnTo>
                    <a:lnTo>
                      <a:pt x="37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58" name="Freeform 270"/>
              <p:cNvSpPr>
                <a:spLocks/>
              </p:cNvSpPr>
              <p:nvPr/>
            </p:nvSpPr>
            <p:spPr bwMode="auto">
              <a:xfrm>
                <a:off x="1807" y="3388"/>
                <a:ext cx="85" cy="77"/>
              </a:xfrm>
              <a:custGeom>
                <a:avLst/>
                <a:gdLst>
                  <a:gd name="T0" fmla="*/ 28 w 170"/>
                  <a:gd name="T1" fmla="*/ 11 h 153"/>
                  <a:gd name="T2" fmla="*/ 33 w 170"/>
                  <a:gd name="T3" fmla="*/ 70 h 153"/>
                  <a:gd name="T4" fmla="*/ 66 w 170"/>
                  <a:gd name="T5" fmla="*/ 115 h 153"/>
                  <a:gd name="T6" fmla="*/ 170 w 170"/>
                  <a:gd name="T7" fmla="*/ 126 h 153"/>
                  <a:gd name="T8" fmla="*/ 170 w 170"/>
                  <a:gd name="T9" fmla="*/ 153 h 153"/>
                  <a:gd name="T10" fmla="*/ 55 w 170"/>
                  <a:gd name="T11" fmla="*/ 141 h 153"/>
                  <a:gd name="T12" fmla="*/ 11 w 170"/>
                  <a:gd name="T13" fmla="*/ 88 h 153"/>
                  <a:gd name="T14" fmla="*/ 0 w 170"/>
                  <a:gd name="T15" fmla="*/ 16 h 153"/>
                  <a:gd name="T16" fmla="*/ 11 w 170"/>
                  <a:gd name="T17" fmla="*/ 0 h 153"/>
                  <a:gd name="T18" fmla="*/ 28 w 170"/>
                  <a:gd name="T19" fmla="*/ 11 h 153"/>
                  <a:gd name="T20" fmla="*/ 28 w 170"/>
                  <a:gd name="T21" fmla="*/ 11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0" h="153">
                    <a:moveTo>
                      <a:pt x="28" y="11"/>
                    </a:moveTo>
                    <a:lnTo>
                      <a:pt x="33" y="70"/>
                    </a:lnTo>
                    <a:lnTo>
                      <a:pt x="66" y="115"/>
                    </a:lnTo>
                    <a:lnTo>
                      <a:pt x="170" y="126"/>
                    </a:lnTo>
                    <a:lnTo>
                      <a:pt x="170" y="153"/>
                    </a:lnTo>
                    <a:lnTo>
                      <a:pt x="55" y="141"/>
                    </a:lnTo>
                    <a:lnTo>
                      <a:pt x="11" y="88"/>
                    </a:lnTo>
                    <a:lnTo>
                      <a:pt x="0" y="16"/>
                    </a:lnTo>
                    <a:lnTo>
                      <a:pt x="11" y="0"/>
                    </a:lnTo>
                    <a:lnTo>
                      <a:pt x="28" y="11"/>
                    </a:lnTo>
                    <a:lnTo>
                      <a:pt x="28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59" name="Freeform 271"/>
              <p:cNvSpPr>
                <a:spLocks/>
              </p:cNvSpPr>
              <p:nvPr/>
            </p:nvSpPr>
            <p:spPr bwMode="auto">
              <a:xfrm>
                <a:off x="1907" y="4140"/>
                <a:ext cx="39" cy="15"/>
              </a:xfrm>
              <a:custGeom>
                <a:avLst/>
                <a:gdLst>
                  <a:gd name="T0" fmla="*/ 14 w 77"/>
                  <a:gd name="T1" fmla="*/ 0 h 29"/>
                  <a:gd name="T2" fmla="*/ 69 w 77"/>
                  <a:gd name="T3" fmla="*/ 4 h 29"/>
                  <a:gd name="T4" fmla="*/ 77 w 77"/>
                  <a:gd name="T5" fmla="*/ 21 h 29"/>
                  <a:gd name="T6" fmla="*/ 61 w 77"/>
                  <a:gd name="T7" fmla="*/ 29 h 29"/>
                  <a:gd name="T8" fmla="*/ 13 w 77"/>
                  <a:gd name="T9" fmla="*/ 26 h 29"/>
                  <a:gd name="T10" fmla="*/ 0 w 77"/>
                  <a:gd name="T11" fmla="*/ 12 h 29"/>
                  <a:gd name="T12" fmla="*/ 14 w 77"/>
                  <a:gd name="T13" fmla="*/ 0 h 29"/>
                  <a:gd name="T14" fmla="*/ 14 w 77"/>
                  <a:gd name="T1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29">
                    <a:moveTo>
                      <a:pt x="14" y="0"/>
                    </a:moveTo>
                    <a:lnTo>
                      <a:pt x="69" y="4"/>
                    </a:lnTo>
                    <a:lnTo>
                      <a:pt x="77" y="21"/>
                    </a:lnTo>
                    <a:lnTo>
                      <a:pt x="61" y="29"/>
                    </a:lnTo>
                    <a:lnTo>
                      <a:pt x="13" y="26"/>
                    </a:lnTo>
                    <a:lnTo>
                      <a:pt x="0" y="12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60" name="Freeform 272"/>
              <p:cNvSpPr>
                <a:spLocks/>
              </p:cNvSpPr>
              <p:nvPr/>
            </p:nvSpPr>
            <p:spPr bwMode="auto">
              <a:xfrm>
                <a:off x="1905" y="4161"/>
                <a:ext cx="38" cy="18"/>
              </a:xfrm>
              <a:custGeom>
                <a:avLst/>
                <a:gdLst>
                  <a:gd name="T0" fmla="*/ 17 w 76"/>
                  <a:gd name="T1" fmla="*/ 0 h 36"/>
                  <a:gd name="T2" fmla="*/ 67 w 76"/>
                  <a:gd name="T3" fmla="*/ 11 h 36"/>
                  <a:gd name="T4" fmla="*/ 76 w 76"/>
                  <a:gd name="T5" fmla="*/ 28 h 36"/>
                  <a:gd name="T6" fmla="*/ 60 w 76"/>
                  <a:gd name="T7" fmla="*/ 36 h 36"/>
                  <a:gd name="T8" fmla="*/ 8 w 76"/>
                  <a:gd name="T9" fmla="*/ 25 h 36"/>
                  <a:gd name="T10" fmla="*/ 0 w 76"/>
                  <a:gd name="T11" fmla="*/ 8 h 36"/>
                  <a:gd name="T12" fmla="*/ 17 w 76"/>
                  <a:gd name="T13" fmla="*/ 0 h 36"/>
                  <a:gd name="T14" fmla="*/ 17 w 76"/>
                  <a:gd name="T1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36">
                    <a:moveTo>
                      <a:pt x="17" y="0"/>
                    </a:moveTo>
                    <a:lnTo>
                      <a:pt x="67" y="11"/>
                    </a:lnTo>
                    <a:lnTo>
                      <a:pt x="76" y="28"/>
                    </a:lnTo>
                    <a:lnTo>
                      <a:pt x="60" y="36"/>
                    </a:lnTo>
                    <a:lnTo>
                      <a:pt x="8" y="25"/>
                    </a:lnTo>
                    <a:lnTo>
                      <a:pt x="0" y="8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61" name="Freeform 273"/>
              <p:cNvSpPr>
                <a:spLocks/>
              </p:cNvSpPr>
              <p:nvPr/>
            </p:nvSpPr>
            <p:spPr bwMode="auto">
              <a:xfrm>
                <a:off x="1902" y="4184"/>
                <a:ext cx="38" cy="17"/>
              </a:xfrm>
              <a:custGeom>
                <a:avLst/>
                <a:gdLst>
                  <a:gd name="T0" fmla="*/ 17 w 77"/>
                  <a:gd name="T1" fmla="*/ 0 h 34"/>
                  <a:gd name="T2" fmla="*/ 65 w 77"/>
                  <a:gd name="T3" fmla="*/ 8 h 34"/>
                  <a:gd name="T4" fmla="*/ 77 w 77"/>
                  <a:gd name="T5" fmla="*/ 23 h 34"/>
                  <a:gd name="T6" fmla="*/ 62 w 77"/>
                  <a:gd name="T7" fmla="*/ 34 h 34"/>
                  <a:gd name="T8" fmla="*/ 11 w 77"/>
                  <a:gd name="T9" fmla="*/ 26 h 34"/>
                  <a:gd name="T10" fmla="*/ 0 w 77"/>
                  <a:gd name="T11" fmla="*/ 9 h 34"/>
                  <a:gd name="T12" fmla="*/ 17 w 77"/>
                  <a:gd name="T13" fmla="*/ 0 h 34"/>
                  <a:gd name="T14" fmla="*/ 17 w 77"/>
                  <a:gd name="T1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34">
                    <a:moveTo>
                      <a:pt x="17" y="0"/>
                    </a:moveTo>
                    <a:lnTo>
                      <a:pt x="65" y="8"/>
                    </a:lnTo>
                    <a:lnTo>
                      <a:pt x="77" y="23"/>
                    </a:lnTo>
                    <a:lnTo>
                      <a:pt x="62" y="34"/>
                    </a:lnTo>
                    <a:lnTo>
                      <a:pt x="11" y="26"/>
                    </a:lnTo>
                    <a:lnTo>
                      <a:pt x="0" y="9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62" name="Freeform 274"/>
              <p:cNvSpPr>
                <a:spLocks/>
              </p:cNvSpPr>
              <p:nvPr/>
            </p:nvSpPr>
            <p:spPr bwMode="auto">
              <a:xfrm>
                <a:off x="1824" y="3281"/>
                <a:ext cx="34" cy="33"/>
              </a:xfrm>
              <a:custGeom>
                <a:avLst/>
                <a:gdLst>
                  <a:gd name="T0" fmla="*/ 16 w 70"/>
                  <a:gd name="T1" fmla="*/ 0 h 65"/>
                  <a:gd name="T2" fmla="*/ 67 w 70"/>
                  <a:gd name="T3" fmla="*/ 45 h 65"/>
                  <a:gd name="T4" fmla="*/ 70 w 70"/>
                  <a:gd name="T5" fmla="*/ 63 h 65"/>
                  <a:gd name="T6" fmla="*/ 51 w 70"/>
                  <a:gd name="T7" fmla="*/ 65 h 65"/>
                  <a:gd name="T8" fmla="*/ 8 w 70"/>
                  <a:gd name="T9" fmla="*/ 24 h 65"/>
                  <a:gd name="T10" fmla="*/ 0 w 70"/>
                  <a:gd name="T11" fmla="*/ 8 h 65"/>
                  <a:gd name="T12" fmla="*/ 16 w 70"/>
                  <a:gd name="T13" fmla="*/ 0 h 65"/>
                  <a:gd name="T14" fmla="*/ 16 w 70"/>
                  <a:gd name="T1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65">
                    <a:moveTo>
                      <a:pt x="16" y="0"/>
                    </a:moveTo>
                    <a:lnTo>
                      <a:pt x="67" y="45"/>
                    </a:lnTo>
                    <a:lnTo>
                      <a:pt x="70" y="63"/>
                    </a:lnTo>
                    <a:lnTo>
                      <a:pt x="51" y="65"/>
                    </a:lnTo>
                    <a:lnTo>
                      <a:pt x="8" y="24"/>
                    </a:lnTo>
                    <a:lnTo>
                      <a:pt x="0" y="8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63" name="Freeform 275"/>
              <p:cNvSpPr>
                <a:spLocks/>
              </p:cNvSpPr>
              <p:nvPr/>
            </p:nvSpPr>
            <p:spPr bwMode="auto">
              <a:xfrm>
                <a:off x="1830" y="3301"/>
                <a:ext cx="18" cy="18"/>
              </a:xfrm>
              <a:custGeom>
                <a:avLst/>
                <a:gdLst>
                  <a:gd name="T0" fmla="*/ 0 w 37"/>
                  <a:gd name="T1" fmla="*/ 3 h 34"/>
                  <a:gd name="T2" fmla="*/ 14 w 37"/>
                  <a:gd name="T3" fmla="*/ 0 h 34"/>
                  <a:gd name="T4" fmla="*/ 37 w 37"/>
                  <a:gd name="T5" fmla="*/ 12 h 34"/>
                  <a:gd name="T6" fmla="*/ 25 w 37"/>
                  <a:gd name="T7" fmla="*/ 24 h 34"/>
                  <a:gd name="T8" fmla="*/ 4 w 37"/>
                  <a:gd name="T9" fmla="*/ 34 h 34"/>
                  <a:gd name="T10" fmla="*/ 0 w 37"/>
                  <a:gd name="T11" fmla="*/ 3 h 34"/>
                  <a:gd name="T12" fmla="*/ 0 w 37"/>
                  <a:gd name="T13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34">
                    <a:moveTo>
                      <a:pt x="0" y="3"/>
                    </a:moveTo>
                    <a:lnTo>
                      <a:pt x="14" y="0"/>
                    </a:lnTo>
                    <a:lnTo>
                      <a:pt x="37" y="12"/>
                    </a:lnTo>
                    <a:lnTo>
                      <a:pt x="25" y="24"/>
                    </a:lnTo>
                    <a:lnTo>
                      <a:pt x="4" y="34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64" name="Freeform 276"/>
              <p:cNvSpPr>
                <a:spLocks/>
              </p:cNvSpPr>
              <p:nvPr/>
            </p:nvSpPr>
            <p:spPr bwMode="auto">
              <a:xfrm>
                <a:off x="1614" y="3310"/>
                <a:ext cx="159" cy="239"/>
              </a:xfrm>
              <a:custGeom>
                <a:avLst/>
                <a:gdLst>
                  <a:gd name="T0" fmla="*/ 41 w 319"/>
                  <a:gd name="T1" fmla="*/ 4 h 479"/>
                  <a:gd name="T2" fmla="*/ 123 w 319"/>
                  <a:gd name="T3" fmla="*/ 0 h 479"/>
                  <a:gd name="T4" fmla="*/ 205 w 319"/>
                  <a:gd name="T5" fmla="*/ 83 h 479"/>
                  <a:gd name="T6" fmla="*/ 290 w 319"/>
                  <a:gd name="T7" fmla="*/ 309 h 479"/>
                  <a:gd name="T8" fmla="*/ 319 w 319"/>
                  <a:gd name="T9" fmla="*/ 447 h 479"/>
                  <a:gd name="T10" fmla="*/ 296 w 319"/>
                  <a:gd name="T11" fmla="*/ 479 h 479"/>
                  <a:gd name="T12" fmla="*/ 270 w 319"/>
                  <a:gd name="T13" fmla="*/ 472 h 479"/>
                  <a:gd name="T14" fmla="*/ 263 w 319"/>
                  <a:gd name="T15" fmla="*/ 440 h 479"/>
                  <a:gd name="T16" fmla="*/ 241 w 319"/>
                  <a:gd name="T17" fmla="*/ 338 h 479"/>
                  <a:gd name="T18" fmla="*/ 202 w 319"/>
                  <a:gd name="T19" fmla="*/ 217 h 479"/>
                  <a:gd name="T20" fmla="*/ 182 w 319"/>
                  <a:gd name="T21" fmla="*/ 92 h 479"/>
                  <a:gd name="T22" fmla="*/ 154 w 319"/>
                  <a:gd name="T23" fmla="*/ 50 h 479"/>
                  <a:gd name="T24" fmla="*/ 112 w 319"/>
                  <a:gd name="T25" fmla="*/ 24 h 479"/>
                  <a:gd name="T26" fmla="*/ 0 w 319"/>
                  <a:gd name="T27" fmla="*/ 22 h 479"/>
                  <a:gd name="T28" fmla="*/ 41 w 319"/>
                  <a:gd name="T29" fmla="*/ 4 h 479"/>
                  <a:gd name="T30" fmla="*/ 41 w 319"/>
                  <a:gd name="T31" fmla="*/ 4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9" h="479">
                    <a:moveTo>
                      <a:pt x="41" y="4"/>
                    </a:moveTo>
                    <a:lnTo>
                      <a:pt x="123" y="0"/>
                    </a:lnTo>
                    <a:lnTo>
                      <a:pt x="205" y="83"/>
                    </a:lnTo>
                    <a:lnTo>
                      <a:pt x="290" y="309"/>
                    </a:lnTo>
                    <a:lnTo>
                      <a:pt x="319" y="447"/>
                    </a:lnTo>
                    <a:lnTo>
                      <a:pt x="296" y="479"/>
                    </a:lnTo>
                    <a:lnTo>
                      <a:pt x="270" y="472"/>
                    </a:lnTo>
                    <a:lnTo>
                      <a:pt x="263" y="440"/>
                    </a:lnTo>
                    <a:lnTo>
                      <a:pt x="241" y="338"/>
                    </a:lnTo>
                    <a:lnTo>
                      <a:pt x="202" y="217"/>
                    </a:lnTo>
                    <a:lnTo>
                      <a:pt x="182" y="92"/>
                    </a:lnTo>
                    <a:lnTo>
                      <a:pt x="154" y="50"/>
                    </a:lnTo>
                    <a:lnTo>
                      <a:pt x="112" y="24"/>
                    </a:lnTo>
                    <a:lnTo>
                      <a:pt x="0" y="22"/>
                    </a:lnTo>
                    <a:lnTo>
                      <a:pt x="41" y="4"/>
                    </a:lnTo>
                    <a:lnTo>
                      <a:pt x="4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65" name="Freeform 277"/>
              <p:cNvSpPr>
                <a:spLocks/>
              </p:cNvSpPr>
              <p:nvPr/>
            </p:nvSpPr>
            <p:spPr bwMode="auto">
              <a:xfrm>
                <a:off x="1367" y="3484"/>
                <a:ext cx="79" cy="113"/>
              </a:xfrm>
              <a:custGeom>
                <a:avLst/>
                <a:gdLst>
                  <a:gd name="T0" fmla="*/ 158 w 158"/>
                  <a:gd name="T1" fmla="*/ 2 h 226"/>
                  <a:gd name="T2" fmla="*/ 140 w 158"/>
                  <a:gd name="T3" fmla="*/ 130 h 226"/>
                  <a:gd name="T4" fmla="*/ 115 w 158"/>
                  <a:gd name="T5" fmla="*/ 183 h 226"/>
                  <a:gd name="T6" fmla="*/ 69 w 158"/>
                  <a:gd name="T7" fmla="*/ 226 h 226"/>
                  <a:gd name="T8" fmla="*/ 0 w 158"/>
                  <a:gd name="T9" fmla="*/ 216 h 226"/>
                  <a:gd name="T10" fmla="*/ 0 w 158"/>
                  <a:gd name="T11" fmla="*/ 190 h 226"/>
                  <a:gd name="T12" fmla="*/ 51 w 158"/>
                  <a:gd name="T13" fmla="*/ 179 h 226"/>
                  <a:gd name="T14" fmla="*/ 114 w 158"/>
                  <a:gd name="T15" fmla="*/ 102 h 226"/>
                  <a:gd name="T16" fmla="*/ 132 w 158"/>
                  <a:gd name="T17" fmla="*/ 0 h 226"/>
                  <a:gd name="T18" fmla="*/ 158 w 158"/>
                  <a:gd name="T19" fmla="*/ 2 h 226"/>
                  <a:gd name="T20" fmla="*/ 158 w 158"/>
                  <a:gd name="T21" fmla="*/ 2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8" h="226">
                    <a:moveTo>
                      <a:pt x="158" y="2"/>
                    </a:moveTo>
                    <a:lnTo>
                      <a:pt x="140" y="130"/>
                    </a:lnTo>
                    <a:lnTo>
                      <a:pt x="115" y="183"/>
                    </a:lnTo>
                    <a:lnTo>
                      <a:pt x="69" y="226"/>
                    </a:lnTo>
                    <a:lnTo>
                      <a:pt x="0" y="216"/>
                    </a:lnTo>
                    <a:lnTo>
                      <a:pt x="0" y="190"/>
                    </a:lnTo>
                    <a:lnTo>
                      <a:pt x="51" y="179"/>
                    </a:lnTo>
                    <a:lnTo>
                      <a:pt x="114" y="102"/>
                    </a:lnTo>
                    <a:lnTo>
                      <a:pt x="132" y="0"/>
                    </a:lnTo>
                    <a:lnTo>
                      <a:pt x="158" y="2"/>
                    </a:lnTo>
                    <a:lnTo>
                      <a:pt x="15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66" name="Freeform 278"/>
              <p:cNvSpPr>
                <a:spLocks/>
              </p:cNvSpPr>
              <p:nvPr/>
            </p:nvSpPr>
            <p:spPr bwMode="auto">
              <a:xfrm>
                <a:off x="1093" y="3396"/>
                <a:ext cx="127" cy="78"/>
              </a:xfrm>
              <a:custGeom>
                <a:avLst/>
                <a:gdLst>
                  <a:gd name="T0" fmla="*/ 1 w 255"/>
                  <a:gd name="T1" fmla="*/ 6 h 156"/>
                  <a:gd name="T2" fmla="*/ 113 w 255"/>
                  <a:gd name="T3" fmla="*/ 0 h 156"/>
                  <a:gd name="T4" fmla="*/ 215 w 255"/>
                  <a:gd name="T5" fmla="*/ 62 h 156"/>
                  <a:gd name="T6" fmla="*/ 246 w 255"/>
                  <a:gd name="T7" fmla="*/ 111 h 156"/>
                  <a:gd name="T8" fmla="*/ 255 w 255"/>
                  <a:gd name="T9" fmla="*/ 138 h 156"/>
                  <a:gd name="T10" fmla="*/ 252 w 255"/>
                  <a:gd name="T11" fmla="*/ 156 h 156"/>
                  <a:gd name="T12" fmla="*/ 234 w 255"/>
                  <a:gd name="T13" fmla="*/ 154 h 156"/>
                  <a:gd name="T14" fmla="*/ 211 w 255"/>
                  <a:gd name="T15" fmla="*/ 134 h 156"/>
                  <a:gd name="T16" fmla="*/ 183 w 255"/>
                  <a:gd name="T17" fmla="*/ 91 h 156"/>
                  <a:gd name="T18" fmla="*/ 139 w 255"/>
                  <a:gd name="T19" fmla="*/ 58 h 156"/>
                  <a:gd name="T20" fmla="*/ 96 w 255"/>
                  <a:gd name="T21" fmla="*/ 33 h 156"/>
                  <a:gd name="T22" fmla="*/ 0 w 255"/>
                  <a:gd name="T23" fmla="*/ 33 h 156"/>
                  <a:gd name="T24" fmla="*/ 1 w 255"/>
                  <a:gd name="T25" fmla="*/ 6 h 156"/>
                  <a:gd name="T26" fmla="*/ 1 w 255"/>
                  <a:gd name="T27" fmla="*/ 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5" h="156">
                    <a:moveTo>
                      <a:pt x="1" y="6"/>
                    </a:moveTo>
                    <a:lnTo>
                      <a:pt x="113" y="0"/>
                    </a:lnTo>
                    <a:lnTo>
                      <a:pt x="215" y="62"/>
                    </a:lnTo>
                    <a:lnTo>
                      <a:pt x="246" y="111"/>
                    </a:lnTo>
                    <a:lnTo>
                      <a:pt x="255" y="138"/>
                    </a:lnTo>
                    <a:lnTo>
                      <a:pt x="252" y="156"/>
                    </a:lnTo>
                    <a:lnTo>
                      <a:pt x="234" y="154"/>
                    </a:lnTo>
                    <a:lnTo>
                      <a:pt x="211" y="134"/>
                    </a:lnTo>
                    <a:lnTo>
                      <a:pt x="183" y="91"/>
                    </a:lnTo>
                    <a:lnTo>
                      <a:pt x="139" y="58"/>
                    </a:lnTo>
                    <a:lnTo>
                      <a:pt x="96" y="33"/>
                    </a:lnTo>
                    <a:lnTo>
                      <a:pt x="0" y="33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67" name="Freeform 279"/>
              <p:cNvSpPr>
                <a:spLocks/>
              </p:cNvSpPr>
              <p:nvPr/>
            </p:nvSpPr>
            <p:spPr bwMode="auto">
              <a:xfrm>
                <a:off x="1698" y="3177"/>
                <a:ext cx="56" cy="255"/>
              </a:xfrm>
              <a:custGeom>
                <a:avLst/>
                <a:gdLst>
                  <a:gd name="T0" fmla="*/ 21 w 111"/>
                  <a:gd name="T1" fmla="*/ 88 h 510"/>
                  <a:gd name="T2" fmla="*/ 55 w 111"/>
                  <a:gd name="T3" fmla="*/ 165 h 510"/>
                  <a:gd name="T4" fmla="*/ 111 w 111"/>
                  <a:gd name="T5" fmla="*/ 397 h 510"/>
                  <a:gd name="T6" fmla="*/ 92 w 111"/>
                  <a:gd name="T7" fmla="*/ 510 h 510"/>
                  <a:gd name="T8" fmla="*/ 74 w 111"/>
                  <a:gd name="T9" fmla="*/ 465 h 510"/>
                  <a:gd name="T10" fmla="*/ 84 w 111"/>
                  <a:gd name="T11" fmla="*/ 399 h 510"/>
                  <a:gd name="T12" fmla="*/ 63 w 111"/>
                  <a:gd name="T13" fmla="*/ 279 h 510"/>
                  <a:gd name="T14" fmla="*/ 0 w 111"/>
                  <a:gd name="T15" fmla="*/ 104 h 510"/>
                  <a:gd name="T16" fmla="*/ 12 w 111"/>
                  <a:gd name="T17" fmla="*/ 0 h 510"/>
                  <a:gd name="T18" fmla="*/ 21 w 111"/>
                  <a:gd name="T19" fmla="*/ 88 h 510"/>
                  <a:gd name="T20" fmla="*/ 21 w 111"/>
                  <a:gd name="T21" fmla="*/ 88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1" h="510">
                    <a:moveTo>
                      <a:pt x="21" y="88"/>
                    </a:moveTo>
                    <a:lnTo>
                      <a:pt x="55" y="165"/>
                    </a:lnTo>
                    <a:lnTo>
                      <a:pt x="111" y="397"/>
                    </a:lnTo>
                    <a:lnTo>
                      <a:pt x="92" y="510"/>
                    </a:lnTo>
                    <a:lnTo>
                      <a:pt x="74" y="465"/>
                    </a:lnTo>
                    <a:lnTo>
                      <a:pt x="84" y="399"/>
                    </a:lnTo>
                    <a:lnTo>
                      <a:pt x="63" y="279"/>
                    </a:lnTo>
                    <a:lnTo>
                      <a:pt x="0" y="104"/>
                    </a:lnTo>
                    <a:lnTo>
                      <a:pt x="12" y="0"/>
                    </a:lnTo>
                    <a:lnTo>
                      <a:pt x="21" y="88"/>
                    </a:lnTo>
                    <a:lnTo>
                      <a:pt x="21" y="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68" name="Freeform 280"/>
              <p:cNvSpPr>
                <a:spLocks/>
              </p:cNvSpPr>
              <p:nvPr/>
            </p:nvSpPr>
            <p:spPr bwMode="auto">
              <a:xfrm>
                <a:off x="1314" y="3158"/>
                <a:ext cx="34" cy="15"/>
              </a:xfrm>
              <a:custGeom>
                <a:avLst/>
                <a:gdLst>
                  <a:gd name="T0" fmla="*/ 56 w 70"/>
                  <a:gd name="T1" fmla="*/ 26 h 29"/>
                  <a:gd name="T2" fmla="*/ 6 w 70"/>
                  <a:gd name="T3" fmla="*/ 29 h 29"/>
                  <a:gd name="T4" fmla="*/ 0 w 70"/>
                  <a:gd name="T5" fmla="*/ 7 h 29"/>
                  <a:gd name="T6" fmla="*/ 58 w 70"/>
                  <a:gd name="T7" fmla="*/ 0 h 29"/>
                  <a:gd name="T8" fmla="*/ 70 w 70"/>
                  <a:gd name="T9" fmla="*/ 14 h 29"/>
                  <a:gd name="T10" fmla="*/ 56 w 70"/>
                  <a:gd name="T11" fmla="*/ 26 h 29"/>
                  <a:gd name="T12" fmla="*/ 56 w 70"/>
                  <a:gd name="T13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29">
                    <a:moveTo>
                      <a:pt x="56" y="26"/>
                    </a:moveTo>
                    <a:lnTo>
                      <a:pt x="6" y="29"/>
                    </a:lnTo>
                    <a:lnTo>
                      <a:pt x="0" y="7"/>
                    </a:lnTo>
                    <a:lnTo>
                      <a:pt x="58" y="0"/>
                    </a:lnTo>
                    <a:lnTo>
                      <a:pt x="70" y="14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69" name="Freeform 281"/>
              <p:cNvSpPr>
                <a:spLocks/>
              </p:cNvSpPr>
              <p:nvPr/>
            </p:nvSpPr>
            <p:spPr bwMode="auto">
              <a:xfrm>
                <a:off x="1373" y="3186"/>
                <a:ext cx="30" cy="19"/>
              </a:xfrm>
              <a:custGeom>
                <a:avLst/>
                <a:gdLst>
                  <a:gd name="T0" fmla="*/ 20 w 61"/>
                  <a:gd name="T1" fmla="*/ 0 h 38"/>
                  <a:gd name="T2" fmla="*/ 51 w 61"/>
                  <a:gd name="T3" fmla="*/ 14 h 38"/>
                  <a:gd name="T4" fmla="*/ 61 w 61"/>
                  <a:gd name="T5" fmla="*/ 33 h 38"/>
                  <a:gd name="T6" fmla="*/ 40 w 61"/>
                  <a:gd name="T7" fmla="*/ 32 h 38"/>
                  <a:gd name="T8" fmla="*/ 29 w 61"/>
                  <a:gd name="T9" fmla="*/ 38 h 38"/>
                  <a:gd name="T10" fmla="*/ 14 w 61"/>
                  <a:gd name="T11" fmla="*/ 38 h 38"/>
                  <a:gd name="T12" fmla="*/ 13 w 61"/>
                  <a:gd name="T13" fmla="*/ 26 h 38"/>
                  <a:gd name="T14" fmla="*/ 0 w 61"/>
                  <a:gd name="T15" fmla="*/ 11 h 38"/>
                  <a:gd name="T16" fmla="*/ 20 w 61"/>
                  <a:gd name="T17" fmla="*/ 0 h 38"/>
                  <a:gd name="T18" fmla="*/ 20 w 61"/>
                  <a:gd name="T1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" h="38">
                    <a:moveTo>
                      <a:pt x="20" y="0"/>
                    </a:moveTo>
                    <a:lnTo>
                      <a:pt x="51" y="14"/>
                    </a:lnTo>
                    <a:lnTo>
                      <a:pt x="61" y="33"/>
                    </a:lnTo>
                    <a:lnTo>
                      <a:pt x="40" y="32"/>
                    </a:lnTo>
                    <a:lnTo>
                      <a:pt x="29" y="38"/>
                    </a:lnTo>
                    <a:lnTo>
                      <a:pt x="14" y="38"/>
                    </a:lnTo>
                    <a:lnTo>
                      <a:pt x="13" y="26"/>
                    </a:lnTo>
                    <a:lnTo>
                      <a:pt x="0" y="11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70" name="Freeform 282"/>
              <p:cNvSpPr>
                <a:spLocks/>
              </p:cNvSpPr>
              <p:nvPr/>
            </p:nvSpPr>
            <p:spPr bwMode="auto">
              <a:xfrm>
                <a:off x="1930" y="3270"/>
                <a:ext cx="47" cy="79"/>
              </a:xfrm>
              <a:custGeom>
                <a:avLst/>
                <a:gdLst>
                  <a:gd name="T0" fmla="*/ 49 w 93"/>
                  <a:gd name="T1" fmla="*/ 85 h 157"/>
                  <a:gd name="T2" fmla="*/ 16 w 93"/>
                  <a:gd name="T3" fmla="*/ 59 h 157"/>
                  <a:gd name="T4" fmla="*/ 15 w 93"/>
                  <a:gd name="T5" fmla="*/ 29 h 157"/>
                  <a:gd name="T6" fmla="*/ 0 w 93"/>
                  <a:gd name="T7" fmla="*/ 26 h 157"/>
                  <a:gd name="T8" fmla="*/ 0 w 93"/>
                  <a:gd name="T9" fmla="*/ 0 h 157"/>
                  <a:gd name="T10" fmla="*/ 40 w 93"/>
                  <a:gd name="T11" fmla="*/ 20 h 157"/>
                  <a:gd name="T12" fmla="*/ 42 w 93"/>
                  <a:gd name="T13" fmla="*/ 52 h 157"/>
                  <a:gd name="T14" fmla="*/ 78 w 93"/>
                  <a:gd name="T15" fmla="*/ 72 h 157"/>
                  <a:gd name="T16" fmla="*/ 93 w 93"/>
                  <a:gd name="T17" fmla="*/ 138 h 157"/>
                  <a:gd name="T18" fmla="*/ 92 w 93"/>
                  <a:gd name="T19" fmla="*/ 157 h 157"/>
                  <a:gd name="T20" fmla="*/ 73 w 93"/>
                  <a:gd name="T21" fmla="*/ 155 h 157"/>
                  <a:gd name="T22" fmla="*/ 49 w 93"/>
                  <a:gd name="T23" fmla="*/ 85 h 157"/>
                  <a:gd name="T24" fmla="*/ 49 w 93"/>
                  <a:gd name="T25" fmla="*/ 85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3" h="157">
                    <a:moveTo>
                      <a:pt x="49" y="85"/>
                    </a:moveTo>
                    <a:lnTo>
                      <a:pt x="16" y="59"/>
                    </a:lnTo>
                    <a:lnTo>
                      <a:pt x="15" y="29"/>
                    </a:lnTo>
                    <a:lnTo>
                      <a:pt x="0" y="26"/>
                    </a:lnTo>
                    <a:lnTo>
                      <a:pt x="0" y="0"/>
                    </a:lnTo>
                    <a:lnTo>
                      <a:pt x="40" y="20"/>
                    </a:lnTo>
                    <a:lnTo>
                      <a:pt x="42" y="52"/>
                    </a:lnTo>
                    <a:lnTo>
                      <a:pt x="78" y="72"/>
                    </a:lnTo>
                    <a:lnTo>
                      <a:pt x="93" y="138"/>
                    </a:lnTo>
                    <a:lnTo>
                      <a:pt x="92" y="157"/>
                    </a:lnTo>
                    <a:lnTo>
                      <a:pt x="73" y="155"/>
                    </a:lnTo>
                    <a:lnTo>
                      <a:pt x="49" y="85"/>
                    </a:lnTo>
                    <a:lnTo>
                      <a:pt x="49" y="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71" name="Freeform 283"/>
              <p:cNvSpPr>
                <a:spLocks/>
              </p:cNvSpPr>
              <p:nvPr/>
            </p:nvSpPr>
            <p:spPr bwMode="auto">
              <a:xfrm>
                <a:off x="1862" y="3160"/>
                <a:ext cx="40" cy="58"/>
              </a:xfrm>
              <a:custGeom>
                <a:avLst/>
                <a:gdLst>
                  <a:gd name="T0" fmla="*/ 18 w 81"/>
                  <a:gd name="T1" fmla="*/ 0 h 116"/>
                  <a:gd name="T2" fmla="*/ 52 w 81"/>
                  <a:gd name="T3" fmla="*/ 43 h 116"/>
                  <a:gd name="T4" fmla="*/ 81 w 81"/>
                  <a:gd name="T5" fmla="*/ 98 h 116"/>
                  <a:gd name="T6" fmla="*/ 78 w 81"/>
                  <a:gd name="T7" fmla="*/ 116 h 116"/>
                  <a:gd name="T8" fmla="*/ 60 w 81"/>
                  <a:gd name="T9" fmla="*/ 114 h 116"/>
                  <a:gd name="T10" fmla="*/ 5 w 81"/>
                  <a:gd name="T11" fmla="*/ 24 h 116"/>
                  <a:gd name="T12" fmla="*/ 0 w 81"/>
                  <a:gd name="T13" fmla="*/ 4 h 116"/>
                  <a:gd name="T14" fmla="*/ 18 w 81"/>
                  <a:gd name="T15" fmla="*/ 0 h 116"/>
                  <a:gd name="T16" fmla="*/ 18 w 81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" h="116">
                    <a:moveTo>
                      <a:pt x="18" y="0"/>
                    </a:moveTo>
                    <a:lnTo>
                      <a:pt x="52" y="43"/>
                    </a:lnTo>
                    <a:lnTo>
                      <a:pt x="81" y="98"/>
                    </a:lnTo>
                    <a:lnTo>
                      <a:pt x="78" y="116"/>
                    </a:lnTo>
                    <a:lnTo>
                      <a:pt x="60" y="114"/>
                    </a:lnTo>
                    <a:lnTo>
                      <a:pt x="5" y="24"/>
                    </a:lnTo>
                    <a:lnTo>
                      <a:pt x="0" y="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72" name="Freeform 284"/>
              <p:cNvSpPr>
                <a:spLocks/>
              </p:cNvSpPr>
              <p:nvPr/>
            </p:nvSpPr>
            <p:spPr bwMode="auto">
              <a:xfrm>
                <a:off x="1930" y="3192"/>
                <a:ext cx="40" cy="48"/>
              </a:xfrm>
              <a:custGeom>
                <a:avLst/>
                <a:gdLst>
                  <a:gd name="T0" fmla="*/ 17 w 80"/>
                  <a:gd name="T1" fmla="*/ 0 h 94"/>
                  <a:gd name="T2" fmla="*/ 80 w 80"/>
                  <a:gd name="T3" fmla="*/ 78 h 94"/>
                  <a:gd name="T4" fmla="*/ 72 w 80"/>
                  <a:gd name="T5" fmla="*/ 94 h 94"/>
                  <a:gd name="T6" fmla="*/ 56 w 80"/>
                  <a:gd name="T7" fmla="*/ 86 h 94"/>
                  <a:gd name="T8" fmla="*/ 38 w 80"/>
                  <a:gd name="T9" fmla="*/ 49 h 94"/>
                  <a:gd name="T10" fmla="*/ 6 w 80"/>
                  <a:gd name="T11" fmla="*/ 23 h 94"/>
                  <a:gd name="T12" fmla="*/ 0 w 80"/>
                  <a:gd name="T13" fmla="*/ 5 h 94"/>
                  <a:gd name="T14" fmla="*/ 17 w 80"/>
                  <a:gd name="T15" fmla="*/ 0 h 94"/>
                  <a:gd name="T16" fmla="*/ 17 w 80"/>
                  <a:gd name="T1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" h="94">
                    <a:moveTo>
                      <a:pt x="17" y="0"/>
                    </a:moveTo>
                    <a:lnTo>
                      <a:pt x="80" y="78"/>
                    </a:lnTo>
                    <a:lnTo>
                      <a:pt x="72" y="94"/>
                    </a:lnTo>
                    <a:lnTo>
                      <a:pt x="56" y="86"/>
                    </a:lnTo>
                    <a:lnTo>
                      <a:pt x="38" y="49"/>
                    </a:lnTo>
                    <a:lnTo>
                      <a:pt x="6" y="23"/>
                    </a:lnTo>
                    <a:lnTo>
                      <a:pt x="0" y="5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73" name="Freeform 285"/>
              <p:cNvSpPr>
                <a:spLocks/>
              </p:cNvSpPr>
              <p:nvPr/>
            </p:nvSpPr>
            <p:spPr bwMode="auto">
              <a:xfrm>
                <a:off x="1503" y="3305"/>
                <a:ext cx="131" cy="249"/>
              </a:xfrm>
              <a:custGeom>
                <a:avLst/>
                <a:gdLst>
                  <a:gd name="T0" fmla="*/ 242 w 260"/>
                  <a:gd name="T1" fmla="*/ 60 h 499"/>
                  <a:gd name="T2" fmla="*/ 192 w 260"/>
                  <a:gd name="T3" fmla="*/ 34 h 499"/>
                  <a:gd name="T4" fmla="*/ 134 w 260"/>
                  <a:gd name="T5" fmla="*/ 26 h 499"/>
                  <a:gd name="T6" fmla="*/ 53 w 260"/>
                  <a:gd name="T7" fmla="*/ 71 h 499"/>
                  <a:gd name="T8" fmla="*/ 38 w 260"/>
                  <a:gd name="T9" fmla="*/ 196 h 499"/>
                  <a:gd name="T10" fmla="*/ 53 w 260"/>
                  <a:gd name="T11" fmla="*/ 404 h 499"/>
                  <a:gd name="T12" fmla="*/ 31 w 260"/>
                  <a:gd name="T13" fmla="*/ 499 h 499"/>
                  <a:gd name="T14" fmla="*/ 7 w 260"/>
                  <a:gd name="T15" fmla="*/ 489 h 499"/>
                  <a:gd name="T16" fmla="*/ 14 w 260"/>
                  <a:gd name="T17" fmla="*/ 403 h 499"/>
                  <a:gd name="T18" fmla="*/ 0 w 260"/>
                  <a:gd name="T19" fmla="*/ 197 h 499"/>
                  <a:gd name="T20" fmla="*/ 5 w 260"/>
                  <a:gd name="T21" fmla="*/ 126 h 499"/>
                  <a:gd name="T22" fmla="*/ 30 w 260"/>
                  <a:gd name="T23" fmla="*/ 59 h 499"/>
                  <a:gd name="T24" fmla="*/ 74 w 260"/>
                  <a:gd name="T25" fmla="*/ 16 h 499"/>
                  <a:gd name="T26" fmla="*/ 133 w 260"/>
                  <a:gd name="T27" fmla="*/ 0 h 499"/>
                  <a:gd name="T28" fmla="*/ 256 w 260"/>
                  <a:gd name="T29" fmla="*/ 38 h 499"/>
                  <a:gd name="T30" fmla="*/ 260 w 260"/>
                  <a:gd name="T31" fmla="*/ 57 h 499"/>
                  <a:gd name="T32" fmla="*/ 242 w 260"/>
                  <a:gd name="T33" fmla="*/ 60 h 499"/>
                  <a:gd name="T34" fmla="*/ 242 w 260"/>
                  <a:gd name="T35" fmla="*/ 60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0" h="499">
                    <a:moveTo>
                      <a:pt x="242" y="60"/>
                    </a:moveTo>
                    <a:lnTo>
                      <a:pt x="192" y="34"/>
                    </a:lnTo>
                    <a:lnTo>
                      <a:pt x="134" y="26"/>
                    </a:lnTo>
                    <a:lnTo>
                      <a:pt x="53" y="71"/>
                    </a:lnTo>
                    <a:lnTo>
                      <a:pt x="38" y="196"/>
                    </a:lnTo>
                    <a:lnTo>
                      <a:pt x="53" y="404"/>
                    </a:lnTo>
                    <a:lnTo>
                      <a:pt x="31" y="499"/>
                    </a:lnTo>
                    <a:lnTo>
                      <a:pt x="7" y="489"/>
                    </a:lnTo>
                    <a:lnTo>
                      <a:pt x="14" y="403"/>
                    </a:lnTo>
                    <a:lnTo>
                      <a:pt x="0" y="197"/>
                    </a:lnTo>
                    <a:lnTo>
                      <a:pt x="5" y="126"/>
                    </a:lnTo>
                    <a:lnTo>
                      <a:pt x="30" y="59"/>
                    </a:lnTo>
                    <a:lnTo>
                      <a:pt x="74" y="16"/>
                    </a:lnTo>
                    <a:lnTo>
                      <a:pt x="133" y="0"/>
                    </a:lnTo>
                    <a:lnTo>
                      <a:pt x="256" y="38"/>
                    </a:lnTo>
                    <a:lnTo>
                      <a:pt x="260" y="57"/>
                    </a:lnTo>
                    <a:lnTo>
                      <a:pt x="242" y="60"/>
                    </a:lnTo>
                    <a:lnTo>
                      <a:pt x="242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74" name="Freeform 286"/>
              <p:cNvSpPr>
                <a:spLocks/>
              </p:cNvSpPr>
              <p:nvPr/>
            </p:nvSpPr>
            <p:spPr bwMode="auto">
              <a:xfrm>
                <a:off x="1741" y="3295"/>
                <a:ext cx="52" cy="22"/>
              </a:xfrm>
              <a:custGeom>
                <a:avLst/>
                <a:gdLst>
                  <a:gd name="T0" fmla="*/ 0 w 104"/>
                  <a:gd name="T1" fmla="*/ 0 h 44"/>
                  <a:gd name="T2" fmla="*/ 94 w 104"/>
                  <a:gd name="T3" fmla="*/ 20 h 44"/>
                  <a:gd name="T4" fmla="*/ 104 w 104"/>
                  <a:gd name="T5" fmla="*/ 36 h 44"/>
                  <a:gd name="T6" fmla="*/ 87 w 104"/>
                  <a:gd name="T7" fmla="*/ 44 h 44"/>
                  <a:gd name="T8" fmla="*/ 15 w 104"/>
                  <a:gd name="T9" fmla="*/ 32 h 44"/>
                  <a:gd name="T10" fmla="*/ 0 w 104"/>
                  <a:gd name="T11" fmla="*/ 0 h 44"/>
                  <a:gd name="T12" fmla="*/ 0 w 104"/>
                  <a:gd name="T1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44">
                    <a:moveTo>
                      <a:pt x="0" y="0"/>
                    </a:moveTo>
                    <a:lnTo>
                      <a:pt x="94" y="20"/>
                    </a:lnTo>
                    <a:lnTo>
                      <a:pt x="104" y="36"/>
                    </a:lnTo>
                    <a:lnTo>
                      <a:pt x="87" y="44"/>
                    </a:lnTo>
                    <a:lnTo>
                      <a:pt x="15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75" name="Freeform 287"/>
              <p:cNvSpPr>
                <a:spLocks/>
              </p:cNvSpPr>
              <p:nvPr/>
            </p:nvSpPr>
            <p:spPr bwMode="auto">
              <a:xfrm>
                <a:off x="1470" y="3362"/>
                <a:ext cx="60" cy="155"/>
              </a:xfrm>
              <a:custGeom>
                <a:avLst/>
                <a:gdLst>
                  <a:gd name="T0" fmla="*/ 24 w 120"/>
                  <a:gd name="T1" fmla="*/ 9 h 308"/>
                  <a:gd name="T2" fmla="*/ 63 w 120"/>
                  <a:gd name="T3" fmla="*/ 111 h 308"/>
                  <a:gd name="T4" fmla="*/ 101 w 120"/>
                  <a:gd name="T5" fmla="*/ 227 h 308"/>
                  <a:gd name="T6" fmla="*/ 120 w 120"/>
                  <a:gd name="T7" fmla="*/ 292 h 308"/>
                  <a:gd name="T8" fmla="*/ 112 w 120"/>
                  <a:gd name="T9" fmla="*/ 308 h 308"/>
                  <a:gd name="T10" fmla="*/ 96 w 120"/>
                  <a:gd name="T11" fmla="*/ 301 h 308"/>
                  <a:gd name="T12" fmla="*/ 70 w 120"/>
                  <a:gd name="T13" fmla="*/ 238 h 308"/>
                  <a:gd name="T14" fmla="*/ 30 w 120"/>
                  <a:gd name="T15" fmla="*/ 122 h 308"/>
                  <a:gd name="T16" fmla="*/ 0 w 120"/>
                  <a:gd name="T17" fmla="*/ 16 h 308"/>
                  <a:gd name="T18" fmla="*/ 9 w 120"/>
                  <a:gd name="T19" fmla="*/ 0 h 308"/>
                  <a:gd name="T20" fmla="*/ 24 w 120"/>
                  <a:gd name="T21" fmla="*/ 9 h 308"/>
                  <a:gd name="T22" fmla="*/ 24 w 120"/>
                  <a:gd name="T23" fmla="*/ 9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0" h="308">
                    <a:moveTo>
                      <a:pt x="24" y="9"/>
                    </a:moveTo>
                    <a:lnTo>
                      <a:pt x="63" y="111"/>
                    </a:lnTo>
                    <a:lnTo>
                      <a:pt x="101" y="227"/>
                    </a:lnTo>
                    <a:lnTo>
                      <a:pt x="120" y="292"/>
                    </a:lnTo>
                    <a:lnTo>
                      <a:pt x="112" y="308"/>
                    </a:lnTo>
                    <a:lnTo>
                      <a:pt x="96" y="301"/>
                    </a:lnTo>
                    <a:lnTo>
                      <a:pt x="70" y="238"/>
                    </a:lnTo>
                    <a:lnTo>
                      <a:pt x="30" y="122"/>
                    </a:lnTo>
                    <a:lnTo>
                      <a:pt x="0" y="16"/>
                    </a:lnTo>
                    <a:lnTo>
                      <a:pt x="9" y="0"/>
                    </a:lnTo>
                    <a:lnTo>
                      <a:pt x="24" y="9"/>
                    </a:lnTo>
                    <a:lnTo>
                      <a:pt x="24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76" name="Freeform 288"/>
              <p:cNvSpPr>
                <a:spLocks/>
              </p:cNvSpPr>
              <p:nvPr/>
            </p:nvSpPr>
            <p:spPr bwMode="auto">
              <a:xfrm>
                <a:off x="1522" y="4331"/>
                <a:ext cx="254" cy="57"/>
              </a:xfrm>
              <a:custGeom>
                <a:avLst/>
                <a:gdLst>
                  <a:gd name="T0" fmla="*/ 18 w 507"/>
                  <a:gd name="T1" fmla="*/ 0 h 114"/>
                  <a:gd name="T2" fmla="*/ 77 w 507"/>
                  <a:gd name="T3" fmla="*/ 37 h 114"/>
                  <a:gd name="T4" fmla="*/ 133 w 507"/>
                  <a:gd name="T5" fmla="*/ 60 h 114"/>
                  <a:gd name="T6" fmla="*/ 259 w 507"/>
                  <a:gd name="T7" fmla="*/ 84 h 114"/>
                  <a:gd name="T8" fmla="*/ 406 w 507"/>
                  <a:gd name="T9" fmla="*/ 81 h 114"/>
                  <a:gd name="T10" fmla="*/ 499 w 507"/>
                  <a:gd name="T11" fmla="*/ 59 h 114"/>
                  <a:gd name="T12" fmla="*/ 507 w 507"/>
                  <a:gd name="T13" fmla="*/ 84 h 114"/>
                  <a:gd name="T14" fmla="*/ 410 w 507"/>
                  <a:gd name="T15" fmla="*/ 111 h 114"/>
                  <a:gd name="T16" fmla="*/ 258 w 507"/>
                  <a:gd name="T17" fmla="*/ 114 h 114"/>
                  <a:gd name="T18" fmla="*/ 123 w 507"/>
                  <a:gd name="T19" fmla="*/ 86 h 114"/>
                  <a:gd name="T20" fmla="*/ 3 w 507"/>
                  <a:gd name="T21" fmla="*/ 22 h 114"/>
                  <a:gd name="T22" fmla="*/ 0 w 507"/>
                  <a:gd name="T23" fmla="*/ 4 h 114"/>
                  <a:gd name="T24" fmla="*/ 18 w 507"/>
                  <a:gd name="T25" fmla="*/ 0 h 114"/>
                  <a:gd name="T26" fmla="*/ 18 w 507"/>
                  <a:gd name="T2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7" h="114">
                    <a:moveTo>
                      <a:pt x="18" y="0"/>
                    </a:moveTo>
                    <a:lnTo>
                      <a:pt x="77" y="37"/>
                    </a:lnTo>
                    <a:lnTo>
                      <a:pt x="133" y="60"/>
                    </a:lnTo>
                    <a:lnTo>
                      <a:pt x="259" y="84"/>
                    </a:lnTo>
                    <a:lnTo>
                      <a:pt x="406" y="81"/>
                    </a:lnTo>
                    <a:lnTo>
                      <a:pt x="499" y="59"/>
                    </a:lnTo>
                    <a:lnTo>
                      <a:pt x="507" y="84"/>
                    </a:lnTo>
                    <a:lnTo>
                      <a:pt x="410" y="111"/>
                    </a:lnTo>
                    <a:lnTo>
                      <a:pt x="258" y="114"/>
                    </a:lnTo>
                    <a:lnTo>
                      <a:pt x="123" y="86"/>
                    </a:lnTo>
                    <a:lnTo>
                      <a:pt x="3" y="22"/>
                    </a:lnTo>
                    <a:lnTo>
                      <a:pt x="0" y="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77" name="Freeform 289"/>
              <p:cNvSpPr>
                <a:spLocks/>
              </p:cNvSpPr>
              <p:nvPr/>
            </p:nvSpPr>
            <p:spPr bwMode="auto">
              <a:xfrm>
                <a:off x="1606" y="4533"/>
                <a:ext cx="24" cy="61"/>
              </a:xfrm>
              <a:custGeom>
                <a:avLst/>
                <a:gdLst>
                  <a:gd name="T0" fmla="*/ 25 w 47"/>
                  <a:gd name="T1" fmla="*/ 8 h 122"/>
                  <a:gd name="T2" fmla="*/ 47 w 47"/>
                  <a:gd name="T3" fmla="*/ 105 h 122"/>
                  <a:gd name="T4" fmla="*/ 36 w 47"/>
                  <a:gd name="T5" fmla="*/ 122 h 122"/>
                  <a:gd name="T6" fmla="*/ 24 w 47"/>
                  <a:gd name="T7" fmla="*/ 104 h 122"/>
                  <a:gd name="T8" fmla="*/ 0 w 47"/>
                  <a:gd name="T9" fmla="*/ 16 h 122"/>
                  <a:gd name="T10" fmla="*/ 10 w 47"/>
                  <a:gd name="T11" fmla="*/ 0 h 122"/>
                  <a:gd name="T12" fmla="*/ 25 w 47"/>
                  <a:gd name="T13" fmla="*/ 8 h 122"/>
                  <a:gd name="T14" fmla="*/ 25 w 47"/>
                  <a:gd name="T15" fmla="*/ 8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122">
                    <a:moveTo>
                      <a:pt x="25" y="8"/>
                    </a:moveTo>
                    <a:lnTo>
                      <a:pt x="47" y="105"/>
                    </a:lnTo>
                    <a:lnTo>
                      <a:pt x="36" y="122"/>
                    </a:lnTo>
                    <a:lnTo>
                      <a:pt x="24" y="104"/>
                    </a:lnTo>
                    <a:lnTo>
                      <a:pt x="0" y="16"/>
                    </a:lnTo>
                    <a:lnTo>
                      <a:pt x="10" y="0"/>
                    </a:lnTo>
                    <a:lnTo>
                      <a:pt x="25" y="8"/>
                    </a:lnTo>
                    <a:lnTo>
                      <a:pt x="2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78" name="Freeform 290"/>
              <p:cNvSpPr>
                <a:spLocks/>
              </p:cNvSpPr>
              <p:nvPr/>
            </p:nvSpPr>
            <p:spPr bwMode="auto">
              <a:xfrm>
                <a:off x="1725" y="4524"/>
                <a:ext cx="29" cy="54"/>
              </a:xfrm>
              <a:custGeom>
                <a:avLst/>
                <a:gdLst>
                  <a:gd name="T0" fmla="*/ 25 w 58"/>
                  <a:gd name="T1" fmla="*/ 6 h 109"/>
                  <a:gd name="T2" fmla="*/ 58 w 58"/>
                  <a:gd name="T3" fmla="*/ 94 h 109"/>
                  <a:gd name="T4" fmla="*/ 48 w 58"/>
                  <a:gd name="T5" fmla="*/ 109 h 109"/>
                  <a:gd name="T6" fmla="*/ 33 w 58"/>
                  <a:gd name="T7" fmla="*/ 99 h 109"/>
                  <a:gd name="T8" fmla="*/ 0 w 58"/>
                  <a:gd name="T9" fmla="*/ 17 h 109"/>
                  <a:gd name="T10" fmla="*/ 7 w 58"/>
                  <a:gd name="T11" fmla="*/ 0 h 109"/>
                  <a:gd name="T12" fmla="*/ 25 w 58"/>
                  <a:gd name="T13" fmla="*/ 6 h 109"/>
                  <a:gd name="T14" fmla="*/ 25 w 58"/>
                  <a:gd name="T15" fmla="*/ 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109">
                    <a:moveTo>
                      <a:pt x="25" y="6"/>
                    </a:moveTo>
                    <a:lnTo>
                      <a:pt x="58" y="94"/>
                    </a:lnTo>
                    <a:lnTo>
                      <a:pt x="48" y="109"/>
                    </a:lnTo>
                    <a:lnTo>
                      <a:pt x="33" y="99"/>
                    </a:lnTo>
                    <a:lnTo>
                      <a:pt x="0" y="17"/>
                    </a:lnTo>
                    <a:lnTo>
                      <a:pt x="7" y="0"/>
                    </a:lnTo>
                    <a:lnTo>
                      <a:pt x="25" y="6"/>
                    </a:lnTo>
                    <a:lnTo>
                      <a:pt x="25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79" name="Freeform 291"/>
              <p:cNvSpPr>
                <a:spLocks/>
              </p:cNvSpPr>
              <p:nvPr/>
            </p:nvSpPr>
            <p:spPr bwMode="auto">
              <a:xfrm>
                <a:off x="2056" y="4432"/>
                <a:ext cx="77" cy="21"/>
              </a:xfrm>
              <a:custGeom>
                <a:avLst/>
                <a:gdLst>
                  <a:gd name="T0" fmla="*/ 19 w 155"/>
                  <a:gd name="T1" fmla="*/ 0 h 42"/>
                  <a:gd name="T2" fmla="*/ 153 w 155"/>
                  <a:gd name="T3" fmla="*/ 16 h 42"/>
                  <a:gd name="T4" fmla="*/ 155 w 155"/>
                  <a:gd name="T5" fmla="*/ 42 h 42"/>
                  <a:gd name="T6" fmla="*/ 7 w 155"/>
                  <a:gd name="T7" fmla="*/ 37 h 42"/>
                  <a:gd name="T8" fmla="*/ 0 w 155"/>
                  <a:gd name="T9" fmla="*/ 15 h 42"/>
                  <a:gd name="T10" fmla="*/ 19 w 155"/>
                  <a:gd name="T11" fmla="*/ 0 h 42"/>
                  <a:gd name="T12" fmla="*/ 19 w 155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" h="42">
                    <a:moveTo>
                      <a:pt x="19" y="0"/>
                    </a:moveTo>
                    <a:lnTo>
                      <a:pt x="153" y="16"/>
                    </a:lnTo>
                    <a:lnTo>
                      <a:pt x="155" y="42"/>
                    </a:lnTo>
                    <a:lnTo>
                      <a:pt x="7" y="37"/>
                    </a:lnTo>
                    <a:lnTo>
                      <a:pt x="0" y="15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80" name="Freeform 292"/>
              <p:cNvSpPr>
                <a:spLocks/>
              </p:cNvSpPr>
              <p:nvPr/>
            </p:nvSpPr>
            <p:spPr bwMode="auto">
              <a:xfrm>
                <a:off x="1532" y="3228"/>
                <a:ext cx="15" cy="19"/>
              </a:xfrm>
              <a:custGeom>
                <a:avLst/>
                <a:gdLst>
                  <a:gd name="T0" fmla="*/ 0 w 31"/>
                  <a:gd name="T1" fmla="*/ 17 h 37"/>
                  <a:gd name="T2" fmla="*/ 13 w 31"/>
                  <a:gd name="T3" fmla="*/ 0 h 37"/>
                  <a:gd name="T4" fmla="*/ 31 w 31"/>
                  <a:gd name="T5" fmla="*/ 30 h 37"/>
                  <a:gd name="T6" fmla="*/ 9 w 31"/>
                  <a:gd name="T7" fmla="*/ 37 h 37"/>
                  <a:gd name="T8" fmla="*/ 0 w 31"/>
                  <a:gd name="T9" fmla="*/ 17 h 37"/>
                  <a:gd name="T10" fmla="*/ 0 w 31"/>
                  <a:gd name="T11" fmla="*/ 1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37">
                    <a:moveTo>
                      <a:pt x="0" y="17"/>
                    </a:moveTo>
                    <a:lnTo>
                      <a:pt x="13" y="0"/>
                    </a:lnTo>
                    <a:lnTo>
                      <a:pt x="31" y="30"/>
                    </a:lnTo>
                    <a:lnTo>
                      <a:pt x="9" y="37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81" name="Freeform 293"/>
              <p:cNvSpPr>
                <a:spLocks/>
              </p:cNvSpPr>
              <p:nvPr/>
            </p:nvSpPr>
            <p:spPr bwMode="auto">
              <a:xfrm>
                <a:off x="1596" y="3247"/>
                <a:ext cx="19" cy="15"/>
              </a:xfrm>
              <a:custGeom>
                <a:avLst/>
                <a:gdLst>
                  <a:gd name="T0" fmla="*/ 0 w 38"/>
                  <a:gd name="T1" fmla="*/ 8 h 32"/>
                  <a:gd name="T2" fmla="*/ 38 w 38"/>
                  <a:gd name="T3" fmla="*/ 0 h 32"/>
                  <a:gd name="T4" fmla="*/ 38 w 38"/>
                  <a:gd name="T5" fmla="*/ 26 h 32"/>
                  <a:gd name="T6" fmla="*/ 9 w 38"/>
                  <a:gd name="T7" fmla="*/ 32 h 32"/>
                  <a:gd name="T8" fmla="*/ 0 w 38"/>
                  <a:gd name="T9" fmla="*/ 8 h 32"/>
                  <a:gd name="T10" fmla="*/ 0 w 38"/>
                  <a:gd name="T11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2">
                    <a:moveTo>
                      <a:pt x="0" y="8"/>
                    </a:moveTo>
                    <a:lnTo>
                      <a:pt x="38" y="0"/>
                    </a:lnTo>
                    <a:lnTo>
                      <a:pt x="38" y="26"/>
                    </a:lnTo>
                    <a:lnTo>
                      <a:pt x="9" y="32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82" name="Freeform 294"/>
              <p:cNvSpPr>
                <a:spLocks/>
              </p:cNvSpPr>
              <p:nvPr/>
            </p:nvSpPr>
            <p:spPr bwMode="auto">
              <a:xfrm>
                <a:off x="1823" y="3332"/>
                <a:ext cx="42" cy="72"/>
              </a:xfrm>
              <a:custGeom>
                <a:avLst/>
                <a:gdLst>
                  <a:gd name="T0" fmla="*/ 0 w 83"/>
                  <a:gd name="T1" fmla="*/ 0 h 145"/>
                  <a:gd name="T2" fmla="*/ 41 w 83"/>
                  <a:gd name="T3" fmla="*/ 44 h 145"/>
                  <a:gd name="T4" fmla="*/ 83 w 83"/>
                  <a:gd name="T5" fmla="*/ 126 h 145"/>
                  <a:gd name="T6" fmla="*/ 81 w 83"/>
                  <a:gd name="T7" fmla="*/ 145 h 145"/>
                  <a:gd name="T8" fmla="*/ 63 w 83"/>
                  <a:gd name="T9" fmla="*/ 143 h 145"/>
                  <a:gd name="T10" fmla="*/ 15 w 83"/>
                  <a:gd name="T11" fmla="*/ 49 h 145"/>
                  <a:gd name="T12" fmla="*/ 1 w 83"/>
                  <a:gd name="T13" fmla="*/ 26 h 145"/>
                  <a:gd name="T14" fmla="*/ 0 w 83"/>
                  <a:gd name="T15" fmla="*/ 0 h 145"/>
                  <a:gd name="T16" fmla="*/ 0 w 83"/>
                  <a:gd name="T1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145">
                    <a:moveTo>
                      <a:pt x="0" y="0"/>
                    </a:moveTo>
                    <a:lnTo>
                      <a:pt x="41" y="44"/>
                    </a:lnTo>
                    <a:lnTo>
                      <a:pt x="83" y="126"/>
                    </a:lnTo>
                    <a:lnTo>
                      <a:pt x="81" y="145"/>
                    </a:lnTo>
                    <a:lnTo>
                      <a:pt x="63" y="143"/>
                    </a:lnTo>
                    <a:lnTo>
                      <a:pt x="15" y="49"/>
                    </a:lnTo>
                    <a:lnTo>
                      <a:pt x="1" y="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83" name="Freeform 295"/>
              <p:cNvSpPr>
                <a:spLocks/>
              </p:cNvSpPr>
              <p:nvPr/>
            </p:nvSpPr>
            <p:spPr bwMode="auto">
              <a:xfrm>
                <a:off x="1884" y="3158"/>
                <a:ext cx="72" cy="104"/>
              </a:xfrm>
              <a:custGeom>
                <a:avLst/>
                <a:gdLst>
                  <a:gd name="T0" fmla="*/ 16 w 144"/>
                  <a:gd name="T1" fmla="*/ 0 h 207"/>
                  <a:gd name="T2" fmla="*/ 56 w 144"/>
                  <a:gd name="T3" fmla="*/ 29 h 207"/>
                  <a:gd name="T4" fmla="*/ 74 w 144"/>
                  <a:gd name="T5" fmla="*/ 80 h 207"/>
                  <a:gd name="T6" fmla="*/ 115 w 144"/>
                  <a:gd name="T7" fmla="*/ 140 h 207"/>
                  <a:gd name="T8" fmla="*/ 144 w 144"/>
                  <a:gd name="T9" fmla="*/ 189 h 207"/>
                  <a:gd name="T10" fmla="*/ 141 w 144"/>
                  <a:gd name="T11" fmla="*/ 207 h 207"/>
                  <a:gd name="T12" fmla="*/ 123 w 144"/>
                  <a:gd name="T13" fmla="*/ 206 h 207"/>
                  <a:gd name="T14" fmla="*/ 94 w 144"/>
                  <a:gd name="T15" fmla="*/ 157 h 207"/>
                  <a:gd name="T16" fmla="*/ 49 w 144"/>
                  <a:gd name="T17" fmla="*/ 87 h 207"/>
                  <a:gd name="T18" fmla="*/ 37 w 144"/>
                  <a:gd name="T19" fmla="*/ 48 h 207"/>
                  <a:gd name="T20" fmla="*/ 9 w 144"/>
                  <a:gd name="T21" fmla="*/ 25 h 207"/>
                  <a:gd name="T22" fmla="*/ 0 w 144"/>
                  <a:gd name="T23" fmla="*/ 8 h 207"/>
                  <a:gd name="T24" fmla="*/ 16 w 144"/>
                  <a:gd name="T25" fmla="*/ 0 h 207"/>
                  <a:gd name="T26" fmla="*/ 16 w 144"/>
                  <a:gd name="T27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4" h="207">
                    <a:moveTo>
                      <a:pt x="16" y="0"/>
                    </a:moveTo>
                    <a:lnTo>
                      <a:pt x="56" y="29"/>
                    </a:lnTo>
                    <a:lnTo>
                      <a:pt x="74" y="80"/>
                    </a:lnTo>
                    <a:lnTo>
                      <a:pt x="115" y="140"/>
                    </a:lnTo>
                    <a:lnTo>
                      <a:pt x="144" y="189"/>
                    </a:lnTo>
                    <a:lnTo>
                      <a:pt x="141" y="207"/>
                    </a:lnTo>
                    <a:lnTo>
                      <a:pt x="123" y="206"/>
                    </a:lnTo>
                    <a:lnTo>
                      <a:pt x="94" y="157"/>
                    </a:lnTo>
                    <a:lnTo>
                      <a:pt x="49" y="87"/>
                    </a:lnTo>
                    <a:lnTo>
                      <a:pt x="37" y="48"/>
                    </a:lnTo>
                    <a:lnTo>
                      <a:pt x="9" y="25"/>
                    </a:lnTo>
                    <a:lnTo>
                      <a:pt x="0" y="8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84" name="Freeform 296"/>
              <p:cNvSpPr>
                <a:spLocks/>
              </p:cNvSpPr>
              <p:nvPr/>
            </p:nvSpPr>
            <p:spPr bwMode="auto">
              <a:xfrm>
                <a:off x="1428" y="3190"/>
                <a:ext cx="25" cy="137"/>
              </a:xfrm>
              <a:custGeom>
                <a:avLst/>
                <a:gdLst>
                  <a:gd name="T0" fmla="*/ 37 w 49"/>
                  <a:gd name="T1" fmla="*/ 0 h 273"/>
                  <a:gd name="T2" fmla="*/ 25 w 49"/>
                  <a:gd name="T3" fmla="*/ 33 h 273"/>
                  <a:gd name="T4" fmla="*/ 21 w 49"/>
                  <a:gd name="T5" fmla="*/ 67 h 273"/>
                  <a:gd name="T6" fmla="*/ 14 w 49"/>
                  <a:gd name="T7" fmla="*/ 97 h 273"/>
                  <a:gd name="T8" fmla="*/ 16 w 49"/>
                  <a:gd name="T9" fmla="*/ 151 h 273"/>
                  <a:gd name="T10" fmla="*/ 0 w 49"/>
                  <a:gd name="T11" fmla="*/ 182 h 273"/>
                  <a:gd name="T12" fmla="*/ 12 w 49"/>
                  <a:gd name="T13" fmla="*/ 211 h 273"/>
                  <a:gd name="T14" fmla="*/ 0 w 49"/>
                  <a:gd name="T15" fmla="*/ 262 h 273"/>
                  <a:gd name="T16" fmla="*/ 22 w 49"/>
                  <a:gd name="T17" fmla="*/ 273 h 273"/>
                  <a:gd name="T18" fmla="*/ 40 w 49"/>
                  <a:gd name="T19" fmla="*/ 234 h 273"/>
                  <a:gd name="T20" fmla="*/ 25 w 49"/>
                  <a:gd name="T21" fmla="*/ 185 h 273"/>
                  <a:gd name="T22" fmla="*/ 38 w 49"/>
                  <a:gd name="T23" fmla="*/ 140 h 273"/>
                  <a:gd name="T24" fmla="*/ 33 w 49"/>
                  <a:gd name="T25" fmla="*/ 85 h 273"/>
                  <a:gd name="T26" fmla="*/ 49 w 49"/>
                  <a:gd name="T27" fmla="*/ 26 h 273"/>
                  <a:gd name="T28" fmla="*/ 37 w 49"/>
                  <a:gd name="T29" fmla="*/ 0 h 273"/>
                  <a:gd name="T30" fmla="*/ 37 w 49"/>
                  <a:gd name="T3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9" h="273">
                    <a:moveTo>
                      <a:pt x="37" y="0"/>
                    </a:moveTo>
                    <a:lnTo>
                      <a:pt x="25" y="33"/>
                    </a:lnTo>
                    <a:lnTo>
                      <a:pt x="21" y="67"/>
                    </a:lnTo>
                    <a:lnTo>
                      <a:pt x="14" y="97"/>
                    </a:lnTo>
                    <a:lnTo>
                      <a:pt x="16" y="151"/>
                    </a:lnTo>
                    <a:lnTo>
                      <a:pt x="0" y="182"/>
                    </a:lnTo>
                    <a:lnTo>
                      <a:pt x="12" y="211"/>
                    </a:lnTo>
                    <a:lnTo>
                      <a:pt x="0" y="262"/>
                    </a:lnTo>
                    <a:lnTo>
                      <a:pt x="22" y="273"/>
                    </a:lnTo>
                    <a:lnTo>
                      <a:pt x="40" y="234"/>
                    </a:lnTo>
                    <a:lnTo>
                      <a:pt x="25" y="185"/>
                    </a:lnTo>
                    <a:lnTo>
                      <a:pt x="38" y="140"/>
                    </a:lnTo>
                    <a:lnTo>
                      <a:pt x="33" y="85"/>
                    </a:lnTo>
                    <a:lnTo>
                      <a:pt x="49" y="26"/>
                    </a:lnTo>
                    <a:lnTo>
                      <a:pt x="37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85" name="Freeform 297"/>
              <p:cNvSpPr>
                <a:spLocks/>
              </p:cNvSpPr>
              <p:nvPr/>
            </p:nvSpPr>
            <p:spPr bwMode="auto">
              <a:xfrm>
                <a:off x="2025" y="3419"/>
                <a:ext cx="109" cy="38"/>
              </a:xfrm>
              <a:custGeom>
                <a:avLst/>
                <a:gdLst>
                  <a:gd name="T0" fmla="*/ 6 w 218"/>
                  <a:gd name="T1" fmla="*/ 11 h 75"/>
                  <a:gd name="T2" fmla="*/ 48 w 218"/>
                  <a:gd name="T3" fmla="*/ 0 h 75"/>
                  <a:gd name="T4" fmla="*/ 97 w 218"/>
                  <a:gd name="T5" fmla="*/ 23 h 75"/>
                  <a:gd name="T6" fmla="*/ 165 w 218"/>
                  <a:gd name="T7" fmla="*/ 23 h 75"/>
                  <a:gd name="T8" fmla="*/ 218 w 218"/>
                  <a:gd name="T9" fmla="*/ 75 h 75"/>
                  <a:gd name="T10" fmla="*/ 170 w 218"/>
                  <a:gd name="T11" fmla="*/ 75 h 75"/>
                  <a:gd name="T12" fmla="*/ 106 w 218"/>
                  <a:gd name="T13" fmla="*/ 44 h 75"/>
                  <a:gd name="T14" fmla="*/ 54 w 218"/>
                  <a:gd name="T15" fmla="*/ 27 h 75"/>
                  <a:gd name="T16" fmla="*/ 0 w 218"/>
                  <a:gd name="T17" fmla="*/ 23 h 75"/>
                  <a:gd name="T18" fmla="*/ 6 w 218"/>
                  <a:gd name="T19" fmla="*/ 11 h 75"/>
                  <a:gd name="T20" fmla="*/ 6 w 218"/>
                  <a:gd name="T21" fmla="*/ 1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8" h="75">
                    <a:moveTo>
                      <a:pt x="6" y="11"/>
                    </a:moveTo>
                    <a:lnTo>
                      <a:pt x="48" y="0"/>
                    </a:lnTo>
                    <a:lnTo>
                      <a:pt x="97" y="23"/>
                    </a:lnTo>
                    <a:lnTo>
                      <a:pt x="165" y="23"/>
                    </a:lnTo>
                    <a:lnTo>
                      <a:pt x="218" y="75"/>
                    </a:lnTo>
                    <a:lnTo>
                      <a:pt x="170" y="75"/>
                    </a:lnTo>
                    <a:lnTo>
                      <a:pt x="106" y="44"/>
                    </a:lnTo>
                    <a:lnTo>
                      <a:pt x="54" y="2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86" name="Freeform 298"/>
              <p:cNvSpPr>
                <a:spLocks/>
              </p:cNvSpPr>
              <p:nvPr/>
            </p:nvSpPr>
            <p:spPr bwMode="auto">
              <a:xfrm>
                <a:off x="1478" y="3291"/>
                <a:ext cx="54" cy="103"/>
              </a:xfrm>
              <a:custGeom>
                <a:avLst/>
                <a:gdLst>
                  <a:gd name="T0" fmla="*/ 77 w 107"/>
                  <a:gd name="T1" fmla="*/ 13 h 206"/>
                  <a:gd name="T2" fmla="*/ 59 w 107"/>
                  <a:gd name="T3" fmla="*/ 72 h 206"/>
                  <a:gd name="T4" fmla="*/ 0 w 107"/>
                  <a:gd name="T5" fmla="*/ 170 h 206"/>
                  <a:gd name="T6" fmla="*/ 22 w 107"/>
                  <a:gd name="T7" fmla="*/ 206 h 206"/>
                  <a:gd name="T8" fmla="*/ 47 w 107"/>
                  <a:gd name="T9" fmla="*/ 124 h 206"/>
                  <a:gd name="T10" fmla="*/ 77 w 107"/>
                  <a:gd name="T11" fmla="*/ 69 h 206"/>
                  <a:gd name="T12" fmla="*/ 107 w 107"/>
                  <a:gd name="T13" fmla="*/ 0 h 206"/>
                  <a:gd name="T14" fmla="*/ 77 w 107"/>
                  <a:gd name="T15" fmla="*/ 13 h 206"/>
                  <a:gd name="T16" fmla="*/ 77 w 107"/>
                  <a:gd name="T17" fmla="*/ 13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206">
                    <a:moveTo>
                      <a:pt x="77" y="13"/>
                    </a:moveTo>
                    <a:lnTo>
                      <a:pt x="59" y="72"/>
                    </a:lnTo>
                    <a:lnTo>
                      <a:pt x="0" y="170"/>
                    </a:lnTo>
                    <a:lnTo>
                      <a:pt x="22" y="206"/>
                    </a:lnTo>
                    <a:lnTo>
                      <a:pt x="47" y="124"/>
                    </a:lnTo>
                    <a:lnTo>
                      <a:pt x="77" y="69"/>
                    </a:lnTo>
                    <a:lnTo>
                      <a:pt x="107" y="0"/>
                    </a:lnTo>
                    <a:lnTo>
                      <a:pt x="77" y="13"/>
                    </a:lnTo>
                    <a:lnTo>
                      <a:pt x="77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87" name="Freeform 299"/>
              <p:cNvSpPr>
                <a:spLocks/>
              </p:cNvSpPr>
              <p:nvPr/>
            </p:nvSpPr>
            <p:spPr bwMode="auto">
              <a:xfrm>
                <a:off x="1451" y="3311"/>
                <a:ext cx="50" cy="45"/>
              </a:xfrm>
              <a:custGeom>
                <a:avLst/>
                <a:gdLst>
                  <a:gd name="T0" fmla="*/ 0 w 100"/>
                  <a:gd name="T1" fmla="*/ 60 h 90"/>
                  <a:gd name="T2" fmla="*/ 27 w 100"/>
                  <a:gd name="T3" fmla="*/ 19 h 90"/>
                  <a:gd name="T4" fmla="*/ 100 w 100"/>
                  <a:gd name="T5" fmla="*/ 0 h 90"/>
                  <a:gd name="T6" fmla="*/ 89 w 100"/>
                  <a:gd name="T7" fmla="*/ 52 h 90"/>
                  <a:gd name="T8" fmla="*/ 38 w 100"/>
                  <a:gd name="T9" fmla="*/ 90 h 90"/>
                  <a:gd name="T10" fmla="*/ 0 w 100"/>
                  <a:gd name="T11" fmla="*/ 60 h 90"/>
                  <a:gd name="T12" fmla="*/ 0 w 100"/>
                  <a:gd name="T13" fmla="*/ 6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90">
                    <a:moveTo>
                      <a:pt x="0" y="60"/>
                    </a:moveTo>
                    <a:lnTo>
                      <a:pt x="27" y="19"/>
                    </a:lnTo>
                    <a:lnTo>
                      <a:pt x="100" y="0"/>
                    </a:lnTo>
                    <a:lnTo>
                      <a:pt x="89" y="52"/>
                    </a:lnTo>
                    <a:lnTo>
                      <a:pt x="38" y="90"/>
                    </a:lnTo>
                    <a:lnTo>
                      <a:pt x="0" y="6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D9AE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88" name="Freeform 300"/>
              <p:cNvSpPr>
                <a:spLocks/>
              </p:cNvSpPr>
              <p:nvPr/>
            </p:nvSpPr>
            <p:spPr bwMode="auto">
              <a:xfrm>
                <a:off x="1450" y="3306"/>
                <a:ext cx="58" cy="39"/>
              </a:xfrm>
              <a:custGeom>
                <a:avLst/>
                <a:gdLst>
                  <a:gd name="T0" fmla="*/ 0 w 115"/>
                  <a:gd name="T1" fmla="*/ 64 h 78"/>
                  <a:gd name="T2" fmla="*/ 34 w 115"/>
                  <a:gd name="T3" fmla="*/ 21 h 78"/>
                  <a:gd name="T4" fmla="*/ 115 w 115"/>
                  <a:gd name="T5" fmla="*/ 0 h 78"/>
                  <a:gd name="T6" fmla="*/ 105 w 115"/>
                  <a:gd name="T7" fmla="*/ 27 h 78"/>
                  <a:gd name="T8" fmla="*/ 56 w 115"/>
                  <a:gd name="T9" fmla="*/ 36 h 78"/>
                  <a:gd name="T10" fmla="*/ 22 w 115"/>
                  <a:gd name="T11" fmla="*/ 78 h 78"/>
                  <a:gd name="T12" fmla="*/ 0 w 115"/>
                  <a:gd name="T13" fmla="*/ 64 h 78"/>
                  <a:gd name="T14" fmla="*/ 0 w 115"/>
                  <a:gd name="T15" fmla="*/ 6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78">
                    <a:moveTo>
                      <a:pt x="0" y="64"/>
                    </a:moveTo>
                    <a:lnTo>
                      <a:pt x="34" y="21"/>
                    </a:lnTo>
                    <a:lnTo>
                      <a:pt x="115" y="0"/>
                    </a:lnTo>
                    <a:lnTo>
                      <a:pt x="105" y="27"/>
                    </a:lnTo>
                    <a:lnTo>
                      <a:pt x="56" y="36"/>
                    </a:lnTo>
                    <a:lnTo>
                      <a:pt x="22" y="78"/>
                    </a:lnTo>
                    <a:lnTo>
                      <a:pt x="0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89" name="Freeform 301"/>
              <p:cNvSpPr>
                <a:spLocks/>
              </p:cNvSpPr>
              <p:nvPr/>
            </p:nvSpPr>
            <p:spPr bwMode="auto">
              <a:xfrm>
                <a:off x="1381" y="3277"/>
                <a:ext cx="87" cy="74"/>
              </a:xfrm>
              <a:custGeom>
                <a:avLst/>
                <a:gdLst>
                  <a:gd name="T0" fmla="*/ 21 w 175"/>
                  <a:gd name="T1" fmla="*/ 2 h 150"/>
                  <a:gd name="T2" fmla="*/ 62 w 175"/>
                  <a:gd name="T3" fmla="*/ 43 h 150"/>
                  <a:gd name="T4" fmla="*/ 107 w 175"/>
                  <a:gd name="T5" fmla="*/ 81 h 150"/>
                  <a:gd name="T6" fmla="*/ 170 w 175"/>
                  <a:gd name="T7" fmla="*/ 127 h 150"/>
                  <a:gd name="T8" fmla="*/ 175 w 175"/>
                  <a:gd name="T9" fmla="*/ 146 h 150"/>
                  <a:gd name="T10" fmla="*/ 157 w 175"/>
                  <a:gd name="T11" fmla="*/ 150 h 150"/>
                  <a:gd name="T12" fmla="*/ 69 w 175"/>
                  <a:gd name="T13" fmla="*/ 98 h 150"/>
                  <a:gd name="T14" fmla="*/ 0 w 175"/>
                  <a:gd name="T15" fmla="*/ 20 h 150"/>
                  <a:gd name="T16" fmla="*/ 2 w 175"/>
                  <a:gd name="T17" fmla="*/ 0 h 150"/>
                  <a:gd name="T18" fmla="*/ 21 w 175"/>
                  <a:gd name="T19" fmla="*/ 2 h 150"/>
                  <a:gd name="T20" fmla="*/ 21 w 175"/>
                  <a:gd name="T21" fmla="*/ 2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5" h="150">
                    <a:moveTo>
                      <a:pt x="21" y="2"/>
                    </a:moveTo>
                    <a:lnTo>
                      <a:pt x="62" y="43"/>
                    </a:lnTo>
                    <a:lnTo>
                      <a:pt x="107" y="81"/>
                    </a:lnTo>
                    <a:lnTo>
                      <a:pt x="170" y="127"/>
                    </a:lnTo>
                    <a:lnTo>
                      <a:pt x="175" y="146"/>
                    </a:lnTo>
                    <a:lnTo>
                      <a:pt x="157" y="150"/>
                    </a:lnTo>
                    <a:lnTo>
                      <a:pt x="69" y="98"/>
                    </a:lnTo>
                    <a:lnTo>
                      <a:pt x="0" y="20"/>
                    </a:lnTo>
                    <a:lnTo>
                      <a:pt x="2" y="0"/>
                    </a:lnTo>
                    <a:lnTo>
                      <a:pt x="21" y="2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2590" name="Rectangle 302"/>
            <p:cNvSpPr>
              <a:spLocks noChangeArrowheads="1"/>
            </p:cNvSpPr>
            <p:nvPr/>
          </p:nvSpPr>
          <p:spPr bwMode="auto">
            <a:xfrm>
              <a:off x="625" y="2128"/>
              <a:ext cx="268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PT" altLang="pt-BR" sz="3200" b="1">
                  <a:solidFill>
                    <a:srgbClr val="000099"/>
                  </a:solidFill>
                </a:rPr>
                <a:t>CONFORMIDADE</a:t>
              </a:r>
            </a:p>
          </p:txBody>
        </p:sp>
      </p:grpSp>
      <p:sp>
        <p:nvSpPr>
          <p:cNvPr id="12591" name="Rectangle 303"/>
          <p:cNvSpPr>
            <a:spLocks noChangeArrowheads="1"/>
          </p:cNvSpPr>
          <p:nvPr/>
        </p:nvSpPr>
        <p:spPr bwMode="auto">
          <a:xfrm>
            <a:off x="331595" y="301627"/>
            <a:ext cx="822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altLang="pt-BR" sz="3200" b="1" dirty="0">
                <a:solidFill>
                  <a:srgbClr val="FF3300"/>
                </a:solidFill>
              </a:rPr>
              <a:t>COMPORTAMENTOS  PASSIVOS:</a:t>
            </a:r>
          </a:p>
        </p:txBody>
      </p:sp>
      <p:grpSp>
        <p:nvGrpSpPr>
          <p:cNvPr id="12592" name="Group 304"/>
          <p:cNvGrpSpPr>
            <a:grpSpLocks/>
          </p:cNvGrpSpPr>
          <p:nvPr/>
        </p:nvGrpSpPr>
        <p:grpSpPr bwMode="auto">
          <a:xfrm>
            <a:off x="4536736" y="1412876"/>
            <a:ext cx="2834368" cy="2740025"/>
            <a:chOff x="3919" y="2313"/>
            <a:chExt cx="2114" cy="1998"/>
          </a:xfrm>
        </p:grpSpPr>
        <p:sp>
          <p:nvSpPr>
            <p:cNvPr id="12593" name="Rectangle 305"/>
            <p:cNvSpPr>
              <a:spLocks noChangeArrowheads="1"/>
            </p:cNvSpPr>
            <p:nvPr/>
          </p:nvSpPr>
          <p:spPr bwMode="auto">
            <a:xfrm>
              <a:off x="3919" y="2313"/>
              <a:ext cx="2114" cy="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PT" altLang="pt-BR" sz="3200" b="1">
                  <a:solidFill>
                    <a:srgbClr val="006600"/>
                  </a:solidFill>
                </a:rPr>
                <a:t>INTROSPECÇÃO</a:t>
              </a:r>
            </a:p>
          </p:txBody>
        </p:sp>
        <p:grpSp>
          <p:nvGrpSpPr>
            <p:cNvPr id="12594" name="Group 306"/>
            <p:cNvGrpSpPr>
              <a:grpSpLocks/>
            </p:cNvGrpSpPr>
            <p:nvPr/>
          </p:nvGrpSpPr>
          <p:grpSpPr bwMode="auto">
            <a:xfrm>
              <a:off x="3984" y="2640"/>
              <a:ext cx="1776" cy="1671"/>
              <a:chOff x="-192" y="1056"/>
              <a:chExt cx="1776" cy="1671"/>
            </a:xfrm>
          </p:grpSpPr>
          <p:grpSp>
            <p:nvGrpSpPr>
              <p:cNvPr id="12595" name="Group 307"/>
              <p:cNvGrpSpPr>
                <a:grpSpLocks/>
              </p:cNvGrpSpPr>
              <p:nvPr/>
            </p:nvGrpSpPr>
            <p:grpSpPr bwMode="auto">
              <a:xfrm>
                <a:off x="-192" y="1056"/>
                <a:ext cx="1776" cy="1056"/>
                <a:chOff x="2112" y="1248"/>
                <a:chExt cx="864" cy="576"/>
              </a:xfrm>
            </p:grpSpPr>
            <p:sp>
              <p:nvSpPr>
                <p:cNvPr id="12596" name="AutoShape 308"/>
                <p:cNvSpPr>
                  <a:spLocks noChangeArrowheads="1"/>
                </p:cNvSpPr>
                <p:nvPr/>
              </p:nvSpPr>
              <p:spPr bwMode="auto">
                <a:xfrm>
                  <a:off x="2112" y="1248"/>
                  <a:ext cx="864" cy="576"/>
                </a:xfrm>
                <a:prstGeom prst="wedgeEllipseCallout">
                  <a:avLst>
                    <a:gd name="adj1" fmla="val -347"/>
                    <a:gd name="adj2" fmla="val 108162"/>
                  </a:avLst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12597" name="AutoShape 309"/>
                <p:cNvSpPr>
                  <a:spLocks noChangeArrowheads="1"/>
                </p:cNvSpPr>
                <p:nvPr/>
              </p:nvSpPr>
              <p:spPr bwMode="auto">
                <a:xfrm>
                  <a:off x="2352" y="1392"/>
                  <a:ext cx="336" cy="336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2598" name="Group 310"/>
              <p:cNvGrpSpPr>
                <a:grpSpLocks/>
              </p:cNvGrpSpPr>
              <p:nvPr/>
            </p:nvGrpSpPr>
            <p:grpSpPr bwMode="auto">
              <a:xfrm>
                <a:off x="384" y="1152"/>
                <a:ext cx="684" cy="1575"/>
                <a:chOff x="432" y="960"/>
                <a:chExt cx="764" cy="1797"/>
              </a:xfrm>
            </p:grpSpPr>
            <p:sp>
              <p:nvSpPr>
                <p:cNvPr id="12599" name="Freeform 311" descr="Papel reciclado"/>
                <p:cNvSpPr>
                  <a:spLocks/>
                </p:cNvSpPr>
                <p:nvPr/>
              </p:nvSpPr>
              <p:spPr bwMode="auto">
                <a:xfrm>
                  <a:off x="432" y="1429"/>
                  <a:ext cx="291" cy="462"/>
                </a:xfrm>
                <a:custGeom>
                  <a:avLst/>
                  <a:gdLst>
                    <a:gd name="T0" fmla="*/ 329 w 329"/>
                    <a:gd name="T1" fmla="*/ 15 h 546"/>
                    <a:gd name="T2" fmla="*/ 293 w 329"/>
                    <a:gd name="T3" fmla="*/ 0 h 546"/>
                    <a:gd name="T4" fmla="*/ 217 w 329"/>
                    <a:gd name="T5" fmla="*/ 5 h 546"/>
                    <a:gd name="T6" fmla="*/ 151 w 329"/>
                    <a:gd name="T7" fmla="*/ 56 h 546"/>
                    <a:gd name="T8" fmla="*/ 55 w 329"/>
                    <a:gd name="T9" fmla="*/ 162 h 546"/>
                    <a:gd name="T10" fmla="*/ 5 w 329"/>
                    <a:gd name="T11" fmla="*/ 248 h 546"/>
                    <a:gd name="T12" fmla="*/ 0 w 329"/>
                    <a:gd name="T13" fmla="*/ 278 h 546"/>
                    <a:gd name="T14" fmla="*/ 25 w 329"/>
                    <a:gd name="T15" fmla="*/ 334 h 546"/>
                    <a:gd name="T16" fmla="*/ 80 w 329"/>
                    <a:gd name="T17" fmla="*/ 359 h 546"/>
                    <a:gd name="T18" fmla="*/ 151 w 329"/>
                    <a:gd name="T19" fmla="*/ 389 h 546"/>
                    <a:gd name="T20" fmla="*/ 207 w 329"/>
                    <a:gd name="T21" fmla="*/ 404 h 546"/>
                    <a:gd name="T22" fmla="*/ 232 w 329"/>
                    <a:gd name="T23" fmla="*/ 430 h 546"/>
                    <a:gd name="T24" fmla="*/ 217 w 329"/>
                    <a:gd name="T25" fmla="*/ 465 h 546"/>
                    <a:gd name="T26" fmla="*/ 177 w 329"/>
                    <a:gd name="T27" fmla="*/ 506 h 546"/>
                    <a:gd name="T28" fmla="*/ 126 w 329"/>
                    <a:gd name="T29" fmla="*/ 511 h 546"/>
                    <a:gd name="T30" fmla="*/ 91 w 329"/>
                    <a:gd name="T31" fmla="*/ 495 h 546"/>
                    <a:gd name="T32" fmla="*/ 70 w 329"/>
                    <a:gd name="T33" fmla="*/ 511 h 546"/>
                    <a:gd name="T34" fmla="*/ 75 w 329"/>
                    <a:gd name="T35" fmla="*/ 531 h 546"/>
                    <a:gd name="T36" fmla="*/ 116 w 329"/>
                    <a:gd name="T37" fmla="*/ 546 h 546"/>
                    <a:gd name="T38" fmla="*/ 177 w 329"/>
                    <a:gd name="T39" fmla="*/ 546 h 546"/>
                    <a:gd name="T40" fmla="*/ 232 w 329"/>
                    <a:gd name="T41" fmla="*/ 531 h 546"/>
                    <a:gd name="T42" fmla="*/ 263 w 329"/>
                    <a:gd name="T43" fmla="*/ 511 h 546"/>
                    <a:gd name="T44" fmla="*/ 283 w 329"/>
                    <a:gd name="T45" fmla="*/ 475 h 546"/>
                    <a:gd name="T46" fmla="*/ 293 w 329"/>
                    <a:gd name="T47" fmla="*/ 435 h 546"/>
                    <a:gd name="T48" fmla="*/ 268 w 329"/>
                    <a:gd name="T49" fmla="*/ 399 h 546"/>
                    <a:gd name="T50" fmla="*/ 207 w 329"/>
                    <a:gd name="T51" fmla="*/ 374 h 546"/>
                    <a:gd name="T52" fmla="*/ 136 w 329"/>
                    <a:gd name="T53" fmla="*/ 354 h 546"/>
                    <a:gd name="T54" fmla="*/ 75 w 329"/>
                    <a:gd name="T55" fmla="*/ 319 h 546"/>
                    <a:gd name="T56" fmla="*/ 60 w 329"/>
                    <a:gd name="T57" fmla="*/ 288 h 546"/>
                    <a:gd name="T58" fmla="*/ 70 w 329"/>
                    <a:gd name="T59" fmla="*/ 233 h 546"/>
                    <a:gd name="T60" fmla="*/ 116 w 329"/>
                    <a:gd name="T61" fmla="*/ 162 h 546"/>
                    <a:gd name="T62" fmla="*/ 172 w 329"/>
                    <a:gd name="T63" fmla="*/ 121 h 546"/>
                    <a:gd name="T64" fmla="*/ 258 w 329"/>
                    <a:gd name="T65" fmla="*/ 91 h 546"/>
                    <a:gd name="T66" fmla="*/ 329 w 329"/>
                    <a:gd name="T67" fmla="*/ 76 h 546"/>
                    <a:gd name="T68" fmla="*/ 329 w 329"/>
                    <a:gd name="T69" fmla="*/ 35 h 546"/>
                    <a:gd name="T70" fmla="*/ 329 w 329"/>
                    <a:gd name="T71" fmla="*/ 15 h 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29" h="546">
                      <a:moveTo>
                        <a:pt x="329" y="15"/>
                      </a:moveTo>
                      <a:lnTo>
                        <a:pt x="293" y="0"/>
                      </a:lnTo>
                      <a:lnTo>
                        <a:pt x="217" y="5"/>
                      </a:lnTo>
                      <a:lnTo>
                        <a:pt x="151" y="56"/>
                      </a:lnTo>
                      <a:lnTo>
                        <a:pt x="55" y="162"/>
                      </a:lnTo>
                      <a:lnTo>
                        <a:pt x="5" y="248"/>
                      </a:lnTo>
                      <a:lnTo>
                        <a:pt x="0" y="278"/>
                      </a:lnTo>
                      <a:lnTo>
                        <a:pt x="25" y="334"/>
                      </a:lnTo>
                      <a:lnTo>
                        <a:pt x="80" y="359"/>
                      </a:lnTo>
                      <a:lnTo>
                        <a:pt x="151" y="389"/>
                      </a:lnTo>
                      <a:lnTo>
                        <a:pt x="207" y="404"/>
                      </a:lnTo>
                      <a:lnTo>
                        <a:pt x="232" y="430"/>
                      </a:lnTo>
                      <a:lnTo>
                        <a:pt x="217" y="465"/>
                      </a:lnTo>
                      <a:lnTo>
                        <a:pt x="177" y="506"/>
                      </a:lnTo>
                      <a:lnTo>
                        <a:pt x="126" y="511"/>
                      </a:lnTo>
                      <a:lnTo>
                        <a:pt x="91" y="495"/>
                      </a:lnTo>
                      <a:lnTo>
                        <a:pt x="70" y="511"/>
                      </a:lnTo>
                      <a:lnTo>
                        <a:pt x="75" y="531"/>
                      </a:lnTo>
                      <a:lnTo>
                        <a:pt x="116" y="546"/>
                      </a:lnTo>
                      <a:lnTo>
                        <a:pt x="177" y="546"/>
                      </a:lnTo>
                      <a:lnTo>
                        <a:pt x="232" y="531"/>
                      </a:lnTo>
                      <a:lnTo>
                        <a:pt x="263" y="511"/>
                      </a:lnTo>
                      <a:lnTo>
                        <a:pt x="283" y="475"/>
                      </a:lnTo>
                      <a:lnTo>
                        <a:pt x="293" y="435"/>
                      </a:lnTo>
                      <a:lnTo>
                        <a:pt x="268" y="399"/>
                      </a:lnTo>
                      <a:lnTo>
                        <a:pt x="207" y="374"/>
                      </a:lnTo>
                      <a:lnTo>
                        <a:pt x="136" y="354"/>
                      </a:lnTo>
                      <a:lnTo>
                        <a:pt x="75" y="319"/>
                      </a:lnTo>
                      <a:lnTo>
                        <a:pt x="60" y="288"/>
                      </a:lnTo>
                      <a:lnTo>
                        <a:pt x="70" y="233"/>
                      </a:lnTo>
                      <a:lnTo>
                        <a:pt x="116" y="162"/>
                      </a:lnTo>
                      <a:lnTo>
                        <a:pt x="172" y="121"/>
                      </a:lnTo>
                      <a:lnTo>
                        <a:pt x="258" y="91"/>
                      </a:lnTo>
                      <a:lnTo>
                        <a:pt x="329" y="76"/>
                      </a:lnTo>
                      <a:lnTo>
                        <a:pt x="329" y="35"/>
                      </a:lnTo>
                      <a:lnTo>
                        <a:pt x="329" y="15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600" name="Freeform 312" descr="Papel reciclado"/>
                <p:cNvSpPr>
                  <a:spLocks/>
                </p:cNvSpPr>
                <p:nvPr/>
              </p:nvSpPr>
              <p:spPr bwMode="auto">
                <a:xfrm>
                  <a:off x="750" y="1423"/>
                  <a:ext cx="345" cy="480"/>
                </a:xfrm>
                <a:custGeom>
                  <a:avLst/>
                  <a:gdLst>
                    <a:gd name="T0" fmla="*/ 37 w 688"/>
                    <a:gd name="T1" fmla="*/ 0 h 961"/>
                    <a:gd name="T2" fmla="*/ 178 w 688"/>
                    <a:gd name="T3" fmla="*/ 16 h 961"/>
                    <a:gd name="T4" fmla="*/ 324 w 688"/>
                    <a:gd name="T5" fmla="*/ 42 h 961"/>
                    <a:gd name="T6" fmla="*/ 477 w 688"/>
                    <a:gd name="T7" fmla="*/ 128 h 961"/>
                    <a:gd name="T8" fmla="*/ 585 w 688"/>
                    <a:gd name="T9" fmla="*/ 192 h 961"/>
                    <a:gd name="T10" fmla="*/ 655 w 688"/>
                    <a:gd name="T11" fmla="*/ 283 h 961"/>
                    <a:gd name="T12" fmla="*/ 688 w 688"/>
                    <a:gd name="T13" fmla="*/ 336 h 961"/>
                    <a:gd name="T14" fmla="*/ 623 w 688"/>
                    <a:gd name="T15" fmla="*/ 492 h 961"/>
                    <a:gd name="T16" fmla="*/ 519 w 688"/>
                    <a:gd name="T17" fmla="*/ 587 h 961"/>
                    <a:gd name="T18" fmla="*/ 395 w 688"/>
                    <a:gd name="T19" fmla="*/ 656 h 961"/>
                    <a:gd name="T20" fmla="*/ 329 w 688"/>
                    <a:gd name="T21" fmla="*/ 698 h 961"/>
                    <a:gd name="T22" fmla="*/ 216 w 688"/>
                    <a:gd name="T23" fmla="*/ 720 h 961"/>
                    <a:gd name="T24" fmla="*/ 211 w 688"/>
                    <a:gd name="T25" fmla="*/ 762 h 961"/>
                    <a:gd name="T26" fmla="*/ 298 w 688"/>
                    <a:gd name="T27" fmla="*/ 800 h 961"/>
                    <a:gd name="T28" fmla="*/ 423 w 688"/>
                    <a:gd name="T29" fmla="*/ 833 h 961"/>
                    <a:gd name="T30" fmla="*/ 541 w 688"/>
                    <a:gd name="T31" fmla="*/ 897 h 961"/>
                    <a:gd name="T32" fmla="*/ 493 w 688"/>
                    <a:gd name="T33" fmla="*/ 944 h 961"/>
                    <a:gd name="T34" fmla="*/ 444 w 688"/>
                    <a:gd name="T35" fmla="*/ 961 h 961"/>
                    <a:gd name="T36" fmla="*/ 373 w 688"/>
                    <a:gd name="T37" fmla="*/ 890 h 961"/>
                    <a:gd name="T38" fmla="*/ 265 w 688"/>
                    <a:gd name="T39" fmla="*/ 848 h 961"/>
                    <a:gd name="T40" fmla="*/ 178 w 688"/>
                    <a:gd name="T41" fmla="*/ 816 h 961"/>
                    <a:gd name="T42" fmla="*/ 178 w 688"/>
                    <a:gd name="T43" fmla="*/ 752 h 961"/>
                    <a:gd name="T44" fmla="*/ 195 w 688"/>
                    <a:gd name="T45" fmla="*/ 684 h 961"/>
                    <a:gd name="T46" fmla="*/ 249 w 688"/>
                    <a:gd name="T47" fmla="*/ 656 h 961"/>
                    <a:gd name="T48" fmla="*/ 423 w 688"/>
                    <a:gd name="T49" fmla="*/ 587 h 961"/>
                    <a:gd name="T50" fmla="*/ 519 w 688"/>
                    <a:gd name="T51" fmla="*/ 480 h 961"/>
                    <a:gd name="T52" fmla="*/ 590 w 688"/>
                    <a:gd name="T53" fmla="*/ 369 h 961"/>
                    <a:gd name="T54" fmla="*/ 573 w 688"/>
                    <a:gd name="T55" fmla="*/ 315 h 961"/>
                    <a:gd name="T56" fmla="*/ 519 w 688"/>
                    <a:gd name="T57" fmla="*/ 251 h 961"/>
                    <a:gd name="T58" fmla="*/ 390 w 688"/>
                    <a:gd name="T59" fmla="*/ 160 h 961"/>
                    <a:gd name="T60" fmla="*/ 232 w 688"/>
                    <a:gd name="T61" fmla="*/ 128 h 961"/>
                    <a:gd name="T62" fmla="*/ 129 w 688"/>
                    <a:gd name="T63" fmla="*/ 123 h 961"/>
                    <a:gd name="T64" fmla="*/ 37 w 688"/>
                    <a:gd name="T65" fmla="*/ 123 h 961"/>
                    <a:gd name="T66" fmla="*/ 0 w 688"/>
                    <a:gd name="T67" fmla="*/ 64 h 961"/>
                    <a:gd name="T68" fmla="*/ 37 w 688"/>
                    <a:gd name="T69" fmla="*/ 0 h 9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688" h="961">
                      <a:moveTo>
                        <a:pt x="37" y="0"/>
                      </a:moveTo>
                      <a:lnTo>
                        <a:pt x="178" y="16"/>
                      </a:lnTo>
                      <a:lnTo>
                        <a:pt x="324" y="42"/>
                      </a:lnTo>
                      <a:lnTo>
                        <a:pt x="477" y="128"/>
                      </a:lnTo>
                      <a:lnTo>
                        <a:pt x="585" y="192"/>
                      </a:lnTo>
                      <a:lnTo>
                        <a:pt x="655" y="283"/>
                      </a:lnTo>
                      <a:lnTo>
                        <a:pt x="688" y="336"/>
                      </a:lnTo>
                      <a:lnTo>
                        <a:pt x="623" y="492"/>
                      </a:lnTo>
                      <a:lnTo>
                        <a:pt x="519" y="587"/>
                      </a:lnTo>
                      <a:lnTo>
                        <a:pt x="395" y="656"/>
                      </a:lnTo>
                      <a:lnTo>
                        <a:pt x="329" y="698"/>
                      </a:lnTo>
                      <a:lnTo>
                        <a:pt x="216" y="720"/>
                      </a:lnTo>
                      <a:lnTo>
                        <a:pt x="211" y="762"/>
                      </a:lnTo>
                      <a:lnTo>
                        <a:pt x="298" y="800"/>
                      </a:lnTo>
                      <a:lnTo>
                        <a:pt x="423" y="833"/>
                      </a:lnTo>
                      <a:lnTo>
                        <a:pt x="541" y="897"/>
                      </a:lnTo>
                      <a:lnTo>
                        <a:pt x="493" y="944"/>
                      </a:lnTo>
                      <a:lnTo>
                        <a:pt x="444" y="961"/>
                      </a:lnTo>
                      <a:lnTo>
                        <a:pt x="373" y="890"/>
                      </a:lnTo>
                      <a:lnTo>
                        <a:pt x="265" y="848"/>
                      </a:lnTo>
                      <a:lnTo>
                        <a:pt x="178" y="816"/>
                      </a:lnTo>
                      <a:lnTo>
                        <a:pt x="178" y="752"/>
                      </a:lnTo>
                      <a:lnTo>
                        <a:pt x="195" y="684"/>
                      </a:lnTo>
                      <a:lnTo>
                        <a:pt x="249" y="656"/>
                      </a:lnTo>
                      <a:lnTo>
                        <a:pt x="423" y="587"/>
                      </a:lnTo>
                      <a:lnTo>
                        <a:pt x="519" y="480"/>
                      </a:lnTo>
                      <a:lnTo>
                        <a:pt x="590" y="369"/>
                      </a:lnTo>
                      <a:lnTo>
                        <a:pt x="573" y="315"/>
                      </a:lnTo>
                      <a:lnTo>
                        <a:pt x="519" y="251"/>
                      </a:lnTo>
                      <a:lnTo>
                        <a:pt x="390" y="160"/>
                      </a:lnTo>
                      <a:lnTo>
                        <a:pt x="232" y="128"/>
                      </a:lnTo>
                      <a:lnTo>
                        <a:pt x="129" y="123"/>
                      </a:lnTo>
                      <a:lnTo>
                        <a:pt x="37" y="123"/>
                      </a:lnTo>
                      <a:lnTo>
                        <a:pt x="0" y="64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601" name="Freeform 313" descr="Papel reciclado"/>
                <p:cNvSpPr>
                  <a:spLocks/>
                </p:cNvSpPr>
                <p:nvPr/>
              </p:nvSpPr>
              <p:spPr bwMode="auto">
                <a:xfrm>
                  <a:off x="545" y="960"/>
                  <a:ext cx="374" cy="415"/>
                </a:xfrm>
                <a:custGeom>
                  <a:avLst/>
                  <a:gdLst>
                    <a:gd name="T0" fmla="*/ 390 w 749"/>
                    <a:gd name="T1" fmla="*/ 192 h 832"/>
                    <a:gd name="T2" fmla="*/ 325 w 749"/>
                    <a:gd name="T3" fmla="*/ 107 h 832"/>
                    <a:gd name="T4" fmla="*/ 233 w 749"/>
                    <a:gd name="T5" fmla="*/ 43 h 832"/>
                    <a:gd name="T6" fmla="*/ 151 w 749"/>
                    <a:gd name="T7" fmla="*/ 0 h 832"/>
                    <a:gd name="T8" fmla="*/ 85 w 749"/>
                    <a:gd name="T9" fmla="*/ 11 h 832"/>
                    <a:gd name="T10" fmla="*/ 38 w 749"/>
                    <a:gd name="T11" fmla="*/ 59 h 832"/>
                    <a:gd name="T12" fmla="*/ 0 w 749"/>
                    <a:gd name="T13" fmla="*/ 203 h 832"/>
                    <a:gd name="T14" fmla="*/ 15 w 749"/>
                    <a:gd name="T15" fmla="*/ 369 h 832"/>
                    <a:gd name="T16" fmla="*/ 54 w 749"/>
                    <a:gd name="T17" fmla="*/ 528 h 832"/>
                    <a:gd name="T18" fmla="*/ 97 w 749"/>
                    <a:gd name="T19" fmla="*/ 651 h 832"/>
                    <a:gd name="T20" fmla="*/ 179 w 749"/>
                    <a:gd name="T21" fmla="*/ 779 h 832"/>
                    <a:gd name="T22" fmla="*/ 249 w 749"/>
                    <a:gd name="T23" fmla="*/ 832 h 832"/>
                    <a:gd name="T24" fmla="*/ 346 w 749"/>
                    <a:gd name="T25" fmla="*/ 832 h 832"/>
                    <a:gd name="T26" fmla="*/ 444 w 749"/>
                    <a:gd name="T27" fmla="*/ 795 h 832"/>
                    <a:gd name="T28" fmla="*/ 494 w 749"/>
                    <a:gd name="T29" fmla="*/ 704 h 832"/>
                    <a:gd name="T30" fmla="*/ 520 w 749"/>
                    <a:gd name="T31" fmla="*/ 587 h 832"/>
                    <a:gd name="T32" fmla="*/ 510 w 749"/>
                    <a:gd name="T33" fmla="*/ 443 h 832"/>
                    <a:gd name="T34" fmla="*/ 738 w 749"/>
                    <a:gd name="T35" fmla="*/ 459 h 832"/>
                    <a:gd name="T36" fmla="*/ 749 w 749"/>
                    <a:gd name="T37" fmla="*/ 395 h 832"/>
                    <a:gd name="T38" fmla="*/ 489 w 749"/>
                    <a:gd name="T39" fmla="*/ 369 h 832"/>
                    <a:gd name="T40" fmla="*/ 423 w 749"/>
                    <a:gd name="T41" fmla="*/ 220 h 832"/>
                    <a:gd name="T42" fmla="*/ 390 w 749"/>
                    <a:gd name="T43" fmla="*/ 19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49" h="832">
                      <a:moveTo>
                        <a:pt x="390" y="192"/>
                      </a:moveTo>
                      <a:lnTo>
                        <a:pt x="325" y="107"/>
                      </a:lnTo>
                      <a:lnTo>
                        <a:pt x="233" y="43"/>
                      </a:lnTo>
                      <a:lnTo>
                        <a:pt x="151" y="0"/>
                      </a:lnTo>
                      <a:lnTo>
                        <a:pt x="85" y="11"/>
                      </a:lnTo>
                      <a:lnTo>
                        <a:pt x="38" y="59"/>
                      </a:lnTo>
                      <a:lnTo>
                        <a:pt x="0" y="203"/>
                      </a:lnTo>
                      <a:lnTo>
                        <a:pt x="15" y="369"/>
                      </a:lnTo>
                      <a:lnTo>
                        <a:pt x="54" y="528"/>
                      </a:lnTo>
                      <a:lnTo>
                        <a:pt x="97" y="651"/>
                      </a:lnTo>
                      <a:lnTo>
                        <a:pt x="179" y="779"/>
                      </a:lnTo>
                      <a:lnTo>
                        <a:pt x="249" y="832"/>
                      </a:lnTo>
                      <a:lnTo>
                        <a:pt x="346" y="832"/>
                      </a:lnTo>
                      <a:lnTo>
                        <a:pt x="444" y="795"/>
                      </a:lnTo>
                      <a:lnTo>
                        <a:pt x="494" y="704"/>
                      </a:lnTo>
                      <a:lnTo>
                        <a:pt x="520" y="587"/>
                      </a:lnTo>
                      <a:lnTo>
                        <a:pt x="510" y="443"/>
                      </a:lnTo>
                      <a:lnTo>
                        <a:pt x="738" y="459"/>
                      </a:lnTo>
                      <a:lnTo>
                        <a:pt x="749" y="395"/>
                      </a:lnTo>
                      <a:lnTo>
                        <a:pt x="489" y="369"/>
                      </a:lnTo>
                      <a:lnTo>
                        <a:pt x="423" y="220"/>
                      </a:lnTo>
                      <a:lnTo>
                        <a:pt x="390" y="192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602" name="Freeform 314" descr="Papel reciclado"/>
                <p:cNvSpPr>
                  <a:spLocks/>
                </p:cNvSpPr>
                <p:nvPr/>
              </p:nvSpPr>
              <p:spPr bwMode="auto">
                <a:xfrm>
                  <a:off x="777" y="1967"/>
                  <a:ext cx="419" cy="777"/>
                </a:xfrm>
                <a:custGeom>
                  <a:avLst/>
                  <a:gdLst>
                    <a:gd name="T0" fmla="*/ 96 w 837"/>
                    <a:gd name="T1" fmla="*/ 0 h 1553"/>
                    <a:gd name="T2" fmla="*/ 21 w 837"/>
                    <a:gd name="T3" fmla="*/ 0 h 1553"/>
                    <a:gd name="T4" fmla="*/ 0 w 837"/>
                    <a:gd name="T5" fmla="*/ 111 h 1553"/>
                    <a:gd name="T6" fmla="*/ 54 w 837"/>
                    <a:gd name="T7" fmla="*/ 177 h 1553"/>
                    <a:gd name="T8" fmla="*/ 228 w 837"/>
                    <a:gd name="T9" fmla="*/ 331 h 1553"/>
                    <a:gd name="T10" fmla="*/ 380 w 837"/>
                    <a:gd name="T11" fmla="*/ 528 h 1553"/>
                    <a:gd name="T12" fmla="*/ 478 w 837"/>
                    <a:gd name="T13" fmla="*/ 731 h 1553"/>
                    <a:gd name="T14" fmla="*/ 493 w 837"/>
                    <a:gd name="T15" fmla="*/ 864 h 1553"/>
                    <a:gd name="T16" fmla="*/ 488 w 837"/>
                    <a:gd name="T17" fmla="*/ 961 h 1553"/>
                    <a:gd name="T18" fmla="*/ 446 w 837"/>
                    <a:gd name="T19" fmla="*/ 1179 h 1553"/>
                    <a:gd name="T20" fmla="*/ 390 w 837"/>
                    <a:gd name="T21" fmla="*/ 1356 h 1553"/>
                    <a:gd name="T22" fmla="*/ 342 w 837"/>
                    <a:gd name="T23" fmla="*/ 1458 h 1553"/>
                    <a:gd name="T24" fmla="*/ 331 w 837"/>
                    <a:gd name="T25" fmla="*/ 1522 h 1553"/>
                    <a:gd name="T26" fmla="*/ 380 w 837"/>
                    <a:gd name="T27" fmla="*/ 1522 h 1553"/>
                    <a:gd name="T28" fmla="*/ 455 w 837"/>
                    <a:gd name="T29" fmla="*/ 1500 h 1553"/>
                    <a:gd name="T30" fmla="*/ 478 w 837"/>
                    <a:gd name="T31" fmla="*/ 1505 h 1553"/>
                    <a:gd name="T32" fmla="*/ 636 w 837"/>
                    <a:gd name="T33" fmla="*/ 1515 h 1553"/>
                    <a:gd name="T34" fmla="*/ 755 w 837"/>
                    <a:gd name="T35" fmla="*/ 1553 h 1553"/>
                    <a:gd name="T36" fmla="*/ 798 w 837"/>
                    <a:gd name="T37" fmla="*/ 1531 h 1553"/>
                    <a:gd name="T38" fmla="*/ 837 w 837"/>
                    <a:gd name="T39" fmla="*/ 1451 h 1553"/>
                    <a:gd name="T40" fmla="*/ 798 w 837"/>
                    <a:gd name="T41" fmla="*/ 1408 h 1553"/>
                    <a:gd name="T42" fmla="*/ 619 w 837"/>
                    <a:gd name="T43" fmla="*/ 1404 h 1553"/>
                    <a:gd name="T44" fmla="*/ 493 w 837"/>
                    <a:gd name="T45" fmla="*/ 1420 h 1553"/>
                    <a:gd name="T46" fmla="*/ 429 w 837"/>
                    <a:gd name="T47" fmla="*/ 1451 h 1553"/>
                    <a:gd name="T48" fmla="*/ 439 w 837"/>
                    <a:gd name="T49" fmla="*/ 1377 h 1553"/>
                    <a:gd name="T50" fmla="*/ 505 w 837"/>
                    <a:gd name="T51" fmla="*/ 1264 h 1553"/>
                    <a:gd name="T52" fmla="*/ 559 w 837"/>
                    <a:gd name="T53" fmla="*/ 1089 h 1553"/>
                    <a:gd name="T54" fmla="*/ 603 w 837"/>
                    <a:gd name="T55" fmla="*/ 939 h 1553"/>
                    <a:gd name="T56" fmla="*/ 570 w 837"/>
                    <a:gd name="T57" fmla="*/ 769 h 1553"/>
                    <a:gd name="T58" fmla="*/ 521 w 837"/>
                    <a:gd name="T59" fmla="*/ 587 h 1553"/>
                    <a:gd name="T60" fmla="*/ 423 w 837"/>
                    <a:gd name="T61" fmla="*/ 378 h 1553"/>
                    <a:gd name="T62" fmla="*/ 282 w 837"/>
                    <a:gd name="T63" fmla="*/ 187 h 1553"/>
                    <a:gd name="T64" fmla="*/ 162 w 837"/>
                    <a:gd name="T65" fmla="*/ 47 h 1553"/>
                    <a:gd name="T66" fmla="*/ 96 w 837"/>
                    <a:gd name="T67" fmla="*/ 0 h 1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837" h="1553">
                      <a:moveTo>
                        <a:pt x="96" y="0"/>
                      </a:moveTo>
                      <a:lnTo>
                        <a:pt x="21" y="0"/>
                      </a:lnTo>
                      <a:lnTo>
                        <a:pt x="0" y="111"/>
                      </a:lnTo>
                      <a:lnTo>
                        <a:pt x="54" y="177"/>
                      </a:lnTo>
                      <a:lnTo>
                        <a:pt x="228" y="331"/>
                      </a:lnTo>
                      <a:lnTo>
                        <a:pt x="380" y="528"/>
                      </a:lnTo>
                      <a:lnTo>
                        <a:pt x="478" y="731"/>
                      </a:lnTo>
                      <a:lnTo>
                        <a:pt x="493" y="864"/>
                      </a:lnTo>
                      <a:lnTo>
                        <a:pt x="488" y="961"/>
                      </a:lnTo>
                      <a:lnTo>
                        <a:pt x="446" y="1179"/>
                      </a:lnTo>
                      <a:lnTo>
                        <a:pt x="390" y="1356"/>
                      </a:lnTo>
                      <a:lnTo>
                        <a:pt x="342" y="1458"/>
                      </a:lnTo>
                      <a:lnTo>
                        <a:pt x="331" y="1522"/>
                      </a:lnTo>
                      <a:lnTo>
                        <a:pt x="380" y="1522"/>
                      </a:lnTo>
                      <a:lnTo>
                        <a:pt x="455" y="1500"/>
                      </a:lnTo>
                      <a:lnTo>
                        <a:pt x="478" y="1505"/>
                      </a:lnTo>
                      <a:lnTo>
                        <a:pt x="636" y="1515"/>
                      </a:lnTo>
                      <a:lnTo>
                        <a:pt x="755" y="1553"/>
                      </a:lnTo>
                      <a:lnTo>
                        <a:pt x="798" y="1531"/>
                      </a:lnTo>
                      <a:lnTo>
                        <a:pt x="837" y="1451"/>
                      </a:lnTo>
                      <a:lnTo>
                        <a:pt x="798" y="1408"/>
                      </a:lnTo>
                      <a:lnTo>
                        <a:pt x="619" y="1404"/>
                      </a:lnTo>
                      <a:lnTo>
                        <a:pt x="493" y="1420"/>
                      </a:lnTo>
                      <a:lnTo>
                        <a:pt x="429" y="1451"/>
                      </a:lnTo>
                      <a:lnTo>
                        <a:pt x="439" y="1377"/>
                      </a:lnTo>
                      <a:lnTo>
                        <a:pt x="505" y="1264"/>
                      </a:lnTo>
                      <a:lnTo>
                        <a:pt x="559" y="1089"/>
                      </a:lnTo>
                      <a:lnTo>
                        <a:pt x="603" y="939"/>
                      </a:lnTo>
                      <a:lnTo>
                        <a:pt x="570" y="769"/>
                      </a:lnTo>
                      <a:lnTo>
                        <a:pt x="521" y="587"/>
                      </a:lnTo>
                      <a:lnTo>
                        <a:pt x="423" y="378"/>
                      </a:lnTo>
                      <a:lnTo>
                        <a:pt x="282" y="187"/>
                      </a:lnTo>
                      <a:lnTo>
                        <a:pt x="162" y="47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603" name="Freeform 315" descr="Papel reciclado"/>
                <p:cNvSpPr>
                  <a:spLocks/>
                </p:cNvSpPr>
                <p:nvPr/>
              </p:nvSpPr>
              <p:spPr bwMode="auto">
                <a:xfrm>
                  <a:off x="514" y="1966"/>
                  <a:ext cx="282" cy="791"/>
                </a:xfrm>
                <a:custGeom>
                  <a:avLst/>
                  <a:gdLst>
                    <a:gd name="T0" fmla="*/ 391 w 564"/>
                    <a:gd name="T1" fmla="*/ 0 h 1583"/>
                    <a:gd name="T2" fmla="*/ 320 w 564"/>
                    <a:gd name="T3" fmla="*/ 150 h 1583"/>
                    <a:gd name="T4" fmla="*/ 271 w 564"/>
                    <a:gd name="T5" fmla="*/ 368 h 1583"/>
                    <a:gd name="T6" fmla="*/ 212 w 564"/>
                    <a:gd name="T7" fmla="*/ 609 h 1583"/>
                    <a:gd name="T8" fmla="*/ 158 w 564"/>
                    <a:gd name="T9" fmla="*/ 853 h 1583"/>
                    <a:gd name="T10" fmla="*/ 158 w 564"/>
                    <a:gd name="T11" fmla="*/ 943 h 1583"/>
                    <a:gd name="T12" fmla="*/ 212 w 564"/>
                    <a:gd name="T13" fmla="*/ 1104 h 1583"/>
                    <a:gd name="T14" fmla="*/ 287 w 564"/>
                    <a:gd name="T15" fmla="*/ 1189 h 1583"/>
                    <a:gd name="T16" fmla="*/ 358 w 564"/>
                    <a:gd name="T17" fmla="*/ 1296 h 1583"/>
                    <a:gd name="T18" fmla="*/ 407 w 564"/>
                    <a:gd name="T19" fmla="*/ 1375 h 1583"/>
                    <a:gd name="T20" fmla="*/ 386 w 564"/>
                    <a:gd name="T21" fmla="*/ 1412 h 1583"/>
                    <a:gd name="T22" fmla="*/ 261 w 564"/>
                    <a:gd name="T23" fmla="*/ 1429 h 1583"/>
                    <a:gd name="T24" fmla="*/ 59 w 564"/>
                    <a:gd name="T25" fmla="*/ 1460 h 1583"/>
                    <a:gd name="T26" fmla="*/ 0 w 564"/>
                    <a:gd name="T27" fmla="*/ 1509 h 1583"/>
                    <a:gd name="T28" fmla="*/ 50 w 564"/>
                    <a:gd name="T29" fmla="*/ 1552 h 1583"/>
                    <a:gd name="T30" fmla="*/ 163 w 564"/>
                    <a:gd name="T31" fmla="*/ 1583 h 1583"/>
                    <a:gd name="T32" fmla="*/ 294 w 564"/>
                    <a:gd name="T33" fmla="*/ 1519 h 1583"/>
                    <a:gd name="T34" fmla="*/ 391 w 564"/>
                    <a:gd name="T35" fmla="*/ 1476 h 1583"/>
                    <a:gd name="T36" fmla="*/ 515 w 564"/>
                    <a:gd name="T37" fmla="*/ 1460 h 1583"/>
                    <a:gd name="T38" fmla="*/ 564 w 564"/>
                    <a:gd name="T39" fmla="*/ 1445 h 1583"/>
                    <a:gd name="T40" fmla="*/ 548 w 564"/>
                    <a:gd name="T41" fmla="*/ 1391 h 1583"/>
                    <a:gd name="T42" fmla="*/ 407 w 564"/>
                    <a:gd name="T43" fmla="*/ 1253 h 1583"/>
                    <a:gd name="T44" fmla="*/ 325 w 564"/>
                    <a:gd name="T45" fmla="*/ 1109 h 1583"/>
                    <a:gd name="T46" fmla="*/ 255 w 564"/>
                    <a:gd name="T47" fmla="*/ 1012 h 1583"/>
                    <a:gd name="T48" fmla="*/ 245 w 564"/>
                    <a:gd name="T49" fmla="*/ 917 h 1583"/>
                    <a:gd name="T50" fmla="*/ 277 w 564"/>
                    <a:gd name="T51" fmla="*/ 758 h 1583"/>
                    <a:gd name="T52" fmla="*/ 353 w 564"/>
                    <a:gd name="T53" fmla="*/ 592 h 1583"/>
                    <a:gd name="T54" fmla="*/ 435 w 564"/>
                    <a:gd name="T55" fmla="*/ 310 h 1583"/>
                    <a:gd name="T56" fmla="*/ 505 w 564"/>
                    <a:gd name="T57" fmla="*/ 145 h 1583"/>
                    <a:gd name="T58" fmla="*/ 499 w 564"/>
                    <a:gd name="T59" fmla="*/ 48 h 1583"/>
                    <a:gd name="T60" fmla="*/ 435 w 564"/>
                    <a:gd name="T61" fmla="*/ 0 h 1583"/>
                    <a:gd name="T62" fmla="*/ 391 w 564"/>
                    <a:gd name="T63" fmla="*/ 0 h 1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564" h="1583">
                      <a:moveTo>
                        <a:pt x="391" y="0"/>
                      </a:moveTo>
                      <a:lnTo>
                        <a:pt x="320" y="150"/>
                      </a:lnTo>
                      <a:lnTo>
                        <a:pt x="271" y="368"/>
                      </a:lnTo>
                      <a:lnTo>
                        <a:pt x="212" y="609"/>
                      </a:lnTo>
                      <a:lnTo>
                        <a:pt x="158" y="853"/>
                      </a:lnTo>
                      <a:lnTo>
                        <a:pt x="158" y="943"/>
                      </a:lnTo>
                      <a:lnTo>
                        <a:pt x="212" y="1104"/>
                      </a:lnTo>
                      <a:lnTo>
                        <a:pt x="287" y="1189"/>
                      </a:lnTo>
                      <a:lnTo>
                        <a:pt x="358" y="1296"/>
                      </a:lnTo>
                      <a:lnTo>
                        <a:pt x="407" y="1375"/>
                      </a:lnTo>
                      <a:lnTo>
                        <a:pt x="386" y="1412"/>
                      </a:lnTo>
                      <a:lnTo>
                        <a:pt x="261" y="1429"/>
                      </a:lnTo>
                      <a:lnTo>
                        <a:pt x="59" y="1460"/>
                      </a:lnTo>
                      <a:lnTo>
                        <a:pt x="0" y="1509"/>
                      </a:lnTo>
                      <a:lnTo>
                        <a:pt x="50" y="1552"/>
                      </a:lnTo>
                      <a:lnTo>
                        <a:pt x="163" y="1583"/>
                      </a:lnTo>
                      <a:lnTo>
                        <a:pt x="294" y="1519"/>
                      </a:lnTo>
                      <a:lnTo>
                        <a:pt x="391" y="1476"/>
                      </a:lnTo>
                      <a:lnTo>
                        <a:pt x="515" y="1460"/>
                      </a:lnTo>
                      <a:lnTo>
                        <a:pt x="564" y="1445"/>
                      </a:lnTo>
                      <a:lnTo>
                        <a:pt x="548" y="1391"/>
                      </a:lnTo>
                      <a:lnTo>
                        <a:pt x="407" y="1253"/>
                      </a:lnTo>
                      <a:lnTo>
                        <a:pt x="325" y="1109"/>
                      </a:lnTo>
                      <a:lnTo>
                        <a:pt x="255" y="1012"/>
                      </a:lnTo>
                      <a:lnTo>
                        <a:pt x="245" y="917"/>
                      </a:lnTo>
                      <a:lnTo>
                        <a:pt x="277" y="758"/>
                      </a:lnTo>
                      <a:lnTo>
                        <a:pt x="353" y="592"/>
                      </a:lnTo>
                      <a:lnTo>
                        <a:pt x="435" y="310"/>
                      </a:lnTo>
                      <a:lnTo>
                        <a:pt x="505" y="145"/>
                      </a:lnTo>
                      <a:lnTo>
                        <a:pt x="499" y="48"/>
                      </a:lnTo>
                      <a:lnTo>
                        <a:pt x="435" y="0"/>
                      </a:lnTo>
                      <a:lnTo>
                        <a:pt x="391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604" name="Freeform 316" descr="Papel reciclado"/>
                <p:cNvSpPr>
                  <a:spLocks/>
                </p:cNvSpPr>
                <p:nvPr/>
              </p:nvSpPr>
              <p:spPr bwMode="auto">
                <a:xfrm>
                  <a:off x="646" y="1406"/>
                  <a:ext cx="226" cy="625"/>
                </a:xfrm>
                <a:custGeom>
                  <a:avLst/>
                  <a:gdLst>
                    <a:gd name="T0" fmla="*/ 28 w 451"/>
                    <a:gd name="T1" fmla="*/ 97 h 1252"/>
                    <a:gd name="T2" fmla="*/ 45 w 451"/>
                    <a:gd name="T3" fmla="*/ 33 h 1252"/>
                    <a:gd name="T4" fmla="*/ 115 w 451"/>
                    <a:gd name="T5" fmla="*/ 0 h 1252"/>
                    <a:gd name="T6" fmla="*/ 179 w 451"/>
                    <a:gd name="T7" fmla="*/ 0 h 1252"/>
                    <a:gd name="T8" fmla="*/ 261 w 451"/>
                    <a:gd name="T9" fmla="*/ 48 h 1252"/>
                    <a:gd name="T10" fmla="*/ 338 w 451"/>
                    <a:gd name="T11" fmla="*/ 161 h 1252"/>
                    <a:gd name="T12" fmla="*/ 392 w 451"/>
                    <a:gd name="T13" fmla="*/ 277 h 1252"/>
                    <a:gd name="T14" fmla="*/ 418 w 451"/>
                    <a:gd name="T15" fmla="*/ 436 h 1252"/>
                    <a:gd name="T16" fmla="*/ 441 w 451"/>
                    <a:gd name="T17" fmla="*/ 623 h 1252"/>
                    <a:gd name="T18" fmla="*/ 451 w 451"/>
                    <a:gd name="T19" fmla="*/ 804 h 1252"/>
                    <a:gd name="T20" fmla="*/ 451 w 451"/>
                    <a:gd name="T21" fmla="*/ 1038 h 1252"/>
                    <a:gd name="T22" fmla="*/ 418 w 451"/>
                    <a:gd name="T23" fmla="*/ 1183 h 1252"/>
                    <a:gd name="T24" fmla="*/ 359 w 451"/>
                    <a:gd name="T25" fmla="*/ 1235 h 1252"/>
                    <a:gd name="T26" fmla="*/ 256 w 451"/>
                    <a:gd name="T27" fmla="*/ 1252 h 1252"/>
                    <a:gd name="T28" fmla="*/ 148 w 451"/>
                    <a:gd name="T29" fmla="*/ 1247 h 1252"/>
                    <a:gd name="T30" fmla="*/ 92 w 451"/>
                    <a:gd name="T31" fmla="*/ 1183 h 1252"/>
                    <a:gd name="T32" fmla="*/ 61 w 451"/>
                    <a:gd name="T33" fmla="*/ 1071 h 1252"/>
                    <a:gd name="T34" fmla="*/ 33 w 451"/>
                    <a:gd name="T35" fmla="*/ 960 h 1252"/>
                    <a:gd name="T36" fmla="*/ 12 w 451"/>
                    <a:gd name="T37" fmla="*/ 756 h 1252"/>
                    <a:gd name="T38" fmla="*/ 0 w 451"/>
                    <a:gd name="T39" fmla="*/ 528 h 1252"/>
                    <a:gd name="T40" fmla="*/ 0 w 451"/>
                    <a:gd name="T41" fmla="*/ 261 h 1252"/>
                    <a:gd name="T42" fmla="*/ 28 w 451"/>
                    <a:gd name="T43" fmla="*/ 145 h 1252"/>
                    <a:gd name="T44" fmla="*/ 28 w 451"/>
                    <a:gd name="T45" fmla="*/ 97 h 1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51" h="1252">
                      <a:moveTo>
                        <a:pt x="28" y="97"/>
                      </a:moveTo>
                      <a:lnTo>
                        <a:pt x="45" y="33"/>
                      </a:lnTo>
                      <a:lnTo>
                        <a:pt x="115" y="0"/>
                      </a:lnTo>
                      <a:lnTo>
                        <a:pt x="179" y="0"/>
                      </a:lnTo>
                      <a:lnTo>
                        <a:pt x="261" y="48"/>
                      </a:lnTo>
                      <a:lnTo>
                        <a:pt x="338" y="161"/>
                      </a:lnTo>
                      <a:lnTo>
                        <a:pt x="392" y="277"/>
                      </a:lnTo>
                      <a:lnTo>
                        <a:pt x="418" y="436"/>
                      </a:lnTo>
                      <a:lnTo>
                        <a:pt x="441" y="623"/>
                      </a:lnTo>
                      <a:lnTo>
                        <a:pt x="451" y="804"/>
                      </a:lnTo>
                      <a:lnTo>
                        <a:pt x="451" y="1038"/>
                      </a:lnTo>
                      <a:lnTo>
                        <a:pt x="418" y="1183"/>
                      </a:lnTo>
                      <a:lnTo>
                        <a:pt x="359" y="1235"/>
                      </a:lnTo>
                      <a:lnTo>
                        <a:pt x="256" y="1252"/>
                      </a:lnTo>
                      <a:lnTo>
                        <a:pt x="148" y="1247"/>
                      </a:lnTo>
                      <a:lnTo>
                        <a:pt x="92" y="1183"/>
                      </a:lnTo>
                      <a:lnTo>
                        <a:pt x="61" y="1071"/>
                      </a:lnTo>
                      <a:lnTo>
                        <a:pt x="33" y="960"/>
                      </a:lnTo>
                      <a:lnTo>
                        <a:pt x="12" y="756"/>
                      </a:lnTo>
                      <a:lnTo>
                        <a:pt x="0" y="528"/>
                      </a:lnTo>
                      <a:lnTo>
                        <a:pt x="0" y="261"/>
                      </a:lnTo>
                      <a:lnTo>
                        <a:pt x="28" y="145"/>
                      </a:lnTo>
                      <a:lnTo>
                        <a:pt x="28" y="97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3311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2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1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 sz="4800" b="1">
                <a:solidFill>
                  <a:srgbClr val="FF3300"/>
                </a:solidFill>
              </a:rPr>
              <a:t>MANIPULADOR</a:t>
            </a:r>
            <a:endParaRPr lang="pt-BR" altLang="pt-BR" sz="4800" b="1">
              <a:solidFill>
                <a:srgbClr val="FF3300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0" y="2133601"/>
            <a:ext cx="5194300" cy="3992563"/>
          </a:xfrm>
        </p:spPr>
        <p:txBody>
          <a:bodyPr/>
          <a:lstStyle/>
          <a:p>
            <a:pPr>
              <a:buFontTx/>
              <a:buNone/>
            </a:pPr>
            <a:r>
              <a:rPr lang="pt-PT" altLang="pt-BR" b="1">
                <a:solidFill>
                  <a:srgbClr val="000099"/>
                </a:solidFill>
              </a:rPr>
              <a:t>ATITUDES:</a:t>
            </a:r>
          </a:p>
          <a:p>
            <a:r>
              <a:rPr lang="en-US" altLang="pt-BR" b="1">
                <a:solidFill>
                  <a:srgbClr val="000099"/>
                </a:solidFill>
              </a:rPr>
              <a:t># </a:t>
            </a:r>
            <a:r>
              <a:rPr lang="pt-PT" altLang="pt-BR">
                <a:solidFill>
                  <a:srgbClr val="FF3300"/>
                </a:solidFill>
              </a:rPr>
              <a:t>COMPETITIVIDADE </a:t>
            </a:r>
          </a:p>
          <a:p>
            <a:r>
              <a:rPr lang="en-US" altLang="pt-BR" b="1">
                <a:solidFill>
                  <a:srgbClr val="000099"/>
                </a:solidFill>
              </a:rPr>
              <a:t>#</a:t>
            </a:r>
            <a:r>
              <a:rPr lang="en-US" altLang="pt-BR"/>
              <a:t>  </a:t>
            </a:r>
            <a:r>
              <a:rPr lang="pt-PT" altLang="pt-BR">
                <a:solidFill>
                  <a:srgbClr val="FF3300"/>
                </a:solidFill>
              </a:rPr>
              <a:t>INTERESSE</a:t>
            </a:r>
          </a:p>
          <a:p>
            <a:r>
              <a:rPr lang="en-US" altLang="pt-BR" b="1">
                <a:solidFill>
                  <a:srgbClr val="000099"/>
                </a:solidFill>
              </a:rPr>
              <a:t># </a:t>
            </a:r>
            <a:r>
              <a:rPr lang="en-US" altLang="pt-BR">
                <a:solidFill>
                  <a:srgbClr val="FF3300"/>
                </a:solidFill>
              </a:rPr>
              <a:t>OLHAR DE LADO</a:t>
            </a:r>
          </a:p>
          <a:p>
            <a:r>
              <a:rPr lang="en-US" altLang="pt-BR" b="1">
                <a:solidFill>
                  <a:srgbClr val="000099"/>
                </a:solidFill>
              </a:rPr>
              <a:t>#</a:t>
            </a:r>
            <a:r>
              <a:rPr lang="en-US" altLang="pt-BR"/>
              <a:t> </a:t>
            </a:r>
            <a:r>
              <a:rPr lang="pt-PT" altLang="pt-BR">
                <a:solidFill>
                  <a:srgbClr val="FF3300"/>
                </a:solidFill>
              </a:rPr>
              <a:t> SORRISO “SACANA”</a:t>
            </a:r>
          </a:p>
          <a:p>
            <a:r>
              <a:rPr lang="en-US" altLang="pt-BR" b="1">
                <a:solidFill>
                  <a:srgbClr val="000099"/>
                </a:solidFill>
              </a:rPr>
              <a:t># </a:t>
            </a:r>
            <a:r>
              <a:rPr lang="pt-PT" altLang="pt-BR">
                <a:solidFill>
                  <a:srgbClr val="FF3300"/>
                </a:solidFill>
              </a:rPr>
              <a:t>UTILIZAÇÃO DO OUTRO</a:t>
            </a:r>
            <a:endParaRPr lang="en-GB" altLang="pt-BR">
              <a:solidFill>
                <a:srgbClr val="FF3300"/>
              </a:solidFill>
            </a:endParaRPr>
          </a:p>
          <a:p>
            <a:endParaRPr lang="pt-BR" altLang="pt-BR"/>
          </a:p>
        </p:txBody>
      </p:sp>
      <p:grpSp>
        <p:nvGrpSpPr>
          <p:cNvPr id="60420" name="Group 4"/>
          <p:cNvGrpSpPr>
            <a:grpSpLocks/>
          </p:cNvGrpSpPr>
          <p:nvPr/>
        </p:nvGrpSpPr>
        <p:grpSpPr bwMode="auto">
          <a:xfrm>
            <a:off x="1774825" y="2205038"/>
            <a:ext cx="2592388" cy="2951162"/>
            <a:chOff x="2426" y="1253"/>
            <a:chExt cx="1928" cy="1533"/>
          </a:xfrm>
        </p:grpSpPr>
        <p:grpSp>
          <p:nvGrpSpPr>
            <p:cNvPr id="60421" name="Group 5"/>
            <p:cNvGrpSpPr>
              <a:grpSpLocks/>
            </p:cNvGrpSpPr>
            <p:nvPr/>
          </p:nvGrpSpPr>
          <p:grpSpPr bwMode="auto">
            <a:xfrm>
              <a:off x="2426" y="1253"/>
              <a:ext cx="1247" cy="1533"/>
              <a:chOff x="612" y="1525"/>
              <a:chExt cx="1488" cy="2304"/>
            </a:xfrm>
          </p:grpSpPr>
          <p:sp>
            <p:nvSpPr>
              <p:cNvPr id="60422" name="AutoShape 6"/>
              <p:cNvSpPr>
                <a:spLocks noChangeAspect="1" noChangeArrowheads="1" noTextEdit="1"/>
              </p:cNvSpPr>
              <p:nvPr/>
            </p:nvSpPr>
            <p:spPr bwMode="auto">
              <a:xfrm>
                <a:off x="612" y="1525"/>
                <a:ext cx="1488" cy="2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23" name="Freeform 7"/>
              <p:cNvSpPr>
                <a:spLocks/>
              </p:cNvSpPr>
              <p:nvPr/>
            </p:nvSpPr>
            <p:spPr bwMode="auto">
              <a:xfrm>
                <a:off x="612" y="1525"/>
                <a:ext cx="1488" cy="2304"/>
              </a:xfrm>
              <a:custGeom>
                <a:avLst/>
                <a:gdLst>
                  <a:gd name="T0" fmla="*/ 3151 w 8926"/>
                  <a:gd name="T1" fmla="*/ 5055 h 9216"/>
                  <a:gd name="T2" fmla="*/ 1657 w 8926"/>
                  <a:gd name="T3" fmla="*/ 2676 h 9216"/>
                  <a:gd name="T4" fmla="*/ 1868 w 8926"/>
                  <a:gd name="T5" fmla="*/ 2653 h 9216"/>
                  <a:gd name="T6" fmla="*/ 2382 w 8926"/>
                  <a:gd name="T7" fmla="*/ 2598 h 9216"/>
                  <a:gd name="T8" fmla="*/ 3018 w 8926"/>
                  <a:gd name="T9" fmla="*/ 2530 h 9216"/>
                  <a:gd name="T10" fmla="*/ 3593 w 8926"/>
                  <a:gd name="T11" fmla="*/ 2468 h 9216"/>
                  <a:gd name="T12" fmla="*/ 3926 w 8926"/>
                  <a:gd name="T13" fmla="*/ 2433 h 9216"/>
                  <a:gd name="T14" fmla="*/ 1740 w 8926"/>
                  <a:gd name="T15" fmla="*/ 644 h 9216"/>
                  <a:gd name="T16" fmla="*/ 1577 w 8926"/>
                  <a:gd name="T17" fmla="*/ 636 h 9216"/>
                  <a:gd name="T18" fmla="*/ 1326 w 8926"/>
                  <a:gd name="T19" fmla="*/ 623 h 9216"/>
                  <a:gd name="T20" fmla="*/ 1063 w 8926"/>
                  <a:gd name="T21" fmla="*/ 611 h 9216"/>
                  <a:gd name="T22" fmla="*/ 864 w 8926"/>
                  <a:gd name="T23" fmla="*/ 600 h 9216"/>
                  <a:gd name="T24" fmla="*/ 802 w 8926"/>
                  <a:gd name="T25" fmla="*/ 599 h 9216"/>
                  <a:gd name="T26" fmla="*/ 860 w 8926"/>
                  <a:gd name="T27" fmla="*/ 706 h 9216"/>
                  <a:gd name="T28" fmla="*/ 974 w 8926"/>
                  <a:gd name="T29" fmla="*/ 920 h 9216"/>
                  <a:gd name="T30" fmla="*/ 1107 w 8926"/>
                  <a:gd name="T31" fmla="*/ 1167 h 9216"/>
                  <a:gd name="T32" fmla="*/ 1223 w 8926"/>
                  <a:gd name="T33" fmla="*/ 1381 h 9216"/>
                  <a:gd name="T34" fmla="*/ 1281 w 8926"/>
                  <a:gd name="T35" fmla="*/ 1488 h 9216"/>
                  <a:gd name="T36" fmla="*/ 1406 w 8926"/>
                  <a:gd name="T37" fmla="*/ 1490 h 9216"/>
                  <a:gd name="T38" fmla="*/ 1694 w 8926"/>
                  <a:gd name="T39" fmla="*/ 1490 h 9216"/>
                  <a:gd name="T40" fmla="*/ 1818 w 8926"/>
                  <a:gd name="T41" fmla="*/ 1485 h 9216"/>
                  <a:gd name="T42" fmla="*/ 1795 w 8926"/>
                  <a:gd name="T43" fmla="*/ 1308 h 9216"/>
                  <a:gd name="T44" fmla="*/ 1768 w 8926"/>
                  <a:gd name="T45" fmla="*/ 1083 h 9216"/>
                  <a:gd name="T46" fmla="*/ 1783 w 8926"/>
                  <a:gd name="T47" fmla="*/ 1038 h 9216"/>
                  <a:gd name="T48" fmla="*/ 1890 w 8926"/>
                  <a:gd name="T49" fmla="*/ 1013 h 9216"/>
                  <a:gd name="T50" fmla="*/ 1975 w 8926"/>
                  <a:gd name="T51" fmla="*/ 993 h 9216"/>
                  <a:gd name="T52" fmla="*/ 1991 w 8926"/>
                  <a:gd name="T53" fmla="*/ 1041 h 9216"/>
                  <a:gd name="T54" fmla="*/ 2035 w 8926"/>
                  <a:gd name="T55" fmla="*/ 1195 h 9216"/>
                  <a:gd name="T56" fmla="*/ 2092 w 8926"/>
                  <a:gd name="T57" fmla="*/ 1399 h 9216"/>
                  <a:gd name="T58" fmla="*/ 2147 w 8926"/>
                  <a:gd name="T59" fmla="*/ 1593 h 9216"/>
                  <a:gd name="T60" fmla="*/ 2182 w 8926"/>
                  <a:gd name="T61" fmla="*/ 1717 h 9216"/>
                  <a:gd name="T62" fmla="*/ 1109 w 8926"/>
                  <a:gd name="T63" fmla="*/ 2014 h 9216"/>
                  <a:gd name="T64" fmla="*/ 946 w 8926"/>
                  <a:gd name="T65" fmla="*/ 1777 h 9216"/>
                  <a:gd name="T66" fmla="*/ 664 w 8926"/>
                  <a:gd name="T67" fmla="*/ 1367 h 9216"/>
                  <a:gd name="T68" fmla="*/ 353 w 8926"/>
                  <a:gd name="T69" fmla="*/ 916 h 9216"/>
                  <a:gd name="T70" fmla="*/ 103 w 8926"/>
                  <a:gd name="T71" fmla="*/ 549 h 9216"/>
                  <a:gd name="T72" fmla="*/ 0 w 8926"/>
                  <a:gd name="T73" fmla="*/ 398 h 9216"/>
                  <a:gd name="T74" fmla="*/ 123 w 8926"/>
                  <a:gd name="T75" fmla="*/ 361 h 9216"/>
                  <a:gd name="T76" fmla="*/ 421 w 8926"/>
                  <a:gd name="T77" fmla="*/ 272 h 9216"/>
                  <a:gd name="T78" fmla="*/ 791 w 8926"/>
                  <a:gd name="T79" fmla="*/ 162 h 9216"/>
                  <a:gd name="T80" fmla="*/ 1126 w 8926"/>
                  <a:gd name="T81" fmla="*/ 62 h 9216"/>
                  <a:gd name="T82" fmla="*/ 1321 w 8926"/>
                  <a:gd name="T83" fmla="*/ 4 h 9216"/>
                  <a:gd name="T84" fmla="*/ 1471 w 8926"/>
                  <a:gd name="T85" fmla="*/ 101 h 9216"/>
                  <a:gd name="T86" fmla="*/ 2066 w 8926"/>
                  <a:gd name="T87" fmla="*/ 541 h 9216"/>
                  <a:gd name="T88" fmla="*/ 2911 w 8926"/>
                  <a:gd name="T89" fmla="*/ 1165 h 9216"/>
                  <a:gd name="T90" fmla="*/ 3757 w 8926"/>
                  <a:gd name="T91" fmla="*/ 1790 h 9216"/>
                  <a:gd name="T92" fmla="*/ 4353 w 8926"/>
                  <a:gd name="T93" fmla="*/ 2230 h 9216"/>
                  <a:gd name="T94" fmla="*/ 5075 w 8926"/>
                  <a:gd name="T95" fmla="*/ 992 h 9216"/>
                  <a:gd name="T96" fmla="*/ 4379 w 8926"/>
                  <a:gd name="T97" fmla="*/ 597 h 9216"/>
                  <a:gd name="T98" fmla="*/ 8338 w 8926"/>
                  <a:gd name="T99" fmla="*/ 1387 h 9216"/>
                  <a:gd name="T100" fmla="*/ 6358 w 8926"/>
                  <a:gd name="T101" fmla="*/ 2083 h 9216"/>
                  <a:gd name="T102" fmla="*/ 8172 w 8926"/>
                  <a:gd name="T103" fmla="*/ 6215 h 9216"/>
                  <a:gd name="T104" fmla="*/ 7963 w 8926"/>
                  <a:gd name="T105" fmla="*/ 8624 h 9216"/>
                  <a:gd name="T106" fmla="*/ 5021 w 8926"/>
                  <a:gd name="T107" fmla="*/ 8328 h 9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926" h="9216">
                    <a:moveTo>
                      <a:pt x="2027" y="8971"/>
                    </a:moveTo>
                    <a:lnTo>
                      <a:pt x="2508" y="8276"/>
                    </a:lnTo>
                    <a:lnTo>
                      <a:pt x="2883" y="7484"/>
                    </a:lnTo>
                    <a:lnTo>
                      <a:pt x="3203" y="6543"/>
                    </a:lnTo>
                    <a:lnTo>
                      <a:pt x="3257" y="5750"/>
                    </a:lnTo>
                    <a:lnTo>
                      <a:pt x="3151" y="5055"/>
                    </a:lnTo>
                    <a:lnTo>
                      <a:pt x="2774" y="4808"/>
                    </a:lnTo>
                    <a:lnTo>
                      <a:pt x="2615" y="4511"/>
                    </a:lnTo>
                    <a:lnTo>
                      <a:pt x="2615" y="4263"/>
                    </a:lnTo>
                    <a:lnTo>
                      <a:pt x="2723" y="4065"/>
                    </a:lnTo>
                    <a:lnTo>
                      <a:pt x="2027" y="3075"/>
                    </a:lnTo>
                    <a:lnTo>
                      <a:pt x="1657" y="2676"/>
                    </a:lnTo>
                    <a:lnTo>
                      <a:pt x="1664" y="2675"/>
                    </a:lnTo>
                    <a:lnTo>
                      <a:pt x="1683" y="2673"/>
                    </a:lnTo>
                    <a:lnTo>
                      <a:pt x="1713" y="2670"/>
                    </a:lnTo>
                    <a:lnTo>
                      <a:pt x="1755" y="2665"/>
                    </a:lnTo>
                    <a:lnTo>
                      <a:pt x="1808" y="2660"/>
                    </a:lnTo>
                    <a:lnTo>
                      <a:pt x="1868" y="2653"/>
                    </a:lnTo>
                    <a:lnTo>
                      <a:pt x="1938" y="2646"/>
                    </a:lnTo>
                    <a:lnTo>
                      <a:pt x="2015" y="2637"/>
                    </a:lnTo>
                    <a:lnTo>
                      <a:pt x="2099" y="2629"/>
                    </a:lnTo>
                    <a:lnTo>
                      <a:pt x="2189" y="2618"/>
                    </a:lnTo>
                    <a:lnTo>
                      <a:pt x="2283" y="2609"/>
                    </a:lnTo>
                    <a:lnTo>
                      <a:pt x="2382" y="2598"/>
                    </a:lnTo>
                    <a:lnTo>
                      <a:pt x="2485" y="2587"/>
                    </a:lnTo>
                    <a:lnTo>
                      <a:pt x="2589" y="2575"/>
                    </a:lnTo>
                    <a:lnTo>
                      <a:pt x="2696" y="2565"/>
                    </a:lnTo>
                    <a:lnTo>
                      <a:pt x="2804" y="2552"/>
                    </a:lnTo>
                    <a:lnTo>
                      <a:pt x="2911" y="2541"/>
                    </a:lnTo>
                    <a:lnTo>
                      <a:pt x="3018" y="2530"/>
                    </a:lnTo>
                    <a:lnTo>
                      <a:pt x="3122" y="2519"/>
                    </a:lnTo>
                    <a:lnTo>
                      <a:pt x="3225" y="2507"/>
                    </a:lnTo>
                    <a:lnTo>
                      <a:pt x="3324" y="2497"/>
                    </a:lnTo>
                    <a:lnTo>
                      <a:pt x="3419" y="2487"/>
                    </a:lnTo>
                    <a:lnTo>
                      <a:pt x="3508" y="2477"/>
                    </a:lnTo>
                    <a:lnTo>
                      <a:pt x="3593" y="2468"/>
                    </a:lnTo>
                    <a:lnTo>
                      <a:pt x="3670" y="2460"/>
                    </a:lnTo>
                    <a:lnTo>
                      <a:pt x="3740" y="2453"/>
                    </a:lnTo>
                    <a:lnTo>
                      <a:pt x="3801" y="2445"/>
                    </a:lnTo>
                    <a:lnTo>
                      <a:pt x="3852" y="2440"/>
                    </a:lnTo>
                    <a:lnTo>
                      <a:pt x="3895" y="2436"/>
                    </a:lnTo>
                    <a:lnTo>
                      <a:pt x="3926" y="2433"/>
                    </a:lnTo>
                    <a:lnTo>
                      <a:pt x="3945" y="2431"/>
                    </a:lnTo>
                    <a:lnTo>
                      <a:pt x="3951" y="2430"/>
                    </a:lnTo>
                    <a:lnTo>
                      <a:pt x="1764" y="645"/>
                    </a:lnTo>
                    <a:lnTo>
                      <a:pt x="1760" y="645"/>
                    </a:lnTo>
                    <a:lnTo>
                      <a:pt x="1753" y="644"/>
                    </a:lnTo>
                    <a:lnTo>
                      <a:pt x="1740" y="644"/>
                    </a:lnTo>
                    <a:lnTo>
                      <a:pt x="1722" y="643"/>
                    </a:lnTo>
                    <a:lnTo>
                      <a:pt x="1700" y="642"/>
                    </a:lnTo>
                    <a:lnTo>
                      <a:pt x="1675" y="641"/>
                    </a:lnTo>
                    <a:lnTo>
                      <a:pt x="1646" y="639"/>
                    </a:lnTo>
                    <a:lnTo>
                      <a:pt x="1613" y="638"/>
                    </a:lnTo>
                    <a:lnTo>
                      <a:pt x="1577" y="636"/>
                    </a:lnTo>
                    <a:lnTo>
                      <a:pt x="1540" y="634"/>
                    </a:lnTo>
                    <a:lnTo>
                      <a:pt x="1499" y="632"/>
                    </a:lnTo>
                    <a:lnTo>
                      <a:pt x="1458" y="630"/>
                    </a:lnTo>
                    <a:lnTo>
                      <a:pt x="1415" y="628"/>
                    </a:lnTo>
                    <a:lnTo>
                      <a:pt x="1371" y="626"/>
                    </a:lnTo>
                    <a:lnTo>
                      <a:pt x="1326" y="623"/>
                    </a:lnTo>
                    <a:lnTo>
                      <a:pt x="1281" y="621"/>
                    </a:lnTo>
                    <a:lnTo>
                      <a:pt x="1236" y="619"/>
                    </a:lnTo>
                    <a:lnTo>
                      <a:pt x="1191" y="617"/>
                    </a:lnTo>
                    <a:lnTo>
                      <a:pt x="1147" y="615"/>
                    </a:lnTo>
                    <a:lnTo>
                      <a:pt x="1105" y="613"/>
                    </a:lnTo>
                    <a:lnTo>
                      <a:pt x="1063" y="611"/>
                    </a:lnTo>
                    <a:lnTo>
                      <a:pt x="1024" y="609"/>
                    </a:lnTo>
                    <a:lnTo>
                      <a:pt x="986" y="607"/>
                    </a:lnTo>
                    <a:lnTo>
                      <a:pt x="951" y="605"/>
                    </a:lnTo>
                    <a:lnTo>
                      <a:pt x="918" y="604"/>
                    </a:lnTo>
                    <a:lnTo>
                      <a:pt x="890" y="601"/>
                    </a:lnTo>
                    <a:lnTo>
                      <a:pt x="864" y="600"/>
                    </a:lnTo>
                    <a:lnTo>
                      <a:pt x="842" y="599"/>
                    </a:lnTo>
                    <a:lnTo>
                      <a:pt x="825" y="598"/>
                    </a:lnTo>
                    <a:lnTo>
                      <a:pt x="811" y="598"/>
                    </a:lnTo>
                    <a:lnTo>
                      <a:pt x="803" y="597"/>
                    </a:lnTo>
                    <a:lnTo>
                      <a:pt x="801" y="597"/>
                    </a:lnTo>
                    <a:lnTo>
                      <a:pt x="802" y="599"/>
                    </a:lnTo>
                    <a:lnTo>
                      <a:pt x="807" y="608"/>
                    </a:lnTo>
                    <a:lnTo>
                      <a:pt x="812" y="619"/>
                    </a:lnTo>
                    <a:lnTo>
                      <a:pt x="821" y="636"/>
                    </a:lnTo>
                    <a:lnTo>
                      <a:pt x="833" y="656"/>
                    </a:lnTo>
                    <a:lnTo>
                      <a:pt x="845" y="680"/>
                    </a:lnTo>
                    <a:lnTo>
                      <a:pt x="860" y="706"/>
                    </a:lnTo>
                    <a:lnTo>
                      <a:pt x="875" y="737"/>
                    </a:lnTo>
                    <a:lnTo>
                      <a:pt x="893" y="769"/>
                    </a:lnTo>
                    <a:lnTo>
                      <a:pt x="911" y="805"/>
                    </a:lnTo>
                    <a:lnTo>
                      <a:pt x="932" y="841"/>
                    </a:lnTo>
                    <a:lnTo>
                      <a:pt x="952" y="880"/>
                    </a:lnTo>
                    <a:lnTo>
                      <a:pt x="974" y="920"/>
                    </a:lnTo>
                    <a:lnTo>
                      <a:pt x="996" y="961"/>
                    </a:lnTo>
                    <a:lnTo>
                      <a:pt x="1018" y="1002"/>
                    </a:lnTo>
                    <a:lnTo>
                      <a:pt x="1041" y="1044"/>
                    </a:lnTo>
                    <a:lnTo>
                      <a:pt x="1063" y="1085"/>
                    </a:lnTo>
                    <a:lnTo>
                      <a:pt x="1086" y="1126"/>
                    </a:lnTo>
                    <a:lnTo>
                      <a:pt x="1107" y="1167"/>
                    </a:lnTo>
                    <a:lnTo>
                      <a:pt x="1128" y="1207"/>
                    </a:lnTo>
                    <a:lnTo>
                      <a:pt x="1150" y="1246"/>
                    </a:lnTo>
                    <a:lnTo>
                      <a:pt x="1170" y="1282"/>
                    </a:lnTo>
                    <a:lnTo>
                      <a:pt x="1188" y="1318"/>
                    </a:lnTo>
                    <a:lnTo>
                      <a:pt x="1206" y="1351"/>
                    </a:lnTo>
                    <a:lnTo>
                      <a:pt x="1223" y="1381"/>
                    </a:lnTo>
                    <a:lnTo>
                      <a:pt x="1237" y="1407"/>
                    </a:lnTo>
                    <a:lnTo>
                      <a:pt x="1250" y="1431"/>
                    </a:lnTo>
                    <a:lnTo>
                      <a:pt x="1261" y="1451"/>
                    </a:lnTo>
                    <a:lnTo>
                      <a:pt x="1270" y="1468"/>
                    </a:lnTo>
                    <a:lnTo>
                      <a:pt x="1277" y="1479"/>
                    </a:lnTo>
                    <a:lnTo>
                      <a:pt x="1281" y="1488"/>
                    </a:lnTo>
                    <a:lnTo>
                      <a:pt x="1282" y="1490"/>
                    </a:lnTo>
                    <a:lnTo>
                      <a:pt x="1288" y="1490"/>
                    </a:lnTo>
                    <a:lnTo>
                      <a:pt x="1305" y="1490"/>
                    </a:lnTo>
                    <a:lnTo>
                      <a:pt x="1331" y="1490"/>
                    </a:lnTo>
                    <a:lnTo>
                      <a:pt x="1366" y="1490"/>
                    </a:lnTo>
                    <a:lnTo>
                      <a:pt x="1406" y="1490"/>
                    </a:lnTo>
                    <a:lnTo>
                      <a:pt x="1451" y="1490"/>
                    </a:lnTo>
                    <a:lnTo>
                      <a:pt x="1499" y="1490"/>
                    </a:lnTo>
                    <a:lnTo>
                      <a:pt x="1549" y="1490"/>
                    </a:lnTo>
                    <a:lnTo>
                      <a:pt x="1600" y="1490"/>
                    </a:lnTo>
                    <a:lnTo>
                      <a:pt x="1648" y="1490"/>
                    </a:lnTo>
                    <a:lnTo>
                      <a:pt x="1694" y="1490"/>
                    </a:lnTo>
                    <a:lnTo>
                      <a:pt x="1735" y="1490"/>
                    </a:lnTo>
                    <a:lnTo>
                      <a:pt x="1768" y="1490"/>
                    </a:lnTo>
                    <a:lnTo>
                      <a:pt x="1795" y="1490"/>
                    </a:lnTo>
                    <a:lnTo>
                      <a:pt x="1812" y="1490"/>
                    </a:lnTo>
                    <a:lnTo>
                      <a:pt x="1819" y="1490"/>
                    </a:lnTo>
                    <a:lnTo>
                      <a:pt x="1818" y="1485"/>
                    </a:lnTo>
                    <a:lnTo>
                      <a:pt x="1817" y="1471"/>
                    </a:lnTo>
                    <a:lnTo>
                      <a:pt x="1813" y="1449"/>
                    </a:lnTo>
                    <a:lnTo>
                      <a:pt x="1810" y="1420"/>
                    </a:lnTo>
                    <a:lnTo>
                      <a:pt x="1805" y="1386"/>
                    </a:lnTo>
                    <a:lnTo>
                      <a:pt x="1801" y="1348"/>
                    </a:lnTo>
                    <a:lnTo>
                      <a:pt x="1795" y="1308"/>
                    </a:lnTo>
                    <a:lnTo>
                      <a:pt x="1791" y="1266"/>
                    </a:lnTo>
                    <a:lnTo>
                      <a:pt x="1785" y="1225"/>
                    </a:lnTo>
                    <a:lnTo>
                      <a:pt x="1781" y="1184"/>
                    </a:lnTo>
                    <a:lnTo>
                      <a:pt x="1776" y="1146"/>
                    </a:lnTo>
                    <a:lnTo>
                      <a:pt x="1772" y="1113"/>
                    </a:lnTo>
                    <a:lnTo>
                      <a:pt x="1768" y="1083"/>
                    </a:lnTo>
                    <a:lnTo>
                      <a:pt x="1766" y="1061"/>
                    </a:lnTo>
                    <a:lnTo>
                      <a:pt x="1764" y="1048"/>
                    </a:lnTo>
                    <a:lnTo>
                      <a:pt x="1764" y="1043"/>
                    </a:lnTo>
                    <a:lnTo>
                      <a:pt x="1766" y="1041"/>
                    </a:lnTo>
                    <a:lnTo>
                      <a:pt x="1773" y="1040"/>
                    </a:lnTo>
                    <a:lnTo>
                      <a:pt x="1783" y="1038"/>
                    </a:lnTo>
                    <a:lnTo>
                      <a:pt x="1796" y="1034"/>
                    </a:lnTo>
                    <a:lnTo>
                      <a:pt x="1812" y="1031"/>
                    </a:lnTo>
                    <a:lnTo>
                      <a:pt x="1830" y="1027"/>
                    </a:lnTo>
                    <a:lnTo>
                      <a:pt x="1850" y="1022"/>
                    </a:lnTo>
                    <a:lnTo>
                      <a:pt x="1870" y="1017"/>
                    </a:lnTo>
                    <a:lnTo>
                      <a:pt x="1890" y="1013"/>
                    </a:lnTo>
                    <a:lnTo>
                      <a:pt x="1909" y="1008"/>
                    </a:lnTo>
                    <a:lnTo>
                      <a:pt x="1927" y="1004"/>
                    </a:lnTo>
                    <a:lnTo>
                      <a:pt x="1944" y="1000"/>
                    </a:lnTo>
                    <a:lnTo>
                      <a:pt x="1957" y="996"/>
                    </a:lnTo>
                    <a:lnTo>
                      <a:pt x="1969" y="994"/>
                    </a:lnTo>
                    <a:lnTo>
                      <a:pt x="1975" y="993"/>
                    </a:lnTo>
                    <a:lnTo>
                      <a:pt x="1978" y="992"/>
                    </a:lnTo>
                    <a:lnTo>
                      <a:pt x="1978" y="994"/>
                    </a:lnTo>
                    <a:lnTo>
                      <a:pt x="1980" y="1001"/>
                    </a:lnTo>
                    <a:lnTo>
                      <a:pt x="1982" y="1011"/>
                    </a:lnTo>
                    <a:lnTo>
                      <a:pt x="1986" y="1025"/>
                    </a:lnTo>
                    <a:lnTo>
                      <a:pt x="1991" y="1041"/>
                    </a:lnTo>
                    <a:lnTo>
                      <a:pt x="1997" y="1061"/>
                    </a:lnTo>
                    <a:lnTo>
                      <a:pt x="2003" y="1083"/>
                    </a:lnTo>
                    <a:lnTo>
                      <a:pt x="2010" y="1109"/>
                    </a:lnTo>
                    <a:lnTo>
                      <a:pt x="2018" y="1136"/>
                    </a:lnTo>
                    <a:lnTo>
                      <a:pt x="2026" y="1165"/>
                    </a:lnTo>
                    <a:lnTo>
                      <a:pt x="2035" y="1195"/>
                    </a:lnTo>
                    <a:lnTo>
                      <a:pt x="2044" y="1228"/>
                    </a:lnTo>
                    <a:lnTo>
                      <a:pt x="2053" y="1260"/>
                    </a:lnTo>
                    <a:lnTo>
                      <a:pt x="2063" y="1295"/>
                    </a:lnTo>
                    <a:lnTo>
                      <a:pt x="2072" y="1330"/>
                    </a:lnTo>
                    <a:lnTo>
                      <a:pt x="2082" y="1364"/>
                    </a:lnTo>
                    <a:lnTo>
                      <a:pt x="2092" y="1399"/>
                    </a:lnTo>
                    <a:lnTo>
                      <a:pt x="2102" y="1433"/>
                    </a:lnTo>
                    <a:lnTo>
                      <a:pt x="2111" y="1468"/>
                    </a:lnTo>
                    <a:lnTo>
                      <a:pt x="2121" y="1500"/>
                    </a:lnTo>
                    <a:lnTo>
                      <a:pt x="2130" y="1533"/>
                    </a:lnTo>
                    <a:lnTo>
                      <a:pt x="2138" y="1563"/>
                    </a:lnTo>
                    <a:lnTo>
                      <a:pt x="2147" y="1593"/>
                    </a:lnTo>
                    <a:lnTo>
                      <a:pt x="2155" y="1620"/>
                    </a:lnTo>
                    <a:lnTo>
                      <a:pt x="2162" y="1645"/>
                    </a:lnTo>
                    <a:lnTo>
                      <a:pt x="2169" y="1667"/>
                    </a:lnTo>
                    <a:lnTo>
                      <a:pt x="2174" y="1687"/>
                    </a:lnTo>
                    <a:lnTo>
                      <a:pt x="2179" y="1704"/>
                    </a:lnTo>
                    <a:lnTo>
                      <a:pt x="2182" y="1717"/>
                    </a:lnTo>
                    <a:lnTo>
                      <a:pt x="2186" y="1728"/>
                    </a:lnTo>
                    <a:lnTo>
                      <a:pt x="2187" y="1734"/>
                    </a:lnTo>
                    <a:lnTo>
                      <a:pt x="2188" y="1736"/>
                    </a:lnTo>
                    <a:lnTo>
                      <a:pt x="1122" y="2033"/>
                    </a:lnTo>
                    <a:lnTo>
                      <a:pt x="1118" y="2028"/>
                    </a:lnTo>
                    <a:lnTo>
                      <a:pt x="1109" y="2014"/>
                    </a:lnTo>
                    <a:lnTo>
                      <a:pt x="1093" y="1992"/>
                    </a:lnTo>
                    <a:lnTo>
                      <a:pt x="1073" y="1962"/>
                    </a:lnTo>
                    <a:lnTo>
                      <a:pt x="1047" y="1926"/>
                    </a:lnTo>
                    <a:lnTo>
                      <a:pt x="1017" y="1882"/>
                    </a:lnTo>
                    <a:lnTo>
                      <a:pt x="983" y="1833"/>
                    </a:lnTo>
                    <a:lnTo>
                      <a:pt x="946" y="1777"/>
                    </a:lnTo>
                    <a:lnTo>
                      <a:pt x="905" y="1717"/>
                    </a:lnTo>
                    <a:lnTo>
                      <a:pt x="861" y="1653"/>
                    </a:lnTo>
                    <a:lnTo>
                      <a:pt x="815" y="1586"/>
                    </a:lnTo>
                    <a:lnTo>
                      <a:pt x="766" y="1515"/>
                    </a:lnTo>
                    <a:lnTo>
                      <a:pt x="716" y="1443"/>
                    </a:lnTo>
                    <a:lnTo>
                      <a:pt x="664" y="1367"/>
                    </a:lnTo>
                    <a:lnTo>
                      <a:pt x="612" y="1292"/>
                    </a:lnTo>
                    <a:lnTo>
                      <a:pt x="559" y="1215"/>
                    </a:lnTo>
                    <a:lnTo>
                      <a:pt x="507" y="1139"/>
                    </a:lnTo>
                    <a:lnTo>
                      <a:pt x="455" y="1063"/>
                    </a:lnTo>
                    <a:lnTo>
                      <a:pt x="404" y="988"/>
                    </a:lnTo>
                    <a:lnTo>
                      <a:pt x="353" y="916"/>
                    </a:lnTo>
                    <a:lnTo>
                      <a:pt x="305" y="844"/>
                    </a:lnTo>
                    <a:lnTo>
                      <a:pt x="259" y="777"/>
                    </a:lnTo>
                    <a:lnTo>
                      <a:pt x="215" y="714"/>
                    </a:lnTo>
                    <a:lnTo>
                      <a:pt x="175" y="654"/>
                    </a:lnTo>
                    <a:lnTo>
                      <a:pt x="136" y="598"/>
                    </a:lnTo>
                    <a:lnTo>
                      <a:pt x="103" y="549"/>
                    </a:lnTo>
                    <a:lnTo>
                      <a:pt x="73" y="505"/>
                    </a:lnTo>
                    <a:lnTo>
                      <a:pt x="47" y="468"/>
                    </a:lnTo>
                    <a:lnTo>
                      <a:pt x="27" y="439"/>
                    </a:lnTo>
                    <a:lnTo>
                      <a:pt x="13" y="417"/>
                    </a:lnTo>
                    <a:lnTo>
                      <a:pt x="4" y="402"/>
                    </a:lnTo>
                    <a:lnTo>
                      <a:pt x="0" y="398"/>
                    </a:lnTo>
                    <a:lnTo>
                      <a:pt x="4" y="397"/>
                    </a:lnTo>
                    <a:lnTo>
                      <a:pt x="15" y="394"/>
                    </a:lnTo>
                    <a:lnTo>
                      <a:pt x="33" y="389"/>
                    </a:lnTo>
                    <a:lnTo>
                      <a:pt x="56" y="381"/>
                    </a:lnTo>
                    <a:lnTo>
                      <a:pt x="87" y="372"/>
                    </a:lnTo>
                    <a:lnTo>
                      <a:pt x="123" y="361"/>
                    </a:lnTo>
                    <a:lnTo>
                      <a:pt x="163" y="349"/>
                    </a:lnTo>
                    <a:lnTo>
                      <a:pt x="208" y="336"/>
                    </a:lnTo>
                    <a:lnTo>
                      <a:pt x="257" y="322"/>
                    </a:lnTo>
                    <a:lnTo>
                      <a:pt x="308" y="306"/>
                    </a:lnTo>
                    <a:lnTo>
                      <a:pt x="364" y="289"/>
                    </a:lnTo>
                    <a:lnTo>
                      <a:pt x="421" y="272"/>
                    </a:lnTo>
                    <a:lnTo>
                      <a:pt x="481" y="255"/>
                    </a:lnTo>
                    <a:lnTo>
                      <a:pt x="542" y="236"/>
                    </a:lnTo>
                    <a:lnTo>
                      <a:pt x="604" y="218"/>
                    </a:lnTo>
                    <a:lnTo>
                      <a:pt x="667" y="199"/>
                    </a:lnTo>
                    <a:lnTo>
                      <a:pt x="729" y="180"/>
                    </a:lnTo>
                    <a:lnTo>
                      <a:pt x="791" y="162"/>
                    </a:lnTo>
                    <a:lnTo>
                      <a:pt x="853" y="144"/>
                    </a:lnTo>
                    <a:lnTo>
                      <a:pt x="912" y="126"/>
                    </a:lnTo>
                    <a:lnTo>
                      <a:pt x="970" y="109"/>
                    </a:lnTo>
                    <a:lnTo>
                      <a:pt x="1025" y="92"/>
                    </a:lnTo>
                    <a:lnTo>
                      <a:pt x="1078" y="76"/>
                    </a:lnTo>
                    <a:lnTo>
                      <a:pt x="1126" y="62"/>
                    </a:lnTo>
                    <a:lnTo>
                      <a:pt x="1171" y="49"/>
                    </a:lnTo>
                    <a:lnTo>
                      <a:pt x="1212" y="37"/>
                    </a:lnTo>
                    <a:lnTo>
                      <a:pt x="1248" y="26"/>
                    </a:lnTo>
                    <a:lnTo>
                      <a:pt x="1278" y="17"/>
                    </a:lnTo>
                    <a:lnTo>
                      <a:pt x="1303" y="9"/>
                    </a:lnTo>
                    <a:lnTo>
                      <a:pt x="1321" y="4"/>
                    </a:lnTo>
                    <a:lnTo>
                      <a:pt x="1332" y="1"/>
                    </a:lnTo>
                    <a:lnTo>
                      <a:pt x="1336" y="0"/>
                    </a:lnTo>
                    <a:lnTo>
                      <a:pt x="1345" y="6"/>
                    </a:lnTo>
                    <a:lnTo>
                      <a:pt x="1371" y="26"/>
                    </a:lnTo>
                    <a:lnTo>
                      <a:pt x="1414" y="58"/>
                    </a:lnTo>
                    <a:lnTo>
                      <a:pt x="1471" y="101"/>
                    </a:lnTo>
                    <a:lnTo>
                      <a:pt x="1542" y="153"/>
                    </a:lnTo>
                    <a:lnTo>
                      <a:pt x="1627" y="215"/>
                    </a:lnTo>
                    <a:lnTo>
                      <a:pt x="1722" y="286"/>
                    </a:lnTo>
                    <a:lnTo>
                      <a:pt x="1828" y="364"/>
                    </a:lnTo>
                    <a:lnTo>
                      <a:pt x="1943" y="449"/>
                    </a:lnTo>
                    <a:lnTo>
                      <a:pt x="2066" y="541"/>
                    </a:lnTo>
                    <a:lnTo>
                      <a:pt x="2197" y="637"/>
                    </a:lnTo>
                    <a:lnTo>
                      <a:pt x="2333" y="738"/>
                    </a:lnTo>
                    <a:lnTo>
                      <a:pt x="2474" y="841"/>
                    </a:lnTo>
                    <a:lnTo>
                      <a:pt x="2617" y="948"/>
                    </a:lnTo>
                    <a:lnTo>
                      <a:pt x="2764" y="1056"/>
                    </a:lnTo>
                    <a:lnTo>
                      <a:pt x="2911" y="1165"/>
                    </a:lnTo>
                    <a:lnTo>
                      <a:pt x="3058" y="1274"/>
                    </a:lnTo>
                    <a:lnTo>
                      <a:pt x="3206" y="1382"/>
                    </a:lnTo>
                    <a:lnTo>
                      <a:pt x="3350" y="1489"/>
                    </a:lnTo>
                    <a:lnTo>
                      <a:pt x="3490" y="1593"/>
                    </a:lnTo>
                    <a:lnTo>
                      <a:pt x="3626" y="1693"/>
                    </a:lnTo>
                    <a:lnTo>
                      <a:pt x="3757" y="1790"/>
                    </a:lnTo>
                    <a:lnTo>
                      <a:pt x="3879" y="1881"/>
                    </a:lnTo>
                    <a:lnTo>
                      <a:pt x="3995" y="1966"/>
                    </a:lnTo>
                    <a:lnTo>
                      <a:pt x="4101" y="2044"/>
                    </a:lnTo>
                    <a:lnTo>
                      <a:pt x="4197" y="2115"/>
                    </a:lnTo>
                    <a:lnTo>
                      <a:pt x="4281" y="2177"/>
                    </a:lnTo>
                    <a:lnTo>
                      <a:pt x="4353" y="2230"/>
                    </a:lnTo>
                    <a:lnTo>
                      <a:pt x="4410" y="2273"/>
                    </a:lnTo>
                    <a:lnTo>
                      <a:pt x="4453" y="2304"/>
                    </a:lnTo>
                    <a:lnTo>
                      <a:pt x="4479" y="2324"/>
                    </a:lnTo>
                    <a:lnTo>
                      <a:pt x="4488" y="2330"/>
                    </a:lnTo>
                    <a:lnTo>
                      <a:pt x="5235" y="2281"/>
                    </a:lnTo>
                    <a:lnTo>
                      <a:pt x="5075" y="992"/>
                    </a:lnTo>
                    <a:lnTo>
                      <a:pt x="4648" y="893"/>
                    </a:lnTo>
                    <a:lnTo>
                      <a:pt x="4379" y="1289"/>
                    </a:lnTo>
                    <a:lnTo>
                      <a:pt x="4808" y="1339"/>
                    </a:lnTo>
                    <a:lnTo>
                      <a:pt x="4648" y="1637"/>
                    </a:lnTo>
                    <a:lnTo>
                      <a:pt x="4058" y="1438"/>
                    </a:lnTo>
                    <a:lnTo>
                      <a:pt x="4379" y="597"/>
                    </a:lnTo>
                    <a:lnTo>
                      <a:pt x="5235" y="597"/>
                    </a:lnTo>
                    <a:lnTo>
                      <a:pt x="5556" y="2181"/>
                    </a:lnTo>
                    <a:lnTo>
                      <a:pt x="5984" y="2181"/>
                    </a:lnTo>
                    <a:lnTo>
                      <a:pt x="8069" y="201"/>
                    </a:lnTo>
                    <a:lnTo>
                      <a:pt x="8926" y="349"/>
                    </a:lnTo>
                    <a:lnTo>
                      <a:pt x="8338" y="1387"/>
                    </a:lnTo>
                    <a:lnTo>
                      <a:pt x="7481" y="1387"/>
                    </a:lnTo>
                    <a:lnTo>
                      <a:pt x="7588" y="1141"/>
                    </a:lnTo>
                    <a:lnTo>
                      <a:pt x="8177" y="1092"/>
                    </a:lnTo>
                    <a:lnTo>
                      <a:pt x="8390" y="597"/>
                    </a:lnTo>
                    <a:lnTo>
                      <a:pt x="7751" y="696"/>
                    </a:lnTo>
                    <a:lnTo>
                      <a:pt x="6358" y="2083"/>
                    </a:lnTo>
                    <a:lnTo>
                      <a:pt x="8231" y="1885"/>
                    </a:lnTo>
                    <a:lnTo>
                      <a:pt x="8390" y="3124"/>
                    </a:lnTo>
                    <a:lnTo>
                      <a:pt x="8873" y="4808"/>
                    </a:lnTo>
                    <a:lnTo>
                      <a:pt x="8390" y="4907"/>
                    </a:lnTo>
                    <a:lnTo>
                      <a:pt x="8338" y="5602"/>
                    </a:lnTo>
                    <a:lnTo>
                      <a:pt x="8172" y="6215"/>
                    </a:lnTo>
                    <a:lnTo>
                      <a:pt x="8017" y="6790"/>
                    </a:lnTo>
                    <a:lnTo>
                      <a:pt x="8284" y="7434"/>
                    </a:lnTo>
                    <a:lnTo>
                      <a:pt x="8445" y="8030"/>
                    </a:lnTo>
                    <a:lnTo>
                      <a:pt x="8445" y="8475"/>
                    </a:lnTo>
                    <a:lnTo>
                      <a:pt x="8284" y="8624"/>
                    </a:lnTo>
                    <a:lnTo>
                      <a:pt x="7963" y="8624"/>
                    </a:lnTo>
                    <a:lnTo>
                      <a:pt x="7642" y="8475"/>
                    </a:lnTo>
                    <a:lnTo>
                      <a:pt x="7375" y="8276"/>
                    </a:lnTo>
                    <a:lnTo>
                      <a:pt x="7375" y="8475"/>
                    </a:lnTo>
                    <a:lnTo>
                      <a:pt x="6573" y="8328"/>
                    </a:lnTo>
                    <a:lnTo>
                      <a:pt x="5931" y="8328"/>
                    </a:lnTo>
                    <a:lnTo>
                      <a:pt x="5021" y="8328"/>
                    </a:lnTo>
                    <a:lnTo>
                      <a:pt x="4113" y="8475"/>
                    </a:lnTo>
                    <a:lnTo>
                      <a:pt x="3363" y="8672"/>
                    </a:lnTo>
                    <a:lnTo>
                      <a:pt x="2723" y="8921"/>
                    </a:lnTo>
                    <a:lnTo>
                      <a:pt x="1871" y="9216"/>
                    </a:lnTo>
                    <a:lnTo>
                      <a:pt x="2027" y="8971"/>
                    </a:lnTo>
                    <a:close/>
                  </a:path>
                </a:pathLst>
              </a:custGeom>
              <a:solidFill>
                <a:srgbClr val="00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24" name="Freeform 8"/>
              <p:cNvSpPr>
                <a:spLocks/>
              </p:cNvSpPr>
              <p:nvPr/>
            </p:nvSpPr>
            <p:spPr bwMode="auto">
              <a:xfrm>
                <a:off x="645" y="1576"/>
                <a:ext cx="1419" cy="2223"/>
              </a:xfrm>
              <a:custGeom>
                <a:avLst/>
                <a:gdLst>
                  <a:gd name="T0" fmla="*/ 3004 w 8513"/>
                  <a:gd name="T1" fmla="*/ 4879 h 8892"/>
                  <a:gd name="T2" fmla="*/ 1580 w 8513"/>
                  <a:gd name="T3" fmla="*/ 2582 h 8892"/>
                  <a:gd name="T4" fmla="*/ 1782 w 8513"/>
                  <a:gd name="T5" fmla="*/ 2560 h 8892"/>
                  <a:gd name="T6" fmla="*/ 2272 w 8513"/>
                  <a:gd name="T7" fmla="*/ 2506 h 8892"/>
                  <a:gd name="T8" fmla="*/ 2878 w 8513"/>
                  <a:gd name="T9" fmla="*/ 2440 h 8892"/>
                  <a:gd name="T10" fmla="*/ 3427 w 8513"/>
                  <a:gd name="T11" fmla="*/ 2381 h 8892"/>
                  <a:gd name="T12" fmla="*/ 3744 w 8513"/>
                  <a:gd name="T13" fmla="*/ 2347 h 8892"/>
                  <a:gd name="T14" fmla="*/ 1660 w 8513"/>
                  <a:gd name="T15" fmla="*/ 622 h 8892"/>
                  <a:gd name="T16" fmla="*/ 1505 w 8513"/>
                  <a:gd name="T17" fmla="*/ 613 h 8892"/>
                  <a:gd name="T18" fmla="*/ 1265 w 8513"/>
                  <a:gd name="T19" fmla="*/ 602 h 8892"/>
                  <a:gd name="T20" fmla="*/ 1014 w 8513"/>
                  <a:gd name="T21" fmla="*/ 588 h 8892"/>
                  <a:gd name="T22" fmla="*/ 824 w 8513"/>
                  <a:gd name="T23" fmla="*/ 579 h 8892"/>
                  <a:gd name="T24" fmla="*/ 766 w 8513"/>
                  <a:gd name="T25" fmla="*/ 578 h 8892"/>
                  <a:gd name="T26" fmla="*/ 820 w 8513"/>
                  <a:gd name="T27" fmla="*/ 681 h 8892"/>
                  <a:gd name="T28" fmla="*/ 929 w 8513"/>
                  <a:gd name="T29" fmla="*/ 887 h 8892"/>
                  <a:gd name="T30" fmla="*/ 1057 w 8513"/>
                  <a:gd name="T31" fmla="*/ 1125 h 8892"/>
                  <a:gd name="T32" fmla="*/ 1166 w 8513"/>
                  <a:gd name="T33" fmla="*/ 1331 h 8892"/>
                  <a:gd name="T34" fmla="*/ 1223 w 8513"/>
                  <a:gd name="T35" fmla="*/ 1435 h 8892"/>
                  <a:gd name="T36" fmla="*/ 1341 w 8513"/>
                  <a:gd name="T37" fmla="*/ 1437 h 8892"/>
                  <a:gd name="T38" fmla="*/ 1615 w 8513"/>
                  <a:gd name="T39" fmla="*/ 1437 h 8892"/>
                  <a:gd name="T40" fmla="*/ 1733 w 8513"/>
                  <a:gd name="T41" fmla="*/ 1431 h 8892"/>
                  <a:gd name="T42" fmla="*/ 1713 w 8513"/>
                  <a:gd name="T43" fmla="*/ 1262 h 8892"/>
                  <a:gd name="T44" fmla="*/ 1687 w 8513"/>
                  <a:gd name="T45" fmla="*/ 1046 h 8892"/>
                  <a:gd name="T46" fmla="*/ 1701 w 8513"/>
                  <a:gd name="T47" fmla="*/ 1002 h 8892"/>
                  <a:gd name="T48" fmla="*/ 1803 w 8513"/>
                  <a:gd name="T49" fmla="*/ 977 h 8892"/>
                  <a:gd name="T50" fmla="*/ 1884 w 8513"/>
                  <a:gd name="T51" fmla="*/ 958 h 8892"/>
                  <a:gd name="T52" fmla="*/ 1898 w 8513"/>
                  <a:gd name="T53" fmla="*/ 1004 h 8892"/>
                  <a:gd name="T54" fmla="*/ 1940 w 8513"/>
                  <a:gd name="T55" fmla="*/ 1153 h 8892"/>
                  <a:gd name="T56" fmla="*/ 1995 w 8513"/>
                  <a:gd name="T57" fmla="*/ 1350 h 8892"/>
                  <a:gd name="T58" fmla="*/ 2048 w 8513"/>
                  <a:gd name="T59" fmla="*/ 1536 h 8892"/>
                  <a:gd name="T60" fmla="*/ 2082 w 8513"/>
                  <a:gd name="T61" fmla="*/ 1657 h 8892"/>
                  <a:gd name="T62" fmla="*/ 1058 w 8513"/>
                  <a:gd name="T63" fmla="*/ 1944 h 8892"/>
                  <a:gd name="T64" fmla="*/ 903 w 8513"/>
                  <a:gd name="T65" fmla="*/ 1715 h 8892"/>
                  <a:gd name="T66" fmla="*/ 634 w 8513"/>
                  <a:gd name="T67" fmla="*/ 1319 h 8892"/>
                  <a:gd name="T68" fmla="*/ 338 w 8513"/>
                  <a:gd name="T69" fmla="*/ 883 h 8892"/>
                  <a:gd name="T70" fmla="*/ 98 w 8513"/>
                  <a:gd name="T71" fmla="*/ 529 h 8892"/>
                  <a:gd name="T72" fmla="*/ 0 w 8513"/>
                  <a:gd name="T73" fmla="*/ 384 h 8892"/>
                  <a:gd name="T74" fmla="*/ 117 w 8513"/>
                  <a:gd name="T75" fmla="*/ 348 h 8892"/>
                  <a:gd name="T76" fmla="*/ 403 w 8513"/>
                  <a:gd name="T77" fmla="*/ 262 h 8892"/>
                  <a:gd name="T78" fmla="*/ 756 w 8513"/>
                  <a:gd name="T79" fmla="*/ 156 h 8892"/>
                  <a:gd name="T80" fmla="*/ 1075 w 8513"/>
                  <a:gd name="T81" fmla="*/ 60 h 8892"/>
                  <a:gd name="T82" fmla="*/ 1261 w 8513"/>
                  <a:gd name="T83" fmla="*/ 4 h 8892"/>
                  <a:gd name="T84" fmla="*/ 1404 w 8513"/>
                  <a:gd name="T85" fmla="*/ 97 h 8892"/>
                  <a:gd name="T86" fmla="*/ 1972 w 8513"/>
                  <a:gd name="T87" fmla="*/ 521 h 8892"/>
                  <a:gd name="T88" fmla="*/ 2777 w 8513"/>
                  <a:gd name="T89" fmla="*/ 1123 h 8892"/>
                  <a:gd name="T90" fmla="*/ 3582 w 8513"/>
                  <a:gd name="T91" fmla="*/ 1727 h 8892"/>
                  <a:gd name="T92" fmla="*/ 4150 w 8513"/>
                  <a:gd name="T93" fmla="*/ 2151 h 8892"/>
                  <a:gd name="T94" fmla="*/ 4841 w 8513"/>
                  <a:gd name="T95" fmla="*/ 957 h 8892"/>
                  <a:gd name="T96" fmla="*/ 4177 w 8513"/>
                  <a:gd name="T97" fmla="*/ 575 h 8892"/>
                  <a:gd name="T98" fmla="*/ 7953 w 8513"/>
                  <a:gd name="T99" fmla="*/ 1338 h 8892"/>
                  <a:gd name="T100" fmla="*/ 6064 w 8513"/>
                  <a:gd name="T101" fmla="*/ 2010 h 8892"/>
                  <a:gd name="T102" fmla="*/ 7794 w 8513"/>
                  <a:gd name="T103" fmla="*/ 5998 h 8892"/>
                  <a:gd name="T104" fmla="*/ 7595 w 8513"/>
                  <a:gd name="T105" fmla="*/ 8321 h 8892"/>
                  <a:gd name="T106" fmla="*/ 4789 w 8513"/>
                  <a:gd name="T107" fmla="*/ 8035 h 8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513" h="8892">
                    <a:moveTo>
                      <a:pt x="1933" y="8656"/>
                    </a:moveTo>
                    <a:lnTo>
                      <a:pt x="2392" y="7986"/>
                    </a:lnTo>
                    <a:lnTo>
                      <a:pt x="2750" y="7221"/>
                    </a:lnTo>
                    <a:lnTo>
                      <a:pt x="3055" y="6314"/>
                    </a:lnTo>
                    <a:lnTo>
                      <a:pt x="3106" y="5548"/>
                    </a:lnTo>
                    <a:lnTo>
                      <a:pt x="3004" y="4879"/>
                    </a:lnTo>
                    <a:lnTo>
                      <a:pt x="2646" y="4640"/>
                    </a:lnTo>
                    <a:lnTo>
                      <a:pt x="2495" y="4353"/>
                    </a:lnTo>
                    <a:lnTo>
                      <a:pt x="2495" y="4114"/>
                    </a:lnTo>
                    <a:lnTo>
                      <a:pt x="2598" y="3923"/>
                    </a:lnTo>
                    <a:lnTo>
                      <a:pt x="1933" y="2967"/>
                    </a:lnTo>
                    <a:lnTo>
                      <a:pt x="1580" y="2582"/>
                    </a:lnTo>
                    <a:lnTo>
                      <a:pt x="1586" y="2581"/>
                    </a:lnTo>
                    <a:lnTo>
                      <a:pt x="1605" y="2579"/>
                    </a:lnTo>
                    <a:lnTo>
                      <a:pt x="1634" y="2576"/>
                    </a:lnTo>
                    <a:lnTo>
                      <a:pt x="1674" y="2571"/>
                    </a:lnTo>
                    <a:lnTo>
                      <a:pt x="1723" y="2566"/>
                    </a:lnTo>
                    <a:lnTo>
                      <a:pt x="1782" y="2560"/>
                    </a:lnTo>
                    <a:lnTo>
                      <a:pt x="1848" y="2553"/>
                    </a:lnTo>
                    <a:lnTo>
                      <a:pt x="1922" y="2545"/>
                    </a:lnTo>
                    <a:lnTo>
                      <a:pt x="2002" y="2536"/>
                    </a:lnTo>
                    <a:lnTo>
                      <a:pt x="2087" y="2526"/>
                    </a:lnTo>
                    <a:lnTo>
                      <a:pt x="2177" y="2517"/>
                    </a:lnTo>
                    <a:lnTo>
                      <a:pt x="2272" y="2506"/>
                    </a:lnTo>
                    <a:lnTo>
                      <a:pt x="2370" y="2496"/>
                    </a:lnTo>
                    <a:lnTo>
                      <a:pt x="2470" y="2485"/>
                    </a:lnTo>
                    <a:lnTo>
                      <a:pt x="2572" y="2474"/>
                    </a:lnTo>
                    <a:lnTo>
                      <a:pt x="2675" y="2462"/>
                    </a:lnTo>
                    <a:lnTo>
                      <a:pt x="2777" y="2452"/>
                    </a:lnTo>
                    <a:lnTo>
                      <a:pt x="2878" y="2440"/>
                    </a:lnTo>
                    <a:lnTo>
                      <a:pt x="2978" y="2430"/>
                    </a:lnTo>
                    <a:lnTo>
                      <a:pt x="3076" y="2419"/>
                    </a:lnTo>
                    <a:lnTo>
                      <a:pt x="3171" y="2409"/>
                    </a:lnTo>
                    <a:lnTo>
                      <a:pt x="3261" y="2400"/>
                    </a:lnTo>
                    <a:lnTo>
                      <a:pt x="3347" y="2390"/>
                    </a:lnTo>
                    <a:lnTo>
                      <a:pt x="3427" y="2381"/>
                    </a:lnTo>
                    <a:lnTo>
                      <a:pt x="3500" y="2373"/>
                    </a:lnTo>
                    <a:lnTo>
                      <a:pt x="3566" y="2366"/>
                    </a:lnTo>
                    <a:lnTo>
                      <a:pt x="3625" y="2360"/>
                    </a:lnTo>
                    <a:lnTo>
                      <a:pt x="3674" y="2355"/>
                    </a:lnTo>
                    <a:lnTo>
                      <a:pt x="3715" y="2350"/>
                    </a:lnTo>
                    <a:lnTo>
                      <a:pt x="3744" y="2347"/>
                    </a:lnTo>
                    <a:lnTo>
                      <a:pt x="3762" y="2345"/>
                    </a:lnTo>
                    <a:lnTo>
                      <a:pt x="3769" y="2344"/>
                    </a:lnTo>
                    <a:lnTo>
                      <a:pt x="1683" y="623"/>
                    </a:lnTo>
                    <a:lnTo>
                      <a:pt x="1680" y="623"/>
                    </a:lnTo>
                    <a:lnTo>
                      <a:pt x="1672" y="622"/>
                    </a:lnTo>
                    <a:lnTo>
                      <a:pt x="1660" y="622"/>
                    </a:lnTo>
                    <a:lnTo>
                      <a:pt x="1643" y="620"/>
                    </a:lnTo>
                    <a:lnTo>
                      <a:pt x="1622" y="619"/>
                    </a:lnTo>
                    <a:lnTo>
                      <a:pt x="1597" y="618"/>
                    </a:lnTo>
                    <a:lnTo>
                      <a:pt x="1569" y="616"/>
                    </a:lnTo>
                    <a:lnTo>
                      <a:pt x="1539" y="615"/>
                    </a:lnTo>
                    <a:lnTo>
                      <a:pt x="1505" y="613"/>
                    </a:lnTo>
                    <a:lnTo>
                      <a:pt x="1469" y="612"/>
                    </a:lnTo>
                    <a:lnTo>
                      <a:pt x="1431" y="610"/>
                    </a:lnTo>
                    <a:lnTo>
                      <a:pt x="1391" y="608"/>
                    </a:lnTo>
                    <a:lnTo>
                      <a:pt x="1351" y="606"/>
                    </a:lnTo>
                    <a:lnTo>
                      <a:pt x="1308" y="604"/>
                    </a:lnTo>
                    <a:lnTo>
                      <a:pt x="1265" y="602"/>
                    </a:lnTo>
                    <a:lnTo>
                      <a:pt x="1223" y="598"/>
                    </a:lnTo>
                    <a:lnTo>
                      <a:pt x="1180" y="596"/>
                    </a:lnTo>
                    <a:lnTo>
                      <a:pt x="1137" y="594"/>
                    </a:lnTo>
                    <a:lnTo>
                      <a:pt x="1095" y="592"/>
                    </a:lnTo>
                    <a:lnTo>
                      <a:pt x="1054" y="590"/>
                    </a:lnTo>
                    <a:lnTo>
                      <a:pt x="1014" y="588"/>
                    </a:lnTo>
                    <a:lnTo>
                      <a:pt x="977" y="586"/>
                    </a:lnTo>
                    <a:lnTo>
                      <a:pt x="941" y="585"/>
                    </a:lnTo>
                    <a:lnTo>
                      <a:pt x="908" y="583"/>
                    </a:lnTo>
                    <a:lnTo>
                      <a:pt x="877" y="582"/>
                    </a:lnTo>
                    <a:lnTo>
                      <a:pt x="849" y="580"/>
                    </a:lnTo>
                    <a:lnTo>
                      <a:pt x="824" y="579"/>
                    </a:lnTo>
                    <a:lnTo>
                      <a:pt x="804" y="578"/>
                    </a:lnTo>
                    <a:lnTo>
                      <a:pt x="787" y="576"/>
                    </a:lnTo>
                    <a:lnTo>
                      <a:pt x="775" y="576"/>
                    </a:lnTo>
                    <a:lnTo>
                      <a:pt x="767" y="575"/>
                    </a:lnTo>
                    <a:lnTo>
                      <a:pt x="765" y="575"/>
                    </a:lnTo>
                    <a:lnTo>
                      <a:pt x="766" y="578"/>
                    </a:lnTo>
                    <a:lnTo>
                      <a:pt x="769" y="585"/>
                    </a:lnTo>
                    <a:lnTo>
                      <a:pt x="776" y="596"/>
                    </a:lnTo>
                    <a:lnTo>
                      <a:pt x="784" y="612"/>
                    </a:lnTo>
                    <a:lnTo>
                      <a:pt x="794" y="632"/>
                    </a:lnTo>
                    <a:lnTo>
                      <a:pt x="806" y="655"/>
                    </a:lnTo>
                    <a:lnTo>
                      <a:pt x="820" y="681"/>
                    </a:lnTo>
                    <a:lnTo>
                      <a:pt x="836" y="710"/>
                    </a:lnTo>
                    <a:lnTo>
                      <a:pt x="852" y="741"/>
                    </a:lnTo>
                    <a:lnTo>
                      <a:pt x="870" y="776"/>
                    </a:lnTo>
                    <a:lnTo>
                      <a:pt x="890" y="811"/>
                    </a:lnTo>
                    <a:lnTo>
                      <a:pt x="909" y="848"/>
                    </a:lnTo>
                    <a:lnTo>
                      <a:pt x="929" y="887"/>
                    </a:lnTo>
                    <a:lnTo>
                      <a:pt x="950" y="925"/>
                    </a:lnTo>
                    <a:lnTo>
                      <a:pt x="972" y="966"/>
                    </a:lnTo>
                    <a:lnTo>
                      <a:pt x="993" y="1006"/>
                    </a:lnTo>
                    <a:lnTo>
                      <a:pt x="1014" y="1046"/>
                    </a:lnTo>
                    <a:lnTo>
                      <a:pt x="1036" y="1087"/>
                    </a:lnTo>
                    <a:lnTo>
                      <a:pt x="1057" y="1125"/>
                    </a:lnTo>
                    <a:lnTo>
                      <a:pt x="1077" y="1164"/>
                    </a:lnTo>
                    <a:lnTo>
                      <a:pt x="1097" y="1201"/>
                    </a:lnTo>
                    <a:lnTo>
                      <a:pt x="1116" y="1237"/>
                    </a:lnTo>
                    <a:lnTo>
                      <a:pt x="1134" y="1271"/>
                    </a:lnTo>
                    <a:lnTo>
                      <a:pt x="1151" y="1303"/>
                    </a:lnTo>
                    <a:lnTo>
                      <a:pt x="1166" y="1331"/>
                    </a:lnTo>
                    <a:lnTo>
                      <a:pt x="1181" y="1357"/>
                    </a:lnTo>
                    <a:lnTo>
                      <a:pt x="1193" y="1380"/>
                    </a:lnTo>
                    <a:lnTo>
                      <a:pt x="1203" y="1400"/>
                    </a:lnTo>
                    <a:lnTo>
                      <a:pt x="1211" y="1416"/>
                    </a:lnTo>
                    <a:lnTo>
                      <a:pt x="1218" y="1427"/>
                    </a:lnTo>
                    <a:lnTo>
                      <a:pt x="1223" y="1435"/>
                    </a:lnTo>
                    <a:lnTo>
                      <a:pt x="1224" y="1437"/>
                    </a:lnTo>
                    <a:lnTo>
                      <a:pt x="1229" y="1437"/>
                    </a:lnTo>
                    <a:lnTo>
                      <a:pt x="1245" y="1437"/>
                    </a:lnTo>
                    <a:lnTo>
                      <a:pt x="1270" y="1437"/>
                    </a:lnTo>
                    <a:lnTo>
                      <a:pt x="1302" y="1437"/>
                    </a:lnTo>
                    <a:lnTo>
                      <a:pt x="1341" y="1437"/>
                    </a:lnTo>
                    <a:lnTo>
                      <a:pt x="1384" y="1437"/>
                    </a:lnTo>
                    <a:lnTo>
                      <a:pt x="1431" y="1437"/>
                    </a:lnTo>
                    <a:lnTo>
                      <a:pt x="1478" y="1437"/>
                    </a:lnTo>
                    <a:lnTo>
                      <a:pt x="1525" y="1437"/>
                    </a:lnTo>
                    <a:lnTo>
                      <a:pt x="1571" y="1437"/>
                    </a:lnTo>
                    <a:lnTo>
                      <a:pt x="1615" y="1437"/>
                    </a:lnTo>
                    <a:lnTo>
                      <a:pt x="1653" y="1437"/>
                    </a:lnTo>
                    <a:lnTo>
                      <a:pt x="1687" y="1437"/>
                    </a:lnTo>
                    <a:lnTo>
                      <a:pt x="1712" y="1437"/>
                    </a:lnTo>
                    <a:lnTo>
                      <a:pt x="1729" y="1437"/>
                    </a:lnTo>
                    <a:lnTo>
                      <a:pt x="1734" y="1437"/>
                    </a:lnTo>
                    <a:lnTo>
                      <a:pt x="1733" y="1431"/>
                    </a:lnTo>
                    <a:lnTo>
                      <a:pt x="1732" y="1418"/>
                    </a:lnTo>
                    <a:lnTo>
                      <a:pt x="1729" y="1397"/>
                    </a:lnTo>
                    <a:lnTo>
                      <a:pt x="1725" y="1370"/>
                    </a:lnTo>
                    <a:lnTo>
                      <a:pt x="1722" y="1337"/>
                    </a:lnTo>
                    <a:lnTo>
                      <a:pt x="1717" y="1300"/>
                    </a:lnTo>
                    <a:lnTo>
                      <a:pt x="1713" y="1262"/>
                    </a:lnTo>
                    <a:lnTo>
                      <a:pt x="1707" y="1221"/>
                    </a:lnTo>
                    <a:lnTo>
                      <a:pt x="1703" y="1181"/>
                    </a:lnTo>
                    <a:lnTo>
                      <a:pt x="1698" y="1142"/>
                    </a:lnTo>
                    <a:lnTo>
                      <a:pt x="1694" y="1106"/>
                    </a:lnTo>
                    <a:lnTo>
                      <a:pt x="1690" y="1073"/>
                    </a:lnTo>
                    <a:lnTo>
                      <a:pt x="1687" y="1046"/>
                    </a:lnTo>
                    <a:lnTo>
                      <a:pt x="1685" y="1025"/>
                    </a:lnTo>
                    <a:lnTo>
                      <a:pt x="1683" y="1011"/>
                    </a:lnTo>
                    <a:lnTo>
                      <a:pt x="1683" y="1006"/>
                    </a:lnTo>
                    <a:lnTo>
                      <a:pt x="1685" y="1005"/>
                    </a:lnTo>
                    <a:lnTo>
                      <a:pt x="1690" y="1004"/>
                    </a:lnTo>
                    <a:lnTo>
                      <a:pt x="1701" y="1002"/>
                    </a:lnTo>
                    <a:lnTo>
                      <a:pt x="1714" y="999"/>
                    </a:lnTo>
                    <a:lnTo>
                      <a:pt x="1729" y="995"/>
                    </a:lnTo>
                    <a:lnTo>
                      <a:pt x="1747" y="990"/>
                    </a:lnTo>
                    <a:lnTo>
                      <a:pt x="1765" y="986"/>
                    </a:lnTo>
                    <a:lnTo>
                      <a:pt x="1784" y="981"/>
                    </a:lnTo>
                    <a:lnTo>
                      <a:pt x="1803" y="977"/>
                    </a:lnTo>
                    <a:lnTo>
                      <a:pt x="1821" y="973"/>
                    </a:lnTo>
                    <a:lnTo>
                      <a:pt x="1838" y="968"/>
                    </a:lnTo>
                    <a:lnTo>
                      <a:pt x="1853" y="964"/>
                    </a:lnTo>
                    <a:lnTo>
                      <a:pt x="1867" y="961"/>
                    </a:lnTo>
                    <a:lnTo>
                      <a:pt x="1877" y="959"/>
                    </a:lnTo>
                    <a:lnTo>
                      <a:pt x="1884" y="958"/>
                    </a:lnTo>
                    <a:lnTo>
                      <a:pt x="1886" y="957"/>
                    </a:lnTo>
                    <a:lnTo>
                      <a:pt x="1886" y="959"/>
                    </a:lnTo>
                    <a:lnTo>
                      <a:pt x="1888" y="965"/>
                    </a:lnTo>
                    <a:lnTo>
                      <a:pt x="1891" y="975"/>
                    </a:lnTo>
                    <a:lnTo>
                      <a:pt x="1894" y="987"/>
                    </a:lnTo>
                    <a:lnTo>
                      <a:pt x="1898" y="1004"/>
                    </a:lnTo>
                    <a:lnTo>
                      <a:pt x="1904" y="1023"/>
                    </a:lnTo>
                    <a:lnTo>
                      <a:pt x="1910" y="1045"/>
                    </a:lnTo>
                    <a:lnTo>
                      <a:pt x="1916" y="1069"/>
                    </a:lnTo>
                    <a:lnTo>
                      <a:pt x="1924" y="1095"/>
                    </a:lnTo>
                    <a:lnTo>
                      <a:pt x="1932" y="1123"/>
                    </a:lnTo>
                    <a:lnTo>
                      <a:pt x="1940" y="1153"/>
                    </a:lnTo>
                    <a:lnTo>
                      <a:pt x="1949" y="1184"/>
                    </a:lnTo>
                    <a:lnTo>
                      <a:pt x="1958" y="1216"/>
                    </a:lnTo>
                    <a:lnTo>
                      <a:pt x="1967" y="1249"/>
                    </a:lnTo>
                    <a:lnTo>
                      <a:pt x="1976" y="1282"/>
                    </a:lnTo>
                    <a:lnTo>
                      <a:pt x="1986" y="1315"/>
                    </a:lnTo>
                    <a:lnTo>
                      <a:pt x="1995" y="1350"/>
                    </a:lnTo>
                    <a:lnTo>
                      <a:pt x="2004" y="1382"/>
                    </a:lnTo>
                    <a:lnTo>
                      <a:pt x="2013" y="1416"/>
                    </a:lnTo>
                    <a:lnTo>
                      <a:pt x="2022" y="1447"/>
                    </a:lnTo>
                    <a:lnTo>
                      <a:pt x="2031" y="1479"/>
                    </a:lnTo>
                    <a:lnTo>
                      <a:pt x="2040" y="1508"/>
                    </a:lnTo>
                    <a:lnTo>
                      <a:pt x="2048" y="1536"/>
                    </a:lnTo>
                    <a:lnTo>
                      <a:pt x="2055" y="1562"/>
                    </a:lnTo>
                    <a:lnTo>
                      <a:pt x="2062" y="1587"/>
                    </a:lnTo>
                    <a:lnTo>
                      <a:pt x="2067" y="1609"/>
                    </a:lnTo>
                    <a:lnTo>
                      <a:pt x="2073" y="1627"/>
                    </a:lnTo>
                    <a:lnTo>
                      <a:pt x="2077" y="1644"/>
                    </a:lnTo>
                    <a:lnTo>
                      <a:pt x="2082" y="1657"/>
                    </a:lnTo>
                    <a:lnTo>
                      <a:pt x="2084" y="1666"/>
                    </a:lnTo>
                    <a:lnTo>
                      <a:pt x="2085" y="1672"/>
                    </a:lnTo>
                    <a:lnTo>
                      <a:pt x="2086" y="1675"/>
                    </a:lnTo>
                    <a:lnTo>
                      <a:pt x="1071" y="1962"/>
                    </a:lnTo>
                    <a:lnTo>
                      <a:pt x="1067" y="1957"/>
                    </a:lnTo>
                    <a:lnTo>
                      <a:pt x="1058" y="1944"/>
                    </a:lnTo>
                    <a:lnTo>
                      <a:pt x="1044" y="1923"/>
                    </a:lnTo>
                    <a:lnTo>
                      <a:pt x="1025" y="1893"/>
                    </a:lnTo>
                    <a:lnTo>
                      <a:pt x="1000" y="1858"/>
                    </a:lnTo>
                    <a:lnTo>
                      <a:pt x="972" y="1816"/>
                    </a:lnTo>
                    <a:lnTo>
                      <a:pt x="939" y="1768"/>
                    </a:lnTo>
                    <a:lnTo>
                      <a:pt x="903" y="1715"/>
                    </a:lnTo>
                    <a:lnTo>
                      <a:pt x="864" y="1658"/>
                    </a:lnTo>
                    <a:lnTo>
                      <a:pt x="822" y="1596"/>
                    </a:lnTo>
                    <a:lnTo>
                      <a:pt x="777" y="1530"/>
                    </a:lnTo>
                    <a:lnTo>
                      <a:pt x="731" y="1462"/>
                    </a:lnTo>
                    <a:lnTo>
                      <a:pt x="684" y="1392"/>
                    </a:lnTo>
                    <a:lnTo>
                      <a:pt x="634" y="1319"/>
                    </a:lnTo>
                    <a:lnTo>
                      <a:pt x="585" y="1247"/>
                    </a:lnTo>
                    <a:lnTo>
                      <a:pt x="534" y="1173"/>
                    </a:lnTo>
                    <a:lnTo>
                      <a:pt x="485" y="1098"/>
                    </a:lnTo>
                    <a:lnTo>
                      <a:pt x="434" y="1026"/>
                    </a:lnTo>
                    <a:lnTo>
                      <a:pt x="386" y="954"/>
                    </a:lnTo>
                    <a:lnTo>
                      <a:pt x="338" y="883"/>
                    </a:lnTo>
                    <a:lnTo>
                      <a:pt x="291" y="815"/>
                    </a:lnTo>
                    <a:lnTo>
                      <a:pt x="247" y="749"/>
                    </a:lnTo>
                    <a:lnTo>
                      <a:pt x="206" y="688"/>
                    </a:lnTo>
                    <a:lnTo>
                      <a:pt x="166" y="630"/>
                    </a:lnTo>
                    <a:lnTo>
                      <a:pt x="130" y="578"/>
                    </a:lnTo>
                    <a:lnTo>
                      <a:pt x="98" y="529"/>
                    </a:lnTo>
                    <a:lnTo>
                      <a:pt x="70" y="487"/>
                    </a:lnTo>
                    <a:lnTo>
                      <a:pt x="46" y="452"/>
                    </a:lnTo>
                    <a:lnTo>
                      <a:pt x="26" y="422"/>
                    </a:lnTo>
                    <a:lnTo>
                      <a:pt x="12" y="402"/>
                    </a:lnTo>
                    <a:lnTo>
                      <a:pt x="3" y="388"/>
                    </a:lnTo>
                    <a:lnTo>
                      <a:pt x="0" y="384"/>
                    </a:lnTo>
                    <a:lnTo>
                      <a:pt x="3" y="383"/>
                    </a:lnTo>
                    <a:lnTo>
                      <a:pt x="15" y="380"/>
                    </a:lnTo>
                    <a:lnTo>
                      <a:pt x="31" y="374"/>
                    </a:lnTo>
                    <a:lnTo>
                      <a:pt x="54" y="367"/>
                    </a:lnTo>
                    <a:lnTo>
                      <a:pt x="83" y="359"/>
                    </a:lnTo>
                    <a:lnTo>
                      <a:pt x="117" y="348"/>
                    </a:lnTo>
                    <a:lnTo>
                      <a:pt x="155" y="337"/>
                    </a:lnTo>
                    <a:lnTo>
                      <a:pt x="198" y="324"/>
                    </a:lnTo>
                    <a:lnTo>
                      <a:pt x="245" y="309"/>
                    </a:lnTo>
                    <a:lnTo>
                      <a:pt x="295" y="295"/>
                    </a:lnTo>
                    <a:lnTo>
                      <a:pt x="347" y="279"/>
                    </a:lnTo>
                    <a:lnTo>
                      <a:pt x="403" y="262"/>
                    </a:lnTo>
                    <a:lnTo>
                      <a:pt x="459" y="245"/>
                    </a:lnTo>
                    <a:lnTo>
                      <a:pt x="517" y="228"/>
                    </a:lnTo>
                    <a:lnTo>
                      <a:pt x="577" y="210"/>
                    </a:lnTo>
                    <a:lnTo>
                      <a:pt x="637" y="192"/>
                    </a:lnTo>
                    <a:lnTo>
                      <a:pt x="696" y="174"/>
                    </a:lnTo>
                    <a:lnTo>
                      <a:pt x="756" y="156"/>
                    </a:lnTo>
                    <a:lnTo>
                      <a:pt x="813" y="139"/>
                    </a:lnTo>
                    <a:lnTo>
                      <a:pt x="870" y="122"/>
                    </a:lnTo>
                    <a:lnTo>
                      <a:pt x="926" y="105"/>
                    </a:lnTo>
                    <a:lnTo>
                      <a:pt x="978" y="89"/>
                    </a:lnTo>
                    <a:lnTo>
                      <a:pt x="1028" y="75"/>
                    </a:lnTo>
                    <a:lnTo>
                      <a:pt x="1075" y="60"/>
                    </a:lnTo>
                    <a:lnTo>
                      <a:pt x="1118" y="47"/>
                    </a:lnTo>
                    <a:lnTo>
                      <a:pt x="1157" y="36"/>
                    </a:lnTo>
                    <a:lnTo>
                      <a:pt x="1191" y="25"/>
                    </a:lnTo>
                    <a:lnTo>
                      <a:pt x="1220" y="17"/>
                    </a:lnTo>
                    <a:lnTo>
                      <a:pt x="1243" y="10"/>
                    </a:lnTo>
                    <a:lnTo>
                      <a:pt x="1261" y="4"/>
                    </a:lnTo>
                    <a:lnTo>
                      <a:pt x="1272" y="1"/>
                    </a:lnTo>
                    <a:lnTo>
                      <a:pt x="1275" y="0"/>
                    </a:lnTo>
                    <a:lnTo>
                      <a:pt x="1283" y="7"/>
                    </a:lnTo>
                    <a:lnTo>
                      <a:pt x="1309" y="25"/>
                    </a:lnTo>
                    <a:lnTo>
                      <a:pt x="1350" y="56"/>
                    </a:lnTo>
                    <a:lnTo>
                      <a:pt x="1404" y="97"/>
                    </a:lnTo>
                    <a:lnTo>
                      <a:pt x="1472" y="148"/>
                    </a:lnTo>
                    <a:lnTo>
                      <a:pt x="1552" y="208"/>
                    </a:lnTo>
                    <a:lnTo>
                      <a:pt x="1643" y="276"/>
                    </a:lnTo>
                    <a:lnTo>
                      <a:pt x="1744" y="351"/>
                    </a:lnTo>
                    <a:lnTo>
                      <a:pt x="1853" y="434"/>
                    </a:lnTo>
                    <a:lnTo>
                      <a:pt x="1972" y="521"/>
                    </a:lnTo>
                    <a:lnTo>
                      <a:pt x="2095" y="614"/>
                    </a:lnTo>
                    <a:lnTo>
                      <a:pt x="2225" y="712"/>
                    </a:lnTo>
                    <a:lnTo>
                      <a:pt x="2358" y="811"/>
                    </a:lnTo>
                    <a:lnTo>
                      <a:pt x="2497" y="914"/>
                    </a:lnTo>
                    <a:lnTo>
                      <a:pt x="2636" y="1019"/>
                    </a:lnTo>
                    <a:lnTo>
                      <a:pt x="2777" y="1123"/>
                    </a:lnTo>
                    <a:lnTo>
                      <a:pt x="2917" y="1229"/>
                    </a:lnTo>
                    <a:lnTo>
                      <a:pt x="3057" y="1334"/>
                    </a:lnTo>
                    <a:lnTo>
                      <a:pt x="3194" y="1437"/>
                    </a:lnTo>
                    <a:lnTo>
                      <a:pt x="3328" y="1536"/>
                    </a:lnTo>
                    <a:lnTo>
                      <a:pt x="3458" y="1634"/>
                    </a:lnTo>
                    <a:lnTo>
                      <a:pt x="3582" y="1727"/>
                    </a:lnTo>
                    <a:lnTo>
                      <a:pt x="3700" y="1814"/>
                    </a:lnTo>
                    <a:lnTo>
                      <a:pt x="3809" y="1897"/>
                    </a:lnTo>
                    <a:lnTo>
                      <a:pt x="3911" y="1972"/>
                    </a:lnTo>
                    <a:lnTo>
                      <a:pt x="4002" y="2040"/>
                    </a:lnTo>
                    <a:lnTo>
                      <a:pt x="4083" y="2100"/>
                    </a:lnTo>
                    <a:lnTo>
                      <a:pt x="4150" y="2151"/>
                    </a:lnTo>
                    <a:lnTo>
                      <a:pt x="4205" y="2192"/>
                    </a:lnTo>
                    <a:lnTo>
                      <a:pt x="4246" y="2222"/>
                    </a:lnTo>
                    <a:lnTo>
                      <a:pt x="4270" y="2241"/>
                    </a:lnTo>
                    <a:lnTo>
                      <a:pt x="4279" y="2248"/>
                    </a:lnTo>
                    <a:lnTo>
                      <a:pt x="4993" y="2200"/>
                    </a:lnTo>
                    <a:lnTo>
                      <a:pt x="4841" y="957"/>
                    </a:lnTo>
                    <a:lnTo>
                      <a:pt x="4432" y="861"/>
                    </a:lnTo>
                    <a:lnTo>
                      <a:pt x="4177" y="1243"/>
                    </a:lnTo>
                    <a:lnTo>
                      <a:pt x="4585" y="1291"/>
                    </a:lnTo>
                    <a:lnTo>
                      <a:pt x="4432" y="1579"/>
                    </a:lnTo>
                    <a:lnTo>
                      <a:pt x="3871" y="1386"/>
                    </a:lnTo>
                    <a:lnTo>
                      <a:pt x="4177" y="575"/>
                    </a:lnTo>
                    <a:lnTo>
                      <a:pt x="4993" y="575"/>
                    </a:lnTo>
                    <a:lnTo>
                      <a:pt x="5300" y="2104"/>
                    </a:lnTo>
                    <a:lnTo>
                      <a:pt x="5707" y="2104"/>
                    </a:lnTo>
                    <a:lnTo>
                      <a:pt x="7696" y="193"/>
                    </a:lnTo>
                    <a:lnTo>
                      <a:pt x="8513" y="335"/>
                    </a:lnTo>
                    <a:lnTo>
                      <a:pt x="7953" y="1338"/>
                    </a:lnTo>
                    <a:lnTo>
                      <a:pt x="7134" y="1338"/>
                    </a:lnTo>
                    <a:lnTo>
                      <a:pt x="7236" y="1101"/>
                    </a:lnTo>
                    <a:lnTo>
                      <a:pt x="7799" y="1053"/>
                    </a:lnTo>
                    <a:lnTo>
                      <a:pt x="8002" y="575"/>
                    </a:lnTo>
                    <a:lnTo>
                      <a:pt x="7392" y="671"/>
                    </a:lnTo>
                    <a:lnTo>
                      <a:pt x="6064" y="2010"/>
                    </a:lnTo>
                    <a:lnTo>
                      <a:pt x="7850" y="1819"/>
                    </a:lnTo>
                    <a:lnTo>
                      <a:pt x="8002" y="3014"/>
                    </a:lnTo>
                    <a:lnTo>
                      <a:pt x="8462" y="4640"/>
                    </a:lnTo>
                    <a:lnTo>
                      <a:pt x="8002" y="4735"/>
                    </a:lnTo>
                    <a:lnTo>
                      <a:pt x="7953" y="5406"/>
                    </a:lnTo>
                    <a:lnTo>
                      <a:pt x="7794" y="5998"/>
                    </a:lnTo>
                    <a:lnTo>
                      <a:pt x="7647" y="6553"/>
                    </a:lnTo>
                    <a:lnTo>
                      <a:pt x="7901" y="7173"/>
                    </a:lnTo>
                    <a:lnTo>
                      <a:pt x="8054" y="7748"/>
                    </a:lnTo>
                    <a:lnTo>
                      <a:pt x="8054" y="8178"/>
                    </a:lnTo>
                    <a:lnTo>
                      <a:pt x="7901" y="8321"/>
                    </a:lnTo>
                    <a:lnTo>
                      <a:pt x="7595" y="8321"/>
                    </a:lnTo>
                    <a:lnTo>
                      <a:pt x="7288" y="8178"/>
                    </a:lnTo>
                    <a:lnTo>
                      <a:pt x="7034" y="7986"/>
                    </a:lnTo>
                    <a:lnTo>
                      <a:pt x="7034" y="8178"/>
                    </a:lnTo>
                    <a:lnTo>
                      <a:pt x="6269" y="8035"/>
                    </a:lnTo>
                    <a:lnTo>
                      <a:pt x="5656" y="8035"/>
                    </a:lnTo>
                    <a:lnTo>
                      <a:pt x="4789" y="8035"/>
                    </a:lnTo>
                    <a:lnTo>
                      <a:pt x="3923" y="8178"/>
                    </a:lnTo>
                    <a:lnTo>
                      <a:pt x="3208" y="8369"/>
                    </a:lnTo>
                    <a:lnTo>
                      <a:pt x="2598" y="8609"/>
                    </a:lnTo>
                    <a:lnTo>
                      <a:pt x="1784" y="8892"/>
                    </a:lnTo>
                    <a:lnTo>
                      <a:pt x="1933" y="865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25" name="Freeform 9"/>
              <p:cNvSpPr>
                <a:spLocks/>
              </p:cNvSpPr>
              <p:nvPr/>
            </p:nvSpPr>
            <p:spPr bwMode="auto">
              <a:xfrm>
                <a:off x="1022" y="2274"/>
                <a:ext cx="331" cy="232"/>
              </a:xfrm>
              <a:custGeom>
                <a:avLst/>
                <a:gdLst>
                  <a:gd name="T0" fmla="*/ 596 w 1987"/>
                  <a:gd name="T1" fmla="*/ 929 h 929"/>
                  <a:gd name="T2" fmla="*/ 351 w 1987"/>
                  <a:gd name="T3" fmla="*/ 543 h 929"/>
                  <a:gd name="T4" fmla="*/ 346 w 1987"/>
                  <a:gd name="T5" fmla="*/ 538 h 929"/>
                  <a:gd name="T6" fmla="*/ 335 w 1987"/>
                  <a:gd name="T7" fmla="*/ 523 h 929"/>
                  <a:gd name="T8" fmla="*/ 317 w 1987"/>
                  <a:gd name="T9" fmla="*/ 501 h 929"/>
                  <a:gd name="T10" fmla="*/ 293 w 1987"/>
                  <a:gd name="T11" fmla="*/ 472 h 929"/>
                  <a:gd name="T12" fmla="*/ 265 w 1987"/>
                  <a:gd name="T13" fmla="*/ 439 h 929"/>
                  <a:gd name="T14" fmla="*/ 235 w 1987"/>
                  <a:gd name="T15" fmla="*/ 400 h 929"/>
                  <a:gd name="T16" fmla="*/ 202 w 1987"/>
                  <a:gd name="T17" fmla="*/ 359 h 929"/>
                  <a:gd name="T18" fmla="*/ 169 w 1987"/>
                  <a:gd name="T19" fmla="*/ 316 h 929"/>
                  <a:gd name="T20" fmla="*/ 135 w 1987"/>
                  <a:gd name="T21" fmla="*/ 274 h 929"/>
                  <a:gd name="T22" fmla="*/ 102 w 1987"/>
                  <a:gd name="T23" fmla="*/ 233 h 929"/>
                  <a:gd name="T24" fmla="*/ 73 w 1987"/>
                  <a:gd name="T25" fmla="*/ 194 h 929"/>
                  <a:gd name="T26" fmla="*/ 47 w 1987"/>
                  <a:gd name="T27" fmla="*/ 161 h 929"/>
                  <a:gd name="T28" fmla="*/ 25 w 1987"/>
                  <a:gd name="T29" fmla="*/ 132 h 929"/>
                  <a:gd name="T30" fmla="*/ 10 w 1987"/>
                  <a:gd name="T31" fmla="*/ 110 h 929"/>
                  <a:gd name="T32" fmla="*/ 1 w 1987"/>
                  <a:gd name="T33" fmla="*/ 95 h 929"/>
                  <a:gd name="T34" fmla="*/ 0 w 1987"/>
                  <a:gd name="T35" fmla="*/ 90 h 929"/>
                  <a:gd name="T36" fmla="*/ 4 w 1987"/>
                  <a:gd name="T37" fmla="*/ 90 h 929"/>
                  <a:gd name="T38" fmla="*/ 12 w 1987"/>
                  <a:gd name="T39" fmla="*/ 89 h 929"/>
                  <a:gd name="T40" fmla="*/ 23 w 1987"/>
                  <a:gd name="T41" fmla="*/ 89 h 929"/>
                  <a:gd name="T42" fmla="*/ 39 w 1987"/>
                  <a:gd name="T43" fmla="*/ 88 h 929"/>
                  <a:gd name="T44" fmla="*/ 58 w 1987"/>
                  <a:gd name="T45" fmla="*/ 86 h 929"/>
                  <a:gd name="T46" fmla="*/ 80 w 1987"/>
                  <a:gd name="T47" fmla="*/ 84 h 929"/>
                  <a:gd name="T48" fmla="*/ 104 w 1987"/>
                  <a:gd name="T49" fmla="*/ 83 h 929"/>
                  <a:gd name="T50" fmla="*/ 131 w 1987"/>
                  <a:gd name="T51" fmla="*/ 81 h 929"/>
                  <a:gd name="T52" fmla="*/ 160 w 1987"/>
                  <a:gd name="T53" fmla="*/ 79 h 929"/>
                  <a:gd name="T54" fmla="*/ 191 w 1987"/>
                  <a:gd name="T55" fmla="*/ 77 h 929"/>
                  <a:gd name="T56" fmla="*/ 224 w 1987"/>
                  <a:gd name="T57" fmla="*/ 75 h 929"/>
                  <a:gd name="T58" fmla="*/ 257 w 1987"/>
                  <a:gd name="T59" fmla="*/ 73 h 929"/>
                  <a:gd name="T60" fmla="*/ 292 w 1987"/>
                  <a:gd name="T61" fmla="*/ 71 h 929"/>
                  <a:gd name="T62" fmla="*/ 328 w 1987"/>
                  <a:gd name="T63" fmla="*/ 68 h 929"/>
                  <a:gd name="T64" fmla="*/ 364 w 1987"/>
                  <a:gd name="T65" fmla="*/ 66 h 929"/>
                  <a:gd name="T66" fmla="*/ 400 w 1987"/>
                  <a:gd name="T67" fmla="*/ 62 h 929"/>
                  <a:gd name="T68" fmla="*/ 437 w 1987"/>
                  <a:gd name="T69" fmla="*/ 60 h 929"/>
                  <a:gd name="T70" fmla="*/ 473 w 1987"/>
                  <a:gd name="T71" fmla="*/ 58 h 929"/>
                  <a:gd name="T72" fmla="*/ 508 w 1987"/>
                  <a:gd name="T73" fmla="*/ 55 h 929"/>
                  <a:gd name="T74" fmla="*/ 543 w 1987"/>
                  <a:gd name="T75" fmla="*/ 53 h 929"/>
                  <a:gd name="T76" fmla="*/ 577 w 1987"/>
                  <a:gd name="T77" fmla="*/ 51 h 929"/>
                  <a:gd name="T78" fmla="*/ 608 w 1987"/>
                  <a:gd name="T79" fmla="*/ 49 h 929"/>
                  <a:gd name="T80" fmla="*/ 639 w 1987"/>
                  <a:gd name="T81" fmla="*/ 47 h 929"/>
                  <a:gd name="T82" fmla="*/ 667 w 1987"/>
                  <a:gd name="T83" fmla="*/ 45 h 929"/>
                  <a:gd name="T84" fmla="*/ 693 w 1987"/>
                  <a:gd name="T85" fmla="*/ 42 h 929"/>
                  <a:gd name="T86" fmla="*/ 716 w 1987"/>
                  <a:gd name="T87" fmla="*/ 41 h 929"/>
                  <a:gd name="T88" fmla="*/ 737 w 1987"/>
                  <a:gd name="T89" fmla="*/ 39 h 929"/>
                  <a:gd name="T90" fmla="*/ 755 w 1987"/>
                  <a:gd name="T91" fmla="*/ 38 h 929"/>
                  <a:gd name="T92" fmla="*/ 768 w 1987"/>
                  <a:gd name="T93" fmla="*/ 37 h 929"/>
                  <a:gd name="T94" fmla="*/ 778 w 1987"/>
                  <a:gd name="T95" fmla="*/ 37 h 929"/>
                  <a:gd name="T96" fmla="*/ 785 w 1987"/>
                  <a:gd name="T97" fmla="*/ 36 h 929"/>
                  <a:gd name="T98" fmla="*/ 787 w 1987"/>
                  <a:gd name="T99" fmla="*/ 36 h 929"/>
                  <a:gd name="T100" fmla="*/ 1597 w 1987"/>
                  <a:gd name="T101" fmla="*/ 0 h 929"/>
                  <a:gd name="T102" fmla="*/ 1987 w 1987"/>
                  <a:gd name="T103" fmla="*/ 912 h 929"/>
                  <a:gd name="T104" fmla="*/ 1461 w 1987"/>
                  <a:gd name="T105" fmla="*/ 800 h 929"/>
                  <a:gd name="T106" fmla="*/ 1156 w 1987"/>
                  <a:gd name="T107" fmla="*/ 792 h 929"/>
                  <a:gd name="T108" fmla="*/ 854 w 1987"/>
                  <a:gd name="T109" fmla="*/ 830 h 929"/>
                  <a:gd name="T110" fmla="*/ 596 w 1987"/>
                  <a:gd name="T111" fmla="*/ 929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87" h="929">
                    <a:moveTo>
                      <a:pt x="596" y="929"/>
                    </a:moveTo>
                    <a:lnTo>
                      <a:pt x="351" y="543"/>
                    </a:lnTo>
                    <a:lnTo>
                      <a:pt x="346" y="538"/>
                    </a:lnTo>
                    <a:lnTo>
                      <a:pt x="335" y="523"/>
                    </a:lnTo>
                    <a:lnTo>
                      <a:pt x="317" y="501"/>
                    </a:lnTo>
                    <a:lnTo>
                      <a:pt x="293" y="472"/>
                    </a:lnTo>
                    <a:lnTo>
                      <a:pt x="265" y="439"/>
                    </a:lnTo>
                    <a:lnTo>
                      <a:pt x="235" y="400"/>
                    </a:lnTo>
                    <a:lnTo>
                      <a:pt x="202" y="359"/>
                    </a:lnTo>
                    <a:lnTo>
                      <a:pt x="169" y="316"/>
                    </a:lnTo>
                    <a:lnTo>
                      <a:pt x="135" y="274"/>
                    </a:lnTo>
                    <a:lnTo>
                      <a:pt x="102" y="233"/>
                    </a:lnTo>
                    <a:lnTo>
                      <a:pt x="73" y="194"/>
                    </a:lnTo>
                    <a:lnTo>
                      <a:pt x="47" y="161"/>
                    </a:lnTo>
                    <a:lnTo>
                      <a:pt x="25" y="132"/>
                    </a:lnTo>
                    <a:lnTo>
                      <a:pt x="10" y="110"/>
                    </a:lnTo>
                    <a:lnTo>
                      <a:pt x="1" y="95"/>
                    </a:lnTo>
                    <a:lnTo>
                      <a:pt x="0" y="90"/>
                    </a:lnTo>
                    <a:lnTo>
                      <a:pt x="4" y="90"/>
                    </a:lnTo>
                    <a:lnTo>
                      <a:pt x="12" y="89"/>
                    </a:lnTo>
                    <a:lnTo>
                      <a:pt x="23" y="89"/>
                    </a:lnTo>
                    <a:lnTo>
                      <a:pt x="39" y="88"/>
                    </a:lnTo>
                    <a:lnTo>
                      <a:pt x="58" y="86"/>
                    </a:lnTo>
                    <a:lnTo>
                      <a:pt x="80" y="84"/>
                    </a:lnTo>
                    <a:lnTo>
                      <a:pt x="104" y="83"/>
                    </a:lnTo>
                    <a:lnTo>
                      <a:pt x="131" y="81"/>
                    </a:lnTo>
                    <a:lnTo>
                      <a:pt x="160" y="79"/>
                    </a:lnTo>
                    <a:lnTo>
                      <a:pt x="191" y="77"/>
                    </a:lnTo>
                    <a:lnTo>
                      <a:pt x="224" y="75"/>
                    </a:lnTo>
                    <a:lnTo>
                      <a:pt x="257" y="73"/>
                    </a:lnTo>
                    <a:lnTo>
                      <a:pt x="292" y="71"/>
                    </a:lnTo>
                    <a:lnTo>
                      <a:pt x="328" y="68"/>
                    </a:lnTo>
                    <a:lnTo>
                      <a:pt x="364" y="66"/>
                    </a:lnTo>
                    <a:lnTo>
                      <a:pt x="400" y="62"/>
                    </a:lnTo>
                    <a:lnTo>
                      <a:pt x="437" y="60"/>
                    </a:lnTo>
                    <a:lnTo>
                      <a:pt x="473" y="58"/>
                    </a:lnTo>
                    <a:lnTo>
                      <a:pt x="508" y="55"/>
                    </a:lnTo>
                    <a:lnTo>
                      <a:pt x="543" y="53"/>
                    </a:lnTo>
                    <a:lnTo>
                      <a:pt x="577" y="51"/>
                    </a:lnTo>
                    <a:lnTo>
                      <a:pt x="608" y="49"/>
                    </a:lnTo>
                    <a:lnTo>
                      <a:pt x="639" y="47"/>
                    </a:lnTo>
                    <a:lnTo>
                      <a:pt x="667" y="45"/>
                    </a:lnTo>
                    <a:lnTo>
                      <a:pt x="693" y="42"/>
                    </a:lnTo>
                    <a:lnTo>
                      <a:pt x="716" y="41"/>
                    </a:lnTo>
                    <a:lnTo>
                      <a:pt x="737" y="39"/>
                    </a:lnTo>
                    <a:lnTo>
                      <a:pt x="755" y="38"/>
                    </a:lnTo>
                    <a:lnTo>
                      <a:pt x="768" y="37"/>
                    </a:lnTo>
                    <a:lnTo>
                      <a:pt x="778" y="37"/>
                    </a:lnTo>
                    <a:lnTo>
                      <a:pt x="785" y="36"/>
                    </a:lnTo>
                    <a:lnTo>
                      <a:pt x="787" y="36"/>
                    </a:lnTo>
                    <a:lnTo>
                      <a:pt x="1597" y="0"/>
                    </a:lnTo>
                    <a:lnTo>
                      <a:pt x="1987" y="912"/>
                    </a:lnTo>
                    <a:lnTo>
                      <a:pt x="1461" y="800"/>
                    </a:lnTo>
                    <a:lnTo>
                      <a:pt x="1156" y="792"/>
                    </a:lnTo>
                    <a:lnTo>
                      <a:pt x="854" y="830"/>
                    </a:lnTo>
                    <a:lnTo>
                      <a:pt x="596" y="929"/>
                    </a:lnTo>
                    <a:close/>
                  </a:path>
                </a:pathLst>
              </a:cu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26" name="Freeform 10"/>
              <p:cNvSpPr>
                <a:spLocks/>
              </p:cNvSpPr>
              <p:nvPr/>
            </p:nvSpPr>
            <p:spPr bwMode="auto">
              <a:xfrm>
                <a:off x="1116" y="2511"/>
                <a:ext cx="364" cy="240"/>
              </a:xfrm>
              <a:custGeom>
                <a:avLst/>
                <a:gdLst>
                  <a:gd name="T0" fmla="*/ 234 w 2184"/>
                  <a:gd name="T1" fmla="*/ 62 h 959"/>
                  <a:gd name="T2" fmla="*/ 688 w 2184"/>
                  <a:gd name="T3" fmla="*/ 0 h 959"/>
                  <a:gd name="T4" fmla="*/ 1280 w 2184"/>
                  <a:gd name="T5" fmla="*/ 84 h 959"/>
                  <a:gd name="T6" fmla="*/ 1569 w 2184"/>
                  <a:gd name="T7" fmla="*/ 189 h 959"/>
                  <a:gd name="T8" fmla="*/ 1588 w 2184"/>
                  <a:gd name="T9" fmla="*/ 200 h 959"/>
                  <a:gd name="T10" fmla="*/ 1620 w 2184"/>
                  <a:gd name="T11" fmla="*/ 218 h 959"/>
                  <a:gd name="T12" fmla="*/ 1661 w 2184"/>
                  <a:gd name="T13" fmla="*/ 241 h 959"/>
                  <a:gd name="T14" fmla="*/ 1705 w 2184"/>
                  <a:gd name="T15" fmla="*/ 265 h 959"/>
                  <a:gd name="T16" fmla="*/ 1745 w 2184"/>
                  <a:gd name="T17" fmla="*/ 288 h 959"/>
                  <a:gd name="T18" fmla="*/ 1778 w 2184"/>
                  <a:gd name="T19" fmla="*/ 307 h 959"/>
                  <a:gd name="T20" fmla="*/ 1797 w 2184"/>
                  <a:gd name="T21" fmla="*/ 317 h 959"/>
                  <a:gd name="T22" fmla="*/ 1801 w 2184"/>
                  <a:gd name="T23" fmla="*/ 320 h 959"/>
                  <a:gd name="T24" fmla="*/ 1817 w 2184"/>
                  <a:gd name="T25" fmla="*/ 334 h 959"/>
                  <a:gd name="T26" fmla="*/ 1845 w 2184"/>
                  <a:gd name="T27" fmla="*/ 357 h 959"/>
                  <a:gd name="T28" fmla="*/ 1880 w 2184"/>
                  <a:gd name="T29" fmla="*/ 386 h 959"/>
                  <a:gd name="T30" fmla="*/ 1918 w 2184"/>
                  <a:gd name="T31" fmla="*/ 417 h 959"/>
                  <a:gd name="T32" fmla="*/ 1953 w 2184"/>
                  <a:gd name="T33" fmla="*/ 445 h 959"/>
                  <a:gd name="T34" fmla="*/ 1981 w 2184"/>
                  <a:gd name="T35" fmla="*/ 468 h 959"/>
                  <a:gd name="T36" fmla="*/ 1997 w 2184"/>
                  <a:gd name="T37" fmla="*/ 482 h 959"/>
                  <a:gd name="T38" fmla="*/ 2000 w 2184"/>
                  <a:gd name="T39" fmla="*/ 486 h 959"/>
                  <a:gd name="T40" fmla="*/ 2013 w 2184"/>
                  <a:gd name="T41" fmla="*/ 504 h 959"/>
                  <a:gd name="T42" fmla="*/ 2033 w 2184"/>
                  <a:gd name="T43" fmla="*/ 533 h 959"/>
                  <a:gd name="T44" fmla="*/ 2059 w 2184"/>
                  <a:gd name="T45" fmla="*/ 571 h 959"/>
                  <a:gd name="T46" fmla="*/ 2087 w 2184"/>
                  <a:gd name="T47" fmla="*/ 610 h 959"/>
                  <a:gd name="T48" fmla="*/ 2113 w 2184"/>
                  <a:gd name="T49" fmla="*/ 647 h 959"/>
                  <a:gd name="T50" fmla="*/ 2133 w 2184"/>
                  <a:gd name="T51" fmla="*/ 677 h 959"/>
                  <a:gd name="T52" fmla="*/ 2146 w 2184"/>
                  <a:gd name="T53" fmla="*/ 693 h 959"/>
                  <a:gd name="T54" fmla="*/ 2148 w 2184"/>
                  <a:gd name="T55" fmla="*/ 703 h 959"/>
                  <a:gd name="T56" fmla="*/ 2158 w 2184"/>
                  <a:gd name="T57" fmla="*/ 746 h 959"/>
                  <a:gd name="T58" fmla="*/ 2173 w 2184"/>
                  <a:gd name="T59" fmla="*/ 802 h 959"/>
                  <a:gd name="T60" fmla="*/ 2183 w 2184"/>
                  <a:gd name="T61" fmla="*/ 844 h 959"/>
                  <a:gd name="T62" fmla="*/ 2184 w 2184"/>
                  <a:gd name="T63" fmla="*/ 856 h 959"/>
                  <a:gd name="T64" fmla="*/ 2180 w 2184"/>
                  <a:gd name="T65" fmla="*/ 885 h 959"/>
                  <a:gd name="T66" fmla="*/ 2175 w 2184"/>
                  <a:gd name="T67" fmla="*/ 925 h 959"/>
                  <a:gd name="T68" fmla="*/ 2171 w 2184"/>
                  <a:gd name="T69" fmla="*/ 954 h 959"/>
                  <a:gd name="T70" fmla="*/ 0 w 2184"/>
                  <a:gd name="T71" fmla="*/ 179 h 9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84" h="959">
                    <a:moveTo>
                      <a:pt x="0" y="179"/>
                    </a:moveTo>
                    <a:lnTo>
                      <a:pt x="234" y="62"/>
                    </a:lnTo>
                    <a:lnTo>
                      <a:pt x="461" y="0"/>
                    </a:lnTo>
                    <a:lnTo>
                      <a:pt x="688" y="0"/>
                    </a:lnTo>
                    <a:lnTo>
                      <a:pt x="985" y="13"/>
                    </a:lnTo>
                    <a:lnTo>
                      <a:pt x="1280" y="84"/>
                    </a:lnTo>
                    <a:lnTo>
                      <a:pt x="1566" y="187"/>
                    </a:lnTo>
                    <a:lnTo>
                      <a:pt x="1569" y="189"/>
                    </a:lnTo>
                    <a:lnTo>
                      <a:pt x="1576" y="194"/>
                    </a:lnTo>
                    <a:lnTo>
                      <a:pt x="1588" y="200"/>
                    </a:lnTo>
                    <a:lnTo>
                      <a:pt x="1602" y="208"/>
                    </a:lnTo>
                    <a:lnTo>
                      <a:pt x="1620" y="218"/>
                    </a:lnTo>
                    <a:lnTo>
                      <a:pt x="1639" y="229"/>
                    </a:lnTo>
                    <a:lnTo>
                      <a:pt x="1661" y="241"/>
                    </a:lnTo>
                    <a:lnTo>
                      <a:pt x="1683" y="253"/>
                    </a:lnTo>
                    <a:lnTo>
                      <a:pt x="1705" y="265"/>
                    </a:lnTo>
                    <a:lnTo>
                      <a:pt x="1726" y="277"/>
                    </a:lnTo>
                    <a:lnTo>
                      <a:pt x="1745" y="288"/>
                    </a:lnTo>
                    <a:lnTo>
                      <a:pt x="1763" y="298"/>
                    </a:lnTo>
                    <a:lnTo>
                      <a:pt x="1778" y="307"/>
                    </a:lnTo>
                    <a:lnTo>
                      <a:pt x="1789" y="313"/>
                    </a:lnTo>
                    <a:lnTo>
                      <a:pt x="1797" y="317"/>
                    </a:lnTo>
                    <a:lnTo>
                      <a:pt x="1799" y="318"/>
                    </a:lnTo>
                    <a:lnTo>
                      <a:pt x="1801" y="320"/>
                    </a:lnTo>
                    <a:lnTo>
                      <a:pt x="1808" y="326"/>
                    </a:lnTo>
                    <a:lnTo>
                      <a:pt x="1817" y="334"/>
                    </a:lnTo>
                    <a:lnTo>
                      <a:pt x="1831" y="345"/>
                    </a:lnTo>
                    <a:lnTo>
                      <a:pt x="1845" y="357"/>
                    </a:lnTo>
                    <a:lnTo>
                      <a:pt x="1862" y="371"/>
                    </a:lnTo>
                    <a:lnTo>
                      <a:pt x="1880" y="386"/>
                    </a:lnTo>
                    <a:lnTo>
                      <a:pt x="1899" y="401"/>
                    </a:lnTo>
                    <a:lnTo>
                      <a:pt x="1918" y="417"/>
                    </a:lnTo>
                    <a:lnTo>
                      <a:pt x="1936" y="431"/>
                    </a:lnTo>
                    <a:lnTo>
                      <a:pt x="1953" y="445"/>
                    </a:lnTo>
                    <a:lnTo>
                      <a:pt x="1968" y="458"/>
                    </a:lnTo>
                    <a:lnTo>
                      <a:pt x="1981" y="468"/>
                    </a:lnTo>
                    <a:lnTo>
                      <a:pt x="1990" y="477"/>
                    </a:lnTo>
                    <a:lnTo>
                      <a:pt x="1997" y="482"/>
                    </a:lnTo>
                    <a:lnTo>
                      <a:pt x="1999" y="483"/>
                    </a:lnTo>
                    <a:lnTo>
                      <a:pt x="2000" y="486"/>
                    </a:lnTo>
                    <a:lnTo>
                      <a:pt x="2006" y="492"/>
                    </a:lnTo>
                    <a:lnTo>
                      <a:pt x="2013" y="504"/>
                    </a:lnTo>
                    <a:lnTo>
                      <a:pt x="2022" y="517"/>
                    </a:lnTo>
                    <a:lnTo>
                      <a:pt x="2033" y="533"/>
                    </a:lnTo>
                    <a:lnTo>
                      <a:pt x="2045" y="551"/>
                    </a:lnTo>
                    <a:lnTo>
                      <a:pt x="2059" y="571"/>
                    </a:lnTo>
                    <a:lnTo>
                      <a:pt x="2074" y="591"/>
                    </a:lnTo>
                    <a:lnTo>
                      <a:pt x="2087" y="610"/>
                    </a:lnTo>
                    <a:lnTo>
                      <a:pt x="2101" y="630"/>
                    </a:lnTo>
                    <a:lnTo>
                      <a:pt x="2113" y="647"/>
                    </a:lnTo>
                    <a:lnTo>
                      <a:pt x="2124" y="663"/>
                    </a:lnTo>
                    <a:lnTo>
                      <a:pt x="2133" y="677"/>
                    </a:lnTo>
                    <a:lnTo>
                      <a:pt x="2140" y="687"/>
                    </a:lnTo>
                    <a:lnTo>
                      <a:pt x="2146" y="693"/>
                    </a:lnTo>
                    <a:lnTo>
                      <a:pt x="2147" y="696"/>
                    </a:lnTo>
                    <a:lnTo>
                      <a:pt x="2148" y="703"/>
                    </a:lnTo>
                    <a:lnTo>
                      <a:pt x="2152" y="721"/>
                    </a:lnTo>
                    <a:lnTo>
                      <a:pt x="2158" y="746"/>
                    </a:lnTo>
                    <a:lnTo>
                      <a:pt x="2166" y="774"/>
                    </a:lnTo>
                    <a:lnTo>
                      <a:pt x="2173" y="802"/>
                    </a:lnTo>
                    <a:lnTo>
                      <a:pt x="2178" y="828"/>
                    </a:lnTo>
                    <a:lnTo>
                      <a:pt x="2183" y="844"/>
                    </a:lnTo>
                    <a:lnTo>
                      <a:pt x="2184" y="851"/>
                    </a:lnTo>
                    <a:lnTo>
                      <a:pt x="2184" y="856"/>
                    </a:lnTo>
                    <a:lnTo>
                      <a:pt x="2182" y="868"/>
                    </a:lnTo>
                    <a:lnTo>
                      <a:pt x="2180" y="885"/>
                    </a:lnTo>
                    <a:lnTo>
                      <a:pt x="2178" y="905"/>
                    </a:lnTo>
                    <a:lnTo>
                      <a:pt x="2175" y="925"/>
                    </a:lnTo>
                    <a:lnTo>
                      <a:pt x="2174" y="942"/>
                    </a:lnTo>
                    <a:lnTo>
                      <a:pt x="2171" y="954"/>
                    </a:lnTo>
                    <a:lnTo>
                      <a:pt x="2171" y="959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27" name="Freeform 11"/>
              <p:cNvSpPr>
                <a:spLocks/>
              </p:cNvSpPr>
              <p:nvPr/>
            </p:nvSpPr>
            <p:spPr bwMode="auto">
              <a:xfrm>
                <a:off x="1090" y="2588"/>
                <a:ext cx="372" cy="251"/>
              </a:xfrm>
              <a:custGeom>
                <a:avLst/>
                <a:gdLst>
                  <a:gd name="T0" fmla="*/ 946 w 2227"/>
                  <a:gd name="T1" fmla="*/ 437 h 1003"/>
                  <a:gd name="T2" fmla="*/ 1011 w 2227"/>
                  <a:gd name="T3" fmla="*/ 531 h 1003"/>
                  <a:gd name="T4" fmla="*/ 1069 w 2227"/>
                  <a:gd name="T5" fmla="*/ 602 h 1003"/>
                  <a:gd name="T6" fmla="*/ 1127 w 2227"/>
                  <a:gd name="T7" fmla="*/ 671 h 1003"/>
                  <a:gd name="T8" fmla="*/ 1219 w 2227"/>
                  <a:gd name="T9" fmla="*/ 757 h 1003"/>
                  <a:gd name="T10" fmla="*/ 1285 w 2227"/>
                  <a:gd name="T11" fmla="*/ 800 h 1003"/>
                  <a:gd name="T12" fmla="*/ 1388 w 2227"/>
                  <a:gd name="T13" fmla="*/ 855 h 1003"/>
                  <a:gd name="T14" fmla="*/ 1491 w 2227"/>
                  <a:gd name="T15" fmla="*/ 873 h 1003"/>
                  <a:gd name="T16" fmla="*/ 1561 w 2227"/>
                  <a:gd name="T17" fmla="*/ 878 h 1003"/>
                  <a:gd name="T18" fmla="*/ 1684 w 2227"/>
                  <a:gd name="T19" fmla="*/ 862 h 1003"/>
                  <a:gd name="T20" fmla="*/ 1741 w 2227"/>
                  <a:gd name="T21" fmla="*/ 839 h 1003"/>
                  <a:gd name="T22" fmla="*/ 1795 w 2227"/>
                  <a:gd name="T23" fmla="*/ 812 h 1003"/>
                  <a:gd name="T24" fmla="*/ 1866 w 2227"/>
                  <a:gd name="T25" fmla="*/ 746 h 1003"/>
                  <a:gd name="T26" fmla="*/ 1888 w 2227"/>
                  <a:gd name="T27" fmla="*/ 712 h 1003"/>
                  <a:gd name="T28" fmla="*/ 1906 w 2227"/>
                  <a:gd name="T29" fmla="*/ 666 h 1003"/>
                  <a:gd name="T30" fmla="*/ 1980 w 2227"/>
                  <a:gd name="T31" fmla="*/ 695 h 1003"/>
                  <a:gd name="T32" fmla="*/ 2126 w 2227"/>
                  <a:gd name="T33" fmla="*/ 748 h 1003"/>
                  <a:gd name="T34" fmla="*/ 2224 w 2227"/>
                  <a:gd name="T35" fmla="*/ 783 h 1003"/>
                  <a:gd name="T36" fmla="*/ 2170 w 2227"/>
                  <a:gd name="T37" fmla="*/ 827 h 1003"/>
                  <a:gd name="T38" fmla="*/ 2110 w 2227"/>
                  <a:gd name="T39" fmla="*/ 868 h 1003"/>
                  <a:gd name="T40" fmla="*/ 2048 w 2227"/>
                  <a:gd name="T41" fmla="*/ 895 h 1003"/>
                  <a:gd name="T42" fmla="*/ 1958 w 2227"/>
                  <a:gd name="T43" fmla="*/ 931 h 1003"/>
                  <a:gd name="T44" fmla="*/ 1911 w 2227"/>
                  <a:gd name="T45" fmla="*/ 949 h 1003"/>
                  <a:gd name="T46" fmla="*/ 1853 w 2227"/>
                  <a:gd name="T47" fmla="*/ 962 h 1003"/>
                  <a:gd name="T48" fmla="*/ 1739 w 2227"/>
                  <a:gd name="T49" fmla="*/ 983 h 1003"/>
                  <a:gd name="T50" fmla="*/ 1663 w 2227"/>
                  <a:gd name="T51" fmla="*/ 997 h 1003"/>
                  <a:gd name="T52" fmla="*/ 1622 w 2227"/>
                  <a:gd name="T53" fmla="*/ 998 h 1003"/>
                  <a:gd name="T54" fmla="*/ 1518 w 2227"/>
                  <a:gd name="T55" fmla="*/ 1002 h 1003"/>
                  <a:gd name="T56" fmla="*/ 1430 w 2227"/>
                  <a:gd name="T57" fmla="*/ 1003 h 1003"/>
                  <a:gd name="T58" fmla="*/ 1395 w 2227"/>
                  <a:gd name="T59" fmla="*/ 1002 h 1003"/>
                  <a:gd name="T60" fmla="*/ 1287 w 2227"/>
                  <a:gd name="T61" fmla="*/ 992 h 1003"/>
                  <a:gd name="T62" fmla="*/ 1179 w 2227"/>
                  <a:gd name="T63" fmla="*/ 983 h 1003"/>
                  <a:gd name="T64" fmla="*/ 1145 w 2227"/>
                  <a:gd name="T65" fmla="*/ 977 h 1003"/>
                  <a:gd name="T66" fmla="*/ 1064 w 2227"/>
                  <a:gd name="T67" fmla="*/ 956 h 1003"/>
                  <a:gd name="T68" fmla="*/ 969 w 2227"/>
                  <a:gd name="T69" fmla="*/ 930 h 1003"/>
                  <a:gd name="T70" fmla="*/ 930 w 2227"/>
                  <a:gd name="T71" fmla="*/ 919 h 1003"/>
                  <a:gd name="T72" fmla="*/ 848 w 2227"/>
                  <a:gd name="T73" fmla="*/ 894 h 1003"/>
                  <a:gd name="T74" fmla="*/ 726 w 2227"/>
                  <a:gd name="T75" fmla="*/ 853 h 1003"/>
                  <a:gd name="T76" fmla="*/ 663 w 2227"/>
                  <a:gd name="T77" fmla="*/ 831 h 1003"/>
                  <a:gd name="T78" fmla="*/ 615 w 2227"/>
                  <a:gd name="T79" fmla="*/ 809 h 1003"/>
                  <a:gd name="T80" fmla="*/ 524 w 2227"/>
                  <a:gd name="T81" fmla="*/ 765 h 1003"/>
                  <a:gd name="T82" fmla="*/ 463 w 2227"/>
                  <a:gd name="T83" fmla="*/ 733 h 1003"/>
                  <a:gd name="T84" fmla="*/ 431 w 2227"/>
                  <a:gd name="T85" fmla="*/ 710 h 1003"/>
                  <a:gd name="T86" fmla="*/ 348 w 2227"/>
                  <a:gd name="T87" fmla="*/ 648 h 1003"/>
                  <a:gd name="T88" fmla="*/ 278 w 2227"/>
                  <a:gd name="T89" fmla="*/ 596 h 1003"/>
                  <a:gd name="T90" fmla="*/ 231 w 2227"/>
                  <a:gd name="T91" fmla="*/ 557 h 1003"/>
                  <a:gd name="T92" fmla="*/ 145 w 2227"/>
                  <a:gd name="T93" fmla="*/ 483 h 1003"/>
                  <a:gd name="T94" fmla="*/ 122 w 2227"/>
                  <a:gd name="T95" fmla="*/ 445 h 1003"/>
                  <a:gd name="T96" fmla="*/ 78 w 2227"/>
                  <a:gd name="T97" fmla="*/ 371 h 1003"/>
                  <a:gd name="T98" fmla="*/ 49 w 2227"/>
                  <a:gd name="T99" fmla="*/ 318 h 1003"/>
                  <a:gd name="T100" fmla="*/ 40 w 2227"/>
                  <a:gd name="T101" fmla="*/ 290 h 1003"/>
                  <a:gd name="T102" fmla="*/ 18 w 2227"/>
                  <a:gd name="T103" fmla="*/ 214 h 1003"/>
                  <a:gd name="T104" fmla="*/ 3 w 2227"/>
                  <a:gd name="T105" fmla="*/ 150 h 1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27" h="1003">
                    <a:moveTo>
                      <a:pt x="51" y="0"/>
                    </a:moveTo>
                    <a:lnTo>
                      <a:pt x="897" y="301"/>
                    </a:lnTo>
                    <a:lnTo>
                      <a:pt x="934" y="417"/>
                    </a:lnTo>
                    <a:lnTo>
                      <a:pt x="937" y="423"/>
                    </a:lnTo>
                    <a:lnTo>
                      <a:pt x="946" y="437"/>
                    </a:lnTo>
                    <a:lnTo>
                      <a:pt x="960" y="456"/>
                    </a:lnTo>
                    <a:lnTo>
                      <a:pt x="974" y="478"/>
                    </a:lnTo>
                    <a:lnTo>
                      <a:pt x="989" y="500"/>
                    </a:lnTo>
                    <a:lnTo>
                      <a:pt x="1002" y="518"/>
                    </a:lnTo>
                    <a:lnTo>
                      <a:pt x="1011" y="531"/>
                    </a:lnTo>
                    <a:lnTo>
                      <a:pt x="1015" y="536"/>
                    </a:lnTo>
                    <a:lnTo>
                      <a:pt x="1019" y="543"/>
                    </a:lnTo>
                    <a:lnTo>
                      <a:pt x="1032" y="557"/>
                    </a:lnTo>
                    <a:lnTo>
                      <a:pt x="1049" y="578"/>
                    </a:lnTo>
                    <a:lnTo>
                      <a:pt x="1069" y="602"/>
                    </a:lnTo>
                    <a:lnTo>
                      <a:pt x="1089" y="625"/>
                    </a:lnTo>
                    <a:lnTo>
                      <a:pt x="1106" y="646"/>
                    </a:lnTo>
                    <a:lnTo>
                      <a:pt x="1118" y="661"/>
                    </a:lnTo>
                    <a:lnTo>
                      <a:pt x="1123" y="666"/>
                    </a:lnTo>
                    <a:lnTo>
                      <a:pt x="1127" y="671"/>
                    </a:lnTo>
                    <a:lnTo>
                      <a:pt x="1141" y="683"/>
                    </a:lnTo>
                    <a:lnTo>
                      <a:pt x="1159" y="701"/>
                    </a:lnTo>
                    <a:lnTo>
                      <a:pt x="1180" y="721"/>
                    </a:lnTo>
                    <a:lnTo>
                      <a:pt x="1201" y="740"/>
                    </a:lnTo>
                    <a:lnTo>
                      <a:pt x="1219" y="757"/>
                    </a:lnTo>
                    <a:lnTo>
                      <a:pt x="1233" y="769"/>
                    </a:lnTo>
                    <a:lnTo>
                      <a:pt x="1237" y="773"/>
                    </a:lnTo>
                    <a:lnTo>
                      <a:pt x="1244" y="777"/>
                    </a:lnTo>
                    <a:lnTo>
                      <a:pt x="1261" y="787"/>
                    </a:lnTo>
                    <a:lnTo>
                      <a:pt x="1285" y="800"/>
                    </a:lnTo>
                    <a:lnTo>
                      <a:pt x="1313" y="815"/>
                    </a:lnTo>
                    <a:lnTo>
                      <a:pt x="1341" y="830"/>
                    </a:lnTo>
                    <a:lnTo>
                      <a:pt x="1365" y="843"/>
                    </a:lnTo>
                    <a:lnTo>
                      <a:pt x="1381" y="852"/>
                    </a:lnTo>
                    <a:lnTo>
                      <a:pt x="1388" y="855"/>
                    </a:lnTo>
                    <a:lnTo>
                      <a:pt x="1395" y="857"/>
                    </a:lnTo>
                    <a:lnTo>
                      <a:pt x="1412" y="860"/>
                    </a:lnTo>
                    <a:lnTo>
                      <a:pt x="1435" y="864"/>
                    </a:lnTo>
                    <a:lnTo>
                      <a:pt x="1464" y="868"/>
                    </a:lnTo>
                    <a:lnTo>
                      <a:pt x="1491" y="873"/>
                    </a:lnTo>
                    <a:lnTo>
                      <a:pt x="1514" y="877"/>
                    </a:lnTo>
                    <a:lnTo>
                      <a:pt x="1531" y="879"/>
                    </a:lnTo>
                    <a:lnTo>
                      <a:pt x="1538" y="880"/>
                    </a:lnTo>
                    <a:lnTo>
                      <a:pt x="1545" y="880"/>
                    </a:lnTo>
                    <a:lnTo>
                      <a:pt x="1561" y="878"/>
                    </a:lnTo>
                    <a:lnTo>
                      <a:pt x="1586" y="875"/>
                    </a:lnTo>
                    <a:lnTo>
                      <a:pt x="1614" y="872"/>
                    </a:lnTo>
                    <a:lnTo>
                      <a:pt x="1642" y="867"/>
                    </a:lnTo>
                    <a:lnTo>
                      <a:pt x="1667" y="864"/>
                    </a:lnTo>
                    <a:lnTo>
                      <a:pt x="1684" y="862"/>
                    </a:lnTo>
                    <a:lnTo>
                      <a:pt x="1691" y="861"/>
                    </a:lnTo>
                    <a:lnTo>
                      <a:pt x="1695" y="859"/>
                    </a:lnTo>
                    <a:lnTo>
                      <a:pt x="1706" y="855"/>
                    </a:lnTo>
                    <a:lnTo>
                      <a:pt x="1722" y="847"/>
                    </a:lnTo>
                    <a:lnTo>
                      <a:pt x="1741" y="839"/>
                    </a:lnTo>
                    <a:lnTo>
                      <a:pt x="1760" y="831"/>
                    </a:lnTo>
                    <a:lnTo>
                      <a:pt x="1776" y="823"/>
                    </a:lnTo>
                    <a:lnTo>
                      <a:pt x="1787" y="818"/>
                    </a:lnTo>
                    <a:lnTo>
                      <a:pt x="1792" y="815"/>
                    </a:lnTo>
                    <a:lnTo>
                      <a:pt x="1795" y="812"/>
                    </a:lnTo>
                    <a:lnTo>
                      <a:pt x="1805" y="803"/>
                    </a:lnTo>
                    <a:lnTo>
                      <a:pt x="1820" y="790"/>
                    </a:lnTo>
                    <a:lnTo>
                      <a:pt x="1836" y="775"/>
                    </a:lnTo>
                    <a:lnTo>
                      <a:pt x="1852" y="759"/>
                    </a:lnTo>
                    <a:lnTo>
                      <a:pt x="1866" y="746"/>
                    </a:lnTo>
                    <a:lnTo>
                      <a:pt x="1876" y="736"/>
                    </a:lnTo>
                    <a:lnTo>
                      <a:pt x="1880" y="732"/>
                    </a:lnTo>
                    <a:lnTo>
                      <a:pt x="1881" y="730"/>
                    </a:lnTo>
                    <a:lnTo>
                      <a:pt x="1884" y="723"/>
                    </a:lnTo>
                    <a:lnTo>
                      <a:pt x="1888" y="712"/>
                    </a:lnTo>
                    <a:lnTo>
                      <a:pt x="1893" y="700"/>
                    </a:lnTo>
                    <a:lnTo>
                      <a:pt x="1898" y="688"/>
                    </a:lnTo>
                    <a:lnTo>
                      <a:pt x="1901" y="677"/>
                    </a:lnTo>
                    <a:lnTo>
                      <a:pt x="1904" y="669"/>
                    </a:lnTo>
                    <a:lnTo>
                      <a:pt x="1906" y="666"/>
                    </a:lnTo>
                    <a:lnTo>
                      <a:pt x="1909" y="667"/>
                    </a:lnTo>
                    <a:lnTo>
                      <a:pt x="1919" y="671"/>
                    </a:lnTo>
                    <a:lnTo>
                      <a:pt x="1935" y="678"/>
                    </a:lnTo>
                    <a:lnTo>
                      <a:pt x="1956" y="685"/>
                    </a:lnTo>
                    <a:lnTo>
                      <a:pt x="1980" y="695"/>
                    </a:lnTo>
                    <a:lnTo>
                      <a:pt x="2007" y="704"/>
                    </a:lnTo>
                    <a:lnTo>
                      <a:pt x="2036" y="715"/>
                    </a:lnTo>
                    <a:lnTo>
                      <a:pt x="2066" y="726"/>
                    </a:lnTo>
                    <a:lnTo>
                      <a:pt x="2097" y="737"/>
                    </a:lnTo>
                    <a:lnTo>
                      <a:pt x="2126" y="748"/>
                    </a:lnTo>
                    <a:lnTo>
                      <a:pt x="2153" y="757"/>
                    </a:lnTo>
                    <a:lnTo>
                      <a:pt x="2177" y="766"/>
                    </a:lnTo>
                    <a:lnTo>
                      <a:pt x="2198" y="773"/>
                    </a:lnTo>
                    <a:lnTo>
                      <a:pt x="2214" y="779"/>
                    </a:lnTo>
                    <a:lnTo>
                      <a:pt x="2224" y="783"/>
                    </a:lnTo>
                    <a:lnTo>
                      <a:pt x="2227" y="784"/>
                    </a:lnTo>
                    <a:lnTo>
                      <a:pt x="2223" y="788"/>
                    </a:lnTo>
                    <a:lnTo>
                      <a:pt x="2209" y="797"/>
                    </a:lnTo>
                    <a:lnTo>
                      <a:pt x="2191" y="811"/>
                    </a:lnTo>
                    <a:lnTo>
                      <a:pt x="2170" y="827"/>
                    </a:lnTo>
                    <a:lnTo>
                      <a:pt x="2148" y="842"/>
                    </a:lnTo>
                    <a:lnTo>
                      <a:pt x="2130" y="855"/>
                    </a:lnTo>
                    <a:lnTo>
                      <a:pt x="2117" y="864"/>
                    </a:lnTo>
                    <a:lnTo>
                      <a:pt x="2112" y="867"/>
                    </a:lnTo>
                    <a:lnTo>
                      <a:pt x="2110" y="868"/>
                    </a:lnTo>
                    <a:lnTo>
                      <a:pt x="2103" y="872"/>
                    </a:lnTo>
                    <a:lnTo>
                      <a:pt x="2093" y="876"/>
                    </a:lnTo>
                    <a:lnTo>
                      <a:pt x="2081" y="881"/>
                    </a:lnTo>
                    <a:lnTo>
                      <a:pt x="2065" y="887"/>
                    </a:lnTo>
                    <a:lnTo>
                      <a:pt x="2048" y="895"/>
                    </a:lnTo>
                    <a:lnTo>
                      <a:pt x="2030" y="902"/>
                    </a:lnTo>
                    <a:lnTo>
                      <a:pt x="2012" y="909"/>
                    </a:lnTo>
                    <a:lnTo>
                      <a:pt x="1993" y="917"/>
                    </a:lnTo>
                    <a:lnTo>
                      <a:pt x="1975" y="924"/>
                    </a:lnTo>
                    <a:lnTo>
                      <a:pt x="1958" y="931"/>
                    </a:lnTo>
                    <a:lnTo>
                      <a:pt x="1943" y="938"/>
                    </a:lnTo>
                    <a:lnTo>
                      <a:pt x="1930" y="943"/>
                    </a:lnTo>
                    <a:lnTo>
                      <a:pt x="1920" y="946"/>
                    </a:lnTo>
                    <a:lnTo>
                      <a:pt x="1913" y="948"/>
                    </a:lnTo>
                    <a:lnTo>
                      <a:pt x="1911" y="949"/>
                    </a:lnTo>
                    <a:lnTo>
                      <a:pt x="1908" y="950"/>
                    </a:lnTo>
                    <a:lnTo>
                      <a:pt x="1900" y="952"/>
                    </a:lnTo>
                    <a:lnTo>
                      <a:pt x="1888" y="954"/>
                    </a:lnTo>
                    <a:lnTo>
                      <a:pt x="1872" y="958"/>
                    </a:lnTo>
                    <a:lnTo>
                      <a:pt x="1853" y="962"/>
                    </a:lnTo>
                    <a:lnTo>
                      <a:pt x="1831" y="966"/>
                    </a:lnTo>
                    <a:lnTo>
                      <a:pt x="1809" y="970"/>
                    </a:lnTo>
                    <a:lnTo>
                      <a:pt x="1785" y="974"/>
                    </a:lnTo>
                    <a:lnTo>
                      <a:pt x="1762" y="978"/>
                    </a:lnTo>
                    <a:lnTo>
                      <a:pt x="1739" y="983"/>
                    </a:lnTo>
                    <a:lnTo>
                      <a:pt x="1718" y="987"/>
                    </a:lnTo>
                    <a:lnTo>
                      <a:pt x="1699" y="991"/>
                    </a:lnTo>
                    <a:lnTo>
                      <a:pt x="1683" y="993"/>
                    </a:lnTo>
                    <a:lnTo>
                      <a:pt x="1670" y="995"/>
                    </a:lnTo>
                    <a:lnTo>
                      <a:pt x="1663" y="997"/>
                    </a:lnTo>
                    <a:lnTo>
                      <a:pt x="1659" y="997"/>
                    </a:lnTo>
                    <a:lnTo>
                      <a:pt x="1657" y="997"/>
                    </a:lnTo>
                    <a:lnTo>
                      <a:pt x="1649" y="998"/>
                    </a:lnTo>
                    <a:lnTo>
                      <a:pt x="1637" y="998"/>
                    </a:lnTo>
                    <a:lnTo>
                      <a:pt x="1622" y="998"/>
                    </a:lnTo>
                    <a:lnTo>
                      <a:pt x="1604" y="999"/>
                    </a:lnTo>
                    <a:lnTo>
                      <a:pt x="1584" y="1000"/>
                    </a:lnTo>
                    <a:lnTo>
                      <a:pt x="1561" y="1000"/>
                    </a:lnTo>
                    <a:lnTo>
                      <a:pt x="1540" y="1002"/>
                    </a:lnTo>
                    <a:lnTo>
                      <a:pt x="1518" y="1002"/>
                    </a:lnTo>
                    <a:lnTo>
                      <a:pt x="1495" y="1003"/>
                    </a:lnTo>
                    <a:lnTo>
                      <a:pt x="1475" y="1003"/>
                    </a:lnTo>
                    <a:lnTo>
                      <a:pt x="1457" y="1003"/>
                    </a:lnTo>
                    <a:lnTo>
                      <a:pt x="1442" y="1003"/>
                    </a:lnTo>
                    <a:lnTo>
                      <a:pt x="1430" y="1003"/>
                    </a:lnTo>
                    <a:lnTo>
                      <a:pt x="1422" y="1003"/>
                    </a:lnTo>
                    <a:lnTo>
                      <a:pt x="1420" y="1003"/>
                    </a:lnTo>
                    <a:lnTo>
                      <a:pt x="1416" y="1003"/>
                    </a:lnTo>
                    <a:lnTo>
                      <a:pt x="1408" y="1003"/>
                    </a:lnTo>
                    <a:lnTo>
                      <a:pt x="1395" y="1002"/>
                    </a:lnTo>
                    <a:lnTo>
                      <a:pt x="1378" y="1000"/>
                    </a:lnTo>
                    <a:lnTo>
                      <a:pt x="1358" y="998"/>
                    </a:lnTo>
                    <a:lnTo>
                      <a:pt x="1335" y="996"/>
                    </a:lnTo>
                    <a:lnTo>
                      <a:pt x="1312" y="994"/>
                    </a:lnTo>
                    <a:lnTo>
                      <a:pt x="1287" y="992"/>
                    </a:lnTo>
                    <a:lnTo>
                      <a:pt x="1262" y="990"/>
                    </a:lnTo>
                    <a:lnTo>
                      <a:pt x="1239" y="988"/>
                    </a:lnTo>
                    <a:lnTo>
                      <a:pt x="1216" y="986"/>
                    </a:lnTo>
                    <a:lnTo>
                      <a:pt x="1196" y="984"/>
                    </a:lnTo>
                    <a:lnTo>
                      <a:pt x="1179" y="983"/>
                    </a:lnTo>
                    <a:lnTo>
                      <a:pt x="1165" y="981"/>
                    </a:lnTo>
                    <a:lnTo>
                      <a:pt x="1158" y="980"/>
                    </a:lnTo>
                    <a:lnTo>
                      <a:pt x="1154" y="980"/>
                    </a:lnTo>
                    <a:lnTo>
                      <a:pt x="1152" y="980"/>
                    </a:lnTo>
                    <a:lnTo>
                      <a:pt x="1145" y="977"/>
                    </a:lnTo>
                    <a:lnTo>
                      <a:pt x="1134" y="974"/>
                    </a:lnTo>
                    <a:lnTo>
                      <a:pt x="1119" y="971"/>
                    </a:lnTo>
                    <a:lnTo>
                      <a:pt x="1104" y="967"/>
                    </a:lnTo>
                    <a:lnTo>
                      <a:pt x="1085" y="962"/>
                    </a:lnTo>
                    <a:lnTo>
                      <a:pt x="1064" y="956"/>
                    </a:lnTo>
                    <a:lnTo>
                      <a:pt x="1044" y="951"/>
                    </a:lnTo>
                    <a:lnTo>
                      <a:pt x="1024" y="945"/>
                    </a:lnTo>
                    <a:lnTo>
                      <a:pt x="1004" y="940"/>
                    </a:lnTo>
                    <a:lnTo>
                      <a:pt x="984" y="934"/>
                    </a:lnTo>
                    <a:lnTo>
                      <a:pt x="969" y="930"/>
                    </a:lnTo>
                    <a:lnTo>
                      <a:pt x="954" y="926"/>
                    </a:lnTo>
                    <a:lnTo>
                      <a:pt x="943" y="923"/>
                    </a:lnTo>
                    <a:lnTo>
                      <a:pt x="936" y="921"/>
                    </a:lnTo>
                    <a:lnTo>
                      <a:pt x="934" y="920"/>
                    </a:lnTo>
                    <a:lnTo>
                      <a:pt x="930" y="919"/>
                    </a:lnTo>
                    <a:lnTo>
                      <a:pt x="923" y="917"/>
                    </a:lnTo>
                    <a:lnTo>
                      <a:pt x="909" y="912"/>
                    </a:lnTo>
                    <a:lnTo>
                      <a:pt x="891" y="907"/>
                    </a:lnTo>
                    <a:lnTo>
                      <a:pt x="871" y="901"/>
                    </a:lnTo>
                    <a:lnTo>
                      <a:pt x="848" y="894"/>
                    </a:lnTo>
                    <a:lnTo>
                      <a:pt x="824" y="885"/>
                    </a:lnTo>
                    <a:lnTo>
                      <a:pt x="799" y="877"/>
                    </a:lnTo>
                    <a:lnTo>
                      <a:pt x="773" y="868"/>
                    </a:lnTo>
                    <a:lnTo>
                      <a:pt x="748" y="860"/>
                    </a:lnTo>
                    <a:lnTo>
                      <a:pt x="726" y="853"/>
                    </a:lnTo>
                    <a:lnTo>
                      <a:pt x="705" y="845"/>
                    </a:lnTo>
                    <a:lnTo>
                      <a:pt x="687" y="840"/>
                    </a:lnTo>
                    <a:lnTo>
                      <a:pt x="674" y="835"/>
                    </a:lnTo>
                    <a:lnTo>
                      <a:pt x="666" y="832"/>
                    </a:lnTo>
                    <a:lnTo>
                      <a:pt x="663" y="831"/>
                    </a:lnTo>
                    <a:lnTo>
                      <a:pt x="660" y="830"/>
                    </a:lnTo>
                    <a:lnTo>
                      <a:pt x="654" y="828"/>
                    </a:lnTo>
                    <a:lnTo>
                      <a:pt x="644" y="822"/>
                    </a:lnTo>
                    <a:lnTo>
                      <a:pt x="631" y="816"/>
                    </a:lnTo>
                    <a:lnTo>
                      <a:pt x="615" y="809"/>
                    </a:lnTo>
                    <a:lnTo>
                      <a:pt x="599" y="800"/>
                    </a:lnTo>
                    <a:lnTo>
                      <a:pt x="581" y="792"/>
                    </a:lnTo>
                    <a:lnTo>
                      <a:pt x="562" y="783"/>
                    </a:lnTo>
                    <a:lnTo>
                      <a:pt x="542" y="773"/>
                    </a:lnTo>
                    <a:lnTo>
                      <a:pt x="524" y="765"/>
                    </a:lnTo>
                    <a:lnTo>
                      <a:pt x="508" y="756"/>
                    </a:lnTo>
                    <a:lnTo>
                      <a:pt x="492" y="748"/>
                    </a:lnTo>
                    <a:lnTo>
                      <a:pt x="479" y="742"/>
                    </a:lnTo>
                    <a:lnTo>
                      <a:pt x="469" y="736"/>
                    </a:lnTo>
                    <a:lnTo>
                      <a:pt x="463" y="733"/>
                    </a:lnTo>
                    <a:lnTo>
                      <a:pt x="460" y="732"/>
                    </a:lnTo>
                    <a:lnTo>
                      <a:pt x="458" y="731"/>
                    </a:lnTo>
                    <a:lnTo>
                      <a:pt x="452" y="727"/>
                    </a:lnTo>
                    <a:lnTo>
                      <a:pt x="442" y="720"/>
                    </a:lnTo>
                    <a:lnTo>
                      <a:pt x="431" y="710"/>
                    </a:lnTo>
                    <a:lnTo>
                      <a:pt x="416" y="700"/>
                    </a:lnTo>
                    <a:lnTo>
                      <a:pt x="401" y="688"/>
                    </a:lnTo>
                    <a:lnTo>
                      <a:pt x="383" y="676"/>
                    </a:lnTo>
                    <a:lnTo>
                      <a:pt x="366" y="662"/>
                    </a:lnTo>
                    <a:lnTo>
                      <a:pt x="348" y="648"/>
                    </a:lnTo>
                    <a:lnTo>
                      <a:pt x="330" y="636"/>
                    </a:lnTo>
                    <a:lnTo>
                      <a:pt x="314" y="624"/>
                    </a:lnTo>
                    <a:lnTo>
                      <a:pt x="299" y="613"/>
                    </a:lnTo>
                    <a:lnTo>
                      <a:pt x="288" y="603"/>
                    </a:lnTo>
                    <a:lnTo>
                      <a:pt x="278" y="596"/>
                    </a:lnTo>
                    <a:lnTo>
                      <a:pt x="272" y="592"/>
                    </a:lnTo>
                    <a:lnTo>
                      <a:pt x="270" y="590"/>
                    </a:lnTo>
                    <a:lnTo>
                      <a:pt x="265" y="586"/>
                    </a:lnTo>
                    <a:lnTo>
                      <a:pt x="251" y="574"/>
                    </a:lnTo>
                    <a:lnTo>
                      <a:pt x="231" y="557"/>
                    </a:lnTo>
                    <a:lnTo>
                      <a:pt x="208" y="537"/>
                    </a:lnTo>
                    <a:lnTo>
                      <a:pt x="185" y="517"/>
                    </a:lnTo>
                    <a:lnTo>
                      <a:pt x="164" y="501"/>
                    </a:lnTo>
                    <a:lnTo>
                      <a:pt x="151" y="488"/>
                    </a:lnTo>
                    <a:lnTo>
                      <a:pt x="145" y="483"/>
                    </a:lnTo>
                    <a:lnTo>
                      <a:pt x="144" y="481"/>
                    </a:lnTo>
                    <a:lnTo>
                      <a:pt x="141" y="477"/>
                    </a:lnTo>
                    <a:lnTo>
                      <a:pt x="136" y="468"/>
                    </a:lnTo>
                    <a:lnTo>
                      <a:pt x="130" y="458"/>
                    </a:lnTo>
                    <a:lnTo>
                      <a:pt x="122" y="445"/>
                    </a:lnTo>
                    <a:lnTo>
                      <a:pt x="114" y="432"/>
                    </a:lnTo>
                    <a:lnTo>
                      <a:pt x="105" y="417"/>
                    </a:lnTo>
                    <a:lnTo>
                      <a:pt x="96" y="401"/>
                    </a:lnTo>
                    <a:lnTo>
                      <a:pt x="87" y="385"/>
                    </a:lnTo>
                    <a:lnTo>
                      <a:pt x="78" y="371"/>
                    </a:lnTo>
                    <a:lnTo>
                      <a:pt x="69" y="356"/>
                    </a:lnTo>
                    <a:lnTo>
                      <a:pt x="62" y="344"/>
                    </a:lnTo>
                    <a:lnTo>
                      <a:pt x="55" y="333"/>
                    </a:lnTo>
                    <a:lnTo>
                      <a:pt x="51" y="325"/>
                    </a:lnTo>
                    <a:lnTo>
                      <a:pt x="49" y="318"/>
                    </a:lnTo>
                    <a:lnTo>
                      <a:pt x="48" y="316"/>
                    </a:lnTo>
                    <a:lnTo>
                      <a:pt x="46" y="315"/>
                    </a:lnTo>
                    <a:lnTo>
                      <a:pt x="45" y="310"/>
                    </a:lnTo>
                    <a:lnTo>
                      <a:pt x="42" y="302"/>
                    </a:lnTo>
                    <a:lnTo>
                      <a:pt x="40" y="290"/>
                    </a:lnTo>
                    <a:lnTo>
                      <a:pt x="35" y="278"/>
                    </a:lnTo>
                    <a:lnTo>
                      <a:pt x="32" y="263"/>
                    </a:lnTo>
                    <a:lnTo>
                      <a:pt x="27" y="247"/>
                    </a:lnTo>
                    <a:lnTo>
                      <a:pt x="23" y="230"/>
                    </a:lnTo>
                    <a:lnTo>
                      <a:pt x="18" y="214"/>
                    </a:lnTo>
                    <a:lnTo>
                      <a:pt x="15" y="198"/>
                    </a:lnTo>
                    <a:lnTo>
                      <a:pt x="10" y="183"/>
                    </a:lnTo>
                    <a:lnTo>
                      <a:pt x="7" y="170"/>
                    </a:lnTo>
                    <a:lnTo>
                      <a:pt x="5" y="159"/>
                    </a:lnTo>
                    <a:lnTo>
                      <a:pt x="3" y="150"/>
                    </a:lnTo>
                    <a:lnTo>
                      <a:pt x="0" y="144"/>
                    </a:lnTo>
                    <a:lnTo>
                      <a:pt x="0" y="142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28" name="Freeform 12"/>
              <p:cNvSpPr>
                <a:spLocks/>
              </p:cNvSpPr>
              <p:nvPr/>
            </p:nvSpPr>
            <p:spPr bwMode="auto">
              <a:xfrm>
                <a:off x="1541" y="2157"/>
                <a:ext cx="239" cy="296"/>
              </a:xfrm>
              <a:custGeom>
                <a:avLst/>
                <a:gdLst>
                  <a:gd name="T0" fmla="*/ 0 w 1434"/>
                  <a:gd name="T1" fmla="*/ 1066 h 1186"/>
                  <a:gd name="T2" fmla="*/ 1283 w 1434"/>
                  <a:gd name="T3" fmla="*/ 0 h 1186"/>
                  <a:gd name="T4" fmla="*/ 1434 w 1434"/>
                  <a:gd name="T5" fmla="*/ 141 h 1186"/>
                  <a:gd name="T6" fmla="*/ 91 w 1434"/>
                  <a:gd name="T7" fmla="*/ 1186 h 1186"/>
                  <a:gd name="T8" fmla="*/ 0 w 1434"/>
                  <a:gd name="T9" fmla="*/ 1066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186">
                    <a:moveTo>
                      <a:pt x="0" y="1066"/>
                    </a:moveTo>
                    <a:lnTo>
                      <a:pt x="1283" y="0"/>
                    </a:lnTo>
                    <a:lnTo>
                      <a:pt x="1434" y="141"/>
                    </a:lnTo>
                    <a:lnTo>
                      <a:pt x="91" y="1186"/>
                    </a:lnTo>
                    <a:lnTo>
                      <a:pt x="0" y="10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29" name="Freeform 13"/>
              <p:cNvSpPr>
                <a:spLocks/>
              </p:cNvSpPr>
              <p:nvPr/>
            </p:nvSpPr>
            <p:spPr bwMode="auto">
              <a:xfrm>
                <a:off x="1579" y="2251"/>
                <a:ext cx="371" cy="449"/>
              </a:xfrm>
              <a:custGeom>
                <a:avLst/>
                <a:gdLst>
                  <a:gd name="T0" fmla="*/ 0 w 2227"/>
                  <a:gd name="T1" fmla="*/ 1128 h 1798"/>
                  <a:gd name="T2" fmla="*/ 2116 w 2227"/>
                  <a:gd name="T3" fmla="*/ 0 h 1798"/>
                  <a:gd name="T4" fmla="*/ 2227 w 2227"/>
                  <a:gd name="T5" fmla="*/ 332 h 1798"/>
                  <a:gd name="T6" fmla="*/ 50 w 2227"/>
                  <a:gd name="T7" fmla="*/ 1798 h 1798"/>
                  <a:gd name="T8" fmla="*/ 0 w 2227"/>
                  <a:gd name="T9" fmla="*/ 1128 h 1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7" h="1798">
                    <a:moveTo>
                      <a:pt x="0" y="1128"/>
                    </a:moveTo>
                    <a:lnTo>
                      <a:pt x="2116" y="0"/>
                    </a:lnTo>
                    <a:lnTo>
                      <a:pt x="2227" y="332"/>
                    </a:lnTo>
                    <a:lnTo>
                      <a:pt x="50" y="1798"/>
                    </a:lnTo>
                    <a:lnTo>
                      <a:pt x="0" y="1128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30" name="Freeform 14"/>
              <p:cNvSpPr>
                <a:spLocks/>
              </p:cNvSpPr>
              <p:nvPr/>
            </p:nvSpPr>
            <p:spPr bwMode="auto">
              <a:xfrm>
                <a:off x="1590" y="2371"/>
                <a:ext cx="418" cy="466"/>
              </a:xfrm>
              <a:custGeom>
                <a:avLst/>
                <a:gdLst>
                  <a:gd name="T0" fmla="*/ 0 w 2505"/>
                  <a:gd name="T1" fmla="*/ 1509 h 1866"/>
                  <a:gd name="T2" fmla="*/ 243 w 2505"/>
                  <a:gd name="T3" fmla="*/ 1343 h 1866"/>
                  <a:gd name="T4" fmla="*/ 474 w 2505"/>
                  <a:gd name="T5" fmla="*/ 1440 h 1866"/>
                  <a:gd name="T6" fmla="*/ 596 w 2505"/>
                  <a:gd name="T7" fmla="*/ 1429 h 1866"/>
                  <a:gd name="T8" fmla="*/ 821 w 2505"/>
                  <a:gd name="T9" fmla="*/ 1361 h 1866"/>
                  <a:gd name="T10" fmla="*/ 1014 w 2505"/>
                  <a:gd name="T11" fmla="*/ 1275 h 1866"/>
                  <a:gd name="T12" fmla="*/ 1193 w 2505"/>
                  <a:gd name="T13" fmla="*/ 1098 h 1866"/>
                  <a:gd name="T14" fmla="*/ 1340 w 2505"/>
                  <a:gd name="T15" fmla="*/ 908 h 1866"/>
                  <a:gd name="T16" fmla="*/ 1443 w 2505"/>
                  <a:gd name="T17" fmla="*/ 679 h 1866"/>
                  <a:gd name="T18" fmla="*/ 1407 w 2505"/>
                  <a:gd name="T19" fmla="*/ 525 h 1866"/>
                  <a:gd name="T20" fmla="*/ 2179 w 2505"/>
                  <a:gd name="T21" fmla="*/ 0 h 1866"/>
                  <a:gd name="T22" fmla="*/ 2505 w 2505"/>
                  <a:gd name="T23" fmla="*/ 1353 h 1866"/>
                  <a:gd name="T24" fmla="*/ 19 w 2505"/>
                  <a:gd name="T25" fmla="*/ 1866 h 1866"/>
                  <a:gd name="T26" fmla="*/ 0 w 2505"/>
                  <a:gd name="T27" fmla="*/ 1509 h 1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05" h="1866">
                    <a:moveTo>
                      <a:pt x="0" y="1509"/>
                    </a:moveTo>
                    <a:lnTo>
                      <a:pt x="243" y="1343"/>
                    </a:lnTo>
                    <a:lnTo>
                      <a:pt x="474" y="1440"/>
                    </a:lnTo>
                    <a:lnTo>
                      <a:pt x="596" y="1429"/>
                    </a:lnTo>
                    <a:lnTo>
                      <a:pt x="821" y="1361"/>
                    </a:lnTo>
                    <a:lnTo>
                      <a:pt x="1014" y="1275"/>
                    </a:lnTo>
                    <a:lnTo>
                      <a:pt x="1193" y="1098"/>
                    </a:lnTo>
                    <a:lnTo>
                      <a:pt x="1340" y="908"/>
                    </a:lnTo>
                    <a:lnTo>
                      <a:pt x="1443" y="679"/>
                    </a:lnTo>
                    <a:lnTo>
                      <a:pt x="1407" y="525"/>
                    </a:lnTo>
                    <a:lnTo>
                      <a:pt x="2179" y="0"/>
                    </a:lnTo>
                    <a:lnTo>
                      <a:pt x="2505" y="1353"/>
                    </a:lnTo>
                    <a:lnTo>
                      <a:pt x="19" y="1866"/>
                    </a:lnTo>
                    <a:lnTo>
                      <a:pt x="0" y="1509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31" name="Freeform 15"/>
              <p:cNvSpPr>
                <a:spLocks/>
              </p:cNvSpPr>
              <p:nvPr/>
            </p:nvSpPr>
            <p:spPr bwMode="auto">
              <a:xfrm>
                <a:off x="1109" y="2838"/>
                <a:ext cx="444" cy="684"/>
              </a:xfrm>
              <a:custGeom>
                <a:avLst/>
                <a:gdLst>
                  <a:gd name="T0" fmla="*/ 585 w 2660"/>
                  <a:gd name="T1" fmla="*/ 822 h 2737"/>
                  <a:gd name="T2" fmla="*/ 560 w 2660"/>
                  <a:gd name="T3" fmla="*/ 1034 h 2737"/>
                  <a:gd name="T4" fmla="*/ 535 w 2660"/>
                  <a:gd name="T5" fmla="*/ 1144 h 2737"/>
                  <a:gd name="T6" fmla="*/ 474 w 2660"/>
                  <a:gd name="T7" fmla="*/ 1379 h 2737"/>
                  <a:gd name="T8" fmla="*/ 431 w 2660"/>
                  <a:gd name="T9" fmla="*/ 1542 h 2737"/>
                  <a:gd name="T10" fmla="*/ 330 w 2660"/>
                  <a:gd name="T11" fmla="*/ 1920 h 2737"/>
                  <a:gd name="T12" fmla="*/ 286 w 2660"/>
                  <a:gd name="T13" fmla="*/ 2052 h 2737"/>
                  <a:gd name="T14" fmla="*/ 199 w 2660"/>
                  <a:gd name="T15" fmla="*/ 2286 h 2737"/>
                  <a:gd name="T16" fmla="*/ 143 w 2660"/>
                  <a:gd name="T17" fmla="*/ 2416 h 2737"/>
                  <a:gd name="T18" fmla="*/ 16 w 2660"/>
                  <a:gd name="T19" fmla="*/ 2699 h 2737"/>
                  <a:gd name="T20" fmla="*/ 76 w 2660"/>
                  <a:gd name="T21" fmla="*/ 2710 h 2737"/>
                  <a:gd name="T22" fmla="*/ 304 w 2660"/>
                  <a:gd name="T23" fmla="*/ 2627 h 2737"/>
                  <a:gd name="T24" fmla="*/ 429 w 2660"/>
                  <a:gd name="T25" fmla="*/ 2591 h 2737"/>
                  <a:gd name="T26" fmla="*/ 704 w 2660"/>
                  <a:gd name="T27" fmla="*/ 2521 h 2737"/>
                  <a:gd name="T28" fmla="*/ 828 w 2660"/>
                  <a:gd name="T29" fmla="*/ 2495 h 2737"/>
                  <a:gd name="T30" fmla="*/ 1080 w 2660"/>
                  <a:gd name="T31" fmla="*/ 2448 h 2737"/>
                  <a:gd name="T32" fmla="*/ 1206 w 2660"/>
                  <a:gd name="T33" fmla="*/ 2429 h 2737"/>
                  <a:gd name="T34" fmla="*/ 1470 w 2660"/>
                  <a:gd name="T35" fmla="*/ 2393 h 2737"/>
                  <a:gd name="T36" fmla="*/ 1618 w 2660"/>
                  <a:gd name="T37" fmla="*/ 2373 h 2737"/>
                  <a:gd name="T38" fmla="*/ 1945 w 2660"/>
                  <a:gd name="T39" fmla="*/ 2325 h 2737"/>
                  <a:gd name="T40" fmla="*/ 2102 w 2660"/>
                  <a:gd name="T41" fmla="*/ 2319 h 2737"/>
                  <a:gd name="T42" fmla="*/ 2429 w 2660"/>
                  <a:gd name="T43" fmla="*/ 2319 h 2737"/>
                  <a:gd name="T44" fmla="*/ 2491 w 2660"/>
                  <a:gd name="T45" fmla="*/ 2267 h 2737"/>
                  <a:gd name="T46" fmla="*/ 2542 w 2660"/>
                  <a:gd name="T47" fmla="*/ 2113 h 2737"/>
                  <a:gd name="T48" fmla="*/ 2492 w 2660"/>
                  <a:gd name="T49" fmla="*/ 2093 h 2737"/>
                  <a:gd name="T50" fmla="*/ 2328 w 2660"/>
                  <a:gd name="T51" fmla="*/ 2092 h 2737"/>
                  <a:gd name="T52" fmla="*/ 2258 w 2660"/>
                  <a:gd name="T53" fmla="*/ 2067 h 2737"/>
                  <a:gd name="T54" fmla="*/ 2121 w 2660"/>
                  <a:gd name="T55" fmla="*/ 1997 h 2737"/>
                  <a:gd name="T56" fmla="*/ 2051 w 2660"/>
                  <a:gd name="T57" fmla="*/ 1880 h 2737"/>
                  <a:gd name="T58" fmla="*/ 2019 w 2660"/>
                  <a:gd name="T59" fmla="*/ 1773 h 2737"/>
                  <a:gd name="T60" fmla="*/ 1993 w 2660"/>
                  <a:gd name="T61" fmla="*/ 1608 h 2737"/>
                  <a:gd name="T62" fmla="*/ 1977 w 2660"/>
                  <a:gd name="T63" fmla="*/ 1479 h 2737"/>
                  <a:gd name="T64" fmla="*/ 1993 w 2660"/>
                  <a:gd name="T65" fmla="*/ 1389 h 2737"/>
                  <a:gd name="T66" fmla="*/ 2056 w 2660"/>
                  <a:gd name="T67" fmla="*/ 1270 h 2737"/>
                  <a:gd name="T68" fmla="*/ 2091 w 2660"/>
                  <a:gd name="T69" fmla="*/ 1210 h 2737"/>
                  <a:gd name="T70" fmla="*/ 2166 w 2660"/>
                  <a:gd name="T71" fmla="*/ 1080 h 2737"/>
                  <a:gd name="T72" fmla="*/ 2265 w 2660"/>
                  <a:gd name="T73" fmla="*/ 1027 h 2737"/>
                  <a:gd name="T74" fmla="*/ 2408 w 2660"/>
                  <a:gd name="T75" fmla="*/ 1023 h 2737"/>
                  <a:gd name="T76" fmla="*/ 2502 w 2660"/>
                  <a:gd name="T77" fmla="*/ 1044 h 2737"/>
                  <a:gd name="T78" fmla="*/ 2641 w 2660"/>
                  <a:gd name="T79" fmla="*/ 1091 h 2737"/>
                  <a:gd name="T80" fmla="*/ 2651 w 2660"/>
                  <a:gd name="T81" fmla="*/ 1045 h 2737"/>
                  <a:gd name="T82" fmla="*/ 2625 w 2660"/>
                  <a:gd name="T83" fmla="*/ 891 h 2737"/>
                  <a:gd name="T84" fmla="*/ 2454 w 2660"/>
                  <a:gd name="T85" fmla="*/ 891 h 2737"/>
                  <a:gd name="T86" fmla="*/ 1964 w 2660"/>
                  <a:gd name="T87" fmla="*/ 950 h 2737"/>
                  <a:gd name="T88" fmla="*/ 1902 w 2660"/>
                  <a:gd name="T89" fmla="*/ 877 h 2737"/>
                  <a:gd name="T90" fmla="*/ 1914 w 2660"/>
                  <a:gd name="T91" fmla="*/ 641 h 2737"/>
                  <a:gd name="T92" fmla="*/ 1912 w 2660"/>
                  <a:gd name="T93" fmla="*/ 561 h 2737"/>
                  <a:gd name="T94" fmla="*/ 1900 w 2660"/>
                  <a:gd name="T95" fmla="*/ 419 h 2737"/>
                  <a:gd name="T96" fmla="*/ 1893 w 2660"/>
                  <a:gd name="T97" fmla="*/ 331 h 2737"/>
                  <a:gd name="T98" fmla="*/ 1879 w 2660"/>
                  <a:gd name="T99" fmla="*/ 130 h 2737"/>
                  <a:gd name="T100" fmla="*/ 1795 w 2660"/>
                  <a:gd name="T101" fmla="*/ 116 h 2737"/>
                  <a:gd name="T102" fmla="*/ 1557 w 2660"/>
                  <a:gd name="T103" fmla="*/ 150 h 2737"/>
                  <a:gd name="T104" fmla="*/ 1455 w 2660"/>
                  <a:gd name="T105" fmla="*/ 155 h 2737"/>
                  <a:gd name="T106" fmla="*/ 1253 w 2660"/>
                  <a:gd name="T107" fmla="*/ 155 h 2737"/>
                  <a:gd name="T108" fmla="*/ 1170 w 2660"/>
                  <a:gd name="T109" fmla="*/ 144 h 2737"/>
                  <a:gd name="T110" fmla="*/ 1008 w 2660"/>
                  <a:gd name="T111" fmla="*/ 108 h 2737"/>
                  <a:gd name="T112" fmla="*/ 934 w 2660"/>
                  <a:gd name="T113" fmla="*/ 96 h 2737"/>
                  <a:gd name="T114" fmla="*/ 781 w 2660"/>
                  <a:gd name="T115" fmla="*/ 72 h 2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660" h="2737">
                    <a:moveTo>
                      <a:pt x="557" y="0"/>
                    </a:moveTo>
                    <a:lnTo>
                      <a:pt x="613" y="365"/>
                    </a:lnTo>
                    <a:lnTo>
                      <a:pt x="593" y="747"/>
                    </a:lnTo>
                    <a:lnTo>
                      <a:pt x="593" y="752"/>
                    </a:lnTo>
                    <a:lnTo>
                      <a:pt x="592" y="762"/>
                    </a:lnTo>
                    <a:lnTo>
                      <a:pt x="589" y="778"/>
                    </a:lnTo>
                    <a:lnTo>
                      <a:pt x="587" y="798"/>
                    </a:lnTo>
                    <a:lnTo>
                      <a:pt x="585" y="822"/>
                    </a:lnTo>
                    <a:lnTo>
                      <a:pt x="581" y="849"/>
                    </a:lnTo>
                    <a:lnTo>
                      <a:pt x="578" y="877"/>
                    </a:lnTo>
                    <a:lnTo>
                      <a:pt x="575" y="907"/>
                    </a:lnTo>
                    <a:lnTo>
                      <a:pt x="571" y="936"/>
                    </a:lnTo>
                    <a:lnTo>
                      <a:pt x="568" y="964"/>
                    </a:lnTo>
                    <a:lnTo>
                      <a:pt x="565" y="990"/>
                    </a:lnTo>
                    <a:lnTo>
                      <a:pt x="562" y="1014"/>
                    </a:lnTo>
                    <a:lnTo>
                      <a:pt x="560" y="1034"/>
                    </a:lnTo>
                    <a:lnTo>
                      <a:pt x="558" y="1049"/>
                    </a:lnTo>
                    <a:lnTo>
                      <a:pt x="557" y="1058"/>
                    </a:lnTo>
                    <a:lnTo>
                      <a:pt x="557" y="1062"/>
                    </a:lnTo>
                    <a:lnTo>
                      <a:pt x="556" y="1066"/>
                    </a:lnTo>
                    <a:lnTo>
                      <a:pt x="553" y="1077"/>
                    </a:lnTo>
                    <a:lnTo>
                      <a:pt x="549" y="1095"/>
                    </a:lnTo>
                    <a:lnTo>
                      <a:pt x="542" y="1118"/>
                    </a:lnTo>
                    <a:lnTo>
                      <a:pt x="535" y="1144"/>
                    </a:lnTo>
                    <a:lnTo>
                      <a:pt x="527" y="1174"/>
                    </a:lnTo>
                    <a:lnTo>
                      <a:pt x="520" y="1205"/>
                    </a:lnTo>
                    <a:lnTo>
                      <a:pt x="512" y="1238"/>
                    </a:lnTo>
                    <a:lnTo>
                      <a:pt x="503" y="1270"/>
                    </a:lnTo>
                    <a:lnTo>
                      <a:pt x="495" y="1302"/>
                    </a:lnTo>
                    <a:lnTo>
                      <a:pt x="487" y="1331"/>
                    </a:lnTo>
                    <a:lnTo>
                      <a:pt x="480" y="1357"/>
                    </a:lnTo>
                    <a:lnTo>
                      <a:pt x="474" y="1379"/>
                    </a:lnTo>
                    <a:lnTo>
                      <a:pt x="469" y="1396"/>
                    </a:lnTo>
                    <a:lnTo>
                      <a:pt x="467" y="1407"/>
                    </a:lnTo>
                    <a:lnTo>
                      <a:pt x="466" y="1411"/>
                    </a:lnTo>
                    <a:lnTo>
                      <a:pt x="463" y="1417"/>
                    </a:lnTo>
                    <a:lnTo>
                      <a:pt x="459" y="1436"/>
                    </a:lnTo>
                    <a:lnTo>
                      <a:pt x="452" y="1463"/>
                    </a:lnTo>
                    <a:lnTo>
                      <a:pt x="442" y="1500"/>
                    </a:lnTo>
                    <a:lnTo>
                      <a:pt x="431" y="1542"/>
                    </a:lnTo>
                    <a:lnTo>
                      <a:pt x="418" y="1589"/>
                    </a:lnTo>
                    <a:lnTo>
                      <a:pt x="405" y="1640"/>
                    </a:lnTo>
                    <a:lnTo>
                      <a:pt x="390" y="1691"/>
                    </a:lnTo>
                    <a:lnTo>
                      <a:pt x="377" y="1744"/>
                    </a:lnTo>
                    <a:lnTo>
                      <a:pt x="363" y="1794"/>
                    </a:lnTo>
                    <a:lnTo>
                      <a:pt x="351" y="1841"/>
                    </a:lnTo>
                    <a:lnTo>
                      <a:pt x="340" y="1884"/>
                    </a:lnTo>
                    <a:lnTo>
                      <a:pt x="330" y="1920"/>
                    </a:lnTo>
                    <a:lnTo>
                      <a:pt x="323" y="1947"/>
                    </a:lnTo>
                    <a:lnTo>
                      <a:pt x="318" y="1964"/>
                    </a:lnTo>
                    <a:lnTo>
                      <a:pt x="317" y="1970"/>
                    </a:lnTo>
                    <a:lnTo>
                      <a:pt x="315" y="1974"/>
                    </a:lnTo>
                    <a:lnTo>
                      <a:pt x="310" y="1986"/>
                    </a:lnTo>
                    <a:lnTo>
                      <a:pt x="304" y="2004"/>
                    </a:lnTo>
                    <a:lnTo>
                      <a:pt x="296" y="2026"/>
                    </a:lnTo>
                    <a:lnTo>
                      <a:pt x="286" y="2052"/>
                    </a:lnTo>
                    <a:lnTo>
                      <a:pt x="274" y="2081"/>
                    </a:lnTo>
                    <a:lnTo>
                      <a:pt x="263" y="2114"/>
                    </a:lnTo>
                    <a:lnTo>
                      <a:pt x="251" y="2145"/>
                    </a:lnTo>
                    <a:lnTo>
                      <a:pt x="238" y="2177"/>
                    </a:lnTo>
                    <a:lnTo>
                      <a:pt x="227" y="2209"/>
                    </a:lnTo>
                    <a:lnTo>
                      <a:pt x="216" y="2238"/>
                    </a:lnTo>
                    <a:lnTo>
                      <a:pt x="207" y="2264"/>
                    </a:lnTo>
                    <a:lnTo>
                      <a:pt x="199" y="2286"/>
                    </a:lnTo>
                    <a:lnTo>
                      <a:pt x="192" y="2303"/>
                    </a:lnTo>
                    <a:lnTo>
                      <a:pt x="189" y="2315"/>
                    </a:lnTo>
                    <a:lnTo>
                      <a:pt x="188" y="2318"/>
                    </a:lnTo>
                    <a:lnTo>
                      <a:pt x="186" y="2323"/>
                    </a:lnTo>
                    <a:lnTo>
                      <a:pt x="179" y="2337"/>
                    </a:lnTo>
                    <a:lnTo>
                      <a:pt x="170" y="2358"/>
                    </a:lnTo>
                    <a:lnTo>
                      <a:pt x="157" y="2384"/>
                    </a:lnTo>
                    <a:lnTo>
                      <a:pt x="143" y="2416"/>
                    </a:lnTo>
                    <a:lnTo>
                      <a:pt x="127" y="2452"/>
                    </a:lnTo>
                    <a:lnTo>
                      <a:pt x="110" y="2490"/>
                    </a:lnTo>
                    <a:lnTo>
                      <a:pt x="92" y="2528"/>
                    </a:lnTo>
                    <a:lnTo>
                      <a:pt x="74" y="2567"/>
                    </a:lnTo>
                    <a:lnTo>
                      <a:pt x="57" y="2605"/>
                    </a:lnTo>
                    <a:lnTo>
                      <a:pt x="42" y="2641"/>
                    </a:lnTo>
                    <a:lnTo>
                      <a:pt x="28" y="2672"/>
                    </a:lnTo>
                    <a:lnTo>
                      <a:pt x="16" y="2699"/>
                    </a:lnTo>
                    <a:lnTo>
                      <a:pt x="8" y="2719"/>
                    </a:lnTo>
                    <a:lnTo>
                      <a:pt x="2" y="2733"/>
                    </a:lnTo>
                    <a:lnTo>
                      <a:pt x="0" y="2737"/>
                    </a:lnTo>
                    <a:lnTo>
                      <a:pt x="3" y="2736"/>
                    </a:lnTo>
                    <a:lnTo>
                      <a:pt x="13" y="2732"/>
                    </a:lnTo>
                    <a:lnTo>
                      <a:pt x="30" y="2727"/>
                    </a:lnTo>
                    <a:lnTo>
                      <a:pt x="52" y="2718"/>
                    </a:lnTo>
                    <a:lnTo>
                      <a:pt x="76" y="2710"/>
                    </a:lnTo>
                    <a:lnTo>
                      <a:pt x="105" y="2699"/>
                    </a:lnTo>
                    <a:lnTo>
                      <a:pt x="135" y="2689"/>
                    </a:lnTo>
                    <a:lnTo>
                      <a:pt x="166" y="2677"/>
                    </a:lnTo>
                    <a:lnTo>
                      <a:pt x="198" y="2666"/>
                    </a:lnTo>
                    <a:lnTo>
                      <a:pt x="228" y="2654"/>
                    </a:lnTo>
                    <a:lnTo>
                      <a:pt x="256" y="2645"/>
                    </a:lnTo>
                    <a:lnTo>
                      <a:pt x="282" y="2635"/>
                    </a:lnTo>
                    <a:lnTo>
                      <a:pt x="304" y="2627"/>
                    </a:lnTo>
                    <a:lnTo>
                      <a:pt x="321" y="2621"/>
                    </a:lnTo>
                    <a:lnTo>
                      <a:pt x="331" y="2616"/>
                    </a:lnTo>
                    <a:lnTo>
                      <a:pt x="335" y="2615"/>
                    </a:lnTo>
                    <a:lnTo>
                      <a:pt x="340" y="2614"/>
                    </a:lnTo>
                    <a:lnTo>
                      <a:pt x="352" y="2611"/>
                    </a:lnTo>
                    <a:lnTo>
                      <a:pt x="372" y="2606"/>
                    </a:lnTo>
                    <a:lnTo>
                      <a:pt x="398" y="2600"/>
                    </a:lnTo>
                    <a:lnTo>
                      <a:pt x="429" y="2591"/>
                    </a:lnTo>
                    <a:lnTo>
                      <a:pt x="463" y="2583"/>
                    </a:lnTo>
                    <a:lnTo>
                      <a:pt x="499" y="2574"/>
                    </a:lnTo>
                    <a:lnTo>
                      <a:pt x="538" y="2564"/>
                    </a:lnTo>
                    <a:lnTo>
                      <a:pt x="576" y="2554"/>
                    </a:lnTo>
                    <a:lnTo>
                      <a:pt x="613" y="2544"/>
                    </a:lnTo>
                    <a:lnTo>
                      <a:pt x="647" y="2536"/>
                    </a:lnTo>
                    <a:lnTo>
                      <a:pt x="677" y="2527"/>
                    </a:lnTo>
                    <a:lnTo>
                      <a:pt x="704" y="2521"/>
                    </a:lnTo>
                    <a:lnTo>
                      <a:pt x="723" y="2516"/>
                    </a:lnTo>
                    <a:lnTo>
                      <a:pt x="737" y="2512"/>
                    </a:lnTo>
                    <a:lnTo>
                      <a:pt x="741" y="2511"/>
                    </a:lnTo>
                    <a:lnTo>
                      <a:pt x="746" y="2510"/>
                    </a:lnTo>
                    <a:lnTo>
                      <a:pt x="757" y="2508"/>
                    </a:lnTo>
                    <a:lnTo>
                      <a:pt x="776" y="2504"/>
                    </a:lnTo>
                    <a:lnTo>
                      <a:pt x="800" y="2500"/>
                    </a:lnTo>
                    <a:lnTo>
                      <a:pt x="828" y="2495"/>
                    </a:lnTo>
                    <a:lnTo>
                      <a:pt x="859" y="2490"/>
                    </a:lnTo>
                    <a:lnTo>
                      <a:pt x="893" y="2482"/>
                    </a:lnTo>
                    <a:lnTo>
                      <a:pt x="928" y="2476"/>
                    </a:lnTo>
                    <a:lnTo>
                      <a:pt x="963" y="2470"/>
                    </a:lnTo>
                    <a:lnTo>
                      <a:pt x="996" y="2464"/>
                    </a:lnTo>
                    <a:lnTo>
                      <a:pt x="1028" y="2457"/>
                    </a:lnTo>
                    <a:lnTo>
                      <a:pt x="1056" y="2452"/>
                    </a:lnTo>
                    <a:lnTo>
                      <a:pt x="1080" y="2448"/>
                    </a:lnTo>
                    <a:lnTo>
                      <a:pt x="1099" y="2444"/>
                    </a:lnTo>
                    <a:lnTo>
                      <a:pt x="1110" y="2442"/>
                    </a:lnTo>
                    <a:lnTo>
                      <a:pt x="1115" y="2440"/>
                    </a:lnTo>
                    <a:lnTo>
                      <a:pt x="1119" y="2440"/>
                    </a:lnTo>
                    <a:lnTo>
                      <a:pt x="1131" y="2438"/>
                    </a:lnTo>
                    <a:lnTo>
                      <a:pt x="1151" y="2436"/>
                    </a:lnTo>
                    <a:lnTo>
                      <a:pt x="1175" y="2433"/>
                    </a:lnTo>
                    <a:lnTo>
                      <a:pt x="1206" y="2429"/>
                    </a:lnTo>
                    <a:lnTo>
                      <a:pt x="1238" y="2425"/>
                    </a:lnTo>
                    <a:lnTo>
                      <a:pt x="1274" y="2421"/>
                    </a:lnTo>
                    <a:lnTo>
                      <a:pt x="1310" y="2415"/>
                    </a:lnTo>
                    <a:lnTo>
                      <a:pt x="1346" y="2410"/>
                    </a:lnTo>
                    <a:lnTo>
                      <a:pt x="1382" y="2406"/>
                    </a:lnTo>
                    <a:lnTo>
                      <a:pt x="1415" y="2402"/>
                    </a:lnTo>
                    <a:lnTo>
                      <a:pt x="1445" y="2398"/>
                    </a:lnTo>
                    <a:lnTo>
                      <a:pt x="1470" y="2393"/>
                    </a:lnTo>
                    <a:lnTo>
                      <a:pt x="1489" y="2391"/>
                    </a:lnTo>
                    <a:lnTo>
                      <a:pt x="1501" y="2389"/>
                    </a:lnTo>
                    <a:lnTo>
                      <a:pt x="1506" y="2388"/>
                    </a:lnTo>
                    <a:lnTo>
                      <a:pt x="1512" y="2388"/>
                    </a:lnTo>
                    <a:lnTo>
                      <a:pt x="1526" y="2386"/>
                    </a:lnTo>
                    <a:lnTo>
                      <a:pt x="1551" y="2383"/>
                    </a:lnTo>
                    <a:lnTo>
                      <a:pt x="1581" y="2379"/>
                    </a:lnTo>
                    <a:lnTo>
                      <a:pt x="1618" y="2373"/>
                    </a:lnTo>
                    <a:lnTo>
                      <a:pt x="1659" y="2367"/>
                    </a:lnTo>
                    <a:lnTo>
                      <a:pt x="1703" y="2361"/>
                    </a:lnTo>
                    <a:lnTo>
                      <a:pt x="1748" y="2355"/>
                    </a:lnTo>
                    <a:lnTo>
                      <a:pt x="1793" y="2348"/>
                    </a:lnTo>
                    <a:lnTo>
                      <a:pt x="1837" y="2342"/>
                    </a:lnTo>
                    <a:lnTo>
                      <a:pt x="1877" y="2336"/>
                    </a:lnTo>
                    <a:lnTo>
                      <a:pt x="1914" y="2330"/>
                    </a:lnTo>
                    <a:lnTo>
                      <a:pt x="1945" y="2325"/>
                    </a:lnTo>
                    <a:lnTo>
                      <a:pt x="1969" y="2322"/>
                    </a:lnTo>
                    <a:lnTo>
                      <a:pt x="1984" y="2319"/>
                    </a:lnTo>
                    <a:lnTo>
                      <a:pt x="1990" y="2318"/>
                    </a:lnTo>
                    <a:lnTo>
                      <a:pt x="1995" y="2318"/>
                    </a:lnTo>
                    <a:lnTo>
                      <a:pt x="2011" y="2319"/>
                    </a:lnTo>
                    <a:lnTo>
                      <a:pt x="2035" y="2319"/>
                    </a:lnTo>
                    <a:lnTo>
                      <a:pt x="2065" y="2319"/>
                    </a:lnTo>
                    <a:lnTo>
                      <a:pt x="2102" y="2319"/>
                    </a:lnTo>
                    <a:lnTo>
                      <a:pt x="2143" y="2319"/>
                    </a:lnTo>
                    <a:lnTo>
                      <a:pt x="2186" y="2319"/>
                    </a:lnTo>
                    <a:lnTo>
                      <a:pt x="2233" y="2319"/>
                    </a:lnTo>
                    <a:lnTo>
                      <a:pt x="2278" y="2319"/>
                    </a:lnTo>
                    <a:lnTo>
                      <a:pt x="2321" y="2319"/>
                    </a:lnTo>
                    <a:lnTo>
                      <a:pt x="2362" y="2319"/>
                    </a:lnTo>
                    <a:lnTo>
                      <a:pt x="2399" y="2319"/>
                    </a:lnTo>
                    <a:lnTo>
                      <a:pt x="2429" y="2319"/>
                    </a:lnTo>
                    <a:lnTo>
                      <a:pt x="2453" y="2319"/>
                    </a:lnTo>
                    <a:lnTo>
                      <a:pt x="2469" y="2318"/>
                    </a:lnTo>
                    <a:lnTo>
                      <a:pt x="2474" y="2318"/>
                    </a:lnTo>
                    <a:lnTo>
                      <a:pt x="2475" y="2316"/>
                    </a:lnTo>
                    <a:lnTo>
                      <a:pt x="2478" y="2308"/>
                    </a:lnTo>
                    <a:lnTo>
                      <a:pt x="2481" y="2298"/>
                    </a:lnTo>
                    <a:lnTo>
                      <a:pt x="2486" y="2283"/>
                    </a:lnTo>
                    <a:lnTo>
                      <a:pt x="2491" y="2267"/>
                    </a:lnTo>
                    <a:lnTo>
                      <a:pt x="2498" y="2248"/>
                    </a:lnTo>
                    <a:lnTo>
                      <a:pt x="2505" y="2227"/>
                    </a:lnTo>
                    <a:lnTo>
                      <a:pt x="2511" y="2206"/>
                    </a:lnTo>
                    <a:lnTo>
                      <a:pt x="2518" y="2185"/>
                    </a:lnTo>
                    <a:lnTo>
                      <a:pt x="2525" y="2164"/>
                    </a:lnTo>
                    <a:lnTo>
                      <a:pt x="2532" y="2145"/>
                    </a:lnTo>
                    <a:lnTo>
                      <a:pt x="2537" y="2127"/>
                    </a:lnTo>
                    <a:lnTo>
                      <a:pt x="2542" y="2113"/>
                    </a:lnTo>
                    <a:lnTo>
                      <a:pt x="2545" y="2102"/>
                    </a:lnTo>
                    <a:lnTo>
                      <a:pt x="2547" y="2095"/>
                    </a:lnTo>
                    <a:lnTo>
                      <a:pt x="2549" y="2092"/>
                    </a:lnTo>
                    <a:lnTo>
                      <a:pt x="2546" y="2092"/>
                    </a:lnTo>
                    <a:lnTo>
                      <a:pt x="2538" y="2092"/>
                    </a:lnTo>
                    <a:lnTo>
                      <a:pt x="2526" y="2092"/>
                    </a:lnTo>
                    <a:lnTo>
                      <a:pt x="2510" y="2093"/>
                    </a:lnTo>
                    <a:lnTo>
                      <a:pt x="2492" y="2093"/>
                    </a:lnTo>
                    <a:lnTo>
                      <a:pt x="2472" y="2093"/>
                    </a:lnTo>
                    <a:lnTo>
                      <a:pt x="2450" y="2093"/>
                    </a:lnTo>
                    <a:lnTo>
                      <a:pt x="2427" y="2093"/>
                    </a:lnTo>
                    <a:lnTo>
                      <a:pt x="2405" y="2093"/>
                    </a:lnTo>
                    <a:lnTo>
                      <a:pt x="2382" y="2093"/>
                    </a:lnTo>
                    <a:lnTo>
                      <a:pt x="2362" y="2093"/>
                    </a:lnTo>
                    <a:lnTo>
                      <a:pt x="2344" y="2093"/>
                    </a:lnTo>
                    <a:lnTo>
                      <a:pt x="2328" y="2092"/>
                    </a:lnTo>
                    <a:lnTo>
                      <a:pt x="2316" y="2092"/>
                    </a:lnTo>
                    <a:lnTo>
                      <a:pt x="2308" y="2092"/>
                    </a:lnTo>
                    <a:lnTo>
                      <a:pt x="2306" y="2092"/>
                    </a:lnTo>
                    <a:lnTo>
                      <a:pt x="2303" y="2091"/>
                    </a:lnTo>
                    <a:lnTo>
                      <a:pt x="2297" y="2087"/>
                    </a:lnTo>
                    <a:lnTo>
                      <a:pt x="2287" y="2082"/>
                    </a:lnTo>
                    <a:lnTo>
                      <a:pt x="2274" y="2076"/>
                    </a:lnTo>
                    <a:lnTo>
                      <a:pt x="2258" y="2067"/>
                    </a:lnTo>
                    <a:lnTo>
                      <a:pt x="2242" y="2059"/>
                    </a:lnTo>
                    <a:lnTo>
                      <a:pt x="2222" y="2050"/>
                    </a:lnTo>
                    <a:lnTo>
                      <a:pt x="2204" y="2040"/>
                    </a:lnTo>
                    <a:lnTo>
                      <a:pt x="2185" y="2030"/>
                    </a:lnTo>
                    <a:lnTo>
                      <a:pt x="2166" y="2020"/>
                    </a:lnTo>
                    <a:lnTo>
                      <a:pt x="2149" y="2012"/>
                    </a:lnTo>
                    <a:lnTo>
                      <a:pt x="2134" y="2004"/>
                    </a:lnTo>
                    <a:lnTo>
                      <a:pt x="2121" y="1997"/>
                    </a:lnTo>
                    <a:lnTo>
                      <a:pt x="2111" y="1992"/>
                    </a:lnTo>
                    <a:lnTo>
                      <a:pt x="2104" y="1988"/>
                    </a:lnTo>
                    <a:lnTo>
                      <a:pt x="2102" y="1987"/>
                    </a:lnTo>
                    <a:lnTo>
                      <a:pt x="2099" y="1981"/>
                    </a:lnTo>
                    <a:lnTo>
                      <a:pt x="2091" y="1963"/>
                    </a:lnTo>
                    <a:lnTo>
                      <a:pt x="2078" y="1938"/>
                    </a:lnTo>
                    <a:lnTo>
                      <a:pt x="2065" y="1909"/>
                    </a:lnTo>
                    <a:lnTo>
                      <a:pt x="2051" y="1880"/>
                    </a:lnTo>
                    <a:lnTo>
                      <a:pt x="2039" y="1855"/>
                    </a:lnTo>
                    <a:lnTo>
                      <a:pt x="2031" y="1837"/>
                    </a:lnTo>
                    <a:lnTo>
                      <a:pt x="2028" y="1830"/>
                    </a:lnTo>
                    <a:lnTo>
                      <a:pt x="2028" y="1828"/>
                    </a:lnTo>
                    <a:lnTo>
                      <a:pt x="2027" y="1819"/>
                    </a:lnTo>
                    <a:lnTo>
                      <a:pt x="2024" y="1808"/>
                    </a:lnTo>
                    <a:lnTo>
                      <a:pt x="2022" y="1792"/>
                    </a:lnTo>
                    <a:lnTo>
                      <a:pt x="2019" y="1773"/>
                    </a:lnTo>
                    <a:lnTo>
                      <a:pt x="2015" y="1753"/>
                    </a:lnTo>
                    <a:lnTo>
                      <a:pt x="2012" y="1731"/>
                    </a:lnTo>
                    <a:lnTo>
                      <a:pt x="2009" y="1708"/>
                    </a:lnTo>
                    <a:lnTo>
                      <a:pt x="2005" y="1685"/>
                    </a:lnTo>
                    <a:lnTo>
                      <a:pt x="2002" y="1663"/>
                    </a:lnTo>
                    <a:lnTo>
                      <a:pt x="1999" y="1642"/>
                    </a:lnTo>
                    <a:lnTo>
                      <a:pt x="1995" y="1623"/>
                    </a:lnTo>
                    <a:lnTo>
                      <a:pt x="1993" y="1608"/>
                    </a:lnTo>
                    <a:lnTo>
                      <a:pt x="1991" y="1595"/>
                    </a:lnTo>
                    <a:lnTo>
                      <a:pt x="1990" y="1588"/>
                    </a:lnTo>
                    <a:lnTo>
                      <a:pt x="1990" y="1584"/>
                    </a:lnTo>
                    <a:lnTo>
                      <a:pt x="1988" y="1578"/>
                    </a:lnTo>
                    <a:lnTo>
                      <a:pt x="1987" y="1560"/>
                    </a:lnTo>
                    <a:lnTo>
                      <a:pt x="1984" y="1536"/>
                    </a:lnTo>
                    <a:lnTo>
                      <a:pt x="1981" y="1508"/>
                    </a:lnTo>
                    <a:lnTo>
                      <a:pt x="1977" y="1479"/>
                    </a:lnTo>
                    <a:lnTo>
                      <a:pt x="1975" y="1453"/>
                    </a:lnTo>
                    <a:lnTo>
                      <a:pt x="1973" y="1436"/>
                    </a:lnTo>
                    <a:lnTo>
                      <a:pt x="1972" y="1428"/>
                    </a:lnTo>
                    <a:lnTo>
                      <a:pt x="1973" y="1426"/>
                    </a:lnTo>
                    <a:lnTo>
                      <a:pt x="1976" y="1421"/>
                    </a:lnTo>
                    <a:lnTo>
                      <a:pt x="1981" y="1413"/>
                    </a:lnTo>
                    <a:lnTo>
                      <a:pt x="1986" y="1402"/>
                    </a:lnTo>
                    <a:lnTo>
                      <a:pt x="1993" y="1389"/>
                    </a:lnTo>
                    <a:lnTo>
                      <a:pt x="2001" y="1374"/>
                    </a:lnTo>
                    <a:lnTo>
                      <a:pt x="2010" y="1358"/>
                    </a:lnTo>
                    <a:lnTo>
                      <a:pt x="2019" y="1342"/>
                    </a:lnTo>
                    <a:lnTo>
                      <a:pt x="2027" y="1326"/>
                    </a:lnTo>
                    <a:lnTo>
                      <a:pt x="2036" y="1310"/>
                    </a:lnTo>
                    <a:lnTo>
                      <a:pt x="2044" y="1295"/>
                    </a:lnTo>
                    <a:lnTo>
                      <a:pt x="2050" y="1282"/>
                    </a:lnTo>
                    <a:lnTo>
                      <a:pt x="2056" y="1270"/>
                    </a:lnTo>
                    <a:lnTo>
                      <a:pt x="2060" y="1262"/>
                    </a:lnTo>
                    <a:lnTo>
                      <a:pt x="2064" y="1255"/>
                    </a:lnTo>
                    <a:lnTo>
                      <a:pt x="2065" y="1253"/>
                    </a:lnTo>
                    <a:lnTo>
                      <a:pt x="2066" y="1251"/>
                    </a:lnTo>
                    <a:lnTo>
                      <a:pt x="2069" y="1246"/>
                    </a:lnTo>
                    <a:lnTo>
                      <a:pt x="2075" y="1237"/>
                    </a:lnTo>
                    <a:lnTo>
                      <a:pt x="2082" y="1224"/>
                    </a:lnTo>
                    <a:lnTo>
                      <a:pt x="2091" y="1210"/>
                    </a:lnTo>
                    <a:lnTo>
                      <a:pt x="2100" y="1194"/>
                    </a:lnTo>
                    <a:lnTo>
                      <a:pt x="2110" y="1177"/>
                    </a:lnTo>
                    <a:lnTo>
                      <a:pt x="2121" y="1159"/>
                    </a:lnTo>
                    <a:lnTo>
                      <a:pt x="2131" y="1141"/>
                    </a:lnTo>
                    <a:lnTo>
                      <a:pt x="2141" y="1123"/>
                    </a:lnTo>
                    <a:lnTo>
                      <a:pt x="2150" y="1108"/>
                    </a:lnTo>
                    <a:lnTo>
                      <a:pt x="2159" y="1093"/>
                    </a:lnTo>
                    <a:lnTo>
                      <a:pt x="2166" y="1080"/>
                    </a:lnTo>
                    <a:lnTo>
                      <a:pt x="2172" y="1071"/>
                    </a:lnTo>
                    <a:lnTo>
                      <a:pt x="2175" y="1065"/>
                    </a:lnTo>
                    <a:lnTo>
                      <a:pt x="2176" y="1062"/>
                    </a:lnTo>
                    <a:lnTo>
                      <a:pt x="2182" y="1061"/>
                    </a:lnTo>
                    <a:lnTo>
                      <a:pt x="2197" y="1055"/>
                    </a:lnTo>
                    <a:lnTo>
                      <a:pt x="2217" y="1047"/>
                    </a:lnTo>
                    <a:lnTo>
                      <a:pt x="2242" y="1038"/>
                    </a:lnTo>
                    <a:lnTo>
                      <a:pt x="2265" y="1027"/>
                    </a:lnTo>
                    <a:lnTo>
                      <a:pt x="2285" y="1019"/>
                    </a:lnTo>
                    <a:lnTo>
                      <a:pt x="2300" y="1011"/>
                    </a:lnTo>
                    <a:lnTo>
                      <a:pt x="2306" y="1008"/>
                    </a:lnTo>
                    <a:lnTo>
                      <a:pt x="2312" y="1010"/>
                    </a:lnTo>
                    <a:lnTo>
                      <a:pt x="2329" y="1012"/>
                    </a:lnTo>
                    <a:lnTo>
                      <a:pt x="2353" y="1016"/>
                    </a:lnTo>
                    <a:lnTo>
                      <a:pt x="2381" y="1019"/>
                    </a:lnTo>
                    <a:lnTo>
                      <a:pt x="2408" y="1023"/>
                    </a:lnTo>
                    <a:lnTo>
                      <a:pt x="2432" y="1025"/>
                    </a:lnTo>
                    <a:lnTo>
                      <a:pt x="2449" y="1027"/>
                    </a:lnTo>
                    <a:lnTo>
                      <a:pt x="2455" y="1027"/>
                    </a:lnTo>
                    <a:lnTo>
                      <a:pt x="2458" y="1028"/>
                    </a:lnTo>
                    <a:lnTo>
                      <a:pt x="2464" y="1030"/>
                    </a:lnTo>
                    <a:lnTo>
                      <a:pt x="2474" y="1034"/>
                    </a:lnTo>
                    <a:lnTo>
                      <a:pt x="2487" y="1039"/>
                    </a:lnTo>
                    <a:lnTo>
                      <a:pt x="2502" y="1044"/>
                    </a:lnTo>
                    <a:lnTo>
                      <a:pt x="2520" y="1050"/>
                    </a:lnTo>
                    <a:lnTo>
                      <a:pt x="2538" y="1056"/>
                    </a:lnTo>
                    <a:lnTo>
                      <a:pt x="2558" y="1063"/>
                    </a:lnTo>
                    <a:lnTo>
                      <a:pt x="2577" y="1069"/>
                    </a:lnTo>
                    <a:lnTo>
                      <a:pt x="2595" y="1076"/>
                    </a:lnTo>
                    <a:lnTo>
                      <a:pt x="2613" y="1082"/>
                    </a:lnTo>
                    <a:lnTo>
                      <a:pt x="2628" y="1087"/>
                    </a:lnTo>
                    <a:lnTo>
                      <a:pt x="2641" y="1091"/>
                    </a:lnTo>
                    <a:lnTo>
                      <a:pt x="2651" y="1094"/>
                    </a:lnTo>
                    <a:lnTo>
                      <a:pt x="2658" y="1096"/>
                    </a:lnTo>
                    <a:lnTo>
                      <a:pt x="2660" y="1097"/>
                    </a:lnTo>
                    <a:lnTo>
                      <a:pt x="2660" y="1095"/>
                    </a:lnTo>
                    <a:lnTo>
                      <a:pt x="2659" y="1088"/>
                    </a:lnTo>
                    <a:lnTo>
                      <a:pt x="2657" y="1076"/>
                    </a:lnTo>
                    <a:lnTo>
                      <a:pt x="2654" y="1063"/>
                    </a:lnTo>
                    <a:lnTo>
                      <a:pt x="2651" y="1045"/>
                    </a:lnTo>
                    <a:lnTo>
                      <a:pt x="2648" y="1026"/>
                    </a:lnTo>
                    <a:lnTo>
                      <a:pt x="2644" y="1005"/>
                    </a:lnTo>
                    <a:lnTo>
                      <a:pt x="2641" y="984"/>
                    </a:lnTo>
                    <a:lnTo>
                      <a:pt x="2637" y="963"/>
                    </a:lnTo>
                    <a:lnTo>
                      <a:pt x="2634" y="942"/>
                    </a:lnTo>
                    <a:lnTo>
                      <a:pt x="2631" y="923"/>
                    </a:lnTo>
                    <a:lnTo>
                      <a:pt x="2627" y="906"/>
                    </a:lnTo>
                    <a:lnTo>
                      <a:pt x="2625" y="891"/>
                    </a:lnTo>
                    <a:lnTo>
                      <a:pt x="2623" y="880"/>
                    </a:lnTo>
                    <a:lnTo>
                      <a:pt x="2622" y="873"/>
                    </a:lnTo>
                    <a:lnTo>
                      <a:pt x="2622" y="870"/>
                    </a:lnTo>
                    <a:lnTo>
                      <a:pt x="2614" y="871"/>
                    </a:lnTo>
                    <a:lnTo>
                      <a:pt x="2590" y="874"/>
                    </a:lnTo>
                    <a:lnTo>
                      <a:pt x="2555" y="878"/>
                    </a:lnTo>
                    <a:lnTo>
                      <a:pt x="2508" y="885"/>
                    </a:lnTo>
                    <a:lnTo>
                      <a:pt x="2454" y="891"/>
                    </a:lnTo>
                    <a:lnTo>
                      <a:pt x="2392" y="898"/>
                    </a:lnTo>
                    <a:lnTo>
                      <a:pt x="2327" y="907"/>
                    </a:lnTo>
                    <a:lnTo>
                      <a:pt x="2260" y="914"/>
                    </a:lnTo>
                    <a:lnTo>
                      <a:pt x="2192" y="922"/>
                    </a:lnTo>
                    <a:lnTo>
                      <a:pt x="2127" y="931"/>
                    </a:lnTo>
                    <a:lnTo>
                      <a:pt x="2065" y="938"/>
                    </a:lnTo>
                    <a:lnTo>
                      <a:pt x="2011" y="944"/>
                    </a:lnTo>
                    <a:lnTo>
                      <a:pt x="1964" y="950"/>
                    </a:lnTo>
                    <a:lnTo>
                      <a:pt x="1929" y="953"/>
                    </a:lnTo>
                    <a:lnTo>
                      <a:pt x="1905" y="956"/>
                    </a:lnTo>
                    <a:lnTo>
                      <a:pt x="1897" y="956"/>
                    </a:lnTo>
                    <a:lnTo>
                      <a:pt x="1897" y="953"/>
                    </a:lnTo>
                    <a:lnTo>
                      <a:pt x="1899" y="942"/>
                    </a:lnTo>
                    <a:lnTo>
                      <a:pt x="1900" y="925"/>
                    </a:lnTo>
                    <a:lnTo>
                      <a:pt x="1901" y="903"/>
                    </a:lnTo>
                    <a:lnTo>
                      <a:pt x="1902" y="877"/>
                    </a:lnTo>
                    <a:lnTo>
                      <a:pt x="1903" y="848"/>
                    </a:lnTo>
                    <a:lnTo>
                      <a:pt x="1905" y="816"/>
                    </a:lnTo>
                    <a:lnTo>
                      <a:pt x="1908" y="784"/>
                    </a:lnTo>
                    <a:lnTo>
                      <a:pt x="1909" y="752"/>
                    </a:lnTo>
                    <a:lnTo>
                      <a:pt x="1911" y="720"/>
                    </a:lnTo>
                    <a:lnTo>
                      <a:pt x="1912" y="690"/>
                    </a:lnTo>
                    <a:lnTo>
                      <a:pt x="1913" y="663"/>
                    </a:lnTo>
                    <a:lnTo>
                      <a:pt x="1914" y="641"/>
                    </a:lnTo>
                    <a:lnTo>
                      <a:pt x="1915" y="624"/>
                    </a:lnTo>
                    <a:lnTo>
                      <a:pt x="1917" y="612"/>
                    </a:lnTo>
                    <a:lnTo>
                      <a:pt x="1917" y="608"/>
                    </a:lnTo>
                    <a:lnTo>
                      <a:pt x="1917" y="606"/>
                    </a:lnTo>
                    <a:lnTo>
                      <a:pt x="1915" y="600"/>
                    </a:lnTo>
                    <a:lnTo>
                      <a:pt x="1914" y="589"/>
                    </a:lnTo>
                    <a:lnTo>
                      <a:pt x="1913" y="577"/>
                    </a:lnTo>
                    <a:lnTo>
                      <a:pt x="1912" y="561"/>
                    </a:lnTo>
                    <a:lnTo>
                      <a:pt x="1911" y="543"/>
                    </a:lnTo>
                    <a:lnTo>
                      <a:pt x="1909" y="524"/>
                    </a:lnTo>
                    <a:lnTo>
                      <a:pt x="1908" y="505"/>
                    </a:lnTo>
                    <a:lnTo>
                      <a:pt x="1905" y="485"/>
                    </a:lnTo>
                    <a:lnTo>
                      <a:pt x="1903" y="467"/>
                    </a:lnTo>
                    <a:lnTo>
                      <a:pt x="1902" y="449"/>
                    </a:lnTo>
                    <a:lnTo>
                      <a:pt x="1901" y="433"/>
                    </a:lnTo>
                    <a:lnTo>
                      <a:pt x="1900" y="419"/>
                    </a:lnTo>
                    <a:lnTo>
                      <a:pt x="1899" y="409"/>
                    </a:lnTo>
                    <a:lnTo>
                      <a:pt x="1897" y="402"/>
                    </a:lnTo>
                    <a:lnTo>
                      <a:pt x="1897" y="399"/>
                    </a:lnTo>
                    <a:lnTo>
                      <a:pt x="1897" y="396"/>
                    </a:lnTo>
                    <a:lnTo>
                      <a:pt x="1896" y="387"/>
                    </a:lnTo>
                    <a:lnTo>
                      <a:pt x="1895" y="372"/>
                    </a:lnTo>
                    <a:lnTo>
                      <a:pt x="1894" y="353"/>
                    </a:lnTo>
                    <a:lnTo>
                      <a:pt x="1893" y="331"/>
                    </a:lnTo>
                    <a:lnTo>
                      <a:pt x="1891" y="306"/>
                    </a:lnTo>
                    <a:lnTo>
                      <a:pt x="1890" y="280"/>
                    </a:lnTo>
                    <a:lnTo>
                      <a:pt x="1887" y="252"/>
                    </a:lnTo>
                    <a:lnTo>
                      <a:pt x="1885" y="224"/>
                    </a:lnTo>
                    <a:lnTo>
                      <a:pt x="1884" y="197"/>
                    </a:lnTo>
                    <a:lnTo>
                      <a:pt x="1882" y="172"/>
                    </a:lnTo>
                    <a:lnTo>
                      <a:pt x="1881" y="150"/>
                    </a:lnTo>
                    <a:lnTo>
                      <a:pt x="1879" y="130"/>
                    </a:lnTo>
                    <a:lnTo>
                      <a:pt x="1878" y="116"/>
                    </a:lnTo>
                    <a:lnTo>
                      <a:pt x="1877" y="106"/>
                    </a:lnTo>
                    <a:lnTo>
                      <a:pt x="1877" y="102"/>
                    </a:lnTo>
                    <a:lnTo>
                      <a:pt x="1873" y="103"/>
                    </a:lnTo>
                    <a:lnTo>
                      <a:pt x="1863" y="105"/>
                    </a:lnTo>
                    <a:lnTo>
                      <a:pt x="1845" y="108"/>
                    </a:lnTo>
                    <a:lnTo>
                      <a:pt x="1822" y="111"/>
                    </a:lnTo>
                    <a:lnTo>
                      <a:pt x="1795" y="116"/>
                    </a:lnTo>
                    <a:lnTo>
                      <a:pt x="1766" y="121"/>
                    </a:lnTo>
                    <a:lnTo>
                      <a:pt x="1733" y="125"/>
                    </a:lnTo>
                    <a:lnTo>
                      <a:pt x="1701" y="130"/>
                    </a:lnTo>
                    <a:lnTo>
                      <a:pt x="1668" y="134"/>
                    </a:lnTo>
                    <a:lnTo>
                      <a:pt x="1635" y="140"/>
                    </a:lnTo>
                    <a:lnTo>
                      <a:pt x="1606" y="144"/>
                    </a:lnTo>
                    <a:lnTo>
                      <a:pt x="1579" y="147"/>
                    </a:lnTo>
                    <a:lnTo>
                      <a:pt x="1557" y="150"/>
                    </a:lnTo>
                    <a:lnTo>
                      <a:pt x="1539" y="153"/>
                    </a:lnTo>
                    <a:lnTo>
                      <a:pt x="1528" y="154"/>
                    </a:lnTo>
                    <a:lnTo>
                      <a:pt x="1524" y="154"/>
                    </a:lnTo>
                    <a:lnTo>
                      <a:pt x="1521" y="154"/>
                    </a:lnTo>
                    <a:lnTo>
                      <a:pt x="1512" y="155"/>
                    </a:lnTo>
                    <a:lnTo>
                      <a:pt x="1497" y="155"/>
                    </a:lnTo>
                    <a:lnTo>
                      <a:pt x="1478" y="155"/>
                    </a:lnTo>
                    <a:lnTo>
                      <a:pt x="1455" y="155"/>
                    </a:lnTo>
                    <a:lnTo>
                      <a:pt x="1430" y="155"/>
                    </a:lnTo>
                    <a:lnTo>
                      <a:pt x="1403" y="155"/>
                    </a:lnTo>
                    <a:lnTo>
                      <a:pt x="1376" y="155"/>
                    </a:lnTo>
                    <a:lnTo>
                      <a:pt x="1347" y="155"/>
                    </a:lnTo>
                    <a:lnTo>
                      <a:pt x="1320" y="155"/>
                    </a:lnTo>
                    <a:lnTo>
                      <a:pt x="1295" y="155"/>
                    </a:lnTo>
                    <a:lnTo>
                      <a:pt x="1272" y="155"/>
                    </a:lnTo>
                    <a:lnTo>
                      <a:pt x="1253" y="155"/>
                    </a:lnTo>
                    <a:lnTo>
                      <a:pt x="1238" y="155"/>
                    </a:lnTo>
                    <a:lnTo>
                      <a:pt x="1229" y="154"/>
                    </a:lnTo>
                    <a:lnTo>
                      <a:pt x="1226" y="154"/>
                    </a:lnTo>
                    <a:lnTo>
                      <a:pt x="1224" y="154"/>
                    </a:lnTo>
                    <a:lnTo>
                      <a:pt x="1216" y="153"/>
                    </a:lnTo>
                    <a:lnTo>
                      <a:pt x="1203" y="150"/>
                    </a:lnTo>
                    <a:lnTo>
                      <a:pt x="1189" y="147"/>
                    </a:lnTo>
                    <a:lnTo>
                      <a:pt x="1170" y="144"/>
                    </a:lnTo>
                    <a:lnTo>
                      <a:pt x="1149" y="140"/>
                    </a:lnTo>
                    <a:lnTo>
                      <a:pt x="1128" y="134"/>
                    </a:lnTo>
                    <a:lnTo>
                      <a:pt x="1106" y="130"/>
                    </a:lnTo>
                    <a:lnTo>
                      <a:pt x="1083" y="125"/>
                    </a:lnTo>
                    <a:lnTo>
                      <a:pt x="1062" y="121"/>
                    </a:lnTo>
                    <a:lnTo>
                      <a:pt x="1041" y="116"/>
                    </a:lnTo>
                    <a:lnTo>
                      <a:pt x="1022" y="111"/>
                    </a:lnTo>
                    <a:lnTo>
                      <a:pt x="1008" y="108"/>
                    </a:lnTo>
                    <a:lnTo>
                      <a:pt x="995" y="105"/>
                    </a:lnTo>
                    <a:lnTo>
                      <a:pt x="987" y="103"/>
                    </a:lnTo>
                    <a:lnTo>
                      <a:pt x="985" y="102"/>
                    </a:lnTo>
                    <a:lnTo>
                      <a:pt x="983" y="102"/>
                    </a:lnTo>
                    <a:lnTo>
                      <a:pt x="975" y="101"/>
                    </a:lnTo>
                    <a:lnTo>
                      <a:pt x="965" y="100"/>
                    </a:lnTo>
                    <a:lnTo>
                      <a:pt x="950" y="98"/>
                    </a:lnTo>
                    <a:lnTo>
                      <a:pt x="934" y="96"/>
                    </a:lnTo>
                    <a:lnTo>
                      <a:pt x="914" y="92"/>
                    </a:lnTo>
                    <a:lnTo>
                      <a:pt x="894" y="89"/>
                    </a:lnTo>
                    <a:lnTo>
                      <a:pt x="873" y="86"/>
                    </a:lnTo>
                    <a:lnTo>
                      <a:pt x="851" y="83"/>
                    </a:lnTo>
                    <a:lnTo>
                      <a:pt x="831" y="80"/>
                    </a:lnTo>
                    <a:lnTo>
                      <a:pt x="812" y="77"/>
                    </a:lnTo>
                    <a:lnTo>
                      <a:pt x="795" y="74"/>
                    </a:lnTo>
                    <a:lnTo>
                      <a:pt x="781" y="72"/>
                    </a:lnTo>
                    <a:lnTo>
                      <a:pt x="770" y="69"/>
                    </a:lnTo>
                    <a:lnTo>
                      <a:pt x="763" y="68"/>
                    </a:lnTo>
                    <a:lnTo>
                      <a:pt x="760" y="68"/>
                    </a:lnTo>
                    <a:lnTo>
                      <a:pt x="557" y="0"/>
                    </a:lnTo>
                    <a:close/>
                  </a:path>
                </a:pathLst>
              </a:cu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32" name="Freeform 16"/>
              <p:cNvSpPr>
                <a:spLocks/>
              </p:cNvSpPr>
              <p:nvPr/>
            </p:nvSpPr>
            <p:spPr bwMode="auto">
              <a:xfrm>
                <a:off x="1466" y="3136"/>
                <a:ext cx="63" cy="185"/>
              </a:xfrm>
              <a:custGeom>
                <a:avLst/>
                <a:gdLst>
                  <a:gd name="T0" fmla="*/ 222 w 378"/>
                  <a:gd name="T1" fmla="*/ 0 h 739"/>
                  <a:gd name="T2" fmla="*/ 125 w 378"/>
                  <a:gd name="T3" fmla="*/ 90 h 739"/>
                  <a:gd name="T4" fmla="*/ 89 w 378"/>
                  <a:gd name="T5" fmla="*/ 129 h 739"/>
                  <a:gd name="T6" fmla="*/ 41 w 378"/>
                  <a:gd name="T7" fmla="*/ 179 h 739"/>
                  <a:gd name="T8" fmla="*/ 6 w 378"/>
                  <a:gd name="T9" fmla="*/ 217 h 739"/>
                  <a:gd name="T10" fmla="*/ 0 w 378"/>
                  <a:gd name="T11" fmla="*/ 228 h 739"/>
                  <a:gd name="T12" fmla="*/ 0 w 378"/>
                  <a:gd name="T13" fmla="*/ 262 h 739"/>
                  <a:gd name="T14" fmla="*/ 0 w 378"/>
                  <a:gd name="T15" fmla="*/ 308 h 739"/>
                  <a:gd name="T16" fmla="*/ 0 w 378"/>
                  <a:gd name="T17" fmla="*/ 340 h 739"/>
                  <a:gd name="T18" fmla="*/ 0 w 378"/>
                  <a:gd name="T19" fmla="*/ 348 h 739"/>
                  <a:gd name="T20" fmla="*/ 5 w 378"/>
                  <a:gd name="T21" fmla="*/ 365 h 739"/>
                  <a:gd name="T22" fmla="*/ 12 w 378"/>
                  <a:gd name="T23" fmla="*/ 395 h 739"/>
                  <a:gd name="T24" fmla="*/ 20 w 378"/>
                  <a:gd name="T25" fmla="*/ 431 h 739"/>
                  <a:gd name="T26" fmla="*/ 29 w 378"/>
                  <a:gd name="T27" fmla="*/ 470 h 739"/>
                  <a:gd name="T28" fmla="*/ 36 w 378"/>
                  <a:gd name="T29" fmla="*/ 507 h 739"/>
                  <a:gd name="T30" fmla="*/ 43 w 378"/>
                  <a:gd name="T31" fmla="*/ 536 h 739"/>
                  <a:gd name="T32" fmla="*/ 47 w 378"/>
                  <a:gd name="T33" fmla="*/ 553 h 739"/>
                  <a:gd name="T34" fmla="*/ 48 w 378"/>
                  <a:gd name="T35" fmla="*/ 557 h 739"/>
                  <a:gd name="T36" fmla="*/ 52 w 378"/>
                  <a:gd name="T37" fmla="*/ 572 h 739"/>
                  <a:gd name="T38" fmla="*/ 60 w 378"/>
                  <a:gd name="T39" fmla="*/ 596 h 739"/>
                  <a:gd name="T40" fmla="*/ 69 w 378"/>
                  <a:gd name="T41" fmla="*/ 627 h 739"/>
                  <a:gd name="T42" fmla="*/ 79 w 378"/>
                  <a:gd name="T43" fmla="*/ 660 h 739"/>
                  <a:gd name="T44" fmla="*/ 89 w 378"/>
                  <a:gd name="T45" fmla="*/ 690 h 739"/>
                  <a:gd name="T46" fmla="*/ 97 w 378"/>
                  <a:gd name="T47" fmla="*/ 714 h 739"/>
                  <a:gd name="T48" fmla="*/ 102 w 378"/>
                  <a:gd name="T49" fmla="*/ 728 h 739"/>
                  <a:gd name="T50" fmla="*/ 108 w 378"/>
                  <a:gd name="T51" fmla="*/ 731 h 739"/>
                  <a:gd name="T52" fmla="*/ 149 w 378"/>
                  <a:gd name="T53" fmla="*/ 733 h 739"/>
                  <a:gd name="T54" fmla="*/ 204 w 378"/>
                  <a:gd name="T55" fmla="*/ 736 h 739"/>
                  <a:gd name="T56" fmla="*/ 246 w 378"/>
                  <a:gd name="T57" fmla="*/ 738 h 739"/>
                  <a:gd name="T58" fmla="*/ 258 w 378"/>
                  <a:gd name="T59" fmla="*/ 738 h 739"/>
                  <a:gd name="T60" fmla="*/ 292 w 378"/>
                  <a:gd name="T61" fmla="*/ 739 h 739"/>
                  <a:gd name="T62" fmla="*/ 338 w 378"/>
                  <a:gd name="T63" fmla="*/ 739 h 739"/>
                  <a:gd name="T64" fmla="*/ 373 w 378"/>
                  <a:gd name="T65" fmla="*/ 739 h 739"/>
                  <a:gd name="T66" fmla="*/ 351 w 378"/>
                  <a:gd name="T67" fmla="*/ 0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78" h="739">
                    <a:moveTo>
                      <a:pt x="351" y="0"/>
                    </a:moveTo>
                    <a:lnTo>
                      <a:pt x="222" y="0"/>
                    </a:lnTo>
                    <a:lnTo>
                      <a:pt x="131" y="84"/>
                    </a:lnTo>
                    <a:lnTo>
                      <a:pt x="125" y="90"/>
                    </a:lnTo>
                    <a:lnTo>
                      <a:pt x="110" y="106"/>
                    </a:lnTo>
                    <a:lnTo>
                      <a:pt x="89" y="129"/>
                    </a:lnTo>
                    <a:lnTo>
                      <a:pt x="66" y="154"/>
                    </a:lnTo>
                    <a:lnTo>
                      <a:pt x="41" y="179"/>
                    </a:lnTo>
                    <a:lnTo>
                      <a:pt x="21" y="201"/>
                    </a:lnTo>
                    <a:lnTo>
                      <a:pt x="6" y="217"/>
                    </a:lnTo>
                    <a:lnTo>
                      <a:pt x="0" y="222"/>
                    </a:lnTo>
                    <a:lnTo>
                      <a:pt x="0" y="228"/>
                    </a:lnTo>
                    <a:lnTo>
                      <a:pt x="0" y="242"/>
                    </a:lnTo>
                    <a:lnTo>
                      <a:pt x="0" y="262"/>
                    </a:lnTo>
                    <a:lnTo>
                      <a:pt x="0" y="285"/>
                    </a:lnTo>
                    <a:lnTo>
                      <a:pt x="0" y="308"/>
                    </a:lnTo>
                    <a:lnTo>
                      <a:pt x="0" y="327"/>
                    </a:lnTo>
                    <a:lnTo>
                      <a:pt x="0" y="340"/>
                    </a:lnTo>
                    <a:lnTo>
                      <a:pt x="0" y="346"/>
                    </a:lnTo>
                    <a:lnTo>
                      <a:pt x="0" y="348"/>
                    </a:lnTo>
                    <a:lnTo>
                      <a:pt x="3" y="355"/>
                    </a:lnTo>
                    <a:lnTo>
                      <a:pt x="5" y="365"/>
                    </a:lnTo>
                    <a:lnTo>
                      <a:pt x="7" y="379"/>
                    </a:lnTo>
                    <a:lnTo>
                      <a:pt x="12" y="395"/>
                    </a:lnTo>
                    <a:lnTo>
                      <a:pt x="15" y="413"/>
                    </a:lnTo>
                    <a:lnTo>
                      <a:pt x="20" y="431"/>
                    </a:lnTo>
                    <a:lnTo>
                      <a:pt x="24" y="451"/>
                    </a:lnTo>
                    <a:lnTo>
                      <a:pt x="29" y="470"/>
                    </a:lnTo>
                    <a:lnTo>
                      <a:pt x="32" y="489"/>
                    </a:lnTo>
                    <a:lnTo>
                      <a:pt x="36" y="507"/>
                    </a:lnTo>
                    <a:lnTo>
                      <a:pt x="40" y="523"/>
                    </a:lnTo>
                    <a:lnTo>
                      <a:pt x="43" y="536"/>
                    </a:lnTo>
                    <a:lnTo>
                      <a:pt x="45" y="547"/>
                    </a:lnTo>
                    <a:lnTo>
                      <a:pt x="47" y="553"/>
                    </a:lnTo>
                    <a:lnTo>
                      <a:pt x="48" y="555"/>
                    </a:lnTo>
                    <a:lnTo>
                      <a:pt x="48" y="557"/>
                    </a:lnTo>
                    <a:lnTo>
                      <a:pt x="50" y="563"/>
                    </a:lnTo>
                    <a:lnTo>
                      <a:pt x="52" y="572"/>
                    </a:lnTo>
                    <a:lnTo>
                      <a:pt x="56" y="583"/>
                    </a:lnTo>
                    <a:lnTo>
                      <a:pt x="60" y="596"/>
                    </a:lnTo>
                    <a:lnTo>
                      <a:pt x="65" y="612"/>
                    </a:lnTo>
                    <a:lnTo>
                      <a:pt x="69" y="627"/>
                    </a:lnTo>
                    <a:lnTo>
                      <a:pt x="75" y="643"/>
                    </a:lnTo>
                    <a:lnTo>
                      <a:pt x="79" y="660"/>
                    </a:lnTo>
                    <a:lnTo>
                      <a:pt x="85" y="676"/>
                    </a:lnTo>
                    <a:lnTo>
                      <a:pt x="89" y="690"/>
                    </a:lnTo>
                    <a:lnTo>
                      <a:pt x="94" y="703"/>
                    </a:lnTo>
                    <a:lnTo>
                      <a:pt x="97" y="714"/>
                    </a:lnTo>
                    <a:lnTo>
                      <a:pt x="101" y="723"/>
                    </a:lnTo>
                    <a:lnTo>
                      <a:pt x="102" y="728"/>
                    </a:lnTo>
                    <a:lnTo>
                      <a:pt x="103" y="730"/>
                    </a:lnTo>
                    <a:lnTo>
                      <a:pt x="108" y="731"/>
                    </a:lnTo>
                    <a:lnTo>
                      <a:pt x="125" y="732"/>
                    </a:lnTo>
                    <a:lnTo>
                      <a:pt x="149" y="733"/>
                    </a:lnTo>
                    <a:lnTo>
                      <a:pt x="177" y="735"/>
                    </a:lnTo>
                    <a:lnTo>
                      <a:pt x="204" y="736"/>
                    </a:lnTo>
                    <a:lnTo>
                      <a:pt x="229" y="737"/>
                    </a:lnTo>
                    <a:lnTo>
                      <a:pt x="246" y="738"/>
                    </a:lnTo>
                    <a:lnTo>
                      <a:pt x="252" y="738"/>
                    </a:lnTo>
                    <a:lnTo>
                      <a:pt x="258" y="738"/>
                    </a:lnTo>
                    <a:lnTo>
                      <a:pt x="272" y="739"/>
                    </a:lnTo>
                    <a:lnTo>
                      <a:pt x="292" y="739"/>
                    </a:lnTo>
                    <a:lnTo>
                      <a:pt x="315" y="739"/>
                    </a:lnTo>
                    <a:lnTo>
                      <a:pt x="338" y="739"/>
                    </a:lnTo>
                    <a:lnTo>
                      <a:pt x="358" y="739"/>
                    </a:lnTo>
                    <a:lnTo>
                      <a:pt x="373" y="739"/>
                    </a:lnTo>
                    <a:lnTo>
                      <a:pt x="378" y="739"/>
                    </a:ln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33" name="Freeform 17"/>
              <p:cNvSpPr>
                <a:spLocks/>
              </p:cNvSpPr>
              <p:nvPr/>
            </p:nvSpPr>
            <p:spPr bwMode="auto">
              <a:xfrm>
                <a:off x="1553" y="3160"/>
                <a:ext cx="62" cy="161"/>
              </a:xfrm>
              <a:custGeom>
                <a:avLst/>
                <a:gdLst>
                  <a:gd name="T0" fmla="*/ 0 w 372"/>
                  <a:gd name="T1" fmla="*/ 0 h 644"/>
                  <a:gd name="T2" fmla="*/ 29 w 372"/>
                  <a:gd name="T3" fmla="*/ 644 h 644"/>
                  <a:gd name="T4" fmla="*/ 224 w 372"/>
                  <a:gd name="T5" fmla="*/ 609 h 644"/>
                  <a:gd name="T6" fmla="*/ 231 w 372"/>
                  <a:gd name="T7" fmla="*/ 609 h 644"/>
                  <a:gd name="T8" fmla="*/ 247 w 372"/>
                  <a:gd name="T9" fmla="*/ 607 h 644"/>
                  <a:gd name="T10" fmla="*/ 271 w 372"/>
                  <a:gd name="T11" fmla="*/ 604 h 644"/>
                  <a:gd name="T12" fmla="*/ 298 w 372"/>
                  <a:gd name="T13" fmla="*/ 600 h 644"/>
                  <a:gd name="T14" fmla="*/ 325 w 372"/>
                  <a:gd name="T15" fmla="*/ 597 h 644"/>
                  <a:gd name="T16" fmla="*/ 349 w 372"/>
                  <a:gd name="T17" fmla="*/ 594 h 644"/>
                  <a:gd name="T18" fmla="*/ 365 w 372"/>
                  <a:gd name="T19" fmla="*/ 592 h 644"/>
                  <a:gd name="T20" fmla="*/ 372 w 372"/>
                  <a:gd name="T21" fmla="*/ 591 h 644"/>
                  <a:gd name="T22" fmla="*/ 372 w 372"/>
                  <a:gd name="T23" fmla="*/ 587 h 644"/>
                  <a:gd name="T24" fmla="*/ 371 w 372"/>
                  <a:gd name="T25" fmla="*/ 573 h 644"/>
                  <a:gd name="T26" fmla="*/ 370 w 372"/>
                  <a:gd name="T27" fmla="*/ 553 h 644"/>
                  <a:gd name="T28" fmla="*/ 368 w 372"/>
                  <a:gd name="T29" fmla="*/ 526 h 644"/>
                  <a:gd name="T30" fmla="*/ 365 w 372"/>
                  <a:gd name="T31" fmla="*/ 495 h 644"/>
                  <a:gd name="T32" fmla="*/ 363 w 372"/>
                  <a:gd name="T33" fmla="*/ 459 h 644"/>
                  <a:gd name="T34" fmla="*/ 361 w 372"/>
                  <a:gd name="T35" fmla="*/ 421 h 644"/>
                  <a:gd name="T36" fmla="*/ 359 w 372"/>
                  <a:gd name="T37" fmla="*/ 383 h 644"/>
                  <a:gd name="T38" fmla="*/ 355 w 372"/>
                  <a:gd name="T39" fmla="*/ 344 h 644"/>
                  <a:gd name="T40" fmla="*/ 353 w 372"/>
                  <a:gd name="T41" fmla="*/ 306 h 644"/>
                  <a:gd name="T42" fmla="*/ 351 w 372"/>
                  <a:gd name="T43" fmla="*/ 270 h 644"/>
                  <a:gd name="T44" fmla="*/ 349 w 372"/>
                  <a:gd name="T45" fmla="*/ 238 h 644"/>
                  <a:gd name="T46" fmla="*/ 346 w 372"/>
                  <a:gd name="T47" fmla="*/ 212 h 644"/>
                  <a:gd name="T48" fmla="*/ 345 w 372"/>
                  <a:gd name="T49" fmla="*/ 191 h 644"/>
                  <a:gd name="T50" fmla="*/ 344 w 372"/>
                  <a:gd name="T51" fmla="*/ 177 h 644"/>
                  <a:gd name="T52" fmla="*/ 344 w 372"/>
                  <a:gd name="T53" fmla="*/ 173 h 644"/>
                  <a:gd name="T54" fmla="*/ 0 w 372"/>
                  <a:gd name="T55" fmla="*/ 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2" h="644">
                    <a:moveTo>
                      <a:pt x="0" y="0"/>
                    </a:moveTo>
                    <a:lnTo>
                      <a:pt x="29" y="644"/>
                    </a:lnTo>
                    <a:lnTo>
                      <a:pt x="224" y="609"/>
                    </a:lnTo>
                    <a:lnTo>
                      <a:pt x="231" y="609"/>
                    </a:lnTo>
                    <a:lnTo>
                      <a:pt x="247" y="607"/>
                    </a:lnTo>
                    <a:lnTo>
                      <a:pt x="271" y="604"/>
                    </a:lnTo>
                    <a:lnTo>
                      <a:pt x="298" y="600"/>
                    </a:lnTo>
                    <a:lnTo>
                      <a:pt x="325" y="597"/>
                    </a:lnTo>
                    <a:lnTo>
                      <a:pt x="349" y="594"/>
                    </a:lnTo>
                    <a:lnTo>
                      <a:pt x="365" y="592"/>
                    </a:lnTo>
                    <a:lnTo>
                      <a:pt x="372" y="591"/>
                    </a:lnTo>
                    <a:lnTo>
                      <a:pt x="372" y="587"/>
                    </a:lnTo>
                    <a:lnTo>
                      <a:pt x="371" y="573"/>
                    </a:lnTo>
                    <a:lnTo>
                      <a:pt x="370" y="553"/>
                    </a:lnTo>
                    <a:lnTo>
                      <a:pt x="368" y="526"/>
                    </a:lnTo>
                    <a:lnTo>
                      <a:pt x="365" y="495"/>
                    </a:lnTo>
                    <a:lnTo>
                      <a:pt x="363" y="459"/>
                    </a:lnTo>
                    <a:lnTo>
                      <a:pt x="361" y="421"/>
                    </a:lnTo>
                    <a:lnTo>
                      <a:pt x="359" y="383"/>
                    </a:lnTo>
                    <a:lnTo>
                      <a:pt x="355" y="344"/>
                    </a:lnTo>
                    <a:lnTo>
                      <a:pt x="353" y="306"/>
                    </a:lnTo>
                    <a:lnTo>
                      <a:pt x="351" y="270"/>
                    </a:lnTo>
                    <a:lnTo>
                      <a:pt x="349" y="238"/>
                    </a:lnTo>
                    <a:lnTo>
                      <a:pt x="346" y="212"/>
                    </a:lnTo>
                    <a:lnTo>
                      <a:pt x="345" y="191"/>
                    </a:lnTo>
                    <a:lnTo>
                      <a:pt x="344" y="177"/>
                    </a:lnTo>
                    <a:lnTo>
                      <a:pt x="344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34" name="Freeform 18"/>
              <p:cNvSpPr>
                <a:spLocks/>
              </p:cNvSpPr>
              <p:nvPr/>
            </p:nvSpPr>
            <p:spPr bwMode="auto">
              <a:xfrm>
                <a:off x="1641" y="3088"/>
                <a:ext cx="63" cy="228"/>
              </a:xfrm>
              <a:custGeom>
                <a:avLst/>
                <a:gdLst>
                  <a:gd name="T0" fmla="*/ 0 w 373"/>
                  <a:gd name="T1" fmla="*/ 428 h 913"/>
                  <a:gd name="T2" fmla="*/ 185 w 373"/>
                  <a:gd name="T3" fmla="*/ 315 h 913"/>
                  <a:gd name="T4" fmla="*/ 244 w 373"/>
                  <a:gd name="T5" fmla="*/ 174 h 913"/>
                  <a:gd name="T6" fmla="*/ 317 w 373"/>
                  <a:gd name="T7" fmla="*/ 0 h 913"/>
                  <a:gd name="T8" fmla="*/ 373 w 373"/>
                  <a:gd name="T9" fmla="*/ 913 h 913"/>
                  <a:gd name="T10" fmla="*/ 366 w 373"/>
                  <a:gd name="T11" fmla="*/ 913 h 913"/>
                  <a:gd name="T12" fmla="*/ 350 w 373"/>
                  <a:gd name="T13" fmla="*/ 910 h 913"/>
                  <a:gd name="T14" fmla="*/ 326 w 373"/>
                  <a:gd name="T15" fmla="*/ 906 h 913"/>
                  <a:gd name="T16" fmla="*/ 299 w 373"/>
                  <a:gd name="T17" fmla="*/ 902 h 913"/>
                  <a:gd name="T18" fmla="*/ 271 w 373"/>
                  <a:gd name="T19" fmla="*/ 898 h 913"/>
                  <a:gd name="T20" fmla="*/ 247 w 373"/>
                  <a:gd name="T21" fmla="*/ 893 h 913"/>
                  <a:gd name="T22" fmla="*/ 230 w 373"/>
                  <a:gd name="T23" fmla="*/ 890 h 913"/>
                  <a:gd name="T24" fmla="*/ 224 w 373"/>
                  <a:gd name="T25" fmla="*/ 888 h 913"/>
                  <a:gd name="T26" fmla="*/ 221 w 373"/>
                  <a:gd name="T27" fmla="*/ 888 h 913"/>
                  <a:gd name="T28" fmla="*/ 214 w 373"/>
                  <a:gd name="T29" fmla="*/ 888 h 913"/>
                  <a:gd name="T30" fmla="*/ 203 w 373"/>
                  <a:gd name="T31" fmla="*/ 888 h 913"/>
                  <a:gd name="T32" fmla="*/ 189 w 373"/>
                  <a:gd name="T33" fmla="*/ 887 h 913"/>
                  <a:gd name="T34" fmla="*/ 172 w 373"/>
                  <a:gd name="T35" fmla="*/ 887 h 913"/>
                  <a:gd name="T36" fmla="*/ 153 w 373"/>
                  <a:gd name="T37" fmla="*/ 886 h 913"/>
                  <a:gd name="T38" fmla="*/ 133 w 373"/>
                  <a:gd name="T39" fmla="*/ 885 h 913"/>
                  <a:gd name="T40" fmla="*/ 112 w 373"/>
                  <a:gd name="T41" fmla="*/ 884 h 913"/>
                  <a:gd name="T42" fmla="*/ 91 w 373"/>
                  <a:gd name="T43" fmla="*/ 884 h 913"/>
                  <a:gd name="T44" fmla="*/ 71 w 373"/>
                  <a:gd name="T45" fmla="*/ 883 h 913"/>
                  <a:gd name="T46" fmla="*/ 52 w 373"/>
                  <a:gd name="T47" fmla="*/ 882 h 913"/>
                  <a:gd name="T48" fmla="*/ 35 w 373"/>
                  <a:gd name="T49" fmla="*/ 881 h 913"/>
                  <a:gd name="T50" fmla="*/ 20 w 373"/>
                  <a:gd name="T51" fmla="*/ 881 h 913"/>
                  <a:gd name="T52" fmla="*/ 10 w 373"/>
                  <a:gd name="T53" fmla="*/ 880 h 913"/>
                  <a:gd name="T54" fmla="*/ 2 w 373"/>
                  <a:gd name="T55" fmla="*/ 880 h 913"/>
                  <a:gd name="T56" fmla="*/ 0 w 373"/>
                  <a:gd name="T57" fmla="*/ 880 h 913"/>
                  <a:gd name="T58" fmla="*/ 0 w 373"/>
                  <a:gd name="T59" fmla="*/ 428 h 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73" h="913">
                    <a:moveTo>
                      <a:pt x="0" y="428"/>
                    </a:moveTo>
                    <a:lnTo>
                      <a:pt x="185" y="315"/>
                    </a:lnTo>
                    <a:lnTo>
                      <a:pt x="244" y="174"/>
                    </a:lnTo>
                    <a:lnTo>
                      <a:pt x="317" y="0"/>
                    </a:lnTo>
                    <a:lnTo>
                      <a:pt x="373" y="913"/>
                    </a:lnTo>
                    <a:lnTo>
                      <a:pt x="366" y="913"/>
                    </a:lnTo>
                    <a:lnTo>
                      <a:pt x="350" y="910"/>
                    </a:lnTo>
                    <a:lnTo>
                      <a:pt x="326" y="906"/>
                    </a:lnTo>
                    <a:lnTo>
                      <a:pt x="299" y="902"/>
                    </a:lnTo>
                    <a:lnTo>
                      <a:pt x="271" y="898"/>
                    </a:lnTo>
                    <a:lnTo>
                      <a:pt x="247" y="893"/>
                    </a:lnTo>
                    <a:lnTo>
                      <a:pt x="230" y="890"/>
                    </a:lnTo>
                    <a:lnTo>
                      <a:pt x="224" y="888"/>
                    </a:lnTo>
                    <a:lnTo>
                      <a:pt x="221" y="888"/>
                    </a:lnTo>
                    <a:lnTo>
                      <a:pt x="214" y="888"/>
                    </a:lnTo>
                    <a:lnTo>
                      <a:pt x="203" y="888"/>
                    </a:lnTo>
                    <a:lnTo>
                      <a:pt x="189" y="887"/>
                    </a:lnTo>
                    <a:lnTo>
                      <a:pt x="172" y="887"/>
                    </a:lnTo>
                    <a:lnTo>
                      <a:pt x="153" y="886"/>
                    </a:lnTo>
                    <a:lnTo>
                      <a:pt x="133" y="885"/>
                    </a:lnTo>
                    <a:lnTo>
                      <a:pt x="112" y="884"/>
                    </a:lnTo>
                    <a:lnTo>
                      <a:pt x="91" y="884"/>
                    </a:lnTo>
                    <a:lnTo>
                      <a:pt x="71" y="883"/>
                    </a:lnTo>
                    <a:lnTo>
                      <a:pt x="52" y="882"/>
                    </a:lnTo>
                    <a:lnTo>
                      <a:pt x="35" y="881"/>
                    </a:lnTo>
                    <a:lnTo>
                      <a:pt x="20" y="881"/>
                    </a:lnTo>
                    <a:lnTo>
                      <a:pt x="10" y="880"/>
                    </a:lnTo>
                    <a:lnTo>
                      <a:pt x="2" y="880"/>
                    </a:lnTo>
                    <a:lnTo>
                      <a:pt x="0" y="880"/>
                    </a:lnTo>
                    <a:lnTo>
                      <a:pt x="0" y="42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35" name="Freeform 19"/>
              <p:cNvSpPr>
                <a:spLocks/>
              </p:cNvSpPr>
              <p:nvPr/>
            </p:nvSpPr>
            <p:spPr bwMode="auto">
              <a:xfrm>
                <a:off x="1722" y="3043"/>
                <a:ext cx="73" cy="357"/>
              </a:xfrm>
              <a:custGeom>
                <a:avLst/>
                <a:gdLst>
                  <a:gd name="T0" fmla="*/ 0 w 439"/>
                  <a:gd name="T1" fmla="*/ 16 h 1428"/>
                  <a:gd name="T2" fmla="*/ 178 w 439"/>
                  <a:gd name="T3" fmla="*/ 0 h 1428"/>
                  <a:gd name="T4" fmla="*/ 365 w 439"/>
                  <a:gd name="T5" fmla="*/ 49 h 1428"/>
                  <a:gd name="T6" fmla="*/ 365 w 439"/>
                  <a:gd name="T7" fmla="*/ 53 h 1428"/>
                  <a:gd name="T8" fmla="*/ 366 w 439"/>
                  <a:gd name="T9" fmla="*/ 65 h 1428"/>
                  <a:gd name="T10" fmla="*/ 367 w 439"/>
                  <a:gd name="T11" fmla="*/ 83 h 1428"/>
                  <a:gd name="T12" fmla="*/ 368 w 439"/>
                  <a:gd name="T13" fmla="*/ 109 h 1428"/>
                  <a:gd name="T14" fmla="*/ 369 w 439"/>
                  <a:gd name="T15" fmla="*/ 140 h 1428"/>
                  <a:gd name="T16" fmla="*/ 372 w 439"/>
                  <a:gd name="T17" fmla="*/ 177 h 1428"/>
                  <a:gd name="T18" fmla="*/ 374 w 439"/>
                  <a:gd name="T19" fmla="*/ 219 h 1428"/>
                  <a:gd name="T20" fmla="*/ 376 w 439"/>
                  <a:gd name="T21" fmla="*/ 265 h 1428"/>
                  <a:gd name="T22" fmla="*/ 379 w 439"/>
                  <a:gd name="T23" fmla="*/ 315 h 1428"/>
                  <a:gd name="T24" fmla="*/ 382 w 439"/>
                  <a:gd name="T25" fmla="*/ 370 h 1428"/>
                  <a:gd name="T26" fmla="*/ 385 w 439"/>
                  <a:gd name="T27" fmla="*/ 426 h 1428"/>
                  <a:gd name="T28" fmla="*/ 388 w 439"/>
                  <a:gd name="T29" fmla="*/ 486 h 1428"/>
                  <a:gd name="T30" fmla="*/ 392 w 439"/>
                  <a:gd name="T31" fmla="*/ 548 h 1428"/>
                  <a:gd name="T32" fmla="*/ 395 w 439"/>
                  <a:gd name="T33" fmla="*/ 610 h 1428"/>
                  <a:gd name="T34" fmla="*/ 399 w 439"/>
                  <a:gd name="T35" fmla="*/ 674 h 1428"/>
                  <a:gd name="T36" fmla="*/ 402 w 439"/>
                  <a:gd name="T37" fmla="*/ 739 h 1428"/>
                  <a:gd name="T38" fmla="*/ 405 w 439"/>
                  <a:gd name="T39" fmla="*/ 803 h 1428"/>
                  <a:gd name="T40" fmla="*/ 409 w 439"/>
                  <a:gd name="T41" fmla="*/ 867 h 1428"/>
                  <a:gd name="T42" fmla="*/ 412 w 439"/>
                  <a:gd name="T43" fmla="*/ 931 h 1428"/>
                  <a:gd name="T44" fmla="*/ 415 w 439"/>
                  <a:gd name="T45" fmla="*/ 992 h 1428"/>
                  <a:gd name="T46" fmla="*/ 419 w 439"/>
                  <a:gd name="T47" fmla="*/ 1052 h 1428"/>
                  <a:gd name="T48" fmla="*/ 422 w 439"/>
                  <a:gd name="T49" fmla="*/ 1108 h 1428"/>
                  <a:gd name="T50" fmla="*/ 424 w 439"/>
                  <a:gd name="T51" fmla="*/ 1163 h 1428"/>
                  <a:gd name="T52" fmla="*/ 428 w 439"/>
                  <a:gd name="T53" fmla="*/ 1213 h 1428"/>
                  <a:gd name="T54" fmla="*/ 430 w 439"/>
                  <a:gd name="T55" fmla="*/ 1259 h 1428"/>
                  <a:gd name="T56" fmla="*/ 432 w 439"/>
                  <a:gd name="T57" fmla="*/ 1301 h 1428"/>
                  <a:gd name="T58" fmla="*/ 435 w 439"/>
                  <a:gd name="T59" fmla="*/ 1338 h 1428"/>
                  <a:gd name="T60" fmla="*/ 436 w 439"/>
                  <a:gd name="T61" fmla="*/ 1369 h 1428"/>
                  <a:gd name="T62" fmla="*/ 437 w 439"/>
                  <a:gd name="T63" fmla="*/ 1394 h 1428"/>
                  <a:gd name="T64" fmla="*/ 438 w 439"/>
                  <a:gd name="T65" fmla="*/ 1412 h 1428"/>
                  <a:gd name="T66" fmla="*/ 439 w 439"/>
                  <a:gd name="T67" fmla="*/ 1424 h 1428"/>
                  <a:gd name="T68" fmla="*/ 439 w 439"/>
                  <a:gd name="T69" fmla="*/ 1428 h 1428"/>
                  <a:gd name="T70" fmla="*/ 437 w 439"/>
                  <a:gd name="T71" fmla="*/ 1426 h 1428"/>
                  <a:gd name="T72" fmla="*/ 429 w 439"/>
                  <a:gd name="T73" fmla="*/ 1419 h 1428"/>
                  <a:gd name="T74" fmla="*/ 418 w 439"/>
                  <a:gd name="T75" fmla="*/ 1411 h 1428"/>
                  <a:gd name="T76" fmla="*/ 403 w 439"/>
                  <a:gd name="T77" fmla="*/ 1398 h 1428"/>
                  <a:gd name="T78" fmla="*/ 385 w 439"/>
                  <a:gd name="T79" fmla="*/ 1384 h 1428"/>
                  <a:gd name="T80" fmla="*/ 366 w 439"/>
                  <a:gd name="T81" fmla="*/ 1368 h 1428"/>
                  <a:gd name="T82" fmla="*/ 345 w 439"/>
                  <a:gd name="T83" fmla="*/ 1350 h 1428"/>
                  <a:gd name="T84" fmla="*/ 323 w 439"/>
                  <a:gd name="T85" fmla="*/ 1332 h 1428"/>
                  <a:gd name="T86" fmla="*/ 301 w 439"/>
                  <a:gd name="T87" fmla="*/ 1315 h 1428"/>
                  <a:gd name="T88" fmla="*/ 279 w 439"/>
                  <a:gd name="T89" fmla="*/ 1298 h 1428"/>
                  <a:gd name="T90" fmla="*/ 260 w 439"/>
                  <a:gd name="T91" fmla="*/ 1281 h 1428"/>
                  <a:gd name="T92" fmla="*/ 242 w 439"/>
                  <a:gd name="T93" fmla="*/ 1266 h 1428"/>
                  <a:gd name="T94" fmla="*/ 228 w 439"/>
                  <a:gd name="T95" fmla="*/ 1254 h 1428"/>
                  <a:gd name="T96" fmla="*/ 216 w 439"/>
                  <a:gd name="T97" fmla="*/ 1244 h 1428"/>
                  <a:gd name="T98" fmla="*/ 209 w 439"/>
                  <a:gd name="T99" fmla="*/ 1238 h 1428"/>
                  <a:gd name="T100" fmla="*/ 206 w 439"/>
                  <a:gd name="T101" fmla="*/ 1236 h 1428"/>
                  <a:gd name="T102" fmla="*/ 198 w 439"/>
                  <a:gd name="T103" fmla="*/ 1233 h 1428"/>
                  <a:gd name="T104" fmla="*/ 179 w 439"/>
                  <a:gd name="T105" fmla="*/ 1223 h 1428"/>
                  <a:gd name="T106" fmla="*/ 151 w 439"/>
                  <a:gd name="T107" fmla="*/ 1210 h 1428"/>
                  <a:gd name="T108" fmla="*/ 119 w 439"/>
                  <a:gd name="T109" fmla="*/ 1194 h 1428"/>
                  <a:gd name="T110" fmla="*/ 86 w 439"/>
                  <a:gd name="T111" fmla="*/ 1178 h 1428"/>
                  <a:gd name="T112" fmla="*/ 58 w 439"/>
                  <a:gd name="T113" fmla="*/ 1165 h 1428"/>
                  <a:gd name="T114" fmla="*/ 39 w 439"/>
                  <a:gd name="T115" fmla="*/ 1155 h 1428"/>
                  <a:gd name="T116" fmla="*/ 31 w 439"/>
                  <a:gd name="T117" fmla="*/ 1151 h 1428"/>
                  <a:gd name="T118" fmla="*/ 0 w 439"/>
                  <a:gd name="T119" fmla="*/ 16 h 1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39" h="1428">
                    <a:moveTo>
                      <a:pt x="0" y="16"/>
                    </a:moveTo>
                    <a:lnTo>
                      <a:pt x="178" y="0"/>
                    </a:lnTo>
                    <a:lnTo>
                      <a:pt x="365" y="49"/>
                    </a:lnTo>
                    <a:lnTo>
                      <a:pt x="365" y="53"/>
                    </a:lnTo>
                    <a:lnTo>
                      <a:pt x="366" y="65"/>
                    </a:lnTo>
                    <a:lnTo>
                      <a:pt x="367" y="83"/>
                    </a:lnTo>
                    <a:lnTo>
                      <a:pt x="368" y="109"/>
                    </a:lnTo>
                    <a:lnTo>
                      <a:pt x="369" y="140"/>
                    </a:lnTo>
                    <a:lnTo>
                      <a:pt x="372" y="177"/>
                    </a:lnTo>
                    <a:lnTo>
                      <a:pt x="374" y="219"/>
                    </a:lnTo>
                    <a:lnTo>
                      <a:pt x="376" y="265"/>
                    </a:lnTo>
                    <a:lnTo>
                      <a:pt x="379" y="315"/>
                    </a:lnTo>
                    <a:lnTo>
                      <a:pt x="382" y="370"/>
                    </a:lnTo>
                    <a:lnTo>
                      <a:pt x="385" y="426"/>
                    </a:lnTo>
                    <a:lnTo>
                      <a:pt x="388" y="486"/>
                    </a:lnTo>
                    <a:lnTo>
                      <a:pt x="392" y="548"/>
                    </a:lnTo>
                    <a:lnTo>
                      <a:pt x="395" y="610"/>
                    </a:lnTo>
                    <a:lnTo>
                      <a:pt x="399" y="674"/>
                    </a:lnTo>
                    <a:lnTo>
                      <a:pt x="402" y="739"/>
                    </a:lnTo>
                    <a:lnTo>
                      <a:pt x="405" y="803"/>
                    </a:lnTo>
                    <a:lnTo>
                      <a:pt x="409" y="867"/>
                    </a:lnTo>
                    <a:lnTo>
                      <a:pt x="412" y="931"/>
                    </a:lnTo>
                    <a:lnTo>
                      <a:pt x="415" y="992"/>
                    </a:lnTo>
                    <a:lnTo>
                      <a:pt x="419" y="1052"/>
                    </a:lnTo>
                    <a:lnTo>
                      <a:pt x="422" y="1108"/>
                    </a:lnTo>
                    <a:lnTo>
                      <a:pt x="424" y="1163"/>
                    </a:lnTo>
                    <a:lnTo>
                      <a:pt x="428" y="1213"/>
                    </a:lnTo>
                    <a:lnTo>
                      <a:pt x="430" y="1259"/>
                    </a:lnTo>
                    <a:lnTo>
                      <a:pt x="432" y="1301"/>
                    </a:lnTo>
                    <a:lnTo>
                      <a:pt x="435" y="1338"/>
                    </a:lnTo>
                    <a:lnTo>
                      <a:pt x="436" y="1369"/>
                    </a:lnTo>
                    <a:lnTo>
                      <a:pt x="437" y="1394"/>
                    </a:lnTo>
                    <a:lnTo>
                      <a:pt x="438" y="1412"/>
                    </a:lnTo>
                    <a:lnTo>
                      <a:pt x="439" y="1424"/>
                    </a:lnTo>
                    <a:lnTo>
                      <a:pt x="439" y="1428"/>
                    </a:lnTo>
                    <a:lnTo>
                      <a:pt x="437" y="1426"/>
                    </a:lnTo>
                    <a:lnTo>
                      <a:pt x="429" y="1419"/>
                    </a:lnTo>
                    <a:lnTo>
                      <a:pt x="418" y="1411"/>
                    </a:lnTo>
                    <a:lnTo>
                      <a:pt x="403" y="1398"/>
                    </a:lnTo>
                    <a:lnTo>
                      <a:pt x="385" y="1384"/>
                    </a:lnTo>
                    <a:lnTo>
                      <a:pt x="366" y="1368"/>
                    </a:lnTo>
                    <a:lnTo>
                      <a:pt x="345" y="1350"/>
                    </a:lnTo>
                    <a:lnTo>
                      <a:pt x="323" y="1332"/>
                    </a:lnTo>
                    <a:lnTo>
                      <a:pt x="301" y="1315"/>
                    </a:lnTo>
                    <a:lnTo>
                      <a:pt x="279" y="1298"/>
                    </a:lnTo>
                    <a:lnTo>
                      <a:pt x="260" y="1281"/>
                    </a:lnTo>
                    <a:lnTo>
                      <a:pt x="242" y="1266"/>
                    </a:lnTo>
                    <a:lnTo>
                      <a:pt x="228" y="1254"/>
                    </a:lnTo>
                    <a:lnTo>
                      <a:pt x="216" y="1244"/>
                    </a:lnTo>
                    <a:lnTo>
                      <a:pt x="209" y="1238"/>
                    </a:lnTo>
                    <a:lnTo>
                      <a:pt x="206" y="1236"/>
                    </a:lnTo>
                    <a:lnTo>
                      <a:pt x="198" y="1233"/>
                    </a:lnTo>
                    <a:lnTo>
                      <a:pt x="179" y="1223"/>
                    </a:lnTo>
                    <a:lnTo>
                      <a:pt x="151" y="1210"/>
                    </a:lnTo>
                    <a:lnTo>
                      <a:pt x="119" y="1194"/>
                    </a:lnTo>
                    <a:lnTo>
                      <a:pt x="86" y="1178"/>
                    </a:lnTo>
                    <a:lnTo>
                      <a:pt x="58" y="1165"/>
                    </a:lnTo>
                    <a:lnTo>
                      <a:pt x="39" y="1155"/>
                    </a:lnTo>
                    <a:lnTo>
                      <a:pt x="31" y="1151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36" name="Freeform 20"/>
              <p:cNvSpPr>
                <a:spLocks/>
              </p:cNvSpPr>
              <p:nvPr/>
            </p:nvSpPr>
            <p:spPr bwMode="auto">
              <a:xfrm>
                <a:off x="1812" y="3102"/>
                <a:ext cx="103" cy="430"/>
              </a:xfrm>
              <a:custGeom>
                <a:avLst/>
                <a:gdLst>
                  <a:gd name="T0" fmla="*/ 38 w 616"/>
                  <a:gd name="T1" fmla="*/ 1342 h 1724"/>
                  <a:gd name="T2" fmla="*/ 296 w 616"/>
                  <a:gd name="T3" fmla="*/ 1538 h 1724"/>
                  <a:gd name="T4" fmla="*/ 342 w 616"/>
                  <a:gd name="T5" fmla="*/ 1573 h 1724"/>
                  <a:gd name="T6" fmla="*/ 404 w 616"/>
                  <a:gd name="T7" fmla="*/ 1618 h 1724"/>
                  <a:gd name="T8" fmla="*/ 450 w 616"/>
                  <a:gd name="T9" fmla="*/ 1651 h 1724"/>
                  <a:gd name="T10" fmla="*/ 463 w 616"/>
                  <a:gd name="T11" fmla="*/ 1659 h 1724"/>
                  <a:gd name="T12" fmla="*/ 499 w 616"/>
                  <a:gd name="T13" fmla="*/ 1678 h 1724"/>
                  <a:gd name="T14" fmla="*/ 546 w 616"/>
                  <a:gd name="T15" fmla="*/ 1703 h 1724"/>
                  <a:gd name="T16" fmla="*/ 582 w 616"/>
                  <a:gd name="T17" fmla="*/ 1722 h 1724"/>
                  <a:gd name="T18" fmla="*/ 589 w 616"/>
                  <a:gd name="T19" fmla="*/ 1719 h 1724"/>
                  <a:gd name="T20" fmla="*/ 597 w 616"/>
                  <a:gd name="T21" fmla="*/ 1681 h 1724"/>
                  <a:gd name="T22" fmla="*/ 607 w 616"/>
                  <a:gd name="T23" fmla="*/ 1630 h 1724"/>
                  <a:gd name="T24" fmla="*/ 615 w 616"/>
                  <a:gd name="T25" fmla="*/ 1592 h 1724"/>
                  <a:gd name="T26" fmla="*/ 615 w 616"/>
                  <a:gd name="T27" fmla="*/ 1584 h 1724"/>
                  <a:gd name="T28" fmla="*/ 610 w 616"/>
                  <a:gd name="T29" fmla="*/ 1564 h 1724"/>
                  <a:gd name="T30" fmla="*/ 602 w 616"/>
                  <a:gd name="T31" fmla="*/ 1529 h 1724"/>
                  <a:gd name="T32" fmla="*/ 593 w 616"/>
                  <a:gd name="T33" fmla="*/ 1487 h 1724"/>
                  <a:gd name="T34" fmla="*/ 582 w 616"/>
                  <a:gd name="T35" fmla="*/ 1441 h 1724"/>
                  <a:gd name="T36" fmla="*/ 573 w 616"/>
                  <a:gd name="T37" fmla="*/ 1398 h 1724"/>
                  <a:gd name="T38" fmla="*/ 565 w 616"/>
                  <a:gd name="T39" fmla="*/ 1364 h 1724"/>
                  <a:gd name="T40" fmla="*/ 561 w 616"/>
                  <a:gd name="T41" fmla="*/ 1344 h 1724"/>
                  <a:gd name="T42" fmla="*/ 558 w 616"/>
                  <a:gd name="T43" fmla="*/ 1337 h 1724"/>
                  <a:gd name="T44" fmla="*/ 554 w 616"/>
                  <a:gd name="T45" fmla="*/ 1316 h 1724"/>
                  <a:gd name="T46" fmla="*/ 547 w 616"/>
                  <a:gd name="T47" fmla="*/ 1281 h 1724"/>
                  <a:gd name="T48" fmla="*/ 537 w 616"/>
                  <a:gd name="T49" fmla="*/ 1235 h 1724"/>
                  <a:gd name="T50" fmla="*/ 527 w 616"/>
                  <a:gd name="T51" fmla="*/ 1186 h 1724"/>
                  <a:gd name="T52" fmla="*/ 517 w 616"/>
                  <a:gd name="T53" fmla="*/ 1140 h 1724"/>
                  <a:gd name="T54" fmla="*/ 510 w 616"/>
                  <a:gd name="T55" fmla="*/ 1104 h 1724"/>
                  <a:gd name="T56" fmla="*/ 505 w 616"/>
                  <a:gd name="T57" fmla="*/ 1083 h 1724"/>
                  <a:gd name="T58" fmla="*/ 503 w 616"/>
                  <a:gd name="T59" fmla="*/ 1076 h 1724"/>
                  <a:gd name="T60" fmla="*/ 495 w 616"/>
                  <a:gd name="T61" fmla="*/ 1052 h 1724"/>
                  <a:gd name="T62" fmla="*/ 483 w 616"/>
                  <a:gd name="T63" fmla="*/ 1011 h 1724"/>
                  <a:gd name="T64" fmla="*/ 466 w 616"/>
                  <a:gd name="T65" fmla="*/ 960 h 1724"/>
                  <a:gd name="T66" fmla="*/ 448 w 616"/>
                  <a:gd name="T67" fmla="*/ 905 h 1724"/>
                  <a:gd name="T68" fmla="*/ 431 w 616"/>
                  <a:gd name="T69" fmla="*/ 852 h 1724"/>
                  <a:gd name="T70" fmla="*/ 419 w 616"/>
                  <a:gd name="T71" fmla="*/ 811 h 1724"/>
                  <a:gd name="T72" fmla="*/ 411 w 616"/>
                  <a:gd name="T73" fmla="*/ 786 h 1724"/>
                  <a:gd name="T74" fmla="*/ 409 w 616"/>
                  <a:gd name="T75" fmla="*/ 780 h 1724"/>
                  <a:gd name="T76" fmla="*/ 396 w 616"/>
                  <a:gd name="T77" fmla="*/ 753 h 1724"/>
                  <a:gd name="T78" fmla="*/ 375 w 616"/>
                  <a:gd name="T79" fmla="*/ 707 h 1724"/>
                  <a:gd name="T80" fmla="*/ 349 w 616"/>
                  <a:gd name="T81" fmla="*/ 649 h 1724"/>
                  <a:gd name="T82" fmla="*/ 322 w 616"/>
                  <a:gd name="T83" fmla="*/ 587 h 1724"/>
                  <a:gd name="T84" fmla="*/ 296 w 616"/>
                  <a:gd name="T85" fmla="*/ 530 h 1724"/>
                  <a:gd name="T86" fmla="*/ 275 w 616"/>
                  <a:gd name="T87" fmla="*/ 483 h 1724"/>
                  <a:gd name="T88" fmla="*/ 262 w 616"/>
                  <a:gd name="T89" fmla="*/ 457 h 1724"/>
                  <a:gd name="T90" fmla="*/ 0 w 616"/>
                  <a:gd name="T91" fmla="*/ 0 h 1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16" h="1724">
                    <a:moveTo>
                      <a:pt x="0" y="0"/>
                    </a:moveTo>
                    <a:lnTo>
                      <a:pt x="38" y="1342"/>
                    </a:lnTo>
                    <a:lnTo>
                      <a:pt x="289" y="1533"/>
                    </a:lnTo>
                    <a:lnTo>
                      <a:pt x="296" y="1538"/>
                    </a:lnTo>
                    <a:lnTo>
                      <a:pt x="315" y="1553"/>
                    </a:lnTo>
                    <a:lnTo>
                      <a:pt x="342" y="1573"/>
                    </a:lnTo>
                    <a:lnTo>
                      <a:pt x="374" y="1595"/>
                    </a:lnTo>
                    <a:lnTo>
                      <a:pt x="404" y="1618"/>
                    </a:lnTo>
                    <a:lnTo>
                      <a:pt x="431" y="1637"/>
                    </a:lnTo>
                    <a:lnTo>
                      <a:pt x="450" y="1651"/>
                    </a:lnTo>
                    <a:lnTo>
                      <a:pt x="457" y="1656"/>
                    </a:lnTo>
                    <a:lnTo>
                      <a:pt x="463" y="1659"/>
                    </a:lnTo>
                    <a:lnTo>
                      <a:pt x="477" y="1667"/>
                    </a:lnTo>
                    <a:lnTo>
                      <a:pt x="499" y="1678"/>
                    </a:lnTo>
                    <a:lnTo>
                      <a:pt x="522" y="1690"/>
                    </a:lnTo>
                    <a:lnTo>
                      <a:pt x="546" y="1703"/>
                    </a:lnTo>
                    <a:lnTo>
                      <a:pt x="567" y="1713"/>
                    </a:lnTo>
                    <a:lnTo>
                      <a:pt x="582" y="1722"/>
                    </a:lnTo>
                    <a:lnTo>
                      <a:pt x="588" y="1724"/>
                    </a:lnTo>
                    <a:lnTo>
                      <a:pt x="589" y="1719"/>
                    </a:lnTo>
                    <a:lnTo>
                      <a:pt x="592" y="1703"/>
                    </a:lnTo>
                    <a:lnTo>
                      <a:pt x="597" y="1681"/>
                    </a:lnTo>
                    <a:lnTo>
                      <a:pt x="602" y="1656"/>
                    </a:lnTo>
                    <a:lnTo>
                      <a:pt x="607" y="1630"/>
                    </a:lnTo>
                    <a:lnTo>
                      <a:pt x="611" y="1608"/>
                    </a:lnTo>
                    <a:lnTo>
                      <a:pt x="615" y="1592"/>
                    </a:lnTo>
                    <a:lnTo>
                      <a:pt x="616" y="1586"/>
                    </a:lnTo>
                    <a:lnTo>
                      <a:pt x="615" y="1584"/>
                    </a:lnTo>
                    <a:lnTo>
                      <a:pt x="613" y="1575"/>
                    </a:lnTo>
                    <a:lnTo>
                      <a:pt x="610" y="1564"/>
                    </a:lnTo>
                    <a:lnTo>
                      <a:pt x="607" y="1548"/>
                    </a:lnTo>
                    <a:lnTo>
                      <a:pt x="602" y="1529"/>
                    </a:lnTo>
                    <a:lnTo>
                      <a:pt x="598" y="1509"/>
                    </a:lnTo>
                    <a:lnTo>
                      <a:pt x="593" y="1487"/>
                    </a:lnTo>
                    <a:lnTo>
                      <a:pt x="588" y="1464"/>
                    </a:lnTo>
                    <a:lnTo>
                      <a:pt x="582" y="1441"/>
                    </a:lnTo>
                    <a:lnTo>
                      <a:pt x="577" y="1419"/>
                    </a:lnTo>
                    <a:lnTo>
                      <a:pt x="573" y="1398"/>
                    </a:lnTo>
                    <a:lnTo>
                      <a:pt x="568" y="1379"/>
                    </a:lnTo>
                    <a:lnTo>
                      <a:pt x="565" y="1364"/>
                    </a:lnTo>
                    <a:lnTo>
                      <a:pt x="562" y="1351"/>
                    </a:lnTo>
                    <a:lnTo>
                      <a:pt x="561" y="1344"/>
                    </a:lnTo>
                    <a:lnTo>
                      <a:pt x="559" y="1340"/>
                    </a:lnTo>
                    <a:lnTo>
                      <a:pt x="558" y="1337"/>
                    </a:lnTo>
                    <a:lnTo>
                      <a:pt x="557" y="1330"/>
                    </a:lnTo>
                    <a:lnTo>
                      <a:pt x="554" y="1316"/>
                    </a:lnTo>
                    <a:lnTo>
                      <a:pt x="550" y="1301"/>
                    </a:lnTo>
                    <a:lnTo>
                      <a:pt x="547" y="1281"/>
                    </a:lnTo>
                    <a:lnTo>
                      <a:pt x="541" y="1259"/>
                    </a:lnTo>
                    <a:lnTo>
                      <a:pt x="537" y="1235"/>
                    </a:lnTo>
                    <a:lnTo>
                      <a:pt x="532" y="1211"/>
                    </a:lnTo>
                    <a:lnTo>
                      <a:pt x="527" y="1186"/>
                    </a:lnTo>
                    <a:lnTo>
                      <a:pt x="522" y="1162"/>
                    </a:lnTo>
                    <a:lnTo>
                      <a:pt x="517" y="1140"/>
                    </a:lnTo>
                    <a:lnTo>
                      <a:pt x="513" y="1120"/>
                    </a:lnTo>
                    <a:lnTo>
                      <a:pt x="510" y="1104"/>
                    </a:lnTo>
                    <a:lnTo>
                      <a:pt x="507" y="1091"/>
                    </a:lnTo>
                    <a:lnTo>
                      <a:pt x="505" y="1083"/>
                    </a:lnTo>
                    <a:lnTo>
                      <a:pt x="504" y="1080"/>
                    </a:lnTo>
                    <a:lnTo>
                      <a:pt x="503" y="1076"/>
                    </a:lnTo>
                    <a:lnTo>
                      <a:pt x="500" y="1067"/>
                    </a:lnTo>
                    <a:lnTo>
                      <a:pt x="495" y="1052"/>
                    </a:lnTo>
                    <a:lnTo>
                      <a:pt x="490" y="1033"/>
                    </a:lnTo>
                    <a:lnTo>
                      <a:pt x="483" y="1011"/>
                    </a:lnTo>
                    <a:lnTo>
                      <a:pt x="474" y="986"/>
                    </a:lnTo>
                    <a:lnTo>
                      <a:pt x="466" y="960"/>
                    </a:lnTo>
                    <a:lnTo>
                      <a:pt x="457" y="932"/>
                    </a:lnTo>
                    <a:lnTo>
                      <a:pt x="448" y="905"/>
                    </a:lnTo>
                    <a:lnTo>
                      <a:pt x="440" y="877"/>
                    </a:lnTo>
                    <a:lnTo>
                      <a:pt x="431" y="852"/>
                    </a:lnTo>
                    <a:lnTo>
                      <a:pt x="424" y="830"/>
                    </a:lnTo>
                    <a:lnTo>
                      <a:pt x="419" y="811"/>
                    </a:lnTo>
                    <a:lnTo>
                      <a:pt x="414" y="796"/>
                    </a:lnTo>
                    <a:lnTo>
                      <a:pt x="411" y="786"/>
                    </a:lnTo>
                    <a:lnTo>
                      <a:pt x="410" y="783"/>
                    </a:lnTo>
                    <a:lnTo>
                      <a:pt x="409" y="780"/>
                    </a:lnTo>
                    <a:lnTo>
                      <a:pt x="403" y="769"/>
                    </a:lnTo>
                    <a:lnTo>
                      <a:pt x="396" y="753"/>
                    </a:lnTo>
                    <a:lnTo>
                      <a:pt x="386" y="732"/>
                    </a:lnTo>
                    <a:lnTo>
                      <a:pt x="375" y="707"/>
                    </a:lnTo>
                    <a:lnTo>
                      <a:pt x="363" y="679"/>
                    </a:lnTo>
                    <a:lnTo>
                      <a:pt x="349" y="649"/>
                    </a:lnTo>
                    <a:lnTo>
                      <a:pt x="336" y="619"/>
                    </a:lnTo>
                    <a:lnTo>
                      <a:pt x="322" y="587"/>
                    </a:lnTo>
                    <a:lnTo>
                      <a:pt x="309" y="558"/>
                    </a:lnTo>
                    <a:lnTo>
                      <a:pt x="296" y="530"/>
                    </a:lnTo>
                    <a:lnTo>
                      <a:pt x="285" y="504"/>
                    </a:lnTo>
                    <a:lnTo>
                      <a:pt x="275" y="483"/>
                    </a:lnTo>
                    <a:lnTo>
                      <a:pt x="268" y="468"/>
                    </a:lnTo>
                    <a:lnTo>
                      <a:pt x="262" y="457"/>
                    </a:lnTo>
                    <a:lnTo>
                      <a:pt x="261" y="4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37" name="Freeform 21"/>
              <p:cNvSpPr>
                <a:spLocks/>
              </p:cNvSpPr>
              <p:nvPr/>
            </p:nvSpPr>
            <p:spPr bwMode="auto">
              <a:xfrm>
                <a:off x="1124" y="2314"/>
                <a:ext cx="168" cy="147"/>
              </a:xfrm>
              <a:custGeom>
                <a:avLst/>
                <a:gdLst>
                  <a:gd name="T0" fmla="*/ 0 w 1006"/>
                  <a:gd name="T1" fmla="*/ 156 h 591"/>
                  <a:gd name="T2" fmla="*/ 90 w 1006"/>
                  <a:gd name="T3" fmla="*/ 0 h 591"/>
                  <a:gd name="T4" fmla="*/ 1006 w 1006"/>
                  <a:gd name="T5" fmla="*/ 434 h 591"/>
                  <a:gd name="T6" fmla="*/ 1003 w 1006"/>
                  <a:gd name="T7" fmla="*/ 441 h 591"/>
                  <a:gd name="T8" fmla="*/ 996 w 1006"/>
                  <a:gd name="T9" fmla="*/ 459 h 591"/>
                  <a:gd name="T10" fmla="*/ 985 w 1006"/>
                  <a:gd name="T11" fmla="*/ 484 h 591"/>
                  <a:gd name="T12" fmla="*/ 972 w 1006"/>
                  <a:gd name="T13" fmla="*/ 513 h 591"/>
                  <a:gd name="T14" fmla="*/ 960 w 1006"/>
                  <a:gd name="T15" fmla="*/ 541 h 591"/>
                  <a:gd name="T16" fmla="*/ 949 w 1006"/>
                  <a:gd name="T17" fmla="*/ 567 h 591"/>
                  <a:gd name="T18" fmla="*/ 942 w 1006"/>
                  <a:gd name="T19" fmla="*/ 584 h 591"/>
                  <a:gd name="T20" fmla="*/ 939 w 1006"/>
                  <a:gd name="T21" fmla="*/ 591 h 591"/>
                  <a:gd name="T22" fmla="*/ 0 w 1006"/>
                  <a:gd name="T23" fmla="*/ 156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06" h="591">
                    <a:moveTo>
                      <a:pt x="0" y="156"/>
                    </a:moveTo>
                    <a:lnTo>
                      <a:pt x="90" y="0"/>
                    </a:lnTo>
                    <a:lnTo>
                      <a:pt x="1006" y="434"/>
                    </a:lnTo>
                    <a:lnTo>
                      <a:pt x="1003" y="441"/>
                    </a:lnTo>
                    <a:lnTo>
                      <a:pt x="996" y="459"/>
                    </a:lnTo>
                    <a:lnTo>
                      <a:pt x="985" y="484"/>
                    </a:lnTo>
                    <a:lnTo>
                      <a:pt x="972" y="513"/>
                    </a:lnTo>
                    <a:lnTo>
                      <a:pt x="960" y="541"/>
                    </a:lnTo>
                    <a:lnTo>
                      <a:pt x="949" y="567"/>
                    </a:lnTo>
                    <a:lnTo>
                      <a:pt x="942" y="584"/>
                    </a:lnTo>
                    <a:lnTo>
                      <a:pt x="939" y="591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pic>
          <p:nvPicPr>
            <p:cNvPr id="60438" name="Picture 22" descr="NWAGE04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1480"/>
              <a:ext cx="1020" cy="1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40259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pPr algn="l"/>
            <a:r>
              <a:rPr lang="pt-PT" altLang="pt-BR" sz="3600" b="1">
                <a:solidFill>
                  <a:srgbClr val="FF3300"/>
                </a:solidFill>
              </a:rPr>
              <a:t>COMPORTAMENTOS MANIPULADORES:</a:t>
            </a:r>
            <a:endParaRPr lang="pt-BR" altLang="pt-BR" sz="3600" b="1">
              <a:solidFill>
                <a:srgbClr val="FF3300"/>
              </a:solidFill>
            </a:endParaRPr>
          </a:p>
        </p:txBody>
      </p:sp>
      <p:grpSp>
        <p:nvGrpSpPr>
          <p:cNvPr id="59396" name="Group 4"/>
          <p:cNvGrpSpPr>
            <a:grpSpLocks/>
          </p:cNvGrpSpPr>
          <p:nvPr/>
        </p:nvGrpSpPr>
        <p:grpSpPr bwMode="auto">
          <a:xfrm>
            <a:off x="2187267" y="1578774"/>
            <a:ext cx="849313" cy="1939925"/>
            <a:chOff x="192" y="2399"/>
            <a:chExt cx="535" cy="1222"/>
          </a:xfrm>
        </p:grpSpPr>
        <p:sp>
          <p:nvSpPr>
            <p:cNvPr id="59397" name="Freeform 5"/>
            <p:cNvSpPr>
              <a:spLocks/>
            </p:cNvSpPr>
            <p:nvPr/>
          </p:nvSpPr>
          <p:spPr bwMode="auto">
            <a:xfrm>
              <a:off x="192" y="2640"/>
              <a:ext cx="535" cy="969"/>
            </a:xfrm>
            <a:custGeom>
              <a:avLst/>
              <a:gdLst>
                <a:gd name="T0" fmla="*/ 283 w 1071"/>
                <a:gd name="T1" fmla="*/ 1938 h 1938"/>
                <a:gd name="T2" fmla="*/ 730 w 1071"/>
                <a:gd name="T3" fmla="*/ 1909 h 1938"/>
                <a:gd name="T4" fmla="*/ 838 w 1071"/>
                <a:gd name="T5" fmla="*/ 1283 h 1938"/>
                <a:gd name="T6" fmla="*/ 861 w 1071"/>
                <a:gd name="T7" fmla="*/ 1124 h 1938"/>
                <a:gd name="T8" fmla="*/ 1071 w 1071"/>
                <a:gd name="T9" fmla="*/ 744 h 1938"/>
                <a:gd name="T10" fmla="*/ 1053 w 1071"/>
                <a:gd name="T11" fmla="*/ 476 h 1938"/>
                <a:gd name="T12" fmla="*/ 971 w 1071"/>
                <a:gd name="T13" fmla="*/ 273 h 1938"/>
                <a:gd name="T14" fmla="*/ 854 w 1071"/>
                <a:gd name="T15" fmla="*/ 108 h 1938"/>
                <a:gd name="T16" fmla="*/ 645 w 1071"/>
                <a:gd name="T17" fmla="*/ 0 h 1938"/>
                <a:gd name="T18" fmla="*/ 450 w 1071"/>
                <a:gd name="T19" fmla="*/ 41 h 1938"/>
                <a:gd name="T20" fmla="*/ 273 w 1071"/>
                <a:gd name="T21" fmla="*/ 174 h 1938"/>
                <a:gd name="T22" fmla="*/ 117 w 1071"/>
                <a:gd name="T23" fmla="*/ 350 h 1938"/>
                <a:gd name="T24" fmla="*/ 5 w 1071"/>
                <a:gd name="T25" fmla="*/ 617 h 1938"/>
                <a:gd name="T26" fmla="*/ 0 w 1071"/>
                <a:gd name="T27" fmla="*/ 840 h 1938"/>
                <a:gd name="T28" fmla="*/ 71 w 1071"/>
                <a:gd name="T29" fmla="*/ 1111 h 1938"/>
                <a:gd name="T30" fmla="*/ 108 w 1071"/>
                <a:gd name="T31" fmla="*/ 1558 h 1938"/>
                <a:gd name="T32" fmla="*/ 283 w 1071"/>
                <a:gd name="T33" fmla="*/ 1938 h 1938"/>
                <a:gd name="T34" fmla="*/ 283 w 1071"/>
                <a:gd name="T35" fmla="*/ 1938 h 1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71" h="1938">
                  <a:moveTo>
                    <a:pt x="283" y="1938"/>
                  </a:moveTo>
                  <a:lnTo>
                    <a:pt x="730" y="1909"/>
                  </a:lnTo>
                  <a:lnTo>
                    <a:pt x="838" y="1283"/>
                  </a:lnTo>
                  <a:lnTo>
                    <a:pt x="861" y="1124"/>
                  </a:lnTo>
                  <a:lnTo>
                    <a:pt x="1071" y="744"/>
                  </a:lnTo>
                  <a:lnTo>
                    <a:pt x="1053" y="476"/>
                  </a:lnTo>
                  <a:lnTo>
                    <a:pt x="971" y="273"/>
                  </a:lnTo>
                  <a:lnTo>
                    <a:pt x="854" y="108"/>
                  </a:lnTo>
                  <a:lnTo>
                    <a:pt x="645" y="0"/>
                  </a:lnTo>
                  <a:lnTo>
                    <a:pt x="450" y="41"/>
                  </a:lnTo>
                  <a:lnTo>
                    <a:pt x="273" y="174"/>
                  </a:lnTo>
                  <a:lnTo>
                    <a:pt x="117" y="350"/>
                  </a:lnTo>
                  <a:lnTo>
                    <a:pt x="5" y="617"/>
                  </a:lnTo>
                  <a:lnTo>
                    <a:pt x="0" y="840"/>
                  </a:lnTo>
                  <a:lnTo>
                    <a:pt x="71" y="1111"/>
                  </a:lnTo>
                  <a:lnTo>
                    <a:pt x="108" y="1558"/>
                  </a:lnTo>
                  <a:lnTo>
                    <a:pt x="283" y="1938"/>
                  </a:lnTo>
                  <a:lnTo>
                    <a:pt x="283" y="1938"/>
                  </a:lnTo>
                  <a:close/>
                </a:path>
              </a:pathLst>
            </a:custGeom>
            <a:solidFill>
              <a:srgbClr val="E68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398" name="Freeform 6"/>
            <p:cNvSpPr>
              <a:spLocks/>
            </p:cNvSpPr>
            <p:nvPr/>
          </p:nvSpPr>
          <p:spPr bwMode="auto">
            <a:xfrm>
              <a:off x="192" y="2592"/>
              <a:ext cx="289" cy="551"/>
            </a:xfrm>
            <a:custGeom>
              <a:avLst/>
              <a:gdLst>
                <a:gd name="T0" fmla="*/ 549 w 578"/>
                <a:gd name="T1" fmla="*/ 6 h 1103"/>
                <a:gd name="T2" fmla="*/ 539 w 578"/>
                <a:gd name="T3" fmla="*/ 10 h 1103"/>
                <a:gd name="T4" fmla="*/ 515 w 578"/>
                <a:gd name="T5" fmla="*/ 23 h 1103"/>
                <a:gd name="T6" fmla="*/ 478 w 578"/>
                <a:gd name="T7" fmla="*/ 45 h 1103"/>
                <a:gd name="T8" fmla="*/ 430 w 578"/>
                <a:gd name="T9" fmla="*/ 77 h 1103"/>
                <a:gd name="T10" fmla="*/ 376 w 578"/>
                <a:gd name="T11" fmla="*/ 117 h 1103"/>
                <a:gd name="T12" fmla="*/ 316 w 578"/>
                <a:gd name="T13" fmla="*/ 165 h 1103"/>
                <a:gd name="T14" fmla="*/ 255 w 578"/>
                <a:gd name="T15" fmla="*/ 223 h 1103"/>
                <a:gd name="T16" fmla="*/ 197 w 578"/>
                <a:gd name="T17" fmla="*/ 289 h 1103"/>
                <a:gd name="T18" fmla="*/ 140 w 578"/>
                <a:gd name="T19" fmla="*/ 361 h 1103"/>
                <a:gd name="T20" fmla="*/ 90 w 578"/>
                <a:gd name="T21" fmla="*/ 445 h 1103"/>
                <a:gd name="T22" fmla="*/ 47 w 578"/>
                <a:gd name="T23" fmla="*/ 533 h 1103"/>
                <a:gd name="T24" fmla="*/ 18 w 578"/>
                <a:gd name="T25" fmla="*/ 633 h 1103"/>
                <a:gd name="T26" fmla="*/ 0 w 578"/>
                <a:gd name="T27" fmla="*/ 737 h 1103"/>
                <a:gd name="T28" fmla="*/ 3 w 578"/>
                <a:gd name="T29" fmla="*/ 851 h 1103"/>
                <a:gd name="T30" fmla="*/ 24 w 578"/>
                <a:gd name="T31" fmla="*/ 973 h 1103"/>
                <a:gd name="T32" fmla="*/ 69 w 578"/>
                <a:gd name="T33" fmla="*/ 1103 h 1103"/>
                <a:gd name="T34" fmla="*/ 72 w 578"/>
                <a:gd name="T35" fmla="*/ 1100 h 1103"/>
                <a:gd name="T36" fmla="*/ 82 w 578"/>
                <a:gd name="T37" fmla="*/ 1092 h 1103"/>
                <a:gd name="T38" fmla="*/ 87 w 578"/>
                <a:gd name="T39" fmla="*/ 1084 h 1103"/>
                <a:gd name="T40" fmla="*/ 93 w 578"/>
                <a:gd name="T41" fmla="*/ 1074 h 1103"/>
                <a:gd name="T42" fmla="*/ 100 w 578"/>
                <a:gd name="T43" fmla="*/ 1065 h 1103"/>
                <a:gd name="T44" fmla="*/ 108 w 578"/>
                <a:gd name="T45" fmla="*/ 1055 h 1103"/>
                <a:gd name="T46" fmla="*/ 114 w 578"/>
                <a:gd name="T47" fmla="*/ 1045 h 1103"/>
                <a:gd name="T48" fmla="*/ 119 w 578"/>
                <a:gd name="T49" fmla="*/ 1036 h 1103"/>
                <a:gd name="T50" fmla="*/ 125 w 578"/>
                <a:gd name="T51" fmla="*/ 1026 h 1103"/>
                <a:gd name="T52" fmla="*/ 132 w 578"/>
                <a:gd name="T53" fmla="*/ 1018 h 1103"/>
                <a:gd name="T54" fmla="*/ 135 w 578"/>
                <a:gd name="T55" fmla="*/ 1010 h 1103"/>
                <a:gd name="T56" fmla="*/ 140 w 578"/>
                <a:gd name="T57" fmla="*/ 1005 h 1103"/>
                <a:gd name="T58" fmla="*/ 141 w 578"/>
                <a:gd name="T59" fmla="*/ 1002 h 1103"/>
                <a:gd name="T60" fmla="*/ 143 w 578"/>
                <a:gd name="T61" fmla="*/ 1002 h 1103"/>
                <a:gd name="T62" fmla="*/ 140 w 578"/>
                <a:gd name="T63" fmla="*/ 994 h 1103"/>
                <a:gd name="T64" fmla="*/ 132 w 578"/>
                <a:gd name="T65" fmla="*/ 975 h 1103"/>
                <a:gd name="T66" fmla="*/ 122 w 578"/>
                <a:gd name="T67" fmla="*/ 941 h 1103"/>
                <a:gd name="T68" fmla="*/ 111 w 578"/>
                <a:gd name="T69" fmla="*/ 899 h 1103"/>
                <a:gd name="T70" fmla="*/ 100 w 578"/>
                <a:gd name="T71" fmla="*/ 846 h 1103"/>
                <a:gd name="T72" fmla="*/ 92 w 578"/>
                <a:gd name="T73" fmla="*/ 788 h 1103"/>
                <a:gd name="T74" fmla="*/ 88 w 578"/>
                <a:gd name="T75" fmla="*/ 723 h 1103"/>
                <a:gd name="T76" fmla="*/ 93 w 578"/>
                <a:gd name="T77" fmla="*/ 650 h 1103"/>
                <a:gd name="T78" fmla="*/ 104 w 578"/>
                <a:gd name="T79" fmla="*/ 575 h 1103"/>
                <a:gd name="T80" fmla="*/ 125 w 578"/>
                <a:gd name="T81" fmla="*/ 496 h 1103"/>
                <a:gd name="T82" fmla="*/ 159 w 578"/>
                <a:gd name="T83" fmla="*/ 417 h 1103"/>
                <a:gd name="T84" fmla="*/ 207 w 578"/>
                <a:gd name="T85" fmla="*/ 337 h 1103"/>
                <a:gd name="T86" fmla="*/ 268 w 578"/>
                <a:gd name="T87" fmla="*/ 259 h 1103"/>
                <a:gd name="T88" fmla="*/ 348 w 578"/>
                <a:gd name="T89" fmla="*/ 183 h 1103"/>
                <a:gd name="T90" fmla="*/ 448 w 578"/>
                <a:gd name="T91" fmla="*/ 109 h 1103"/>
                <a:gd name="T92" fmla="*/ 568 w 578"/>
                <a:gd name="T93" fmla="*/ 42 h 1103"/>
                <a:gd name="T94" fmla="*/ 568 w 578"/>
                <a:gd name="T95" fmla="*/ 39 h 1103"/>
                <a:gd name="T96" fmla="*/ 573 w 578"/>
                <a:gd name="T97" fmla="*/ 32 h 1103"/>
                <a:gd name="T98" fmla="*/ 575 w 578"/>
                <a:gd name="T99" fmla="*/ 24 h 1103"/>
                <a:gd name="T100" fmla="*/ 578 w 578"/>
                <a:gd name="T101" fmla="*/ 16 h 1103"/>
                <a:gd name="T102" fmla="*/ 578 w 578"/>
                <a:gd name="T103" fmla="*/ 8 h 1103"/>
                <a:gd name="T104" fmla="*/ 573 w 578"/>
                <a:gd name="T105" fmla="*/ 3 h 1103"/>
                <a:gd name="T106" fmla="*/ 568 w 578"/>
                <a:gd name="T107" fmla="*/ 0 h 1103"/>
                <a:gd name="T108" fmla="*/ 563 w 578"/>
                <a:gd name="T109" fmla="*/ 0 h 1103"/>
                <a:gd name="T110" fmla="*/ 555 w 578"/>
                <a:gd name="T111" fmla="*/ 2 h 1103"/>
                <a:gd name="T112" fmla="*/ 549 w 578"/>
                <a:gd name="T113" fmla="*/ 6 h 1103"/>
                <a:gd name="T114" fmla="*/ 549 w 578"/>
                <a:gd name="T115" fmla="*/ 6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78" h="1103">
                  <a:moveTo>
                    <a:pt x="549" y="6"/>
                  </a:moveTo>
                  <a:lnTo>
                    <a:pt x="539" y="10"/>
                  </a:lnTo>
                  <a:lnTo>
                    <a:pt x="515" y="23"/>
                  </a:lnTo>
                  <a:lnTo>
                    <a:pt x="478" y="45"/>
                  </a:lnTo>
                  <a:lnTo>
                    <a:pt x="430" y="77"/>
                  </a:lnTo>
                  <a:lnTo>
                    <a:pt x="376" y="117"/>
                  </a:lnTo>
                  <a:lnTo>
                    <a:pt x="316" y="165"/>
                  </a:lnTo>
                  <a:lnTo>
                    <a:pt x="255" y="223"/>
                  </a:lnTo>
                  <a:lnTo>
                    <a:pt x="197" y="289"/>
                  </a:lnTo>
                  <a:lnTo>
                    <a:pt x="140" y="361"/>
                  </a:lnTo>
                  <a:lnTo>
                    <a:pt x="90" y="445"/>
                  </a:lnTo>
                  <a:lnTo>
                    <a:pt x="47" y="533"/>
                  </a:lnTo>
                  <a:lnTo>
                    <a:pt x="18" y="633"/>
                  </a:lnTo>
                  <a:lnTo>
                    <a:pt x="0" y="737"/>
                  </a:lnTo>
                  <a:lnTo>
                    <a:pt x="3" y="851"/>
                  </a:lnTo>
                  <a:lnTo>
                    <a:pt x="24" y="973"/>
                  </a:lnTo>
                  <a:lnTo>
                    <a:pt x="69" y="1103"/>
                  </a:lnTo>
                  <a:lnTo>
                    <a:pt x="72" y="1100"/>
                  </a:lnTo>
                  <a:lnTo>
                    <a:pt x="82" y="1092"/>
                  </a:lnTo>
                  <a:lnTo>
                    <a:pt x="87" y="1084"/>
                  </a:lnTo>
                  <a:lnTo>
                    <a:pt x="93" y="1074"/>
                  </a:lnTo>
                  <a:lnTo>
                    <a:pt x="100" y="1065"/>
                  </a:lnTo>
                  <a:lnTo>
                    <a:pt x="108" y="1055"/>
                  </a:lnTo>
                  <a:lnTo>
                    <a:pt x="114" y="1045"/>
                  </a:lnTo>
                  <a:lnTo>
                    <a:pt x="119" y="1036"/>
                  </a:lnTo>
                  <a:lnTo>
                    <a:pt x="125" y="1026"/>
                  </a:lnTo>
                  <a:lnTo>
                    <a:pt x="132" y="1018"/>
                  </a:lnTo>
                  <a:lnTo>
                    <a:pt x="135" y="1010"/>
                  </a:lnTo>
                  <a:lnTo>
                    <a:pt x="140" y="1005"/>
                  </a:lnTo>
                  <a:lnTo>
                    <a:pt x="141" y="1002"/>
                  </a:lnTo>
                  <a:lnTo>
                    <a:pt x="143" y="1002"/>
                  </a:lnTo>
                  <a:lnTo>
                    <a:pt x="140" y="994"/>
                  </a:lnTo>
                  <a:lnTo>
                    <a:pt x="132" y="975"/>
                  </a:lnTo>
                  <a:lnTo>
                    <a:pt x="122" y="941"/>
                  </a:lnTo>
                  <a:lnTo>
                    <a:pt x="111" y="899"/>
                  </a:lnTo>
                  <a:lnTo>
                    <a:pt x="100" y="846"/>
                  </a:lnTo>
                  <a:lnTo>
                    <a:pt x="92" y="788"/>
                  </a:lnTo>
                  <a:lnTo>
                    <a:pt x="88" y="723"/>
                  </a:lnTo>
                  <a:lnTo>
                    <a:pt x="93" y="650"/>
                  </a:lnTo>
                  <a:lnTo>
                    <a:pt x="104" y="575"/>
                  </a:lnTo>
                  <a:lnTo>
                    <a:pt x="125" y="496"/>
                  </a:lnTo>
                  <a:lnTo>
                    <a:pt x="159" y="417"/>
                  </a:lnTo>
                  <a:lnTo>
                    <a:pt x="207" y="337"/>
                  </a:lnTo>
                  <a:lnTo>
                    <a:pt x="268" y="259"/>
                  </a:lnTo>
                  <a:lnTo>
                    <a:pt x="348" y="183"/>
                  </a:lnTo>
                  <a:lnTo>
                    <a:pt x="448" y="109"/>
                  </a:lnTo>
                  <a:lnTo>
                    <a:pt x="568" y="42"/>
                  </a:lnTo>
                  <a:lnTo>
                    <a:pt x="568" y="39"/>
                  </a:lnTo>
                  <a:lnTo>
                    <a:pt x="573" y="32"/>
                  </a:lnTo>
                  <a:lnTo>
                    <a:pt x="575" y="24"/>
                  </a:lnTo>
                  <a:lnTo>
                    <a:pt x="578" y="16"/>
                  </a:lnTo>
                  <a:lnTo>
                    <a:pt x="578" y="8"/>
                  </a:lnTo>
                  <a:lnTo>
                    <a:pt x="573" y="3"/>
                  </a:lnTo>
                  <a:lnTo>
                    <a:pt x="568" y="0"/>
                  </a:lnTo>
                  <a:lnTo>
                    <a:pt x="563" y="0"/>
                  </a:lnTo>
                  <a:lnTo>
                    <a:pt x="555" y="2"/>
                  </a:lnTo>
                  <a:lnTo>
                    <a:pt x="549" y="6"/>
                  </a:lnTo>
                  <a:lnTo>
                    <a:pt x="549" y="6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399" name="Freeform 7"/>
            <p:cNvSpPr>
              <a:spLocks/>
            </p:cNvSpPr>
            <p:nvPr/>
          </p:nvSpPr>
          <p:spPr bwMode="auto">
            <a:xfrm>
              <a:off x="240" y="3024"/>
              <a:ext cx="157" cy="576"/>
            </a:xfrm>
            <a:custGeom>
              <a:avLst/>
              <a:gdLst>
                <a:gd name="T0" fmla="*/ 169 w 315"/>
                <a:gd name="T1" fmla="*/ 15 h 1151"/>
                <a:gd name="T2" fmla="*/ 164 w 315"/>
                <a:gd name="T3" fmla="*/ 19 h 1151"/>
                <a:gd name="T4" fmla="*/ 151 w 315"/>
                <a:gd name="T5" fmla="*/ 35 h 1151"/>
                <a:gd name="T6" fmla="*/ 134 w 315"/>
                <a:gd name="T7" fmla="*/ 63 h 1151"/>
                <a:gd name="T8" fmla="*/ 113 w 315"/>
                <a:gd name="T9" fmla="*/ 101 h 1151"/>
                <a:gd name="T10" fmla="*/ 89 w 315"/>
                <a:gd name="T11" fmla="*/ 148 h 1151"/>
                <a:gd name="T12" fmla="*/ 65 w 315"/>
                <a:gd name="T13" fmla="*/ 204 h 1151"/>
                <a:gd name="T14" fmla="*/ 41 w 315"/>
                <a:gd name="T15" fmla="*/ 270 h 1151"/>
                <a:gd name="T16" fmla="*/ 23 w 315"/>
                <a:gd name="T17" fmla="*/ 342 h 1151"/>
                <a:gd name="T18" fmla="*/ 8 w 315"/>
                <a:gd name="T19" fmla="*/ 422 h 1151"/>
                <a:gd name="T20" fmla="*/ 0 w 315"/>
                <a:gd name="T21" fmla="*/ 509 h 1151"/>
                <a:gd name="T22" fmla="*/ 2 w 315"/>
                <a:gd name="T23" fmla="*/ 602 h 1151"/>
                <a:gd name="T24" fmla="*/ 13 w 315"/>
                <a:gd name="T25" fmla="*/ 702 h 1151"/>
                <a:gd name="T26" fmla="*/ 37 w 315"/>
                <a:gd name="T27" fmla="*/ 805 h 1151"/>
                <a:gd name="T28" fmla="*/ 76 w 315"/>
                <a:gd name="T29" fmla="*/ 914 h 1151"/>
                <a:gd name="T30" fmla="*/ 130 w 315"/>
                <a:gd name="T31" fmla="*/ 1028 h 1151"/>
                <a:gd name="T32" fmla="*/ 203 w 315"/>
                <a:gd name="T33" fmla="*/ 1147 h 1151"/>
                <a:gd name="T34" fmla="*/ 208 w 315"/>
                <a:gd name="T35" fmla="*/ 1150 h 1151"/>
                <a:gd name="T36" fmla="*/ 219 w 315"/>
                <a:gd name="T37" fmla="*/ 1151 h 1151"/>
                <a:gd name="T38" fmla="*/ 225 w 315"/>
                <a:gd name="T39" fmla="*/ 1151 h 1151"/>
                <a:gd name="T40" fmla="*/ 232 w 315"/>
                <a:gd name="T41" fmla="*/ 1151 h 1151"/>
                <a:gd name="T42" fmla="*/ 241 w 315"/>
                <a:gd name="T43" fmla="*/ 1150 h 1151"/>
                <a:gd name="T44" fmla="*/ 249 w 315"/>
                <a:gd name="T45" fmla="*/ 1150 h 1151"/>
                <a:gd name="T46" fmla="*/ 257 w 315"/>
                <a:gd name="T47" fmla="*/ 1147 h 1151"/>
                <a:gd name="T48" fmla="*/ 267 w 315"/>
                <a:gd name="T49" fmla="*/ 1145 h 1151"/>
                <a:gd name="T50" fmla="*/ 273 w 315"/>
                <a:gd name="T51" fmla="*/ 1142 h 1151"/>
                <a:gd name="T52" fmla="*/ 283 w 315"/>
                <a:gd name="T53" fmla="*/ 1138 h 1151"/>
                <a:gd name="T54" fmla="*/ 293 w 315"/>
                <a:gd name="T55" fmla="*/ 1135 h 1151"/>
                <a:gd name="T56" fmla="*/ 301 w 315"/>
                <a:gd name="T57" fmla="*/ 1132 h 1151"/>
                <a:gd name="T58" fmla="*/ 307 w 315"/>
                <a:gd name="T59" fmla="*/ 1127 h 1151"/>
                <a:gd name="T60" fmla="*/ 315 w 315"/>
                <a:gd name="T61" fmla="*/ 1122 h 1151"/>
                <a:gd name="T62" fmla="*/ 312 w 315"/>
                <a:gd name="T63" fmla="*/ 1111 h 1151"/>
                <a:gd name="T64" fmla="*/ 299 w 315"/>
                <a:gd name="T65" fmla="*/ 1089 h 1151"/>
                <a:gd name="T66" fmla="*/ 280 w 315"/>
                <a:gd name="T67" fmla="*/ 1052 h 1151"/>
                <a:gd name="T68" fmla="*/ 256 w 315"/>
                <a:gd name="T69" fmla="*/ 1004 h 1151"/>
                <a:gd name="T70" fmla="*/ 227 w 315"/>
                <a:gd name="T71" fmla="*/ 946 h 1151"/>
                <a:gd name="T72" fmla="*/ 198 w 315"/>
                <a:gd name="T73" fmla="*/ 880 h 1151"/>
                <a:gd name="T74" fmla="*/ 169 w 315"/>
                <a:gd name="T75" fmla="*/ 806 h 1151"/>
                <a:gd name="T76" fmla="*/ 142 w 315"/>
                <a:gd name="T77" fmla="*/ 727 h 1151"/>
                <a:gd name="T78" fmla="*/ 118 w 315"/>
                <a:gd name="T79" fmla="*/ 642 h 1151"/>
                <a:gd name="T80" fmla="*/ 98 w 315"/>
                <a:gd name="T81" fmla="*/ 557 h 1151"/>
                <a:gd name="T82" fmla="*/ 87 w 315"/>
                <a:gd name="T83" fmla="*/ 467 h 1151"/>
                <a:gd name="T84" fmla="*/ 86 w 315"/>
                <a:gd name="T85" fmla="*/ 379 h 1151"/>
                <a:gd name="T86" fmla="*/ 94 w 315"/>
                <a:gd name="T87" fmla="*/ 291 h 1151"/>
                <a:gd name="T88" fmla="*/ 114 w 315"/>
                <a:gd name="T89" fmla="*/ 204 h 1151"/>
                <a:gd name="T90" fmla="*/ 150 w 315"/>
                <a:gd name="T91" fmla="*/ 122 h 1151"/>
                <a:gd name="T92" fmla="*/ 203 w 315"/>
                <a:gd name="T93" fmla="*/ 45 h 1151"/>
                <a:gd name="T94" fmla="*/ 201 w 315"/>
                <a:gd name="T95" fmla="*/ 42 h 1151"/>
                <a:gd name="T96" fmla="*/ 201 w 315"/>
                <a:gd name="T97" fmla="*/ 34 h 1151"/>
                <a:gd name="T98" fmla="*/ 199 w 315"/>
                <a:gd name="T99" fmla="*/ 23 h 1151"/>
                <a:gd name="T100" fmla="*/ 198 w 315"/>
                <a:gd name="T101" fmla="*/ 13 h 1151"/>
                <a:gd name="T102" fmla="*/ 193 w 315"/>
                <a:gd name="T103" fmla="*/ 3 h 1151"/>
                <a:gd name="T104" fmla="*/ 188 w 315"/>
                <a:gd name="T105" fmla="*/ 0 h 1151"/>
                <a:gd name="T106" fmla="*/ 183 w 315"/>
                <a:gd name="T107" fmla="*/ 0 h 1151"/>
                <a:gd name="T108" fmla="*/ 179 w 315"/>
                <a:gd name="T109" fmla="*/ 2 h 1151"/>
                <a:gd name="T110" fmla="*/ 174 w 315"/>
                <a:gd name="T111" fmla="*/ 5 h 1151"/>
                <a:gd name="T112" fmla="*/ 169 w 315"/>
                <a:gd name="T113" fmla="*/ 15 h 1151"/>
                <a:gd name="T114" fmla="*/ 169 w 315"/>
                <a:gd name="T115" fmla="*/ 15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5" h="1151">
                  <a:moveTo>
                    <a:pt x="169" y="15"/>
                  </a:moveTo>
                  <a:lnTo>
                    <a:pt x="164" y="19"/>
                  </a:lnTo>
                  <a:lnTo>
                    <a:pt x="151" y="35"/>
                  </a:lnTo>
                  <a:lnTo>
                    <a:pt x="134" y="63"/>
                  </a:lnTo>
                  <a:lnTo>
                    <a:pt x="113" y="101"/>
                  </a:lnTo>
                  <a:lnTo>
                    <a:pt x="89" y="148"/>
                  </a:lnTo>
                  <a:lnTo>
                    <a:pt x="65" y="204"/>
                  </a:lnTo>
                  <a:lnTo>
                    <a:pt x="41" y="270"/>
                  </a:lnTo>
                  <a:lnTo>
                    <a:pt x="23" y="342"/>
                  </a:lnTo>
                  <a:lnTo>
                    <a:pt x="8" y="422"/>
                  </a:lnTo>
                  <a:lnTo>
                    <a:pt x="0" y="509"/>
                  </a:lnTo>
                  <a:lnTo>
                    <a:pt x="2" y="602"/>
                  </a:lnTo>
                  <a:lnTo>
                    <a:pt x="13" y="702"/>
                  </a:lnTo>
                  <a:lnTo>
                    <a:pt x="37" y="805"/>
                  </a:lnTo>
                  <a:lnTo>
                    <a:pt x="76" y="914"/>
                  </a:lnTo>
                  <a:lnTo>
                    <a:pt x="130" y="1028"/>
                  </a:lnTo>
                  <a:lnTo>
                    <a:pt x="203" y="1147"/>
                  </a:lnTo>
                  <a:lnTo>
                    <a:pt x="208" y="1150"/>
                  </a:lnTo>
                  <a:lnTo>
                    <a:pt x="219" y="1151"/>
                  </a:lnTo>
                  <a:lnTo>
                    <a:pt x="225" y="1151"/>
                  </a:lnTo>
                  <a:lnTo>
                    <a:pt x="232" y="1151"/>
                  </a:lnTo>
                  <a:lnTo>
                    <a:pt x="241" y="1150"/>
                  </a:lnTo>
                  <a:lnTo>
                    <a:pt x="249" y="1150"/>
                  </a:lnTo>
                  <a:lnTo>
                    <a:pt x="257" y="1147"/>
                  </a:lnTo>
                  <a:lnTo>
                    <a:pt x="267" y="1145"/>
                  </a:lnTo>
                  <a:lnTo>
                    <a:pt x="273" y="1142"/>
                  </a:lnTo>
                  <a:lnTo>
                    <a:pt x="283" y="1138"/>
                  </a:lnTo>
                  <a:lnTo>
                    <a:pt x="293" y="1135"/>
                  </a:lnTo>
                  <a:lnTo>
                    <a:pt x="301" y="1132"/>
                  </a:lnTo>
                  <a:lnTo>
                    <a:pt x="307" y="1127"/>
                  </a:lnTo>
                  <a:lnTo>
                    <a:pt x="315" y="1122"/>
                  </a:lnTo>
                  <a:lnTo>
                    <a:pt x="312" y="1111"/>
                  </a:lnTo>
                  <a:lnTo>
                    <a:pt x="299" y="1089"/>
                  </a:lnTo>
                  <a:lnTo>
                    <a:pt x="280" y="1052"/>
                  </a:lnTo>
                  <a:lnTo>
                    <a:pt x="256" y="1004"/>
                  </a:lnTo>
                  <a:lnTo>
                    <a:pt x="227" y="946"/>
                  </a:lnTo>
                  <a:lnTo>
                    <a:pt x="198" y="880"/>
                  </a:lnTo>
                  <a:lnTo>
                    <a:pt x="169" y="806"/>
                  </a:lnTo>
                  <a:lnTo>
                    <a:pt x="142" y="727"/>
                  </a:lnTo>
                  <a:lnTo>
                    <a:pt x="118" y="642"/>
                  </a:lnTo>
                  <a:lnTo>
                    <a:pt x="98" y="557"/>
                  </a:lnTo>
                  <a:lnTo>
                    <a:pt x="87" y="467"/>
                  </a:lnTo>
                  <a:lnTo>
                    <a:pt x="86" y="379"/>
                  </a:lnTo>
                  <a:lnTo>
                    <a:pt x="94" y="291"/>
                  </a:lnTo>
                  <a:lnTo>
                    <a:pt x="114" y="204"/>
                  </a:lnTo>
                  <a:lnTo>
                    <a:pt x="150" y="122"/>
                  </a:lnTo>
                  <a:lnTo>
                    <a:pt x="203" y="45"/>
                  </a:lnTo>
                  <a:lnTo>
                    <a:pt x="201" y="42"/>
                  </a:lnTo>
                  <a:lnTo>
                    <a:pt x="201" y="34"/>
                  </a:lnTo>
                  <a:lnTo>
                    <a:pt x="199" y="23"/>
                  </a:lnTo>
                  <a:lnTo>
                    <a:pt x="198" y="13"/>
                  </a:lnTo>
                  <a:lnTo>
                    <a:pt x="193" y="3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9" y="2"/>
                  </a:lnTo>
                  <a:lnTo>
                    <a:pt x="174" y="5"/>
                  </a:lnTo>
                  <a:lnTo>
                    <a:pt x="169" y="15"/>
                  </a:lnTo>
                  <a:lnTo>
                    <a:pt x="169" y="15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00" name="Freeform 8"/>
            <p:cNvSpPr>
              <a:spLocks/>
            </p:cNvSpPr>
            <p:nvPr/>
          </p:nvSpPr>
          <p:spPr bwMode="auto">
            <a:xfrm>
              <a:off x="384" y="3168"/>
              <a:ext cx="31" cy="453"/>
            </a:xfrm>
            <a:custGeom>
              <a:avLst/>
              <a:gdLst>
                <a:gd name="T0" fmla="*/ 13 w 61"/>
                <a:gd name="T1" fmla="*/ 8 h 906"/>
                <a:gd name="T2" fmla="*/ 14 w 61"/>
                <a:gd name="T3" fmla="*/ 7 h 906"/>
                <a:gd name="T4" fmla="*/ 21 w 61"/>
                <a:gd name="T5" fmla="*/ 5 h 906"/>
                <a:gd name="T6" fmla="*/ 27 w 61"/>
                <a:gd name="T7" fmla="*/ 2 h 906"/>
                <a:gd name="T8" fmla="*/ 37 w 61"/>
                <a:gd name="T9" fmla="*/ 2 h 906"/>
                <a:gd name="T10" fmla="*/ 45 w 61"/>
                <a:gd name="T11" fmla="*/ 0 h 906"/>
                <a:gd name="T12" fmla="*/ 53 w 61"/>
                <a:gd name="T13" fmla="*/ 2 h 906"/>
                <a:gd name="T14" fmla="*/ 59 w 61"/>
                <a:gd name="T15" fmla="*/ 7 h 906"/>
                <a:gd name="T16" fmla="*/ 61 w 61"/>
                <a:gd name="T17" fmla="*/ 18 h 906"/>
                <a:gd name="T18" fmla="*/ 38 w 61"/>
                <a:gd name="T19" fmla="*/ 891 h 906"/>
                <a:gd name="T20" fmla="*/ 37 w 61"/>
                <a:gd name="T21" fmla="*/ 891 h 906"/>
                <a:gd name="T22" fmla="*/ 32 w 61"/>
                <a:gd name="T23" fmla="*/ 896 h 906"/>
                <a:gd name="T24" fmla="*/ 25 w 61"/>
                <a:gd name="T25" fmla="*/ 899 h 906"/>
                <a:gd name="T26" fmla="*/ 19 w 61"/>
                <a:gd name="T27" fmla="*/ 904 h 906"/>
                <a:gd name="T28" fmla="*/ 13 w 61"/>
                <a:gd name="T29" fmla="*/ 906 h 906"/>
                <a:gd name="T30" fmla="*/ 6 w 61"/>
                <a:gd name="T31" fmla="*/ 906 h 906"/>
                <a:gd name="T32" fmla="*/ 3 w 61"/>
                <a:gd name="T33" fmla="*/ 901 h 906"/>
                <a:gd name="T34" fmla="*/ 1 w 61"/>
                <a:gd name="T35" fmla="*/ 899 h 906"/>
                <a:gd name="T36" fmla="*/ 0 w 61"/>
                <a:gd name="T37" fmla="*/ 895 h 906"/>
                <a:gd name="T38" fmla="*/ 0 w 61"/>
                <a:gd name="T39" fmla="*/ 888 h 906"/>
                <a:gd name="T40" fmla="*/ 13 w 61"/>
                <a:gd name="T41" fmla="*/ 8 h 906"/>
                <a:gd name="T42" fmla="*/ 13 w 61"/>
                <a:gd name="T43" fmla="*/ 8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906">
                  <a:moveTo>
                    <a:pt x="13" y="8"/>
                  </a:moveTo>
                  <a:lnTo>
                    <a:pt x="14" y="7"/>
                  </a:lnTo>
                  <a:lnTo>
                    <a:pt x="21" y="5"/>
                  </a:lnTo>
                  <a:lnTo>
                    <a:pt x="27" y="2"/>
                  </a:lnTo>
                  <a:lnTo>
                    <a:pt x="37" y="2"/>
                  </a:lnTo>
                  <a:lnTo>
                    <a:pt x="45" y="0"/>
                  </a:lnTo>
                  <a:lnTo>
                    <a:pt x="53" y="2"/>
                  </a:lnTo>
                  <a:lnTo>
                    <a:pt x="59" y="7"/>
                  </a:lnTo>
                  <a:lnTo>
                    <a:pt x="61" y="18"/>
                  </a:lnTo>
                  <a:lnTo>
                    <a:pt x="38" y="891"/>
                  </a:lnTo>
                  <a:lnTo>
                    <a:pt x="37" y="891"/>
                  </a:lnTo>
                  <a:lnTo>
                    <a:pt x="32" y="896"/>
                  </a:lnTo>
                  <a:lnTo>
                    <a:pt x="25" y="899"/>
                  </a:lnTo>
                  <a:lnTo>
                    <a:pt x="19" y="904"/>
                  </a:lnTo>
                  <a:lnTo>
                    <a:pt x="13" y="906"/>
                  </a:lnTo>
                  <a:lnTo>
                    <a:pt x="6" y="906"/>
                  </a:lnTo>
                  <a:lnTo>
                    <a:pt x="3" y="901"/>
                  </a:lnTo>
                  <a:lnTo>
                    <a:pt x="1" y="899"/>
                  </a:lnTo>
                  <a:lnTo>
                    <a:pt x="0" y="895"/>
                  </a:lnTo>
                  <a:lnTo>
                    <a:pt x="0" y="888"/>
                  </a:lnTo>
                  <a:lnTo>
                    <a:pt x="13" y="8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01" name="Freeform 9"/>
            <p:cNvSpPr>
              <a:spLocks/>
            </p:cNvSpPr>
            <p:nvPr/>
          </p:nvSpPr>
          <p:spPr bwMode="auto">
            <a:xfrm>
              <a:off x="452" y="2399"/>
              <a:ext cx="202" cy="269"/>
            </a:xfrm>
            <a:custGeom>
              <a:avLst/>
              <a:gdLst>
                <a:gd name="T0" fmla="*/ 0 w 403"/>
                <a:gd name="T1" fmla="*/ 250 h 537"/>
                <a:gd name="T2" fmla="*/ 0 w 403"/>
                <a:gd name="T3" fmla="*/ 261 h 537"/>
                <a:gd name="T4" fmla="*/ 5 w 403"/>
                <a:gd name="T5" fmla="*/ 277 h 537"/>
                <a:gd name="T6" fmla="*/ 10 w 403"/>
                <a:gd name="T7" fmla="*/ 295 h 537"/>
                <a:gd name="T8" fmla="*/ 20 w 403"/>
                <a:gd name="T9" fmla="*/ 317 h 537"/>
                <a:gd name="T10" fmla="*/ 26 w 403"/>
                <a:gd name="T11" fmla="*/ 337 h 537"/>
                <a:gd name="T12" fmla="*/ 37 w 403"/>
                <a:gd name="T13" fmla="*/ 361 h 537"/>
                <a:gd name="T14" fmla="*/ 49 w 403"/>
                <a:gd name="T15" fmla="*/ 383 h 537"/>
                <a:gd name="T16" fmla="*/ 60 w 403"/>
                <a:gd name="T17" fmla="*/ 407 h 537"/>
                <a:gd name="T18" fmla="*/ 69 w 403"/>
                <a:gd name="T19" fmla="*/ 428 h 537"/>
                <a:gd name="T20" fmla="*/ 81 w 403"/>
                <a:gd name="T21" fmla="*/ 448 h 537"/>
                <a:gd name="T22" fmla="*/ 90 w 403"/>
                <a:gd name="T23" fmla="*/ 465 h 537"/>
                <a:gd name="T24" fmla="*/ 100 w 403"/>
                <a:gd name="T25" fmla="*/ 484 h 537"/>
                <a:gd name="T26" fmla="*/ 105 w 403"/>
                <a:gd name="T27" fmla="*/ 499 h 537"/>
                <a:gd name="T28" fmla="*/ 113 w 403"/>
                <a:gd name="T29" fmla="*/ 509 h 537"/>
                <a:gd name="T30" fmla="*/ 116 w 403"/>
                <a:gd name="T31" fmla="*/ 515 h 537"/>
                <a:gd name="T32" fmla="*/ 119 w 403"/>
                <a:gd name="T33" fmla="*/ 518 h 537"/>
                <a:gd name="T34" fmla="*/ 190 w 403"/>
                <a:gd name="T35" fmla="*/ 537 h 537"/>
                <a:gd name="T36" fmla="*/ 317 w 403"/>
                <a:gd name="T37" fmla="*/ 391 h 537"/>
                <a:gd name="T38" fmla="*/ 387 w 403"/>
                <a:gd name="T39" fmla="*/ 223 h 537"/>
                <a:gd name="T40" fmla="*/ 403 w 403"/>
                <a:gd name="T41" fmla="*/ 134 h 537"/>
                <a:gd name="T42" fmla="*/ 360 w 403"/>
                <a:gd name="T43" fmla="*/ 53 h 537"/>
                <a:gd name="T44" fmla="*/ 355 w 403"/>
                <a:gd name="T45" fmla="*/ 51 h 537"/>
                <a:gd name="T46" fmla="*/ 347 w 403"/>
                <a:gd name="T47" fmla="*/ 48 h 537"/>
                <a:gd name="T48" fmla="*/ 334 w 403"/>
                <a:gd name="T49" fmla="*/ 41 h 537"/>
                <a:gd name="T50" fmla="*/ 318 w 403"/>
                <a:gd name="T51" fmla="*/ 35 h 537"/>
                <a:gd name="T52" fmla="*/ 296 w 403"/>
                <a:gd name="T53" fmla="*/ 27 h 537"/>
                <a:gd name="T54" fmla="*/ 273 w 403"/>
                <a:gd name="T55" fmla="*/ 19 h 537"/>
                <a:gd name="T56" fmla="*/ 246 w 403"/>
                <a:gd name="T57" fmla="*/ 12 h 537"/>
                <a:gd name="T58" fmla="*/ 222 w 403"/>
                <a:gd name="T59" fmla="*/ 8 h 537"/>
                <a:gd name="T60" fmla="*/ 195 w 403"/>
                <a:gd name="T61" fmla="*/ 1 h 537"/>
                <a:gd name="T62" fmla="*/ 166 w 403"/>
                <a:gd name="T63" fmla="*/ 0 h 537"/>
                <a:gd name="T64" fmla="*/ 140 w 403"/>
                <a:gd name="T65" fmla="*/ 0 h 537"/>
                <a:gd name="T66" fmla="*/ 116 w 403"/>
                <a:gd name="T67" fmla="*/ 4 h 537"/>
                <a:gd name="T68" fmla="*/ 94 w 403"/>
                <a:gd name="T69" fmla="*/ 12 h 537"/>
                <a:gd name="T70" fmla="*/ 74 w 403"/>
                <a:gd name="T71" fmla="*/ 25 h 537"/>
                <a:gd name="T72" fmla="*/ 57 w 403"/>
                <a:gd name="T73" fmla="*/ 43 h 537"/>
                <a:gd name="T74" fmla="*/ 47 w 403"/>
                <a:gd name="T75" fmla="*/ 67 h 537"/>
                <a:gd name="T76" fmla="*/ 36 w 403"/>
                <a:gd name="T77" fmla="*/ 91 h 537"/>
                <a:gd name="T78" fmla="*/ 29 w 403"/>
                <a:gd name="T79" fmla="*/ 110 h 537"/>
                <a:gd name="T80" fmla="*/ 21 w 403"/>
                <a:gd name="T81" fmla="*/ 128 h 537"/>
                <a:gd name="T82" fmla="*/ 18 w 403"/>
                <a:gd name="T83" fmla="*/ 144 h 537"/>
                <a:gd name="T84" fmla="*/ 12 w 403"/>
                <a:gd name="T85" fmla="*/ 157 h 537"/>
                <a:gd name="T86" fmla="*/ 8 w 403"/>
                <a:gd name="T87" fmla="*/ 168 h 537"/>
                <a:gd name="T88" fmla="*/ 5 w 403"/>
                <a:gd name="T89" fmla="*/ 176 h 537"/>
                <a:gd name="T90" fmla="*/ 4 w 403"/>
                <a:gd name="T91" fmla="*/ 186 h 537"/>
                <a:gd name="T92" fmla="*/ 0 w 403"/>
                <a:gd name="T93" fmla="*/ 192 h 537"/>
                <a:gd name="T94" fmla="*/ 0 w 403"/>
                <a:gd name="T95" fmla="*/ 199 h 537"/>
                <a:gd name="T96" fmla="*/ 0 w 403"/>
                <a:gd name="T97" fmla="*/ 207 h 537"/>
                <a:gd name="T98" fmla="*/ 0 w 403"/>
                <a:gd name="T99" fmla="*/ 213 h 537"/>
                <a:gd name="T100" fmla="*/ 0 w 403"/>
                <a:gd name="T101" fmla="*/ 221 h 537"/>
                <a:gd name="T102" fmla="*/ 0 w 403"/>
                <a:gd name="T103" fmla="*/ 229 h 537"/>
                <a:gd name="T104" fmla="*/ 0 w 403"/>
                <a:gd name="T105" fmla="*/ 237 h 537"/>
                <a:gd name="T106" fmla="*/ 0 w 403"/>
                <a:gd name="T107" fmla="*/ 250 h 537"/>
                <a:gd name="T108" fmla="*/ 0 w 403"/>
                <a:gd name="T109" fmla="*/ 25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03" h="537">
                  <a:moveTo>
                    <a:pt x="0" y="250"/>
                  </a:moveTo>
                  <a:lnTo>
                    <a:pt x="0" y="261"/>
                  </a:lnTo>
                  <a:lnTo>
                    <a:pt x="5" y="277"/>
                  </a:lnTo>
                  <a:lnTo>
                    <a:pt x="10" y="295"/>
                  </a:lnTo>
                  <a:lnTo>
                    <a:pt x="20" y="317"/>
                  </a:lnTo>
                  <a:lnTo>
                    <a:pt x="26" y="337"/>
                  </a:lnTo>
                  <a:lnTo>
                    <a:pt x="37" y="361"/>
                  </a:lnTo>
                  <a:lnTo>
                    <a:pt x="49" y="383"/>
                  </a:lnTo>
                  <a:lnTo>
                    <a:pt x="60" y="407"/>
                  </a:lnTo>
                  <a:lnTo>
                    <a:pt x="69" y="428"/>
                  </a:lnTo>
                  <a:lnTo>
                    <a:pt x="81" y="448"/>
                  </a:lnTo>
                  <a:lnTo>
                    <a:pt x="90" y="465"/>
                  </a:lnTo>
                  <a:lnTo>
                    <a:pt x="100" y="484"/>
                  </a:lnTo>
                  <a:lnTo>
                    <a:pt x="105" y="499"/>
                  </a:lnTo>
                  <a:lnTo>
                    <a:pt x="113" y="509"/>
                  </a:lnTo>
                  <a:lnTo>
                    <a:pt x="116" y="515"/>
                  </a:lnTo>
                  <a:lnTo>
                    <a:pt x="119" y="518"/>
                  </a:lnTo>
                  <a:lnTo>
                    <a:pt x="190" y="537"/>
                  </a:lnTo>
                  <a:lnTo>
                    <a:pt x="317" y="391"/>
                  </a:lnTo>
                  <a:lnTo>
                    <a:pt x="387" y="223"/>
                  </a:lnTo>
                  <a:lnTo>
                    <a:pt x="403" y="134"/>
                  </a:lnTo>
                  <a:lnTo>
                    <a:pt x="360" y="53"/>
                  </a:lnTo>
                  <a:lnTo>
                    <a:pt x="355" y="51"/>
                  </a:lnTo>
                  <a:lnTo>
                    <a:pt x="347" y="48"/>
                  </a:lnTo>
                  <a:lnTo>
                    <a:pt x="334" y="41"/>
                  </a:lnTo>
                  <a:lnTo>
                    <a:pt x="318" y="35"/>
                  </a:lnTo>
                  <a:lnTo>
                    <a:pt x="296" y="27"/>
                  </a:lnTo>
                  <a:lnTo>
                    <a:pt x="273" y="19"/>
                  </a:lnTo>
                  <a:lnTo>
                    <a:pt x="246" y="12"/>
                  </a:lnTo>
                  <a:lnTo>
                    <a:pt x="222" y="8"/>
                  </a:lnTo>
                  <a:lnTo>
                    <a:pt x="195" y="1"/>
                  </a:lnTo>
                  <a:lnTo>
                    <a:pt x="166" y="0"/>
                  </a:lnTo>
                  <a:lnTo>
                    <a:pt x="140" y="0"/>
                  </a:lnTo>
                  <a:lnTo>
                    <a:pt x="116" y="4"/>
                  </a:lnTo>
                  <a:lnTo>
                    <a:pt x="94" y="12"/>
                  </a:lnTo>
                  <a:lnTo>
                    <a:pt x="74" y="25"/>
                  </a:lnTo>
                  <a:lnTo>
                    <a:pt x="57" y="43"/>
                  </a:lnTo>
                  <a:lnTo>
                    <a:pt x="47" y="67"/>
                  </a:lnTo>
                  <a:lnTo>
                    <a:pt x="36" y="91"/>
                  </a:lnTo>
                  <a:lnTo>
                    <a:pt x="29" y="110"/>
                  </a:lnTo>
                  <a:lnTo>
                    <a:pt x="21" y="128"/>
                  </a:lnTo>
                  <a:lnTo>
                    <a:pt x="18" y="144"/>
                  </a:lnTo>
                  <a:lnTo>
                    <a:pt x="12" y="157"/>
                  </a:lnTo>
                  <a:lnTo>
                    <a:pt x="8" y="168"/>
                  </a:lnTo>
                  <a:lnTo>
                    <a:pt x="5" y="176"/>
                  </a:lnTo>
                  <a:lnTo>
                    <a:pt x="4" y="186"/>
                  </a:lnTo>
                  <a:lnTo>
                    <a:pt x="0" y="192"/>
                  </a:lnTo>
                  <a:lnTo>
                    <a:pt x="0" y="199"/>
                  </a:lnTo>
                  <a:lnTo>
                    <a:pt x="0" y="207"/>
                  </a:lnTo>
                  <a:lnTo>
                    <a:pt x="0" y="213"/>
                  </a:lnTo>
                  <a:lnTo>
                    <a:pt x="0" y="221"/>
                  </a:lnTo>
                  <a:lnTo>
                    <a:pt x="0" y="229"/>
                  </a:lnTo>
                  <a:lnTo>
                    <a:pt x="0" y="237"/>
                  </a:lnTo>
                  <a:lnTo>
                    <a:pt x="0" y="25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02" name="Freeform 10"/>
            <p:cNvSpPr>
              <a:spLocks/>
            </p:cNvSpPr>
            <p:nvPr/>
          </p:nvSpPr>
          <p:spPr bwMode="auto">
            <a:xfrm>
              <a:off x="564" y="2669"/>
              <a:ext cx="107" cy="430"/>
            </a:xfrm>
            <a:custGeom>
              <a:avLst/>
              <a:gdLst>
                <a:gd name="T0" fmla="*/ 59 w 215"/>
                <a:gd name="T1" fmla="*/ 6 h 861"/>
                <a:gd name="T2" fmla="*/ 62 w 215"/>
                <a:gd name="T3" fmla="*/ 10 h 861"/>
                <a:gd name="T4" fmla="*/ 73 w 215"/>
                <a:gd name="T5" fmla="*/ 24 h 861"/>
                <a:gd name="T6" fmla="*/ 89 w 215"/>
                <a:gd name="T7" fmla="*/ 45 h 861"/>
                <a:gd name="T8" fmla="*/ 110 w 215"/>
                <a:gd name="T9" fmla="*/ 77 h 861"/>
                <a:gd name="T10" fmla="*/ 131 w 215"/>
                <a:gd name="T11" fmla="*/ 112 h 861"/>
                <a:gd name="T12" fmla="*/ 155 w 215"/>
                <a:gd name="T13" fmla="*/ 159 h 861"/>
                <a:gd name="T14" fmla="*/ 176 w 215"/>
                <a:gd name="T15" fmla="*/ 209 h 861"/>
                <a:gd name="T16" fmla="*/ 195 w 215"/>
                <a:gd name="T17" fmla="*/ 267 h 861"/>
                <a:gd name="T18" fmla="*/ 208 w 215"/>
                <a:gd name="T19" fmla="*/ 328 h 861"/>
                <a:gd name="T20" fmla="*/ 215 w 215"/>
                <a:gd name="T21" fmla="*/ 393 h 861"/>
                <a:gd name="T22" fmla="*/ 211 w 215"/>
                <a:gd name="T23" fmla="*/ 464 h 861"/>
                <a:gd name="T24" fmla="*/ 200 w 215"/>
                <a:gd name="T25" fmla="*/ 539 h 861"/>
                <a:gd name="T26" fmla="*/ 176 w 215"/>
                <a:gd name="T27" fmla="*/ 615 h 861"/>
                <a:gd name="T28" fmla="*/ 138 w 215"/>
                <a:gd name="T29" fmla="*/ 695 h 861"/>
                <a:gd name="T30" fmla="*/ 85 w 215"/>
                <a:gd name="T31" fmla="*/ 777 h 861"/>
                <a:gd name="T32" fmla="*/ 16 w 215"/>
                <a:gd name="T33" fmla="*/ 861 h 861"/>
                <a:gd name="T34" fmla="*/ 14 w 215"/>
                <a:gd name="T35" fmla="*/ 859 h 861"/>
                <a:gd name="T36" fmla="*/ 11 w 215"/>
                <a:gd name="T37" fmla="*/ 854 h 861"/>
                <a:gd name="T38" fmla="*/ 8 w 215"/>
                <a:gd name="T39" fmla="*/ 846 h 861"/>
                <a:gd name="T40" fmla="*/ 4 w 215"/>
                <a:gd name="T41" fmla="*/ 841 h 861"/>
                <a:gd name="T42" fmla="*/ 0 w 215"/>
                <a:gd name="T43" fmla="*/ 832 h 861"/>
                <a:gd name="T44" fmla="*/ 0 w 215"/>
                <a:gd name="T45" fmla="*/ 825 h 861"/>
                <a:gd name="T46" fmla="*/ 1 w 215"/>
                <a:gd name="T47" fmla="*/ 817 h 861"/>
                <a:gd name="T48" fmla="*/ 8 w 215"/>
                <a:gd name="T49" fmla="*/ 814 h 861"/>
                <a:gd name="T50" fmla="*/ 12 w 215"/>
                <a:gd name="T51" fmla="*/ 806 h 861"/>
                <a:gd name="T52" fmla="*/ 25 w 215"/>
                <a:gd name="T53" fmla="*/ 790 h 861"/>
                <a:gd name="T54" fmla="*/ 43 w 215"/>
                <a:gd name="T55" fmla="*/ 766 h 861"/>
                <a:gd name="T56" fmla="*/ 65 w 215"/>
                <a:gd name="T57" fmla="*/ 735 h 861"/>
                <a:gd name="T58" fmla="*/ 86 w 215"/>
                <a:gd name="T59" fmla="*/ 698 h 861"/>
                <a:gd name="T60" fmla="*/ 110 w 215"/>
                <a:gd name="T61" fmla="*/ 655 h 861"/>
                <a:gd name="T62" fmla="*/ 131 w 215"/>
                <a:gd name="T63" fmla="*/ 607 h 861"/>
                <a:gd name="T64" fmla="*/ 152 w 215"/>
                <a:gd name="T65" fmla="*/ 556 h 861"/>
                <a:gd name="T66" fmla="*/ 168 w 215"/>
                <a:gd name="T67" fmla="*/ 496 h 861"/>
                <a:gd name="T68" fmla="*/ 179 w 215"/>
                <a:gd name="T69" fmla="*/ 435 h 861"/>
                <a:gd name="T70" fmla="*/ 182 w 215"/>
                <a:gd name="T71" fmla="*/ 371 h 861"/>
                <a:gd name="T72" fmla="*/ 179 w 215"/>
                <a:gd name="T73" fmla="*/ 305 h 861"/>
                <a:gd name="T74" fmla="*/ 165 w 215"/>
                <a:gd name="T75" fmla="*/ 236 h 861"/>
                <a:gd name="T76" fmla="*/ 141 w 215"/>
                <a:gd name="T77" fmla="*/ 167 h 861"/>
                <a:gd name="T78" fmla="*/ 102 w 215"/>
                <a:gd name="T79" fmla="*/ 98 h 861"/>
                <a:gd name="T80" fmla="*/ 54 w 215"/>
                <a:gd name="T81" fmla="*/ 29 h 861"/>
                <a:gd name="T82" fmla="*/ 52 w 215"/>
                <a:gd name="T83" fmla="*/ 27 h 861"/>
                <a:gd name="T84" fmla="*/ 51 w 215"/>
                <a:gd name="T85" fmla="*/ 22 h 861"/>
                <a:gd name="T86" fmla="*/ 49 w 215"/>
                <a:gd name="T87" fmla="*/ 16 h 861"/>
                <a:gd name="T88" fmla="*/ 49 w 215"/>
                <a:gd name="T89" fmla="*/ 10 h 861"/>
                <a:gd name="T90" fmla="*/ 48 w 215"/>
                <a:gd name="T91" fmla="*/ 3 h 861"/>
                <a:gd name="T92" fmla="*/ 49 w 215"/>
                <a:gd name="T93" fmla="*/ 0 h 861"/>
                <a:gd name="T94" fmla="*/ 51 w 215"/>
                <a:gd name="T95" fmla="*/ 0 h 861"/>
                <a:gd name="T96" fmla="*/ 59 w 215"/>
                <a:gd name="T97" fmla="*/ 6 h 861"/>
                <a:gd name="T98" fmla="*/ 59 w 215"/>
                <a:gd name="T99" fmla="*/ 6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5" h="861">
                  <a:moveTo>
                    <a:pt x="59" y="6"/>
                  </a:moveTo>
                  <a:lnTo>
                    <a:pt x="62" y="10"/>
                  </a:lnTo>
                  <a:lnTo>
                    <a:pt x="73" y="24"/>
                  </a:lnTo>
                  <a:lnTo>
                    <a:pt x="89" y="45"/>
                  </a:lnTo>
                  <a:lnTo>
                    <a:pt x="110" y="77"/>
                  </a:lnTo>
                  <a:lnTo>
                    <a:pt x="131" y="112"/>
                  </a:lnTo>
                  <a:lnTo>
                    <a:pt x="155" y="159"/>
                  </a:lnTo>
                  <a:lnTo>
                    <a:pt x="176" y="209"/>
                  </a:lnTo>
                  <a:lnTo>
                    <a:pt x="195" y="267"/>
                  </a:lnTo>
                  <a:lnTo>
                    <a:pt x="208" y="328"/>
                  </a:lnTo>
                  <a:lnTo>
                    <a:pt x="215" y="393"/>
                  </a:lnTo>
                  <a:lnTo>
                    <a:pt x="211" y="464"/>
                  </a:lnTo>
                  <a:lnTo>
                    <a:pt x="200" y="539"/>
                  </a:lnTo>
                  <a:lnTo>
                    <a:pt x="176" y="615"/>
                  </a:lnTo>
                  <a:lnTo>
                    <a:pt x="138" y="695"/>
                  </a:lnTo>
                  <a:lnTo>
                    <a:pt x="85" y="777"/>
                  </a:lnTo>
                  <a:lnTo>
                    <a:pt x="16" y="861"/>
                  </a:lnTo>
                  <a:lnTo>
                    <a:pt x="14" y="859"/>
                  </a:lnTo>
                  <a:lnTo>
                    <a:pt x="11" y="854"/>
                  </a:lnTo>
                  <a:lnTo>
                    <a:pt x="8" y="846"/>
                  </a:lnTo>
                  <a:lnTo>
                    <a:pt x="4" y="841"/>
                  </a:lnTo>
                  <a:lnTo>
                    <a:pt x="0" y="832"/>
                  </a:lnTo>
                  <a:lnTo>
                    <a:pt x="0" y="825"/>
                  </a:lnTo>
                  <a:lnTo>
                    <a:pt x="1" y="817"/>
                  </a:lnTo>
                  <a:lnTo>
                    <a:pt x="8" y="814"/>
                  </a:lnTo>
                  <a:lnTo>
                    <a:pt x="12" y="806"/>
                  </a:lnTo>
                  <a:lnTo>
                    <a:pt x="25" y="790"/>
                  </a:lnTo>
                  <a:lnTo>
                    <a:pt x="43" y="766"/>
                  </a:lnTo>
                  <a:lnTo>
                    <a:pt x="65" y="735"/>
                  </a:lnTo>
                  <a:lnTo>
                    <a:pt x="86" y="698"/>
                  </a:lnTo>
                  <a:lnTo>
                    <a:pt x="110" y="655"/>
                  </a:lnTo>
                  <a:lnTo>
                    <a:pt x="131" y="607"/>
                  </a:lnTo>
                  <a:lnTo>
                    <a:pt x="152" y="556"/>
                  </a:lnTo>
                  <a:lnTo>
                    <a:pt x="168" y="496"/>
                  </a:lnTo>
                  <a:lnTo>
                    <a:pt x="179" y="435"/>
                  </a:lnTo>
                  <a:lnTo>
                    <a:pt x="182" y="371"/>
                  </a:lnTo>
                  <a:lnTo>
                    <a:pt x="179" y="305"/>
                  </a:lnTo>
                  <a:lnTo>
                    <a:pt x="165" y="236"/>
                  </a:lnTo>
                  <a:lnTo>
                    <a:pt x="141" y="167"/>
                  </a:lnTo>
                  <a:lnTo>
                    <a:pt x="102" y="98"/>
                  </a:lnTo>
                  <a:lnTo>
                    <a:pt x="54" y="29"/>
                  </a:lnTo>
                  <a:lnTo>
                    <a:pt x="52" y="27"/>
                  </a:lnTo>
                  <a:lnTo>
                    <a:pt x="51" y="22"/>
                  </a:lnTo>
                  <a:lnTo>
                    <a:pt x="49" y="16"/>
                  </a:lnTo>
                  <a:lnTo>
                    <a:pt x="49" y="10"/>
                  </a:lnTo>
                  <a:lnTo>
                    <a:pt x="48" y="3"/>
                  </a:lnTo>
                  <a:lnTo>
                    <a:pt x="49" y="0"/>
                  </a:lnTo>
                  <a:lnTo>
                    <a:pt x="51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03" name="Freeform 11"/>
            <p:cNvSpPr>
              <a:spLocks/>
            </p:cNvSpPr>
            <p:nvPr/>
          </p:nvSpPr>
          <p:spPr bwMode="auto">
            <a:xfrm>
              <a:off x="371" y="2634"/>
              <a:ext cx="144" cy="367"/>
            </a:xfrm>
            <a:custGeom>
              <a:avLst/>
              <a:gdLst>
                <a:gd name="T0" fmla="*/ 252 w 288"/>
                <a:gd name="T1" fmla="*/ 2 h 734"/>
                <a:gd name="T2" fmla="*/ 238 w 288"/>
                <a:gd name="T3" fmla="*/ 16 h 734"/>
                <a:gd name="T4" fmla="*/ 212 w 288"/>
                <a:gd name="T5" fmla="*/ 41 h 734"/>
                <a:gd name="T6" fmla="*/ 182 w 288"/>
                <a:gd name="T7" fmla="*/ 74 h 734"/>
                <a:gd name="T8" fmla="*/ 150 w 288"/>
                <a:gd name="T9" fmla="*/ 110 h 734"/>
                <a:gd name="T10" fmla="*/ 119 w 288"/>
                <a:gd name="T11" fmla="*/ 143 h 734"/>
                <a:gd name="T12" fmla="*/ 101 w 288"/>
                <a:gd name="T13" fmla="*/ 174 h 734"/>
                <a:gd name="T14" fmla="*/ 92 w 288"/>
                <a:gd name="T15" fmla="*/ 193 h 734"/>
                <a:gd name="T16" fmla="*/ 100 w 288"/>
                <a:gd name="T17" fmla="*/ 204 h 734"/>
                <a:gd name="T18" fmla="*/ 113 w 288"/>
                <a:gd name="T19" fmla="*/ 216 h 734"/>
                <a:gd name="T20" fmla="*/ 125 w 288"/>
                <a:gd name="T21" fmla="*/ 230 h 734"/>
                <a:gd name="T22" fmla="*/ 140 w 288"/>
                <a:gd name="T23" fmla="*/ 246 h 734"/>
                <a:gd name="T24" fmla="*/ 151 w 288"/>
                <a:gd name="T25" fmla="*/ 264 h 734"/>
                <a:gd name="T26" fmla="*/ 158 w 288"/>
                <a:gd name="T27" fmla="*/ 281 h 734"/>
                <a:gd name="T28" fmla="*/ 158 w 288"/>
                <a:gd name="T29" fmla="*/ 297 h 734"/>
                <a:gd name="T30" fmla="*/ 148 w 288"/>
                <a:gd name="T31" fmla="*/ 313 h 734"/>
                <a:gd name="T32" fmla="*/ 127 w 288"/>
                <a:gd name="T33" fmla="*/ 326 h 734"/>
                <a:gd name="T34" fmla="*/ 103 w 288"/>
                <a:gd name="T35" fmla="*/ 341 h 734"/>
                <a:gd name="T36" fmla="*/ 77 w 288"/>
                <a:gd name="T37" fmla="*/ 360 h 734"/>
                <a:gd name="T38" fmla="*/ 55 w 288"/>
                <a:gd name="T39" fmla="*/ 382 h 734"/>
                <a:gd name="T40" fmla="*/ 34 w 288"/>
                <a:gd name="T41" fmla="*/ 402 h 734"/>
                <a:gd name="T42" fmla="*/ 16 w 288"/>
                <a:gd name="T43" fmla="*/ 421 h 734"/>
                <a:gd name="T44" fmla="*/ 4 w 288"/>
                <a:gd name="T45" fmla="*/ 439 h 734"/>
                <a:gd name="T46" fmla="*/ 0 w 288"/>
                <a:gd name="T47" fmla="*/ 453 h 734"/>
                <a:gd name="T48" fmla="*/ 7 w 288"/>
                <a:gd name="T49" fmla="*/ 464 h 734"/>
                <a:gd name="T50" fmla="*/ 15 w 288"/>
                <a:gd name="T51" fmla="*/ 490 h 734"/>
                <a:gd name="T52" fmla="*/ 28 w 288"/>
                <a:gd name="T53" fmla="*/ 532 h 734"/>
                <a:gd name="T54" fmla="*/ 42 w 288"/>
                <a:gd name="T55" fmla="*/ 583 h 734"/>
                <a:gd name="T56" fmla="*/ 58 w 288"/>
                <a:gd name="T57" fmla="*/ 633 h 734"/>
                <a:gd name="T58" fmla="*/ 74 w 288"/>
                <a:gd name="T59" fmla="*/ 680 h 734"/>
                <a:gd name="T60" fmla="*/ 92 w 288"/>
                <a:gd name="T61" fmla="*/ 715 h 734"/>
                <a:gd name="T62" fmla="*/ 108 w 288"/>
                <a:gd name="T63" fmla="*/ 732 h 734"/>
                <a:gd name="T64" fmla="*/ 124 w 288"/>
                <a:gd name="T65" fmla="*/ 721 h 734"/>
                <a:gd name="T66" fmla="*/ 143 w 288"/>
                <a:gd name="T67" fmla="*/ 660 h 734"/>
                <a:gd name="T68" fmla="*/ 172 w 288"/>
                <a:gd name="T69" fmla="*/ 562 h 734"/>
                <a:gd name="T70" fmla="*/ 201 w 288"/>
                <a:gd name="T71" fmla="*/ 440 h 734"/>
                <a:gd name="T72" fmla="*/ 228 w 288"/>
                <a:gd name="T73" fmla="*/ 313 h 734"/>
                <a:gd name="T74" fmla="*/ 254 w 288"/>
                <a:gd name="T75" fmla="*/ 195 h 734"/>
                <a:gd name="T76" fmla="*/ 275 w 288"/>
                <a:gd name="T77" fmla="*/ 100 h 734"/>
                <a:gd name="T78" fmla="*/ 286 w 288"/>
                <a:gd name="T79" fmla="*/ 45 h 734"/>
                <a:gd name="T80" fmla="*/ 256 w 288"/>
                <a:gd name="T81" fmla="*/ 0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8" h="734">
                  <a:moveTo>
                    <a:pt x="256" y="0"/>
                  </a:moveTo>
                  <a:lnTo>
                    <a:pt x="252" y="2"/>
                  </a:lnTo>
                  <a:lnTo>
                    <a:pt x="247" y="8"/>
                  </a:lnTo>
                  <a:lnTo>
                    <a:pt x="238" y="16"/>
                  </a:lnTo>
                  <a:lnTo>
                    <a:pt x="227" y="28"/>
                  </a:lnTo>
                  <a:lnTo>
                    <a:pt x="212" y="41"/>
                  </a:lnTo>
                  <a:lnTo>
                    <a:pt x="198" y="57"/>
                  </a:lnTo>
                  <a:lnTo>
                    <a:pt x="182" y="74"/>
                  </a:lnTo>
                  <a:lnTo>
                    <a:pt x="167" y="93"/>
                  </a:lnTo>
                  <a:lnTo>
                    <a:pt x="150" y="110"/>
                  </a:lnTo>
                  <a:lnTo>
                    <a:pt x="134" y="127"/>
                  </a:lnTo>
                  <a:lnTo>
                    <a:pt x="119" y="143"/>
                  </a:lnTo>
                  <a:lnTo>
                    <a:pt x="111" y="159"/>
                  </a:lnTo>
                  <a:lnTo>
                    <a:pt x="101" y="174"/>
                  </a:lnTo>
                  <a:lnTo>
                    <a:pt x="95" y="185"/>
                  </a:lnTo>
                  <a:lnTo>
                    <a:pt x="92" y="193"/>
                  </a:lnTo>
                  <a:lnTo>
                    <a:pt x="97" y="201"/>
                  </a:lnTo>
                  <a:lnTo>
                    <a:pt x="100" y="204"/>
                  </a:lnTo>
                  <a:lnTo>
                    <a:pt x="106" y="209"/>
                  </a:lnTo>
                  <a:lnTo>
                    <a:pt x="113" y="216"/>
                  </a:lnTo>
                  <a:lnTo>
                    <a:pt x="119" y="222"/>
                  </a:lnTo>
                  <a:lnTo>
                    <a:pt x="125" y="230"/>
                  </a:lnTo>
                  <a:lnTo>
                    <a:pt x="134" y="238"/>
                  </a:lnTo>
                  <a:lnTo>
                    <a:pt x="140" y="246"/>
                  </a:lnTo>
                  <a:lnTo>
                    <a:pt x="148" y="256"/>
                  </a:lnTo>
                  <a:lnTo>
                    <a:pt x="151" y="264"/>
                  </a:lnTo>
                  <a:lnTo>
                    <a:pt x="156" y="273"/>
                  </a:lnTo>
                  <a:lnTo>
                    <a:pt x="158" y="281"/>
                  </a:lnTo>
                  <a:lnTo>
                    <a:pt x="159" y="291"/>
                  </a:lnTo>
                  <a:lnTo>
                    <a:pt x="158" y="297"/>
                  </a:lnTo>
                  <a:lnTo>
                    <a:pt x="153" y="307"/>
                  </a:lnTo>
                  <a:lnTo>
                    <a:pt x="148" y="313"/>
                  </a:lnTo>
                  <a:lnTo>
                    <a:pt x="138" y="321"/>
                  </a:lnTo>
                  <a:lnTo>
                    <a:pt x="127" y="326"/>
                  </a:lnTo>
                  <a:lnTo>
                    <a:pt x="116" y="334"/>
                  </a:lnTo>
                  <a:lnTo>
                    <a:pt x="103" y="341"/>
                  </a:lnTo>
                  <a:lnTo>
                    <a:pt x="92" y="350"/>
                  </a:lnTo>
                  <a:lnTo>
                    <a:pt x="77" y="360"/>
                  </a:lnTo>
                  <a:lnTo>
                    <a:pt x="66" y="371"/>
                  </a:lnTo>
                  <a:lnTo>
                    <a:pt x="55" y="382"/>
                  </a:lnTo>
                  <a:lnTo>
                    <a:pt x="44" y="394"/>
                  </a:lnTo>
                  <a:lnTo>
                    <a:pt x="34" y="402"/>
                  </a:lnTo>
                  <a:lnTo>
                    <a:pt x="24" y="411"/>
                  </a:lnTo>
                  <a:lnTo>
                    <a:pt x="16" y="421"/>
                  </a:lnTo>
                  <a:lnTo>
                    <a:pt x="10" y="431"/>
                  </a:lnTo>
                  <a:lnTo>
                    <a:pt x="4" y="439"/>
                  </a:lnTo>
                  <a:lnTo>
                    <a:pt x="2" y="447"/>
                  </a:lnTo>
                  <a:lnTo>
                    <a:pt x="0" y="453"/>
                  </a:lnTo>
                  <a:lnTo>
                    <a:pt x="4" y="460"/>
                  </a:lnTo>
                  <a:lnTo>
                    <a:pt x="7" y="464"/>
                  </a:lnTo>
                  <a:lnTo>
                    <a:pt x="12" y="476"/>
                  </a:lnTo>
                  <a:lnTo>
                    <a:pt x="15" y="490"/>
                  </a:lnTo>
                  <a:lnTo>
                    <a:pt x="21" y="511"/>
                  </a:lnTo>
                  <a:lnTo>
                    <a:pt x="28" y="532"/>
                  </a:lnTo>
                  <a:lnTo>
                    <a:pt x="36" y="557"/>
                  </a:lnTo>
                  <a:lnTo>
                    <a:pt x="42" y="583"/>
                  </a:lnTo>
                  <a:lnTo>
                    <a:pt x="50" y="609"/>
                  </a:lnTo>
                  <a:lnTo>
                    <a:pt x="58" y="633"/>
                  </a:lnTo>
                  <a:lnTo>
                    <a:pt x="66" y="659"/>
                  </a:lnTo>
                  <a:lnTo>
                    <a:pt x="74" y="680"/>
                  </a:lnTo>
                  <a:lnTo>
                    <a:pt x="84" y="700"/>
                  </a:lnTo>
                  <a:lnTo>
                    <a:pt x="92" y="715"/>
                  </a:lnTo>
                  <a:lnTo>
                    <a:pt x="100" y="726"/>
                  </a:lnTo>
                  <a:lnTo>
                    <a:pt x="108" y="732"/>
                  </a:lnTo>
                  <a:lnTo>
                    <a:pt x="116" y="734"/>
                  </a:lnTo>
                  <a:lnTo>
                    <a:pt x="124" y="721"/>
                  </a:lnTo>
                  <a:lnTo>
                    <a:pt x="134" y="697"/>
                  </a:lnTo>
                  <a:lnTo>
                    <a:pt x="143" y="660"/>
                  </a:lnTo>
                  <a:lnTo>
                    <a:pt x="158" y="617"/>
                  </a:lnTo>
                  <a:lnTo>
                    <a:pt x="172" y="562"/>
                  </a:lnTo>
                  <a:lnTo>
                    <a:pt x="186" y="505"/>
                  </a:lnTo>
                  <a:lnTo>
                    <a:pt x="201" y="440"/>
                  </a:lnTo>
                  <a:lnTo>
                    <a:pt x="215" y="379"/>
                  </a:lnTo>
                  <a:lnTo>
                    <a:pt x="228" y="313"/>
                  </a:lnTo>
                  <a:lnTo>
                    <a:pt x="243" y="252"/>
                  </a:lnTo>
                  <a:lnTo>
                    <a:pt x="254" y="195"/>
                  </a:lnTo>
                  <a:lnTo>
                    <a:pt x="267" y="145"/>
                  </a:lnTo>
                  <a:lnTo>
                    <a:pt x="275" y="100"/>
                  </a:lnTo>
                  <a:lnTo>
                    <a:pt x="281" y="68"/>
                  </a:lnTo>
                  <a:lnTo>
                    <a:pt x="286" y="45"/>
                  </a:lnTo>
                  <a:lnTo>
                    <a:pt x="288" y="39"/>
                  </a:lnTo>
                  <a:lnTo>
                    <a:pt x="256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04" name="Freeform 12"/>
            <p:cNvSpPr>
              <a:spLocks/>
            </p:cNvSpPr>
            <p:nvPr/>
          </p:nvSpPr>
          <p:spPr bwMode="auto">
            <a:xfrm>
              <a:off x="313" y="2647"/>
              <a:ext cx="143" cy="349"/>
            </a:xfrm>
            <a:custGeom>
              <a:avLst/>
              <a:gdLst>
                <a:gd name="T0" fmla="*/ 245 w 285"/>
                <a:gd name="T1" fmla="*/ 11 h 698"/>
                <a:gd name="T2" fmla="*/ 200 w 285"/>
                <a:gd name="T3" fmla="*/ 43 h 698"/>
                <a:gd name="T4" fmla="*/ 151 w 285"/>
                <a:gd name="T5" fmla="*/ 92 h 698"/>
                <a:gd name="T6" fmla="*/ 107 w 285"/>
                <a:gd name="T7" fmla="*/ 148 h 698"/>
                <a:gd name="T8" fmla="*/ 104 w 285"/>
                <a:gd name="T9" fmla="*/ 206 h 698"/>
                <a:gd name="T10" fmla="*/ 131 w 285"/>
                <a:gd name="T11" fmla="*/ 238 h 698"/>
                <a:gd name="T12" fmla="*/ 110 w 285"/>
                <a:gd name="T13" fmla="*/ 257 h 698"/>
                <a:gd name="T14" fmla="*/ 74 w 285"/>
                <a:gd name="T15" fmla="*/ 292 h 698"/>
                <a:gd name="T16" fmla="*/ 35 w 285"/>
                <a:gd name="T17" fmla="*/ 334 h 698"/>
                <a:gd name="T18" fmla="*/ 6 w 285"/>
                <a:gd name="T19" fmla="*/ 374 h 698"/>
                <a:gd name="T20" fmla="*/ 3 w 285"/>
                <a:gd name="T21" fmla="*/ 408 h 698"/>
                <a:gd name="T22" fmla="*/ 17 w 285"/>
                <a:gd name="T23" fmla="*/ 450 h 698"/>
                <a:gd name="T24" fmla="*/ 38 w 285"/>
                <a:gd name="T25" fmla="*/ 519 h 698"/>
                <a:gd name="T26" fmla="*/ 59 w 285"/>
                <a:gd name="T27" fmla="*/ 594 h 698"/>
                <a:gd name="T28" fmla="*/ 78 w 285"/>
                <a:gd name="T29" fmla="*/ 658 h 698"/>
                <a:gd name="T30" fmla="*/ 88 w 285"/>
                <a:gd name="T31" fmla="*/ 695 h 698"/>
                <a:gd name="T32" fmla="*/ 94 w 285"/>
                <a:gd name="T33" fmla="*/ 698 h 698"/>
                <a:gd name="T34" fmla="*/ 117 w 285"/>
                <a:gd name="T35" fmla="*/ 695 h 698"/>
                <a:gd name="T36" fmla="*/ 131 w 285"/>
                <a:gd name="T37" fmla="*/ 678 h 698"/>
                <a:gd name="T38" fmla="*/ 122 w 285"/>
                <a:gd name="T39" fmla="*/ 642 h 698"/>
                <a:gd name="T40" fmla="*/ 106 w 285"/>
                <a:gd name="T41" fmla="*/ 581 h 698"/>
                <a:gd name="T42" fmla="*/ 85 w 285"/>
                <a:gd name="T43" fmla="*/ 509 h 698"/>
                <a:gd name="T44" fmla="*/ 67 w 285"/>
                <a:gd name="T45" fmla="*/ 443 h 698"/>
                <a:gd name="T46" fmla="*/ 59 w 285"/>
                <a:gd name="T47" fmla="*/ 398 h 698"/>
                <a:gd name="T48" fmla="*/ 69 w 285"/>
                <a:gd name="T49" fmla="*/ 377 h 698"/>
                <a:gd name="T50" fmla="*/ 104 w 285"/>
                <a:gd name="T51" fmla="*/ 348 h 698"/>
                <a:gd name="T52" fmla="*/ 151 w 285"/>
                <a:gd name="T53" fmla="*/ 318 h 698"/>
                <a:gd name="T54" fmla="*/ 194 w 285"/>
                <a:gd name="T55" fmla="*/ 286 h 698"/>
                <a:gd name="T56" fmla="*/ 223 w 285"/>
                <a:gd name="T57" fmla="*/ 262 h 698"/>
                <a:gd name="T58" fmla="*/ 216 w 285"/>
                <a:gd name="T59" fmla="*/ 246 h 698"/>
                <a:gd name="T60" fmla="*/ 194 w 285"/>
                <a:gd name="T61" fmla="*/ 230 h 698"/>
                <a:gd name="T62" fmla="*/ 173 w 285"/>
                <a:gd name="T63" fmla="*/ 214 h 698"/>
                <a:gd name="T64" fmla="*/ 159 w 285"/>
                <a:gd name="T65" fmla="*/ 196 h 698"/>
                <a:gd name="T66" fmla="*/ 149 w 285"/>
                <a:gd name="T67" fmla="*/ 177 h 698"/>
                <a:gd name="T68" fmla="*/ 154 w 285"/>
                <a:gd name="T69" fmla="*/ 154 h 698"/>
                <a:gd name="T70" fmla="*/ 181 w 285"/>
                <a:gd name="T71" fmla="*/ 124 h 698"/>
                <a:gd name="T72" fmla="*/ 218 w 285"/>
                <a:gd name="T73" fmla="*/ 93 h 698"/>
                <a:gd name="T74" fmla="*/ 253 w 285"/>
                <a:gd name="T75" fmla="*/ 64 h 698"/>
                <a:gd name="T76" fmla="*/ 279 w 285"/>
                <a:gd name="T77" fmla="*/ 48 h 698"/>
                <a:gd name="T78" fmla="*/ 284 w 285"/>
                <a:gd name="T79" fmla="*/ 40 h 698"/>
                <a:gd name="T80" fmla="*/ 277 w 285"/>
                <a:gd name="T81" fmla="*/ 19 h 698"/>
                <a:gd name="T82" fmla="*/ 261 w 285"/>
                <a:gd name="T83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5" h="698">
                  <a:moveTo>
                    <a:pt x="255" y="5"/>
                  </a:moveTo>
                  <a:lnTo>
                    <a:pt x="252" y="6"/>
                  </a:lnTo>
                  <a:lnTo>
                    <a:pt x="245" y="11"/>
                  </a:lnTo>
                  <a:lnTo>
                    <a:pt x="232" y="19"/>
                  </a:lnTo>
                  <a:lnTo>
                    <a:pt x="218" y="31"/>
                  </a:lnTo>
                  <a:lnTo>
                    <a:pt x="200" y="43"/>
                  </a:lnTo>
                  <a:lnTo>
                    <a:pt x="183" y="58"/>
                  </a:lnTo>
                  <a:lnTo>
                    <a:pt x="167" y="74"/>
                  </a:lnTo>
                  <a:lnTo>
                    <a:pt x="151" y="92"/>
                  </a:lnTo>
                  <a:lnTo>
                    <a:pt x="131" y="109"/>
                  </a:lnTo>
                  <a:lnTo>
                    <a:pt x="119" y="129"/>
                  </a:lnTo>
                  <a:lnTo>
                    <a:pt x="107" y="148"/>
                  </a:lnTo>
                  <a:lnTo>
                    <a:pt x="102" y="167"/>
                  </a:lnTo>
                  <a:lnTo>
                    <a:pt x="99" y="186"/>
                  </a:lnTo>
                  <a:lnTo>
                    <a:pt x="104" y="206"/>
                  </a:lnTo>
                  <a:lnTo>
                    <a:pt x="115" y="222"/>
                  </a:lnTo>
                  <a:lnTo>
                    <a:pt x="135" y="238"/>
                  </a:lnTo>
                  <a:lnTo>
                    <a:pt x="131" y="238"/>
                  </a:lnTo>
                  <a:lnTo>
                    <a:pt x="127" y="243"/>
                  </a:lnTo>
                  <a:lnTo>
                    <a:pt x="120" y="249"/>
                  </a:lnTo>
                  <a:lnTo>
                    <a:pt x="110" y="257"/>
                  </a:lnTo>
                  <a:lnTo>
                    <a:pt x="98" y="267"/>
                  </a:lnTo>
                  <a:lnTo>
                    <a:pt x="86" y="279"/>
                  </a:lnTo>
                  <a:lnTo>
                    <a:pt x="74" y="292"/>
                  </a:lnTo>
                  <a:lnTo>
                    <a:pt x="61" y="307"/>
                  </a:lnTo>
                  <a:lnTo>
                    <a:pt x="46" y="320"/>
                  </a:lnTo>
                  <a:lnTo>
                    <a:pt x="35" y="334"/>
                  </a:lnTo>
                  <a:lnTo>
                    <a:pt x="22" y="348"/>
                  </a:lnTo>
                  <a:lnTo>
                    <a:pt x="14" y="361"/>
                  </a:lnTo>
                  <a:lnTo>
                    <a:pt x="6" y="374"/>
                  </a:lnTo>
                  <a:lnTo>
                    <a:pt x="3" y="387"/>
                  </a:lnTo>
                  <a:lnTo>
                    <a:pt x="0" y="397"/>
                  </a:lnTo>
                  <a:lnTo>
                    <a:pt x="3" y="408"/>
                  </a:lnTo>
                  <a:lnTo>
                    <a:pt x="8" y="418"/>
                  </a:lnTo>
                  <a:lnTo>
                    <a:pt x="13" y="432"/>
                  </a:lnTo>
                  <a:lnTo>
                    <a:pt x="17" y="450"/>
                  </a:lnTo>
                  <a:lnTo>
                    <a:pt x="24" y="472"/>
                  </a:lnTo>
                  <a:lnTo>
                    <a:pt x="32" y="495"/>
                  </a:lnTo>
                  <a:lnTo>
                    <a:pt x="38" y="519"/>
                  </a:lnTo>
                  <a:lnTo>
                    <a:pt x="45" y="543"/>
                  </a:lnTo>
                  <a:lnTo>
                    <a:pt x="53" y="570"/>
                  </a:lnTo>
                  <a:lnTo>
                    <a:pt x="59" y="594"/>
                  </a:lnTo>
                  <a:lnTo>
                    <a:pt x="66" y="618"/>
                  </a:lnTo>
                  <a:lnTo>
                    <a:pt x="72" y="637"/>
                  </a:lnTo>
                  <a:lnTo>
                    <a:pt x="78" y="658"/>
                  </a:lnTo>
                  <a:lnTo>
                    <a:pt x="82" y="674"/>
                  </a:lnTo>
                  <a:lnTo>
                    <a:pt x="85" y="687"/>
                  </a:lnTo>
                  <a:lnTo>
                    <a:pt x="88" y="695"/>
                  </a:lnTo>
                  <a:lnTo>
                    <a:pt x="88" y="698"/>
                  </a:lnTo>
                  <a:lnTo>
                    <a:pt x="90" y="698"/>
                  </a:lnTo>
                  <a:lnTo>
                    <a:pt x="94" y="698"/>
                  </a:lnTo>
                  <a:lnTo>
                    <a:pt x="102" y="698"/>
                  </a:lnTo>
                  <a:lnTo>
                    <a:pt x="110" y="698"/>
                  </a:lnTo>
                  <a:lnTo>
                    <a:pt x="117" y="695"/>
                  </a:lnTo>
                  <a:lnTo>
                    <a:pt x="125" y="692"/>
                  </a:lnTo>
                  <a:lnTo>
                    <a:pt x="130" y="686"/>
                  </a:lnTo>
                  <a:lnTo>
                    <a:pt x="131" y="678"/>
                  </a:lnTo>
                  <a:lnTo>
                    <a:pt x="130" y="670"/>
                  </a:lnTo>
                  <a:lnTo>
                    <a:pt x="127" y="657"/>
                  </a:lnTo>
                  <a:lnTo>
                    <a:pt x="122" y="642"/>
                  </a:lnTo>
                  <a:lnTo>
                    <a:pt x="119" y="623"/>
                  </a:lnTo>
                  <a:lnTo>
                    <a:pt x="112" y="602"/>
                  </a:lnTo>
                  <a:lnTo>
                    <a:pt x="106" y="581"/>
                  </a:lnTo>
                  <a:lnTo>
                    <a:pt x="98" y="557"/>
                  </a:lnTo>
                  <a:lnTo>
                    <a:pt x="93" y="533"/>
                  </a:lnTo>
                  <a:lnTo>
                    <a:pt x="85" y="509"/>
                  </a:lnTo>
                  <a:lnTo>
                    <a:pt x="78" y="487"/>
                  </a:lnTo>
                  <a:lnTo>
                    <a:pt x="70" y="462"/>
                  </a:lnTo>
                  <a:lnTo>
                    <a:pt x="67" y="443"/>
                  </a:lnTo>
                  <a:lnTo>
                    <a:pt x="62" y="424"/>
                  </a:lnTo>
                  <a:lnTo>
                    <a:pt x="59" y="409"/>
                  </a:lnTo>
                  <a:lnTo>
                    <a:pt x="59" y="398"/>
                  </a:lnTo>
                  <a:lnTo>
                    <a:pt x="59" y="392"/>
                  </a:lnTo>
                  <a:lnTo>
                    <a:pt x="62" y="385"/>
                  </a:lnTo>
                  <a:lnTo>
                    <a:pt x="69" y="377"/>
                  </a:lnTo>
                  <a:lnTo>
                    <a:pt x="78" y="368"/>
                  </a:lnTo>
                  <a:lnTo>
                    <a:pt x="91" y="360"/>
                  </a:lnTo>
                  <a:lnTo>
                    <a:pt x="104" y="348"/>
                  </a:lnTo>
                  <a:lnTo>
                    <a:pt x="119" y="339"/>
                  </a:lnTo>
                  <a:lnTo>
                    <a:pt x="135" y="329"/>
                  </a:lnTo>
                  <a:lnTo>
                    <a:pt x="151" y="318"/>
                  </a:lnTo>
                  <a:lnTo>
                    <a:pt x="165" y="307"/>
                  </a:lnTo>
                  <a:lnTo>
                    <a:pt x="181" y="295"/>
                  </a:lnTo>
                  <a:lnTo>
                    <a:pt x="194" y="286"/>
                  </a:lnTo>
                  <a:lnTo>
                    <a:pt x="207" y="276"/>
                  </a:lnTo>
                  <a:lnTo>
                    <a:pt x="216" y="268"/>
                  </a:lnTo>
                  <a:lnTo>
                    <a:pt x="223" y="262"/>
                  </a:lnTo>
                  <a:lnTo>
                    <a:pt x="226" y="257"/>
                  </a:lnTo>
                  <a:lnTo>
                    <a:pt x="226" y="254"/>
                  </a:lnTo>
                  <a:lnTo>
                    <a:pt x="216" y="246"/>
                  </a:lnTo>
                  <a:lnTo>
                    <a:pt x="207" y="238"/>
                  </a:lnTo>
                  <a:lnTo>
                    <a:pt x="200" y="234"/>
                  </a:lnTo>
                  <a:lnTo>
                    <a:pt x="194" y="230"/>
                  </a:lnTo>
                  <a:lnTo>
                    <a:pt x="188" y="223"/>
                  </a:lnTo>
                  <a:lnTo>
                    <a:pt x="181" y="220"/>
                  </a:lnTo>
                  <a:lnTo>
                    <a:pt x="173" y="214"/>
                  </a:lnTo>
                  <a:lnTo>
                    <a:pt x="168" y="207"/>
                  </a:lnTo>
                  <a:lnTo>
                    <a:pt x="162" y="201"/>
                  </a:lnTo>
                  <a:lnTo>
                    <a:pt x="159" y="196"/>
                  </a:lnTo>
                  <a:lnTo>
                    <a:pt x="154" y="191"/>
                  </a:lnTo>
                  <a:lnTo>
                    <a:pt x="151" y="185"/>
                  </a:lnTo>
                  <a:lnTo>
                    <a:pt x="149" y="177"/>
                  </a:lnTo>
                  <a:lnTo>
                    <a:pt x="151" y="172"/>
                  </a:lnTo>
                  <a:lnTo>
                    <a:pt x="151" y="162"/>
                  </a:lnTo>
                  <a:lnTo>
                    <a:pt x="154" y="154"/>
                  </a:lnTo>
                  <a:lnTo>
                    <a:pt x="162" y="145"/>
                  </a:lnTo>
                  <a:lnTo>
                    <a:pt x="171" y="135"/>
                  </a:lnTo>
                  <a:lnTo>
                    <a:pt x="181" y="124"/>
                  </a:lnTo>
                  <a:lnTo>
                    <a:pt x="192" y="114"/>
                  </a:lnTo>
                  <a:lnTo>
                    <a:pt x="205" y="103"/>
                  </a:lnTo>
                  <a:lnTo>
                    <a:pt x="218" y="93"/>
                  </a:lnTo>
                  <a:lnTo>
                    <a:pt x="231" y="82"/>
                  </a:lnTo>
                  <a:lnTo>
                    <a:pt x="242" y="74"/>
                  </a:lnTo>
                  <a:lnTo>
                    <a:pt x="253" y="64"/>
                  </a:lnTo>
                  <a:lnTo>
                    <a:pt x="263" y="58"/>
                  </a:lnTo>
                  <a:lnTo>
                    <a:pt x="273" y="51"/>
                  </a:lnTo>
                  <a:lnTo>
                    <a:pt x="279" y="48"/>
                  </a:lnTo>
                  <a:lnTo>
                    <a:pt x="282" y="43"/>
                  </a:lnTo>
                  <a:lnTo>
                    <a:pt x="285" y="43"/>
                  </a:lnTo>
                  <a:lnTo>
                    <a:pt x="284" y="40"/>
                  </a:lnTo>
                  <a:lnTo>
                    <a:pt x="282" y="34"/>
                  </a:lnTo>
                  <a:lnTo>
                    <a:pt x="281" y="26"/>
                  </a:lnTo>
                  <a:lnTo>
                    <a:pt x="277" y="19"/>
                  </a:lnTo>
                  <a:lnTo>
                    <a:pt x="273" y="10"/>
                  </a:lnTo>
                  <a:lnTo>
                    <a:pt x="268" y="5"/>
                  </a:lnTo>
                  <a:lnTo>
                    <a:pt x="261" y="0"/>
                  </a:lnTo>
                  <a:lnTo>
                    <a:pt x="255" y="5"/>
                  </a:lnTo>
                  <a:lnTo>
                    <a:pt x="255" y="5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05" name="Freeform 13"/>
            <p:cNvSpPr>
              <a:spLocks/>
            </p:cNvSpPr>
            <p:nvPr/>
          </p:nvSpPr>
          <p:spPr bwMode="auto">
            <a:xfrm>
              <a:off x="240" y="2712"/>
              <a:ext cx="105" cy="310"/>
            </a:xfrm>
            <a:custGeom>
              <a:avLst/>
              <a:gdLst>
                <a:gd name="T0" fmla="*/ 185 w 212"/>
                <a:gd name="T1" fmla="*/ 14 h 619"/>
                <a:gd name="T2" fmla="*/ 181 w 212"/>
                <a:gd name="T3" fmla="*/ 17 h 619"/>
                <a:gd name="T4" fmla="*/ 173 w 212"/>
                <a:gd name="T5" fmla="*/ 32 h 619"/>
                <a:gd name="T6" fmla="*/ 161 w 212"/>
                <a:gd name="T7" fmla="*/ 54 h 619"/>
                <a:gd name="T8" fmla="*/ 145 w 212"/>
                <a:gd name="T9" fmla="*/ 83 h 619"/>
                <a:gd name="T10" fmla="*/ 124 w 212"/>
                <a:gd name="T11" fmla="*/ 117 h 619"/>
                <a:gd name="T12" fmla="*/ 104 w 212"/>
                <a:gd name="T13" fmla="*/ 157 h 619"/>
                <a:gd name="T14" fmla="*/ 84 w 212"/>
                <a:gd name="T15" fmla="*/ 202 h 619"/>
                <a:gd name="T16" fmla="*/ 64 w 212"/>
                <a:gd name="T17" fmla="*/ 249 h 619"/>
                <a:gd name="T18" fmla="*/ 43 w 212"/>
                <a:gd name="T19" fmla="*/ 297 h 619"/>
                <a:gd name="T20" fmla="*/ 27 w 212"/>
                <a:gd name="T21" fmla="*/ 348 h 619"/>
                <a:gd name="T22" fmla="*/ 15 w 212"/>
                <a:gd name="T23" fmla="*/ 398 h 619"/>
                <a:gd name="T24" fmla="*/ 5 w 212"/>
                <a:gd name="T25" fmla="*/ 449 h 619"/>
                <a:gd name="T26" fmla="*/ 0 w 212"/>
                <a:gd name="T27" fmla="*/ 496 h 619"/>
                <a:gd name="T28" fmla="*/ 3 w 212"/>
                <a:gd name="T29" fmla="*/ 541 h 619"/>
                <a:gd name="T30" fmla="*/ 13 w 212"/>
                <a:gd name="T31" fmla="*/ 583 h 619"/>
                <a:gd name="T32" fmla="*/ 32 w 212"/>
                <a:gd name="T33" fmla="*/ 619 h 619"/>
                <a:gd name="T34" fmla="*/ 87 w 212"/>
                <a:gd name="T35" fmla="*/ 563 h 619"/>
                <a:gd name="T36" fmla="*/ 85 w 212"/>
                <a:gd name="T37" fmla="*/ 558 h 619"/>
                <a:gd name="T38" fmla="*/ 85 w 212"/>
                <a:gd name="T39" fmla="*/ 549 h 619"/>
                <a:gd name="T40" fmla="*/ 85 w 212"/>
                <a:gd name="T41" fmla="*/ 531 h 619"/>
                <a:gd name="T42" fmla="*/ 85 w 212"/>
                <a:gd name="T43" fmla="*/ 510 h 619"/>
                <a:gd name="T44" fmla="*/ 85 w 212"/>
                <a:gd name="T45" fmla="*/ 483 h 619"/>
                <a:gd name="T46" fmla="*/ 85 w 212"/>
                <a:gd name="T47" fmla="*/ 454 h 619"/>
                <a:gd name="T48" fmla="*/ 87 w 212"/>
                <a:gd name="T49" fmla="*/ 419 h 619"/>
                <a:gd name="T50" fmla="*/ 92 w 212"/>
                <a:gd name="T51" fmla="*/ 382 h 619"/>
                <a:gd name="T52" fmla="*/ 95 w 212"/>
                <a:gd name="T53" fmla="*/ 342 h 619"/>
                <a:gd name="T54" fmla="*/ 103 w 212"/>
                <a:gd name="T55" fmla="*/ 302 h 619"/>
                <a:gd name="T56" fmla="*/ 112 w 212"/>
                <a:gd name="T57" fmla="*/ 258 h 619"/>
                <a:gd name="T58" fmla="*/ 125 w 212"/>
                <a:gd name="T59" fmla="*/ 215 h 619"/>
                <a:gd name="T60" fmla="*/ 140 w 212"/>
                <a:gd name="T61" fmla="*/ 170 h 619"/>
                <a:gd name="T62" fmla="*/ 159 w 212"/>
                <a:gd name="T63" fmla="*/ 128 h 619"/>
                <a:gd name="T64" fmla="*/ 181 w 212"/>
                <a:gd name="T65" fmla="*/ 85 h 619"/>
                <a:gd name="T66" fmla="*/ 207 w 212"/>
                <a:gd name="T67" fmla="*/ 45 h 619"/>
                <a:gd name="T68" fmla="*/ 210 w 212"/>
                <a:gd name="T69" fmla="*/ 38 h 619"/>
                <a:gd name="T70" fmla="*/ 212 w 212"/>
                <a:gd name="T71" fmla="*/ 29 h 619"/>
                <a:gd name="T72" fmla="*/ 210 w 212"/>
                <a:gd name="T73" fmla="*/ 19 h 619"/>
                <a:gd name="T74" fmla="*/ 209 w 212"/>
                <a:gd name="T75" fmla="*/ 9 h 619"/>
                <a:gd name="T76" fmla="*/ 204 w 212"/>
                <a:gd name="T77" fmla="*/ 1 h 619"/>
                <a:gd name="T78" fmla="*/ 197 w 212"/>
                <a:gd name="T79" fmla="*/ 0 h 619"/>
                <a:gd name="T80" fmla="*/ 194 w 212"/>
                <a:gd name="T81" fmla="*/ 0 h 619"/>
                <a:gd name="T82" fmla="*/ 191 w 212"/>
                <a:gd name="T83" fmla="*/ 3 h 619"/>
                <a:gd name="T84" fmla="*/ 188 w 212"/>
                <a:gd name="T85" fmla="*/ 6 h 619"/>
                <a:gd name="T86" fmla="*/ 185 w 212"/>
                <a:gd name="T87" fmla="*/ 14 h 619"/>
                <a:gd name="T88" fmla="*/ 185 w 212"/>
                <a:gd name="T89" fmla="*/ 14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2" h="619">
                  <a:moveTo>
                    <a:pt x="185" y="14"/>
                  </a:moveTo>
                  <a:lnTo>
                    <a:pt x="181" y="17"/>
                  </a:lnTo>
                  <a:lnTo>
                    <a:pt x="173" y="32"/>
                  </a:lnTo>
                  <a:lnTo>
                    <a:pt x="161" y="54"/>
                  </a:lnTo>
                  <a:lnTo>
                    <a:pt x="145" y="83"/>
                  </a:lnTo>
                  <a:lnTo>
                    <a:pt x="124" y="117"/>
                  </a:lnTo>
                  <a:lnTo>
                    <a:pt x="104" y="157"/>
                  </a:lnTo>
                  <a:lnTo>
                    <a:pt x="84" y="202"/>
                  </a:lnTo>
                  <a:lnTo>
                    <a:pt x="64" y="249"/>
                  </a:lnTo>
                  <a:lnTo>
                    <a:pt x="43" y="297"/>
                  </a:lnTo>
                  <a:lnTo>
                    <a:pt x="27" y="348"/>
                  </a:lnTo>
                  <a:lnTo>
                    <a:pt x="15" y="398"/>
                  </a:lnTo>
                  <a:lnTo>
                    <a:pt x="5" y="449"/>
                  </a:lnTo>
                  <a:lnTo>
                    <a:pt x="0" y="496"/>
                  </a:lnTo>
                  <a:lnTo>
                    <a:pt x="3" y="541"/>
                  </a:lnTo>
                  <a:lnTo>
                    <a:pt x="13" y="583"/>
                  </a:lnTo>
                  <a:lnTo>
                    <a:pt x="32" y="619"/>
                  </a:lnTo>
                  <a:lnTo>
                    <a:pt x="87" y="563"/>
                  </a:lnTo>
                  <a:lnTo>
                    <a:pt x="85" y="558"/>
                  </a:lnTo>
                  <a:lnTo>
                    <a:pt x="85" y="549"/>
                  </a:lnTo>
                  <a:lnTo>
                    <a:pt x="85" y="531"/>
                  </a:lnTo>
                  <a:lnTo>
                    <a:pt x="85" y="510"/>
                  </a:lnTo>
                  <a:lnTo>
                    <a:pt x="85" y="483"/>
                  </a:lnTo>
                  <a:lnTo>
                    <a:pt x="85" y="454"/>
                  </a:lnTo>
                  <a:lnTo>
                    <a:pt x="87" y="419"/>
                  </a:lnTo>
                  <a:lnTo>
                    <a:pt x="92" y="382"/>
                  </a:lnTo>
                  <a:lnTo>
                    <a:pt x="95" y="342"/>
                  </a:lnTo>
                  <a:lnTo>
                    <a:pt x="103" y="302"/>
                  </a:lnTo>
                  <a:lnTo>
                    <a:pt x="112" y="258"/>
                  </a:lnTo>
                  <a:lnTo>
                    <a:pt x="125" y="215"/>
                  </a:lnTo>
                  <a:lnTo>
                    <a:pt x="140" y="170"/>
                  </a:lnTo>
                  <a:lnTo>
                    <a:pt x="159" y="128"/>
                  </a:lnTo>
                  <a:lnTo>
                    <a:pt x="181" y="85"/>
                  </a:lnTo>
                  <a:lnTo>
                    <a:pt x="207" y="45"/>
                  </a:lnTo>
                  <a:lnTo>
                    <a:pt x="210" y="38"/>
                  </a:lnTo>
                  <a:lnTo>
                    <a:pt x="212" y="29"/>
                  </a:lnTo>
                  <a:lnTo>
                    <a:pt x="210" y="19"/>
                  </a:lnTo>
                  <a:lnTo>
                    <a:pt x="209" y="9"/>
                  </a:lnTo>
                  <a:lnTo>
                    <a:pt x="204" y="1"/>
                  </a:lnTo>
                  <a:lnTo>
                    <a:pt x="197" y="0"/>
                  </a:lnTo>
                  <a:lnTo>
                    <a:pt x="194" y="0"/>
                  </a:lnTo>
                  <a:lnTo>
                    <a:pt x="191" y="3"/>
                  </a:lnTo>
                  <a:lnTo>
                    <a:pt x="188" y="6"/>
                  </a:lnTo>
                  <a:lnTo>
                    <a:pt x="185" y="14"/>
                  </a:lnTo>
                  <a:lnTo>
                    <a:pt x="185" y="14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06" name="Freeform 14"/>
            <p:cNvSpPr>
              <a:spLocks/>
            </p:cNvSpPr>
            <p:nvPr/>
          </p:nvSpPr>
          <p:spPr bwMode="auto">
            <a:xfrm>
              <a:off x="449" y="2410"/>
              <a:ext cx="209" cy="273"/>
            </a:xfrm>
            <a:custGeom>
              <a:avLst/>
              <a:gdLst>
                <a:gd name="T0" fmla="*/ 6 w 419"/>
                <a:gd name="T1" fmla="*/ 277 h 546"/>
                <a:gd name="T2" fmla="*/ 26 w 419"/>
                <a:gd name="T3" fmla="*/ 325 h 546"/>
                <a:gd name="T4" fmla="*/ 58 w 419"/>
                <a:gd name="T5" fmla="*/ 397 h 546"/>
                <a:gd name="T6" fmla="*/ 91 w 419"/>
                <a:gd name="T7" fmla="*/ 466 h 546"/>
                <a:gd name="T8" fmla="*/ 124 w 419"/>
                <a:gd name="T9" fmla="*/ 521 h 546"/>
                <a:gd name="T10" fmla="*/ 148 w 419"/>
                <a:gd name="T11" fmla="*/ 535 h 546"/>
                <a:gd name="T12" fmla="*/ 170 w 419"/>
                <a:gd name="T13" fmla="*/ 540 h 546"/>
                <a:gd name="T14" fmla="*/ 193 w 419"/>
                <a:gd name="T15" fmla="*/ 543 h 546"/>
                <a:gd name="T16" fmla="*/ 215 w 419"/>
                <a:gd name="T17" fmla="*/ 545 h 546"/>
                <a:gd name="T18" fmla="*/ 238 w 419"/>
                <a:gd name="T19" fmla="*/ 543 h 546"/>
                <a:gd name="T20" fmla="*/ 257 w 419"/>
                <a:gd name="T21" fmla="*/ 530 h 546"/>
                <a:gd name="T22" fmla="*/ 281 w 419"/>
                <a:gd name="T23" fmla="*/ 493 h 546"/>
                <a:gd name="T24" fmla="*/ 313 w 419"/>
                <a:gd name="T25" fmla="*/ 442 h 546"/>
                <a:gd name="T26" fmla="*/ 345 w 419"/>
                <a:gd name="T27" fmla="*/ 375 h 546"/>
                <a:gd name="T28" fmla="*/ 376 w 419"/>
                <a:gd name="T29" fmla="*/ 304 h 546"/>
                <a:gd name="T30" fmla="*/ 393 w 419"/>
                <a:gd name="T31" fmla="*/ 251 h 546"/>
                <a:gd name="T32" fmla="*/ 400 w 419"/>
                <a:gd name="T33" fmla="*/ 232 h 546"/>
                <a:gd name="T34" fmla="*/ 404 w 419"/>
                <a:gd name="T35" fmla="*/ 208 h 546"/>
                <a:gd name="T36" fmla="*/ 411 w 419"/>
                <a:gd name="T37" fmla="*/ 179 h 546"/>
                <a:gd name="T38" fmla="*/ 417 w 419"/>
                <a:gd name="T39" fmla="*/ 147 h 546"/>
                <a:gd name="T40" fmla="*/ 419 w 419"/>
                <a:gd name="T41" fmla="*/ 118 h 546"/>
                <a:gd name="T42" fmla="*/ 409 w 419"/>
                <a:gd name="T43" fmla="*/ 86 h 546"/>
                <a:gd name="T44" fmla="*/ 395 w 419"/>
                <a:gd name="T45" fmla="*/ 55 h 546"/>
                <a:gd name="T46" fmla="*/ 374 w 419"/>
                <a:gd name="T47" fmla="*/ 25 h 546"/>
                <a:gd name="T48" fmla="*/ 351 w 419"/>
                <a:gd name="T49" fmla="*/ 5 h 546"/>
                <a:gd name="T50" fmla="*/ 329 w 419"/>
                <a:gd name="T51" fmla="*/ 0 h 546"/>
                <a:gd name="T52" fmla="*/ 313 w 419"/>
                <a:gd name="T53" fmla="*/ 4 h 546"/>
                <a:gd name="T54" fmla="*/ 313 w 419"/>
                <a:gd name="T55" fmla="*/ 12 h 546"/>
                <a:gd name="T56" fmla="*/ 355 w 419"/>
                <a:gd name="T57" fmla="*/ 45 h 546"/>
                <a:gd name="T58" fmla="*/ 384 w 419"/>
                <a:gd name="T59" fmla="*/ 94 h 546"/>
                <a:gd name="T60" fmla="*/ 392 w 419"/>
                <a:gd name="T61" fmla="*/ 140 h 546"/>
                <a:gd name="T62" fmla="*/ 387 w 419"/>
                <a:gd name="T63" fmla="*/ 175 h 546"/>
                <a:gd name="T64" fmla="*/ 380 w 419"/>
                <a:gd name="T65" fmla="*/ 198 h 546"/>
                <a:gd name="T66" fmla="*/ 376 w 419"/>
                <a:gd name="T67" fmla="*/ 208 h 546"/>
                <a:gd name="T68" fmla="*/ 361 w 419"/>
                <a:gd name="T69" fmla="*/ 249 h 546"/>
                <a:gd name="T70" fmla="*/ 329 w 419"/>
                <a:gd name="T71" fmla="*/ 322 h 546"/>
                <a:gd name="T72" fmla="*/ 286 w 419"/>
                <a:gd name="T73" fmla="*/ 403 h 546"/>
                <a:gd name="T74" fmla="*/ 230 w 419"/>
                <a:gd name="T75" fmla="*/ 469 h 546"/>
                <a:gd name="T76" fmla="*/ 170 w 419"/>
                <a:gd name="T77" fmla="*/ 498 h 546"/>
                <a:gd name="T78" fmla="*/ 152 w 419"/>
                <a:gd name="T79" fmla="*/ 497 h 546"/>
                <a:gd name="T80" fmla="*/ 135 w 419"/>
                <a:gd name="T81" fmla="*/ 487 h 546"/>
                <a:gd name="T82" fmla="*/ 124 w 419"/>
                <a:gd name="T83" fmla="*/ 464 h 546"/>
                <a:gd name="T84" fmla="*/ 108 w 419"/>
                <a:gd name="T85" fmla="*/ 428 h 546"/>
                <a:gd name="T86" fmla="*/ 83 w 419"/>
                <a:gd name="T87" fmla="*/ 375 h 546"/>
                <a:gd name="T88" fmla="*/ 59 w 419"/>
                <a:gd name="T89" fmla="*/ 323 h 546"/>
                <a:gd name="T90" fmla="*/ 40 w 419"/>
                <a:gd name="T91" fmla="*/ 281 h 546"/>
                <a:gd name="T92" fmla="*/ 35 w 419"/>
                <a:gd name="T93" fmla="*/ 265 h 546"/>
                <a:gd name="T94" fmla="*/ 21 w 419"/>
                <a:gd name="T95" fmla="*/ 257 h 546"/>
                <a:gd name="T96" fmla="*/ 2 w 419"/>
                <a:gd name="T97" fmla="*/ 253 h 546"/>
                <a:gd name="T98" fmla="*/ 2 w 419"/>
                <a:gd name="T99" fmla="*/ 265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9" h="546">
                  <a:moveTo>
                    <a:pt x="2" y="265"/>
                  </a:moveTo>
                  <a:lnTo>
                    <a:pt x="2" y="269"/>
                  </a:lnTo>
                  <a:lnTo>
                    <a:pt x="6" y="277"/>
                  </a:lnTo>
                  <a:lnTo>
                    <a:pt x="11" y="289"/>
                  </a:lnTo>
                  <a:lnTo>
                    <a:pt x="18" y="305"/>
                  </a:lnTo>
                  <a:lnTo>
                    <a:pt x="26" y="325"/>
                  </a:lnTo>
                  <a:lnTo>
                    <a:pt x="35" y="347"/>
                  </a:lnTo>
                  <a:lnTo>
                    <a:pt x="45" y="371"/>
                  </a:lnTo>
                  <a:lnTo>
                    <a:pt x="58" y="397"/>
                  </a:lnTo>
                  <a:lnTo>
                    <a:pt x="67" y="421"/>
                  </a:lnTo>
                  <a:lnTo>
                    <a:pt x="80" y="445"/>
                  </a:lnTo>
                  <a:lnTo>
                    <a:pt x="91" y="466"/>
                  </a:lnTo>
                  <a:lnTo>
                    <a:pt x="103" y="489"/>
                  </a:lnTo>
                  <a:lnTo>
                    <a:pt x="112" y="506"/>
                  </a:lnTo>
                  <a:lnTo>
                    <a:pt x="124" y="521"/>
                  </a:lnTo>
                  <a:lnTo>
                    <a:pt x="132" y="529"/>
                  </a:lnTo>
                  <a:lnTo>
                    <a:pt x="140" y="535"/>
                  </a:lnTo>
                  <a:lnTo>
                    <a:pt x="148" y="535"/>
                  </a:lnTo>
                  <a:lnTo>
                    <a:pt x="154" y="537"/>
                  </a:lnTo>
                  <a:lnTo>
                    <a:pt x="162" y="537"/>
                  </a:lnTo>
                  <a:lnTo>
                    <a:pt x="170" y="540"/>
                  </a:lnTo>
                  <a:lnTo>
                    <a:pt x="177" y="541"/>
                  </a:lnTo>
                  <a:lnTo>
                    <a:pt x="185" y="541"/>
                  </a:lnTo>
                  <a:lnTo>
                    <a:pt x="193" y="543"/>
                  </a:lnTo>
                  <a:lnTo>
                    <a:pt x="201" y="545"/>
                  </a:lnTo>
                  <a:lnTo>
                    <a:pt x="207" y="545"/>
                  </a:lnTo>
                  <a:lnTo>
                    <a:pt x="215" y="545"/>
                  </a:lnTo>
                  <a:lnTo>
                    <a:pt x="220" y="545"/>
                  </a:lnTo>
                  <a:lnTo>
                    <a:pt x="228" y="546"/>
                  </a:lnTo>
                  <a:lnTo>
                    <a:pt x="238" y="543"/>
                  </a:lnTo>
                  <a:lnTo>
                    <a:pt x="247" y="541"/>
                  </a:lnTo>
                  <a:lnTo>
                    <a:pt x="252" y="537"/>
                  </a:lnTo>
                  <a:lnTo>
                    <a:pt x="257" y="530"/>
                  </a:lnTo>
                  <a:lnTo>
                    <a:pt x="263" y="519"/>
                  </a:lnTo>
                  <a:lnTo>
                    <a:pt x="273" y="508"/>
                  </a:lnTo>
                  <a:lnTo>
                    <a:pt x="281" y="493"/>
                  </a:lnTo>
                  <a:lnTo>
                    <a:pt x="291" y="479"/>
                  </a:lnTo>
                  <a:lnTo>
                    <a:pt x="302" y="460"/>
                  </a:lnTo>
                  <a:lnTo>
                    <a:pt x="313" y="442"/>
                  </a:lnTo>
                  <a:lnTo>
                    <a:pt x="324" y="419"/>
                  </a:lnTo>
                  <a:lnTo>
                    <a:pt x="334" y="399"/>
                  </a:lnTo>
                  <a:lnTo>
                    <a:pt x="345" y="375"/>
                  </a:lnTo>
                  <a:lnTo>
                    <a:pt x="356" y="350"/>
                  </a:lnTo>
                  <a:lnTo>
                    <a:pt x="366" y="326"/>
                  </a:lnTo>
                  <a:lnTo>
                    <a:pt x="376" y="304"/>
                  </a:lnTo>
                  <a:lnTo>
                    <a:pt x="385" y="280"/>
                  </a:lnTo>
                  <a:lnTo>
                    <a:pt x="393" y="256"/>
                  </a:lnTo>
                  <a:lnTo>
                    <a:pt x="393" y="251"/>
                  </a:lnTo>
                  <a:lnTo>
                    <a:pt x="395" y="243"/>
                  </a:lnTo>
                  <a:lnTo>
                    <a:pt x="396" y="236"/>
                  </a:lnTo>
                  <a:lnTo>
                    <a:pt x="400" y="232"/>
                  </a:lnTo>
                  <a:lnTo>
                    <a:pt x="400" y="224"/>
                  </a:lnTo>
                  <a:lnTo>
                    <a:pt x="404" y="217"/>
                  </a:lnTo>
                  <a:lnTo>
                    <a:pt x="404" y="208"/>
                  </a:lnTo>
                  <a:lnTo>
                    <a:pt x="408" y="198"/>
                  </a:lnTo>
                  <a:lnTo>
                    <a:pt x="409" y="188"/>
                  </a:lnTo>
                  <a:lnTo>
                    <a:pt x="411" y="179"/>
                  </a:lnTo>
                  <a:lnTo>
                    <a:pt x="412" y="167"/>
                  </a:lnTo>
                  <a:lnTo>
                    <a:pt x="414" y="156"/>
                  </a:lnTo>
                  <a:lnTo>
                    <a:pt x="417" y="147"/>
                  </a:lnTo>
                  <a:lnTo>
                    <a:pt x="419" y="135"/>
                  </a:lnTo>
                  <a:lnTo>
                    <a:pt x="419" y="127"/>
                  </a:lnTo>
                  <a:lnTo>
                    <a:pt x="419" y="118"/>
                  </a:lnTo>
                  <a:lnTo>
                    <a:pt x="417" y="108"/>
                  </a:lnTo>
                  <a:lnTo>
                    <a:pt x="414" y="98"/>
                  </a:lnTo>
                  <a:lnTo>
                    <a:pt x="409" y="86"/>
                  </a:lnTo>
                  <a:lnTo>
                    <a:pt x="406" y="74"/>
                  </a:lnTo>
                  <a:lnTo>
                    <a:pt x="400" y="65"/>
                  </a:lnTo>
                  <a:lnTo>
                    <a:pt x="395" y="55"/>
                  </a:lnTo>
                  <a:lnTo>
                    <a:pt x="388" y="44"/>
                  </a:lnTo>
                  <a:lnTo>
                    <a:pt x="380" y="34"/>
                  </a:lnTo>
                  <a:lnTo>
                    <a:pt x="374" y="25"/>
                  </a:lnTo>
                  <a:lnTo>
                    <a:pt x="366" y="18"/>
                  </a:lnTo>
                  <a:lnTo>
                    <a:pt x="360" y="10"/>
                  </a:lnTo>
                  <a:lnTo>
                    <a:pt x="351" y="5"/>
                  </a:lnTo>
                  <a:lnTo>
                    <a:pt x="345" y="2"/>
                  </a:lnTo>
                  <a:lnTo>
                    <a:pt x="339" y="2"/>
                  </a:lnTo>
                  <a:lnTo>
                    <a:pt x="329" y="0"/>
                  </a:lnTo>
                  <a:lnTo>
                    <a:pt x="324" y="0"/>
                  </a:lnTo>
                  <a:lnTo>
                    <a:pt x="316" y="0"/>
                  </a:lnTo>
                  <a:lnTo>
                    <a:pt x="313" y="4"/>
                  </a:lnTo>
                  <a:lnTo>
                    <a:pt x="310" y="4"/>
                  </a:lnTo>
                  <a:lnTo>
                    <a:pt x="310" y="8"/>
                  </a:lnTo>
                  <a:lnTo>
                    <a:pt x="313" y="12"/>
                  </a:lnTo>
                  <a:lnTo>
                    <a:pt x="319" y="18"/>
                  </a:lnTo>
                  <a:lnTo>
                    <a:pt x="339" y="33"/>
                  </a:lnTo>
                  <a:lnTo>
                    <a:pt x="355" y="45"/>
                  </a:lnTo>
                  <a:lnTo>
                    <a:pt x="366" y="61"/>
                  </a:lnTo>
                  <a:lnTo>
                    <a:pt x="377" y="79"/>
                  </a:lnTo>
                  <a:lnTo>
                    <a:pt x="384" y="94"/>
                  </a:lnTo>
                  <a:lnTo>
                    <a:pt x="388" y="110"/>
                  </a:lnTo>
                  <a:lnTo>
                    <a:pt x="390" y="124"/>
                  </a:lnTo>
                  <a:lnTo>
                    <a:pt x="392" y="140"/>
                  </a:lnTo>
                  <a:lnTo>
                    <a:pt x="390" y="151"/>
                  </a:lnTo>
                  <a:lnTo>
                    <a:pt x="390" y="166"/>
                  </a:lnTo>
                  <a:lnTo>
                    <a:pt x="387" y="175"/>
                  </a:lnTo>
                  <a:lnTo>
                    <a:pt x="385" y="185"/>
                  </a:lnTo>
                  <a:lnTo>
                    <a:pt x="380" y="193"/>
                  </a:lnTo>
                  <a:lnTo>
                    <a:pt x="380" y="198"/>
                  </a:lnTo>
                  <a:lnTo>
                    <a:pt x="379" y="203"/>
                  </a:lnTo>
                  <a:lnTo>
                    <a:pt x="379" y="204"/>
                  </a:lnTo>
                  <a:lnTo>
                    <a:pt x="376" y="208"/>
                  </a:lnTo>
                  <a:lnTo>
                    <a:pt x="374" y="217"/>
                  </a:lnTo>
                  <a:lnTo>
                    <a:pt x="368" y="230"/>
                  </a:lnTo>
                  <a:lnTo>
                    <a:pt x="361" y="249"/>
                  </a:lnTo>
                  <a:lnTo>
                    <a:pt x="351" y="270"/>
                  </a:lnTo>
                  <a:lnTo>
                    <a:pt x="342" y="296"/>
                  </a:lnTo>
                  <a:lnTo>
                    <a:pt x="329" y="322"/>
                  </a:lnTo>
                  <a:lnTo>
                    <a:pt x="316" y="350"/>
                  </a:lnTo>
                  <a:lnTo>
                    <a:pt x="300" y="376"/>
                  </a:lnTo>
                  <a:lnTo>
                    <a:pt x="286" y="403"/>
                  </a:lnTo>
                  <a:lnTo>
                    <a:pt x="266" y="428"/>
                  </a:lnTo>
                  <a:lnTo>
                    <a:pt x="250" y="450"/>
                  </a:lnTo>
                  <a:lnTo>
                    <a:pt x="230" y="469"/>
                  </a:lnTo>
                  <a:lnTo>
                    <a:pt x="210" y="484"/>
                  </a:lnTo>
                  <a:lnTo>
                    <a:pt x="191" y="493"/>
                  </a:lnTo>
                  <a:lnTo>
                    <a:pt x="170" y="498"/>
                  </a:lnTo>
                  <a:lnTo>
                    <a:pt x="164" y="498"/>
                  </a:lnTo>
                  <a:lnTo>
                    <a:pt x="157" y="498"/>
                  </a:lnTo>
                  <a:lnTo>
                    <a:pt x="152" y="497"/>
                  </a:lnTo>
                  <a:lnTo>
                    <a:pt x="146" y="495"/>
                  </a:lnTo>
                  <a:lnTo>
                    <a:pt x="140" y="490"/>
                  </a:lnTo>
                  <a:lnTo>
                    <a:pt x="135" y="487"/>
                  </a:lnTo>
                  <a:lnTo>
                    <a:pt x="130" y="479"/>
                  </a:lnTo>
                  <a:lnTo>
                    <a:pt x="127" y="471"/>
                  </a:lnTo>
                  <a:lnTo>
                    <a:pt x="124" y="464"/>
                  </a:lnTo>
                  <a:lnTo>
                    <a:pt x="120" y="455"/>
                  </a:lnTo>
                  <a:lnTo>
                    <a:pt x="114" y="442"/>
                  </a:lnTo>
                  <a:lnTo>
                    <a:pt x="108" y="428"/>
                  </a:lnTo>
                  <a:lnTo>
                    <a:pt x="100" y="410"/>
                  </a:lnTo>
                  <a:lnTo>
                    <a:pt x="91" y="394"/>
                  </a:lnTo>
                  <a:lnTo>
                    <a:pt x="83" y="375"/>
                  </a:lnTo>
                  <a:lnTo>
                    <a:pt x="77" y="358"/>
                  </a:lnTo>
                  <a:lnTo>
                    <a:pt x="67" y="341"/>
                  </a:lnTo>
                  <a:lnTo>
                    <a:pt x="59" y="323"/>
                  </a:lnTo>
                  <a:lnTo>
                    <a:pt x="53" y="307"/>
                  </a:lnTo>
                  <a:lnTo>
                    <a:pt x="47" y="294"/>
                  </a:lnTo>
                  <a:lnTo>
                    <a:pt x="40" y="281"/>
                  </a:lnTo>
                  <a:lnTo>
                    <a:pt x="37" y="273"/>
                  </a:lnTo>
                  <a:lnTo>
                    <a:pt x="35" y="267"/>
                  </a:lnTo>
                  <a:lnTo>
                    <a:pt x="35" y="265"/>
                  </a:lnTo>
                  <a:lnTo>
                    <a:pt x="32" y="264"/>
                  </a:lnTo>
                  <a:lnTo>
                    <a:pt x="27" y="261"/>
                  </a:lnTo>
                  <a:lnTo>
                    <a:pt x="21" y="257"/>
                  </a:lnTo>
                  <a:lnTo>
                    <a:pt x="14" y="256"/>
                  </a:lnTo>
                  <a:lnTo>
                    <a:pt x="6" y="251"/>
                  </a:lnTo>
                  <a:lnTo>
                    <a:pt x="2" y="253"/>
                  </a:lnTo>
                  <a:lnTo>
                    <a:pt x="0" y="257"/>
                  </a:lnTo>
                  <a:lnTo>
                    <a:pt x="2" y="265"/>
                  </a:lnTo>
                  <a:lnTo>
                    <a:pt x="2" y="265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07" name="Freeform 15"/>
            <p:cNvSpPr>
              <a:spLocks/>
            </p:cNvSpPr>
            <p:nvPr/>
          </p:nvSpPr>
          <p:spPr bwMode="auto">
            <a:xfrm>
              <a:off x="563" y="2636"/>
              <a:ext cx="144" cy="565"/>
            </a:xfrm>
            <a:custGeom>
              <a:avLst/>
              <a:gdLst>
                <a:gd name="T0" fmla="*/ 67 w 287"/>
                <a:gd name="T1" fmla="*/ 0 h 1130"/>
                <a:gd name="T2" fmla="*/ 77 w 287"/>
                <a:gd name="T3" fmla="*/ 11 h 1130"/>
                <a:gd name="T4" fmla="*/ 95 w 287"/>
                <a:gd name="T5" fmla="*/ 36 h 1130"/>
                <a:gd name="T6" fmla="*/ 119 w 287"/>
                <a:gd name="T7" fmla="*/ 69 h 1130"/>
                <a:gd name="T8" fmla="*/ 148 w 287"/>
                <a:gd name="T9" fmla="*/ 116 h 1130"/>
                <a:gd name="T10" fmla="*/ 178 w 287"/>
                <a:gd name="T11" fmla="*/ 169 h 1130"/>
                <a:gd name="T12" fmla="*/ 209 w 287"/>
                <a:gd name="T13" fmla="*/ 231 h 1130"/>
                <a:gd name="T14" fmla="*/ 237 w 287"/>
                <a:gd name="T15" fmla="*/ 300 h 1130"/>
                <a:gd name="T16" fmla="*/ 262 w 287"/>
                <a:gd name="T17" fmla="*/ 377 h 1130"/>
                <a:gd name="T18" fmla="*/ 278 w 287"/>
                <a:gd name="T19" fmla="*/ 459 h 1130"/>
                <a:gd name="T20" fmla="*/ 287 w 287"/>
                <a:gd name="T21" fmla="*/ 548 h 1130"/>
                <a:gd name="T22" fmla="*/ 284 w 287"/>
                <a:gd name="T23" fmla="*/ 639 h 1130"/>
                <a:gd name="T24" fmla="*/ 268 w 287"/>
                <a:gd name="T25" fmla="*/ 734 h 1130"/>
                <a:gd name="T26" fmla="*/ 236 w 287"/>
                <a:gd name="T27" fmla="*/ 830 h 1130"/>
                <a:gd name="T28" fmla="*/ 186 w 287"/>
                <a:gd name="T29" fmla="*/ 930 h 1130"/>
                <a:gd name="T30" fmla="*/ 117 w 287"/>
                <a:gd name="T31" fmla="*/ 1029 h 1130"/>
                <a:gd name="T32" fmla="*/ 27 w 287"/>
                <a:gd name="T33" fmla="*/ 1130 h 1130"/>
                <a:gd name="T34" fmla="*/ 24 w 287"/>
                <a:gd name="T35" fmla="*/ 1130 h 1130"/>
                <a:gd name="T36" fmla="*/ 21 w 287"/>
                <a:gd name="T37" fmla="*/ 1127 h 1130"/>
                <a:gd name="T38" fmla="*/ 19 w 287"/>
                <a:gd name="T39" fmla="*/ 1121 h 1130"/>
                <a:gd name="T40" fmla="*/ 18 w 287"/>
                <a:gd name="T41" fmla="*/ 1116 h 1130"/>
                <a:gd name="T42" fmla="*/ 14 w 287"/>
                <a:gd name="T43" fmla="*/ 1106 h 1130"/>
                <a:gd name="T44" fmla="*/ 13 w 287"/>
                <a:gd name="T45" fmla="*/ 1097 h 1130"/>
                <a:gd name="T46" fmla="*/ 10 w 287"/>
                <a:gd name="T47" fmla="*/ 1084 h 1130"/>
                <a:gd name="T48" fmla="*/ 10 w 287"/>
                <a:gd name="T49" fmla="*/ 1073 h 1130"/>
                <a:gd name="T50" fmla="*/ 6 w 287"/>
                <a:gd name="T51" fmla="*/ 1060 h 1130"/>
                <a:gd name="T52" fmla="*/ 5 w 287"/>
                <a:gd name="T53" fmla="*/ 1049 h 1130"/>
                <a:gd name="T54" fmla="*/ 2 w 287"/>
                <a:gd name="T55" fmla="*/ 1037 h 1130"/>
                <a:gd name="T56" fmla="*/ 2 w 287"/>
                <a:gd name="T57" fmla="*/ 1028 h 1130"/>
                <a:gd name="T58" fmla="*/ 0 w 287"/>
                <a:gd name="T59" fmla="*/ 1020 h 1130"/>
                <a:gd name="T60" fmla="*/ 0 w 287"/>
                <a:gd name="T61" fmla="*/ 1013 h 1130"/>
                <a:gd name="T62" fmla="*/ 0 w 287"/>
                <a:gd name="T63" fmla="*/ 1008 h 1130"/>
                <a:gd name="T64" fmla="*/ 5 w 287"/>
                <a:gd name="T65" fmla="*/ 1002 h 1130"/>
                <a:gd name="T66" fmla="*/ 21 w 287"/>
                <a:gd name="T67" fmla="*/ 989 h 1130"/>
                <a:gd name="T68" fmla="*/ 45 w 287"/>
                <a:gd name="T69" fmla="*/ 967 h 1130"/>
                <a:gd name="T70" fmla="*/ 77 w 287"/>
                <a:gd name="T71" fmla="*/ 938 h 1130"/>
                <a:gd name="T72" fmla="*/ 109 w 287"/>
                <a:gd name="T73" fmla="*/ 898 h 1130"/>
                <a:gd name="T74" fmla="*/ 143 w 287"/>
                <a:gd name="T75" fmla="*/ 851 h 1130"/>
                <a:gd name="T76" fmla="*/ 176 w 287"/>
                <a:gd name="T77" fmla="*/ 797 h 1130"/>
                <a:gd name="T78" fmla="*/ 207 w 287"/>
                <a:gd name="T79" fmla="*/ 737 h 1130"/>
                <a:gd name="T80" fmla="*/ 229 w 287"/>
                <a:gd name="T81" fmla="*/ 668 h 1130"/>
                <a:gd name="T82" fmla="*/ 245 w 287"/>
                <a:gd name="T83" fmla="*/ 593 h 1130"/>
                <a:gd name="T84" fmla="*/ 250 w 287"/>
                <a:gd name="T85" fmla="*/ 511 h 1130"/>
                <a:gd name="T86" fmla="*/ 244 w 287"/>
                <a:gd name="T87" fmla="*/ 426 h 1130"/>
                <a:gd name="T88" fmla="*/ 220 w 287"/>
                <a:gd name="T89" fmla="*/ 331 h 1130"/>
                <a:gd name="T90" fmla="*/ 181 w 287"/>
                <a:gd name="T91" fmla="*/ 233 h 1130"/>
                <a:gd name="T92" fmla="*/ 119 w 287"/>
                <a:gd name="T93" fmla="*/ 129 h 1130"/>
                <a:gd name="T94" fmla="*/ 38 w 287"/>
                <a:gd name="T95" fmla="*/ 21 h 1130"/>
                <a:gd name="T96" fmla="*/ 67 w 287"/>
                <a:gd name="T97" fmla="*/ 0 h 1130"/>
                <a:gd name="T98" fmla="*/ 67 w 287"/>
                <a:gd name="T99" fmla="*/ 0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7" h="1130">
                  <a:moveTo>
                    <a:pt x="67" y="0"/>
                  </a:moveTo>
                  <a:lnTo>
                    <a:pt x="77" y="11"/>
                  </a:lnTo>
                  <a:lnTo>
                    <a:pt x="95" y="36"/>
                  </a:lnTo>
                  <a:lnTo>
                    <a:pt x="119" y="69"/>
                  </a:lnTo>
                  <a:lnTo>
                    <a:pt x="148" y="116"/>
                  </a:lnTo>
                  <a:lnTo>
                    <a:pt x="178" y="169"/>
                  </a:lnTo>
                  <a:lnTo>
                    <a:pt x="209" y="231"/>
                  </a:lnTo>
                  <a:lnTo>
                    <a:pt x="237" y="300"/>
                  </a:lnTo>
                  <a:lnTo>
                    <a:pt x="262" y="377"/>
                  </a:lnTo>
                  <a:lnTo>
                    <a:pt x="278" y="459"/>
                  </a:lnTo>
                  <a:lnTo>
                    <a:pt x="287" y="548"/>
                  </a:lnTo>
                  <a:lnTo>
                    <a:pt x="284" y="639"/>
                  </a:lnTo>
                  <a:lnTo>
                    <a:pt x="268" y="734"/>
                  </a:lnTo>
                  <a:lnTo>
                    <a:pt x="236" y="830"/>
                  </a:lnTo>
                  <a:lnTo>
                    <a:pt x="186" y="930"/>
                  </a:lnTo>
                  <a:lnTo>
                    <a:pt x="117" y="1029"/>
                  </a:lnTo>
                  <a:lnTo>
                    <a:pt x="27" y="1130"/>
                  </a:lnTo>
                  <a:lnTo>
                    <a:pt x="24" y="1130"/>
                  </a:lnTo>
                  <a:lnTo>
                    <a:pt x="21" y="1127"/>
                  </a:lnTo>
                  <a:lnTo>
                    <a:pt x="19" y="1121"/>
                  </a:lnTo>
                  <a:lnTo>
                    <a:pt x="18" y="1116"/>
                  </a:lnTo>
                  <a:lnTo>
                    <a:pt x="14" y="1106"/>
                  </a:lnTo>
                  <a:lnTo>
                    <a:pt x="13" y="1097"/>
                  </a:lnTo>
                  <a:lnTo>
                    <a:pt x="10" y="1084"/>
                  </a:lnTo>
                  <a:lnTo>
                    <a:pt x="10" y="1073"/>
                  </a:lnTo>
                  <a:lnTo>
                    <a:pt x="6" y="1060"/>
                  </a:lnTo>
                  <a:lnTo>
                    <a:pt x="5" y="1049"/>
                  </a:lnTo>
                  <a:lnTo>
                    <a:pt x="2" y="1037"/>
                  </a:lnTo>
                  <a:lnTo>
                    <a:pt x="2" y="1028"/>
                  </a:lnTo>
                  <a:lnTo>
                    <a:pt x="0" y="1020"/>
                  </a:lnTo>
                  <a:lnTo>
                    <a:pt x="0" y="1013"/>
                  </a:lnTo>
                  <a:lnTo>
                    <a:pt x="0" y="1008"/>
                  </a:lnTo>
                  <a:lnTo>
                    <a:pt x="5" y="1002"/>
                  </a:lnTo>
                  <a:lnTo>
                    <a:pt x="21" y="989"/>
                  </a:lnTo>
                  <a:lnTo>
                    <a:pt x="45" y="967"/>
                  </a:lnTo>
                  <a:lnTo>
                    <a:pt x="77" y="938"/>
                  </a:lnTo>
                  <a:lnTo>
                    <a:pt x="109" y="898"/>
                  </a:lnTo>
                  <a:lnTo>
                    <a:pt x="143" y="851"/>
                  </a:lnTo>
                  <a:lnTo>
                    <a:pt x="176" y="797"/>
                  </a:lnTo>
                  <a:lnTo>
                    <a:pt x="207" y="737"/>
                  </a:lnTo>
                  <a:lnTo>
                    <a:pt x="229" y="668"/>
                  </a:lnTo>
                  <a:lnTo>
                    <a:pt x="245" y="593"/>
                  </a:lnTo>
                  <a:lnTo>
                    <a:pt x="250" y="511"/>
                  </a:lnTo>
                  <a:lnTo>
                    <a:pt x="244" y="426"/>
                  </a:lnTo>
                  <a:lnTo>
                    <a:pt x="220" y="331"/>
                  </a:lnTo>
                  <a:lnTo>
                    <a:pt x="181" y="233"/>
                  </a:lnTo>
                  <a:lnTo>
                    <a:pt x="119" y="129"/>
                  </a:lnTo>
                  <a:lnTo>
                    <a:pt x="38" y="21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08" name="Freeform 16"/>
            <p:cNvSpPr>
              <a:spLocks/>
            </p:cNvSpPr>
            <p:nvPr/>
          </p:nvSpPr>
          <p:spPr bwMode="auto">
            <a:xfrm>
              <a:off x="532" y="2748"/>
              <a:ext cx="73" cy="315"/>
            </a:xfrm>
            <a:custGeom>
              <a:avLst/>
              <a:gdLst>
                <a:gd name="T0" fmla="*/ 127 w 144"/>
                <a:gd name="T1" fmla="*/ 16 h 631"/>
                <a:gd name="T2" fmla="*/ 127 w 144"/>
                <a:gd name="T3" fmla="*/ 21 h 631"/>
                <a:gd name="T4" fmla="*/ 128 w 144"/>
                <a:gd name="T5" fmla="*/ 37 h 631"/>
                <a:gd name="T6" fmla="*/ 132 w 144"/>
                <a:gd name="T7" fmla="*/ 61 h 631"/>
                <a:gd name="T8" fmla="*/ 135 w 144"/>
                <a:gd name="T9" fmla="*/ 95 h 631"/>
                <a:gd name="T10" fmla="*/ 138 w 144"/>
                <a:gd name="T11" fmla="*/ 134 h 631"/>
                <a:gd name="T12" fmla="*/ 141 w 144"/>
                <a:gd name="T13" fmla="*/ 179 h 631"/>
                <a:gd name="T14" fmla="*/ 143 w 144"/>
                <a:gd name="T15" fmla="*/ 227 h 631"/>
                <a:gd name="T16" fmla="*/ 144 w 144"/>
                <a:gd name="T17" fmla="*/ 280 h 631"/>
                <a:gd name="T18" fmla="*/ 141 w 144"/>
                <a:gd name="T19" fmla="*/ 331 h 631"/>
                <a:gd name="T20" fmla="*/ 138 w 144"/>
                <a:gd name="T21" fmla="*/ 384 h 631"/>
                <a:gd name="T22" fmla="*/ 130 w 144"/>
                <a:gd name="T23" fmla="*/ 435 h 631"/>
                <a:gd name="T24" fmla="*/ 119 w 144"/>
                <a:gd name="T25" fmla="*/ 487 h 631"/>
                <a:gd name="T26" fmla="*/ 103 w 144"/>
                <a:gd name="T27" fmla="*/ 532 h 631"/>
                <a:gd name="T28" fmla="*/ 83 w 144"/>
                <a:gd name="T29" fmla="*/ 572 h 631"/>
                <a:gd name="T30" fmla="*/ 58 w 144"/>
                <a:gd name="T31" fmla="*/ 606 h 631"/>
                <a:gd name="T32" fmla="*/ 29 w 144"/>
                <a:gd name="T33" fmla="*/ 631 h 631"/>
                <a:gd name="T34" fmla="*/ 0 w 144"/>
                <a:gd name="T35" fmla="*/ 559 h 631"/>
                <a:gd name="T36" fmla="*/ 2 w 144"/>
                <a:gd name="T37" fmla="*/ 556 h 631"/>
                <a:gd name="T38" fmla="*/ 8 w 144"/>
                <a:gd name="T39" fmla="*/ 546 h 631"/>
                <a:gd name="T40" fmla="*/ 16 w 144"/>
                <a:gd name="T41" fmla="*/ 532 h 631"/>
                <a:gd name="T42" fmla="*/ 29 w 144"/>
                <a:gd name="T43" fmla="*/ 511 h 631"/>
                <a:gd name="T44" fmla="*/ 40 w 144"/>
                <a:gd name="T45" fmla="*/ 484 h 631"/>
                <a:gd name="T46" fmla="*/ 53 w 144"/>
                <a:gd name="T47" fmla="*/ 455 h 631"/>
                <a:gd name="T48" fmla="*/ 67 w 144"/>
                <a:gd name="T49" fmla="*/ 423 h 631"/>
                <a:gd name="T50" fmla="*/ 82 w 144"/>
                <a:gd name="T51" fmla="*/ 387 h 631"/>
                <a:gd name="T52" fmla="*/ 93 w 144"/>
                <a:gd name="T53" fmla="*/ 347 h 631"/>
                <a:gd name="T54" fmla="*/ 104 w 144"/>
                <a:gd name="T55" fmla="*/ 305 h 631"/>
                <a:gd name="T56" fmla="*/ 112 w 144"/>
                <a:gd name="T57" fmla="*/ 260 h 631"/>
                <a:gd name="T58" fmla="*/ 119 w 144"/>
                <a:gd name="T59" fmla="*/ 217 h 631"/>
                <a:gd name="T60" fmla="*/ 119 w 144"/>
                <a:gd name="T61" fmla="*/ 172 h 631"/>
                <a:gd name="T62" fmla="*/ 115 w 144"/>
                <a:gd name="T63" fmla="*/ 127 h 631"/>
                <a:gd name="T64" fmla="*/ 107 w 144"/>
                <a:gd name="T65" fmla="*/ 79 h 631"/>
                <a:gd name="T66" fmla="*/ 93 w 144"/>
                <a:gd name="T67" fmla="*/ 36 h 631"/>
                <a:gd name="T68" fmla="*/ 93 w 144"/>
                <a:gd name="T69" fmla="*/ 32 h 631"/>
                <a:gd name="T70" fmla="*/ 96 w 144"/>
                <a:gd name="T71" fmla="*/ 28 h 631"/>
                <a:gd name="T72" fmla="*/ 99 w 144"/>
                <a:gd name="T73" fmla="*/ 18 h 631"/>
                <a:gd name="T74" fmla="*/ 106 w 144"/>
                <a:gd name="T75" fmla="*/ 10 h 631"/>
                <a:gd name="T76" fmla="*/ 112 w 144"/>
                <a:gd name="T77" fmla="*/ 4 h 631"/>
                <a:gd name="T78" fmla="*/ 119 w 144"/>
                <a:gd name="T79" fmla="*/ 0 h 631"/>
                <a:gd name="T80" fmla="*/ 119 w 144"/>
                <a:gd name="T81" fmla="*/ 0 h 631"/>
                <a:gd name="T82" fmla="*/ 122 w 144"/>
                <a:gd name="T83" fmla="*/ 4 h 631"/>
                <a:gd name="T84" fmla="*/ 124 w 144"/>
                <a:gd name="T85" fmla="*/ 8 h 631"/>
                <a:gd name="T86" fmla="*/ 127 w 144"/>
                <a:gd name="T87" fmla="*/ 16 h 631"/>
                <a:gd name="T88" fmla="*/ 127 w 144"/>
                <a:gd name="T89" fmla="*/ 16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4" h="631">
                  <a:moveTo>
                    <a:pt x="127" y="16"/>
                  </a:moveTo>
                  <a:lnTo>
                    <a:pt x="127" y="21"/>
                  </a:lnTo>
                  <a:lnTo>
                    <a:pt x="128" y="37"/>
                  </a:lnTo>
                  <a:lnTo>
                    <a:pt x="132" y="61"/>
                  </a:lnTo>
                  <a:lnTo>
                    <a:pt x="135" y="95"/>
                  </a:lnTo>
                  <a:lnTo>
                    <a:pt x="138" y="134"/>
                  </a:lnTo>
                  <a:lnTo>
                    <a:pt x="141" y="179"/>
                  </a:lnTo>
                  <a:lnTo>
                    <a:pt x="143" y="227"/>
                  </a:lnTo>
                  <a:lnTo>
                    <a:pt x="144" y="280"/>
                  </a:lnTo>
                  <a:lnTo>
                    <a:pt x="141" y="331"/>
                  </a:lnTo>
                  <a:lnTo>
                    <a:pt x="138" y="384"/>
                  </a:lnTo>
                  <a:lnTo>
                    <a:pt x="130" y="435"/>
                  </a:lnTo>
                  <a:lnTo>
                    <a:pt x="119" y="487"/>
                  </a:lnTo>
                  <a:lnTo>
                    <a:pt x="103" y="532"/>
                  </a:lnTo>
                  <a:lnTo>
                    <a:pt x="83" y="572"/>
                  </a:lnTo>
                  <a:lnTo>
                    <a:pt x="58" y="606"/>
                  </a:lnTo>
                  <a:lnTo>
                    <a:pt x="29" y="631"/>
                  </a:lnTo>
                  <a:lnTo>
                    <a:pt x="0" y="559"/>
                  </a:lnTo>
                  <a:lnTo>
                    <a:pt x="2" y="556"/>
                  </a:lnTo>
                  <a:lnTo>
                    <a:pt x="8" y="546"/>
                  </a:lnTo>
                  <a:lnTo>
                    <a:pt x="16" y="532"/>
                  </a:lnTo>
                  <a:lnTo>
                    <a:pt x="29" y="511"/>
                  </a:lnTo>
                  <a:lnTo>
                    <a:pt x="40" y="484"/>
                  </a:lnTo>
                  <a:lnTo>
                    <a:pt x="53" y="455"/>
                  </a:lnTo>
                  <a:lnTo>
                    <a:pt x="67" y="423"/>
                  </a:lnTo>
                  <a:lnTo>
                    <a:pt x="82" y="387"/>
                  </a:lnTo>
                  <a:lnTo>
                    <a:pt x="93" y="347"/>
                  </a:lnTo>
                  <a:lnTo>
                    <a:pt x="104" y="305"/>
                  </a:lnTo>
                  <a:lnTo>
                    <a:pt x="112" y="260"/>
                  </a:lnTo>
                  <a:lnTo>
                    <a:pt x="119" y="217"/>
                  </a:lnTo>
                  <a:lnTo>
                    <a:pt x="119" y="172"/>
                  </a:lnTo>
                  <a:lnTo>
                    <a:pt x="115" y="127"/>
                  </a:lnTo>
                  <a:lnTo>
                    <a:pt x="107" y="79"/>
                  </a:lnTo>
                  <a:lnTo>
                    <a:pt x="93" y="36"/>
                  </a:lnTo>
                  <a:lnTo>
                    <a:pt x="93" y="32"/>
                  </a:lnTo>
                  <a:lnTo>
                    <a:pt x="96" y="28"/>
                  </a:lnTo>
                  <a:lnTo>
                    <a:pt x="99" y="18"/>
                  </a:lnTo>
                  <a:lnTo>
                    <a:pt x="106" y="10"/>
                  </a:lnTo>
                  <a:lnTo>
                    <a:pt x="112" y="4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22" y="4"/>
                  </a:lnTo>
                  <a:lnTo>
                    <a:pt x="124" y="8"/>
                  </a:lnTo>
                  <a:lnTo>
                    <a:pt x="127" y="16"/>
                  </a:lnTo>
                  <a:lnTo>
                    <a:pt x="127" y="16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09" name="Freeform 17"/>
            <p:cNvSpPr>
              <a:spLocks/>
            </p:cNvSpPr>
            <p:nvPr/>
          </p:nvSpPr>
          <p:spPr bwMode="auto">
            <a:xfrm>
              <a:off x="500" y="3017"/>
              <a:ext cx="44" cy="384"/>
            </a:xfrm>
            <a:custGeom>
              <a:avLst/>
              <a:gdLst>
                <a:gd name="T0" fmla="*/ 19 w 88"/>
                <a:gd name="T1" fmla="*/ 17 h 767"/>
                <a:gd name="T2" fmla="*/ 19 w 88"/>
                <a:gd name="T3" fmla="*/ 19 h 767"/>
                <a:gd name="T4" fmla="*/ 24 w 88"/>
                <a:gd name="T5" fmla="*/ 29 h 767"/>
                <a:gd name="T6" fmla="*/ 30 w 88"/>
                <a:gd name="T7" fmla="*/ 45 h 767"/>
                <a:gd name="T8" fmla="*/ 38 w 88"/>
                <a:gd name="T9" fmla="*/ 67 h 767"/>
                <a:gd name="T10" fmla="*/ 46 w 88"/>
                <a:gd name="T11" fmla="*/ 95 h 767"/>
                <a:gd name="T12" fmla="*/ 56 w 88"/>
                <a:gd name="T13" fmla="*/ 128 h 767"/>
                <a:gd name="T14" fmla="*/ 64 w 88"/>
                <a:gd name="T15" fmla="*/ 167 h 767"/>
                <a:gd name="T16" fmla="*/ 74 w 88"/>
                <a:gd name="T17" fmla="*/ 212 h 767"/>
                <a:gd name="T18" fmla="*/ 80 w 88"/>
                <a:gd name="T19" fmla="*/ 260 h 767"/>
                <a:gd name="T20" fmla="*/ 85 w 88"/>
                <a:gd name="T21" fmla="*/ 314 h 767"/>
                <a:gd name="T22" fmla="*/ 88 w 88"/>
                <a:gd name="T23" fmla="*/ 372 h 767"/>
                <a:gd name="T24" fmla="*/ 88 w 88"/>
                <a:gd name="T25" fmla="*/ 438 h 767"/>
                <a:gd name="T26" fmla="*/ 82 w 88"/>
                <a:gd name="T27" fmla="*/ 506 h 767"/>
                <a:gd name="T28" fmla="*/ 74 w 88"/>
                <a:gd name="T29" fmla="*/ 578 h 767"/>
                <a:gd name="T30" fmla="*/ 59 w 88"/>
                <a:gd name="T31" fmla="*/ 655 h 767"/>
                <a:gd name="T32" fmla="*/ 41 w 88"/>
                <a:gd name="T33" fmla="*/ 737 h 767"/>
                <a:gd name="T34" fmla="*/ 40 w 88"/>
                <a:gd name="T35" fmla="*/ 738 h 767"/>
                <a:gd name="T36" fmla="*/ 37 w 88"/>
                <a:gd name="T37" fmla="*/ 743 h 767"/>
                <a:gd name="T38" fmla="*/ 32 w 88"/>
                <a:gd name="T39" fmla="*/ 751 h 767"/>
                <a:gd name="T40" fmla="*/ 27 w 88"/>
                <a:gd name="T41" fmla="*/ 758 h 767"/>
                <a:gd name="T42" fmla="*/ 21 w 88"/>
                <a:gd name="T43" fmla="*/ 764 h 767"/>
                <a:gd name="T44" fmla="*/ 17 w 88"/>
                <a:gd name="T45" fmla="*/ 767 h 767"/>
                <a:gd name="T46" fmla="*/ 13 w 88"/>
                <a:gd name="T47" fmla="*/ 764 h 767"/>
                <a:gd name="T48" fmla="*/ 14 w 88"/>
                <a:gd name="T49" fmla="*/ 758 h 767"/>
                <a:gd name="T50" fmla="*/ 14 w 88"/>
                <a:gd name="T51" fmla="*/ 746 h 767"/>
                <a:gd name="T52" fmla="*/ 17 w 88"/>
                <a:gd name="T53" fmla="*/ 729 h 767"/>
                <a:gd name="T54" fmla="*/ 22 w 88"/>
                <a:gd name="T55" fmla="*/ 705 h 767"/>
                <a:gd name="T56" fmla="*/ 27 w 88"/>
                <a:gd name="T57" fmla="*/ 676 h 767"/>
                <a:gd name="T58" fmla="*/ 32 w 88"/>
                <a:gd name="T59" fmla="*/ 639 h 767"/>
                <a:gd name="T60" fmla="*/ 37 w 88"/>
                <a:gd name="T61" fmla="*/ 600 h 767"/>
                <a:gd name="T62" fmla="*/ 41 w 88"/>
                <a:gd name="T63" fmla="*/ 554 h 767"/>
                <a:gd name="T64" fmla="*/ 46 w 88"/>
                <a:gd name="T65" fmla="*/ 506 h 767"/>
                <a:gd name="T66" fmla="*/ 49 w 88"/>
                <a:gd name="T67" fmla="*/ 453 h 767"/>
                <a:gd name="T68" fmla="*/ 49 w 88"/>
                <a:gd name="T69" fmla="*/ 398 h 767"/>
                <a:gd name="T70" fmla="*/ 49 w 88"/>
                <a:gd name="T71" fmla="*/ 340 h 767"/>
                <a:gd name="T72" fmla="*/ 46 w 88"/>
                <a:gd name="T73" fmla="*/ 281 h 767"/>
                <a:gd name="T74" fmla="*/ 40 w 88"/>
                <a:gd name="T75" fmla="*/ 220 h 767"/>
                <a:gd name="T76" fmla="*/ 32 w 88"/>
                <a:gd name="T77" fmla="*/ 160 h 767"/>
                <a:gd name="T78" fmla="*/ 17 w 88"/>
                <a:gd name="T79" fmla="*/ 99 h 767"/>
                <a:gd name="T80" fmla="*/ 1 w 88"/>
                <a:gd name="T81" fmla="*/ 40 h 767"/>
                <a:gd name="T82" fmla="*/ 0 w 88"/>
                <a:gd name="T83" fmla="*/ 37 h 767"/>
                <a:gd name="T84" fmla="*/ 0 w 88"/>
                <a:gd name="T85" fmla="*/ 29 h 767"/>
                <a:gd name="T86" fmla="*/ 0 w 88"/>
                <a:gd name="T87" fmla="*/ 19 h 767"/>
                <a:gd name="T88" fmla="*/ 1 w 88"/>
                <a:gd name="T89" fmla="*/ 11 h 767"/>
                <a:gd name="T90" fmla="*/ 1 w 88"/>
                <a:gd name="T91" fmla="*/ 3 h 767"/>
                <a:gd name="T92" fmla="*/ 6 w 88"/>
                <a:gd name="T93" fmla="*/ 0 h 767"/>
                <a:gd name="T94" fmla="*/ 8 w 88"/>
                <a:gd name="T95" fmla="*/ 0 h 767"/>
                <a:gd name="T96" fmla="*/ 11 w 88"/>
                <a:gd name="T97" fmla="*/ 5 h 767"/>
                <a:gd name="T98" fmla="*/ 14 w 88"/>
                <a:gd name="T99" fmla="*/ 9 h 767"/>
                <a:gd name="T100" fmla="*/ 19 w 88"/>
                <a:gd name="T101" fmla="*/ 17 h 767"/>
                <a:gd name="T102" fmla="*/ 19 w 88"/>
                <a:gd name="T103" fmla="*/ 1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8" h="767">
                  <a:moveTo>
                    <a:pt x="19" y="17"/>
                  </a:moveTo>
                  <a:lnTo>
                    <a:pt x="19" y="19"/>
                  </a:lnTo>
                  <a:lnTo>
                    <a:pt x="24" y="29"/>
                  </a:lnTo>
                  <a:lnTo>
                    <a:pt x="30" y="45"/>
                  </a:lnTo>
                  <a:lnTo>
                    <a:pt x="38" y="67"/>
                  </a:lnTo>
                  <a:lnTo>
                    <a:pt x="46" y="95"/>
                  </a:lnTo>
                  <a:lnTo>
                    <a:pt x="56" y="128"/>
                  </a:lnTo>
                  <a:lnTo>
                    <a:pt x="64" y="167"/>
                  </a:lnTo>
                  <a:lnTo>
                    <a:pt x="74" y="212"/>
                  </a:lnTo>
                  <a:lnTo>
                    <a:pt x="80" y="260"/>
                  </a:lnTo>
                  <a:lnTo>
                    <a:pt x="85" y="314"/>
                  </a:lnTo>
                  <a:lnTo>
                    <a:pt x="88" y="372"/>
                  </a:lnTo>
                  <a:lnTo>
                    <a:pt x="88" y="438"/>
                  </a:lnTo>
                  <a:lnTo>
                    <a:pt x="82" y="506"/>
                  </a:lnTo>
                  <a:lnTo>
                    <a:pt x="74" y="578"/>
                  </a:lnTo>
                  <a:lnTo>
                    <a:pt x="59" y="655"/>
                  </a:lnTo>
                  <a:lnTo>
                    <a:pt x="41" y="737"/>
                  </a:lnTo>
                  <a:lnTo>
                    <a:pt x="40" y="738"/>
                  </a:lnTo>
                  <a:lnTo>
                    <a:pt x="37" y="743"/>
                  </a:lnTo>
                  <a:lnTo>
                    <a:pt x="32" y="751"/>
                  </a:lnTo>
                  <a:lnTo>
                    <a:pt x="27" y="758"/>
                  </a:lnTo>
                  <a:lnTo>
                    <a:pt x="21" y="764"/>
                  </a:lnTo>
                  <a:lnTo>
                    <a:pt x="17" y="767"/>
                  </a:lnTo>
                  <a:lnTo>
                    <a:pt x="13" y="764"/>
                  </a:lnTo>
                  <a:lnTo>
                    <a:pt x="14" y="758"/>
                  </a:lnTo>
                  <a:lnTo>
                    <a:pt x="14" y="746"/>
                  </a:lnTo>
                  <a:lnTo>
                    <a:pt x="17" y="729"/>
                  </a:lnTo>
                  <a:lnTo>
                    <a:pt x="22" y="705"/>
                  </a:lnTo>
                  <a:lnTo>
                    <a:pt x="27" y="676"/>
                  </a:lnTo>
                  <a:lnTo>
                    <a:pt x="32" y="639"/>
                  </a:lnTo>
                  <a:lnTo>
                    <a:pt x="37" y="600"/>
                  </a:lnTo>
                  <a:lnTo>
                    <a:pt x="41" y="554"/>
                  </a:lnTo>
                  <a:lnTo>
                    <a:pt x="46" y="506"/>
                  </a:lnTo>
                  <a:lnTo>
                    <a:pt x="49" y="453"/>
                  </a:lnTo>
                  <a:lnTo>
                    <a:pt x="49" y="398"/>
                  </a:lnTo>
                  <a:lnTo>
                    <a:pt x="49" y="340"/>
                  </a:lnTo>
                  <a:lnTo>
                    <a:pt x="46" y="281"/>
                  </a:lnTo>
                  <a:lnTo>
                    <a:pt x="40" y="220"/>
                  </a:lnTo>
                  <a:lnTo>
                    <a:pt x="32" y="160"/>
                  </a:lnTo>
                  <a:lnTo>
                    <a:pt x="17" y="99"/>
                  </a:lnTo>
                  <a:lnTo>
                    <a:pt x="1" y="40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1" y="3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5"/>
                  </a:lnTo>
                  <a:lnTo>
                    <a:pt x="14" y="9"/>
                  </a:lnTo>
                  <a:lnTo>
                    <a:pt x="19" y="17"/>
                  </a:lnTo>
                  <a:lnTo>
                    <a:pt x="19" y="17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10" name="Freeform 18"/>
            <p:cNvSpPr>
              <a:spLocks/>
            </p:cNvSpPr>
            <p:nvPr/>
          </p:nvSpPr>
          <p:spPr bwMode="auto">
            <a:xfrm>
              <a:off x="478" y="2984"/>
              <a:ext cx="126" cy="559"/>
            </a:xfrm>
            <a:custGeom>
              <a:avLst/>
              <a:gdLst>
                <a:gd name="T0" fmla="*/ 67 w 252"/>
                <a:gd name="T1" fmla="*/ 11 h 1117"/>
                <a:gd name="T2" fmla="*/ 69 w 252"/>
                <a:gd name="T3" fmla="*/ 14 h 1117"/>
                <a:gd name="T4" fmla="*/ 77 w 252"/>
                <a:gd name="T5" fmla="*/ 29 h 1117"/>
                <a:gd name="T6" fmla="*/ 85 w 252"/>
                <a:gd name="T7" fmla="*/ 53 h 1117"/>
                <a:gd name="T8" fmla="*/ 99 w 252"/>
                <a:gd name="T9" fmla="*/ 85 h 1117"/>
                <a:gd name="T10" fmla="*/ 114 w 252"/>
                <a:gd name="T11" fmla="*/ 124 h 1117"/>
                <a:gd name="T12" fmla="*/ 128 w 252"/>
                <a:gd name="T13" fmla="*/ 173 h 1117"/>
                <a:gd name="T14" fmla="*/ 141 w 252"/>
                <a:gd name="T15" fmla="*/ 231 h 1117"/>
                <a:gd name="T16" fmla="*/ 152 w 252"/>
                <a:gd name="T17" fmla="*/ 299 h 1117"/>
                <a:gd name="T18" fmla="*/ 157 w 252"/>
                <a:gd name="T19" fmla="*/ 371 h 1117"/>
                <a:gd name="T20" fmla="*/ 159 w 252"/>
                <a:gd name="T21" fmla="*/ 454 h 1117"/>
                <a:gd name="T22" fmla="*/ 154 w 252"/>
                <a:gd name="T23" fmla="*/ 544 h 1117"/>
                <a:gd name="T24" fmla="*/ 143 w 252"/>
                <a:gd name="T25" fmla="*/ 642 h 1117"/>
                <a:gd name="T26" fmla="*/ 122 w 252"/>
                <a:gd name="T27" fmla="*/ 747 h 1117"/>
                <a:gd name="T28" fmla="*/ 93 w 252"/>
                <a:gd name="T29" fmla="*/ 859 h 1117"/>
                <a:gd name="T30" fmla="*/ 53 w 252"/>
                <a:gd name="T31" fmla="*/ 978 h 1117"/>
                <a:gd name="T32" fmla="*/ 0 w 252"/>
                <a:gd name="T33" fmla="*/ 1105 h 1117"/>
                <a:gd name="T34" fmla="*/ 3 w 252"/>
                <a:gd name="T35" fmla="*/ 1105 h 1117"/>
                <a:gd name="T36" fmla="*/ 9 w 252"/>
                <a:gd name="T37" fmla="*/ 1108 h 1117"/>
                <a:gd name="T38" fmla="*/ 14 w 252"/>
                <a:gd name="T39" fmla="*/ 1109 h 1117"/>
                <a:gd name="T40" fmla="*/ 22 w 252"/>
                <a:gd name="T41" fmla="*/ 1111 h 1117"/>
                <a:gd name="T42" fmla="*/ 29 w 252"/>
                <a:gd name="T43" fmla="*/ 1113 h 1117"/>
                <a:gd name="T44" fmla="*/ 38 w 252"/>
                <a:gd name="T45" fmla="*/ 1114 h 1117"/>
                <a:gd name="T46" fmla="*/ 45 w 252"/>
                <a:gd name="T47" fmla="*/ 1116 h 1117"/>
                <a:gd name="T48" fmla="*/ 54 w 252"/>
                <a:gd name="T49" fmla="*/ 1117 h 1117"/>
                <a:gd name="T50" fmla="*/ 64 w 252"/>
                <a:gd name="T51" fmla="*/ 1117 h 1117"/>
                <a:gd name="T52" fmla="*/ 74 w 252"/>
                <a:gd name="T53" fmla="*/ 1117 h 1117"/>
                <a:gd name="T54" fmla="*/ 83 w 252"/>
                <a:gd name="T55" fmla="*/ 1117 h 1117"/>
                <a:gd name="T56" fmla="*/ 93 w 252"/>
                <a:gd name="T57" fmla="*/ 1116 h 1117"/>
                <a:gd name="T58" fmla="*/ 102 w 252"/>
                <a:gd name="T59" fmla="*/ 1114 h 1117"/>
                <a:gd name="T60" fmla="*/ 114 w 252"/>
                <a:gd name="T61" fmla="*/ 1113 h 1117"/>
                <a:gd name="T62" fmla="*/ 119 w 252"/>
                <a:gd name="T63" fmla="*/ 1103 h 1117"/>
                <a:gd name="T64" fmla="*/ 128 w 252"/>
                <a:gd name="T65" fmla="*/ 1081 h 1117"/>
                <a:gd name="T66" fmla="*/ 143 w 252"/>
                <a:gd name="T67" fmla="*/ 1045 h 1117"/>
                <a:gd name="T68" fmla="*/ 162 w 252"/>
                <a:gd name="T69" fmla="*/ 999 h 1117"/>
                <a:gd name="T70" fmla="*/ 180 w 252"/>
                <a:gd name="T71" fmla="*/ 942 h 1117"/>
                <a:gd name="T72" fmla="*/ 200 w 252"/>
                <a:gd name="T73" fmla="*/ 875 h 1117"/>
                <a:gd name="T74" fmla="*/ 218 w 252"/>
                <a:gd name="T75" fmla="*/ 803 h 1117"/>
                <a:gd name="T76" fmla="*/ 234 w 252"/>
                <a:gd name="T77" fmla="*/ 724 h 1117"/>
                <a:gd name="T78" fmla="*/ 245 w 252"/>
                <a:gd name="T79" fmla="*/ 639 h 1117"/>
                <a:gd name="T80" fmla="*/ 252 w 252"/>
                <a:gd name="T81" fmla="*/ 551 h 1117"/>
                <a:gd name="T82" fmla="*/ 250 w 252"/>
                <a:gd name="T83" fmla="*/ 458 h 1117"/>
                <a:gd name="T84" fmla="*/ 242 w 252"/>
                <a:gd name="T85" fmla="*/ 366 h 1117"/>
                <a:gd name="T86" fmla="*/ 224 w 252"/>
                <a:gd name="T87" fmla="*/ 273 h 1117"/>
                <a:gd name="T88" fmla="*/ 197 w 252"/>
                <a:gd name="T89" fmla="*/ 181 h 1117"/>
                <a:gd name="T90" fmla="*/ 157 w 252"/>
                <a:gd name="T91" fmla="*/ 93 h 1117"/>
                <a:gd name="T92" fmla="*/ 104 w 252"/>
                <a:gd name="T93" fmla="*/ 10 h 1117"/>
                <a:gd name="T94" fmla="*/ 98 w 252"/>
                <a:gd name="T95" fmla="*/ 2 h 1117"/>
                <a:gd name="T96" fmla="*/ 91 w 252"/>
                <a:gd name="T97" fmla="*/ 0 h 1117"/>
                <a:gd name="T98" fmla="*/ 85 w 252"/>
                <a:gd name="T99" fmla="*/ 0 h 1117"/>
                <a:gd name="T100" fmla="*/ 80 w 252"/>
                <a:gd name="T101" fmla="*/ 2 h 1117"/>
                <a:gd name="T102" fmla="*/ 70 w 252"/>
                <a:gd name="T103" fmla="*/ 8 h 1117"/>
                <a:gd name="T104" fmla="*/ 67 w 252"/>
                <a:gd name="T105" fmla="*/ 11 h 1117"/>
                <a:gd name="T106" fmla="*/ 67 w 252"/>
                <a:gd name="T107" fmla="*/ 11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2" h="1117">
                  <a:moveTo>
                    <a:pt x="67" y="11"/>
                  </a:moveTo>
                  <a:lnTo>
                    <a:pt x="69" y="14"/>
                  </a:lnTo>
                  <a:lnTo>
                    <a:pt x="77" y="29"/>
                  </a:lnTo>
                  <a:lnTo>
                    <a:pt x="85" y="53"/>
                  </a:lnTo>
                  <a:lnTo>
                    <a:pt x="99" y="85"/>
                  </a:lnTo>
                  <a:lnTo>
                    <a:pt x="114" y="124"/>
                  </a:lnTo>
                  <a:lnTo>
                    <a:pt x="128" y="173"/>
                  </a:lnTo>
                  <a:lnTo>
                    <a:pt x="141" y="231"/>
                  </a:lnTo>
                  <a:lnTo>
                    <a:pt x="152" y="299"/>
                  </a:lnTo>
                  <a:lnTo>
                    <a:pt x="157" y="371"/>
                  </a:lnTo>
                  <a:lnTo>
                    <a:pt x="159" y="454"/>
                  </a:lnTo>
                  <a:lnTo>
                    <a:pt x="154" y="544"/>
                  </a:lnTo>
                  <a:lnTo>
                    <a:pt x="143" y="642"/>
                  </a:lnTo>
                  <a:lnTo>
                    <a:pt x="122" y="747"/>
                  </a:lnTo>
                  <a:lnTo>
                    <a:pt x="93" y="859"/>
                  </a:lnTo>
                  <a:lnTo>
                    <a:pt x="53" y="978"/>
                  </a:lnTo>
                  <a:lnTo>
                    <a:pt x="0" y="1105"/>
                  </a:lnTo>
                  <a:lnTo>
                    <a:pt x="3" y="1105"/>
                  </a:lnTo>
                  <a:lnTo>
                    <a:pt x="9" y="1108"/>
                  </a:lnTo>
                  <a:lnTo>
                    <a:pt x="14" y="1109"/>
                  </a:lnTo>
                  <a:lnTo>
                    <a:pt x="22" y="1111"/>
                  </a:lnTo>
                  <a:lnTo>
                    <a:pt x="29" y="1113"/>
                  </a:lnTo>
                  <a:lnTo>
                    <a:pt x="38" y="1114"/>
                  </a:lnTo>
                  <a:lnTo>
                    <a:pt x="45" y="1116"/>
                  </a:lnTo>
                  <a:lnTo>
                    <a:pt x="54" y="1117"/>
                  </a:lnTo>
                  <a:lnTo>
                    <a:pt x="64" y="1117"/>
                  </a:lnTo>
                  <a:lnTo>
                    <a:pt x="74" y="1117"/>
                  </a:lnTo>
                  <a:lnTo>
                    <a:pt x="83" y="1117"/>
                  </a:lnTo>
                  <a:lnTo>
                    <a:pt x="93" y="1116"/>
                  </a:lnTo>
                  <a:lnTo>
                    <a:pt x="102" y="1114"/>
                  </a:lnTo>
                  <a:lnTo>
                    <a:pt x="114" y="1113"/>
                  </a:lnTo>
                  <a:lnTo>
                    <a:pt x="119" y="1103"/>
                  </a:lnTo>
                  <a:lnTo>
                    <a:pt x="128" y="1081"/>
                  </a:lnTo>
                  <a:lnTo>
                    <a:pt x="143" y="1045"/>
                  </a:lnTo>
                  <a:lnTo>
                    <a:pt x="162" y="999"/>
                  </a:lnTo>
                  <a:lnTo>
                    <a:pt x="180" y="942"/>
                  </a:lnTo>
                  <a:lnTo>
                    <a:pt x="200" y="875"/>
                  </a:lnTo>
                  <a:lnTo>
                    <a:pt x="218" y="803"/>
                  </a:lnTo>
                  <a:lnTo>
                    <a:pt x="234" y="724"/>
                  </a:lnTo>
                  <a:lnTo>
                    <a:pt x="245" y="639"/>
                  </a:lnTo>
                  <a:lnTo>
                    <a:pt x="252" y="551"/>
                  </a:lnTo>
                  <a:lnTo>
                    <a:pt x="250" y="458"/>
                  </a:lnTo>
                  <a:lnTo>
                    <a:pt x="242" y="366"/>
                  </a:lnTo>
                  <a:lnTo>
                    <a:pt x="224" y="273"/>
                  </a:lnTo>
                  <a:lnTo>
                    <a:pt x="197" y="181"/>
                  </a:lnTo>
                  <a:lnTo>
                    <a:pt x="157" y="93"/>
                  </a:lnTo>
                  <a:lnTo>
                    <a:pt x="104" y="10"/>
                  </a:lnTo>
                  <a:lnTo>
                    <a:pt x="98" y="2"/>
                  </a:lnTo>
                  <a:lnTo>
                    <a:pt x="91" y="0"/>
                  </a:lnTo>
                  <a:lnTo>
                    <a:pt x="85" y="0"/>
                  </a:lnTo>
                  <a:lnTo>
                    <a:pt x="80" y="2"/>
                  </a:lnTo>
                  <a:lnTo>
                    <a:pt x="70" y="8"/>
                  </a:lnTo>
                  <a:lnTo>
                    <a:pt x="67" y="11"/>
                  </a:lnTo>
                  <a:lnTo>
                    <a:pt x="67" y="11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59411" name="Group 19"/>
          <p:cNvGrpSpPr>
            <a:grpSpLocks/>
          </p:cNvGrpSpPr>
          <p:nvPr/>
        </p:nvGrpSpPr>
        <p:grpSpPr bwMode="auto">
          <a:xfrm>
            <a:off x="3359151" y="1557339"/>
            <a:ext cx="849313" cy="1939925"/>
            <a:chOff x="720" y="1152"/>
            <a:chExt cx="535" cy="1222"/>
          </a:xfrm>
        </p:grpSpPr>
        <p:sp>
          <p:nvSpPr>
            <p:cNvPr id="59412" name="Freeform 20"/>
            <p:cNvSpPr>
              <a:spLocks/>
            </p:cNvSpPr>
            <p:nvPr/>
          </p:nvSpPr>
          <p:spPr bwMode="auto">
            <a:xfrm>
              <a:off x="720" y="1393"/>
              <a:ext cx="535" cy="969"/>
            </a:xfrm>
            <a:custGeom>
              <a:avLst/>
              <a:gdLst>
                <a:gd name="T0" fmla="*/ 283 w 1071"/>
                <a:gd name="T1" fmla="*/ 1938 h 1938"/>
                <a:gd name="T2" fmla="*/ 730 w 1071"/>
                <a:gd name="T3" fmla="*/ 1909 h 1938"/>
                <a:gd name="T4" fmla="*/ 838 w 1071"/>
                <a:gd name="T5" fmla="*/ 1283 h 1938"/>
                <a:gd name="T6" fmla="*/ 861 w 1071"/>
                <a:gd name="T7" fmla="*/ 1124 h 1938"/>
                <a:gd name="T8" fmla="*/ 1071 w 1071"/>
                <a:gd name="T9" fmla="*/ 744 h 1938"/>
                <a:gd name="T10" fmla="*/ 1053 w 1071"/>
                <a:gd name="T11" fmla="*/ 476 h 1938"/>
                <a:gd name="T12" fmla="*/ 971 w 1071"/>
                <a:gd name="T13" fmla="*/ 273 h 1938"/>
                <a:gd name="T14" fmla="*/ 854 w 1071"/>
                <a:gd name="T15" fmla="*/ 108 h 1938"/>
                <a:gd name="T16" fmla="*/ 645 w 1071"/>
                <a:gd name="T17" fmla="*/ 0 h 1938"/>
                <a:gd name="T18" fmla="*/ 450 w 1071"/>
                <a:gd name="T19" fmla="*/ 41 h 1938"/>
                <a:gd name="T20" fmla="*/ 273 w 1071"/>
                <a:gd name="T21" fmla="*/ 174 h 1938"/>
                <a:gd name="T22" fmla="*/ 117 w 1071"/>
                <a:gd name="T23" fmla="*/ 350 h 1938"/>
                <a:gd name="T24" fmla="*/ 5 w 1071"/>
                <a:gd name="T25" fmla="*/ 617 h 1938"/>
                <a:gd name="T26" fmla="*/ 0 w 1071"/>
                <a:gd name="T27" fmla="*/ 840 h 1938"/>
                <a:gd name="T28" fmla="*/ 71 w 1071"/>
                <a:gd name="T29" fmla="*/ 1111 h 1938"/>
                <a:gd name="T30" fmla="*/ 108 w 1071"/>
                <a:gd name="T31" fmla="*/ 1558 h 1938"/>
                <a:gd name="T32" fmla="*/ 283 w 1071"/>
                <a:gd name="T33" fmla="*/ 1938 h 1938"/>
                <a:gd name="T34" fmla="*/ 283 w 1071"/>
                <a:gd name="T35" fmla="*/ 1938 h 1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71" h="1938">
                  <a:moveTo>
                    <a:pt x="283" y="1938"/>
                  </a:moveTo>
                  <a:lnTo>
                    <a:pt x="730" y="1909"/>
                  </a:lnTo>
                  <a:lnTo>
                    <a:pt x="838" y="1283"/>
                  </a:lnTo>
                  <a:lnTo>
                    <a:pt x="861" y="1124"/>
                  </a:lnTo>
                  <a:lnTo>
                    <a:pt x="1071" y="744"/>
                  </a:lnTo>
                  <a:lnTo>
                    <a:pt x="1053" y="476"/>
                  </a:lnTo>
                  <a:lnTo>
                    <a:pt x="971" y="273"/>
                  </a:lnTo>
                  <a:lnTo>
                    <a:pt x="854" y="108"/>
                  </a:lnTo>
                  <a:lnTo>
                    <a:pt x="645" y="0"/>
                  </a:lnTo>
                  <a:lnTo>
                    <a:pt x="450" y="41"/>
                  </a:lnTo>
                  <a:lnTo>
                    <a:pt x="273" y="174"/>
                  </a:lnTo>
                  <a:lnTo>
                    <a:pt x="117" y="350"/>
                  </a:lnTo>
                  <a:lnTo>
                    <a:pt x="5" y="617"/>
                  </a:lnTo>
                  <a:lnTo>
                    <a:pt x="0" y="840"/>
                  </a:lnTo>
                  <a:lnTo>
                    <a:pt x="71" y="1111"/>
                  </a:lnTo>
                  <a:lnTo>
                    <a:pt x="108" y="1558"/>
                  </a:lnTo>
                  <a:lnTo>
                    <a:pt x="283" y="1938"/>
                  </a:lnTo>
                  <a:lnTo>
                    <a:pt x="283" y="1938"/>
                  </a:lnTo>
                  <a:close/>
                </a:path>
              </a:pathLst>
            </a:custGeom>
            <a:solidFill>
              <a:srgbClr val="E68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13" name="Freeform 21"/>
            <p:cNvSpPr>
              <a:spLocks/>
            </p:cNvSpPr>
            <p:nvPr/>
          </p:nvSpPr>
          <p:spPr bwMode="auto">
            <a:xfrm>
              <a:off x="720" y="1345"/>
              <a:ext cx="289" cy="551"/>
            </a:xfrm>
            <a:custGeom>
              <a:avLst/>
              <a:gdLst>
                <a:gd name="T0" fmla="*/ 549 w 578"/>
                <a:gd name="T1" fmla="*/ 6 h 1103"/>
                <a:gd name="T2" fmla="*/ 539 w 578"/>
                <a:gd name="T3" fmla="*/ 10 h 1103"/>
                <a:gd name="T4" fmla="*/ 515 w 578"/>
                <a:gd name="T5" fmla="*/ 23 h 1103"/>
                <a:gd name="T6" fmla="*/ 478 w 578"/>
                <a:gd name="T7" fmla="*/ 45 h 1103"/>
                <a:gd name="T8" fmla="*/ 430 w 578"/>
                <a:gd name="T9" fmla="*/ 77 h 1103"/>
                <a:gd name="T10" fmla="*/ 376 w 578"/>
                <a:gd name="T11" fmla="*/ 117 h 1103"/>
                <a:gd name="T12" fmla="*/ 316 w 578"/>
                <a:gd name="T13" fmla="*/ 165 h 1103"/>
                <a:gd name="T14" fmla="*/ 255 w 578"/>
                <a:gd name="T15" fmla="*/ 223 h 1103"/>
                <a:gd name="T16" fmla="*/ 197 w 578"/>
                <a:gd name="T17" fmla="*/ 289 h 1103"/>
                <a:gd name="T18" fmla="*/ 140 w 578"/>
                <a:gd name="T19" fmla="*/ 361 h 1103"/>
                <a:gd name="T20" fmla="*/ 90 w 578"/>
                <a:gd name="T21" fmla="*/ 445 h 1103"/>
                <a:gd name="T22" fmla="*/ 47 w 578"/>
                <a:gd name="T23" fmla="*/ 533 h 1103"/>
                <a:gd name="T24" fmla="*/ 18 w 578"/>
                <a:gd name="T25" fmla="*/ 633 h 1103"/>
                <a:gd name="T26" fmla="*/ 0 w 578"/>
                <a:gd name="T27" fmla="*/ 737 h 1103"/>
                <a:gd name="T28" fmla="*/ 3 w 578"/>
                <a:gd name="T29" fmla="*/ 851 h 1103"/>
                <a:gd name="T30" fmla="*/ 24 w 578"/>
                <a:gd name="T31" fmla="*/ 973 h 1103"/>
                <a:gd name="T32" fmla="*/ 69 w 578"/>
                <a:gd name="T33" fmla="*/ 1103 h 1103"/>
                <a:gd name="T34" fmla="*/ 72 w 578"/>
                <a:gd name="T35" fmla="*/ 1100 h 1103"/>
                <a:gd name="T36" fmla="*/ 82 w 578"/>
                <a:gd name="T37" fmla="*/ 1092 h 1103"/>
                <a:gd name="T38" fmla="*/ 87 w 578"/>
                <a:gd name="T39" fmla="*/ 1084 h 1103"/>
                <a:gd name="T40" fmla="*/ 93 w 578"/>
                <a:gd name="T41" fmla="*/ 1074 h 1103"/>
                <a:gd name="T42" fmla="*/ 100 w 578"/>
                <a:gd name="T43" fmla="*/ 1065 h 1103"/>
                <a:gd name="T44" fmla="*/ 108 w 578"/>
                <a:gd name="T45" fmla="*/ 1055 h 1103"/>
                <a:gd name="T46" fmla="*/ 114 w 578"/>
                <a:gd name="T47" fmla="*/ 1045 h 1103"/>
                <a:gd name="T48" fmla="*/ 119 w 578"/>
                <a:gd name="T49" fmla="*/ 1036 h 1103"/>
                <a:gd name="T50" fmla="*/ 125 w 578"/>
                <a:gd name="T51" fmla="*/ 1026 h 1103"/>
                <a:gd name="T52" fmla="*/ 132 w 578"/>
                <a:gd name="T53" fmla="*/ 1018 h 1103"/>
                <a:gd name="T54" fmla="*/ 135 w 578"/>
                <a:gd name="T55" fmla="*/ 1010 h 1103"/>
                <a:gd name="T56" fmla="*/ 140 w 578"/>
                <a:gd name="T57" fmla="*/ 1005 h 1103"/>
                <a:gd name="T58" fmla="*/ 141 w 578"/>
                <a:gd name="T59" fmla="*/ 1002 h 1103"/>
                <a:gd name="T60" fmla="*/ 143 w 578"/>
                <a:gd name="T61" fmla="*/ 1002 h 1103"/>
                <a:gd name="T62" fmla="*/ 140 w 578"/>
                <a:gd name="T63" fmla="*/ 994 h 1103"/>
                <a:gd name="T64" fmla="*/ 132 w 578"/>
                <a:gd name="T65" fmla="*/ 975 h 1103"/>
                <a:gd name="T66" fmla="*/ 122 w 578"/>
                <a:gd name="T67" fmla="*/ 941 h 1103"/>
                <a:gd name="T68" fmla="*/ 111 w 578"/>
                <a:gd name="T69" fmla="*/ 899 h 1103"/>
                <a:gd name="T70" fmla="*/ 100 w 578"/>
                <a:gd name="T71" fmla="*/ 846 h 1103"/>
                <a:gd name="T72" fmla="*/ 92 w 578"/>
                <a:gd name="T73" fmla="*/ 788 h 1103"/>
                <a:gd name="T74" fmla="*/ 88 w 578"/>
                <a:gd name="T75" fmla="*/ 723 h 1103"/>
                <a:gd name="T76" fmla="*/ 93 w 578"/>
                <a:gd name="T77" fmla="*/ 650 h 1103"/>
                <a:gd name="T78" fmla="*/ 104 w 578"/>
                <a:gd name="T79" fmla="*/ 575 h 1103"/>
                <a:gd name="T80" fmla="*/ 125 w 578"/>
                <a:gd name="T81" fmla="*/ 496 h 1103"/>
                <a:gd name="T82" fmla="*/ 159 w 578"/>
                <a:gd name="T83" fmla="*/ 417 h 1103"/>
                <a:gd name="T84" fmla="*/ 207 w 578"/>
                <a:gd name="T85" fmla="*/ 337 h 1103"/>
                <a:gd name="T86" fmla="*/ 268 w 578"/>
                <a:gd name="T87" fmla="*/ 259 h 1103"/>
                <a:gd name="T88" fmla="*/ 348 w 578"/>
                <a:gd name="T89" fmla="*/ 183 h 1103"/>
                <a:gd name="T90" fmla="*/ 448 w 578"/>
                <a:gd name="T91" fmla="*/ 109 h 1103"/>
                <a:gd name="T92" fmla="*/ 568 w 578"/>
                <a:gd name="T93" fmla="*/ 42 h 1103"/>
                <a:gd name="T94" fmla="*/ 568 w 578"/>
                <a:gd name="T95" fmla="*/ 39 h 1103"/>
                <a:gd name="T96" fmla="*/ 573 w 578"/>
                <a:gd name="T97" fmla="*/ 32 h 1103"/>
                <a:gd name="T98" fmla="*/ 575 w 578"/>
                <a:gd name="T99" fmla="*/ 24 h 1103"/>
                <a:gd name="T100" fmla="*/ 578 w 578"/>
                <a:gd name="T101" fmla="*/ 16 h 1103"/>
                <a:gd name="T102" fmla="*/ 578 w 578"/>
                <a:gd name="T103" fmla="*/ 8 h 1103"/>
                <a:gd name="T104" fmla="*/ 573 w 578"/>
                <a:gd name="T105" fmla="*/ 3 h 1103"/>
                <a:gd name="T106" fmla="*/ 568 w 578"/>
                <a:gd name="T107" fmla="*/ 0 h 1103"/>
                <a:gd name="T108" fmla="*/ 563 w 578"/>
                <a:gd name="T109" fmla="*/ 0 h 1103"/>
                <a:gd name="T110" fmla="*/ 555 w 578"/>
                <a:gd name="T111" fmla="*/ 2 h 1103"/>
                <a:gd name="T112" fmla="*/ 549 w 578"/>
                <a:gd name="T113" fmla="*/ 6 h 1103"/>
                <a:gd name="T114" fmla="*/ 549 w 578"/>
                <a:gd name="T115" fmla="*/ 6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78" h="1103">
                  <a:moveTo>
                    <a:pt x="549" y="6"/>
                  </a:moveTo>
                  <a:lnTo>
                    <a:pt x="539" y="10"/>
                  </a:lnTo>
                  <a:lnTo>
                    <a:pt x="515" y="23"/>
                  </a:lnTo>
                  <a:lnTo>
                    <a:pt x="478" y="45"/>
                  </a:lnTo>
                  <a:lnTo>
                    <a:pt x="430" y="77"/>
                  </a:lnTo>
                  <a:lnTo>
                    <a:pt x="376" y="117"/>
                  </a:lnTo>
                  <a:lnTo>
                    <a:pt x="316" y="165"/>
                  </a:lnTo>
                  <a:lnTo>
                    <a:pt x="255" y="223"/>
                  </a:lnTo>
                  <a:lnTo>
                    <a:pt x="197" y="289"/>
                  </a:lnTo>
                  <a:lnTo>
                    <a:pt x="140" y="361"/>
                  </a:lnTo>
                  <a:lnTo>
                    <a:pt x="90" y="445"/>
                  </a:lnTo>
                  <a:lnTo>
                    <a:pt x="47" y="533"/>
                  </a:lnTo>
                  <a:lnTo>
                    <a:pt x="18" y="633"/>
                  </a:lnTo>
                  <a:lnTo>
                    <a:pt x="0" y="737"/>
                  </a:lnTo>
                  <a:lnTo>
                    <a:pt x="3" y="851"/>
                  </a:lnTo>
                  <a:lnTo>
                    <a:pt x="24" y="973"/>
                  </a:lnTo>
                  <a:lnTo>
                    <a:pt x="69" y="1103"/>
                  </a:lnTo>
                  <a:lnTo>
                    <a:pt x="72" y="1100"/>
                  </a:lnTo>
                  <a:lnTo>
                    <a:pt x="82" y="1092"/>
                  </a:lnTo>
                  <a:lnTo>
                    <a:pt x="87" y="1084"/>
                  </a:lnTo>
                  <a:lnTo>
                    <a:pt x="93" y="1074"/>
                  </a:lnTo>
                  <a:lnTo>
                    <a:pt x="100" y="1065"/>
                  </a:lnTo>
                  <a:lnTo>
                    <a:pt x="108" y="1055"/>
                  </a:lnTo>
                  <a:lnTo>
                    <a:pt x="114" y="1045"/>
                  </a:lnTo>
                  <a:lnTo>
                    <a:pt x="119" y="1036"/>
                  </a:lnTo>
                  <a:lnTo>
                    <a:pt x="125" y="1026"/>
                  </a:lnTo>
                  <a:lnTo>
                    <a:pt x="132" y="1018"/>
                  </a:lnTo>
                  <a:lnTo>
                    <a:pt x="135" y="1010"/>
                  </a:lnTo>
                  <a:lnTo>
                    <a:pt x="140" y="1005"/>
                  </a:lnTo>
                  <a:lnTo>
                    <a:pt x="141" y="1002"/>
                  </a:lnTo>
                  <a:lnTo>
                    <a:pt x="143" y="1002"/>
                  </a:lnTo>
                  <a:lnTo>
                    <a:pt x="140" y="994"/>
                  </a:lnTo>
                  <a:lnTo>
                    <a:pt x="132" y="975"/>
                  </a:lnTo>
                  <a:lnTo>
                    <a:pt x="122" y="941"/>
                  </a:lnTo>
                  <a:lnTo>
                    <a:pt x="111" y="899"/>
                  </a:lnTo>
                  <a:lnTo>
                    <a:pt x="100" y="846"/>
                  </a:lnTo>
                  <a:lnTo>
                    <a:pt x="92" y="788"/>
                  </a:lnTo>
                  <a:lnTo>
                    <a:pt x="88" y="723"/>
                  </a:lnTo>
                  <a:lnTo>
                    <a:pt x="93" y="650"/>
                  </a:lnTo>
                  <a:lnTo>
                    <a:pt x="104" y="575"/>
                  </a:lnTo>
                  <a:lnTo>
                    <a:pt x="125" y="496"/>
                  </a:lnTo>
                  <a:lnTo>
                    <a:pt x="159" y="417"/>
                  </a:lnTo>
                  <a:lnTo>
                    <a:pt x="207" y="337"/>
                  </a:lnTo>
                  <a:lnTo>
                    <a:pt x="268" y="259"/>
                  </a:lnTo>
                  <a:lnTo>
                    <a:pt x="348" y="183"/>
                  </a:lnTo>
                  <a:lnTo>
                    <a:pt x="448" y="109"/>
                  </a:lnTo>
                  <a:lnTo>
                    <a:pt x="568" y="42"/>
                  </a:lnTo>
                  <a:lnTo>
                    <a:pt x="568" y="39"/>
                  </a:lnTo>
                  <a:lnTo>
                    <a:pt x="573" y="32"/>
                  </a:lnTo>
                  <a:lnTo>
                    <a:pt x="575" y="24"/>
                  </a:lnTo>
                  <a:lnTo>
                    <a:pt x="578" y="16"/>
                  </a:lnTo>
                  <a:lnTo>
                    <a:pt x="578" y="8"/>
                  </a:lnTo>
                  <a:lnTo>
                    <a:pt x="573" y="3"/>
                  </a:lnTo>
                  <a:lnTo>
                    <a:pt x="568" y="0"/>
                  </a:lnTo>
                  <a:lnTo>
                    <a:pt x="563" y="0"/>
                  </a:lnTo>
                  <a:lnTo>
                    <a:pt x="555" y="2"/>
                  </a:lnTo>
                  <a:lnTo>
                    <a:pt x="549" y="6"/>
                  </a:lnTo>
                  <a:lnTo>
                    <a:pt x="549" y="6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14" name="Freeform 22"/>
            <p:cNvSpPr>
              <a:spLocks/>
            </p:cNvSpPr>
            <p:nvPr/>
          </p:nvSpPr>
          <p:spPr bwMode="auto">
            <a:xfrm>
              <a:off x="768" y="1777"/>
              <a:ext cx="157" cy="576"/>
            </a:xfrm>
            <a:custGeom>
              <a:avLst/>
              <a:gdLst>
                <a:gd name="T0" fmla="*/ 169 w 315"/>
                <a:gd name="T1" fmla="*/ 15 h 1151"/>
                <a:gd name="T2" fmla="*/ 164 w 315"/>
                <a:gd name="T3" fmla="*/ 19 h 1151"/>
                <a:gd name="T4" fmla="*/ 151 w 315"/>
                <a:gd name="T5" fmla="*/ 35 h 1151"/>
                <a:gd name="T6" fmla="*/ 134 w 315"/>
                <a:gd name="T7" fmla="*/ 63 h 1151"/>
                <a:gd name="T8" fmla="*/ 113 w 315"/>
                <a:gd name="T9" fmla="*/ 101 h 1151"/>
                <a:gd name="T10" fmla="*/ 89 w 315"/>
                <a:gd name="T11" fmla="*/ 148 h 1151"/>
                <a:gd name="T12" fmla="*/ 65 w 315"/>
                <a:gd name="T13" fmla="*/ 204 h 1151"/>
                <a:gd name="T14" fmla="*/ 41 w 315"/>
                <a:gd name="T15" fmla="*/ 270 h 1151"/>
                <a:gd name="T16" fmla="*/ 23 w 315"/>
                <a:gd name="T17" fmla="*/ 342 h 1151"/>
                <a:gd name="T18" fmla="*/ 8 w 315"/>
                <a:gd name="T19" fmla="*/ 422 h 1151"/>
                <a:gd name="T20" fmla="*/ 0 w 315"/>
                <a:gd name="T21" fmla="*/ 509 h 1151"/>
                <a:gd name="T22" fmla="*/ 2 w 315"/>
                <a:gd name="T23" fmla="*/ 602 h 1151"/>
                <a:gd name="T24" fmla="*/ 13 w 315"/>
                <a:gd name="T25" fmla="*/ 702 h 1151"/>
                <a:gd name="T26" fmla="*/ 37 w 315"/>
                <a:gd name="T27" fmla="*/ 805 h 1151"/>
                <a:gd name="T28" fmla="*/ 76 w 315"/>
                <a:gd name="T29" fmla="*/ 914 h 1151"/>
                <a:gd name="T30" fmla="*/ 130 w 315"/>
                <a:gd name="T31" fmla="*/ 1028 h 1151"/>
                <a:gd name="T32" fmla="*/ 203 w 315"/>
                <a:gd name="T33" fmla="*/ 1147 h 1151"/>
                <a:gd name="T34" fmla="*/ 208 w 315"/>
                <a:gd name="T35" fmla="*/ 1150 h 1151"/>
                <a:gd name="T36" fmla="*/ 219 w 315"/>
                <a:gd name="T37" fmla="*/ 1151 h 1151"/>
                <a:gd name="T38" fmla="*/ 225 w 315"/>
                <a:gd name="T39" fmla="*/ 1151 h 1151"/>
                <a:gd name="T40" fmla="*/ 232 w 315"/>
                <a:gd name="T41" fmla="*/ 1151 h 1151"/>
                <a:gd name="T42" fmla="*/ 241 w 315"/>
                <a:gd name="T43" fmla="*/ 1150 h 1151"/>
                <a:gd name="T44" fmla="*/ 249 w 315"/>
                <a:gd name="T45" fmla="*/ 1150 h 1151"/>
                <a:gd name="T46" fmla="*/ 257 w 315"/>
                <a:gd name="T47" fmla="*/ 1147 h 1151"/>
                <a:gd name="T48" fmla="*/ 267 w 315"/>
                <a:gd name="T49" fmla="*/ 1145 h 1151"/>
                <a:gd name="T50" fmla="*/ 273 w 315"/>
                <a:gd name="T51" fmla="*/ 1142 h 1151"/>
                <a:gd name="T52" fmla="*/ 283 w 315"/>
                <a:gd name="T53" fmla="*/ 1138 h 1151"/>
                <a:gd name="T54" fmla="*/ 293 w 315"/>
                <a:gd name="T55" fmla="*/ 1135 h 1151"/>
                <a:gd name="T56" fmla="*/ 301 w 315"/>
                <a:gd name="T57" fmla="*/ 1132 h 1151"/>
                <a:gd name="T58" fmla="*/ 307 w 315"/>
                <a:gd name="T59" fmla="*/ 1127 h 1151"/>
                <a:gd name="T60" fmla="*/ 315 w 315"/>
                <a:gd name="T61" fmla="*/ 1122 h 1151"/>
                <a:gd name="T62" fmla="*/ 312 w 315"/>
                <a:gd name="T63" fmla="*/ 1111 h 1151"/>
                <a:gd name="T64" fmla="*/ 299 w 315"/>
                <a:gd name="T65" fmla="*/ 1089 h 1151"/>
                <a:gd name="T66" fmla="*/ 280 w 315"/>
                <a:gd name="T67" fmla="*/ 1052 h 1151"/>
                <a:gd name="T68" fmla="*/ 256 w 315"/>
                <a:gd name="T69" fmla="*/ 1004 h 1151"/>
                <a:gd name="T70" fmla="*/ 227 w 315"/>
                <a:gd name="T71" fmla="*/ 946 h 1151"/>
                <a:gd name="T72" fmla="*/ 198 w 315"/>
                <a:gd name="T73" fmla="*/ 880 h 1151"/>
                <a:gd name="T74" fmla="*/ 169 w 315"/>
                <a:gd name="T75" fmla="*/ 806 h 1151"/>
                <a:gd name="T76" fmla="*/ 142 w 315"/>
                <a:gd name="T77" fmla="*/ 727 h 1151"/>
                <a:gd name="T78" fmla="*/ 118 w 315"/>
                <a:gd name="T79" fmla="*/ 642 h 1151"/>
                <a:gd name="T80" fmla="*/ 98 w 315"/>
                <a:gd name="T81" fmla="*/ 557 h 1151"/>
                <a:gd name="T82" fmla="*/ 87 w 315"/>
                <a:gd name="T83" fmla="*/ 467 h 1151"/>
                <a:gd name="T84" fmla="*/ 86 w 315"/>
                <a:gd name="T85" fmla="*/ 379 h 1151"/>
                <a:gd name="T86" fmla="*/ 94 w 315"/>
                <a:gd name="T87" fmla="*/ 291 h 1151"/>
                <a:gd name="T88" fmla="*/ 114 w 315"/>
                <a:gd name="T89" fmla="*/ 204 h 1151"/>
                <a:gd name="T90" fmla="*/ 150 w 315"/>
                <a:gd name="T91" fmla="*/ 122 h 1151"/>
                <a:gd name="T92" fmla="*/ 203 w 315"/>
                <a:gd name="T93" fmla="*/ 45 h 1151"/>
                <a:gd name="T94" fmla="*/ 201 w 315"/>
                <a:gd name="T95" fmla="*/ 42 h 1151"/>
                <a:gd name="T96" fmla="*/ 201 w 315"/>
                <a:gd name="T97" fmla="*/ 34 h 1151"/>
                <a:gd name="T98" fmla="*/ 199 w 315"/>
                <a:gd name="T99" fmla="*/ 23 h 1151"/>
                <a:gd name="T100" fmla="*/ 198 w 315"/>
                <a:gd name="T101" fmla="*/ 13 h 1151"/>
                <a:gd name="T102" fmla="*/ 193 w 315"/>
                <a:gd name="T103" fmla="*/ 3 h 1151"/>
                <a:gd name="T104" fmla="*/ 188 w 315"/>
                <a:gd name="T105" fmla="*/ 0 h 1151"/>
                <a:gd name="T106" fmla="*/ 183 w 315"/>
                <a:gd name="T107" fmla="*/ 0 h 1151"/>
                <a:gd name="T108" fmla="*/ 179 w 315"/>
                <a:gd name="T109" fmla="*/ 2 h 1151"/>
                <a:gd name="T110" fmla="*/ 174 w 315"/>
                <a:gd name="T111" fmla="*/ 5 h 1151"/>
                <a:gd name="T112" fmla="*/ 169 w 315"/>
                <a:gd name="T113" fmla="*/ 15 h 1151"/>
                <a:gd name="T114" fmla="*/ 169 w 315"/>
                <a:gd name="T115" fmla="*/ 15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5" h="1151">
                  <a:moveTo>
                    <a:pt x="169" y="15"/>
                  </a:moveTo>
                  <a:lnTo>
                    <a:pt x="164" y="19"/>
                  </a:lnTo>
                  <a:lnTo>
                    <a:pt x="151" y="35"/>
                  </a:lnTo>
                  <a:lnTo>
                    <a:pt x="134" y="63"/>
                  </a:lnTo>
                  <a:lnTo>
                    <a:pt x="113" y="101"/>
                  </a:lnTo>
                  <a:lnTo>
                    <a:pt x="89" y="148"/>
                  </a:lnTo>
                  <a:lnTo>
                    <a:pt x="65" y="204"/>
                  </a:lnTo>
                  <a:lnTo>
                    <a:pt x="41" y="270"/>
                  </a:lnTo>
                  <a:lnTo>
                    <a:pt x="23" y="342"/>
                  </a:lnTo>
                  <a:lnTo>
                    <a:pt x="8" y="422"/>
                  </a:lnTo>
                  <a:lnTo>
                    <a:pt x="0" y="509"/>
                  </a:lnTo>
                  <a:lnTo>
                    <a:pt x="2" y="602"/>
                  </a:lnTo>
                  <a:lnTo>
                    <a:pt x="13" y="702"/>
                  </a:lnTo>
                  <a:lnTo>
                    <a:pt x="37" y="805"/>
                  </a:lnTo>
                  <a:lnTo>
                    <a:pt x="76" y="914"/>
                  </a:lnTo>
                  <a:lnTo>
                    <a:pt x="130" y="1028"/>
                  </a:lnTo>
                  <a:lnTo>
                    <a:pt x="203" y="1147"/>
                  </a:lnTo>
                  <a:lnTo>
                    <a:pt x="208" y="1150"/>
                  </a:lnTo>
                  <a:lnTo>
                    <a:pt x="219" y="1151"/>
                  </a:lnTo>
                  <a:lnTo>
                    <a:pt x="225" y="1151"/>
                  </a:lnTo>
                  <a:lnTo>
                    <a:pt x="232" y="1151"/>
                  </a:lnTo>
                  <a:lnTo>
                    <a:pt x="241" y="1150"/>
                  </a:lnTo>
                  <a:lnTo>
                    <a:pt x="249" y="1150"/>
                  </a:lnTo>
                  <a:lnTo>
                    <a:pt x="257" y="1147"/>
                  </a:lnTo>
                  <a:lnTo>
                    <a:pt x="267" y="1145"/>
                  </a:lnTo>
                  <a:lnTo>
                    <a:pt x="273" y="1142"/>
                  </a:lnTo>
                  <a:lnTo>
                    <a:pt x="283" y="1138"/>
                  </a:lnTo>
                  <a:lnTo>
                    <a:pt x="293" y="1135"/>
                  </a:lnTo>
                  <a:lnTo>
                    <a:pt x="301" y="1132"/>
                  </a:lnTo>
                  <a:lnTo>
                    <a:pt x="307" y="1127"/>
                  </a:lnTo>
                  <a:lnTo>
                    <a:pt x="315" y="1122"/>
                  </a:lnTo>
                  <a:lnTo>
                    <a:pt x="312" y="1111"/>
                  </a:lnTo>
                  <a:lnTo>
                    <a:pt x="299" y="1089"/>
                  </a:lnTo>
                  <a:lnTo>
                    <a:pt x="280" y="1052"/>
                  </a:lnTo>
                  <a:lnTo>
                    <a:pt x="256" y="1004"/>
                  </a:lnTo>
                  <a:lnTo>
                    <a:pt x="227" y="946"/>
                  </a:lnTo>
                  <a:lnTo>
                    <a:pt x="198" y="880"/>
                  </a:lnTo>
                  <a:lnTo>
                    <a:pt x="169" y="806"/>
                  </a:lnTo>
                  <a:lnTo>
                    <a:pt x="142" y="727"/>
                  </a:lnTo>
                  <a:lnTo>
                    <a:pt x="118" y="642"/>
                  </a:lnTo>
                  <a:lnTo>
                    <a:pt x="98" y="557"/>
                  </a:lnTo>
                  <a:lnTo>
                    <a:pt x="87" y="467"/>
                  </a:lnTo>
                  <a:lnTo>
                    <a:pt x="86" y="379"/>
                  </a:lnTo>
                  <a:lnTo>
                    <a:pt x="94" y="291"/>
                  </a:lnTo>
                  <a:lnTo>
                    <a:pt x="114" y="204"/>
                  </a:lnTo>
                  <a:lnTo>
                    <a:pt x="150" y="122"/>
                  </a:lnTo>
                  <a:lnTo>
                    <a:pt x="203" y="45"/>
                  </a:lnTo>
                  <a:lnTo>
                    <a:pt x="201" y="42"/>
                  </a:lnTo>
                  <a:lnTo>
                    <a:pt x="201" y="34"/>
                  </a:lnTo>
                  <a:lnTo>
                    <a:pt x="199" y="23"/>
                  </a:lnTo>
                  <a:lnTo>
                    <a:pt x="198" y="13"/>
                  </a:lnTo>
                  <a:lnTo>
                    <a:pt x="193" y="3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9" y="2"/>
                  </a:lnTo>
                  <a:lnTo>
                    <a:pt x="174" y="5"/>
                  </a:lnTo>
                  <a:lnTo>
                    <a:pt x="169" y="15"/>
                  </a:lnTo>
                  <a:lnTo>
                    <a:pt x="169" y="15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15" name="Freeform 23"/>
            <p:cNvSpPr>
              <a:spLocks/>
            </p:cNvSpPr>
            <p:nvPr/>
          </p:nvSpPr>
          <p:spPr bwMode="auto">
            <a:xfrm>
              <a:off x="912" y="1921"/>
              <a:ext cx="31" cy="453"/>
            </a:xfrm>
            <a:custGeom>
              <a:avLst/>
              <a:gdLst>
                <a:gd name="T0" fmla="*/ 13 w 61"/>
                <a:gd name="T1" fmla="*/ 8 h 906"/>
                <a:gd name="T2" fmla="*/ 14 w 61"/>
                <a:gd name="T3" fmla="*/ 7 h 906"/>
                <a:gd name="T4" fmla="*/ 21 w 61"/>
                <a:gd name="T5" fmla="*/ 5 h 906"/>
                <a:gd name="T6" fmla="*/ 27 w 61"/>
                <a:gd name="T7" fmla="*/ 2 h 906"/>
                <a:gd name="T8" fmla="*/ 37 w 61"/>
                <a:gd name="T9" fmla="*/ 2 h 906"/>
                <a:gd name="T10" fmla="*/ 45 w 61"/>
                <a:gd name="T11" fmla="*/ 0 h 906"/>
                <a:gd name="T12" fmla="*/ 53 w 61"/>
                <a:gd name="T13" fmla="*/ 2 h 906"/>
                <a:gd name="T14" fmla="*/ 59 w 61"/>
                <a:gd name="T15" fmla="*/ 7 h 906"/>
                <a:gd name="T16" fmla="*/ 61 w 61"/>
                <a:gd name="T17" fmla="*/ 18 h 906"/>
                <a:gd name="T18" fmla="*/ 38 w 61"/>
                <a:gd name="T19" fmla="*/ 891 h 906"/>
                <a:gd name="T20" fmla="*/ 37 w 61"/>
                <a:gd name="T21" fmla="*/ 891 h 906"/>
                <a:gd name="T22" fmla="*/ 32 w 61"/>
                <a:gd name="T23" fmla="*/ 896 h 906"/>
                <a:gd name="T24" fmla="*/ 25 w 61"/>
                <a:gd name="T25" fmla="*/ 899 h 906"/>
                <a:gd name="T26" fmla="*/ 19 w 61"/>
                <a:gd name="T27" fmla="*/ 904 h 906"/>
                <a:gd name="T28" fmla="*/ 13 w 61"/>
                <a:gd name="T29" fmla="*/ 906 h 906"/>
                <a:gd name="T30" fmla="*/ 6 w 61"/>
                <a:gd name="T31" fmla="*/ 906 h 906"/>
                <a:gd name="T32" fmla="*/ 3 w 61"/>
                <a:gd name="T33" fmla="*/ 901 h 906"/>
                <a:gd name="T34" fmla="*/ 1 w 61"/>
                <a:gd name="T35" fmla="*/ 899 h 906"/>
                <a:gd name="T36" fmla="*/ 0 w 61"/>
                <a:gd name="T37" fmla="*/ 895 h 906"/>
                <a:gd name="T38" fmla="*/ 0 w 61"/>
                <a:gd name="T39" fmla="*/ 888 h 906"/>
                <a:gd name="T40" fmla="*/ 13 w 61"/>
                <a:gd name="T41" fmla="*/ 8 h 906"/>
                <a:gd name="T42" fmla="*/ 13 w 61"/>
                <a:gd name="T43" fmla="*/ 8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906">
                  <a:moveTo>
                    <a:pt x="13" y="8"/>
                  </a:moveTo>
                  <a:lnTo>
                    <a:pt x="14" y="7"/>
                  </a:lnTo>
                  <a:lnTo>
                    <a:pt x="21" y="5"/>
                  </a:lnTo>
                  <a:lnTo>
                    <a:pt x="27" y="2"/>
                  </a:lnTo>
                  <a:lnTo>
                    <a:pt x="37" y="2"/>
                  </a:lnTo>
                  <a:lnTo>
                    <a:pt x="45" y="0"/>
                  </a:lnTo>
                  <a:lnTo>
                    <a:pt x="53" y="2"/>
                  </a:lnTo>
                  <a:lnTo>
                    <a:pt x="59" y="7"/>
                  </a:lnTo>
                  <a:lnTo>
                    <a:pt x="61" y="18"/>
                  </a:lnTo>
                  <a:lnTo>
                    <a:pt x="38" y="891"/>
                  </a:lnTo>
                  <a:lnTo>
                    <a:pt x="37" y="891"/>
                  </a:lnTo>
                  <a:lnTo>
                    <a:pt x="32" y="896"/>
                  </a:lnTo>
                  <a:lnTo>
                    <a:pt x="25" y="899"/>
                  </a:lnTo>
                  <a:lnTo>
                    <a:pt x="19" y="904"/>
                  </a:lnTo>
                  <a:lnTo>
                    <a:pt x="13" y="906"/>
                  </a:lnTo>
                  <a:lnTo>
                    <a:pt x="6" y="906"/>
                  </a:lnTo>
                  <a:lnTo>
                    <a:pt x="3" y="901"/>
                  </a:lnTo>
                  <a:lnTo>
                    <a:pt x="1" y="899"/>
                  </a:lnTo>
                  <a:lnTo>
                    <a:pt x="0" y="895"/>
                  </a:lnTo>
                  <a:lnTo>
                    <a:pt x="0" y="888"/>
                  </a:lnTo>
                  <a:lnTo>
                    <a:pt x="13" y="8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16" name="Freeform 24"/>
            <p:cNvSpPr>
              <a:spLocks/>
            </p:cNvSpPr>
            <p:nvPr/>
          </p:nvSpPr>
          <p:spPr bwMode="auto">
            <a:xfrm>
              <a:off x="1008" y="1152"/>
              <a:ext cx="202" cy="269"/>
            </a:xfrm>
            <a:custGeom>
              <a:avLst/>
              <a:gdLst>
                <a:gd name="T0" fmla="*/ 0 w 403"/>
                <a:gd name="T1" fmla="*/ 250 h 537"/>
                <a:gd name="T2" fmla="*/ 0 w 403"/>
                <a:gd name="T3" fmla="*/ 261 h 537"/>
                <a:gd name="T4" fmla="*/ 5 w 403"/>
                <a:gd name="T5" fmla="*/ 277 h 537"/>
                <a:gd name="T6" fmla="*/ 10 w 403"/>
                <a:gd name="T7" fmla="*/ 295 h 537"/>
                <a:gd name="T8" fmla="*/ 20 w 403"/>
                <a:gd name="T9" fmla="*/ 317 h 537"/>
                <a:gd name="T10" fmla="*/ 26 w 403"/>
                <a:gd name="T11" fmla="*/ 337 h 537"/>
                <a:gd name="T12" fmla="*/ 37 w 403"/>
                <a:gd name="T13" fmla="*/ 361 h 537"/>
                <a:gd name="T14" fmla="*/ 49 w 403"/>
                <a:gd name="T15" fmla="*/ 383 h 537"/>
                <a:gd name="T16" fmla="*/ 60 w 403"/>
                <a:gd name="T17" fmla="*/ 407 h 537"/>
                <a:gd name="T18" fmla="*/ 69 w 403"/>
                <a:gd name="T19" fmla="*/ 428 h 537"/>
                <a:gd name="T20" fmla="*/ 81 w 403"/>
                <a:gd name="T21" fmla="*/ 448 h 537"/>
                <a:gd name="T22" fmla="*/ 90 w 403"/>
                <a:gd name="T23" fmla="*/ 465 h 537"/>
                <a:gd name="T24" fmla="*/ 100 w 403"/>
                <a:gd name="T25" fmla="*/ 484 h 537"/>
                <a:gd name="T26" fmla="*/ 105 w 403"/>
                <a:gd name="T27" fmla="*/ 499 h 537"/>
                <a:gd name="T28" fmla="*/ 113 w 403"/>
                <a:gd name="T29" fmla="*/ 509 h 537"/>
                <a:gd name="T30" fmla="*/ 116 w 403"/>
                <a:gd name="T31" fmla="*/ 515 h 537"/>
                <a:gd name="T32" fmla="*/ 119 w 403"/>
                <a:gd name="T33" fmla="*/ 518 h 537"/>
                <a:gd name="T34" fmla="*/ 190 w 403"/>
                <a:gd name="T35" fmla="*/ 537 h 537"/>
                <a:gd name="T36" fmla="*/ 317 w 403"/>
                <a:gd name="T37" fmla="*/ 391 h 537"/>
                <a:gd name="T38" fmla="*/ 387 w 403"/>
                <a:gd name="T39" fmla="*/ 223 h 537"/>
                <a:gd name="T40" fmla="*/ 403 w 403"/>
                <a:gd name="T41" fmla="*/ 134 h 537"/>
                <a:gd name="T42" fmla="*/ 360 w 403"/>
                <a:gd name="T43" fmla="*/ 53 h 537"/>
                <a:gd name="T44" fmla="*/ 355 w 403"/>
                <a:gd name="T45" fmla="*/ 51 h 537"/>
                <a:gd name="T46" fmla="*/ 347 w 403"/>
                <a:gd name="T47" fmla="*/ 48 h 537"/>
                <a:gd name="T48" fmla="*/ 334 w 403"/>
                <a:gd name="T49" fmla="*/ 41 h 537"/>
                <a:gd name="T50" fmla="*/ 318 w 403"/>
                <a:gd name="T51" fmla="*/ 35 h 537"/>
                <a:gd name="T52" fmla="*/ 296 w 403"/>
                <a:gd name="T53" fmla="*/ 27 h 537"/>
                <a:gd name="T54" fmla="*/ 273 w 403"/>
                <a:gd name="T55" fmla="*/ 19 h 537"/>
                <a:gd name="T56" fmla="*/ 246 w 403"/>
                <a:gd name="T57" fmla="*/ 12 h 537"/>
                <a:gd name="T58" fmla="*/ 222 w 403"/>
                <a:gd name="T59" fmla="*/ 8 h 537"/>
                <a:gd name="T60" fmla="*/ 195 w 403"/>
                <a:gd name="T61" fmla="*/ 1 h 537"/>
                <a:gd name="T62" fmla="*/ 166 w 403"/>
                <a:gd name="T63" fmla="*/ 0 h 537"/>
                <a:gd name="T64" fmla="*/ 140 w 403"/>
                <a:gd name="T65" fmla="*/ 0 h 537"/>
                <a:gd name="T66" fmla="*/ 116 w 403"/>
                <a:gd name="T67" fmla="*/ 4 h 537"/>
                <a:gd name="T68" fmla="*/ 94 w 403"/>
                <a:gd name="T69" fmla="*/ 12 h 537"/>
                <a:gd name="T70" fmla="*/ 74 w 403"/>
                <a:gd name="T71" fmla="*/ 25 h 537"/>
                <a:gd name="T72" fmla="*/ 57 w 403"/>
                <a:gd name="T73" fmla="*/ 43 h 537"/>
                <a:gd name="T74" fmla="*/ 47 w 403"/>
                <a:gd name="T75" fmla="*/ 67 h 537"/>
                <a:gd name="T76" fmla="*/ 36 w 403"/>
                <a:gd name="T77" fmla="*/ 91 h 537"/>
                <a:gd name="T78" fmla="*/ 29 w 403"/>
                <a:gd name="T79" fmla="*/ 110 h 537"/>
                <a:gd name="T80" fmla="*/ 21 w 403"/>
                <a:gd name="T81" fmla="*/ 128 h 537"/>
                <a:gd name="T82" fmla="*/ 18 w 403"/>
                <a:gd name="T83" fmla="*/ 144 h 537"/>
                <a:gd name="T84" fmla="*/ 12 w 403"/>
                <a:gd name="T85" fmla="*/ 157 h 537"/>
                <a:gd name="T86" fmla="*/ 8 w 403"/>
                <a:gd name="T87" fmla="*/ 168 h 537"/>
                <a:gd name="T88" fmla="*/ 5 w 403"/>
                <a:gd name="T89" fmla="*/ 176 h 537"/>
                <a:gd name="T90" fmla="*/ 4 w 403"/>
                <a:gd name="T91" fmla="*/ 186 h 537"/>
                <a:gd name="T92" fmla="*/ 0 w 403"/>
                <a:gd name="T93" fmla="*/ 192 h 537"/>
                <a:gd name="T94" fmla="*/ 0 w 403"/>
                <a:gd name="T95" fmla="*/ 199 h 537"/>
                <a:gd name="T96" fmla="*/ 0 w 403"/>
                <a:gd name="T97" fmla="*/ 207 h 537"/>
                <a:gd name="T98" fmla="*/ 0 w 403"/>
                <a:gd name="T99" fmla="*/ 213 h 537"/>
                <a:gd name="T100" fmla="*/ 0 w 403"/>
                <a:gd name="T101" fmla="*/ 221 h 537"/>
                <a:gd name="T102" fmla="*/ 0 w 403"/>
                <a:gd name="T103" fmla="*/ 229 h 537"/>
                <a:gd name="T104" fmla="*/ 0 w 403"/>
                <a:gd name="T105" fmla="*/ 237 h 537"/>
                <a:gd name="T106" fmla="*/ 0 w 403"/>
                <a:gd name="T107" fmla="*/ 250 h 537"/>
                <a:gd name="T108" fmla="*/ 0 w 403"/>
                <a:gd name="T109" fmla="*/ 25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03" h="537">
                  <a:moveTo>
                    <a:pt x="0" y="250"/>
                  </a:moveTo>
                  <a:lnTo>
                    <a:pt x="0" y="261"/>
                  </a:lnTo>
                  <a:lnTo>
                    <a:pt x="5" y="277"/>
                  </a:lnTo>
                  <a:lnTo>
                    <a:pt x="10" y="295"/>
                  </a:lnTo>
                  <a:lnTo>
                    <a:pt x="20" y="317"/>
                  </a:lnTo>
                  <a:lnTo>
                    <a:pt x="26" y="337"/>
                  </a:lnTo>
                  <a:lnTo>
                    <a:pt x="37" y="361"/>
                  </a:lnTo>
                  <a:lnTo>
                    <a:pt x="49" y="383"/>
                  </a:lnTo>
                  <a:lnTo>
                    <a:pt x="60" y="407"/>
                  </a:lnTo>
                  <a:lnTo>
                    <a:pt x="69" y="428"/>
                  </a:lnTo>
                  <a:lnTo>
                    <a:pt x="81" y="448"/>
                  </a:lnTo>
                  <a:lnTo>
                    <a:pt x="90" y="465"/>
                  </a:lnTo>
                  <a:lnTo>
                    <a:pt x="100" y="484"/>
                  </a:lnTo>
                  <a:lnTo>
                    <a:pt x="105" y="499"/>
                  </a:lnTo>
                  <a:lnTo>
                    <a:pt x="113" y="509"/>
                  </a:lnTo>
                  <a:lnTo>
                    <a:pt x="116" y="515"/>
                  </a:lnTo>
                  <a:lnTo>
                    <a:pt x="119" y="518"/>
                  </a:lnTo>
                  <a:lnTo>
                    <a:pt x="190" y="537"/>
                  </a:lnTo>
                  <a:lnTo>
                    <a:pt x="317" y="391"/>
                  </a:lnTo>
                  <a:lnTo>
                    <a:pt x="387" y="223"/>
                  </a:lnTo>
                  <a:lnTo>
                    <a:pt x="403" y="134"/>
                  </a:lnTo>
                  <a:lnTo>
                    <a:pt x="360" y="53"/>
                  </a:lnTo>
                  <a:lnTo>
                    <a:pt x="355" y="51"/>
                  </a:lnTo>
                  <a:lnTo>
                    <a:pt x="347" y="48"/>
                  </a:lnTo>
                  <a:lnTo>
                    <a:pt x="334" y="41"/>
                  </a:lnTo>
                  <a:lnTo>
                    <a:pt x="318" y="35"/>
                  </a:lnTo>
                  <a:lnTo>
                    <a:pt x="296" y="27"/>
                  </a:lnTo>
                  <a:lnTo>
                    <a:pt x="273" y="19"/>
                  </a:lnTo>
                  <a:lnTo>
                    <a:pt x="246" y="12"/>
                  </a:lnTo>
                  <a:lnTo>
                    <a:pt x="222" y="8"/>
                  </a:lnTo>
                  <a:lnTo>
                    <a:pt x="195" y="1"/>
                  </a:lnTo>
                  <a:lnTo>
                    <a:pt x="166" y="0"/>
                  </a:lnTo>
                  <a:lnTo>
                    <a:pt x="140" y="0"/>
                  </a:lnTo>
                  <a:lnTo>
                    <a:pt x="116" y="4"/>
                  </a:lnTo>
                  <a:lnTo>
                    <a:pt x="94" y="12"/>
                  </a:lnTo>
                  <a:lnTo>
                    <a:pt x="74" y="25"/>
                  </a:lnTo>
                  <a:lnTo>
                    <a:pt x="57" y="43"/>
                  </a:lnTo>
                  <a:lnTo>
                    <a:pt x="47" y="67"/>
                  </a:lnTo>
                  <a:lnTo>
                    <a:pt x="36" y="91"/>
                  </a:lnTo>
                  <a:lnTo>
                    <a:pt x="29" y="110"/>
                  </a:lnTo>
                  <a:lnTo>
                    <a:pt x="21" y="128"/>
                  </a:lnTo>
                  <a:lnTo>
                    <a:pt x="18" y="144"/>
                  </a:lnTo>
                  <a:lnTo>
                    <a:pt x="12" y="157"/>
                  </a:lnTo>
                  <a:lnTo>
                    <a:pt x="8" y="168"/>
                  </a:lnTo>
                  <a:lnTo>
                    <a:pt x="5" y="176"/>
                  </a:lnTo>
                  <a:lnTo>
                    <a:pt x="4" y="186"/>
                  </a:lnTo>
                  <a:lnTo>
                    <a:pt x="0" y="192"/>
                  </a:lnTo>
                  <a:lnTo>
                    <a:pt x="0" y="199"/>
                  </a:lnTo>
                  <a:lnTo>
                    <a:pt x="0" y="207"/>
                  </a:lnTo>
                  <a:lnTo>
                    <a:pt x="0" y="213"/>
                  </a:lnTo>
                  <a:lnTo>
                    <a:pt x="0" y="221"/>
                  </a:lnTo>
                  <a:lnTo>
                    <a:pt x="0" y="229"/>
                  </a:lnTo>
                  <a:lnTo>
                    <a:pt x="0" y="237"/>
                  </a:lnTo>
                  <a:lnTo>
                    <a:pt x="0" y="25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17" name="Freeform 25"/>
            <p:cNvSpPr>
              <a:spLocks/>
            </p:cNvSpPr>
            <p:nvPr/>
          </p:nvSpPr>
          <p:spPr bwMode="auto">
            <a:xfrm>
              <a:off x="1092" y="1422"/>
              <a:ext cx="107" cy="430"/>
            </a:xfrm>
            <a:custGeom>
              <a:avLst/>
              <a:gdLst>
                <a:gd name="T0" fmla="*/ 59 w 215"/>
                <a:gd name="T1" fmla="*/ 6 h 861"/>
                <a:gd name="T2" fmla="*/ 62 w 215"/>
                <a:gd name="T3" fmla="*/ 10 h 861"/>
                <a:gd name="T4" fmla="*/ 73 w 215"/>
                <a:gd name="T5" fmla="*/ 24 h 861"/>
                <a:gd name="T6" fmla="*/ 89 w 215"/>
                <a:gd name="T7" fmla="*/ 45 h 861"/>
                <a:gd name="T8" fmla="*/ 110 w 215"/>
                <a:gd name="T9" fmla="*/ 77 h 861"/>
                <a:gd name="T10" fmla="*/ 131 w 215"/>
                <a:gd name="T11" fmla="*/ 112 h 861"/>
                <a:gd name="T12" fmla="*/ 155 w 215"/>
                <a:gd name="T13" fmla="*/ 159 h 861"/>
                <a:gd name="T14" fmla="*/ 176 w 215"/>
                <a:gd name="T15" fmla="*/ 209 h 861"/>
                <a:gd name="T16" fmla="*/ 195 w 215"/>
                <a:gd name="T17" fmla="*/ 267 h 861"/>
                <a:gd name="T18" fmla="*/ 208 w 215"/>
                <a:gd name="T19" fmla="*/ 328 h 861"/>
                <a:gd name="T20" fmla="*/ 215 w 215"/>
                <a:gd name="T21" fmla="*/ 393 h 861"/>
                <a:gd name="T22" fmla="*/ 211 w 215"/>
                <a:gd name="T23" fmla="*/ 464 h 861"/>
                <a:gd name="T24" fmla="*/ 200 w 215"/>
                <a:gd name="T25" fmla="*/ 539 h 861"/>
                <a:gd name="T26" fmla="*/ 176 w 215"/>
                <a:gd name="T27" fmla="*/ 615 h 861"/>
                <a:gd name="T28" fmla="*/ 138 w 215"/>
                <a:gd name="T29" fmla="*/ 695 h 861"/>
                <a:gd name="T30" fmla="*/ 85 w 215"/>
                <a:gd name="T31" fmla="*/ 777 h 861"/>
                <a:gd name="T32" fmla="*/ 16 w 215"/>
                <a:gd name="T33" fmla="*/ 861 h 861"/>
                <a:gd name="T34" fmla="*/ 14 w 215"/>
                <a:gd name="T35" fmla="*/ 859 h 861"/>
                <a:gd name="T36" fmla="*/ 11 w 215"/>
                <a:gd name="T37" fmla="*/ 854 h 861"/>
                <a:gd name="T38" fmla="*/ 8 w 215"/>
                <a:gd name="T39" fmla="*/ 846 h 861"/>
                <a:gd name="T40" fmla="*/ 4 w 215"/>
                <a:gd name="T41" fmla="*/ 841 h 861"/>
                <a:gd name="T42" fmla="*/ 0 w 215"/>
                <a:gd name="T43" fmla="*/ 832 h 861"/>
                <a:gd name="T44" fmla="*/ 0 w 215"/>
                <a:gd name="T45" fmla="*/ 825 h 861"/>
                <a:gd name="T46" fmla="*/ 1 w 215"/>
                <a:gd name="T47" fmla="*/ 817 h 861"/>
                <a:gd name="T48" fmla="*/ 8 w 215"/>
                <a:gd name="T49" fmla="*/ 814 h 861"/>
                <a:gd name="T50" fmla="*/ 12 w 215"/>
                <a:gd name="T51" fmla="*/ 806 h 861"/>
                <a:gd name="T52" fmla="*/ 25 w 215"/>
                <a:gd name="T53" fmla="*/ 790 h 861"/>
                <a:gd name="T54" fmla="*/ 43 w 215"/>
                <a:gd name="T55" fmla="*/ 766 h 861"/>
                <a:gd name="T56" fmla="*/ 65 w 215"/>
                <a:gd name="T57" fmla="*/ 735 h 861"/>
                <a:gd name="T58" fmla="*/ 86 w 215"/>
                <a:gd name="T59" fmla="*/ 698 h 861"/>
                <a:gd name="T60" fmla="*/ 110 w 215"/>
                <a:gd name="T61" fmla="*/ 655 h 861"/>
                <a:gd name="T62" fmla="*/ 131 w 215"/>
                <a:gd name="T63" fmla="*/ 607 h 861"/>
                <a:gd name="T64" fmla="*/ 152 w 215"/>
                <a:gd name="T65" fmla="*/ 556 h 861"/>
                <a:gd name="T66" fmla="*/ 168 w 215"/>
                <a:gd name="T67" fmla="*/ 496 h 861"/>
                <a:gd name="T68" fmla="*/ 179 w 215"/>
                <a:gd name="T69" fmla="*/ 435 h 861"/>
                <a:gd name="T70" fmla="*/ 182 w 215"/>
                <a:gd name="T71" fmla="*/ 371 h 861"/>
                <a:gd name="T72" fmla="*/ 179 w 215"/>
                <a:gd name="T73" fmla="*/ 305 h 861"/>
                <a:gd name="T74" fmla="*/ 165 w 215"/>
                <a:gd name="T75" fmla="*/ 236 h 861"/>
                <a:gd name="T76" fmla="*/ 141 w 215"/>
                <a:gd name="T77" fmla="*/ 167 h 861"/>
                <a:gd name="T78" fmla="*/ 102 w 215"/>
                <a:gd name="T79" fmla="*/ 98 h 861"/>
                <a:gd name="T80" fmla="*/ 54 w 215"/>
                <a:gd name="T81" fmla="*/ 29 h 861"/>
                <a:gd name="T82" fmla="*/ 52 w 215"/>
                <a:gd name="T83" fmla="*/ 27 h 861"/>
                <a:gd name="T84" fmla="*/ 51 w 215"/>
                <a:gd name="T85" fmla="*/ 22 h 861"/>
                <a:gd name="T86" fmla="*/ 49 w 215"/>
                <a:gd name="T87" fmla="*/ 16 h 861"/>
                <a:gd name="T88" fmla="*/ 49 w 215"/>
                <a:gd name="T89" fmla="*/ 10 h 861"/>
                <a:gd name="T90" fmla="*/ 48 w 215"/>
                <a:gd name="T91" fmla="*/ 3 h 861"/>
                <a:gd name="T92" fmla="*/ 49 w 215"/>
                <a:gd name="T93" fmla="*/ 0 h 861"/>
                <a:gd name="T94" fmla="*/ 51 w 215"/>
                <a:gd name="T95" fmla="*/ 0 h 861"/>
                <a:gd name="T96" fmla="*/ 59 w 215"/>
                <a:gd name="T97" fmla="*/ 6 h 861"/>
                <a:gd name="T98" fmla="*/ 59 w 215"/>
                <a:gd name="T99" fmla="*/ 6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5" h="861">
                  <a:moveTo>
                    <a:pt x="59" y="6"/>
                  </a:moveTo>
                  <a:lnTo>
                    <a:pt x="62" y="10"/>
                  </a:lnTo>
                  <a:lnTo>
                    <a:pt x="73" y="24"/>
                  </a:lnTo>
                  <a:lnTo>
                    <a:pt x="89" y="45"/>
                  </a:lnTo>
                  <a:lnTo>
                    <a:pt x="110" y="77"/>
                  </a:lnTo>
                  <a:lnTo>
                    <a:pt x="131" y="112"/>
                  </a:lnTo>
                  <a:lnTo>
                    <a:pt x="155" y="159"/>
                  </a:lnTo>
                  <a:lnTo>
                    <a:pt x="176" y="209"/>
                  </a:lnTo>
                  <a:lnTo>
                    <a:pt x="195" y="267"/>
                  </a:lnTo>
                  <a:lnTo>
                    <a:pt x="208" y="328"/>
                  </a:lnTo>
                  <a:lnTo>
                    <a:pt x="215" y="393"/>
                  </a:lnTo>
                  <a:lnTo>
                    <a:pt x="211" y="464"/>
                  </a:lnTo>
                  <a:lnTo>
                    <a:pt x="200" y="539"/>
                  </a:lnTo>
                  <a:lnTo>
                    <a:pt x="176" y="615"/>
                  </a:lnTo>
                  <a:lnTo>
                    <a:pt x="138" y="695"/>
                  </a:lnTo>
                  <a:lnTo>
                    <a:pt x="85" y="777"/>
                  </a:lnTo>
                  <a:lnTo>
                    <a:pt x="16" y="861"/>
                  </a:lnTo>
                  <a:lnTo>
                    <a:pt x="14" y="859"/>
                  </a:lnTo>
                  <a:lnTo>
                    <a:pt x="11" y="854"/>
                  </a:lnTo>
                  <a:lnTo>
                    <a:pt x="8" y="846"/>
                  </a:lnTo>
                  <a:lnTo>
                    <a:pt x="4" y="841"/>
                  </a:lnTo>
                  <a:lnTo>
                    <a:pt x="0" y="832"/>
                  </a:lnTo>
                  <a:lnTo>
                    <a:pt x="0" y="825"/>
                  </a:lnTo>
                  <a:lnTo>
                    <a:pt x="1" y="817"/>
                  </a:lnTo>
                  <a:lnTo>
                    <a:pt x="8" y="814"/>
                  </a:lnTo>
                  <a:lnTo>
                    <a:pt x="12" y="806"/>
                  </a:lnTo>
                  <a:lnTo>
                    <a:pt x="25" y="790"/>
                  </a:lnTo>
                  <a:lnTo>
                    <a:pt x="43" y="766"/>
                  </a:lnTo>
                  <a:lnTo>
                    <a:pt x="65" y="735"/>
                  </a:lnTo>
                  <a:lnTo>
                    <a:pt x="86" y="698"/>
                  </a:lnTo>
                  <a:lnTo>
                    <a:pt x="110" y="655"/>
                  </a:lnTo>
                  <a:lnTo>
                    <a:pt x="131" y="607"/>
                  </a:lnTo>
                  <a:lnTo>
                    <a:pt x="152" y="556"/>
                  </a:lnTo>
                  <a:lnTo>
                    <a:pt x="168" y="496"/>
                  </a:lnTo>
                  <a:lnTo>
                    <a:pt x="179" y="435"/>
                  </a:lnTo>
                  <a:lnTo>
                    <a:pt x="182" y="371"/>
                  </a:lnTo>
                  <a:lnTo>
                    <a:pt x="179" y="305"/>
                  </a:lnTo>
                  <a:lnTo>
                    <a:pt x="165" y="236"/>
                  </a:lnTo>
                  <a:lnTo>
                    <a:pt x="141" y="167"/>
                  </a:lnTo>
                  <a:lnTo>
                    <a:pt x="102" y="98"/>
                  </a:lnTo>
                  <a:lnTo>
                    <a:pt x="54" y="29"/>
                  </a:lnTo>
                  <a:lnTo>
                    <a:pt x="52" y="27"/>
                  </a:lnTo>
                  <a:lnTo>
                    <a:pt x="51" y="22"/>
                  </a:lnTo>
                  <a:lnTo>
                    <a:pt x="49" y="16"/>
                  </a:lnTo>
                  <a:lnTo>
                    <a:pt x="49" y="10"/>
                  </a:lnTo>
                  <a:lnTo>
                    <a:pt x="48" y="3"/>
                  </a:lnTo>
                  <a:lnTo>
                    <a:pt x="49" y="0"/>
                  </a:lnTo>
                  <a:lnTo>
                    <a:pt x="51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18" name="Freeform 26"/>
            <p:cNvSpPr>
              <a:spLocks/>
            </p:cNvSpPr>
            <p:nvPr/>
          </p:nvSpPr>
          <p:spPr bwMode="auto">
            <a:xfrm>
              <a:off x="768" y="1465"/>
              <a:ext cx="105" cy="310"/>
            </a:xfrm>
            <a:custGeom>
              <a:avLst/>
              <a:gdLst>
                <a:gd name="T0" fmla="*/ 185 w 212"/>
                <a:gd name="T1" fmla="*/ 14 h 619"/>
                <a:gd name="T2" fmla="*/ 181 w 212"/>
                <a:gd name="T3" fmla="*/ 17 h 619"/>
                <a:gd name="T4" fmla="*/ 173 w 212"/>
                <a:gd name="T5" fmla="*/ 32 h 619"/>
                <a:gd name="T6" fmla="*/ 161 w 212"/>
                <a:gd name="T7" fmla="*/ 54 h 619"/>
                <a:gd name="T8" fmla="*/ 145 w 212"/>
                <a:gd name="T9" fmla="*/ 83 h 619"/>
                <a:gd name="T10" fmla="*/ 124 w 212"/>
                <a:gd name="T11" fmla="*/ 117 h 619"/>
                <a:gd name="T12" fmla="*/ 104 w 212"/>
                <a:gd name="T13" fmla="*/ 157 h 619"/>
                <a:gd name="T14" fmla="*/ 84 w 212"/>
                <a:gd name="T15" fmla="*/ 202 h 619"/>
                <a:gd name="T16" fmla="*/ 64 w 212"/>
                <a:gd name="T17" fmla="*/ 249 h 619"/>
                <a:gd name="T18" fmla="*/ 43 w 212"/>
                <a:gd name="T19" fmla="*/ 297 h 619"/>
                <a:gd name="T20" fmla="*/ 27 w 212"/>
                <a:gd name="T21" fmla="*/ 348 h 619"/>
                <a:gd name="T22" fmla="*/ 15 w 212"/>
                <a:gd name="T23" fmla="*/ 398 h 619"/>
                <a:gd name="T24" fmla="*/ 5 w 212"/>
                <a:gd name="T25" fmla="*/ 449 h 619"/>
                <a:gd name="T26" fmla="*/ 0 w 212"/>
                <a:gd name="T27" fmla="*/ 496 h 619"/>
                <a:gd name="T28" fmla="*/ 3 w 212"/>
                <a:gd name="T29" fmla="*/ 541 h 619"/>
                <a:gd name="T30" fmla="*/ 13 w 212"/>
                <a:gd name="T31" fmla="*/ 583 h 619"/>
                <a:gd name="T32" fmla="*/ 32 w 212"/>
                <a:gd name="T33" fmla="*/ 619 h 619"/>
                <a:gd name="T34" fmla="*/ 87 w 212"/>
                <a:gd name="T35" fmla="*/ 563 h 619"/>
                <a:gd name="T36" fmla="*/ 85 w 212"/>
                <a:gd name="T37" fmla="*/ 558 h 619"/>
                <a:gd name="T38" fmla="*/ 85 w 212"/>
                <a:gd name="T39" fmla="*/ 549 h 619"/>
                <a:gd name="T40" fmla="*/ 85 w 212"/>
                <a:gd name="T41" fmla="*/ 531 h 619"/>
                <a:gd name="T42" fmla="*/ 85 w 212"/>
                <a:gd name="T43" fmla="*/ 510 h 619"/>
                <a:gd name="T44" fmla="*/ 85 w 212"/>
                <a:gd name="T45" fmla="*/ 483 h 619"/>
                <a:gd name="T46" fmla="*/ 85 w 212"/>
                <a:gd name="T47" fmla="*/ 454 h 619"/>
                <a:gd name="T48" fmla="*/ 87 w 212"/>
                <a:gd name="T49" fmla="*/ 419 h 619"/>
                <a:gd name="T50" fmla="*/ 92 w 212"/>
                <a:gd name="T51" fmla="*/ 382 h 619"/>
                <a:gd name="T52" fmla="*/ 95 w 212"/>
                <a:gd name="T53" fmla="*/ 342 h 619"/>
                <a:gd name="T54" fmla="*/ 103 w 212"/>
                <a:gd name="T55" fmla="*/ 302 h 619"/>
                <a:gd name="T56" fmla="*/ 112 w 212"/>
                <a:gd name="T57" fmla="*/ 258 h 619"/>
                <a:gd name="T58" fmla="*/ 125 w 212"/>
                <a:gd name="T59" fmla="*/ 215 h 619"/>
                <a:gd name="T60" fmla="*/ 140 w 212"/>
                <a:gd name="T61" fmla="*/ 170 h 619"/>
                <a:gd name="T62" fmla="*/ 159 w 212"/>
                <a:gd name="T63" fmla="*/ 128 h 619"/>
                <a:gd name="T64" fmla="*/ 181 w 212"/>
                <a:gd name="T65" fmla="*/ 85 h 619"/>
                <a:gd name="T66" fmla="*/ 207 w 212"/>
                <a:gd name="T67" fmla="*/ 45 h 619"/>
                <a:gd name="T68" fmla="*/ 210 w 212"/>
                <a:gd name="T69" fmla="*/ 38 h 619"/>
                <a:gd name="T70" fmla="*/ 212 w 212"/>
                <a:gd name="T71" fmla="*/ 29 h 619"/>
                <a:gd name="T72" fmla="*/ 210 w 212"/>
                <a:gd name="T73" fmla="*/ 19 h 619"/>
                <a:gd name="T74" fmla="*/ 209 w 212"/>
                <a:gd name="T75" fmla="*/ 9 h 619"/>
                <a:gd name="T76" fmla="*/ 204 w 212"/>
                <a:gd name="T77" fmla="*/ 1 h 619"/>
                <a:gd name="T78" fmla="*/ 197 w 212"/>
                <a:gd name="T79" fmla="*/ 0 h 619"/>
                <a:gd name="T80" fmla="*/ 194 w 212"/>
                <a:gd name="T81" fmla="*/ 0 h 619"/>
                <a:gd name="T82" fmla="*/ 191 w 212"/>
                <a:gd name="T83" fmla="*/ 3 h 619"/>
                <a:gd name="T84" fmla="*/ 188 w 212"/>
                <a:gd name="T85" fmla="*/ 6 h 619"/>
                <a:gd name="T86" fmla="*/ 185 w 212"/>
                <a:gd name="T87" fmla="*/ 14 h 619"/>
                <a:gd name="T88" fmla="*/ 185 w 212"/>
                <a:gd name="T89" fmla="*/ 14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2" h="619">
                  <a:moveTo>
                    <a:pt x="185" y="14"/>
                  </a:moveTo>
                  <a:lnTo>
                    <a:pt x="181" y="17"/>
                  </a:lnTo>
                  <a:lnTo>
                    <a:pt x="173" y="32"/>
                  </a:lnTo>
                  <a:lnTo>
                    <a:pt x="161" y="54"/>
                  </a:lnTo>
                  <a:lnTo>
                    <a:pt x="145" y="83"/>
                  </a:lnTo>
                  <a:lnTo>
                    <a:pt x="124" y="117"/>
                  </a:lnTo>
                  <a:lnTo>
                    <a:pt x="104" y="157"/>
                  </a:lnTo>
                  <a:lnTo>
                    <a:pt x="84" y="202"/>
                  </a:lnTo>
                  <a:lnTo>
                    <a:pt x="64" y="249"/>
                  </a:lnTo>
                  <a:lnTo>
                    <a:pt x="43" y="297"/>
                  </a:lnTo>
                  <a:lnTo>
                    <a:pt x="27" y="348"/>
                  </a:lnTo>
                  <a:lnTo>
                    <a:pt x="15" y="398"/>
                  </a:lnTo>
                  <a:lnTo>
                    <a:pt x="5" y="449"/>
                  </a:lnTo>
                  <a:lnTo>
                    <a:pt x="0" y="496"/>
                  </a:lnTo>
                  <a:lnTo>
                    <a:pt x="3" y="541"/>
                  </a:lnTo>
                  <a:lnTo>
                    <a:pt x="13" y="583"/>
                  </a:lnTo>
                  <a:lnTo>
                    <a:pt x="32" y="619"/>
                  </a:lnTo>
                  <a:lnTo>
                    <a:pt x="87" y="563"/>
                  </a:lnTo>
                  <a:lnTo>
                    <a:pt x="85" y="558"/>
                  </a:lnTo>
                  <a:lnTo>
                    <a:pt x="85" y="549"/>
                  </a:lnTo>
                  <a:lnTo>
                    <a:pt x="85" y="531"/>
                  </a:lnTo>
                  <a:lnTo>
                    <a:pt x="85" y="510"/>
                  </a:lnTo>
                  <a:lnTo>
                    <a:pt x="85" y="483"/>
                  </a:lnTo>
                  <a:lnTo>
                    <a:pt x="85" y="454"/>
                  </a:lnTo>
                  <a:lnTo>
                    <a:pt x="87" y="419"/>
                  </a:lnTo>
                  <a:lnTo>
                    <a:pt x="92" y="382"/>
                  </a:lnTo>
                  <a:lnTo>
                    <a:pt x="95" y="342"/>
                  </a:lnTo>
                  <a:lnTo>
                    <a:pt x="103" y="302"/>
                  </a:lnTo>
                  <a:lnTo>
                    <a:pt x="112" y="258"/>
                  </a:lnTo>
                  <a:lnTo>
                    <a:pt x="125" y="215"/>
                  </a:lnTo>
                  <a:lnTo>
                    <a:pt x="140" y="170"/>
                  </a:lnTo>
                  <a:lnTo>
                    <a:pt x="159" y="128"/>
                  </a:lnTo>
                  <a:lnTo>
                    <a:pt x="181" y="85"/>
                  </a:lnTo>
                  <a:lnTo>
                    <a:pt x="207" y="45"/>
                  </a:lnTo>
                  <a:lnTo>
                    <a:pt x="210" y="38"/>
                  </a:lnTo>
                  <a:lnTo>
                    <a:pt x="212" y="29"/>
                  </a:lnTo>
                  <a:lnTo>
                    <a:pt x="210" y="19"/>
                  </a:lnTo>
                  <a:lnTo>
                    <a:pt x="209" y="9"/>
                  </a:lnTo>
                  <a:lnTo>
                    <a:pt x="204" y="1"/>
                  </a:lnTo>
                  <a:lnTo>
                    <a:pt x="197" y="0"/>
                  </a:lnTo>
                  <a:lnTo>
                    <a:pt x="194" y="0"/>
                  </a:lnTo>
                  <a:lnTo>
                    <a:pt x="191" y="3"/>
                  </a:lnTo>
                  <a:lnTo>
                    <a:pt x="188" y="6"/>
                  </a:lnTo>
                  <a:lnTo>
                    <a:pt x="185" y="14"/>
                  </a:lnTo>
                  <a:lnTo>
                    <a:pt x="185" y="14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19" name="Freeform 27"/>
            <p:cNvSpPr>
              <a:spLocks/>
            </p:cNvSpPr>
            <p:nvPr/>
          </p:nvSpPr>
          <p:spPr bwMode="auto">
            <a:xfrm>
              <a:off x="1091" y="1389"/>
              <a:ext cx="144" cy="565"/>
            </a:xfrm>
            <a:custGeom>
              <a:avLst/>
              <a:gdLst>
                <a:gd name="T0" fmla="*/ 67 w 287"/>
                <a:gd name="T1" fmla="*/ 0 h 1130"/>
                <a:gd name="T2" fmla="*/ 77 w 287"/>
                <a:gd name="T3" fmla="*/ 11 h 1130"/>
                <a:gd name="T4" fmla="*/ 95 w 287"/>
                <a:gd name="T5" fmla="*/ 36 h 1130"/>
                <a:gd name="T6" fmla="*/ 119 w 287"/>
                <a:gd name="T7" fmla="*/ 69 h 1130"/>
                <a:gd name="T8" fmla="*/ 148 w 287"/>
                <a:gd name="T9" fmla="*/ 116 h 1130"/>
                <a:gd name="T10" fmla="*/ 178 w 287"/>
                <a:gd name="T11" fmla="*/ 169 h 1130"/>
                <a:gd name="T12" fmla="*/ 209 w 287"/>
                <a:gd name="T13" fmla="*/ 231 h 1130"/>
                <a:gd name="T14" fmla="*/ 237 w 287"/>
                <a:gd name="T15" fmla="*/ 300 h 1130"/>
                <a:gd name="T16" fmla="*/ 262 w 287"/>
                <a:gd name="T17" fmla="*/ 377 h 1130"/>
                <a:gd name="T18" fmla="*/ 278 w 287"/>
                <a:gd name="T19" fmla="*/ 459 h 1130"/>
                <a:gd name="T20" fmla="*/ 287 w 287"/>
                <a:gd name="T21" fmla="*/ 548 h 1130"/>
                <a:gd name="T22" fmla="*/ 284 w 287"/>
                <a:gd name="T23" fmla="*/ 639 h 1130"/>
                <a:gd name="T24" fmla="*/ 268 w 287"/>
                <a:gd name="T25" fmla="*/ 734 h 1130"/>
                <a:gd name="T26" fmla="*/ 236 w 287"/>
                <a:gd name="T27" fmla="*/ 830 h 1130"/>
                <a:gd name="T28" fmla="*/ 186 w 287"/>
                <a:gd name="T29" fmla="*/ 930 h 1130"/>
                <a:gd name="T30" fmla="*/ 117 w 287"/>
                <a:gd name="T31" fmla="*/ 1029 h 1130"/>
                <a:gd name="T32" fmla="*/ 27 w 287"/>
                <a:gd name="T33" fmla="*/ 1130 h 1130"/>
                <a:gd name="T34" fmla="*/ 24 w 287"/>
                <a:gd name="T35" fmla="*/ 1130 h 1130"/>
                <a:gd name="T36" fmla="*/ 21 w 287"/>
                <a:gd name="T37" fmla="*/ 1127 h 1130"/>
                <a:gd name="T38" fmla="*/ 19 w 287"/>
                <a:gd name="T39" fmla="*/ 1121 h 1130"/>
                <a:gd name="T40" fmla="*/ 18 w 287"/>
                <a:gd name="T41" fmla="*/ 1116 h 1130"/>
                <a:gd name="T42" fmla="*/ 14 w 287"/>
                <a:gd name="T43" fmla="*/ 1106 h 1130"/>
                <a:gd name="T44" fmla="*/ 13 w 287"/>
                <a:gd name="T45" fmla="*/ 1097 h 1130"/>
                <a:gd name="T46" fmla="*/ 10 w 287"/>
                <a:gd name="T47" fmla="*/ 1084 h 1130"/>
                <a:gd name="T48" fmla="*/ 10 w 287"/>
                <a:gd name="T49" fmla="*/ 1073 h 1130"/>
                <a:gd name="T50" fmla="*/ 6 w 287"/>
                <a:gd name="T51" fmla="*/ 1060 h 1130"/>
                <a:gd name="T52" fmla="*/ 5 w 287"/>
                <a:gd name="T53" fmla="*/ 1049 h 1130"/>
                <a:gd name="T54" fmla="*/ 2 w 287"/>
                <a:gd name="T55" fmla="*/ 1037 h 1130"/>
                <a:gd name="T56" fmla="*/ 2 w 287"/>
                <a:gd name="T57" fmla="*/ 1028 h 1130"/>
                <a:gd name="T58" fmla="*/ 0 w 287"/>
                <a:gd name="T59" fmla="*/ 1020 h 1130"/>
                <a:gd name="T60" fmla="*/ 0 w 287"/>
                <a:gd name="T61" fmla="*/ 1013 h 1130"/>
                <a:gd name="T62" fmla="*/ 0 w 287"/>
                <a:gd name="T63" fmla="*/ 1008 h 1130"/>
                <a:gd name="T64" fmla="*/ 5 w 287"/>
                <a:gd name="T65" fmla="*/ 1002 h 1130"/>
                <a:gd name="T66" fmla="*/ 21 w 287"/>
                <a:gd name="T67" fmla="*/ 989 h 1130"/>
                <a:gd name="T68" fmla="*/ 45 w 287"/>
                <a:gd name="T69" fmla="*/ 967 h 1130"/>
                <a:gd name="T70" fmla="*/ 77 w 287"/>
                <a:gd name="T71" fmla="*/ 938 h 1130"/>
                <a:gd name="T72" fmla="*/ 109 w 287"/>
                <a:gd name="T73" fmla="*/ 898 h 1130"/>
                <a:gd name="T74" fmla="*/ 143 w 287"/>
                <a:gd name="T75" fmla="*/ 851 h 1130"/>
                <a:gd name="T76" fmla="*/ 176 w 287"/>
                <a:gd name="T77" fmla="*/ 797 h 1130"/>
                <a:gd name="T78" fmla="*/ 207 w 287"/>
                <a:gd name="T79" fmla="*/ 737 h 1130"/>
                <a:gd name="T80" fmla="*/ 229 w 287"/>
                <a:gd name="T81" fmla="*/ 668 h 1130"/>
                <a:gd name="T82" fmla="*/ 245 w 287"/>
                <a:gd name="T83" fmla="*/ 593 h 1130"/>
                <a:gd name="T84" fmla="*/ 250 w 287"/>
                <a:gd name="T85" fmla="*/ 511 h 1130"/>
                <a:gd name="T86" fmla="*/ 244 w 287"/>
                <a:gd name="T87" fmla="*/ 426 h 1130"/>
                <a:gd name="T88" fmla="*/ 220 w 287"/>
                <a:gd name="T89" fmla="*/ 331 h 1130"/>
                <a:gd name="T90" fmla="*/ 181 w 287"/>
                <a:gd name="T91" fmla="*/ 233 h 1130"/>
                <a:gd name="T92" fmla="*/ 119 w 287"/>
                <a:gd name="T93" fmla="*/ 129 h 1130"/>
                <a:gd name="T94" fmla="*/ 38 w 287"/>
                <a:gd name="T95" fmla="*/ 21 h 1130"/>
                <a:gd name="T96" fmla="*/ 67 w 287"/>
                <a:gd name="T97" fmla="*/ 0 h 1130"/>
                <a:gd name="T98" fmla="*/ 67 w 287"/>
                <a:gd name="T99" fmla="*/ 0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7" h="1130">
                  <a:moveTo>
                    <a:pt x="67" y="0"/>
                  </a:moveTo>
                  <a:lnTo>
                    <a:pt x="77" y="11"/>
                  </a:lnTo>
                  <a:lnTo>
                    <a:pt x="95" y="36"/>
                  </a:lnTo>
                  <a:lnTo>
                    <a:pt x="119" y="69"/>
                  </a:lnTo>
                  <a:lnTo>
                    <a:pt x="148" y="116"/>
                  </a:lnTo>
                  <a:lnTo>
                    <a:pt x="178" y="169"/>
                  </a:lnTo>
                  <a:lnTo>
                    <a:pt x="209" y="231"/>
                  </a:lnTo>
                  <a:lnTo>
                    <a:pt x="237" y="300"/>
                  </a:lnTo>
                  <a:lnTo>
                    <a:pt x="262" y="377"/>
                  </a:lnTo>
                  <a:lnTo>
                    <a:pt x="278" y="459"/>
                  </a:lnTo>
                  <a:lnTo>
                    <a:pt x="287" y="548"/>
                  </a:lnTo>
                  <a:lnTo>
                    <a:pt x="284" y="639"/>
                  </a:lnTo>
                  <a:lnTo>
                    <a:pt x="268" y="734"/>
                  </a:lnTo>
                  <a:lnTo>
                    <a:pt x="236" y="830"/>
                  </a:lnTo>
                  <a:lnTo>
                    <a:pt x="186" y="930"/>
                  </a:lnTo>
                  <a:lnTo>
                    <a:pt x="117" y="1029"/>
                  </a:lnTo>
                  <a:lnTo>
                    <a:pt x="27" y="1130"/>
                  </a:lnTo>
                  <a:lnTo>
                    <a:pt x="24" y="1130"/>
                  </a:lnTo>
                  <a:lnTo>
                    <a:pt x="21" y="1127"/>
                  </a:lnTo>
                  <a:lnTo>
                    <a:pt x="19" y="1121"/>
                  </a:lnTo>
                  <a:lnTo>
                    <a:pt x="18" y="1116"/>
                  </a:lnTo>
                  <a:lnTo>
                    <a:pt x="14" y="1106"/>
                  </a:lnTo>
                  <a:lnTo>
                    <a:pt x="13" y="1097"/>
                  </a:lnTo>
                  <a:lnTo>
                    <a:pt x="10" y="1084"/>
                  </a:lnTo>
                  <a:lnTo>
                    <a:pt x="10" y="1073"/>
                  </a:lnTo>
                  <a:lnTo>
                    <a:pt x="6" y="1060"/>
                  </a:lnTo>
                  <a:lnTo>
                    <a:pt x="5" y="1049"/>
                  </a:lnTo>
                  <a:lnTo>
                    <a:pt x="2" y="1037"/>
                  </a:lnTo>
                  <a:lnTo>
                    <a:pt x="2" y="1028"/>
                  </a:lnTo>
                  <a:lnTo>
                    <a:pt x="0" y="1020"/>
                  </a:lnTo>
                  <a:lnTo>
                    <a:pt x="0" y="1013"/>
                  </a:lnTo>
                  <a:lnTo>
                    <a:pt x="0" y="1008"/>
                  </a:lnTo>
                  <a:lnTo>
                    <a:pt x="5" y="1002"/>
                  </a:lnTo>
                  <a:lnTo>
                    <a:pt x="21" y="989"/>
                  </a:lnTo>
                  <a:lnTo>
                    <a:pt x="45" y="967"/>
                  </a:lnTo>
                  <a:lnTo>
                    <a:pt x="77" y="938"/>
                  </a:lnTo>
                  <a:lnTo>
                    <a:pt x="109" y="898"/>
                  </a:lnTo>
                  <a:lnTo>
                    <a:pt x="143" y="851"/>
                  </a:lnTo>
                  <a:lnTo>
                    <a:pt x="176" y="797"/>
                  </a:lnTo>
                  <a:lnTo>
                    <a:pt x="207" y="737"/>
                  </a:lnTo>
                  <a:lnTo>
                    <a:pt x="229" y="668"/>
                  </a:lnTo>
                  <a:lnTo>
                    <a:pt x="245" y="593"/>
                  </a:lnTo>
                  <a:lnTo>
                    <a:pt x="250" y="511"/>
                  </a:lnTo>
                  <a:lnTo>
                    <a:pt x="244" y="426"/>
                  </a:lnTo>
                  <a:lnTo>
                    <a:pt x="220" y="331"/>
                  </a:lnTo>
                  <a:lnTo>
                    <a:pt x="181" y="233"/>
                  </a:lnTo>
                  <a:lnTo>
                    <a:pt x="119" y="129"/>
                  </a:lnTo>
                  <a:lnTo>
                    <a:pt x="38" y="21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20" name="Freeform 28"/>
            <p:cNvSpPr>
              <a:spLocks/>
            </p:cNvSpPr>
            <p:nvPr/>
          </p:nvSpPr>
          <p:spPr bwMode="auto">
            <a:xfrm>
              <a:off x="1060" y="1501"/>
              <a:ext cx="73" cy="315"/>
            </a:xfrm>
            <a:custGeom>
              <a:avLst/>
              <a:gdLst>
                <a:gd name="T0" fmla="*/ 127 w 144"/>
                <a:gd name="T1" fmla="*/ 16 h 631"/>
                <a:gd name="T2" fmla="*/ 127 w 144"/>
                <a:gd name="T3" fmla="*/ 21 h 631"/>
                <a:gd name="T4" fmla="*/ 128 w 144"/>
                <a:gd name="T5" fmla="*/ 37 h 631"/>
                <a:gd name="T6" fmla="*/ 132 w 144"/>
                <a:gd name="T7" fmla="*/ 61 h 631"/>
                <a:gd name="T8" fmla="*/ 135 w 144"/>
                <a:gd name="T9" fmla="*/ 95 h 631"/>
                <a:gd name="T10" fmla="*/ 138 w 144"/>
                <a:gd name="T11" fmla="*/ 134 h 631"/>
                <a:gd name="T12" fmla="*/ 141 w 144"/>
                <a:gd name="T13" fmla="*/ 179 h 631"/>
                <a:gd name="T14" fmla="*/ 143 w 144"/>
                <a:gd name="T15" fmla="*/ 227 h 631"/>
                <a:gd name="T16" fmla="*/ 144 w 144"/>
                <a:gd name="T17" fmla="*/ 280 h 631"/>
                <a:gd name="T18" fmla="*/ 141 w 144"/>
                <a:gd name="T19" fmla="*/ 331 h 631"/>
                <a:gd name="T20" fmla="*/ 138 w 144"/>
                <a:gd name="T21" fmla="*/ 384 h 631"/>
                <a:gd name="T22" fmla="*/ 130 w 144"/>
                <a:gd name="T23" fmla="*/ 435 h 631"/>
                <a:gd name="T24" fmla="*/ 119 w 144"/>
                <a:gd name="T25" fmla="*/ 487 h 631"/>
                <a:gd name="T26" fmla="*/ 103 w 144"/>
                <a:gd name="T27" fmla="*/ 532 h 631"/>
                <a:gd name="T28" fmla="*/ 83 w 144"/>
                <a:gd name="T29" fmla="*/ 572 h 631"/>
                <a:gd name="T30" fmla="*/ 58 w 144"/>
                <a:gd name="T31" fmla="*/ 606 h 631"/>
                <a:gd name="T32" fmla="*/ 29 w 144"/>
                <a:gd name="T33" fmla="*/ 631 h 631"/>
                <a:gd name="T34" fmla="*/ 0 w 144"/>
                <a:gd name="T35" fmla="*/ 559 h 631"/>
                <a:gd name="T36" fmla="*/ 2 w 144"/>
                <a:gd name="T37" fmla="*/ 556 h 631"/>
                <a:gd name="T38" fmla="*/ 8 w 144"/>
                <a:gd name="T39" fmla="*/ 546 h 631"/>
                <a:gd name="T40" fmla="*/ 16 w 144"/>
                <a:gd name="T41" fmla="*/ 532 h 631"/>
                <a:gd name="T42" fmla="*/ 29 w 144"/>
                <a:gd name="T43" fmla="*/ 511 h 631"/>
                <a:gd name="T44" fmla="*/ 40 w 144"/>
                <a:gd name="T45" fmla="*/ 484 h 631"/>
                <a:gd name="T46" fmla="*/ 53 w 144"/>
                <a:gd name="T47" fmla="*/ 455 h 631"/>
                <a:gd name="T48" fmla="*/ 67 w 144"/>
                <a:gd name="T49" fmla="*/ 423 h 631"/>
                <a:gd name="T50" fmla="*/ 82 w 144"/>
                <a:gd name="T51" fmla="*/ 387 h 631"/>
                <a:gd name="T52" fmla="*/ 93 w 144"/>
                <a:gd name="T53" fmla="*/ 347 h 631"/>
                <a:gd name="T54" fmla="*/ 104 w 144"/>
                <a:gd name="T55" fmla="*/ 305 h 631"/>
                <a:gd name="T56" fmla="*/ 112 w 144"/>
                <a:gd name="T57" fmla="*/ 260 h 631"/>
                <a:gd name="T58" fmla="*/ 119 w 144"/>
                <a:gd name="T59" fmla="*/ 217 h 631"/>
                <a:gd name="T60" fmla="*/ 119 w 144"/>
                <a:gd name="T61" fmla="*/ 172 h 631"/>
                <a:gd name="T62" fmla="*/ 115 w 144"/>
                <a:gd name="T63" fmla="*/ 127 h 631"/>
                <a:gd name="T64" fmla="*/ 107 w 144"/>
                <a:gd name="T65" fmla="*/ 79 h 631"/>
                <a:gd name="T66" fmla="*/ 93 w 144"/>
                <a:gd name="T67" fmla="*/ 36 h 631"/>
                <a:gd name="T68" fmla="*/ 93 w 144"/>
                <a:gd name="T69" fmla="*/ 32 h 631"/>
                <a:gd name="T70" fmla="*/ 96 w 144"/>
                <a:gd name="T71" fmla="*/ 28 h 631"/>
                <a:gd name="T72" fmla="*/ 99 w 144"/>
                <a:gd name="T73" fmla="*/ 18 h 631"/>
                <a:gd name="T74" fmla="*/ 106 w 144"/>
                <a:gd name="T75" fmla="*/ 10 h 631"/>
                <a:gd name="T76" fmla="*/ 112 w 144"/>
                <a:gd name="T77" fmla="*/ 4 h 631"/>
                <a:gd name="T78" fmla="*/ 119 w 144"/>
                <a:gd name="T79" fmla="*/ 0 h 631"/>
                <a:gd name="T80" fmla="*/ 119 w 144"/>
                <a:gd name="T81" fmla="*/ 0 h 631"/>
                <a:gd name="T82" fmla="*/ 122 w 144"/>
                <a:gd name="T83" fmla="*/ 4 h 631"/>
                <a:gd name="T84" fmla="*/ 124 w 144"/>
                <a:gd name="T85" fmla="*/ 8 h 631"/>
                <a:gd name="T86" fmla="*/ 127 w 144"/>
                <a:gd name="T87" fmla="*/ 16 h 631"/>
                <a:gd name="T88" fmla="*/ 127 w 144"/>
                <a:gd name="T89" fmla="*/ 16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4" h="631">
                  <a:moveTo>
                    <a:pt x="127" y="16"/>
                  </a:moveTo>
                  <a:lnTo>
                    <a:pt x="127" y="21"/>
                  </a:lnTo>
                  <a:lnTo>
                    <a:pt x="128" y="37"/>
                  </a:lnTo>
                  <a:lnTo>
                    <a:pt x="132" y="61"/>
                  </a:lnTo>
                  <a:lnTo>
                    <a:pt x="135" y="95"/>
                  </a:lnTo>
                  <a:lnTo>
                    <a:pt x="138" y="134"/>
                  </a:lnTo>
                  <a:lnTo>
                    <a:pt x="141" y="179"/>
                  </a:lnTo>
                  <a:lnTo>
                    <a:pt x="143" y="227"/>
                  </a:lnTo>
                  <a:lnTo>
                    <a:pt x="144" y="280"/>
                  </a:lnTo>
                  <a:lnTo>
                    <a:pt x="141" y="331"/>
                  </a:lnTo>
                  <a:lnTo>
                    <a:pt x="138" y="384"/>
                  </a:lnTo>
                  <a:lnTo>
                    <a:pt x="130" y="435"/>
                  </a:lnTo>
                  <a:lnTo>
                    <a:pt x="119" y="487"/>
                  </a:lnTo>
                  <a:lnTo>
                    <a:pt x="103" y="532"/>
                  </a:lnTo>
                  <a:lnTo>
                    <a:pt x="83" y="572"/>
                  </a:lnTo>
                  <a:lnTo>
                    <a:pt x="58" y="606"/>
                  </a:lnTo>
                  <a:lnTo>
                    <a:pt x="29" y="631"/>
                  </a:lnTo>
                  <a:lnTo>
                    <a:pt x="0" y="559"/>
                  </a:lnTo>
                  <a:lnTo>
                    <a:pt x="2" y="556"/>
                  </a:lnTo>
                  <a:lnTo>
                    <a:pt x="8" y="546"/>
                  </a:lnTo>
                  <a:lnTo>
                    <a:pt x="16" y="532"/>
                  </a:lnTo>
                  <a:lnTo>
                    <a:pt x="29" y="511"/>
                  </a:lnTo>
                  <a:lnTo>
                    <a:pt x="40" y="484"/>
                  </a:lnTo>
                  <a:lnTo>
                    <a:pt x="53" y="455"/>
                  </a:lnTo>
                  <a:lnTo>
                    <a:pt x="67" y="423"/>
                  </a:lnTo>
                  <a:lnTo>
                    <a:pt x="82" y="387"/>
                  </a:lnTo>
                  <a:lnTo>
                    <a:pt x="93" y="347"/>
                  </a:lnTo>
                  <a:lnTo>
                    <a:pt x="104" y="305"/>
                  </a:lnTo>
                  <a:lnTo>
                    <a:pt x="112" y="260"/>
                  </a:lnTo>
                  <a:lnTo>
                    <a:pt x="119" y="217"/>
                  </a:lnTo>
                  <a:lnTo>
                    <a:pt x="119" y="172"/>
                  </a:lnTo>
                  <a:lnTo>
                    <a:pt x="115" y="127"/>
                  </a:lnTo>
                  <a:lnTo>
                    <a:pt x="107" y="79"/>
                  </a:lnTo>
                  <a:lnTo>
                    <a:pt x="93" y="36"/>
                  </a:lnTo>
                  <a:lnTo>
                    <a:pt x="93" y="32"/>
                  </a:lnTo>
                  <a:lnTo>
                    <a:pt x="96" y="28"/>
                  </a:lnTo>
                  <a:lnTo>
                    <a:pt x="99" y="18"/>
                  </a:lnTo>
                  <a:lnTo>
                    <a:pt x="106" y="10"/>
                  </a:lnTo>
                  <a:lnTo>
                    <a:pt x="112" y="4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22" y="4"/>
                  </a:lnTo>
                  <a:lnTo>
                    <a:pt x="124" y="8"/>
                  </a:lnTo>
                  <a:lnTo>
                    <a:pt x="127" y="16"/>
                  </a:lnTo>
                  <a:lnTo>
                    <a:pt x="127" y="16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21" name="Freeform 29"/>
            <p:cNvSpPr>
              <a:spLocks/>
            </p:cNvSpPr>
            <p:nvPr/>
          </p:nvSpPr>
          <p:spPr bwMode="auto">
            <a:xfrm>
              <a:off x="1028" y="1770"/>
              <a:ext cx="44" cy="384"/>
            </a:xfrm>
            <a:custGeom>
              <a:avLst/>
              <a:gdLst>
                <a:gd name="T0" fmla="*/ 19 w 88"/>
                <a:gd name="T1" fmla="*/ 17 h 767"/>
                <a:gd name="T2" fmla="*/ 19 w 88"/>
                <a:gd name="T3" fmla="*/ 19 h 767"/>
                <a:gd name="T4" fmla="*/ 24 w 88"/>
                <a:gd name="T5" fmla="*/ 29 h 767"/>
                <a:gd name="T6" fmla="*/ 30 w 88"/>
                <a:gd name="T7" fmla="*/ 45 h 767"/>
                <a:gd name="T8" fmla="*/ 38 w 88"/>
                <a:gd name="T9" fmla="*/ 67 h 767"/>
                <a:gd name="T10" fmla="*/ 46 w 88"/>
                <a:gd name="T11" fmla="*/ 95 h 767"/>
                <a:gd name="T12" fmla="*/ 56 w 88"/>
                <a:gd name="T13" fmla="*/ 128 h 767"/>
                <a:gd name="T14" fmla="*/ 64 w 88"/>
                <a:gd name="T15" fmla="*/ 167 h 767"/>
                <a:gd name="T16" fmla="*/ 74 w 88"/>
                <a:gd name="T17" fmla="*/ 212 h 767"/>
                <a:gd name="T18" fmla="*/ 80 w 88"/>
                <a:gd name="T19" fmla="*/ 260 h 767"/>
                <a:gd name="T20" fmla="*/ 85 w 88"/>
                <a:gd name="T21" fmla="*/ 314 h 767"/>
                <a:gd name="T22" fmla="*/ 88 w 88"/>
                <a:gd name="T23" fmla="*/ 372 h 767"/>
                <a:gd name="T24" fmla="*/ 88 w 88"/>
                <a:gd name="T25" fmla="*/ 438 h 767"/>
                <a:gd name="T26" fmla="*/ 82 w 88"/>
                <a:gd name="T27" fmla="*/ 506 h 767"/>
                <a:gd name="T28" fmla="*/ 74 w 88"/>
                <a:gd name="T29" fmla="*/ 578 h 767"/>
                <a:gd name="T30" fmla="*/ 59 w 88"/>
                <a:gd name="T31" fmla="*/ 655 h 767"/>
                <a:gd name="T32" fmla="*/ 41 w 88"/>
                <a:gd name="T33" fmla="*/ 737 h 767"/>
                <a:gd name="T34" fmla="*/ 40 w 88"/>
                <a:gd name="T35" fmla="*/ 738 h 767"/>
                <a:gd name="T36" fmla="*/ 37 w 88"/>
                <a:gd name="T37" fmla="*/ 743 h 767"/>
                <a:gd name="T38" fmla="*/ 32 w 88"/>
                <a:gd name="T39" fmla="*/ 751 h 767"/>
                <a:gd name="T40" fmla="*/ 27 w 88"/>
                <a:gd name="T41" fmla="*/ 758 h 767"/>
                <a:gd name="T42" fmla="*/ 21 w 88"/>
                <a:gd name="T43" fmla="*/ 764 h 767"/>
                <a:gd name="T44" fmla="*/ 17 w 88"/>
                <a:gd name="T45" fmla="*/ 767 h 767"/>
                <a:gd name="T46" fmla="*/ 13 w 88"/>
                <a:gd name="T47" fmla="*/ 764 h 767"/>
                <a:gd name="T48" fmla="*/ 14 w 88"/>
                <a:gd name="T49" fmla="*/ 758 h 767"/>
                <a:gd name="T50" fmla="*/ 14 w 88"/>
                <a:gd name="T51" fmla="*/ 746 h 767"/>
                <a:gd name="T52" fmla="*/ 17 w 88"/>
                <a:gd name="T53" fmla="*/ 729 h 767"/>
                <a:gd name="T54" fmla="*/ 22 w 88"/>
                <a:gd name="T55" fmla="*/ 705 h 767"/>
                <a:gd name="T56" fmla="*/ 27 w 88"/>
                <a:gd name="T57" fmla="*/ 676 h 767"/>
                <a:gd name="T58" fmla="*/ 32 w 88"/>
                <a:gd name="T59" fmla="*/ 639 h 767"/>
                <a:gd name="T60" fmla="*/ 37 w 88"/>
                <a:gd name="T61" fmla="*/ 600 h 767"/>
                <a:gd name="T62" fmla="*/ 41 w 88"/>
                <a:gd name="T63" fmla="*/ 554 h 767"/>
                <a:gd name="T64" fmla="*/ 46 w 88"/>
                <a:gd name="T65" fmla="*/ 506 h 767"/>
                <a:gd name="T66" fmla="*/ 49 w 88"/>
                <a:gd name="T67" fmla="*/ 453 h 767"/>
                <a:gd name="T68" fmla="*/ 49 w 88"/>
                <a:gd name="T69" fmla="*/ 398 h 767"/>
                <a:gd name="T70" fmla="*/ 49 w 88"/>
                <a:gd name="T71" fmla="*/ 340 h 767"/>
                <a:gd name="T72" fmla="*/ 46 w 88"/>
                <a:gd name="T73" fmla="*/ 281 h 767"/>
                <a:gd name="T74" fmla="*/ 40 w 88"/>
                <a:gd name="T75" fmla="*/ 220 h 767"/>
                <a:gd name="T76" fmla="*/ 32 w 88"/>
                <a:gd name="T77" fmla="*/ 160 h 767"/>
                <a:gd name="T78" fmla="*/ 17 w 88"/>
                <a:gd name="T79" fmla="*/ 99 h 767"/>
                <a:gd name="T80" fmla="*/ 1 w 88"/>
                <a:gd name="T81" fmla="*/ 40 h 767"/>
                <a:gd name="T82" fmla="*/ 0 w 88"/>
                <a:gd name="T83" fmla="*/ 37 h 767"/>
                <a:gd name="T84" fmla="*/ 0 w 88"/>
                <a:gd name="T85" fmla="*/ 29 h 767"/>
                <a:gd name="T86" fmla="*/ 0 w 88"/>
                <a:gd name="T87" fmla="*/ 19 h 767"/>
                <a:gd name="T88" fmla="*/ 1 w 88"/>
                <a:gd name="T89" fmla="*/ 11 h 767"/>
                <a:gd name="T90" fmla="*/ 1 w 88"/>
                <a:gd name="T91" fmla="*/ 3 h 767"/>
                <a:gd name="T92" fmla="*/ 6 w 88"/>
                <a:gd name="T93" fmla="*/ 0 h 767"/>
                <a:gd name="T94" fmla="*/ 8 w 88"/>
                <a:gd name="T95" fmla="*/ 0 h 767"/>
                <a:gd name="T96" fmla="*/ 11 w 88"/>
                <a:gd name="T97" fmla="*/ 5 h 767"/>
                <a:gd name="T98" fmla="*/ 14 w 88"/>
                <a:gd name="T99" fmla="*/ 9 h 767"/>
                <a:gd name="T100" fmla="*/ 19 w 88"/>
                <a:gd name="T101" fmla="*/ 17 h 767"/>
                <a:gd name="T102" fmla="*/ 19 w 88"/>
                <a:gd name="T103" fmla="*/ 1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8" h="767">
                  <a:moveTo>
                    <a:pt x="19" y="17"/>
                  </a:moveTo>
                  <a:lnTo>
                    <a:pt x="19" y="19"/>
                  </a:lnTo>
                  <a:lnTo>
                    <a:pt x="24" y="29"/>
                  </a:lnTo>
                  <a:lnTo>
                    <a:pt x="30" y="45"/>
                  </a:lnTo>
                  <a:lnTo>
                    <a:pt x="38" y="67"/>
                  </a:lnTo>
                  <a:lnTo>
                    <a:pt x="46" y="95"/>
                  </a:lnTo>
                  <a:lnTo>
                    <a:pt x="56" y="128"/>
                  </a:lnTo>
                  <a:lnTo>
                    <a:pt x="64" y="167"/>
                  </a:lnTo>
                  <a:lnTo>
                    <a:pt x="74" y="212"/>
                  </a:lnTo>
                  <a:lnTo>
                    <a:pt x="80" y="260"/>
                  </a:lnTo>
                  <a:lnTo>
                    <a:pt x="85" y="314"/>
                  </a:lnTo>
                  <a:lnTo>
                    <a:pt x="88" y="372"/>
                  </a:lnTo>
                  <a:lnTo>
                    <a:pt x="88" y="438"/>
                  </a:lnTo>
                  <a:lnTo>
                    <a:pt x="82" y="506"/>
                  </a:lnTo>
                  <a:lnTo>
                    <a:pt x="74" y="578"/>
                  </a:lnTo>
                  <a:lnTo>
                    <a:pt x="59" y="655"/>
                  </a:lnTo>
                  <a:lnTo>
                    <a:pt x="41" y="737"/>
                  </a:lnTo>
                  <a:lnTo>
                    <a:pt x="40" y="738"/>
                  </a:lnTo>
                  <a:lnTo>
                    <a:pt x="37" y="743"/>
                  </a:lnTo>
                  <a:lnTo>
                    <a:pt x="32" y="751"/>
                  </a:lnTo>
                  <a:lnTo>
                    <a:pt x="27" y="758"/>
                  </a:lnTo>
                  <a:lnTo>
                    <a:pt x="21" y="764"/>
                  </a:lnTo>
                  <a:lnTo>
                    <a:pt x="17" y="767"/>
                  </a:lnTo>
                  <a:lnTo>
                    <a:pt x="13" y="764"/>
                  </a:lnTo>
                  <a:lnTo>
                    <a:pt x="14" y="758"/>
                  </a:lnTo>
                  <a:lnTo>
                    <a:pt x="14" y="746"/>
                  </a:lnTo>
                  <a:lnTo>
                    <a:pt x="17" y="729"/>
                  </a:lnTo>
                  <a:lnTo>
                    <a:pt x="22" y="705"/>
                  </a:lnTo>
                  <a:lnTo>
                    <a:pt x="27" y="676"/>
                  </a:lnTo>
                  <a:lnTo>
                    <a:pt x="32" y="639"/>
                  </a:lnTo>
                  <a:lnTo>
                    <a:pt x="37" y="600"/>
                  </a:lnTo>
                  <a:lnTo>
                    <a:pt x="41" y="554"/>
                  </a:lnTo>
                  <a:lnTo>
                    <a:pt x="46" y="506"/>
                  </a:lnTo>
                  <a:lnTo>
                    <a:pt x="49" y="453"/>
                  </a:lnTo>
                  <a:lnTo>
                    <a:pt x="49" y="398"/>
                  </a:lnTo>
                  <a:lnTo>
                    <a:pt x="49" y="340"/>
                  </a:lnTo>
                  <a:lnTo>
                    <a:pt x="46" y="281"/>
                  </a:lnTo>
                  <a:lnTo>
                    <a:pt x="40" y="220"/>
                  </a:lnTo>
                  <a:lnTo>
                    <a:pt x="32" y="160"/>
                  </a:lnTo>
                  <a:lnTo>
                    <a:pt x="17" y="99"/>
                  </a:lnTo>
                  <a:lnTo>
                    <a:pt x="1" y="40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1" y="3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5"/>
                  </a:lnTo>
                  <a:lnTo>
                    <a:pt x="14" y="9"/>
                  </a:lnTo>
                  <a:lnTo>
                    <a:pt x="19" y="17"/>
                  </a:lnTo>
                  <a:lnTo>
                    <a:pt x="19" y="17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22" name="Freeform 30"/>
            <p:cNvSpPr>
              <a:spLocks/>
            </p:cNvSpPr>
            <p:nvPr/>
          </p:nvSpPr>
          <p:spPr bwMode="auto">
            <a:xfrm>
              <a:off x="1006" y="1737"/>
              <a:ext cx="126" cy="559"/>
            </a:xfrm>
            <a:custGeom>
              <a:avLst/>
              <a:gdLst>
                <a:gd name="T0" fmla="*/ 67 w 252"/>
                <a:gd name="T1" fmla="*/ 11 h 1117"/>
                <a:gd name="T2" fmla="*/ 69 w 252"/>
                <a:gd name="T3" fmla="*/ 14 h 1117"/>
                <a:gd name="T4" fmla="*/ 77 w 252"/>
                <a:gd name="T5" fmla="*/ 29 h 1117"/>
                <a:gd name="T6" fmla="*/ 85 w 252"/>
                <a:gd name="T7" fmla="*/ 53 h 1117"/>
                <a:gd name="T8" fmla="*/ 99 w 252"/>
                <a:gd name="T9" fmla="*/ 85 h 1117"/>
                <a:gd name="T10" fmla="*/ 114 w 252"/>
                <a:gd name="T11" fmla="*/ 124 h 1117"/>
                <a:gd name="T12" fmla="*/ 128 w 252"/>
                <a:gd name="T13" fmla="*/ 173 h 1117"/>
                <a:gd name="T14" fmla="*/ 141 w 252"/>
                <a:gd name="T15" fmla="*/ 231 h 1117"/>
                <a:gd name="T16" fmla="*/ 152 w 252"/>
                <a:gd name="T17" fmla="*/ 299 h 1117"/>
                <a:gd name="T18" fmla="*/ 157 w 252"/>
                <a:gd name="T19" fmla="*/ 371 h 1117"/>
                <a:gd name="T20" fmla="*/ 159 w 252"/>
                <a:gd name="T21" fmla="*/ 454 h 1117"/>
                <a:gd name="T22" fmla="*/ 154 w 252"/>
                <a:gd name="T23" fmla="*/ 544 h 1117"/>
                <a:gd name="T24" fmla="*/ 143 w 252"/>
                <a:gd name="T25" fmla="*/ 642 h 1117"/>
                <a:gd name="T26" fmla="*/ 122 w 252"/>
                <a:gd name="T27" fmla="*/ 747 h 1117"/>
                <a:gd name="T28" fmla="*/ 93 w 252"/>
                <a:gd name="T29" fmla="*/ 859 h 1117"/>
                <a:gd name="T30" fmla="*/ 53 w 252"/>
                <a:gd name="T31" fmla="*/ 978 h 1117"/>
                <a:gd name="T32" fmla="*/ 0 w 252"/>
                <a:gd name="T33" fmla="*/ 1105 h 1117"/>
                <a:gd name="T34" fmla="*/ 3 w 252"/>
                <a:gd name="T35" fmla="*/ 1105 h 1117"/>
                <a:gd name="T36" fmla="*/ 9 w 252"/>
                <a:gd name="T37" fmla="*/ 1108 h 1117"/>
                <a:gd name="T38" fmla="*/ 14 w 252"/>
                <a:gd name="T39" fmla="*/ 1109 h 1117"/>
                <a:gd name="T40" fmla="*/ 22 w 252"/>
                <a:gd name="T41" fmla="*/ 1111 h 1117"/>
                <a:gd name="T42" fmla="*/ 29 w 252"/>
                <a:gd name="T43" fmla="*/ 1113 h 1117"/>
                <a:gd name="T44" fmla="*/ 38 w 252"/>
                <a:gd name="T45" fmla="*/ 1114 h 1117"/>
                <a:gd name="T46" fmla="*/ 45 w 252"/>
                <a:gd name="T47" fmla="*/ 1116 h 1117"/>
                <a:gd name="T48" fmla="*/ 54 w 252"/>
                <a:gd name="T49" fmla="*/ 1117 h 1117"/>
                <a:gd name="T50" fmla="*/ 64 w 252"/>
                <a:gd name="T51" fmla="*/ 1117 h 1117"/>
                <a:gd name="T52" fmla="*/ 74 w 252"/>
                <a:gd name="T53" fmla="*/ 1117 h 1117"/>
                <a:gd name="T54" fmla="*/ 83 w 252"/>
                <a:gd name="T55" fmla="*/ 1117 h 1117"/>
                <a:gd name="T56" fmla="*/ 93 w 252"/>
                <a:gd name="T57" fmla="*/ 1116 h 1117"/>
                <a:gd name="T58" fmla="*/ 102 w 252"/>
                <a:gd name="T59" fmla="*/ 1114 h 1117"/>
                <a:gd name="T60" fmla="*/ 114 w 252"/>
                <a:gd name="T61" fmla="*/ 1113 h 1117"/>
                <a:gd name="T62" fmla="*/ 119 w 252"/>
                <a:gd name="T63" fmla="*/ 1103 h 1117"/>
                <a:gd name="T64" fmla="*/ 128 w 252"/>
                <a:gd name="T65" fmla="*/ 1081 h 1117"/>
                <a:gd name="T66" fmla="*/ 143 w 252"/>
                <a:gd name="T67" fmla="*/ 1045 h 1117"/>
                <a:gd name="T68" fmla="*/ 162 w 252"/>
                <a:gd name="T69" fmla="*/ 999 h 1117"/>
                <a:gd name="T70" fmla="*/ 180 w 252"/>
                <a:gd name="T71" fmla="*/ 942 h 1117"/>
                <a:gd name="T72" fmla="*/ 200 w 252"/>
                <a:gd name="T73" fmla="*/ 875 h 1117"/>
                <a:gd name="T74" fmla="*/ 218 w 252"/>
                <a:gd name="T75" fmla="*/ 803 h 1117"/>
                <a:gd name="T76" fmla="*/ 234 w 252"/>
                <a:gd name="T77" fmla="*/ 724 h 1117"/>
                <a:gd name="T78" fmla="*/ 245 w 252"/>
                <a:gd name="T79" fmla="*/ 639 h 1117"/>
                <a:gd name="T80" fmla="*/ 252 w 252"/>
                <a:gd name="T81" fmla="*/ 551 h 1117"/>
                <a:gd name="T82" fmla="*/ 250 w 252"/>
                <a:gd name="T83" fmla="*/ 458 h 1117"/>
                <a:gd name="T84" fmla="*/ 242 w 252"/>
                <a:gd name="T85" fmla="*/ 366 h 1117"/>
                <a:gd name="T86" fmla="*/ 224 w 252"/>
                <a:gd name="T87" fmla="*/ 273 h 1117"/>
                <a:gd name="T88" fmla="*/ 197 w 252"/>
                <a:gd name="T89" fmla="*/ 181 h 1117"/>
                <a:gd name="T90" fmla="*/ 157 w 252"/>
                <a:gd name="T91" fmla="*/ 93 h 1117"/>
                <a:gd name="T92" fmla="*/ 104 w 252"/>
                <a:gd name="T93" fmla="*/ 10 h 1117"/>
                <a:gd name="T94" fmla="*/ 98 w 252"/>
                <a:gd name="T95" fmla="*/ 2 h 1117"/>
                <a:gd name="T96" fmla="*/ 91 w 252"/>
                <a:gd name="T97" fmla="*/ 0 h 1117"/>
                <a:gd name="T98" fmla="*/ 85 w 252"/>
                <a:gd name="T99" fmla="*/ 0 h 1117"/>
                <a:gd name="T100" fmla="*/ 80 w 252"/>
                <a:gd name="T101" fmla="*/ 2 h 1117"/>
                <a:gd name="T102" fmla="*/ 70 w 252"/>
                <a:gd name="T103" fmla="*/ 8 h 1117"/>
                <a:gd name="T104" fmla="*/ 67 w 252"/>
                <a:gd name="T105" fmla="*/ 11 h 1117"/>
                <a:gd name="T106" fmla="*/ 67 w 252"/>
                <a:gd name="T107" fmla="*/ 11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2" h="1117">
                  <a:moveTo>
                    <a:pt x="67" y="11"/>
                  </a:moveTo>
                  <a:lnTo>
                    <a:pt x="69" y="14"/>
                  </a:lnTo>
                  <a:lnTo>
                    <a:pt x="77" y="29"/>
                  </a:lnTo>
                  <a:lnTo>
                    <a:pt x="85" y="53"/>
                  </a:lnTo>
                  <a:lnTo>
                    <a:pt x="99" y="85"/>
                  </a:lnTo>
                  <a:lnTo>
                    <a:pt x="114" y="124"/>
                  </a:lnTo>
                  <a:lnTo>
                    <a:pt x="128" y="173"/>
                  </a:lnTo>
                  <a:lnTo>
                    <a:pt x="141" y="231"/>
                  </a:lnTo>
                  <a:lnTo>
                    <a:pt x="152" y="299"/>
                  </a:lnTo>
                  <a:lnTo>
                    <a:pt x="157" y="371"/>
                  </a:lnTo>
                  <a:lnTo>
                    <a:pt x="159" y="454"/>
                  </a:lnTo>
                  <a:lnTo>
                    <a:pt x="154" y="544"/>
                  </a:lnTo>
                  <a:lnTo>
                    <a:pt x="143" y="642"/>
                  </a:lnTo>
                  <a:lnTo>
                    <a:pt x="122" y="747"/>
                  </a:lnTo>
                  <a:lnTo>
                    <a:pt x="93" y="859"/>
                  </a:lnTo>
                  <a:lnTo>
                    <a:pt x="53" y="978"/>
                  </a:lnTo>
                  <a:lnTo>
                    <a:pt x="0" y="1105"/>
                  </a:lnTo>
                  <a:lnTo>
                    <a:pt x="3" y="1105"/>
                  </a:lnTo>
                  <a:lnTo>
                    <a:pt x="9" y="1108"/>
                  </a:lnTo>
                  <a:lnTo>
                    <a:pt x="14" y="1109"/>
                  </a:lnTo>
                  <a:lnTo>
                    <a:pt x="22" y="1111"/>
                  </a:lnTo>
                  <a:lnTo>
                    <a:pt x="29" y="1113"/>
                  </a:lnTo>
                  <a:lnTo>
                    <a:pt x="38" y="1114"/>
                  </a:lnTo>
                  <a:lnTo>
                    <a:pt x="45" y="1116"/>
                  </a:lnTo>
                  <a:lnTo>
                    <a:pt x="54" y="1117"/>
                  </a:lnTo>
                  <a:lnTo>
                    <a:pt x="64" y="1117"/>
                  </a:lnTo>
                  <a:lnTo>
                    <a:pt x="74" y="1117"/>
                  </a:lnTo>
                  <a:lnTo>
                    <a:pt x="83" y="1117"/>
                  </a:lnTo>
                  <a:lnTo>
                    <a:pt x="93" y="1116"/>
                  </a:lnTo>
                  <a:lnTo>
                    <a:pt x="102" y="1114"/>
                  </a:lnTo>
                  <a:lnTo>
                    <a:pt x="114" y="1113"/>
                  </a:lnTo>
                  <a:lnTo>
                    <a:pt x="119" y="1103"/>
                  </a:lnTo>
                  <a:lnTo>
                    <a:pt x="128" y="1081"/>
                  </a:lnTo>
                  <a:lnTo>
                    <a:pt x="143" y="1045"/>
                  </a:lnTo>
                  <a:lnTo>
                    <a:pt x="162" y="999"/>
                  </a:lnTo>
                  <a:lnTo>
                    <a:pt x="180" y="942"/>
                  </a:lnTo>
                  <a:lnTo>
                    <a:pt x="200" y="875"/>
                  </a:lnTo>
                  <a:lnTo>
                    <a:pt x="218" y="803"/>
                  </a:lnTo>
                  <a:lnTo>
                    <a:pt x="234" y="724"/>
                  </a:lnTo>
                  <a:lnTo>
                    <a:pt x="245" y="639"/>
                  </a:lnTo>
                  <a:lnTo>
                    <a:pt x="252" y="551"/>
                  </a:lnTo>
                  <a:lnTo>
                    <a:pt x="250" y="458"/>
                  </a:lnTo>
                  <a:lnTo>
                    <a:pt x="242" y="366"/>
                  </a:lnTo>
                  <a:lnTo>
                    <a:pt x="224" y="273"/>
                  </a:lnTo>
                  <a:lnTo>
                    <a:pt x="197" y="181"/>
                  </a:lnTo>
                  <a:lnTo>
                    <a:pt x="157" y="93"/>
                  </a:lnTo>
                  <a:lnTo>
                    <a:pt x="104" y="10"/>
                  </a:lnTo>
                  <a:lnTo>
                    <a:pt x="98" y="2"/>
                  </a:lnTo>
                  <a:lnTo>
                    <a:pt x="91" y="0"/>
                  </a:lnTo>
                  <a:lnTo>
                    <a:pt x="85" y="0"/>
                  </a:lnTo>
                  <a:lnTo>
                    <a:pt x="80" y="2"/>
                  </a:lnTo>
                  <a:lnTo>
                    <a:pt x="70" y="8"/>
                  </a:lnTo>
                  <a:lnTo>
                    <a:pt x="67" y="11"/>
                  </a:lnTo>
                  <a:lnTo>
                    <a:pt x="67" y="11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9423" name="Rectangle 31"/>
          <p:cNvSpPr>
            <a:spLocks noChangeArrowheads="1"/>
          </p:cNvSpPr>
          <p:nvPr/>
        </p:nvSpPr>
        <p:spPr bwMode="auto">
          <a:xfrm>
            <a:off x="1847850" y="14843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grpSp>
        <p:nvGrpSpPr>
          <p:cNvPr id="59424" name="Group 32"/>
          <p:cNvGrpSpPr>
            <a:grpSpLocks/>
          </p:cNvGrpSpPr>
          <p:nvPr/>
        </p:nvGrpSpPr>
        <p:grpSpPr bwMode="auto">
          <a:xfrm>
            <a:off x="4648200" y="3962400"/>
            <a:ext cx="2819400" cy="2590800"/>
            <a:chOff x="248" y="302"/>
            <a:chExt cx="2680" cy="2530"/>
          </a:xfrm>
        </p:grpSpPr>
        <p:grpSp>
          <p:nvGrpSpPr>
            <p:cNvPr id="59425" name="Group 33"/>
            <p:cNvGrpSpPr>
              <a:grpSpLocks/>
            </p:cNvGrpSpPr>
            <p:nvPr/>
          </p:nvGrpSpPr>
          <p:grpSpPr bwMode="auto">
            <a:xfrm>
              <a:off x="248" y="302"/>
              <a:ext cx="1844" cy="2056"/>
              <a:chOff x="248" y="302"/>
              <a:chExt cx="1844" cy="2056"/>
            </a:xfrm>
          </p:grpSpPr>
          <p:sp>
            <p:nvSpPr>
              <p:cNvPr id="59426" name="Freeform 34"/>
              <p:cNvSpPr>
                <a:spLocks/>
              </p:cNvSpPr>
              <p:nvPr/>
            </p:nvSpPr>
            <p:spPr bwMode="auto">
              <a:xfrm>
                <a:off x="730" y="1982"/>
                <a:ext cx="866" cy="351"/>
              </a:xfrm>
              <a:custGeom>
                <a:avLst/>
                <a:gdLst>
                  <a:gd name="T0" fmla="*/ 1732 w 1732"/>
                  <a:gd name="T1" fmla="*/ 179 h 704"/>
                  <a:gd name="T2" fmla="*/ 1512 w 1732"/>
                  <a:gd name="T3" fmla="*/ 384 h 704"/>
                  <a:gd name="T4" fmla="*/ 1316 w 1732"/>
                  <a:gd name="T5" fmla="*/ 481 h 704"/>
                  <a:gd name="T6" fmla="*/ 1234 w 1732"/>
                  <a:gd name="T7" fmla="*/ 563 h 704"/>
                  <a:gd name="T8" fmla="*/ 1185 w 1732"/>
                  <a:gd name="T9" fmla="*/ 686 h 704"/>
                  <a:gd name="T10" fmla="*/ 915 w 1732"/>
                  <a:gd name="T11" fmla="*/ 704 h 704"/>
                  <a:gd name="T12" fmla="*/ 466 w 1732"/>
                  <a:gd name="T13" fmla="*/ 572 h 704"/>
                  <a:gd name="T14" fmla="*/ 238 w 1732"/>
                  <a:gd name="T15" fmla="*/ 555 h 704"/>
                  <a:gd name="T16" fmla="*/ 114 w 1732"/>
                  <a:gd name="T17" fmla="*/ 580 h 704"/>
                  <a:gd name="T18" fmla="*/ 0 w 1732"/>
                  <a:gd name="T19" fmla="*/ 548 h 704"/>
                  <a:gd name="T20" fmla="*/ 181 w 1732"/>
                  <a:gd name="T21" fmla="*/ 399 h 704"/>
                  <a:gd name="T22" fmla="*/ 531 w 1732"/>
                  <a:gd name="T23" fmla="*/ 164 h 704"/>
                  <a:gd name="T24" fmla="*/ 761 w 1732"/>
                  <a:gd name="T25" fmla="*/ 0 h 704"/>
                  <a:gd name="T26" fmla="*/ 1251 w 1732"/>
                  <a:gd name="T27" fmla="*/ 114 h 704"/>
                  <a:gd name="T28" fmla="*/ 1732 w 1732"/>
                  <a:gd name="T29" fmla="*/ 179 h 704"/>
                  <a:gd name="T30" fmla="*/ 1732 w 1732"/>
                  <a:gd name="T31" fmla="*/ 179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32" h="704">
                    <a:moveTo>
                      <a:pt x="1732" y="179"/>
                    </a:moveTo>
                    <a:lnTo>
                      <a:pt x="1512" y="384"/>
                    </a:lnTo>
                    <a:lnTo>
                      <a:pt x="1316" y="481"/>
                    </a:lnTo>
                    <a:lnTo>
                      <a:pt x="1234" y="563"/>
                    </a:lnTo>
                    <a:lnTo>
                      <a:pt x="1185" y="686"/>
                    </a:lnTo>
                    <a:lnTo>
                      <a:pt x="915" y="704"/>
                    </a:lnTo>
                    <a:lnTo>
                      <a:pt x="466" y="572"/>
                    </a:lnTo>
                    <a:lnTo>
                      <a:pt x="238" y="555"/>
                    </a:lnTo>
                    <a:lnTo>
                      <a:pt x="114" y="580"/>
                    </a:lnTo>
                    <a:lnTo>
                      <a:pt x="0" y="548"/>
                    </a:lnTo>
                    <a:lnTo>
                      <a:pt x="181" y="399"/>
                    </a:lnTo>
                    <a:lnTo>
                      <a:pt x="531" y="164"/>
                    </a:lnTo>
                    <a:lnTo>
                      <a:pt x="761" y="0"/>
                    </a:lnTo>
                    <a:lnTo>
                      <a:pt x="1251" y="114"/>
                    </a:lnTo>
                    <a:lnTo>
                      <a:pt x="1732" y="179"/>
                    </a:lnTo>
                    <a:lnTo>
                      <a:pt x="1732" y="179"/>
                    </a:lnTo>
                    <a:close/>
                  </a:path>
                </a:pathLst>
              </a:custGeom>
              <a:solidFill>
                <a:srgbClr val="FFF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27" name="Freeform 35"/>
              <p:cNvSpPr>
                <a:spLocks/>
              </p:cNvSpPr>
              <p:nvPr/>
            </p:nvSpPr>
            <p:spPr bwMode="auto">
              <a:xfrm>
                <a:off x="1245" y="1535"/>
                <a:ext cx="442" cy="524"/>
              </a:xfrm>
              <a:custGeom>
                <a:avLst/>
                <a:gdLst>
                  <a:gd name="T0" fmla="*/ 0 w 882"/>
                  <a:gd name="T1" fmla="*/ 983 h 1047"/>
                  <a:gd name="T2" fmla="*/ 211 w 882"/>
                  <a:gd name="T3" fmla="*/ 336 h 1047"/>
                  <a:gd name="T4" fmla="*/ 236 w 882"/>
                  <a:gd name="T5" fmla="*/ 156 h 1047"/>
                  <a:gd name="T6" fmla="*/ 726 w 882"/>
                  <a:gd name="T7" fmla="*/ 0 h 1047"/>
                  <a:gd name="T8" fmla="*/ 833 w 882"/>
                  <a:gd name="T9" fmla="*/ 237 h 1047"/>
                  <a:gd name="T10" fmla="*/ 882 w 882"/>
                  <a:gd name="T11" fmla="*/ 1040 h 1047"/>
                  <a:gd name="T12" fmla="*/ 334 w 882"/>
                  <a:gd name="T13" fmla="*/ 1047 h 1047"/>
                  <a:gd name="T14" fmla="*/ 0 w 882"/>
                  <a:gd name="T15" fmla="*/ 983 h 1047"/>
                  <a:gd name="T16" fmla="*/ 0 w 882"/>
                  <a:gd name="T17" fmla="*/ 983 h 1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2" h="1047">
                    <a:moveTo>
                      <a:pt x="0" y="983"/>
                    </a:moveTo>
                    <a:lnTo>
                      <a:pt x="211" y="336"/>
                    </a:lnTo>
                    <a:lnTo>
                      <a:pt x="236" y="156"/>
                    </a:lnTo>
                    <a:lnTo>
                      <a:pt x="726" y="0"/>
                    </a:lnTo>
                    <a:lnTo>
                      <a:pt x="833" y="237"/>
                    </a:lnTo>
                    <a:lnTo>
                      <a:pt x="882" y="1040"/>
                    </a:lnTo>
                    <a:lnTo>
                      <a:pt x="334" y="1047"/>
                    </a:lnTo>
                    <a:lnTo>
                      <a:pt x="0" y="983"/>
                    </a:lnTo>
                    <a:lnTo>
                      <a:pt x="0" y="983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28" name="Freeform 36"/>
              <p:cNvSpPr>
                <a:spLocks/>
              </p:cNvSpPr>
              <p:nvPr/>
            </p:nvSpPr>
            <p:spPr bwMode="auto">
              <a:xfrm>
                <a:off x="975" y="1265"/>
                <a:ext cx="964" cy="798"/>
              </a:xfrm>
              <a:custGeom>
                <a:avLst/>
                <a:gdLst>
                  <a:gd name="T0" fmla="*/ 1928 w 1928"/>
                  <a:gd name="T1" fmla="*/ 1473 h 1597"/>
                  <a:gd name="T2" fmla="*/ 1536 w 1928"/>
                  <a:gd name="T3" fmla="*/ 1572 h 1597"/>
                  <a:gd name="T4" fmla="*/ 1308 w 1928"/>
                  <a:gd name="T5" fmla="*/ 1597 h 1597"/>
                  <a:gd name="T6" fmla="*/ 1323 w 1928"/>
                  <a:gd name="T7" fmla="*/ 1433 h 1597"/>
                  <a:gd name="T8" fmla="*/ 1348 w 1928"/>
                  <a:gd name="T9" fmla="*/ 1089 h 1597"/>
                  <a:gd name="T10" fmla="*/ 1316 w 1928"/>
                  <a:gd name="T11" fmla="*/ 663 h 1597"/>
                  <a:gd name="T12" fmla="*/ 1266 w 1928"/>
                  <a:gd name="T13" fmla="*/ 525 h 1597"/>
                  <a:gd name="T14" fmla="*/ 760 w 1928"/>
                  <a:gd name="T15" fmla="*/ 777 h 1597"/>
                  <a:gd name="T16" fmla="*/ 711 w 1928"/>
                  <a:gd name="T17" fmla="*/ 1007 h 1597"/>
                  <a:gd name="T18" fmla="*/ 612 w 1928"/>
                  <a:gd name="T19" fmla="*/ 1285 h 1597"/>
                  <a:gd name="T20" fmla="*/ 587 w 1928"/>
                  <a:gd name="T21" fmla="*/ 1547 h 1597"/>
                  <a:gd name="T22" fmla="*/ 228 w 1928"/>
                  <a:gd name="T23" fmla="*/ 1481 h 1597"/>
                  <a:gd name="T24" fmla="*/ 64 w 1928"/>
                  <a:gd name="T25" fmla="*/ 1367 h 1597"/>
                  <a:gd name="T26" fmla="*/ 0 w 1928"/>
                  <a:gd name="T27" fmla="*/ 1196 h 1597"/>
                  <a:gd name="T28" fmla="*/ 319 w 1928"/>
                  <a:gd name="T29" fmla="*/ 549 h 1597"/>
                  <a:gd name="T30" fmla="*/ 622 w 1928"/>
                  <a:gd name="T31" fmla="*/ 131 h 1597"/>
                  <a:gd name="T32" fmla="*/ 914 w 1928"/>
                  <a:gd name="T33" fmla="*/ 0 h 1597"/>
                  <a:gd name="T34" fmla="*/ 1209 w 1928"/>
                  <a:gd name="T35" fmla="*/ 42 h 1597"/>
                  <a:gd name="T36" fmla="*/ 1471 w 1928"/>
                  <a:gd name="T37" fmla="*/ 181 h 1597"/>
                  <a:gd name="T38" fmla="*/ 1553 w 1928"/>
                  <a:gd name="T39" fmla="*/ 582 h 1597"/>
                  <a:gd name="T40" fmla="*/ 1568 w 1928"/>
                  <a:gd name="T41" fmla="*/ 958 h 1597"/>
                  <a:gd name="T42" fmla="*/ 1650 w 1928"/>
                  <a:gd name="T43" fmla="*/ 1114 h 1597"/>
                  <a:gd name="T44" fmla="*/ 1928 w 1928"/>
                  <a:gd name="T45" fmla="*/ 1473 h 1597"/>
                  <a:gd name="T46" fmla="*/ 1928 w 1928"/>
                  <a:gd name="T47" fmla="*/ 1473 h 1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28" h="1597">
                    <a:moveTo>
                      <a:pt x="1928" y="1473"/>
                    </a:moveTo>
                    <a:lnTo>
                      <a:pt x="1536" y="1572"/>
                    </a:lnTo>
                    <a:lnTo>
                      <a:pt x="1308" y="1597"/>
                    </a:lnTo>
                    <a:lnTo>
                      <a:pt x="1323" y="1433"/>
                    </a:lnTo>
                    <a:lnTo>
                      <a:pt x="1348" y="1089"/>
                    </a:lnTo>
                    <a:lnTo>
                      <a:pt x="1316" y="663"/>
                    </a:lnTo>
                    <a:lnTo>
                      <a:pt x="1266" y="525"/>
                    </a:lnTo>
                    <a:lnTo>
                      <a:pt x="760" y="777"/>
                    </a:lnTo>
                    <a:lnTo>
                      <a:pt x="711" y="1007"/>
                    </a:lnTo>
                    <a:lnTo>
                      <a:pt x="612" y="1285"/>
                    </a:lnTo>
                    <a:lnTo>
                      <a:pt x="587" y="1547"/>
                    </a:lnTo>
                    <a:lnTo>
                      <a:pt x="228" y="1481"/>
                    </a:lnTo>
                    <a:lnTo>
                      <a:pt x="64" y="1367"/>
                    </a:lnTo>
                    <a:lnTo>
                      <a:pt x="0" y="1196"/>
                    </a:lnTo>
                    <a:lnTo>
                      <a:pt x="319" y="549"/>
                    </a:lnTo>
                    <a:lnTo>
                      <a:pt x="622" y="131"/>
                    </a:lnTo>
                    <a:lnTo>
                      <a:pt x="914" y="0"/>
                    </a:lnTo>
                    <a:lnTo>
                      <a:pt x="1209" y="42"/>
                    </a:lnTo>
                    <a:lnTo>
                      <a:pt x="1471" y="181"/>
                    </a:lnTo>
                    <a:lnTo>
                      <a:pt x="1553" y="582"/>
                    </a:lnTo>
                    <a:lnTo>
                      <a:pt x="1568" y="958"/>
                    </a:lnTo>
                    <a:lnTo>
                      <a:pt x="1650" y="1114"/>
                    </a:lnTo>
                    <a:lnTo>
                      <a:pt x="1928" y="1473"/>
                    </a:lnTo>
                    <a:lnTo>
                      <a:pt x="1928" y="1473"/>
                    </a:lnTo>
                    <a:close/>
                  </a:path>
                </a:pathLst>
              </a:custGeom>
              <a:solidFill>
                <a:srgbClr val="669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29" name="Freeform 37"/>
              <p:cNvSpPr>
                <a:spLocks/>
              </p:cNvSpPr>
              <p:nvPr/>
            </p:nvSpPr>
            <p:spPr bwMode="auto">
              <a:xfrm>
                <a:off x="260" y="815"/>
                <a:ext cx="1807" cy="1265"/>
              </a:xfrm>
              <a:custGeom>
                <a:avLst/>
                <a:gdLst>
                  <a:gd name="T0" fmla="*/ 1063 w 3613"/>
                  <a:gd name="T1" fmla="*/ 2528 h 2528"/>
                  <a:gd name="T2" fmla="*/ 32 w 3613"/>
                  <a:gd name="T3" fmla="*/ 2414 h 2528"/>
                  <a:gd name="T4" fmla="*/ 0 w 3613"/>
                  <a:gd name="T5" fmla="*/ 2226 h 2528"/>
                  <a:gd name="T6" fmla="*/ 40 w 3613"/>
                  <a:gd name="T7" fmla="*/ 1889 h 2528"/>
                  <a:gd name="T8" fmla="*/ 154 w 3613"/>
                  <a:gd name="T9" fmla="*/ 1505 h 2528"/>
                  <a:gd name="T10" fmla="*/ 359 w 3613"/>
                  <a:gd name="T11" fmla="*/ 1169 h 2528"/>
                  <a:gd name="T12" fmla="*/ 595 w 3613"/>
                  <a:gd name="T13" fmla="*/ 777 h 2528"/>
                  <a:gd name="T14" fmla="*/ 694 w 3613"/>
                  <a:gd name="T15" fmla="*/ 622 h 2528"/>
                  <a:gd name="T16" fmla="*/ 776 w 3613"/>
                  <a:gd name="T17" fmla="*/ 515 h 2528"/>
                  <a:gd name="T18" fmla="*/ 1397 w 3613"/>
                  <a:gd name="T19" fmla="*/ 213 h 2528"/>
                  <a:gd name="T20" fmla="*/ 1658 w 3613"/>
                  <a:gd name="T21" fmla="*/ 131 h 2528"/>
                  <a:gd name="T22" fmla="*/ 2052 w 3613"/>
                  <a:gd name="T23" fmla="*/ 65 h 2528"/>
                  <a:gd name="T24" fmla="*/ 2223 w 3613"/>
                  <a:gd name="T25" fmla="*/ 49 h 2528"/>
                  <a:gd name="T26" fmla="*/ 2329 w 3613"/>
                  <a:gd name="T27" fmla="*/ 139 h 2528"/>
                  <a:gd name="T28" fmla="*/ 2508 w 3613"/>
                  <a:gd name="T29" fmla="*/ 0 h 2528"/>
                  <a:gd name="T30" fmla="*/ 2753 w 3613"/>
                  <a:gd name="T31" fmla="*/ 17 h 2528"/>
                  <a:gd name="T32" fmla="*/ 3006 w 3613"/>
                  <a:gd name="T33" fmla="*/ 40 h 2528"/>
                  <a:gd name="T34" fmla="*/ 3229 w 3613"/>
                  <a:gd name="T35" fmla="*/ 171 h 2528"/>
                  <a:gd name="T36" fmla="*/ 3358 w 3613"/>
                  <a:gd name="T37" fmla="*/ 384 h 2528"/>
                  <a:gd name="T38" fmla="*/ 3390 w 3613"/>
                  <a:gd name="T39" fmla="*/ 654 h 2528"/>
                  <a:gd name="T40" fmla="*/ 3236 w 3613"/>
                  <a:gd name="T41" fmla="*/ 933 h 2528"/>
                  <a:gd name="T42" fmla="*/ 3308 w 3613"/>
                  <a:gd name="T43" fmla="*/ 1350 h 2528"/>
                  <a:gd name="T44" fmla="*/ 3489 w 3613"/>
                  <a:gd name="T45" fmla="*/ 2053 h 2528"/>
                  <a:gd name="T46" fmla="*/ 3613 w 3613"/>
                  <a:gd name="T47" fmla="*/ 2332 h 2528"/>
                  <a:gd name="T48" fmla="*/ 3603 w 3613"/>
                  <a:gd name="T49" fmla="*/ 2397 h 2528"/>
                  <a:gd name="T50" fmla="*/ 3457 w 3613"/>
                  <a:gd name="T51" fmla="*/ 2404 h 2528"/>
                  <a:gd name="T52" fmla="*/ 3286 w 3613"/>
                  <a:gd name="T53" fmla="*/ 2233 h 2528"/>
                  <a:gd name="T54" fmla="*/ 3040 w 3613"/>
                  <a:gd name="T55" fmla="*/ 1988 h 2528"/>
                  <a:gd name="T56" fmla="*/ 2867 w 3613"/>
                  <a:gd name="T57" fmla="*/ 1906 h 2528"/>
                  <a:gd name="T58" fmla="*/ 2753 w 3613"/>
                  <a:gd name="T59" fmla="*/ 1874 h 2528"/>
                  <a:gd name="T60" fmla="*/ 2867 w 3613"/>
                  <a:gd name="T61" fmla="*/ 1414 h 2528"/>
                  <a:gd name="T62" fmla="*/ 2892 w 3613"/>
                  <a:gd name="T63" fmla="*/ 1064 h 2528"/>
                  <a:gd name="T64" fmla="*/ 2721 w 3613"/>
                  <a:gd name="T65" fmla="*/ 966 h 2528"/>
                  <a:gd name="T66" fmla="*/ 2550 w 3613"/>
                  <a:gd name="T67" fmla="*/ 941 h 2528"/>
                  <a:gd name="T68" fmla="*/ 2091 w 3613"/>
                  <a:gd name="T69" fmla="*/ 1015 h 2528"/>
                  <a:gd name="T70" fmla="*/ 1806 w 3613"/>
                  <a:gd name="T71" fmla="*/ 1317 h 2528"/>
                  <a:gd name="T72" fmla="*/ 1626 w 3613"/>
                  <a:gd name="T73" fmla="*/ 1694 h 2528"/>
                  <a:gd name="T74" fmla="*/ 1504 w 3613"/>
                  <a:gd name="T75" fmla="*/ 1922 h 2528"/>
                  <a:gd name="T76" fmla="*/ 1462 w 3613"/>
                  <a:gd name="T77" fmla="*/ 2258 h 2528"/>
                  <a:gd name="T78" fmla="*/ 1283 w 3613"/>
                  <a:gd name="T79" fmla="*/ 2496 h 2528"/>
                  <a:gd name="T80" fmla="*/ 1063 w 3613"/>
                  <a:gd name="T81" fmla="*/ 2528 h 2528"/>
                  <a:gd name="T82" fmla="*/ 1063 w 3613"/>
                  <a:gd name="T83" fmla="*/ 2528 h 2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613" h="2528">
                    <a:moveTo>
                      <a:pt x="1063" y="2528"/>
                    </a:moveTo>
                    <a:lnTo>
                      <a:pt x="32" y="2414"/>
                    </a:lnTo>
                    <a:lnTo>
                      <a:pt x="0" y="2226"/>
                    </a:lnTo>
                    <a:lnTo>
                      <a:pt x="40" y="1889"/>
                    </a:lnTo>
                    <a:lnTo>
                      <a:pt x="154" y="1505"/>
                    </a:lnTo>
                    <a:lnTo>
                      <a:pt x="359" y="1169"/>
                    </a:lnTo>
                    <a:lnTo>
                      <a:pt x="595" y="777"/>
                    </a:lnTo>
                    <a:lnTo>
                      <a:pt x="694" y="622"/>
                    </a:lnTo>
                    <a:lnTo>
                      <a:pt x="776" y="515"/>
                    </a:lnTo>
                    <a:lnTo>
                      <a:pt x="1397" y="213"/>
                    </a:lnTo>
                    <a:lnTo>
                      <a:pt x="1658" y="131"/>
                    </a:lnTo>
                    <a:lnTo>
                      <a:pt x="2052" y="65"/>
                    </a:lnTo>
                    <a:lnTo>
                      <a:pt x="2223" y="49"/>
                    </a:lnTo>
                    <a:lnTo>
                      <a:pt x="2329" y="139"/>
                    </a:lnTo>
                    <a:lnTo>
                      <a:pt x="2508" y="0"/>
                    </a:lnTo>
                    <a:lnTo>
                      <a:pt x="2753" y="17"/>
                    </a:lnTo>
                    <a:lnTo>
                      <a:pt x="3006" y="40"/>
                    </a:lnTo>
                    <a:lnTo>
                      <a:pt x="3229" y="171"/>
                    </a:lnTo>
                    <a:lnTo>
                      <a:pt x="3358" y="384"/>
                    </a:lnTo>
                    <a:lnTo>
                      <a:pt x="3390" y="654"/>
                    </a:lnTo>
                    <a:lnTo>
                      <a:pt x="3236" y="933"/>
                    </a:lnTo>
                    <a:lnTo>
                      <a:pt x="3308" y="1350"/>
                    </a:lnTo>
                    <a:lnTo>
                      <a:pt x="3489" y="2053"/>
                    </a:lnTo>
                    <a:lnTo>
                      <a:pt x="3613" y="2332"/>
                    </a:lnTo>
                    <a:lnTo>
                      <a:pt x="3603" y="2397"/>
                    </a:lnTo>
                    <a:lnTo>
                      <a:pt x="3457" y="2404"/>
                    </a:lnTo>
                    <a:lnTo>
                      <a:pt x="3286" y="2233"/>
                    </a:lnTo>
                    <a:lnTo>
                      <a:pt x="3040" y="1988"/>
                    </a:lnTo>
                    <a:lnTo>
                      <a:pt x="2867" y="1906"/>
                    </a:lnTo>
                    <a:lnTo>
                      <a:pt x="2753" y="1874"/>
                    </a:lnTo>
                    <a:lnTo>
                      <a:pt x="2867" y="1414"/>
                    </a:lnTo>
                    <a:lnTo>
                      <a:pt x="2892" y="1064"/>
                    </a:lnTo>
                    <a:lnTo>
                      <a:pt x="2721" y="966"/>
                    </a:lnTo>
                    <a:lnTo>
                      <a:pt x="2550" y="941"/>
                    </a:lnTo>
                    <a:lnTo>
                      <a:pt x="2091" y="1015"/>
                    </a:lnTo>
                    <a:lnTo>
                      <a:pt x="1806" y="1317"/>
                    </a:lnTo>
                    <a:lnTo>
                      <a:pt x="1626" y="1694"/>
                    </a:lnTo>
                    <a:lnTo>
                      <a:pt x="1504" y="1922"/>
                    </a:lnTo>
                    <a:lnTo>
                      <a:pt x="1462" y="2258"/>
                    </a:lnTo>
                    <a:lnTo>
                      <a:pt x="1283" y="2496"/>
                    </a:lnTo>
                    <a:lnTo>
                      <a:pt x="1063" y="2528"/>
                    </a:lnTo>
                    <a:lnTo>
                      <a:pt x="1063" y="2528"/>
                    </a:lnTo>
                    <a:close/>
                  </a:path>
                </a:pathLst>
              </a:custGeom>
              <a:solidFill>
                <a:srgbClr val="8C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30" name="Freeform 38"/>
              <p:cNvSpPr>
                <a:spLocks/>
              </p:cNvSpPr>
              <p:nvPr/>
            </p:nvSpPr>
            <p:spPr bwMode="auto">
              <a:xfrm>
                <a:off x="657" y="1012"/>
                <a:ext cx="694" cy="953"/>
              </a:xfrm>
              <a:custGeom>
                <a:avLst/>
                <a:gdLst>
                  <a:gd name="T0" fmla="*/ 32 w 1388"/>
                  <a:gd name="T1" fmla="*/ 179 h 1905"/>
                  <a:gd name="T2" fmla="*/ 0 w 1388"/>
                  <a:gd name="T3" fmla="*/ 303 h 1905"/>
                  <a:gd name="T4" fmla="*/ 0 w 1388"/>
                  <a:gd name="T5" fmla="*/ 637 h 1905"/>
                  <a:gd name="T6" fmla="*/ 163 w 1388"/>
                  <a:gd name="T7" fmla="*/ 1031 h 1905"/>
                  <a:gd name="T8" fmla="*/ 277 w 1388"/>
                  <a:gd name="T9" fmla="*/ 1211 h 1905"/>
                  <a:gd name="T10" fmla="*/ 424 w 1388"/>
                  <a:gd name="T11" fmla="*/ 1563 h 1905"/>
                  <a:gd name="T12" fmla="*/ 547 w 1388"/>
                  <a:gd name="T13" fmla="*/ 1816 h 1905"/>
                  <a:gd name="T14" fmla="*/ 652 w 1388"/>
                  <a:gd name="T15" fmla="*/ 1905 h 1905"/>
                  <a:gd name="T16" fmla="*/ 620 w 1388"/>
                  <a:gd name="T17" fmla="*/ 1669 h 1905"/>
                  <a:gd name="T18" fmla="*/ 719 w 1388"/>
                  <a:gd name="T19" fmla="*/ 1481 h 1905"/>
                  <a:gd name="T20" fmla="*/ 808 w 1388"/>
                  <a:gd name="T21" fmla="*/ 1333 h 1905"/>
                  <a:gd name="T22" fmla="*/ 939 w 1388"/>
                  <a:gd name="T23" fmla="*/ 1071 h 1905"/>
                  <a:gd name="T24" fmla="*/ 1110 w 1388"/>
                  <a:gd name="T25" fmla="*/ 793 h 1905"/>
                  <a:gd name="T26" fmla="*/ 1388 w 1388"/>
                  <a:gd name="T27" fmla="*/ 573 h 1905"/>
                  <a:gd name="T28" fmla="*/ 1388 w 1388"/>
                  <a:gd name="T29" fmla="*/ 449 h 1905"/>
                  <a:gd name="T30" fmla="*/ 1200 w 1388"/>
                  <a:gd name="T31" fmla="*/ 367 h 1905"/>
                  <a:gd name="T32" fmla="*/ 817 w 1388"/>
                  <a:gd name="T33" fmla="*/ 171 h 1905"/>
                  <a:gd name="T34" fmla="*/ 612 w 1388"/>
                  <a:gd name="T35" fmla="*/ 23 h 1905"/>
                  <a:gd name="T36" fmla="*/ 367 w 1388"/>
                  <a:gd name="T37" fmla="*/ 0 h 1905"/>
                  <a:gd name="T38" fmla="*/ 32 w 1388"/>
                  <a:gd name="T39" fmla="*/ 179 h 1905"/>
                  <a:gd name="T40" fmla="*/ 32 w 1388"/>
                  <a:gd name="T41" fmla="*/ 179 h 1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88" h="1905">
                    <a:moveTo>
                      <a:pt x="32" y="179"/>
                    </a:moveTo>
                    <a:lnTo>
                      <a:pt x="0" y="303"/>
                    </a:lnTo>
                    <a:lnTo>
                      <a:pt x="0" y="637"/>
                    </a:lnTo>
                    <a:lnTo>
                      <a:pt x="163" y="1031"/>
                    </a:lnTo>
                    <a:lnTo>
                      <a:pt x="277" y="1211"/>
                    </a:lnTo>
                    <a:lnTo>
                      <a:pt x="424" y="1563"/>
                    </a:lnTo>
                    <a:lnTo>
                      <a:pt x="547" y="1816"/>
                    </a:lnTo>
                    <a:lnTo>
                      <a:pt x="652" y="1905"/>
                    </a:lnTo>
                    <a:lnTo>
                      <a:pt x="620" y="1669"/>
                    </a:lnTo>
                    <a:lnTo>
                      <a:pt x="719" y="1481"/>
                    </a:lnTo>
                    <a:lnTo>
                      <a:pt x="808" y="1333"/>
                    </a:lnTo>
                    <a:lnTo>
                      <a:pt x="939" y="1071"/>
                    </a:lnTo>
                    <a:lnTo>
                      <a:pt x="1110" y="793"/>
                    </a:lnTo>
                    <a:lnTo>
                      <a:pt x="1388" y="573"/>
                    </a:lnTo>
                    <a:lnTo>
                      <a:pt x="1388" y="449"/>
                    </a:lnTo>
                    <a:lnTo>
                      <a:pt x="1200" y="367"/>
                    </a:lnTo>
                    <a:lnTo>
                      <a:pt x="817" y="171"/>
                    </a:lnTo>
                    <a:lnTo>
                      <a:pt x="612" y="23"/>
                    </a:lnTo>
                    <a:lnTo>
                      <a:pt x="367" y="0"/>
                    </a:lnTo>
                    <a:lnTo>
                      <a:pt x="32" y="179"/>
                    </a:lnTo>
                    <a:lnTo>
                      <a:pt x="32" y="179"/>
                    </a:lnTo>
                    <a:close/>
                  </a:path>
                </a:pathLst>
              </a:custGeom>
              <a:solidFill>
                <a:srgbClr val="F2E5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31" name="Freeform 39"/>
              <p:cNvSpPr>
                <a:spLocks/>
              </p:cNvSpPr>
              <p:nvPr/>
            </p:nvSpPr>
            <p:spPr bwMode="auto">
              <a:xfrm>
                <a:off x="526" y="508"/>
                <a:ext cx="254" cy="304"/>
              </a:xfrm>
              <a:custGeom>
                <a:avLst/>
                <a:gdLst>
                  <a:gd name="T0" fmla="*/ 229 w 508"/>
                  <a:gd name="T1" fmla="*/ 606 h 606"/>
                  <a:gd name="T2" fmla="*/ 147 w 508"/>
                  <a:gd name="T3" fmla="*/ 606 h 606"/>
                  <a:gd name="T4" fmla="*/ 65 w 508"/>
                  <a:gd name="T5" fmla="*/ 450 h 606"/>
                  <a:gd name="T6" fmla="*/ 0 w 508"/>
                  <a:gd name="T7" fmla="*/ 386 h 606"/>
                  <a:gd name="T8" fmla="*/ 25 w 508"/>
                  <a:gd name="T9" fmla="*/ 295 h 606"/>
                  <a:gd name="T10" fmla="*/ 33 w 508"/>
                  <a:gd name="T11" fmla="*/ 188 h 606"/>
                  <a:gd name="T12" fmla="*/ 99 w 508"/>
                  <a:gd name="T13" fmla="*/ 188 h 606"/>
                  <a:gd name="T14" fmla="*/ 147 w 508"/>
                  <a:gd name="T15" fmla="*/ 67 h 606"/>
                  <a:gd name="T16" fmla="*/ 213 w 508"/>
                  <a:gd name="T17" fmla="*/ 0 h 606"/>
                  <a:gd name="T18" fmla="*/ 310 w 508"/>
                  <a:gd name="T19" fmla="*/ 49 h 606"/>
                  <a:gd name="T20" fmla="*/ 417 w 508"/>
                  <a:gd name="T21" fmla="*/ 91 h 606"/>
                  <a:gd name="T22" fmla="*/ 508 w 508"/>
                  <a:gd name="T23" fmla="*/ 148 h 606"/>
                  <a:gd name="T24" fmla="*/ 491 w 508"/>
                  <a:gd name="T25" fmla="*/ 352 h 606"/>
                  <a:gd name="T26" fmla="*/ 229 w 508"/>
                  <a:gd name="T27" fmla="*/ 606 h 606"/>
                  <a:gd name="T28" fmla="*/ 229 w 508"/>
                  <a:gd name="T29" fmla="*/ 606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8" h="606">
                    <a:moveTo>
                      <a:pt x="229" y="606"/>
                    </a:moveTo>
                    <a:lnTo>
                      <a:pt x="147" y="606"/>
                    </a:lnTo>
                    <a:lnTo>
                      <a:pt x="65" y="450"/>
                    </a:lnTo>
                    <a:lnTo>
                      <a:pt x="0" y="386"/>
                    </a:lnTo>
                    <a:lnTo>
                      <a:pt x="25" y="295"/>
                    </a:lnTo>
                    <a:lnTo>
                      <a:pt x="33" y="188"/>
                    </a:lnTo>
                    <a:lnTo>
                      <a:pt x="99" y="188"/>
                    </a:lnTo>
                    <a:lnTo>
                      <a:pt x="147" y="67"/>
                    </a:lnTo>
                    <a:lnTo>
                      <a:pt x="213" y="0"/>
                    </a:lnTo>
                    <a:lnTo>
                      <a:pt x="310" y="49"/>
                    </a:lnTo>
                    <a:lnTo>
                      <a:pt x="417" y="91"/>
                    </a:lnTo>
                    <a:lnTo>
                      <a:pt x="508" y="148"/>
                    </a:lnTo>
                    <a:lnTo>
                      <a:pt x="491" y="352"/>
                    </a:lnTo>
                    <a:lnTo>
                      <a:pt x="229" y="606"/>
                    </a:lnTo>
                    <a:lnTo>
                      <a:pt x="229" y="606"/>
                    </a:ln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32" name="Freeform 40"/>
              <p:cNvSpPr>
                <a:spLocks/>
              </p:cNvSpPr>
              <p:nvPr/>
            </p:nvSpPr>
            <p:spPr bwMode="auto">
              <a:xfrm>
                <a:off x="881" y="1650"/>
                <a:ext cx="213" cy="499"/>
              </a:xfrm>
              <a:custGeom>
                <a:avLst/>
                <a:gdLst>
                  <a:gd name="T0" fmla="*/ 89 w 425"/>
                  <a:gd name="T1" fmla="*/ 64 h 998"/>
                  <a:gd name="T2" fmla="*/ 138 w 425"/>
                  <a:gd name="T3" fmla="*/ 245 h 998"/>
                  <a:gd name="T4" fmla="*/ 344 w 425"/>
                  <a:gd name="T5" fmla="*/ 711 h 998"/>
                  <a:gd name="T6" fmla="*/ 425 w 425"/>
                  <a:gd name="T7" fmla="*/ 998 h 998"/>
                  <a:gd name="T8" fmla="*/ 359 w 425"/>
                  <a:gd name="T9" fmla="*/ 941 h 998"/>
                  <a:gd name="T10" fmla="*/ 171 w 425"/>
                  <a:gd name="T11" fmla="*/ 507 h 998"/>
                  <a:gd name="T12" fmla="*/ 0 w 425"/>
                  <a:gd name="T13" fmla="*/ 89 h 998"/>
                  <a:gd name="T14" fmla="*/ 64 w 425"/>
                  <a:gd name="T15" fmla="*/ 0 h 998"/>
                  <a:gd name="T16" fmla="*/ 89 w 425"/>
                  <a:gd name="T17" fmla="*/ 64 h 998"/>
                  <a:gd name="T18" fmla="*/ 89 w 425"/>
                  <a:gd name="T19" fmla="*/ 64 h 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5" h="998">
                    <a:moveTo>
                      <a:pt x="89" y="64"/>
                    </a:moveTo>
                    <a:lnTo>
                      <a:pt x="138" y="245"/>
                    </a:lnTo>
                    <a:lnTo>
                      <a:pt x="344" y="711"/>
                    </a:lnTo>
                    <a:lnTo>
                      <a:pt x="425" y="998"/>
                    </a:lnTo>
                    <a:lnTo>
                      <a:pt x="359" y="941"/>
                    </a:lnTo>
                    <a:lnTo>
                      <a:pt x="171" y="507"/>
                    </a:lnTo>
                    <a:lnTo>
                      <a:pt x="0" y="89"/>
                    </a:lnTo>
                    <a:lnTo>
                      <a:pt x="64" y="0"/>
                    </a:lnTo>
                    <a:lnTo>
                      <a:pt x="89" y="64"/>
                    </a:lnTo>
                    <a:lnTo>
                      <a:pt x="89" y="64"/>
                    </a:lnTo>
                    <a:close/>
                  </a:path>
                </a:pathLst>
              </a:custGeom>
              <a:solidFill>
                <a:srgbClr val="E5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33" name="Freeform 41"/>
              <p:cNvSpPr>
                <a:spLocks/>
              </p:cNvSpPr>
              <p:nvPr/>
            </p:nvSpPr>
            <p:spPr bwMode="auto">
              <a:xfrm>
                <a:off x="1106" y="1597"/>
                <a:ext cx="106" cy="543"/>
              </a:xfrm>
              <a:custGeom>
                <a:avLst/>
                <a:gdLst>
                  <a:gd name="T0" fmla="*/ 116 w 213"/>
                  <a:gd name="T1" fmla="*/ 8 h 1088"/>
                  <a:gd name="T2" fmla="*/ 213 w 213"/>
                  <a:gd name="T3" fmla="*/ 0 h 1088"/>
                  <a:gd name="T4" fmla="*/ 131 w 213"/>
                  <a:gd name="T5" fmla="*/ 327 h 1088"/>
                  <a:gd name="T6" fmla="*/ 92 w 213"/>
                  <a:gd name="T7" fmla="*/ 803 h 1088"/>
                  <a:gd name="T8" fmla="*/ 42 w 213"/>
                  <a:gd name="T9" fmla="*/ 1088 h 1088"/>
                  <a:gd name="T10" fmla="*/ 0 w 213"/>
                  <a:gd name="T11" fmla="*/ 998 h 1088"/>
                  <a:gd name="T12" fmla="*/ 59 w 213"/>
                  <a:gd name="T13" fmla="*/ 369 h 1088"/>
                  <a:gd name="T14" fmla="*/ 116 w 213"/>
                  <a:gd name="T15" fmla="*/ 8 h 1088"/>
                  <a:gd name="T16" fmla="*/ 116 w 213"/>
                  <a:gd name="T17" fmla="*/ 8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3" h="1088">
                    <a:moveTo>
                      <a:pt x="116" y="8"/>
                    </a:moveTo>
                    <a:lnTo>
                      <a:pt x="213" y="0"/>
                    </a:lnTo>
                    <a:lnTo>
                      <a:pt x="131" y="327"/>
                    </a:lnTo>
                    <a:lnTo>
                      <a:pt x="92" y="803"/>
                    </a:lnTo>
                    <a:lnTo>
                      <a:pt x="42" y="1088"/>
                    </a:lnTo>
                    <a:lnTo>
                      <a:pt x="0" y="998"/>
                    </a:lnTo>
                    <a:lnTo>
                      <a:pt x="59" y="369"/>
                    </a:lnTo>
                    <a:lnTo>
                      <a:pt x="116" y="8"/>
                    </a:lnTo>
                    <a:lnTo>
                      <a:pt x="116" y="8"/>
                    </a:lnTo>
                    <a:close/>
                  </a:path>
                </a:pathLst>
              </a:custGeom>
              <a:solidFill>
                <a:srgbClr val="B28C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34" name="Freeform 42"/>
              <p:cNvSpPr>
                <a:spLocks/>
              </p:cNvSpPr>
              <p:nvPr/>
            </p:nvSpPr>
            <p:spPr bwMode="auto">
              <a:xfrm>
                <a:off x="1376" y="1735"/>
                <a:ext cx="126" cy="332"/>
              </a:xfrm>
              <a:custGeom>
                <a:avLst/>
                <a:gdLst>
                  <a:gd name="T0" fmla="*/ 0 w 253"/>
                  <a:gd name="T1" fmla="*/ 622 h 663"/>
                  <a:gd name="T2" fmla="*/ 50 w 253"/>
                  <a:gd name="T3" fmla="*/ 483 h 663"/>
                  <a:gd name="T4" fmla="*/ 131 w 253"/>
                  <a:gd name="T5" fmla="*/ 295 h 663"/>
                  <a:gd name="T6" fmla="*/ 181 w 253"/>
                  <a:gd name="T7" fmla="*/ 148 h 663"/>
                  <a:gd name="T8" fmla="*/ 246 w 253"/>
                  <a:gd name="T9" fmla="*/ 0 h 663"/>
                  <a:gd name="T10" fmla="*/ 253 w 253"/>
                  <a:gd name="T11" fmla="*/ 91 h 663"/>
                  <a:gd name="T12" fmla="*/ 221 w 253"/>
                  <a:gd name="T13" fmla="*/ 319 h 663"/>
                  <a:gd name="T14" fmla="*/ 196 w 253"/>
                  <a:gd name="T15" fmla="*/ 475 h 663"/>
                  <a:gd name="T16" fmla="*/ 221 w 253"/>
                  <a:gd name="T17" fmla="*/ 663 h 663"/>
                  <a:gd name="T18" fmla="*/ 0 w 253"/>
                  <a:gd name="T19" fmla="*/ 622 h 663"/>
                  <a:gd name="T20" fmla="*/ 0 w 253"/>
                  <a:gd name="T21" fmla="*/ 622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3" h="663">
                    <a:moveTo>
                      <a:pt x="0" y="622"/>
                    </a:moveTo>
                    <a:lnTo>
                      <a:pt x="50" y="483"/>
                    </a:lnTo>
                    <a:lnTo>
                      <a:pt x="131" y="295"/>
                    </a:lnTo>
                    <a:lnTo>
                      <a:pt x="181" y="148"/>
                    </a:lnTo>
                    <a:lnTo>
                      <a:pt x="246" y="0"/>
                    </a:lnTo>
                    <a:lnTo>
                      <a:pt x="253" y="91"/>
                    </a:lnTo>
                    <a:lnTo>
                      <a:pt x="221" y="319"/>
                    </a:lnTo>
                    <a:lnTo>
                      <a:pt x="196" y="475"/>
                    </a:lnTo>
                    <a:lnTo>
                      <a:pt x="221" y="663"/>
                    </a:lnTo>
                    <a:lnTo>
                      <a:pt x="0" y="622"/>
                    </a:lnTo>
                    <a:lnTo>
                      <a:pt x="0" y="622"/>
                    </a:lnTo>
                    <a:close/>
                  </a:path>
                </a:pathLst>
              </a:custGeom>
              <a:solidFill>
                <a:srgbClr val="8CBF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35" name="Freeform 43"/>
              <p:cNvSpPr>
                <a:spLocks/>
              </p:cNvSpPr>
              <p:nvPr/>
            </p:nvSpPr>
            <p:spPr bwMode="auto">
              <a:xfrm>
                <a:off x="812" y="1290"/>
                <a:ext cx="298" cy="405"/>
              </a:xfrm>
              <a:custGeom>
                <a:avLst/>
                <a:gdLst>
                  <a:gd name="T0" fmla="*/ 0 w 597"/>
                  <a:gd name="T1" fmla="*/ 124 h 810"/>
                  <a:gd name="T2" fmla="*/ 163 w 597"/>
                  <a:gd name="T3" fmla="*/ 139 h 810"/>
                  <a:gd name="T4" fmla="*/ 260 w 597"/>
                  <a:gd name="T5" fmla="*/ 305 h 810"/>
                  <a:gd name="T6" fmla="*/ 384 w 597"/>
                  <a:gd name="T7" fmla="*/ 573 h 810"/>
                  <a:gd name="T8" fmla="*/ 483 w 597"/>
                  <a:gd name="T9" fmla="*/ 810 h 810"/>
                  <a:gd name="T10" fmla="*/ 597 w 597"/>
                  <a:gd name="T11" fmla="*/ 573 h 810"/>
                  <a:gd name="T12" fmla="*/ 458 w 597"/>
                  <a:gd name="T13" fmla="*/ 409 h 810"/>
                  <a:gd name="T14" fmla="*/ 228 w 597"/>
                  <a:gd name="T15" fmla="*/ 116 h 810"/>
                  <a:gd name="T16" fmla="*/ 203 w 597"/>
                  <a:gd name="T17" fmla="*/ 0 h 810"/>
                  <a:gd name="T18" fmla="*/ 49 w 597"/>
                  <a:gd name="T19" fmla="*/ 92 h 810"/>
                  <a:gd name="T20" fmla="*/ 0 w 597"/>
                  <a:gd name="T21" fmla="*/ 124 h 810"/>
                  <a:gd name="T22" fmla="*/ 0 w 597"/>
                  <a:gd name="T23" fmla="*/ 124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7" h="810">
                    <a:moveTo>
                      <a:pt x="0" y="124"/>
                    </a:moveTo>
                    <a:lnTo>
                      <a:pt x="163" y="139"/>
                    </a:lnTo>
                    <a:lnTo>
                      <a:pt x="260" y="305"/>
                    </a:lnTo>
                    <a:lnTo>
                      <a:pt x="384" y="573"/>
                    </a:lnTo>
                    <a:lnTo>
                      <a:pt x="483" y="810"/>
                    </a:lnTo>
                    <a:lnTo>
                      <a:pt x="597" y="573"/>
                    </a:lnTo>
                    <a:lnTo>
                      <a:pt x="458" y="409"/>
                    </a:lnTo>
                    <a:lnTo>
                      <a:pt x="228" y="116"/>
                    </a:lnTo>
                    <a:lnTo>
                      <a:pt x="203" y="0"/>
                    </a:lnTo>
                    <a:lnTo>
                      <a:pt x="49" y="92"/>
                    </a:lnTo>
                    <a:lnTo>
                      <a:pt x="0" y="124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36" name="Freeform 44"/>
              <p:cNvSpPr>
                <a:spLocks/>
              </p:cNvSpPr>
              <p:nvPr/>
            </p:nvSpPr>
            <p:spPr bwMode="auto">
              <a:xfrm>
                <a:off x="1376" y="959"/>
                <a:ext cx="220" cy="298"/>
              </a:xfrm>
              <a:custGeom>
                <a:avLst/>
                <a:gdLst>
                  <a:gd name="T0" fmla="*/ 0 w 441"/>
                  <a:gd name="T1" fmla="*/ 310 h 597"/>
                  <a:gd name="T2" fmla="*/ 50 w 441"/>
                  <a:gd name="T3" fmla="*/ 154 h 597"/>
                  <a:gd name="T4" fmla="*/ 131 w 441"/>
                  <a:gd name="T5" fmla="*/ 65 h 597"/>
                  <a:gd name="T6" fmla="*/ 246 w 441"/>
                  <a:gd name="T7" fmla="*/ 0 h 597"/>
                  <a:gd name="T8" fmla="*/ 335 w 441"/>
                  <a:gd name="T9" fmla="*/ 49 h 597"/>
                  <a:gd name="T10" fmla="*/ 310 w 441"/>
                  <a:gd name="T11" fmla="*/ 146 h 597"/>
                  <a:gd name="T12" fmla="*/ 422 w 441"/>
                  <a:gd name="T13" fmla="*/ 154 h 597"/>
                  <a:gd name="T14" fmla="*/ 377 w 441"/>
                  <a:gd name="T15" fmla="*/ 285 h 597"/>
                  <a:gd name="T16" fmla="*/ 441 w 441"/>
                  <a:gd name="T17" fmla="*/ 327 h 597"/>
                  <a:gd name="T18" fmla="*/ 377 w 441"/>
                  <a:gd name="T19" fmla="*/ 392 h 597"/>
                  <a:gd name="T20" fmla="*/ 295 w 441"/>
                  <a:gd name="T21" fmla="*/ 597 h 597"/>
                  <a:gd name="T22" fmla="*/ 0 w 441"/>
                  <a:gd name="T23" fmla="*/ 310 h 597"/>
                  <a:gd name="T24" fmla="*/ 0 w 441"/>
                  <a:gd name="T25" fmla="*/ 310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1" h="597">
                    <a:moveTo>
                      <a:pt x="0" y="310"/>
                    </a:moveTo>
                    <a:lnTo>
                      <a:pt x="50" y="154"/>
                    </a:lnTo>
                    <a:lnTo>
                      <a:pt x="131" y="65"/>
                    </a:lnTo>
                    <a:lnTo>
                      <a:pt x="246" y="0"/>
                    </a:lnTo>
                    <a:lnTo>
                      <a:pt x="335" y="49"/>
                    </a:lnTo>
                    <a:lnTo>
                      <a:pt x="310" y="146"/>
                    </a:lnTo>
                    <a:lnTo>
                      <a:pt x="422" y="154"/>
                    </a:lnTo>
                    <a:lnTo>
                      <a:pt x="377" y="285"/>
                    </a:lnTo>
                    <a:lnTo>
                      <a:pt x="441" y="327"/>
                    </a:lnTo>
                    <a:lnTo>
                      <a:pt x="377" y="392"/>
                    </a:lnTo>
                    <a:lnTo>
                      <a:pt x="295" y="597"/>
                    </a:lnTo>
                    <a:lnTo>
                      <a:pt x="0" y="310"/>
                    </a:lnTo>
                    <a:lnTo>
                      <a:pt x="0" y="310"/>
                    </a:lnTo>
                    <a:close/>
                  </a:path>
                </a:pathLst>
              </a:custGeom>
              <a:solidFill>
                <a:srgbClr val="B28C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37" name="Freeform 45"/>
              <p:cNvSpPr>
                <a:spLocks/>
              </p:cNvSpPr>
              <p:nvPr/>
            </p:nvSpPr>
            <p:spPr bwMode="auto">
              <a:xfrm>
                <a:off x="1335" y="1098"/>
                <a:ext cx="270" cy="625"/>
              </a:xfrm>
              <a:custGeom>
                <a:avLst/>
                <a:gdLst>
                  <a:gd name="T0" fmla="*/ 91 w 540"/>
                  <a:gd name="T1" fmla="*/ 23 h 1251"/>
                  <a:gd name="T2" fmla="*/ 49 w 540"/>
                  <a:gd name="T3" fmla="*/ 204 h 1251"/>
                  <a:gd name="T4" fmla="*/ 32 w 540"/>
                  <a:gd name="T5" fmla="*/ 451 h 1251"/>
                  <a:gd name="T6" fmla="*/ 49 w 540"/>
                  <a:gd name="T7" fmla="*/ 696 h 1251"/>
                  <a:gd name="T8" fmla="*/ 64 w 540"/>
                  <a:gd name="T9" fmla="*/ 850 h 1251"/>
                  <a:gd name="T10" fmla="*/ 0 w 540"/>
                  <a:gd name="T11" fmla="*/ 1063 h 1251"/>
                  <a:gd name="T12" fmla="*/ 17 w 540"/>
                  <a:gd name="T13" fmla="*/ 1145 h 1251"/>
                  <a:gd name="T14" fmla="*/ 114 w 540"/>
                  <a:gd name="T15" fmla="*/ 1120 h 1251"/>
                  <a:gd name="T16" fmla="*/ 163 w 540"/>
                  <a:gd name="T17" fmla="*/ 1055 h 1251"/>
                  <a:gd name="T18" fmla="*/ 212 w 540"/>
                  <a:gd name="T19" fmla="*/ 1194 h 1251"/>
                  <a:gd name="T20" fmla="*/ 277 w 540"/>
                  <a:gd name="T21" fmla="*/ 1251 h 1251"/>
                  <a:gd name="T22" fmla="*/ 391 w 540"/>
                  <a:gd name="T23" fmla="*/ 1236 h 1251"/>
                  <a:gd name="T24" fmla="*/ 473 w 540"/>
                  <a:gd name="T25" fmla="*/ 1112 h 1251"/>
                  <a:gd name="T26" fmla="*/ 540 w 540"/>
                  <a:gd name="T27" fmla="*/ 900 h 1251"/>
                  <a:gd name="T28" fmla="*/ 507 w 540"/>
                  <a:gd name="T29" fmla="*/ 761 h 1251"/>
                  <a:gd name="T30" fmla="*/ 391 w 540"/>
                  <a:gd name="T31" fmla="*/ 466 h 1251"/>
                  <a:gd name="T32" fmla="*/ 384 w 540"/>
                  <a:gd name="T33" fmla="*/ 183 h 1251"/>
                  <a:gd name="T34" fmla="*/ 372 w 540"/>
                  <a:gd name="T35" fmla="*/ 109 h 1251"/>
                  <a:gd name="T36" fmla="*/ 277 w 540"/>
                  <a:gd name="T37" fmla="*/ 99 h 1251"/>
                  <a:gd name="T38" fmla="*/ 201 w 540"/>
                  <a:gd name="T39" fmla="*/ 54 h 1251"/>
                  <a:gd name="T40" fmla="*/ 148 w 540"/>
                  <a:gd name="T41" fmla="*/ 0 h 1251"/>
                  <a:gd name="T42" fmla="*/ 91 w 540"/>
                  <a:gd name="T43" fmla="*/ 23 h 1251"/>
                  <a:gd name="T44" fmla="*/ 91 w 540"/>
                  <a:gd name="T45" fmla="*/ 23 h 1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0" h="1251">
                    <a:moveTo>
                      <a:pt x="91" y="23"/>
                    </a:moveTo>
                    <a:lnTo>
                      <a:pt x="49" y="204"/>
                    </a:lnTo>
                    <a:lnTo>
                      <a:pt x="32" y="451"/>
                    </a:lnTo>
                    <a:lnTo>
                      <a:pt x="49" y="696"/>
                    </a:lnTo>
                    <a:lnTo>
                      <a:pt x="64" y="850"/>
                    </a:lnTo>
                    <a:lnTo>
                      <a:pt x="0" y="1063"/>
                    </a:lnTo>
                    <a:lnTo>
                      <a:pt x="17" y="1145"/>
                    </a:lnTo>
                    <a:lnTo>
                      <a:pt x="114" y="1120"/>
                    </a:lnTo>
                    <a:lnTo>
                      <a:pt x="163" y="1055"/>
                    </a:lnTo>
                    <a:lnTo>
                      <a:pt x="212" y="1194"/>
                    </a:lnTo>
                    <a:lnTo>
                      <a:pt x="277" y="1251"/>
                    </a:lnTo>
                    <a:lnTo>
                      <a:pt x="391" y="1236"/>
                    </a:lnTo>
                    <a:lnTo>
                      <a:pt x="473" y="1112"/>
                    </a:lnTo>
                    <a:lnTo>
                      <a:pt x="540" y="900"/>
                    </a:lnTo>
                    <a:lnTo>
                      <a:pt x="507" y="761"/>
                    </a:lnTo>
                    <a:lnTo>
                      <a:pt x="391" y="466"/>
                    </a:lnTo>
                    <a:lnTo>
                      <a:pt x="384" y="183"/>
                    </a:lnTo>
                    <a:lnTo>
                      <a:pt x="372" y="109"/>
                    </a:lnTo>
                    <a:lnTo>
                      <a:pt x="277" y="99"/>
                    </a:lnTo>
                    <a:lnTo>
                      <a:pt x="201" y="54"/>
                    </a:lnTo>
                    <a:lnTo>
                      <a:pt x="148" y="0"/>
                    </a:lnTo>
                    <a:lnTo>
                      <a:pt x="91" y="23"/>
                    </a:lnTo>
                    <a:lnTo>
                      <a:pt x="91" y="23"/>
                    </a:lnTo>
                    <a:close/>
                  </a:path>
                </a:pathLst>
              </a:custGeom>
              <a:solidFill>
                <a:srgbClr val="F2D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38" name="Freeform 46"/>
              <p:cNvSpPr>
                <a:spLocks/>
              </p:cNvSpPr>
              <p:nvPr/>
            </p:nvSpPr>
            <p:spPr bwMode="auto">
              <a:xfrm>
                <a:off x="1086" y="1842"/>
                <a:ext cx="126" cy="123"/>
              </a:xfrm>
              <a:custGeom>
                <a:avLst/>
                <a:gdLst>
                  <a:gd name="T0" fmla="*/ 90 w 253"/>
                  <a:gd name="T1" fmla="*/ 0 h 245"/>
                  <a:gd name="T2" fmla="*/ 0 w 253"/>
                  <a:gd name="T3" fmla="*/ 66 h 245"/>
                  <a:gd name="T4" fmla="*/ 8 w 253"/>
                  <a:gd name="T5" fmla="*/ 163 h 245"/>
                  <a:gd name="T6" fmla="*/ 65 w 253"/>
                  <a:gd name="T7" fmla="*/ 245 h 245"/>
                  <a:gd name="T8" fmla="*/ 132 w 253"/>
                  <a:gd name="T9" fmla="*/ 139 h 245"/>
                  <a:gd name="T10" fmla="*/ 229 w 253"/>
                  <a:gd name="T11" fmla="*/ 99 h 245"/>
                  <a:gd name="T12" fmla="*/ 253 w 253"/>
                  <a:gd name="T13" fmla="*/ 9 h 245"/>
                  <a:gd name="T14" fmla="*/ 196 w 253"/>
                  <a:gd name="T15" fmla="*/ 0 h 245"/>
                  <a:gd name="T16" fmla="*/ 90 w 253"/>
                  <a:gd name="T17" fmla="*/ 0 h 245"/>
                  <a:gd name="T18" fmla="*/ 90 w 253"/>
                  <a:gd name="T19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3" h="245">
                    <a:moveTo>
                      <a:pt x="90" y="0"/>
                    </a:moveTo>
                    <a:lnTo>
                      <a:pt x="0" y="66"/>
                    </a:lnTo>
                    <a:lnTo>
                      <a:pt x="8" y="163"/>
                    </a:lnTo>
                    <a:lnTo>
                      <a:pt x="65" y="245"/>
                    </a:lnTo>
                    <a:lnTo>
                      <a:pt x="132" y="139"/>
                    </a:lnTo>
                    <a:lnTo>
                      <a:pt x="229" y="99"/>
                    </a:lnTo>
                    <a:lnTo>
                      <a:pt x="253" y="9"/>
                    </a:lnTo>
                    <a:lnTo>
                      <a:pt x="196" y="0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2D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39" name="Freeform 47"/>
              <p:cNvSpPr>
                <a:spLocks/>
              </p:cNvSpPr>
              <p:nvPr/>
            </p:nvSpPr>
            <p:spPr bwMode="auto">
              <a:xfrm>
                <a:off x="902" y="1936"/>
                <a:ext cx="196" cy="127"/>
              </a:xfrm>
              <a:custGeom>
                <a:avLst/>
                <a:gdLst>
                  <a:gd name="T0" fmla="*/ 80 w 392"/>
                  <a:gd name="T1" fmla="*/ 82 h 255"/>
                  <a:gd name="T2" fmla="*/ 0 w 392"/>
                  <a:gd name="T3" fmla="*/ 245 h 255"/>
                  <a:gd name="T4" fmla="*/ 8 w 392"/>
                  <a:gd name="T5" fmla="*/ 255 h 255"/>
                  <a:gd name="T6" fmla="*/ 196 w 392"/>
                  <a:gd name="T7" fmla="*/ 221 h 255"/>
                  <a:gd name="T8" fmla="*/ 384 w 392"/>
                  <a:gd name="T9" fmla="*/ 230 h 255"/>
                  <a:gd name="T10" fmla="*/ 392 w 392"/>
                  <a:gd name="T11" fmla="*/ 173 h 255"/>
                  <a:gd name="T12" fmla="*/ 253 w 392"/>
                  <a:gd name="T13" fmla="*/ 91 h 255"/>
                  <a:gd name="T14" fmla="*/ 303 w 392"/>
                  <a:gd name="T15" fmla="*/ 0 h 255"/>
                  <a:gd name="T16" fmla="*/ 80 w 392"/>
                  <a:gd name="T17" fmla="*/ 82 h 255"/>
                  <a:gd name="T18" fmla="*/ 80 w 392"/>
                  <a:gd name="T19" fmla="*/ 82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2" h="255">
                    <a:moveTo>
                      <a:pt x="80" y="82"/>
                    </a:moveTo>
                    <a:lnTo>
                      <a:pt x="0" y="245"/>
                    </a:lnTo>
                    <a:lnTo>
                      <a:pt x="8" y="255"/>
                    </a:lnTo>
                    <a:lnTo>
                      <a:pt x="196" y="221"/>
                    </a:lnTo>
                    <a:lnTo>
                      <a:pt x="384" y="230"/>
                    </a:lnTo>
                    <a:lnTo>
                      <a:pt x="392" y="173"/>
                    </a:lnTo>
                    <a:lnTo>
                      <a:pt x="253" y="91"/>
                    </a:lnTo>
                    <a:lnTo>
                      <a:pt x="303" y="0"/>
                    </a:lnTo>
                    <a:lnTo>
                      <a:pt x="80" y="82"/>
                    </a:lnTo>
                    <a:lnTo>
                      <a:pt x="80" y="82"/>
                    </a:lnTo>
                    <a:close/>
                  </a:path>
                </a:pathLst>
              </a:custGeom>
              <a:solidFill>
                <a:srgbClr val="EBC5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40" name="Freeform 48"/>
              <p:cNvSpPr>
                <a:spLocks/>
              </p:cNvSpPr>
              <p:nvPr/>
            </p:nvSpPr>
            <p:spPr bwMode="auto">
              <a:xfrm>
                <a:off x="1523" y="752"/>
                <a:ext cx="183" cy="141"/>
              </a:xfrm>
              <a:custGeom>
                <a:avLst/>
                <a:gdLst>
                  <a:gd name="T0" fmla="*/ 188 w 367"/>
                  <a:gd name="T1" fmla="*/ 28 h 283"/>
                  <a:gd name="T2" fmla="*/ 65 w 367"/>
                  <a:gd name="T3" fmla="*/ 38 h 283"/>
                  <a:gd name="T4" fmla="*/ 0 w 367"/>
                  <a:gd name="T5" fmla="*/ 102 h 283"/>
                  <a:gd name="T6" fmla="*/ 25 w 367"/>
                  <a:gd name="T7" fmla="*/ 216 h 283"/>
                  <a:gd name="T8" fmla="*/ 97 w 367"/>
                  <a:gd name="T9" fmla="*/ 283 h 283"/>
                  <a:gd name="T10" fmla="*/ 179 w 367"/>
                  <a:gd name="T11" fmla="*/ 250 h 283"/>
                  <a:gd name="T12" fmla="*/ 236 w 367"/>
                  <a:gd name="T13" fmla="*/ 159 h 283"/>
                  <a:gd name="T14" fmla="*/ 352 w 367"/>
                  <a:gd name="T15" fmla="*/ 249 h 283"/>
                  <a:gd name="T16" fmla="*/ 367 w 367"/>
                  <a:gd name="T17" fmla="*/ 62 h 283"/>
                  <a:gd name="T18" fmla="*/ 316 w 367"/>
                  <a:gd name="T19" fmla="*/ 0 h 283"/>
                  <a:gd name="T20" fmla="*/ 188 w 367"/>
                  <a:gd name="T21" fmla="*/ 28 h 283"/>
                  <a:gd name="T22" fmla="*/ 188 w 367"/>
                  <a:gd name="T23" fmla="*/ 28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7" h="283">
                    <a:moveTo>
                      <a:pt x="188" y="28"/>
                    </a:moveTo>
                    <a:lnTo>
                      <a:pt x="65" y="38"/>
                    </a:lnTo>
                    <a:lnTo>
                      <a:pt x="0" y="102"/>
                    </a:lnTo>
                    <a:lnTo>
                      <a:pt x="25" y="216"/>
                    </a:lnTo>
                    <a:lnTo>
                      <a:pt x="97" y="283"/>
                    </a:lnTo>
                    <a:lnTo>
                      <a:pt x="179" y="250"/>
                    </a:lnTo>
                    <a:lnTo>
                      <a:pt x="236" y="159"/>
                    </a:lnTo>
                    <a:lnTo>
                      <a:pt x="352" y="249"/>
                    </a:lnTo>
                    <a:lnTo>
                      <a:pt x="367" y="62"/>
                    </a:lnTo>
                    <a:lnTo>
                      <a:pt x="316" y="0"/>
                    </a:lnTo>
                    <a:lnTo>
                      <a:pt x="188" y="28"/>
                    </a:lnTo>
                    <a:lnTo>
                      <a:pt x="188" y="28"/>
                    </a:lnTo>
                    <a:close/>
                  </a:path>
                </a:pathLst>
              </a:custGeom>
              <a:solidFill>
                <a:srgbClr val="EBC5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41" name="Freeform 49"/>
              <p:cNvSpPr>
                <a:spLocks/>
              </p:cNvSpPr>
              <p:nvPr/>
            </p:nvSpPr>
            <p:spPr bwMode="auto">
              <a:xfrm>
                <a:off x="591" y="574"/>
                <a:ext cx="327" cy="744"/>
              </a:xfrm>
              <a:custGeom>
                <a:avLst/>
                <a:gdLst>
                  <a:gd name="T0" fmla="*/ 106 w 654"/>
                  <a:gd name="T1" fmla="*/ 409 h 1488"/>
                  <a:gd name="T2" fmla="*/ 74 w 654"/>
                  <a:gd name="T3" fmla="*/ 287 h 1488"/>
                  <a:gd name="T4" fmla="*/ 0 w 654"/>
                  <a:gd name="T5" fmla="*/ 188 h 1488"/>
                  <a:gd name="T6" fmla="*/ 32 w 654"/>
                  <a:gd name="T7" fmla="*/ 131 h 1488"/>
                  <a:gd name="T8" fmla="*/ 24 w 654"/>
                  <a:gd name="T9" fmla="*/ 57 h 1488"/>
                  <a:gd name="T10" fmla="*/ 106 w 654"/>
                  <a:gd name="T11" fmla="*/ 0 h 1488"/>
                  <a:gd name="T12" fmla="*/ 178 w 654"/>
                  <a:gd name="T13" fmla="*/ 0 h 1488"/>
                  <a:gd name="T14" fmla="*/ 277 w 654"/>
                  <a:gd name="T15" fmla="*/ 74 h 1488"/>
                  <a:gd name="T16" fmla="*/ 376 w 654"/>
                  <a:gd name="T17" fmla="*/ 401 h 1488"/>
                  <a:gd name="T18" fmla="*/ 465 w 654"/>
                  <a:gd name="T19" fmla="*/ 819 h 1488"/>
                  <a:gd name="T20" fmla="*/ 522 w 654"/>
                  <a:gd name="T21" fmla="*/ 998 h 1488"/>
                  <a:gd name="T22" fmla="*/ 629 w 654"/>
                  <a:gd name="T23" fmla="*/ 1112 h 1488"/>
                  <a:gd name="T24" fmla="*/ 654 w 654"/>
                  <a:gd name="T25" fmla="*/ 1179 h 1488"/>
                  <a:gd name="T26" fmla="*/ 562 w 654"/>
                  <a:gd name="T27" fmla="*/ 1194 h 1488"/>
                  <a:gd name="T28" fmla="*/ 597 w 654"/>
                  <a:gd name="T29" fmla="*/ 1359 h 1488"/>
                  <a:gd name="T30" fmla="*/ 580 w 654"/>
                  <a:gd name="T31" fmla="*/ 1488 h 1488"/>
                  <a:gd name="T32" fmla="*/ 498 w 654"/>
                  <a:gd name="T33" fmla="*/ 1488 h 1488"/>
                  <a:gd name="T34" fmla="*/ 334 w 654"/>
                  <a:gd name="T35" fmla="*/ 1350 h 1488"/>
                  <a:gd name="T36" fmla="*/ 188 w 654"/>
                  <a:gd name="T37" fmla="*/ 1097 h 1488"/>
                  <a:gd name="T38" fmla="*/ 156 w 654"/>
                  <a:gd name="T39" fmla="*/ 983 h 1488"/>
                  <a:gd name="T40" fmla="*/ 121 w 654"/>
                  <a:gd name="T41" fmla="*/ 629 h 1488"/>
                  <a:gd name="T42" fmla="*/ 106 w 654"/>
                  <a:gd name="T43" fmla="*/ 409 h 1488"/>
                  <a:gd name="T44" fmla="*/ 106 w 654"/>
                  <a:gd name="T45" fmla="*/ 409 h 1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54" h="1488">
                    <a:moveTo>
                      <a:pt x="106" y="409"/>
                    </a:moveTo>
                    <a:lnTo>
                      <a:pt x="74" y="287"/>
                    </a:lnTo>
                    <a:lnTo>
                      <a:pt x="0" y="188"/>
                    </a:lnTo>
                    <a:lnTo>
                      <a:pt x="32" y="131"/>
                    </a:lnTo>
                    <a:lnTo>
                      <a:pt x="24" y="57"/>
                    </a:lnTo>
                    <a:lnTo>
                      <a:pt x="106" y="0"/>
                    </a:lnTo>
                    <a:lnTo>
                      <a:pt x="178" y="0"/>
                    </a:lnTo>
                    <a:lnTo>
                      <a:pt x="277" y="74"/>
                    </a:lnTo>
                    <a:lnTo>
                      <a:pt x="376" y="401"/>
                    </a:lnTo>
                    <a:lnTo>
                      <a:pt x="465" y="819"/>
                    </a:lnTo>
                    <a:lnTo>
                      <a:pt x="522" y="998"/>
                    </a:lnTo>
                    <a:lnTo>
                      <a:pt x="629" y="1112"/>
                    </a:lnTo>
                    <a:lnTo>
                      <a:pt x="654" y="1179"/>
                    </a:lnTo>
                    <a:lnTo>
                      <a:pt x="562" y="1194"/>
                    </a:lnTo>
                    <a:lnTo>
                      <a:pt x="597" y="1359"/>
                    </a:lnTo>
                    <a:lnTo>
                      <a:pt x="580" y="1488"/>
                    </a:lnTo>
                    <a:lnTo>
                      <a:pt x="498" y="1488"/>
                    </a:lnTo>
                    <a:lnTo>
                      <a:pt x="334" y="1350"/>
                    </a:lnTo>
                    <a:lnTo>
                      <a:pt x="188" y="1097"/>
                    </a:lnTo>
                    <a:lnTo>
                      <a:pt x="156" y="983"/>
                    </a:lnTo>
                    <a:lnTo>
                      <a:pt x="121" y="629"/>
                    </a:lnTo>
                    <a:lnTo>
                      <a:pt x="106" y="409"/>
                    </a:lnTo>
                    <a:lnTo>
                      <a:pt x="106" y="409"/>
                    </a:lnTo>
                    <a:close/>
                  </a:path>
                </a:pathLst>
              </a:custGeom>
              <a:solidFill>
                <a:srgbClr val="EBC5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42" name="Freeform 50"/>
              <p:cNvSpPr>
                <a:spLocks/>
              </p:cNvSpPr>
              <p:nvPr/>
            </p:nvSpPr>
            <p:spPr bwMode="auto">
              <a:xfrm>
                <a:off x="567" y="885"/>
                <a:ext cx="204" cy="180"/>
              </a:xfrm>
              <a:custGeom>
                <a:avLst/>
                <a:gdLst>
                  <a:gd name="T0" fmla="*/ 360 w 409"/>
                  <a:gd name="T1" fmla="*/ 0 h 361"/>
                  <a:gd name="T2" fmla="*/ 131 w 409"/>
                  <a:gd name="T3" fmla="*/ 91 h 361"/>
                  <a:gd name="T4" fmla="*/ 0 w 409"/>
                  <a:gd name="T5" fmla="*/ 138 h 361"/>
                  <a:gd name="T6" fmla="*/ 0 w 409"/>
                  <a:gd name="T7" fmla="*/ 245 h 361"/>
                  <a:gd name="T8" fmla="*/ 8 w 409"/>
                  <a:gd name="T9" fmla="*/ 327 h 361"/>
                  <a:gd name="T10" fmla="*/ 107 w 409"/>
                  <a:gd name="T11" fmla="*/ 361 h 361"/>
                  <a:gd name="T12" fmla="*/ 310 w 409"/>
                  <a:gd name="T13" fmla="*/ 302 h 361"/>
                  <a:gd name="T14" fmla="*/ 392 w 409"/>
                  <a:gd name="T15" fmla="*/ 245 h 361"/>
                  <a:gd name="T16" fmla="*/ 409 w 409"/>
                  <a:gd name="T17" fmla="*/ 131 h 361"/>
                  <a:gd name="T18" fmla="*/ 377 w 409"/>
                  <a:gd name="T19" fmla="*/ 57 h 361"/>
                  <a:gd name="T20" fmla="*/ 360 w 409"/>
                  <a:gd name="T21" fmla="*/ 0 h 361"/>
                  <a:gd name="T22" fmla="*/ 360 w 409"/>
                  <a:gd name="T23" fmla="*/ 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9" h="361">
                    <a:moveTo>
                      <a:pt x="360" y="0"/>
                    </a:moveTo>
                    <a:lnTo>
                      <a:pt x="131" y="91"/>
                    </a:lnTo>
                    <a:lnTo>
                      <a:pt x="0" y="138"/>
                    </a:lnTo>
                    <a:lnTo>
                      <a:pt x="0" y="245"/>
                    </a:lnTo>
                    <a:lnTo>
                      <a:pt x="8" y="327"/>
                    </a:lnTo>
                    <a:lnTo>
                      <a:pt x="107" y="361"/>
                    </a:lnTo>
                    <a:lnTo>
                      <a:pt x="310" y="302"/>
                    </a:lnTo>
                    <a:lnTo>
                      <a:pt x="392" y="245"/>
                    </a:lnTo>
                    <a:lnTo>
                      <a:pt x="409" y="131"/>
                    </a:lnTo>
                    <a:lnTo>
                      <a:pt x="377" y="57"/>
                    </a:lnTo>
                    <a:lnTo>
                      <a:pt x="360" y="0"/>
                    </a:lnTo>
                    <a:lnTo>
                      <a:pt x="360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43" name="Freeform 51"/>
              <p:cNvSpPr>
                <a:spLocks/>
              </p:cNvSpPr>
              <p:nvPr/>
            </p:nvSpPr>
            <p:spPr bwMode="auto">
              <a:xfrm>
                <a:off x="803" y="835"/>
                <a:ext cx="213" cy="156"/>
              </a:xfrm>
              <a:custGeom>
                <a:avLst/>
                <a:gdLst>
                  <a:gd name="T0" fmla="*/ 0 w 426"/>
                  <a:gd name="T1" fmla="*/ 66 h 312"/>
                  <a:gd name="T2" fmla="*/ 163 w 426"/>
                  <a:gd name="T3" fmla="*/ 49 h 312"/>
                  <a:gd name="T4" fmla="*/ 344 w 426"/>
                  <a:gd name="T5" fmla="*/ 0 h 312"/>
                  <a:gd name="T6" fmla="*/ 426 w 426"/>
                  <a:gd name="T7" fmla="*/ 59 h 312"/>
                  <a:gd name="T8" fmla="*/ 418 w 426"/>
                  <a:gd name="T9" fmla="*/ 190 h 312"/>
                  <a:gd name="T10" fmla="*/ 294 w 426"/>
                  <a:gd name="T11" fmla="*/ 287 h 312"/>
                  <a:gd name="T12" fmla="*/ 163 w 426"/>
                  <a:gd name="T13" fmla="*/ 312 h 312"/>
                  <a:gd name="T14" fmla="*/ 34 w 426"/>
                  <a:gd name="T15" fmla="*/ 247 h 312"/>
                  <a:gd name="T16" fmla="*/ 0 w 426"/>
                  <a:gd name="T17" fmla="*/ 66 h 312"/>
                  <a:gd name="T18" fmla="*/ 0 w 426"/>
                  <a:gd name="T19" fmla="*/ 66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6" h="312">
                    <a:moveTo>
                      <a:pt x="0" y="66"/>
                    </a:moveTo>
                    <a:lnTo>
                      <a:pt x="163" y="49"/>
                    </a:lnTo>
                    <a:lnTo>
                      <a:pt x="344" y="0"/>
                    </a:lnTo>
                    <a:lnTo>
                      <a:pt x="426" y="59"/>
                    </a:lnTo>
                    <a:lnTo>
                      <a:pt x="418" y="190"/>
                    </a:lnTo>
                    <a:lnTo>
                      <a:pt x="294" y="287"/>
                    </a:lnTo>
                    <a:lnTo>
                      <a:pt x="163" y="312"/>
                    </a:lnTo>
                    <a:lnTo>
                      <a:pt x="34" y="247"/>
                    </a:lnTo>
                    <a:lnTo>
                      <a:pt x="0" y="6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44" name="Freeform 52"/>
              <p:cNvSpPr>
                <a:spLocks/>
              </p:cNvSpPr>
              <p:nvPr/>
            </p:nvSpPr>
            <p:spPr bwMode="auto">
              <a:xfrm>
                <a:off x="1122" y="2156"/>
                <a:ext cx="222" cy="55"/>
              </a:xfrm>
              <a:custGeom>
                <a:avLst/>
                <a:gdLst>
                  <a:gd name="T0" fmla="*/ 0 w 445"/>
                  <a:gd name="T1" fmla="*/ 44 h 110"/>
                  <a:gd name="T2" fmla="*/ 70 w 445"/>
                  <a:gd name="T3" fmla="*/ 38 h 110"/>
                  <a:gd name="T4" fmla="*/ 163 w 445"/>
                  <a:gd name="T5" fmla="*/ 61 h 110"/>
                  <a:gd name="T6" fmla="*/ 262 w 445"/>
                  <a:gd name="T7" fmla="*/ 99 h 110"/>
                  <a:gd name="T8" fmla="*/ 330 w 445"/>
                  <a:gd name="T9" fmla="*/ 110 h 110"/>
                  <a:gd name="T10" fmla="*/ 445 w 445"/>
                  <a:gd name="T11" fmla="*/ 105 h 110"/>
                  <a:gd name="T12" fmla="*/ 429 w 445"/>
                  <a:gd name="T13" fmla="*/ 61 h 110"/>
                  <a:gd name="T14" fmla="*/ 336 w 445"/>
                  <a:gd name="T15" fmla="*/ 72 h 110"/>
                  <a:gd name="T16" fmla="*/ 271 w 445"/>
                  <a:gd name="T17" fmla="*/ 61 h 110"/>
                  <a:gd name="T18" fmla="*/ 195 w 445"/>
                  <a:gd name="T19" fmla="*/ 29 h 110"/>
                  <a:gd name="T20" fmla="*/ 87 w 445"/>
                  <a:gd name="T21" fmla="*/ 0 h 110"/>
                  <a:gd name="T22" fmla="*/ 5 w 445"/>
                  <a:gd name="T23" fmla="*/ 17 h 110"/>
                  <a:gd name="T24" fmla="*/ 0 w 445"/>
                  <a:gd name="T25" fmla="*/ 44 h 110"/>
                  <a:gd name="T26" fmla="*/ 0 w 445"/>
                  <a:gd name="T27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5" h="110">
                    <a:moveTo>
                      <a:pt x="0" y="44"/>
                    </a:moveTo>
                    <a:lnTo>
                      <a:pt x="70" y="38"/>
                    </a:lnTo>
                    <a:lnTo>
                      <a:pt x="163" y="61"/>
                    </a:lnTo>
                    <a:lnTo>
                      <a:pt x="262" y="99"/>
                    </a:lnTo>
                    <a:lnTo>
                      <a:pt x="330" y="110"/>
                    </a:lnTo>
                    <a:lnTo>
                      <a:pt x="445" y="105"/>
                    </a:lnTo>
                    <a:lnTo>
                      <a:pt x="429" y="61"/>
                    </a:lnTo>
                    <a:lnTo>
                      <a:pt x="336" y="72"/>
                    </a:lnTo>
                    <a:lnTo>
                      <a:pt x="271" y="61"/>
                    </a:lnTo>
                    <a:lnTo>
                      <a:pt x="195" y="29"/>
                    </a:lnTo>
                    <a:lnTo>
                      <a:pt x="87" y="0"/>
                    </a:lnTo>
                    <a:lnTo>
                      <a:pt x="5" y="17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EBC5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45" name="Freeform 53"/>
              <p:cNvSpPr>
                <a:spLocks/>
              </p:cNvSpPr>
              <p:nvPr/>
            </p:nvSpPr>
            <p:spPr bwMode="auto">
              <a:xfrm>
                <a:off x="1070" y="302"/>
                <a:ext cx="222" cy="246"/>
              </a:xfrm>
              <a:custGeom>
                <a:avLst/>
                <a:gdLst>
                  <a:gd name="T0" fmla="*/ 289 w 445"/>
                  <a:gd name="T1" fmla="*/ 0 h 493"/>
                  <a:gd name="T2" fmla="*/ 188 w 445"/>
                  <a:gd name="T3" fmla="*/ 18 h 493"/>
                  <a:gd name="T4" fmla="*/ 139 w 445"/>
                  <a:gd name="T5" fmla="*/ 44 h 493"/>
                  <a:gd name="T6" fmla="*/ 76 w 445"/>
                  <a:gd name="T7" fmla="*/ 97 h 493"/>
                  <a:gd name="T8" fmla="*/ 97 w 445"/>
                  <a:gd name="T9" fmla="*/ 139 h 493"/>
                  <a:gd name="T10" fmla="*/ 139 w 445"/>
                  <a:gd name="T11" fmla="*/ 156 h 493"/>
                  <a:gd name="T12" fmla="*/ 224 w 445"/>
                  <a:gd name="T13" fmla="*/ 130 h 493"/>
                  <a:gd name="T14" fmla="*/ 316 w 445"/>
                  <a:gd name="T15" fmla="*/ 124 h 493"/>
                  <a:gd name="T16" fmla="*/ 221 w 445"/>
                  <a:gd name="T17" fmla="*/ 177 h 493"/>
                  <a:gd name="T18" fmla="*/ 103 w 445"/>
                  <a:gd name="T19" fmla="*/ 236 h 493"/>
                  <a:gd name="T20" fmla="*/ 44 w 445"/>
                  <a:gd name="T21" fmla="*/ 289 h 493"/>
                  <a:gd name="T22" fmla="*/ 97 w 445"/>
                  <a:gd name="T23" fmla="*/ 354 h 493"/>
                  <a:gd name="T24" fmla="*/ 23 w 445"/>
                  <a:gd name="T25" fmla="*/ 419 h 493"/>
                  <a:gd name="T26" fmla="*/ 0 w 445"/>
                  <a:gd name="T27" fmla="*/ 489 h 493"/>
                  <a:gd name="T28" fmla="*/ 70 w 445"/>
                  <a:gd name="T29" fmla="*/ 493 h 493"/>
                  <a:gd name="T30" fmla="*/ 162 w 445"/>
                  <a:gd name="T31" fmla="*/ 407 h 493"/>
                  <a:gd name="T32" fmla="*/ 215 w 445"/>
                  <a:gd name="T33" fmla="*/ 371 h 493"/>
                  <a:gd name="T34" fmla="*/ 194 w 445"/>
                  <a:gd name="T35" fmla="*/ 322 h 493"/>
                  <a:gd name="T36" fmla="*/ 167 w 445"/>
                  <a:gd name="T37" fmla="*/ 301 h 493"/>
                  <a:gd name="T38" fmla="*/ 257 w 445"/>
                  <a:gd name="T39" fmla="*/ 242 h 493"/>
                  <a:gd name="T40" fmla="*/ 413 w 445"/>
                  <a:gd name="T41" fmla="*/ 162 h 493"/>
                  <a:gd name="T42" fmla="*/ 445 w 445"/>
                  <a:gd name="T43" fmla="*/ 113 h 493"/>
                  <a:gd name="T44" fmla="*/ 418 w 445"/>
                  <a:gd name="T45" fmla="*/ 65 h 493"/>
                  <a:gd name="T46" fmla="*/ 306 w 445"/>
                  <a:gd name="T47" fmla="*/ 59 h 493"/>
                  <a:gd name="T48" fmla="*/ 342 w 445"/>
                  <a:gd name="T49" fmla="*/ 21 h 493"/>
                  <a:gd name="T50" fmla="*/ 289 w 445"/>
                  <a:gd name="T51" fmla="*/ 0 h 493"/>
                  <a:gd name="T52" fmla="*/ 289 w 445"/>
                  <a:gd name="T5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45" h="493">
                    <a:moveTo>
                      <a:pt x="289" y="0"/>
                    </a:moveTo>
                    <a:lnTo>
                      <a:pt x="188" y="18"/>
                    </a:lnTo>
                    <a:lnTo>
                      <a:pt x="139" y="44"/>
                    </a:lnTo>
                    <a:lnTo>
                      <a:pt x="76" y="97"/>
                    </a:lnTo>
                    <a:lnTo>
                      <a:pt x="97" y="139"/>
                    </a:lnTo>
                    <a:lnTo>
                      <a:pt x="139" y="156"/>
                    </a:lnTo>
                    <a:lnTo>
                      <a:pt x="224" y="130"/>
                    </a:lnTo>
                    <a:lnTo>
                      <a:pt x="316" y="124"/>
                    </a:lnTo>
                    <a:lnTo>
                      <a:pt x="221" y="177"/>
                    </a:lnTo>
                    <a:lnTo>
                      <a:pt x="103" y="236"/>
                    </a:lnTo>
                    <a:lnTo>
                      <a:pt x="44" y="289"/>
                    </a:lnTo>
                    <a:lnTo>
                      <a:pt x="97" y="354"/>
                    </a:lnTo>
                    <a:lnTo>
                      <a:pt x="23" y="419"/>
                    </a:lnTo>
                    <a:lnTo>
                      <a:pt x="0" y="489"/>
                    </a:lnTo>
                    <a:lnTo>
                      <a:pt x="70" y="493"/>
                    </a:lnTo>
                    <a:lnTo>
                      <a:pt x="162" y="407"/>
                    </a:lnTo>
                    <a:lnTo>
                      <a:pt x="215" y="371"/>
                    </a:lnTo>
                    <a:lnTo>
                      <a:pt x="194" y="322"/>
                    </a:lnTo>
                    <a:lnTo>
                      <a:pt x="167" y="301"/>
                    </a:lnTo>
                    <a:lnTo>
                      <a:pt x="257" y="242"/>
                    </a:lnTo>
                    <a:lnTo>
                      <a:pt x="413" y="162"/>
                    </a:lnTo>
                    <a:lnTo>
                      <a:pt x="445" y="113"/>
                    </a:lnTo>
                    <a:lnTo>
                      <a:pt x="418" y="65"/>
                    </a:lnTo>
                    <a:lnTo>
                      <a:pt x="306" y="59"/>
                    </a:lnTo>
                    <a:lnTo>
                      <a:pt x="342" y="21"/>
                    </a:lnTo>
                    <a:lnTo>
                      <a:pt x="289" y="0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46" name="Freeform 54"/>
              <p:cNvSpPr>
                <a:spLocks/>
              </p:cNvSpPr>
              <p:nvPr/>
            </p:nvSpPr>
            <p:spPr bwMode="auto">
              <a:xfrm>
                <a:off x="1003" y="600"/>
                <a:ext cx="64" cy="78"/>
              </a:xfrm>
              <a:custGeom>
                <a:avLst/>
                <a:gdLst>
                  <a:gd name="T0" fmla="*/ 59 w 127"/>
                  <a:gd name="T1" fmla="*/ 0 h 156"/>
                  <a:gd name="T2" fmla="*/ 0 w 127"/>
                  <a:gd name="T3" fmla="*/ 107 h 156"/>
                  <a:gd name="T4" fmla="*/ 80 w 127"/>
                  <a:gd name="T5" fmla="*/ 156 h 156"/>
                  <a:gd name="T6" fmla="*/ 127 w 127"/>
                  <a:gd name="T7" fmla="*/ 97 h 156"/>
                  <a:gd name="T8" fmla="*/ 122 w 127"/>
                  <a:gd name="T9" fmla="*/ 59 h 156"/>
                  <a:gd name="T10" fmla="*/ 112 w 127"/>
                  <a:gd name="T11" fmla="*/ 6 h 156"/>
                  <a:gd name="T12" fmla="*/ 59 w 127"/>
                  <a:gd name="T13" fmla="*/ 0 h 156"/>
                  <a:gd name="T14" fmla="*/ 59 w 127"/>
                  <a:gd name="T1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7" h="156">
                    <a:moveTo>
                      <a:pt x="59" y="0"/>
                    </a:moveTo>
                    <a:lnTo>
                      <a:pt x="0" y="107"/>
                    </a:lnTo>
                    <a:lnTo>
                      <a:pt x="80" y="156"/>
                    </a:lnTo>
                    <a:lnTo>
                      <a:pt x="127" y="97"/>
                    </a:lnTo>
                    <a:lnTo>
                      <a:pt x="122" y="59"/>
                    </a:lnTo>
                    <a:lnTo>
                      <a:pt x="112" y="6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47" name="Freeform 55"/>
              <p:cNvSpPr>
                <a:spLocks/>
              </p:cNvSpPr>
              <p:nvPr/>
            </p:nvSpPr>
            <p:spPr bwMode="auto">
              <a:xfrm>
                <a:off x="925" y="492"/>
                <a:ext cx="46" cy="56"/>
              </a:xfrm>
              <a:custGeom>
                <a:avLst/>
                <a:gdLst>
                  <a:gd name="T0" fmla="*/ 91 w 91"/>
                  <a:gd name="T1" fmla="*/ 49 h 112"/>
                  <a:gd name="T2" fmla="*/ 53 w 91"/>
                  <a:gd name="T3" fmla="*/ 112 h 112"/>
                  <a:gd name="T4" fmla="*/ 11 w 91"/>
                  <a:gd name="T5" fmla="*/ 112 h 112"/>
                  <a:gd name="T6" fmla="*/ 0 w 91"/>
                  <a:gd name="T7" fmla="*/ 79 h 112"/>
                  <a:gd name="T8" fmla="*/ 27 w 91"/>
                  <a:gd name="T9" fmla="*/ 11 h 112"/>
                  <a:gd name="T10" fmla="*/ 80 w 91"/>
                  <a:gd name="T11" fmla="*/ 0 h 112"/>
                  <a:gd name="T12" fmla="*/ 91 w 91"/>
                  <a:gd name="T13" fmla="*/ 49 h 112"/>
                  <a:gd name="T14" fmla="*/ 91 w 91"/>
                  <a:gd name="T15" fmla="*/ 49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" h="112">
                    <a:moveTo>
                      <a:pt x="91" y="49"/>
                    </a:moveTo>
                    <a:lnTo>
                      <a:pt x="53" y="112"/>
                    </a:lnTo>
                    <a:lnTo>
                      <a:pt x="11" y="112"/>
                    </a:lnTo>
                    <a:lnTo>
                      <a:pt x="0" y="79"/>
                    </a:lnTo>
                    <a:lnTo>
                      <a:pt x="27" y="11"/>
                    </a:lnTo>
                    <a:lnTo>
                      <a:pt x="80" y="0"/>
                    </a:lnTo>
                    <a:lnTo>
                      <a:pt x="91" y="49"/>
                    </a:lnTo>
                    <a:lnTo>
                      <a:pt x="91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48" name="Freeform 56"/>
              <p:cNvSpPr>
                <a:spLocks/>
              </p:cNvSpPr>
              <p:nvPr/>
            </p:nvSpPr>
            <p:spPr bwMode="auto">
              <a:xfrm>
                <a:off x="834" y="506"/>
                <a:ext cx="41" cy="51"/>
              </a:xfrm>
              <a:custGeom>
                <a:avLst/>
                <a:gdLst>
                  <a:gd name="T0" fmla="*/ 33 w 82"/>
                  <a:gd name="T1" fmla="*/ 12 h 103"/>
                  <a:gd name="T2" fmla="*/ 0 w 82"/>
                  <a:gd name="T3" fmla="*/ 97 h 103"/>
                  <a:gd name="T4" fmla="*/ 56 w 82"/>
                  <a:gd name="T5" fmla="*/ 103 h 103"/>
                  <a:gd name="T6" fmla="*/ 82 w 82"/>
                  <a:gd name="T7" fmla="*/ 44 h 103"/>
                  <a:gd name="T8" fmla="*/ 77 w 82"/>
                  <a:gd name="T9" fmla="*/ 0 h 103"/>
                  <a:gd name="T10" fmla="*/ 33 w 82"/>
                  <a:gd name="T11" fmla="*/ 12 h 103"/>
                  <a:gd name="T12" fmla="*/ 33 w 82"/>
                  <a:gd name="T13" fmla="*/ 1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103">
                    <a:moveTo>
                      <a:pt x="33" y="12"/>
                    </a:moveTo>
                    <a:lnTo>
                      <a:pt x="0" y="97"/>
                    </a:lnTo>
                    <a:lnTo>
                      <a:pt x="56" y="103"/>
                    </a:lnTo>
                    <a:lnTo>
                      <a:pt x="82" y="44"/>
                    </a:lnTo>
                    <a:lnTo>
                      <a:pt x="77" y="0"/>
                    </a:lnTo>
                    <a:lnTo>
                      <a:pt x="33" y="12"/>
                    </a:lnTo>
                    <a:lnTo>
                      <a:pt x="33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49" name="Freeform 57"/>
              <p:cNvSpPr>
                <a:spLocks/>
              </p:cNvSpPr>
              <p:nvPr/>
            </p:nvSpPr>
            <p:spPr bwMode="auto">
              <a:xfrm>
                <a:off x="711" y="547"/>
                <a:ext cx="89" cy="178"/>
              </a:xfrm>
              <a:custGeom>
                <a:avLst/>
                <a:gdLst>
                  <a:gd name="T0" fmla="*/ 15 w 177"/>
                  <a:gd name="T1" fmla="*/ 4 h 357"/>
                  <a:gd name="T2" fmla="*/ 150 w 177"/>
                  <a:gd name="T3" fmla="*/ 0 h 357"/>
                  <a:gd name="T4" fmla="*/ 171 w 177"/>
                  <a:gd name="T5" fmla="*/ 30 h 357"/>
                  <a:gd name="T6" fmla="*/ 166 w 177"/>
                  <a:gd name="T7" fmla="*/ 133 h 357"/>
                  <a:gd name="T8" fmla="*/ 177 w 177"/>
                  <a:gd name="T9" fmla="*/ 224 h 357"/>
                  <a:gd name="T10" fmla="*/ 150 w 177"/>
                  <a:gd name="T11" fmla="*/ 272 h 357"/>
                  <a:gd name="T12" fmla="*/ 101 w 177"/>
                  <a:gd name="T13" fmla="*/ 357 h 357"/>
                  <a:gd name="T14" fmla="*/ 80 w 177"/>
                  <a:gd name="T15" fmla="*/ 262 h 357"/>
                  <a:gd name="T16" fmla="*/ 101 w 177"/>
                  <a:gd name="T17" fmla="*/ 171 h 357"/>
                  <a:gd name="T18" fmla="*/ 107 w 177"/>
                  <a:gd name="T19" fmla="*/ 59 h 357"/>
                  <a:gd name="T20" fmla="*/ 42 w 177"/>
                  <a:gd name="T21" fmla="*/ 53 h 357"/>
                  <a:gd name="T22" fmla="*/ 0 w 177"/>
                  <a:gd name="T23" fmla="*/ 36 h 357"/>
                  <a:gd name="T24" fmla="*/ 15 w 177"/>
                  <a:gd name="T25" fmla="*/ 4 h 357"/>
                  <a:gd name="T26" fmla="*/ 15 w 177"/>
                  <a:gd name="T27" fmla="*/ 4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57">
                    <a:moveTo>
                      <a:pt x="15" y="4"/>
                    </a:moveTo>
                    <a:lnTo>
                      <a:pt x="150" y="0"/>
                    </a:lnTo>
                    <a:lnTo>
                      <a:pt x="171" y="30"/>
                    </a:lnTo>
                    <a:lnTo>
                      <a:pt x="166" y="133"/>
                    </a:lnTo>
                    <a:lnTo>
                      <a:pt x="177" y="224"/>
                    </a:lnTo>
                    <a:lnTo>
                      <a:pt x="150" y="272"/>
                    </a:lnTo>
                    <a:lnTo>
                      <a:pt x="101" y="357"/>
                    </a:lnTo>
                    <a:lnTo>
                      <a:pt x="80" y="262"/>
                    </a:lnTo>
                    <a:lnTo>
                      <a:pt x="101" y="171"/>
                    </a:lnTo>
                    <a:lnTo>
                      <a:pt x="107" y="59"/>
                    </a:lnTo>
                    <a:lnTo>
                      <a:pt x="42" y="53"/>
                    </a:lnTo>
                    <a:lnTo>
                      <a:pt x="0" y="36"/>
                    </a:lnTo>
                    <a:lnTo>
                      <a:pt x="15" y="4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50" name="Freeform 58"/>
              <p:cNvSpPr>
                <a:spLocks/>
              </p:cNvSpPr>
              <p:nvPr/>
            </p:nvSpPr>
            <p:spPr bwMode="auto">
              <a:xfrm>
                <a:off x="620" y="560"/>
                <a:ext cx="56" cy="37"/>
              </a:xfrm>
              <a:custGeom>
                <a:avLst/>
                <a:gdLst>
                  <a:gd name="T0" fmla="*/ 74 w 112"/>
                  <a:gd name="T1" fmla="*/ 0 h 74"/>
                  <a:gd name="T2" fmla="*/ 11 w 112"/>
                  <a:gd name="T3" fmla="*/ 26 h 74"/>
                  <a:gd name="T4" fmla="*/ 0 w 112"/>
                  <a:gd name="T5" fmla="*/ 74 h 74"/>
                  <a:gd name="T6" fmla="*/ 59 w 112"/>
                  <a:gd name="T7" fmla="*/ 47 h 74"/>
                  <a:gd name="T8" fmla="*/ 112 w 112"/>
                  <a:gd name="T9" fmla="*/ 32 h 74"/>
                  <a:gd name="T10" fmla="*/ 74 w 112"/>
                  <a:gd name="T11" fmla="*/ 0 h 74"/>
                  <a:gd name="T12" fmla="*/ 74 w 112"/>
                  <a:gd name="T1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74">
                    <a:moveTo>
                      <a:pt x="74" y="0"/>
                    </a:moveTo>
                    <a:lnTo>
                      <a:pt x="11" y="26"/>
                    </a:lnTo>
                    <a:lnTo>
                      <a:pt x="0" y="74"/>
                    </a:lnTo>
                    <a:lnTo>
                      <a:pt x="59" y="47"/>
                    </a:lnTo>
                    <a:lnTo>
                      <a:pt x="112" y="32"/>
                    </a:lnTo>
                    <a:lnTo>
                      <a:pt x="74" y="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51" name="Freeform 59"/>
              <p:cNvSpPr>
                <a:spLocks/>
              </p:cNvSpPr>
              <p:nvPr/>
            </p:nvSpPr>
            <p:spPr bwMode="auto">
              <a:xfrm>
                <a:off x="587" y="656"/>
                <a:ext cx="62" cy="75"/>
              </a:xfrm>
              <a:custGeom>
                <a:avLst/>
                <a:gdLst>
                  <a:gd name="T0" fmla="*/ 32 w 124"/>
                  <a:gd name="T1" fmla="*/ 5 h 150"/>
                  <a:gd name="T2" fmla="*/ 82 w 124"/>
                  <a:gd name="T3" fmla="*/ 85 h 150"/>
                  <a:gd name="T4" fmla="*/ 124 w 124"/>
                  <a:gd name="T5" fmla="*/ 150 h 150"/>
                  <a:gd name="T6" fmla="*/ 76 w 124"/>
                  <a:gd name="T7" fmla="*/ 138 h 150"/>
                  <a:gd name="T8" fmla="*/ 0 w 124"/>
                  <a:gd name="T9" fmla="*/ 38 h 150"/>
                  <a:gd name="T10" fmla="*/ 0 w 124"/>
                  <a:gd name="T11" fmla="*/ 0 h 150"/>
                  <a:gd name="T12" fmla="*/ 32 w 124"/>
                  <a:gd name="T13" fmla="*/ 5 h 150"/>
                  <a:gd name="T14" fmla="*/ 32 w 124"/>
                  <a:gd name="T15" fmla="*/ 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" h="150">
                    <a:moveTo>
                      <a:pt x="32" y="5"/>
                    </a:moveTo>
                    <a:lnTo>
                      <a:pt x="82" y="85"/>
                    </a:lnTo>
                    <a:lnTo>
                      <a:pt x="124" y="150"/>
                    </a:lnTo>
                    <a:lnTo>
                      <a:pt x="76" y="138"/>
                    </a:lnTo>
                    <a:lnTo>
                      <a:pt x="0" y="38"/>
                    </a:lnTo>
                    <a:lnTo>
                      <a:pt x="0" y="0"/>
                    </a:lnTo>
                    <a:lnTo>
                      <a:pt x="32" y="5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52" name="Freeform 60"/>
              <p:cNvSpPr>
                <a:spLocks/>
              </p:cNvSpPr>
              <p:nvPr/>
            </p:nvSpPr>
            <p:spPr bwMode="auto">
              <a:xfrm>
                <a:off x="569" y="498"/>
                <a:ext cx="126" cy="96"/>
              </a:xfrm>
              <a:custGeom>
                <a:avLst/>
                <a:gdLst>
                  <a:gd name="T0" fmla="*/ 0 w 251"/>
                  <a:gd name="T1" fmla="*/ 192 h 192"/>
                  <a:gd name="T2" fmla="*/ 26 w 251"/>
                  <a:gd name="T3" fmla="*/ 124 h 192"/>
                  <a:gd name="T4" fmla="*/ 47 w 251"/>
                  <a:gd name="T5" fmla="*/ 48 h 192"/>
                  <a:gd name="T6" fmla="*/ 68 w 251"/>
                  <a:gd name="T7" fmla="*/ 11 h 192"/>
                  <a:gd name="T8" fmla="*/ 144 w 251"/>
                  <a:gd name="T9" fmla="*/ 0 h 192"/>
                  <a:gd name="T10" fmla="*/ 207 w 251"/>
                  <a:gd name="T11" fmla="*/ 11 h 192"/>
                  <a:gd name="T12" fmla="*/ 251 w 251"/>
                  <a:gd name="T13" fmla="*/ 80 h 192"/>
                  <a:gd name="T14" fmla="*/ 224 w 251"/>
                  <a:gd name="T15" fmla="*/ 124 h 192"/>
                  <a:gd name="T16" fmla="*/ 192 w 251"/>
                  <a:gd name="T17" fmla="*/ 101 h 192"/>
                  <a:gd name="T18" fmla="*/ 171 w 251"/>
                  <a:gd name="T19" fmla="*/ 59 h 192"/>
                  <a:gd name="T20" fmla="*/ 118 w 251"/>
                  <a:gd name="T21" fmla="*/ 59 h 192"/>
                  <a:gd name="T22" fmla="*/ 89 w 251"/>
                  <a:gd name="T23" fmla="*/ 101 h 192"/>
                  <a:gd name="T24" fmla="*/ 68 w 251"/>
                  <a:gd name="T25" fmla="*/ 165 h 192"/>
                  <a:gd name="T26" fmla="*/ 0 w 251"/>
                  <a:gd name="T27" fmla="*/ 192 h 192"/>
                  <a:gd name="T28" fmla="*/ 0 w 251"/>
                  <a:gd name="T2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1" h="192">
                    <a:moveTo>
                      <a:pt x="0" y="192"/>
                    </a:moveTo>
                    <a:lnTo>
                      <a:pt x="26" y="124"/>
                    </a:lnTo>
                    <a:lnTo>
                      <a:pt x="47" y="48"/>
                    </a:lnTo>
                    <a:lnTo>
                      <a:pt x="68" y="11"/>
                    </a:lnTo>
                    <a:lnTo>
                      <a:pt x="144" y="0"/>
                    </a:lnTo>
                    <a:lnTo>
                      <a:pt x="207" y="11"/>
                    </a:lnTo>
                    <a:lnTo>
                      <a:pt x="251" y="80"/>
                    </a:lnTo>
                    <a:lnTo>
                      <a:pt x="224" y="124"/>
                    </a:lnTo>
                    <a:lnTo>
                      <a:pt x="192" y="101"/>
                    </a:lnTo>
                    <a:lnTo>
                      <a:pt x="171" y="59"/>
                    </a:lnTo>
                    <a:lnTo>
                      <a:pt x="118" y="59"/>
                    </a:lnTo>
                    <a:lnTo>
                      <a:pt x="89" y="101"/>
                    </a:lnTo>
                    <a:lnTo>
                      <a:pt x="68" y="165"/>
                    </a:lnTo>
                    <a:lnTo>
                      <a:pt x="0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53" name="Freeform 61"/>
              <p:cNvSpPr>
                <a:spLocks/>
              </p:cNvSpPr>
              <p:nvPr/>
            </p:nvSpPr>
            <p:spPr bwMode="auto">
              <a:xfrm>
                <a:off x="695" y="565"/>
                <a:ext cx="224" cy="592"/>
              </a:xfrm>
              <a:custGeom>
                <a:avLst/>
                <a:gdLst>
                  <a:gd name="T0" fmla="*/ 0 w 449"/>
                  <a:gd name="T1" fmla="*/ 23 h 1184"/>
                  <a:gd name="T2" fmla="*/ 53 w 449"/>
                  <a:gd name="T3" fmla="*/ 114 h 1184"/>
                  <a:gd name="T4" fmla="*/ 91 w 449"/>
                  <a:gd name="T5" fmla="*/ 247 h 1184"/>
                  <a:gd name="T6" fmla="*/ 133 w 449"/>
                  <a:gd name="T7" fmla="*/ 397 h 1184"/>
                  <a:gd name="T8" fmla="*/ 192 w 449"/>
                  <a:gd name="T9" fmla="*/ 633 h 1184"/>
                  <a:gd name="T10" fmla="*/ 236 w 449"/>
                  <a:gd name="T11" fmla="*/ 827 h 1184"/>
                  <a:gd name="T12" fmla="*/ 277 w 449"/>
                  <a:gd name="T13" fmla="*/ 966 h 1184"/>
                  <a:gd name="T14" fmla="*/ 310 w 449"/>
                  <a:gd name="T15" fmla="*/ 1063 h 1184"/>
                  <a:gd name="T16" fmla="*/ 369 w 449"/>
                  <a:gd name="T17" fmla="*/ 1125 h 1184"/>
                  <a:gd name="T18" fmla="*/ 449 w 449"/>
                  <a:gd name="T19" fmla="*/ 1184 h 1184"/>
                  <a:gd name="T20" fmla="*/ 445 w 449"/>
                  <a:gd name="T21" fmla="*/ 1143 h 1184"/>
                  <a:gd name="T22" fmla="*/ 395 w 449"/>
                  <a:gd name="T23" fmla="*/ 1066 h 1184"/>
                  <a:gd name="T24" fmla="*/ 333 w 449"/>
                  <a:gd name="T25" fmla="*/ 945 h 1184"/>
                  <a:gd name="T26" fmla="*/ 306 w 449"/>
                  <a:gd name="T27" fmla="*/ 842 h 1184"/>
                  <a:gd name="T28" fmla="*/ 251 w 449"/>
                  <a:gd name="T29" fmla="*/ 677 h 1184"/>
                  <a:gd name="T30" fmla="*/ 209 w 449"/>
                  <a:gd name="T31" fmla="*/ 472 h 1184"/>
                  <a:gd name="T32" fmla="*/ 144 w 449"/>
                  <a:gd name="T33" fmla="*/ 247 h 1184"/>
                  <a:gd name="T34" fmla="*/ 106 w 449"/>
                  <a:gd name="T35" fmla="*/ 135 h 1184"/>
                  <a:gd name="T36" fmla="*/ 59 w 449"/>
                  <a:gd name="T37" fmla="*/ 27 h 1184"/>
                  <a:gd name="T38" fmla="*/ 32 w 449"/>
                  <a:gd name="T39" fmla="*/ 0 h 1184"/>
                  <a:gd name="T40" fmla="*/ 0 w 449"/>
                  <a:gd name="T41" fmla="*/ 23 h 1184"/>
                  <a:gd name="T42" fmla="*/ 0 w 449"/>
                  <a:gd name="T43" fmla="*/ 23 h 1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9" h="1184">
                    <a:moveTo>
                      <a:pt x="0" y="23"/>
                    </a:moveTo>
                    <a:lnTo>
                      <a:pt x="53" y="114"/>
                    </a:lnTo>
                    <a:lnTo>
                      <a:pt x="91" y="247"/>
                    </a:lnTo>
                    <a:lnTo>
                      <a:pt x="133" y="397"/>
                    </a:lnTo>
                    <a:lnTo>
                      <a:pt x="192" y="633"/>
                    </a:lnTo>
                    <a:lnTo>
                      <a:pt x="236" y="827"/>
                    </a:lnTo>
                    <a:lnTo>
                      <a:pt x="277" y="966"/>
                    </a:lnTo>
                    <a:lnTo>
                      <a:pt x="310" y="1063"/>
                    </a:lnTo>
                    <a:lnTo>
                      <a:pt x="369" y="1125"/>
                    </a:lnTo>
                    <a:lnTo>
                      <a:pt x="449" y="1184"/>
                    </a:lnTo>
                    <a:lnTo>
                      <a:pt x="445" y="1143"/>
                    </a:lnTo>
                    <a:lnTo>
                      <a:pt x="395" y="1066"/>
                    </a:lnTo>
                    <a:lnTo>
                      <a:pt x="333" y="945"/>
                    </a:lnTo>
                    <a:lnTo>
                      <a:pt x="306" y="842"/>
                    </a:lnTo>
                    <a:lnTo>
                      <a:pt x="251" y="677"/>
                    </a:lnTo>
                    <a:lnTo>
                      <a:pt x="209" y="472"/>
                    </a:lnTo>
                    <a:lnTo>
                      <a:pt x="144" y="247"/>
                    </a:lnTo>
                    <a:lnTo>
                      <a:pt x="106" y="135"/>
                    </a:lnTo>
                    <a:lnTo>
                      <a:pt x="59" y="27"/>
                    </a:lnTo>
                    <a:lnTo>
                      <a:pt x="32" y="0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54" name="Freeform 62"/>
              <p:cNvSpPr>
                <a:spLocks/>
              </p:cNvSpPr>
              <p:nvPr/>
            </p:nvSpPr>
            <p:spPr bwMode="auto">
              <a:xfrm>
                <a:off x="628" y="753"/>
                <a:ext cx="48" cy="165"/>
              </a:xfrm>
              <a:custGeom>
                <a:avLst/>
                <a:gdLst>
                  <a:gd name="T0" fmla="*/ 0 w 95"/>
                  <a:gd name="T1" fmla="*/ 0 h 331"/>
                  <a:gd name="T2" fmla="*/ 21 w 95"/>
                  <a:gd name="T3" fmla="*/ 122 h 331"/>
                  <a:gd name="T4" fmla="*/ 42 w 95"/>
                  <a:gd name="T5" fmla="*/ 331 h 331"/>
                  <a:gd name="T6" fmla="*/ 95 w 95"/>
                  <a:gd name="T7" fmla="*/ 278 h 331"/>
                  <a:gd name="T8" fmla="*/ 68 w 95"/>
                  <a:gd name="T9" fmla="*/ 101 h 331"/>
                  <a:gd name="T10" fmla="*/ 57 w 95"/>
                  <a:gd name="T11" fmla="*/ 0 h 331"/>
                  <a:gd name="T12" fmla="*/ 0 w 95"/>
                  <a:gd name="T13" fmla="*/ 0 h 331"/>
                  <a:gd name="T14" fmla="*/ 0 w 95"/>
                  <a:gd name="T15" fmla="*/ 0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5" h="331">
                    <a:moveTo>
                      <a:pt x="0" y="0"/>
                    </a:moveTo>
                    <a:lnTo>
                      <a:pt x="21" y="122"/>
                    </a:lnTo>
                    <a:lnTo>
                      <a:pt x="42" y="331"/>
                    </a:lnTo>
                    <a:lnTo>
                      <a:pt x="95" y="278"/>
                    </a:lnTo>
                    <a:lnTo>
                      <a:pt x="68" y="1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55" name="Freeform 63"/>
              <p:cNvSpPr>
                <a:spLocks/>
              </p:cNvSpPr>
              <p:nvPr/>
            </p:nvSpPr>
            <p:spPr bwMode="auto">
              <a:xfrm>
                <a:off x="510" y="584"/>
                <a:ext cx="142" cy="241"/>
              </a:xfrm>
              <a:custGeom>
                <a:avLst/>
                <a:gdLst>
                  <a:gd name="T0" fmla="*/ 236 w 283"/>
                  <a:gd name="T1" fmla="*/ 86 h 483"/>
                  <a:gd name="T2" fmla="*/ 198 w 283"/>
                  <a:gd name="T3" fmla="*/ 38 h 483"/>
                  <a:gd name="T4" fmla="*/ 154 w 283"/>
                  <a:gd name="T5" fmla="*/ 6 h 483"/>
                  <a:gd name="T6" fmla="*/ 68 w 283"/>
                  <a:gd name="T7" fmla="*/ 0 h 483"/>
                  <a:gd name="T8" fmla="*/ 21 w 283"/>
                  <a:gd name="T9" fmla="*/ 38 h 483"/>
                  <a:gd name="T10" fmla="*/ 27 w 283"/>
                  <a:gd name="T11" fmla="*/ 91 h 483"/>
                  <a:gd name="T12" fmla="*/ 36 w 283"/>
                  <a:gd name="T13" fmla="*/ 139 h 483"/>
                  <a:gd name="T14" fmla="*/ 4 w 283"/>
                  <a:gd name="T15" fmla="*/ 177 h 483"/>
                  <a:gd name="T16" fmla="*/ 0 w 283"/>
                  <a:gd name="T17" fmla="*/ 230 h 483"/>
                  <a:gd name="T18" fmla="*/ 27 w 283"/>
                  <a:gd name="T19" fmla="*/ 274 h 483"/>
                  <a:gd name="T20" fmla="*/ 80 w 283"/>
                  <a:gd name="T21" fmla="*/ 316 h 483"/>
                  <a:gd name="T22" fmla="*/ 101 w 283"/>
                  <a:gd name="T23" fmla="*/ 392 h 483"/>
                  <a:gd name="T24" fmla="*/ 139 w 283"/>
                  <a:gd name="T25" fmla="*/ 434 h 483"/>
                  <a:gd name="T26" fmla="*/ 186 w 283"/>
                  <a:gd name="T27" fmla="*/ 477 h 483"/>
                  <a:gd name="T28" fmla="*/ 283 w 283"/>
                  <a:gd name="T29" fmla="*/ 483 h 483"/>
                  <a:gd name="T30" fmla="*/ 283 w 283"/>
                  <a:gd name="T31" fmla="*/ 413 h 483"/>
                  <a:gd name="T32" fmla="*/ 230 w 283"/>
                  <a:gd name="T33" fmla="*/ 445 h 483"/>
                  <a:gd name="T34" fmla="*/ 186 w 283"/>
                  <a:gd name="T35" fmla="*/ 403 h 483"/>
                  <a:gd name="T36" fmla="*/ 165 w 283"/>
                  <a:gd name="T37" fmla="*/ 333 h 483"/>
                  <a:gd name="T38" fmla="*/ 118 w 283"/>
                  <a:gd name="T39" fmla="*/ 274 h 483"/>
                  <a:gd name="T40" fmla="*/ 68 w 283"/>
                  <a:gd name="T41" fmla="*/ 236 h 483"/>
                  <a:gd name="T42" fmla="*/ 86 w 283"/>
                  <a:gd name="T43" fmla="*/ 177 h 483"/>
                  <a:gd name="T44" fmla="*/ 112 w 283"/>
                  <a:gd name="T45" fmla="*/ 145 h 483"/>
                  <a:gd name="T46" fmla="*/ 95 w 283"/>
                  <a:gd name="T47" fmla="*/ 97 h 483"/>
                  <a:gd name="T48" fmla="*/ 89 w 283"/>
                  <a:gd name="T49" fmla="*/ 53 h 483"/>
                  <a:gd name="T50" fmla="*/ 144 w 283"/>
                  <a:gd name="T51" fmla="*/ 48 h 483"/>
                  <a:gd name="T52" fmla="*/ 186 w 283"/>
                  <a:gd name="T53" fmla="*/ 97 h 483"/>
                  <a:gd name="T54" fmla="*/ 236 w 283"/>
                  <a:gd name="T55" fmla="*/ 86 h 483"/>
                  <a:gd name="T56" fmla="*/ 236 w 283"/>
                  <a:gd name="T57" fmla="*/ 86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3" h="483">
                    <a:moveTo>
                      <a:pt x="236" y="86"/>
                    </a:moveTo>
                    <a:lnTo>
                      <a:pt x="198" y="38"/>
                    </a:lnTo>
                    <a:lnTo>
                      <a:pt x="154" y="6"/>
                    </a:lnTo>
                    <a:lnTo>
                      <a:pt x="68" y="0"/>
                    </a:lnTo>
                    <a:lnTo>
                      <a:pt x="21" y="38"/>
                    </a:lnTo>
                    <a:lnTo>
                      <a:pt x="27" y="91"/>
                    </a:lnTo>
                    <a:lnTo>
                      <a:pt x="36" y="139"/>
                    </a:lnTo>
                    <a:lnTo>
                      <a:pt x="4" y="177"/>
                    </a:lnTo>
                    <a:lnTo>
                      <a:pt x="0" y="230"/>
                    </a:lnTo>
                    <a:lnTo>
                      <a:pt x="27" y="274"/>
                    </a:lnTo>
                    <a:lnTo>
                      <a:pt x="80" y="316"/>
                    </a:lnTo>
                    <a:lnTo>
                      <a:pt x="101" y="392"/>
                    </a:lnTo>
                    <a:lnTo>
                      <a:pt x="139" y="434"/>
                    </a:lnTo>
                    <a:lnTo>
                      <a:pt x="186" y="477"/>
                    </a:lnTo>
                    <a:lnTo>
                      <a:pt x="283" y="483"/>
                    </a:lnTo>
                    <a:lnTo>
                      <a:pt x="283" y="413"/>
                    </a:lnTo>
                    <a:lnTo>
                      <a:pt x="230" y="445"/>
                    </a:lnTo>
                    <a:lnTo>
                      <a:pt x="186" y="403"/>
                    </a:lnTo>
                    <a:lnTo>
                      <a:pt x="165" y="333"/>
                    </a:lnTo>
                    <a:lnTo>
                      <a:pt x="118" y="274"/>
                    </a:lnTo>
                    <a:lnTo>
                      <a:pt x="68" y="236"/>
                    </a:lnTo>
                    <a:lnTo>
                      <a:pt x="86" y="177"/>
                    </a:lnTo>
                    <a:lnTo>
                      <a:pt x="112" y="145"/>
                    </a:lnTo>
                    <a:lnTo>
                      <a:pt x="95" y="97"/>
                    </a:lnTo>
                    <a:lnTo>
                      <a:pt x="89" y="53"/>
                    </a:lnTo>
                    <a:lnTo>
                      <a:pt x="144" y="48"/>
                    </a:lnTo>
                    <a:lnTo>
                      <a:pt x="186" y="97"/>
                    </a:lnTo>
                    <a:lnTo>
                      <a:pt x="236" y="86"/>
                    </a:lnTo>
                    <a:lnTo>
                      <a:pt x="236" y="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56" name="Freeform 64"/>
              <p:cNvSpPr>
                <a:spLocks/>
              </p:cNvSpPr>
              <p:nvPr/>
            </p:nvSpPr>
            <p:spPr bwMode="auto">
              <a:xfrm>
                <a:off x="540" y="878"/>
                <a:ext cx="254" cy="199"/>
              </a:xfrm>
              <a:custGeom>
                <a:avLst/>
                <a:gdLst>
                  <a:gd name="T0" fmla="*/ 428 w 508"/>
                  <a:gd name="T1" fmla="*/ 0 h 398"/>
                  <a:gd name="T2" fmla="*/ 304 w 508"/>
                  <a:gd name="T3" fmla="*/ 33 h 398"/>
                  <a:gd name="T4" fmla="*/ 198 w 508"/>
                  <a:gd name="T5" fmla="*/ 59 h 398"/>
                  <a:gd name="T6" fmla="*/ 95 w 508"/>
                  <a:gd name="T7" fmla="*/ 92 h 398"/>
                  <a:gd name="T8" fmla="*/ 42 w 508"/>
                  <a:gd name="T9" fmla="*/ 113 h 398"/>
                  <a:gd name="T10" fmla="*/ 9 w 508"/>
                  <a:gd name="T11" fmla="*/ 156 h 398"/>
                  <a:gd name="T12" fmla="*/ 0 w 508"/>
                  <a:gd name="T13" fmla="*/ 215 h 398"/>
                  <a:gd name="T14" fmla="*/ 9 w 508"/>
                  <a:gd name="T15" fmla="*/ 286 h 398"/>
                  <a:gd name="T16" fmla="*/ 47 w 508"/>
                  <a:gd name="T17" fmla="*/ 350 h 398"/>
                  <a:gd name="T18" fmla="*/ 95 w 508"/>
                  <a:gd name="T19" fmla="*/ 392 h 398"/>
                  <a:gd name="T20" fmla="*/ 192 w 508"/>
                  <a:gd name="T21" fmla="*/ 398 h 398"/>
                  <a:gd name="T22" fmla="*/ 342 w 508"/>
                  <a:gd name="T23" fmla="*/ 350 h 398"/>
                  <a:gd name="T24" fmla="*/ 428 w 508"/>
                  <a:gd name="T25" fmla="*/ 322 h 398"/>
                  <a:gd name="T26" fmla="*/ 475 w 508"/>
                  <a:gd name="T27" fmla="*/ 289 h 398"/>
                  <a:gd name="T28" fmla="*/ 508 w 508"/>
                  <a:gd name="T29" fmla="*/ 215 h 398"/>
                  <a:gd name="T30" fmla="*/ 508 w 508"/>
                  <a:gd name="T31" fmla="*/ 151 h 398"/>
                  <a:gd name="T32" fmla="*/ 470 w 508"/>
                  <a:gd name="T33" fmla="*/ 103 h 398"/>
                  <a:gd name="T34" fmla="*/ 428 w 508"/>
                  <a:gd name="T35" fmla="*/ 71 h 398"/>
                  <a:gd name="T36" fmla="*/ 443 w 508"/>
                  <a:gd name="T37" fmla="*/ 124 h 398"/>
                  <a:gd name="T38" fmla="*/ 439 w 508"/>
                  <a:gd name="T39" fmla="*/ 189 h 398"/>
                  <a:gd name="T40" fmla="*/ 407 w 508"/>
                  <a:gd name="T41" fmla="*/ 221 h 398"/>
                  <a:gd name="T42" fmla="*/ 316 w 508"/>
                  <a:gd name="T43" fmla="*/ 274 h 398"/>
                  <a:gd name="T44" fmla="*/ 181 w 508"/>
                  <a:gd name="T45" fmla="*/ 306 h 398"/>
                  <a:gd name="T46" fmla="*/ 112 w 508"/>
                  <a:gd name="T47" fmla="*/ 318 h 398"/>
                  <a:gd name="T48" fmla="*/ 85 w 508"/>
                  <a:gd name="T49" fmla="*/ 301 h 398"/>
                  <a:gd name="T50" fmla="*/ 74 w 508"/>
                  <a:gd name="T51" fmla="*/ 242 h 398"/>
                  <a:gd name="T52" fmla="*/ 74 w 508"/>
                  <a:gd name="T53" fmla="*/ 194 h 398"/>
                  <a:gd name="T54" fmla="*/ 112 w 508"/>
                  <a:gd name="T55" fmla="*/ 151 h 398"/>
                  <a:gd name="T56" fmla="*/ 192 w 508"/>
                  <a:gd name="T57" fmla="*/ 118 h 398"/>
                  <a:gd name="T58" fmla="*/ 298 w 508"/>
                  <a:gd name="T59" fmla="*/ 80 h 398"/>
                  <a:gd name="T60" fmla="*/ 390 w 508"/>
                  <a:gd name="T61" fmla="*/ 50 h 398"/>
                  <a:gd name="T62" fmla="*/ 449 w 508"/>
                  <a:gd name="T63" fmla="*/ 27 h 398"/>
                  <a:gd name="T64" fmla="*/ 428 w 508"/>
                  <a:gd name="T65" fmla="*/ 0 h 398"/>
                  <a:gd name="T66" fmla="*/ 428 w 508"/>
                  <a:gd name="T67" fmla="*/ 0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08" h="398">
                    <a:moveTo>
                      <a:pt x="428" y="0"/>
                    </a:moveTo>
                    <a:lnTo>
                      <a:pt x="304" y="33"/>
                    </a:lnTo>
                    <a:lnTo>
                      <a:pt x="198" y="59"/>
                    </a:lnTo>
                    <a:lnTo>
                      <a:pt x="95" y="92"/>
                    </a:lnTo>
                    <a:lnTo>
                      <a:pt x="42" y="113"/>
                    </a:lnTo>
                    <a:lnTo>
                      <a:pt x="9" y="156"/>
                    </a:lnTo>
                    <a:lnTo>
                      <a:pt x="0" y="215"/>
                    </a:lnTo>
                    <a:lnTo>
                      <a:pt x="9" y="286"/>
                    </a:lnTo>
                    <a:lnTo>
                      <a:pt x="47" y="350"/>
                    </a:lnTo>
                    <a:lnTo>
                      <a:pt x="95" y="392"/>
                    </a:lnTo>
                    <a:lnTo>
                      <a:pt x="192" y="398"/>
                    </a:lnTo>
                    <a:lnTo>
                      <a:pt x="342" y="350"/>
                    </a:lnTo>
                    <a:lnTo>
                      <a:pt x="428" y="322"/>
                    </a:lnTo>
                    <a:lnTo>
                      <a:pt x="475" y="289"/>
                    </a:lnTo>
                    <a:lnTo>
                      <a:pt x="508" y="215"/>
                    </a:lnTo>
                    <a:lnTo>
                      <a:pt x="508" y="151"/>
                    </a:lnTo>
                    <a:lnTo>
                      <a:pt x="470" y="103"/>
                    </a:lnTo>
                    <a:lnTo>
                      <a:pt x="428" y="71"/>
                    </a:lnTo>
                    <a:lnTo>
                      <a:pt x="443" y="124"/>
                    </a:lnTo>
                    <a:lnTo>
                      <a:pt x="439" y="189"/>
                    </a:lnTo>
                    <a:lnTo>
                      <a:pt x="407" y="221"/>
                    </a:lnTo>
                    <a:lnTo>
                      <a:pt x="316" y="274"/>
                    </a:lnTo>
                    <a:lnTo>
                      <a:pt x="181" y="306"/>
                    </a:lnTo>
                    <a:lnTo>
                      <a:pt x="112" y="318"/>
                    </a:lnTo>
                    <a:lnTo>
                      <a:pt x="85" y="301"/>
                    </a:lnTo>
                    <a:lnTo>
                      <a:pt x="74" y="242"/>
                    </a:lnTo>
                    <a:lnTo>
                      <a:pt x="74" y="194"/>
                    </a:lnTo>
                    <a:lnTo>
                      <a:pt x="112" y="151"/>
                    </a:lnTo>
                    <a:lnTo>
                      <a:pt x="192" y="118"/>
                    </a:lnTo>
                    <a:lnTo>
                      <a:pt x="298" y="80"/>
                    </a:lnTo>
                    <a:lnTo>
                      <a:pt x="390" y="50"/>
                    </a:lnTo>
                    <a:lnTo>
                      <a:pt x="449" y="27"/>
                    </a:lnTo>
                    <a:lnTo>
                      <a:pt x="428" y="0"/>
                    </a:lnTo>
                    <a:lnTo>
                      <a:pt x="4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57" name="Freeform 65"/>
              <p:cNvSpPr>
                <a:spLocks/>
              </p:cNvSpPr>
              <p:nvPr/>
            </p:nvSpPr>
            <p:spPr bwMode="auto">
              <a:xfrm>
                <a:off x="802" y="814"/>
                <a:ext cx="233" cy="198"/>
              </a:xfrm>
              <a:custGeom>
                <a:avLst/>
                <a:gdLst>
                  <a:gd name="T0" fmla="*/ 0 w 466"/>
                  <a:gd name="T1" fmla="*/ 93 h 397"/>
                  <a:gd name="T2" fmla="*/ 53 w 466"/>
                  <a:gd name="T3" fmla="*/ 103 h 397"/>
                  <a:gd name="T4" fmla="*/ 144 w 466"/>
                  <a:gd name="T5" fmla="*/ 76 h 397"/>
                  <a:gd name="T6" fmla="*/ 251 w 466"/>
                  <a:gd name="T7" fmla="*/ 29 h 397"/>
                  <a:gd name="T8" fmla="*/ 321 w 466"/>
                  <a:gd name="T9" fmla="*/ 0 h 397"/>
                  <a:gd name="T10" fmla="*/ 369 w 466"/>
                  <a:gd name="T11" fmla="*/ 0 h 397"/>
                  <a:gd name="T12" fmla="*/ 416 w 466"/>
                  <a:gd name="T13" fmla="*/ 23 h 397"/>
                  <a:gd name="T14" fmla="*/ 448 w 466"/>
                  <a:gd name="T15" fmla="*/ 76 h 397"/>
                  <a:gd name="T16" fmla="*/ 466 w 466"/>
                  <a:gd name="T17" fmla="*/ 135 h 397"/>
                  <a:gd name="T18" fmla="*/ 466 w 466"/>
                  <a:gd name="T19" fmla="*/ 221 h 397"/>
                  <a:gd name="T20" fmla="*/ 443 w 466"/>
                  <a:gd name="T21" fmla="*/ 274 h 397"/>
                  <a:gd name="T22" fmla="*/ 380 w 466"/>
                  <a:gd name="T23" fmla="*/ 329 h 397"/>
                  <a:gd name="T24" fmla="*/ 289 w 466"/>
                  <a:gd name="T25" fmla="*/ 359 h 397"/>
                  <a:gd name="T26" fmla="*/ 203 w 466"/>
                  <a:gd name="T27" fmla="*/ 392 h 397"/>
                  <a:gd name="T28" fmla="*/ 144 w 466"/>
                  <a:gd name="T29" fmla="*/ 397 h 397"/>
                  <a:gd name="T30" fmla="*/ 53 w 466"/>
                  <a:gd name="T31" fmla="*/ 338 h 397"/>
                  <a:gd name="T32" fmla="*/ 42 w 466"/>
                  <a:gd name="T33" fmla="*/ 285 h 397"/>
                  <a:gd name="T34" fmla="*/ 121 w 466"/>
                  <a:gd name="T35" fmla="*/ 318 h 397"/>
                  <a:gd name="T36" fmla="*/ 213 w 466"/>
                  <a:gd name="T37" fmla="*/ 297 h 397"/>
                  <a:gd name="T38" fmla="*/ 310 w 466"/>
                  <a:gd name="T39" fmla="*/ 264 h 397"/>
                  <a:gd name="T40" fmla="*/ 374 w 466"/>
                  <a:gd name="T41" fmla="*/ 226 h 397"/>
                  <a:gd name="T42" fmla="*/ 395 w 466"/>
                  <a:gd name="T43" fmla="*/ 173 h 397"/>
                  <a:gd name="T44" fmla="*/ 389 w 466"/>
                  <a:gd name="T45" fmla="*/ 97 h 397"/>
                  <a:gd name="T46" fmla="*/ 353 w 466"/>
                  <a:gd name="T47" fmla="*/ 65 h 397"/>
                  <a:gd name="T48" fmla="*/ 256 w 466"/>
                  <a:gd name="T49" fmla="*/ 88 h 397"/>
                  <a:gd name="T50" fmla="*/ 171 w 466"/>
                  <a:gd name="T51" fmla="*/ 114 h 397"/>
                  <a:gd name="T52" fmla="*/ 106 w 466"/>
                  <a:gd name="T53" fmla="*/ 135 h 397"/>
                  <a:gd name="T54" fmla="*/ 9 w 466"/>
                  <a:gd name="T55" fmla="*/ 147 h 397"/>
                  <a:gd name="T56" fmla="*/ 0 w 466"/>
                  <a:gd name="T57" fmla="*/ 93 h 397"/>
                  <a:gd name="T58" fmla="*/ 0 w 466"/>
                  <a:gd name="T59" fmla="*/ 93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66" h="397">
                    <a:moveTo>
                      <a:pt x="0" y="93"/>
                    </a:moveTo>
                    <a:lnTo>
                      <a:pt x="53" y="103"/>
                    </a:lnTo>
                    <a:lnTo>
                      <a:pt x="144" y="76"/>
                    </a:lnTo>
                    <a:lnTo>
                      <a:pt x="251" y="29"/>
                    </a:lnTo>
                    <a:lnTo>
                      <a:pt x="321" y="0"/>
                    </a:lnTo>
                    <a:lnTo>
                      <a:pt x="369" y="0"/>
                    </a:lnTo>
                    <a:lnTo>
                      <a:pt x="416" y="23"/>
                    </a:lnTo>
                    <a:lnTo>
                      <a:pt x="448" y="76"/>
                    </a:lnTo>
                    <a:lnTo>
                      <a:pt x="466" y="135"/>
                    </a:lnTo>
                    <a:lnTo>
                      <a:pt x="466" y="221"/>
                    </a:lnTo>
                    <a:lnTo>
                      <a:pt x="443" y="274"/>
                    </a:lnTo>
                    <a:lnTo>
                      <a:pt x="380" y="329"/>
                    </a:lnTo>
                    <a:lnTo>
                      <a:pt x="289" y="359"/>
                    </a:lnTo>
                    <a:lnTo>
                      <a:pt x="203" y="392"/>
                    </a:lnTo>
                    <a:lnTo>
                      <a:pt x="144" y="397"/>
                    </a:lnTo>
                    <a:lnTo>
                      <a:pt x="53" y="338"/>
                    </a:lnTo>
                    <a:lnTo>
                      <a:pt x="42" y="285"/>
                    </a:lnTo>
                    <a:lnTo>
                      <a:pt x="121" y="318"/>
                    </a:lnTo>
                    <a:lnTo>
                      <a:pt x="213" y="297"/>
                    </a:lnTo>
                    <a:lnTo>
                      <a:pt x="310" y="264"/>
                    </a:lnTo>
                    <a:lnTo>
                      <a:pt x="374" y="226"/>
                    </a:lnTo>
                    <a:lnTo>
                      <a:pt x="395" y="173"/>
                    </a:lnTo>
                    <a:lnTo>
                      <a:pt x="389" y="97"/>
                    </a:lnTo>
                    <a:lnTo>
                      <a:pt x="353" y="65"/>
                    </a:lnTo>
                    <a:lnTo>
                      <a:pt x="256" y="88"/>
                    </a:lnTo>
                    <a:lnTo>
                      <a:pt x="171" y="114"/>
                    </a:lnTo>
                    <a:lnTo>
                      <a:pt x="106" y="135"/>
                    </a:lnTo>
                    <a:lnTo>
                      <a:pt x="9" y="147"/>
                    </a:lnTo>
                    <a:lnTo>
                      <a:pt x="0" y="93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58" name="Freeform 66"/>
              <p:cNvSpPr>
                <a:spLocks/>
              </p:cNvSpPr>
              <p:nvPr/>
            </p:nvSpPr>
            <p:spPr bwMode="auto">
              <a:xfrm>
                <a:off x="928" y="1015"/>
                <a:ext cx="410" cy="225"/>
              </a:xfrm>
              <a:custGeom>
                <a:avLst/>
                <a:gdLst>
                  <a:gd name="T0" fmla="*/ 38 w 819"/>
                  <a:gd name="T1" fmla="*/ 6 h 451"/>
                  <a:gd name="T2" fmla="*/ 102 w 819"/>
                  <a:gd name="T3" fmla="*/ 21 h 451"/>
                  <a:gd name="T4" fmla="*/ 197 w 819"/>
                  <a:gd name="T5" fmla="*/ 80 h 451"/>
                  <a:gd name="T6" fmla="*/ 327 w 819"/>
                  <a:gd name="T7" fmla="*/ 162 h 451"/>
                  <a:gd name="T8" fmla="*/ 445 w 819"/>
                  <a:gd name="T9" fmla="*/ 236 h 451"/>
                  <a:gd name="T10" fmla="*/ 578 w 819"/>
                  <a:gd name="T11" fmla="*/ 312 h 451"/>
                  <a:gd name="T12" fmla="*/ 690 w 819"/>
                  <a:gd name="T13" fmla="*/ 369 h 451"/>
                  <a:gd name="T14" fmla="*/ 798 w 819"/>
                  <a:gd name="T15" fmla="*/ 397 h 451"/>
                  <a:gd name="T16" fmla="*/ 819 w 819"/>
                  <a:gd name="T17" fmla="*/ 430 h 451"/>
                  <a:gd name="T18" fmla="*/ 793 w 819"/>
                  <a:gd name="T19" fmla="*/ 451 h 451"/>
                  <a:gd name="T20" fmla="*/ 707 w 819"/>
                  <a:gd name="T21" fmla="*/ 439 h 451"/>
                  <a:gd name="T22" fmla="*/ 578 w 819"/>
                  <a:gd name="T23" fmla="*/ 369 h 451"/>
                  <a:gd name="T24" fmla="*/ 422 w 819"/>
                  <a:gd name="T25" fmla="*/ 280 h 451"/>
                  <a:gd name="T26" fmla="*/ 230 w 819"/>
                  <a:gd name="T27" fmla="*/ 156 h 451"/>
                  <a:gd name="T28" fmla="*/ 133 w 819"/>
                  <a:gd name="T29" fmla="*/ 97 h 451"/>
                  <a:gd name="T30" fmla="*/ 70 w 819"/>
                  <a:gd name="T31" fmla="*/ 53 h 451"/>
                  <a:gd name="T32" fmla="*/ 5 w 819"/>
                  <a:gd name="T33" fmla="*/ 32 h 451"/>
                  <a:gd name="T34" fmla="*/ 0 w 819"/>
                  <a:gd name="T35" fmla="*/ 0 h 451"/>
                  <a:gd name="T36" fmla="*/ 38 w 819"/>
                  <a:gd name="T37" fmla="*/ 6 h 451"/>
                  <a:gd name="T38" fmla="*/ 38 w 819"/>
                  <a:gd name="T39" fmla="*/ 6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19" h="451">
                    <a:moveTo>
                      <a:pt x="38" y="6"/>
                    </a:moveTo>
                    <a:lnTo>
                      <a:pt x="102" y="21"/>
                    </a:lnTo>
                    <a:lnTo>
                      <a:pt x="197" y="80"/>
                    </a:lnTo>
                    <a:lnTo>
                      <a:pt x="327" y="162"/>
                    </a:lnTo>
                    <a:lnTo>
                      <a:pt x="445" y="236"/>
                    </a:lnTo>
                    <a:lnTo>
                      <a:pt x="578" y="312"/>
                    </a:lnTo>
                    <a:lnTo>
                      <a:pt x="690" y="369"/>
                    </a:lnTo>
                    <a:lnTo>
                      <a:pt x="798" y="397"/>
                    </a:lnTo>
                    <a:lnTo>
                      <a:pt x="819" y="430"/>
                    </a:lnTo>
                    <a:lnTo>
                      <a:pt x="793" y="451"/>
                    </a:lnTo>
                    <a:lnTo>
                      <a:pt x="707" y="439"/>
                    </a:lnTo>
                    <a:lnTo>
                      <a:pt x="578" y="369"/>
                    </a:lnTo>
                    <a:lnTo>
                      <a:pt x="422" y="280"/>
                    </a:lnTo>
                    <a:lnTo>
                      <a:pt x="230" y="156"/>
                    </a:lnTo>
                    <a:lnTo>
                      <a:pt x="133" y="97"/>
                    </a:lnTo>
                    <a:lnTo>
                      <a:pt x="70" y="53"/>
                    </a:lnTo>
                    <a:lnTo>
                      <a:pt x="5" y="32"/>
                    </a:lnTo>
                    <a:lnTo>
                      <a:pt x="0" y="0"/>
                    </a:lnTo>
                    <a:lnTo>
                      <a:pt x="38" y="6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59" name="Freeform 67"/>
              <p:cNvSpPr>
                <a:spLocks/>
              </p:cNvSpPr>
              <p:nvPr/>
            </p:nvSpPr>
            <p:spPr bwMode="auto">
              <a:xfrm>
                <a:off x="1166" y="962"/>
                <a:ext cx="235" cy="96"/>
              </a:xfrm>
              <a:custGeom>
                <a:avLst/>
                <a:gdLst>
                  <a:gd name="T0" fmla="*/ 15 w 470"/>
                  <a:gd name="T1" fmla="*/ 144 h 192"/>
                  <a:gd name="T2" fmla="*/ 144 w 470"/>
                  <a:gd name="T3" fmla="*/ 127 h 192"/>
                  <a:gd name="T4" fmla="*/ 266 w 470"/>
                  <a:gd name="T5" fmla="*/ 85 h 192"/>
                  <a:gd name="T6" fmla="*/ 411 w 470"/>
                  <a:gd name="T7" fmla="*/ 15 h 192"/>
                  <a:gd name="T8" fmla="*/ 470 w 470"/>
                  <a:gd name="T9" fmla="*/ 0 h 192"/>
                  <a:gd name="T10" fmla="*/ 439 w 470"/>
                  <a:gd name="T11" fmla="*/ 41 h 192"/>
                  <a:gd name="T12" fmla="*/ 325 w 470"/>
                  <a:gd name="T13" fmla="*/ 100 h 192"/>
                  <a:gd name="T14" fmla="*/ 192 w 470"/>
                  <a:gd name="T15" fmla="*/ 150 h 192"/>
                  <a:gd name="T16" fmla="*/ 74 w 470"/>
                  <a:gd name="T17" fmla="*/ 192 h 192"/>
                  <a:gd name="T18" fmla="*/ 0 w 470"/>
                  <a:gd name="T19" fmla="*/ 182 h 192"/>
                  <a:gd name="T20" fmla="*/ 15 w 470"/>
                  <a:gd name="T21" fmla="*/ 144 h 192"/>
                  <a:gd name="T22" fmla="*/ 15 w 470"/>
                  <a:gd name="T23" fmla="*/ 14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0" h="192">
                    <a:moveTo>
                      <a:pt x="15" y="144"/>
                    </a:moveTo>
                    <a:lnTo>
                      <a:pt x="144" y="127"/>
                    </a:lnTo>
                    <a:lnTo>
                      <a:pt x="266" y="85"/>
                    </a:lnTo>
                    <a:lnTo>
                      <a:pt x="411" y="15"/>
                    </a:lnTo>
                    <a:lnTo>
                      <a:pt x="470" y="0"/>
                    </a:lnTo>
                    <a:lnTo>
                      <a:pt x="439" y="41"/>
                    </a:lnTo>
                    <a:lnTo>
                      <a:pt x="325" y="100"/>
                    </a:lnTo>
                    <a:lnTo>
                      <a:pt x="192" y="150"/>
                    </a:lnTo>
                    <a:lnTo>
                      <a:pt x="74" y="192"/>
                    </a:lnTo>
                    <a:lnTo>
                      <a:pt x="0" y="182"/>
                    </a:lnTo>
                    <a:lnTo>
                      <a:pt x="15" y="144"/>
                    </a:lnTo>
                    <a:lnTo>
                      <a:pt x="15" y="1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60" name="Freeform 68"/>
              <p:cNvSpPr>
                <a:spLocks/>
              </p:cNvSpPr>
              <p:nvPr/>
            </p:nvSpPr>
            <p:spPr bwMode="auto">
              <a:xfrm>
                <a:off x="1008" y="798"/>
                <a:ext cx="524" cy="195"/>
              </a:xfrm>
              <a:custGeom>
                <a:avLst/>
                <a:gdLst>
                  <a:gd name="T0" fmla="*/ 33 w 1050"/>
                  <a:gd name="T1" fmla="*/ 348 h 389"/>
                  <a:gd name="T2" fmla="*/ 177 w 1050"/>
                  <a:gd name="T3" fmla="*/ 342 h 389"/>
                  <a:gd name="T4" fmla="*/ 339 w 1050"/>
                  <a:gd name="T5" fmla="*/ 321 h 389"/>
                  <a:gd name="T6" fmla="*/ 478 w 1050"/>
                  <a:gd name="T7" fmla="*/ 289 h 389"/>
                  <a:gd name="T8" fmla="*/ 628 w 1050"/>
                  <a:gd name="T9" fmla="*/ 224 h 389"/>
                  <a:gd name="T10" fmla="*/ 784 w 1050"/>
                  <a:gd name="T11" fmla="*/ 150 h 389"/>
                  <a:gd name="T12" fmla="*/ 885 w 1050"/>
                  <a:gd name="T13" fmla="*/ 80 h 389"/>
                  <a:gd name="T14" fmla="*/ 964 w 1050"/>
                  <a:gd name="T15" fmla="*/ 21 h 389"/>
                  <a:gd name="T16" fmla="*/ 1050 w 1050"/>
                  <a:gd name="T17" fmla="*/ 0 h 389"/>
                  <a:gd name="T18" fmla="*/ 1040 w 1050"/>
                  <a:gd name="T19" fmla="*/ 68 h 389"/>
                  <a:gd name="T20" fmla="*/ 949 w 1050"/>
                  <a:gd name="T21" fmla="*/ 123 h 389"/>
                  <a:gd name="T22" fmla="*/ 852 w 1050"/>
                  <a:gd name="T23" fmla="*/ 192 h 389"/>
                  <a:gd name="T24" fmla="*/ 725 w 1050"/>
                  <a:gd name="T25" fmla="*/ 262 h 389"/>
                  <a:gd name="T26" fmla="*/ 554 w 1050"/>
                  <a:gd name="T27" fmla="*/ 315 h 389"/>
                  <a:gd name="T28" fmla="*/ 354 w 1050"/>
                  <a:gd name="T29" fmla="*/ 368 h 389"/>
                  <a:gd name="T30" fmla="*/ 200 w 1050"/>
                  <a:gd name="T31" fmla="*/ 389 h 389"/>
                  <a:gd name="T32" fmla="*/ 44 w 1050"/>
                  <a:gd name="T33" fmla="*/ 389 h 389"/>
                  <a:gd name="T34" fmla="*/ 0 w 1050"/>
                  <a:gd name="T35" fmla="*/ 368 h 389"/>
                  <a:gd name="T36" fmla="*/ 33 w 1050"/>
                  <a:gd name="T37" fmla="*/ 348 h 389"/>
                  <a:gd name="T38" fmla="*/ 33 w 1050"/>
                  <a:gd name="T39" fmla="*/ 348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50" h="389">
                    <a:moveTo>
                      <a:pt x="33" y="348"/>
                    </a:moveTo>
                    <a:lnTo>
                      <a:pt x="177" y="342"/>
                    </a:lnTo>
                    <a:lnTo>
                      <a:pt x="339" y="321"/>
                    </a:lnTo>
                    <a:lnTo>
                      <a:pt x="478" y="289"/>
                    </a:lnTo>
                    <a:lnTo>
                      <a:pt x="628" y="224"/>
                    </a:lnTo>
                    <a:lnTo>
                      <a:pt x="784" y="150"/>
                    </a:lnTo>
                    <a:lnTo>
                      <a:pt x="885" y="80"/>
                    </a:lnTo>
                    <a:lnTo>
                      <a:pt x="964" y="21"/>
                    </a:lnTo>
                    <a:lnTo>
                      <a:pt x="1050" y="0"/>
                    </a:lnTo>
                    <a:lnTo>
                      <a:pt x="1040" y="68"/>
                    </a:lnTo>
                    <a:lnTo>
                      <a:pt x="949" y="123"/>
                    </a:lnTo>
                    <a:lnTo>
                      <a:pt x="852" y="192"/>
                    </a:lnTo>
                    <a:lnTo>
                      <a:pt x="725" y="262"/>
                    </a:lnTo>
                    <a:lnTo>
                      <a:pt x="554" y="315"/>
                    </a:lnTo>
                    <a:lnTo>
                      <a:pt x="354" y="368"/>
                    </a:lnTo>
                    <a:lnTo>
                      <a:pt x="200" y="389"/>
                    </a:lnTo>
                    <a:lnTo>
                      <a:pt x="44" y="389"/>
                    </a:lnTo>
                    <a:lnTo>
                      <a:pt x="0" y="368"/>
                    </a:lnTo>
                    <a:lnTo>
                      <a:pt x="33" y="348"/>
                    </a:lnTo>
                    <a:lnTo>
                      <a:pt x="33" y="3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61" name="Freeform 69"/>
              <p:cNvSpPr>
                <a:spLocks/>
              </p:cNvSpPr>
              <p:nvPr/>
            </p:nvSpPr>
            <p:spPr bwMode="auto">
              <a:xfrm>
                <a:off x="1016" y="830"/>
                <a:ext cx="434" cy="94"/>
              </a:xfrm>
              <a:custGeom>
                <a:avLst/>
                <a:gdLst>
                  <a:gd name="T0" fmla="*/ 15 w 867"/>
                  <a:gd name="T1" fmla="*/ 141 h 189"/>
                  <a:gd name="T2" fmla="*/ 85 w 867"/>
                  <a:gd name="T3" fmla="*/ 97 h 189"/>
                  <a:gd name="T4" fmla="*/ 262 w 867"/>
                  <a:gd name="T5" fmla="*/ 50 h 189"/>
                  <a:gd name="T6" fmla="*/ 427 w 867"/>
                  <a:gd name="T7" fmla="*/ 18 h 189"/>
                  <a:gd name="T8" fmla="*/ 557 w 867"/>
                  <a:gd name="T9" fmla="*/ 0 h 189"/>
                  <a:gd name="T10" fmla="*/ 675 w 867"/>
                  <a:gd name="T11" fmla="*/ 6 h 189"/>
                  <a:gd name="T12" fmla="*/ 770 w 867"/>
                  <a:gd name="T13" fmla="*/ 23 h 189"/>
                  <a:gd name="T14" fmla="*/ 867 w 867"/>
                  <a:gd name="T15" fmla="*/ 65 h 189"/>
                  <a:gd name="T16" fmla="*/ 792 w 867"/>
                  <a:gd name="T17" fmla="*/ 115 h 189"/>
                  <a:gd name="T18" fmla="*/ 684 w 867"/>
                  <a:gd name="T19" fmla="*/ 82 h 189"/>
                  <a:gd name="T20" fmla="*/ 536 w 867"/>
                  <a:gd name="T21" fmla="*/ 82 h 189"/>
                  <a:gd name="T22" fmla="*/ 412 w 867"/>
                  <a:gd name="T23" fmla="*/ 92 h 189"/>
                  <a:gd name="T24" fmla="*/ 256 w 867"/>
                  <a:gd name="T25" fmla="*/ 118 h 189"/>
                  <a:gd name="T26" fmla="*/ 133 w 867"/>
                  <a:gd name="T27" fmla="*/ 141 h 189"/>
                  <a:gd name="T28" fmla="*/ 0 w 867"/>
                  <a:gd name="T29" fmla="*/ 189 h 189"/>
                  <a:gd name="T30" fmla="*/ 15 w 867"/>
                  <a:gd name="T31" fmla="*/ 141 h 189"/>
                  <a:gd name="T32" fmla="*/ 15 w 867"/>
                  <a:gd name="T33" fmla="*/ 141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7" h="189">
                    <a:moveTo>
                      <a:pt x="15" y="141"/>
                    </a:moveTo>
                    <a:lnTo>
                      <a:pt x="85" y="97"/>
                    </a:lnTo>
                    <a:lnTo>
                      <a:pt x="262" y="50"/>
                    </a:lnTo>
                    <a:lnTo>
                      <a:pt x="427" y="18"/>
                    </a:lnTo>
                    <a:lnTo>
                      <a:pt x="557" y="0"/>
                    </a:lnTo>
                    <a:lnTo>
                      <a:pt x="675" y="6"/>
                    </a:lnTo>
                    <a:lnTo>
                      <a:pt x="770" y="23"/>
                    </a:lnTo>
                    <a:lnTo>
                      <a:pt x="867" y="65"/>
                    </a:lnTo>
                    <a:lnTo>
                      <a:pt x="792" y="115"/>
                    </a:lnTo>
                    <a:lnTo>
                      <a:pt x="684" y="82"/>
                    </a:lnTo>
                    <a:lnTo>
                      <a:pt x="536" y="82"/>
                    </a:lnTo>
                    <a:lnTo>
                      <a:pt x="412" y="92"/>
                    </a:lnTo>
                    <a:lnTo>
                      <a:pt x="256" y="118"/>
                    </a:lnTo>
                    <a:lnTo>
                      <a:pt x="133" y="141"/>
                    </a:lnTo>
                    <a:lnTo>
                      <a:pt x="0" y="189"/>
                    </a:lnTo>
                    <a:lnTo>
                      <a:pt x="15" y="141"/>
                    </a:lnTo>
                    <a:lnTo>
                      <a:pt x="15" y="1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62" name="Freeform 70"/>
              <p:cNvSpPr>
                <a:spLocks/>
              </p:cNvSpPr>
              <p:nvPr/>
            </p:nvSpPr>
            <p:spPr bwMode="auto">
              <a:xfrm>
                <a:off x="1442" y="860"/>
                <a:ext cx="112" cy="72"/>
              </a:xfrm>
              <a:custGeom>
                <a:avLst/>
                <a:gdLst>
                  <a:gd name="T0" fmla="*/ 225 w 225"/>
                  <a:gd name="T1" fmla="*/ 15 h 145"/>
                  <a:gd name="T2" fmla="*/ 154 w 225"/>
                  <a:gd name="T3" fmla="*/ 63 h 145"/>
                  <a:gd name="T4" fmla="*/ 21 w 225"/>
                  <a:gd name="T5" fmla="*/ 145 h 145"/>
                  <a:gd name="T6" fmla="*/ 0 w 225"/>
                  <a:gd name="T7" fmla="*/ 116 h 145"/>
                  <a:gd name="T8" fmla="*/ 59 w 225"/>
                  <a:gd name="T9" fmla="*/ 74 h 145"/>
                  <a:gd name="T10" fmla="*/ 198 w 225"/>
                  <a:gd name="T11" fmla="*/ 0 h 145"/>
                  <a:gd name="T12" fmla="*/ 225 w 225"/>
                  <a:gd name="T13" fmla="*/ 15 h 145"/>
                  <a:gd name="T14" fmla="*/ 225 w 225"/>
                  <a:gd name="T15" fmla="*/ 1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145">
                    <a:moveTo>
                      <a:pt x="225" y="15"/>
                    </a:moveTo>
                    <a:lnTo>
                      <a:pt x="154" y="63"/>
                    </a:lnTo>
                    <a:lnTo>
                      <a:pt x="21" y="145"/>
                    </a:lnTo>
                    <a:lnTo>
                      <a:pt x="0" y="116"/>
                    </a:lnTo>
                    <a:lnTo>
                      <a:pt x="59" y="74"/>
                    </a:lnTo>
                    <a:lnTo>
                      <a:pt x="198" y="0"/>
                    </a:lnTo>
                    <a:lnTo>
                      <a:pt x="225" y="15"/>
                    </a:lnTo>
                    <a:lnTo>
                      <a:pt x="225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63" name="Freeform 71"/>
              <p:cNvSpPr>
                <a:spLocks/>
              </p:cNvSpPr>
              <p:nvPr/>
            </p:nvSpPr>
            <p:spPr bwMode="auto">
              <a:xfrm>
                <a:off x="1621" y="750"/>
                <a:ext cx="91" cy="107"/>
              </a:xfrm>
              <a:custGeom>
                <a:avLst/>
                <a:gdLst>
                  <a:gd name="T0" fmla="*/ 118 w 182"/>
                  <a:gd name="T1" fmla="*/ 0 h 215"/>
                  <a:gd name="T2" fmla="*/ 49 w 182"/>
                  <a:gd name="T3" fmla="*/ 44 h 215"/>
                  <a:gd name="T4" fmla="*/ 0 w 182"/>
                  <a:gd name="T5" fmla="*/ 118 h 215"/>
                  <a:gd name="T6" fmla="*/ 0 w 182"/>
                  <a:gd name="T7" fmla="*/ 156 h 215"/>
                  <a:gd name="T8" fmla="*/ 32 w 182"/>
                  <a:gd name="T9" fmla="*/ 197 h 215"/>
                  <a:gd name="T10" fmla="*/ 82 w 182"/>
                  <a:gd name="T11" fmla="*/ 159 h 215"/>
                  <a:gd name="T12" fmla="*/ 141 w 182"/>
                  <a:gd name="T13" fmla="*/ 112 h 215"/>
                  <a:gd name="T14" fmla="*/ 141 w 182"/>
                  <a:gd name="T15" fmla="*/ 177 h 215"/>
                  <a:gd name="T16" fmla="*/ 171 w 182"/>
                  <a:gd name="T17" fmla="*/ 215 h 215"/>
                  <a:gd name="T18" fmla="*/ 182 w 182"/>
                  <a:gd name="T19" fmla="*/ 59 h 215"/>
                  <a:gd name="T20" fmla="*/ 135 w 182"/>
                  <a:gd name="T21" fmla="*/ 80 h 215"/>
                  <a:gd name="T22" fmla="*/ 97 w 182"/>
                  <a:gd name="T23" fmla="*/ 97 h 215"/>
                  <a:gd name="T24" fmla="*/ 49 w 182"/>
                  <a:gd name="T25" fmla="*/ 139 h 215"/>
                  <a:gd name="T26" fmla="*/ 59 w 182"/>
                  <a:gd name="T27" fmla="*/ 101 h 215"/>
                  <a:gd name="T28" fmla="*/ 91 w 182"/>
                  <a:gd name="T29" fmla="*/ 59 h 215"/>
                  <a:gd name="T30" fmla="*/ 150 w 182"/>
                  <a:gd name="T31" fmla="*/ 38 h 215"/>
                  <a:gd name="T32" fmla="*/ 118 w 182"/>
                  <a:gd name="T33" fmla="*/ 0 h 215"/>
                  <a:gd name="T34" fmla="*/ 118 w 182"/>
                  <a:gd name="T35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2" h="215">
                    <a:moveTo>
                      <a:pt x="118" y="0"/>
                    </a:moveTo>
                    <a:lnTo>
                      <a:pt x="49" y="44"/>
                    </a:lnTo>
                    <a:lnTo>
                      <a:pt x="0" y="118"/>
                    </a:lnTo>
                    <a:lnTo>
                      <a:pt x="0" y="156"/>
                    </a:lnTo>
                    <a:lnTo>
                      <a:pt x="32" y="197"/>
                    </a:lnTo>
                    <a:lnTo>
                      <a:pt x="82" y="159"/>
                    </a:lnTo>
                    <a:lnTo>
                      <a:pt x="141" y="112"/>
                    </a:lnTo>
                    <a:lnTo>
                      <a:pt x="141" y="177"/>
                    </a:lnTo>
                    <a:lnTo>
                      <a:pt x="171" y="215"/>
                    </a:lnTo>
                    <a:lnTo>
                      <a:pt x="182" y="59"/>
                    </a:lnTo>
                    <a:lnTo>
                      <a:pt x="135" y="80"/>
                    </a:lnTo>
                    <a:lnTo>
                      <a:pt x="97" y="97"/>
                    </a:lnTo>
                    <a:lnTo>
                      <a:pt x="49" y="139"/>
                    </a:lnTo>
                    <a:lnTo>
                      <a:pt x="59" y="101"/>
                    </a:lnTo>
                    <a:lnTo>
                      <a:pt x="91" y="59"/>
                    </a:lnTo>
                    <a:lnTo>
                      <a:pt x="150" y="38"/>
                    </a:lnTo>
                    <a:lnTo>
                      <a:pt x="118" y="0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64" name="Freeform 72"/>
              <p:cNvSpPr>
                <a:spLocks/>
              </p:cNvSpPr>
              <p:nvPr/>
            </p:nvSpPr>
            <p:spPr bwMode="auto">
              <a:xfrm>
                <a:off x="1514" y="750"/>
                <a:ext cx="126" cy="153"/>
              </a:xfrm>
              <a:custGeom>
                <a:avLst/>
                <a:gdLst>
                  <a:gd name="T0" fmla="*/ 224 w 251"/>
                  <a:gd name="T1" fmla="*/ 26 h 306"/>
                  <a:gd name="T2" fmla="*/ 165 w 251"/>
                  <a:gd name="T3" fmla="*/ 0 h 306"/>
                  <a:gd name="T4" fmla="*/ 80 w 251"/>
                  <a:gd name="T5" fmla="*/ 5 h 306"/>
                  <a:gd name="T6" fmla="*/ 42 w 251"/>
                  <a:gd name="T7" fmla="*/ 38 h 306"/>
                  <a:gd name="T8" fmla="*/ 4 w 251"/>
                  <a:gd name="T9" fmla="*/ 101 h 306"/>
                  <a:gd name="T10" fmla="*/ 0 w 251"/>
                  <a:gd name="T11" fmla="*/ 177 h 306"/>
                  <a:gd name="T12" fmla="*/ 9 w 251"/>
                  <a:gd name="T13" fmla="*/ 215 h 306"/>
                  <a:gd name="T14" fmla="*/ 47 w 251"/>
                  <a:gd name="T15" fmla="*/ 241 h 306"/>
                  <a:gd name="T16" fmla="*/ 74 w 251"/>
                  <a:gd name="T17" fmla="*/ 294 h 306"/>
                  <a:gd name="T18" fmla="*/ 127 w 251"/>
                  <a:gd name="T19" fmla="*/ 306 h 306"/>
                  <a:gd name="T20" fmla="*/ 160 w 251"/>
                  <a:gd name="T21" fmla="*/ 277 h 306"/>
                  <a:gd name="T22" fmla="*/ 213 w 251"/>
                  <a:gd name="T23" fmla="*/ 277 h 306"/>
                  <a:gd name="T24" fmla="*/ 251 w 251"/>
                  <a:gd name="T25" fmla="*/ 209 h 306"/>
                  <a:gd name="T26" fmla="*/ 236 w 251"/>
                  <a:gd name="T27" fmla="*/ 177 h 306"/>
                  <a:gd name="T28" fmla="*/ 192 w 251"/>
                  <a:gd name="T29" fmla="*/ 215 h 306"/>
                  <a:gd name="T30" fmla="*/ 154 w 251"/>
                  <a:gd name="T31" fmla="*/ 215 h 306"/>
                  <a:gd name="T32" fmla="*/ 127 w 251"/>
                  <a:gd name="T33" fmla="*/ 247 h 306"/>
                  <a:gd name="T34" fmla="*/ 118 w 251"/>
                  <a:gd name="T35" fmla="*/ 197 h 306"/>
                  <a:gd name="T36" fmla="*/ 133 w 251"/>
                  <a:gd name="T37" fmla="*/ 144 h 306"/>
                  <a:gd name="T38" fmla="*/ 133 w 251"/>
                  <a:gd name="T39" fmla="*/ 97 h 306"/>
                  <a:gd name="T40" fmla="*/ 106 w 251"/>
                  <a:gd name="T41" fmla="*/ 91 h 306"/>
                  <a:gd name="T42" fmla="*/ 85 w 251"/>
                  <a:gd name="T43" fmla="*/ 133 h 306"/>
                  <a:gd name="T44" fmla="*/ 65 w 251"/>
                  <a:gd name="T45" fmla="*/ 197 h 306"/>
                  <a:gd name="T46" fmla="*/ 65 w 251"/>
                  <a:gd name="T47" fmla="*/ 118 h 306"/>
                  <a:gd name="T48" fmla="*/ 85 w 251"/>
                  <a:gd name="T49" fmla="*/ 74 h 306"/>
                  <a:gd name="T50" fmla="*/ 118 w 251"/>
                  <a:gd name="T51" fmla="*/ 47 h 306"/>
                  <a:gd name="T52" fmla="*/ 171 w 251"/>
                  <a:gd name="T53" fmla="*/ 59 h 306"/>
                  <a:gd name="T54" fmla="*/ 213 w 251"/>
                  <a:gd name="T55" fmla="*/ 74 h 306"/>
                  <a:gd name="T56" fmla="*/ 224 w 251"/>
                  <a:gd name="T57" fmla="*/ 26 h 306"/>
                  <a:gd name="T58" fmla="*/ 224 w 251"/>
                  <a:gd name="T59" fmla="*/ 2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51" h="306">
                    <a:moveTo>
                      <a:pt x="224" y="26"/>
                    </a:moveTo>
                    <a:lnTo>
                      <a:pt x="165" y="0"/>
                    </a:lnTo>
                    <a:lnTo>
                      <a:pt x="80" y="5"/>
                    </a:lnTo>
                    <a:lnTo>
                      <a:pt x="42" y="38"/>
                    </a:lnTo>
                    <a:lnTo>
                      <a:pt x="4" y="101"/>
                    </a:lnTo>
                    <a:lnTo>
                      <a:pt x="0" y="177"/>
                    </a:lnTo>
                    <a:lnTo>
                      <a:pt x="9" y="215"/>
                    </a:lnTo>
                    <a:lnTo>
                      <a:pt x="47" y="241"/>
                    </a:lnTo>
                    <a:lnTo>
                      <a:pt x="74" y="294"/>
                    </a:lnTo>
                    <a:lnTo>
                      <a:pt x="127" y="306"/>
                    </a:lnTo>
                    <a:lnTo>
                      <a:pt x="160" y="277"/>
                    </a:lnTo>
                    <a:lnTo>
                      <a:pt x="213" y="277"/>
                    </a:lnTo>
                    <a:lnTo>
                      <a:pt x="251" y="209"/>
                    </a:lnTo>
                    <a:lnTo>
                      <a:pt x="236" y="177"/>
                    </a:lnTo>
                    <a:lnTo>
                      <a:pt x="192" y="215"/>
                    </a:lnTo>
                    <a:lnTo>
                      <a:pt x="154" y="215"/>
                    </a:lnTo>
                    <a:lnTo>
                      <a:pt x="127" y="247"/>
                    </a:lnTo>
                    <a:lnTo>
                      <a:pt x="118" y="197"/>
                    </a:lnTo>
                    <a:lnTo>
                      <a:pt x="133" y="144"/>
                    </a:lnTo>
                    <a:lnTo>
                      <a:pt x="133" y="97"/>
                    </a:lnTo>
                    <a:lnTo>
                      <a:pt x="106" y="91"/>
                    </a:lnTo>
                    <a:lnTo>
                      <a:pt x="85" y="133"/>
                    </a:lnTo>
                    <a:lnTo>
                      <a:pt x="65" y="197"/>
                    </a:lnTo>
                    <a:lnTo>
                      <a:pt x="65" y="118"/>
                    </a:lnTo>
                    <a:lnTo>
                      <a:pt x="85" y="74"/>
                    </a:lnTo>
                    <a:lnTo>
                      <a:pt x="118" y="47"/>
                    </a:lnTo>
                    <a:lnTo>
                      <a:pt x="171" y="59"/>
                    </a:lnTo>
                    <a:lnTo>
                      <a:pt x="213" y="74"/>
                    </a:lnTo>
                    <a:lnTo>
                      <a:pt x="224" y="26"/>
                    </a:lnTo>
                    <a:lnTo>
                      <a:pt x="224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65" name="Freeform 73"/>
              <p:cNvSpPr>
                <a:spLocks/>
              </p:cNvSpPr>
              <p:nvPr/>
            </p:nvSpPr>
            <p:spPr bwMode="auto">
              <a:xfrm>
                <a:off x="950" y="1179"/>
                <a:ext cx="114" cy="112"/>
              </a:xfrm>
              <a:custGeom>
                <a:avLst/>
                <a:gdLst>
                  <a:gd name="T0" fmla="*/ 42 w 229"/>
                  <a:gd name="T1" fmla="*/ 15 h 224"/>
                  <a:gd name="T2" fmla="*/ 154 w 229"/>
                  <a:gd name="T3" fmla="*/ 133 h 224"/>
                  <a:gd name="T4" fmla="*/ 229 w 229"/>
                  <a:gd name="T5" fmla="*/ 224 h 224"/>
                  <a:gd name="T6" fmla="*/ 192 w 229"/>
                  <a:gd name="T7" fmla="*/ 209 h 224"/>
                  <a:gd name="T8" fmla="*/ 59 w 229"/>
                  <a:gd name="T9" fmla="*/ 91 h 224"/>
                  <a:gd name="T10" fmla="*/ 0 w 229"/>
                  <a:gd name="T11" fmla="*/ 27 h 224"/>
                  <a:gd name="T12" fmla="*/ 16 w 229"/>
                  <a:gd name="T13" fmla="*/ 0 h 224"/>
                  <a:gd name="T14" fmla="*/ 42 w 229"/>
                  <a:gd name="T15" fmla="*/ 15 h 224"/>
                  <a:gd name="T16" fmla="*/ 42 w 229"/>
                  <a:gd name="T17" fmla="*/ 15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9" h="224">
                    <a:moveTo>
                      <a:pt x="42" y="15"/>
                    </a:moveTo>
                    <a:lnTo>
                      <a:pt x="154" y="133"/>
                    </a:lnTo>
                    <a:lnTo>
                      <a:pt x="229" y="224"/>
                    </a:lnTo>
                    <a:lnTo>
                      <a:pt x="192" y="209"/>
                    </a:lnTo>
                    <a:lnTo>
                      <a:pt x="59" y="91"/>
                    </a:lnTo>
                    <a:lnTo>
                      <a:pt x="0" y="27"/>
                    </a:lnTo>
                    <a:lnTo>
                      <a:pt x="16" y="0"/>
                    </a:lnTo>
                    <a:lnTo>
                      <a:pt x="42" y="15"/>
                    </a:lnTo>
                    <a:lnTo>
                      <a:pt x="42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66" name="Freeform 74"/>
              <p:cNvSpPr>
                <a:spLocks/>
              </p:cNvSpPr>
              <p:nvPr/>
            </p:nvSpPr>
            <p:spPr bwMode="auto">
              <a:xfrm>
                <a:off x="783" y="1117"/>
                <a:ext cx="145" cy="67"/>
              </a:xfrm>
              <a:custGeom>
                <a:avLst/>
                <a:gdLst>
                  <a:gd name="T0" fmla="*/ 38 w 289"/>
                  <a:gd name="T1" fmla="*/ 0 h 134"/>
                  <a:gd name="T2" fmla="*/ 118 w 289"/>
                  <a:gd name="T3" fmla="*/ 43 h 134"/>
                  <a:gd name="T4" fmla="*/ 182 w 289"/>
                  <a:gd name="T5" fmla="*/ 79 h 134"/>
                  <a:gd name="T6" fmla="*/ 289 w 289"/>
                  <a:gd name="T7" fmla="*/ 96 h 134"/>
                  <a:gd name="T8" fmla="*/ 272 w 289"/>
                  <a:gd name="T9" fmla="*/ 129 h 134"/>
                  <a:gd name="T10" fmla="*/ 230 w 289"/>
                  <a:gd name="T11" fmla="*/ 134 h 134"/>
                  <a:gd name="T12" fmla="*/ 177 w 289"/>
                  <a:gd name="T13" fmla="*/ 129 h 134"/>
                  <a:gd name="T14" fmla="*/ 97 w 289"/>
                  <a:gd name="T15" fmla="*/ 85 h 134"/>
                  <a:gd name="T16" fmla="*/ 26 w 289"/>
                  <a:gd name="T17" fmla="*/ 53 h 134"/>
                  <a:gd name="T18" fmla="*/ 0 w 289"/>
                  <a:gd name="T19" fmla="*/ 17 h 134"/>
                  <a:gd name="T20" fmla="*/ 38 w 289"/>
                  <a:gd name="T21" fmla="*/ 0 h 134"/>
                  <a:gd name="T22" fmla="*/ 38 w 289"/>
                  <a:gd name="T23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9" h="134">
                    <a:moveTo>
                      <a:pt x="38" y="0"/>
                    </a:moveTo>
                    <a:lnTo>
                      <a:pt x="118" y="43"/>
                    </a:lnTo>
                    <a:lnTo>
                      <a:pt x="182" y="79"/>
                    </a:lnTo>
                    <a:lnTo>
                      <a:pt x="289" y="96"/>
                    </a:lnTo>
                    <a:lnTo>
                      <a:pt x="272" y="129"/>
                    </a:lnTo>
                    <a:lnTo>
                      <a:pt x="230" y="134"/>
                    </a:lnTo>
                    <a:lnTo>
                      <a:pt x="177" y="129"/>
                    </a:lnTo>
                    <a:lnTo>
                      <a:pt x="97" y="85"/>
                    </a:lnTo>
                    <a:lnTo>
                      <a:pt x="26" y="53"/>
                    </a:lnTo>
                    <a:lnTo>
                      <a:pt x="0" y="17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67" name="Freeform 75"/>
              <p:cNvSpPr>
                <a:spLocks/>
              </p:cNvSpPr>
              <p:nvPr/>
            </p:nvSpPr>
            <p:spPr bwMode="auto">
              <a:xfrm>
                <a:off x="665" y="1071"/>
                <a:ext cx="226" cy="164"/>
              </a:xfrm>
              <a:custGeom>
                <a:avLst/>
                <a:gdLst>
                  <a:gd name="T0" fmla="*/ 21 w 451"/>
                  <a:gd name="T1" fmla="*/ 0 h 327"/>
                  <a:gd name="T2" fmla="*/ 70 w 451"/>
                  <a:gd name="T3" fmla="*/ 92 h 327"/>
                  <a:gd name="T4" fmla="*/ 103 w 451"/>
                  <a:gd name="T5" fmla="*/ 156 h 327"/>
                  <a:gd name="T6" fmla="*/ 144 w 451"/>
                  <a:gd name="T7" fmla="*/ 221 h 327"/>
                  <a:gd name="T8" fmla="*/ 177 w 451"/>
                  <a:gd name="T9" fmla="*/ 257 h 327"/>
                  <a:gd name="T10" fmla="*/ 230 w 451"/>
                  <a:gd name="T11" fmla="*/ 280 h 327"/>
                  <a:gd name="T12" fmla="*/ 336 w 451"/>
                  <a:gd name="T13" fmla="*/ 263 h 327"/>
                  <a:gd name="T14" fmla="*/ 413 w 451"/>
                  <a:gd name="T15" fmla="*/ 236 h 327"/>
                  <a:gd name="T16" fmla="*/ 451 w 451"/>
                  <a:gd name="T17" fmla="*/ 247 h 327"/>
                  <a:gd name="T18" fmla="*/ 433 w 451"/>
                  <a:gd name="T19" fmla="*/ 289 h 327"/>
                  <a:gd name="T20" fmla="*/ 359 w 451"/>
                  <a:gd name="T21" fmla="*/ 312 h 327"/>
                  <a:gd name="T22" fmla="*/ 295 w 451"/>
                  <a:gd name="T23" fmla="*/ 327 h 327"/>
                  <a:gd name="T24" fmla="*/ 241 w 451"/>
                  <a:gd name="T25" fmla="*/ 327 h 327"/>
                  <a:gd name="T26" fmla="*/ 198 w 451"/>
                  <a:gd name="T27" fmla="*/ 327 h 327"/>
                  <a:gd name="T28" fmla="*/ 144 w 451"/>
                  <a:gd name="T29" fmla="*/ 312 h 327"/>
                  <a:gd name="T30" fmla="*/ 103 w 451"/>
                  <a:gd name="T31" fmla="*/ 253 h 327"/>
                  <a:gd name="T32" fmla="*/ 59 w 451"/>
                  <a:gd name="T33" fmla="*/ 183 h 327"/>
                  <a:gd name="T34" fmla="*/ 27 w 451"/>
                  <a:gd name="T35" fmla="*/ 135 h 327"/>
                  <a:gd name="T36" fmla="*/ 0 w 451"/>
                  <a:gd name="T37" fmla="*/ 38 h 327"/>
                  <a:gd name="T38" fmla="*/ 21 w 451"/>
                  <a:gd name="T39" fmla="*/ 0 h 327"/>
                  <a:gd name="T40" fmla="*/ 21 w 451"/>
                  <a:gd name="T41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1" h="327">
                    <a:moveTo>
                      <a:pt x="21" y="0"/>
                    </a:moveTo>
                    <a:lnTo>
                      <a:pt x="70" y="92"/>
                    </a:lnTo>
                    <a:lnTo>
                      <a:pt x="103" y="156"/>
                    </a:lnTo>
                    <a:lnTo>
                      <a:pt x="144" y="221"/>
                    </a:lnTo>
                    <a:lnTo>
                      <a:pt x="177" y="257"/>
                    </a:lnTo>
                    <a:lnTo>
                      <a:pt x="230" y="280"/>
                    </a:lnTo>
                    <a:lnTo>
                      <a:pt x="336" y="263"/>
                    </a:lnTo>
                    <a:lnTo>
                      <a:pt x="413" y="236"/>
                    </a:lnTo>
                    <a:lnTo>
                      <a:pt x="451" y="247"/>
                    </a:lnTo>
                    <a:lnTo>
                      <a:pt x="433" y="289"/>
                    </a:lnTo>
                    <a:lnTo>
                      <a:pt x="359" y="312"/>
                    </a:lnTo>
                    <a:lnTo>
                      <a:pt x="295" y="327"/>
                    </a:lnTo>
                    <a:lnTo>
                      <a:pt x="241" y="327"/>
                    </a:lnTo>
                    <a:lnTo>
                      <a:pt x="198" y="327"/>
                    </a:lnTo>
                    <a:lnTo>
                      <a:pt x="144" y="312"/>
                    </a:lnTo>
                    <a:lnTo>
                      <a:pt x="103" y="253"/>
                    </a:lnTo>
                    <a:lnTo>
                      <a:pt x="59" y="183"/>
                    </a:lnTo>
                    <a:lnTo>
                      <a:pt x="27" y="135"/>
                    </a:lnTo>
                    <a:lnTo>
                      <a:pt x="0" y="38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68" name="Freeform 76"/>
              <p:cNvSpPr>
                <a:spLocks/>
              </p:cNvSpPr>
              <p:nvPr/>
            </p:nvSpPr>
            <p:spPr bwMode="auto">
              <a:xfrm>
                <a:off x="1761" y="1149"/>
                <a:ext cx="72" cy="482"/>
              </a:xfrm>
              <a:custGeom>
                <a:avLst/>
                <a:gdLst>
                  <a:gd name="T0" fmla="*/ 0 w 145"/>
                  <a:gd name="T1" fmla="*/ 21 h 964"/>
                  <a:gd name="T2" fmla="*/ 42 w 145"/>
                  <a:gd name="T3" fmla="*/ 230 h 964"/>
                  <a:gd name="T4" fmla="*/ 74 w 145"/>
                  <a:gd name="T5" fmla="*/ 424 h 964"/>
                  <a:gd name="T6" fmla="*/ 92 w 145"/>
                  <a:gd name="T7" fmla="*/ 578 h 964"/>
                  <a:gd name="T8" fmla="*/ 107 w 145"/>
                  <a:gd name="T9" fmla="*/ 728 h 964"/>
                  <a:gd name="T10" fmla="*/ 124 w 145"/>
                  <a:gd name="T11" fmla="*/ 964 h 964"/>
                  <a:gd name="T12" fmla="*/ 145 w 145"/>
                  <a:gd name="T13" fmla="*/ 922 h 964"/>
                  <a:gd name="T14" fmla="*/ 128 w 145"/>
                  <a:gd name="T15" fmla="*/ 610 h 964"/>
                  <a:gd name="T16" fmla="*/ 101 w 145"/>
                  <a:gd name="T17" fmla="*/ 371 h 964"/>
                  <a:gd name="T18" fmla="*/ 42 w 145"/>
                  <a:gd name="T19" fmla="*/ 91 h 964"/>
                  <a:gd name="T20" fmla="*/ 27 w 145"/>
                  <a:gd name="T21" fmla="*/ 0 h 964"/>
                  <a:gd name="T22" fmla="*/ 0 w 145"/>
                  <a:gd name="T23" fmla="*/ 21 h 964"/>
                  <a:gd name="T24" fmla="*/ 0 w 145"/>
                  <a:gd name="T25" fmla="*/ 21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5" h="964">
                    <a:moveTo>
                      <a:pt x="0" y="21"/>
                    </a:moveTo>
                    <a:lnTo>
                      <a:pt x="42" y="230"/>
                    </a:lnTo>
                    <a:lnTo>
                      <a:pt x="74" y="424"/>
                    </a:lnTo>
                    <a:lnTo>
                      <a:pt x="92" y="578"/>
                    </a:lnTo>
                    <a:lnTo>
                      <a:pt x="107" y="728"/>
                    </a:lnTo>
                    <a:lnTo>
                      <a:pt x="124" y="964"/>
                    </a:lnTo>
                    <a:lnTo>
                      <a:pt x="145" y="922"/>
                    </a:lnTo>
                    <a:lnTo>
                      <a:pt x="128" y="610"/>
                    </a:lnTo>
                    <a:lnTo>
                      <a:pt x="101" y="371"/>
                    </a:lnTo>
                    <a:lnTo>
                      <a:pt x="42" y="91"/>
                    </a:lnTo>
                    <a:lnTo>
                      <a:pt x="27" y="0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69" name="Freeform 77"/>
              <p:cNvSpPr>
                <a:spLocks/>
              </p:cNvSpPr>
              <p:nvPr/>
            </p:nvSpPr>
            <p:spPr bwMode="auto">
              <a:xfrm>
                <a:off x="1423" y="1045"/>
                <a:ext cx="56" cy="82"/>
              </a:xfrm>
              <a:custGeom>
                <a:avLst/>
                <a:gdLst>
                  <a:gd name="T0" fmla="*/ 59 w 113"/>
                  <a:gd name="T1" fmla="*/ 0 h 165"/>
                  <a:gd name="T2" fmla="*/ 16 w 113"/>
                  <a:gd name="T3" fmla="*/ 91 h 165"/>
                  <a:gd name="T4" fmla="*/ 0 w 113"/>
                  <a:gd name="T5" fmla="*/ 150 h 165"/>
                  <a:gd name="T6" fmla="*/ 42 w 113"/>
                  <a:gd name="T7" fmla="*/ 165 h 165"/>
                  <a:gd name="T8" fmla="*/ 71 w 113"/>
                  <a:gd name="T9" fmla="*/ 91 h 165"/>
                  <a:gd name="T10" fmla="*/ 113 w 113"/>
                  <a:gd name="T11" fmla="*/ 6 h 165"/>
                  <a:gd name="T12" fmla="*/ 59 w 113"/>
                  <a:gd name="T13" fmla="*/ 0 h 165"/>
                  <a:gd name="T14" fmla="*/ 59 w 113"/>
                  <a:gd name="T15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3" h="165">
                    <a:moveTo>
                      <a:pt x="59" y="0"/>
                    </a:moveTo>
                    <a:lnTo>
                      <a:pt x="16" y="91"/>
                    </a:lnTo>
                    <a:lnTo>
                      <a:pt x="0" y="150"/>
                    </a:lnTo>
                    <a:lnTo>
                      <a:pt x="42" y="165"/>
                    </a:lnTo>
                    <a:lnTo>
                      <a:pt x="71" y="91"/>
                    </a:lnTo>
                    <a:lnTo>
                      <a:pt x="113" y="6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70" name="Freeform 78"/>
              <p:cNvSpPr>
                <a:spLocks/>
              </p:cNvSpPr>
              <p:nvPr/>
            </p:nvSpPr>
            <p:spPr bwMode="auto">
              <a:xfrm>
                <a:off x="1455" y="1080"/>
                <a:ext cx="49" cy="69"/>
              </a:xfrm>
              <a:custGeom>
                <a:avLst/>
                <a:gdLst>
                  <a:gd name="T0" fmla="*/ 53 w 97"/>
                  <a:gd name="T1" fmla="*/ 4 h 139"/>
                  <a:gd name="T2" fmla="*/ 21 w 97"/>
                  <a:gd name="T3" fmla="*/ 36 h 139"/>
                  <a:gd name="T4" fmla="*/ 0 w 97"/>
                  <a:gd name="T5" fmla="*/ 113 h 139"/>
                  <a:gd name="T6" fmla="*/ 42 w 97"/>
                  <a:gd name="T7" fmla="*/ 139 h 139"/>
                  <a:gd name="T8" fmla="*/ 53 w 97"/>
                  <a:gd name="T9" fmla="*/ 86 h 139"/>
                  <a:gd name="T10" fmla="*/ 97 w 97"/>
                  <a:gd name="T11" fmla="*/ 0 h 139"/>
                  <a:gd name="T12" fmla="*/ 53 w 97"/>
                  <a:gd name="T13" fmla="*/ 4 h 139"/>
                  <a:gd name="T14" fmla="*/ 53 w 97"/>
                  <a:gd name="T15" fmla="*/ 4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7" h="139">
                    <a:moveTo>
                      <a:pt x="53" y="4"/>
                    </a:moveTo>
                    <a:lnTo>
                      <a:pt x="21" y="36"/>
                    </a:lnTo>
                    <a:lnTo>
                      <a:pt x="0" y="113"/>
                    </a:lnTo>
                    <a:lnTo>
                      <a:pt x="42" y="139"/>
                    </a:lnTo>
                    <a:lnTo>
                      <a:pt x="53" y="86"/>
                    </a:lnTo>
                    <a:lnTo>
                      <a:pt x="97" y="0"/>
                    </a:lnTo>
                    <a:lnTo>
                      <a:pt x="53" y="4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71" name="Freeform 79"/>
              <p:cNvSpPr>
                <a:spLocks/>
              </p:cNvSpPr>
              <p:nvPr/>
            </p:nvSpPr>
            <p:spPr bwMode="auto">
              <a:xfrm>
                <a:off x="1547" y="1125"/>
                <a:ext cx="47" cy="89"/>
              </a:xfrm>
              <a:custGeom>
                <a:avLst/>
                <a:gdLst>
                  <a:gd name="T0" fmla="*/ 53 w 95"/>
                  <a:gd name="T1" fmla="*/ 0 h 176"/>
                  <a:gd name="T2" fmla="*/ 20 w 95"/>
                  <a:gd name="T3" fmla="*/ 36 h 176"/>
                  <a:gd name="T4" fmla="*/ 0 w 95"/>
                  <a:gd name="T5" fmla="*/ 95 h 176"/>
                  <a:gd name="T6" fmla="*/ 0 w 95"/>
                  <a:gd name="T7" fmla="*/ 176 h 176"/>
                  <a:gd name="T8" fmla="*/ 30 w 95"/>
                  <a:gd name="T9" fmla="*/ 133 h 176"/>
                  <a:gd name="T10" fmla="*/ 62 w 95"/>
                  <a:gd name="T11" fmla="*/ 68 h 176"/>
                  <a:gd name="T12" fmla="*/ 95 w 95"/>
                  <a:gd name="T13" fmla="*/ 9 h 176"/>
                  <a:gd name="T14" fmla="*/ 53 w 95"/>
                  <a:gd name="T15" fmla="*/ 0 h 176"/>
                  <a:gd name="T16" fmla="*/ 53 w 95"/>
                  <a:gd name="T17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176">
                    <a:moveTo>
                      <a:pt x="53" y="0"/>
                    </a:moveTo>
                    <a:lnTo>
                      <a:pt x="20" y="36"/>
                    </a:lnTo>
                    <a:lnTo>
                      <a:pt x="0" y="95"/>
                    </a:lnTo>
                    <a:lnTo>
                      <a:pt x="0" y="176"/>
                    </a:lnTo>
                    <a:lnTo>
                      <a:pt x="30" y="133"/>
                    </a:lnTo>
                    <a:lnTo>
                      <a:pt x="62" y="68"/>
                    </a:lnTo>
                    <a:lnTo>
                      <a:pt x="95" y="9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72" name="Freeform 80"/>
              <p:cNvSpPr>
                <a:spLocks/>
              </p:cNvSpPr>
              <p:nvPr/>
            </p:nvSpPr>
            <p:spPr bwMode="auto">
              <a:xfrm>
                <a:off x="1528" y="1261"/>
                <a:ext cx="181" cy="113"/>
              </a:xfrm>
              <a:custGeom>
                <a:avLst/>
                <a:gdLst>
                  <a:gd name="T0" fmla="*/ 0 w 364"/>
                  <a:gd name="T1" fmla="*/ 0 h 227"/>
                  <a:gd name="T2" fmla="*/ 92 w 364"/>
                  <a:gd name="T3" fmla="*/ 12 h 227"/>
                  <a:gd name="T4" fmla="*/ 193 w 364"/>
                  <a:gd name="T5" fmla="*/ 50 h 227"/>
                  <a:gd name="T6" fmla="*/ 284 w 364"/>
                  <a:gd name="T7" fmla="*/ 97 h 227"/>
                  <a:gd name="T8" fmla="*/ 364 w 364"/>
                  <a:gd name="T9" fmla="*/ 151 h 227"/>
                  <a:gd name="T10" fmla="*/ 364 w 364"/>
                  <a:gd name="T11" fmla="*/ 227 h 227"/>
                  <a:gd name="T12" fmla="*/ 301 w 364"/>
                  <a:gd name="T13" fmla="*/ 173 h 227"/>
                  <a:gd name="T14" fmla="*/ 193 w 364"/>
                  <a:gd name="T15" fmla="*/ 109 h 227"/>
                  <a:gd name="T16" fmla="*/ 124 w 364"/>
                  <a:gd name="T17" fmla="*/ 82 h 227"/>
                  <a:gd name="T18" fmla="*/ 6 w 364"/>
                  <a:gd name="T19" fmla="*/ 76 h 227"/>
                  <a:gd name="T20" fmla="*/ 0 w 364"/>
                  <a:gd name="T21" fmla="*/ 0 h 227"/>
                  <a:gd name="T22" fmla="*/ 0 w 364"/>
                  <a:gd name="T23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4" h="227">
                    <a:moveTo>
                      <a:pt x="0" y="0"/>
                    </a:moveTo>
                    <a:lnTo>
                      <a:pt x="92" y="12"/>
                    </a:lnTo>
                    <a:lnTo>
                      <a:pt x="193" y="50"/>
                    </a:lnTo>
                    <a:lnTo>
                      <a:pt x="284" y="97"/>
                    </a:lnTo>
                    <a:lnTo>
                      <a:pt x="364" y="151"/>
                    </a:lnTo>
                    <a:lnTo>
                      <a:pt x="364" y="227"/>
                    </a:lnTo>
                    <a:lnTo>
                      <a:pt x="301" y="173"/>
                    </a:lnTo>
                    <a:lnTo>
                      <a:pt x="193" y="109"/>
                    </a:lnTo>
                    <a:lnTo>
                      <a:pt x="124" y="82"/>
                    </a:lnTo>
                    <a:lnTo>
                      <a:pt x="6" y="7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73" name="Freeform 81"/>
              <p:cNvSpPr>
                <a:spLocks/>
              </p:cNvSpPr>
              <p:nvPr/>
            </p:nvSpPr>
            <p:spPr bwMode="auto">
              <a:xfrm>
                <a:off x="1506" y="1181"/>
                <a:ext cx="140" cy="477"/>
              </a:xfrm>
              <a:custGeom>
                <a:avLst/>
                <a:gdLst>
                  <a:gd name="T0" fmla="*/ 32 w 279"/>
                  <a:gd name="T1" fmla="*/ 0 h 954"/>
                  <a:gd name="T2" fmla="*/ 0 w 279"/>
                  <a:gd name="T3" fmla="*/ 85 h 954"/>
                  <a:gd name="T4" fmla="*/ 11 w 279"/>
                  <a:gd name="T5" fmla="*/ 224 h 954"/>
                  <a:gd name="T6" fmla="*/ 21 w 279"/>
                  <a:gd name="T7" fmla="*/ 306 h 954"/>
                  <a:gd name="T8" fmla="*/ 85 w 279"/>
                  <a:gd name="T9" fmla="*/ 465 h 954"/>
                  <a:gd name="T10" fmla="*/ 144 w 279"/>
                  <a:gd name="T11" fmla="*/ 600 h 954"/>
                  <a:gd name="T12" fmla="*/ 188 w 279"/>
                  <a:gd name="T13" fmla="*/ 695 h 954"/>
                  <a:gd name="T14" fmla="*/ 253 w 279"/>
                  <a:gd name="T15" fmla="*/ 954 h 954"/>
                  <a:gd name="T16" fmla="*/ 279 w 279"/>
                  <a:gd name="T17" fmla="*/ 830 h 954"/>
                  <a:gd name="T18" fmla="*/ 230 w 279"/>
                  <a:gd name="T19" fmla="*/ 669 h 954"/>
                  <a:gd name="T20" fmla="*/ 177 w 279"/>
                  <a:gd name="T21" fmla="*/ 557 h 954"/>
                  <a:gd name="T22" fmla="*/ 123 w 279"/>
                  <a:gd name="T23" fmla="*/ 427 h 954"/>
                  <a:gd name="T24" fmla="*/ 82 w 279"/>
                  <a:gd name="T25" fmla="*/ 306 h 954"/>
                  <a:gd name="T26" fmla="*/ 70 w 279"/>
                  <a:gd name="T27" fmla="*/ 197 h 954"/>
                  <a:gd name="T28" fmla="*/ 64 w 279"/>
                  <a:gd name="T29" fmla="*/ 74 h 954"/>
                  <a:gd name="T30" fmla="*/ 59 w 279"/>
                  <a:gd name="T31" fmla="*/ 0 h 954"/>
                  <a:gd name="T32" fmla="*/ 32 w 279"/>
                  <a:gd name="T33" fmla="*/ 0 h 954"/>
                  <a:gd name="T34" fmla="*/ 32 w 279"/>
                  <a:gd name="T35" fmla="*/ 0 h 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9" h="954">
                    <a:moveTo>
                      <a:pt x="32" y="0"/>
                    </a:moveTo>
                    <a:lnTo>
                      <a:pt x="0" y="85"/>
                    </a:lnTo>
                    <a:lnTo>
                      <a:pt x="11" y="224"/>
                    </a:lnTo>
                    <a:lnTo>
                      <a:pt x="21" y="306"/>
                    </a:lnTo>
                    <a:lnTo>
                      <a:pt x="85" y="465"/>
                    </a:lnTo>
                    <a:lnTo>
                      <a:pt x="144" y="600"/>
                    </a:lnTo>
                    <a:lnTo>
                      <a:pt x="188" y="695"/>
                    </a:lnTo>
                    <a:lnTo>
                      <a:pt x="253" y="954"/>
                    </a:lnTo>
                    <a:lnTo>
                      <a:pt x="279" y="830"/>
                    </a:lnTo>
                    <a:lnTo>
                      <a:pt x="230" y="669"/>
                    </a:lnTo>
                    <a:lnTo>
                      <a:pt x="177" y="557"/>
                    </a:lnTo>
                    <a:lnTo>
                      <a:pt x="123" y="427"/>
                    </a:lnTo>
                    <a:lnTo>
                      <a:pt x="82" y="306"/>
                    </a:lnTo>
                    <a:lnTo>
                      <a:pt x="70" y="197"/>
                    </a:lnTo>
                    <a:lnTo>
                      <a:pt x="64" y="74"/>
                    </a:lnTo>
                    <a:lnTo>
                      <a:pt x="59" y="0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74" name="Freeform 82"/>
              <p:cNvSpPr>
                <a:spLocks/>
              </p:cNvSpPr>
              <p:nvPr/>
            </p:nvSpPr>
            <p:spPr bwMode="auto">
              <a:xfrm>
                <a:off x="1372" y="943"/>
                <a:ext cx="228" cy="184"/>
              </a:xfrm>
              <a:custGeom>
                <a:avLst/>
                <a:gdLst>
                  <a:gd name="T0" fmla="*/ 0 w 456"/>
                  <a:gd name="T1" fmla="*/ 289 h 368"/>
                  <a:gd name="T2" fmla="*/ 17 w 456"/>
                  <a:gd name="T3" fmla="*/ 209 h 368"/>
                  <a:gd name="T4" fmla="*/ 81 w 456"/>
                  <a:gd name="T5" fmla="*/ 100 h 368"/>
                  <a:gd name="T6" fmla="*/ 97 w 456"/>
                  <a:gd name="T7" fmla="*/ 74 h 368"/>
                  <a:gd name="T8" fmla="*/ 156 w 456"/>
                  <a:gd name="T9" fmla="*/ 70 h 368"/>
                  <a:gd name="T10" fmla="*/ 235 w 456"/>
                  <a:gd name="T11" fmla="*/ 5 h 368"/>
                  <a:gd name="T12" fmla="*/ 306 w 456"/>
                  <a:gd name="T13" fmla="*/ 0 h 368"/>
                  <a:gd name="T14" fmla="*/ 306 w 456"/>
                  <a:gd name="T15" fmla="*/ 38 h 368"/>
                  <a:gd name="T16" fmla="*/ 370 w 456"/>
                  <a:gd name="T17" fmla="*/ 32 h 368"/>
                  <a:gd name="T18" fmla="*/ 386 w 456"/>
                  <a:gd name="T19" fmla="*/ 59 h 368"/>
                  <a:gd name="T20" fmla="*/ 338 w 456"/>
                  <a:gd name="T21" fmla="*/ 144 h 368"/>
                  <a:gd name="T22" fmla="*/ 386 w 456"/>
                  <a:gd name="T23" fmla="*/ 144 h 368"/>
                  <a:gd name="T24" fmla="*/ 424 w 456"/>
                  <a:gd name="T25" fmla="*/ 156 h 368"/>
                  <a:gd name="T26" fmla="*/ 456 w 456"/>
                  <a:gd name="T27" fmla="*/ 188 h 368"/>
                  <a:gd name="T28" fmla="*/ 445 w 456"/>
                  <a:gd name="T29" fmla="*/ 224 h 368"/>
                  <a:gd name="T30" fmla="*/ 412 w 456"/>
                  <a:gd name="T31" fmla="*/ 277 h 368"/>
                  <a:gd name="T32" fmla="*/ 403 w 456"/>
                  <a:gd name="T33" fmla="*/ 327 h 368"/>
                  <a:gd name="T34" fmla="*/ 376 w 456"/>
                  <a:gd name="T35" fmla="*/ 368 h 368"/>
                  <a:gd name="T36" fmla="*/ 350 w 456"/>
                  <a:gd name="T37" fmla="*/ 348 h 368"/>
                  <a:gd name="T38" fmla="*/ 350 w 456"/>
                  <a:gd name="T39" fmla="*/ 306 h 368"/>
                  <a:gd name="T40" fmla="*/ 350 w 456"/>
                  <a:gd name="T41" fmla="*/ 256 h 368"/>
                  <a:gd name="T42" fmla="*/ 376 w 456"/>
                  <a:gd name="T43" fmla="*/ 197 h 368"/>
                  <a:gd name="T44" fmla="*/ 327 w 456"/>
                  <a:gd name="T45" fmla="*/ 197 h 368"/>
                  <a:gd name="T46" fmla="*/ 294 w 456"/>
                  <a:gd name="T47" fmla="*/ 176 h 368"/>
                  <a:gd name="T48" fmla="*/ 285 w 456"/>
                  <a:gd name="T49" fmla="*/ 138 h 368"/>
                  <a:gd name="T50" fmla="*/ 317 w 456"/>
                  <a:gd name="T51" fmla="*/ 91 h 368"/>
                  <a:gd name="T52" fmla="*/ 273 w 456"/>
                  <a:gd name="T53" fmla="*/ 70 h 368"/>
                  <a:gd name="T54" fmla="*/ 188 w 456"/>
                  <a:gd name="T55" fmla="*/ 138 h 368"/>
                  <a:gd name="T56" fmla="*/ 123 w 456"/>
                  <a:gd name="T57" fmla="*/ 138 h 368"/>
                  <a:gd name="T58" fmla="*/ 87 w 456"/>
                  <a:gd name="T59" fmla="*/ 197 h 368"/>
                  <a:gd name="T60" fmla="*/ 55 w 456"/>
                  <a:gd name="T61" fmla="*/ 241 h 368"/>
                  <a:gd name="T62" fmla="*/ 49 w 456"/>
                  <a:gd name="T63" fmla="*/ 300 h 368"/>
                  <a:gd name="T64" fmla="*/ 0 w 456"/>
                  <a:gd name="T65" fmla="*/ 289 h 368"/>
                  <a:gd name="T66" fmla="*/ 0 w 456"/>
                  <a:gd name="T67" fmla="*/ 289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56" h="368">
                    <a:moveTo>
                      <a:pt x="0" y="289"/>
                    </a:moveTo>
                    <a:lnTo>
                      <a:pt x="17" y="209"/>
                    </a:lnTo>
                    <a:lnTo>
                      <a:pt x="81" y="100"/>
                    </a:lnTo>
                    <a:lnTo>
                      <a:pt x="97" y="74"/>
                    </a:lnTo>
                    <a:lnTo>
                      <a:pt x="156" y="70"/>
                    </a:lnTo>
                    <a:lnTo>
                      <a:pt x="235" y="5"/>
                    </a:lnTo>
                    <a:lnTo>
                      <a:pt x="306" y="0"/>
                    </a:lnTo>
                    <a:lnTo>
                      <a:pt x="306" y="38"/>
                    </a:lnTo>
                    <a:lnTo>
                      <a:pt x="370" y="32"/>
                    </a:lnTo>
                    <a:lnTo>
                      <a:pt x="386" y="59"/>
                    </a:lnTo>
                    <a:lnTo>
                      <a:pt x="338" y="144"/>
                    </a:lnTo>
                    <a:lnTo>
                      <a:pt x="386" y="144"/>
                    </a:lnTo>
                    <a:lnTo>
                      <a:pt x="424" y="156"/>
                    </a:lnTo>
                    <a:lnTo>
                      <a:pt x="456" y="188"/>
                    </a:lnTo>
                    <a:lnTo>
                      <a:pt x="445" y="224"/>
                    </a:lnTo>
                    <a:lnTo>
                      <a:pt x="412" y="277"/>
                    </a:lnTo>
                    <a:lnTo>
                      <a:pt x="403" y="327"/>
                    </a:lnTo>
                    <a:lnTo>
                      <a:pt x="376" y="368"/>
                    </a:lnTo>
                    <a:lnTo>
                      <a:pt x="350" y="348"/>
                    </a:lnTo>
                    <a:lnTo>
                      <a:pt x="350" y="306"/>
                    </a:lnTo>
                    <a:lnTo>
                      <a:pt x="350" y="256"/>
                    </a:lnTo>
                    <a:lnTo>
                      <a:pt x="376" y="197"/>
                    </a:lnTo>
                    <a:lnTo>
                      <a:pt x="327" y="197"/>
                    </a:lnTo>
                    <a:lnTo>
                      <a:pt x="294" y="176"/>
                    </a:lnTo>
                    <a:lnTo>
                      <a:pt x="285" y="138"/>
                    </a:lnTo>
                    <a:lnTo>
                      <a:pt x="317" y="91"/>
                    </a:lnTo>
                    <a:lnTo>
                      <a:pt x="273" y="70"/>
                    </a:lnTo>
                    <a:lnTo>
                      <a:pt x="188" y="138"/>
                    </a:lnTo>
                    <a:lnTo>
                      <a:pt x="123" y="138"/>
                    </a:lnTo>
                    <a:lnTo>
                      <a:pt x="87" y="197"/>
                    </a:lnTo>
                    <a:lnTo>
                      <a:pt x="55" y="241"/>
                    </a:lnTo>
                    <a:lnTo>
                      <a:pt x="49" y="300"/>
                    </a:lnTo>
                    <a:lnTo>
                      <a:pt x="0" y="289"/>
                    </a:lnTo>
                    <a:lnTo>
                      <a:pt x="0" y="2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75" name="Freeform 83"/>
              <p:cNvSpPr>
                <a:spLocks/>
              </p:cNvSpPr>
              <p:nvPr/>
            </p:nvSpPr>
            <p:spPr bwMode="auto">
              <a:xfrm>
                <a:off x="714" y="1192"/>
                <a:ext cx="187" cy="144"/>
              </a:xfrm>
              <a:custGeom>
                <a:avLst/>
                <a:gdLst>
                  <a:gd name="T0" fmla="*/ 0 w 374"/>
                  <a:gd name="T1" fmla="*/ 0 h 289"/>
                  <a:gd name="T2" fmla="*/ 59 w 374"/>
                  <a:gd name="T3" fmla="*/ 106 h 289"/>
                  <a:gd name="T4" fmla="*/ 118 w 374"/>
                  <a:gd name="T5" fmla="*/ 182 h 289"/>
                  <a:gd name="T6" fmla="*/ 177 w 374"/>
                  <a:gd name="T7" fmla="*/ 235 h 289"/>
                  <a:gd name="T8" fmla="*/ 230 w 374"/>
                  <a:gd name="T9" fmla="*/ 262 h 289"/>
                  <a:gd name="T10" fmla="*/ 283 w 374"/>
                  <a:gd name="T11" fmla="*/ 289 h 289"/>
                  <a:gd name="T12" fmla="*/ 336 w 374"/>
                  <a:gd name="T13" fmla="*/ 279 h 289"/>
                  <a:gd name="T14" fmla="*/ 363 w 374"/>
                  <a:gd name="T15" fmla="*/ 247 h 289"/>
                  <a:gd name="T16" fmla="*/ 374 w 374"/>
                  <a:gd name="T17" fmla="*/ 161 h 289"/>
                  <a:gd name="T18" fmla="*/ 369 w 374"/>
                  <a:gd name="T19" fmla="*/ 80 h 289"/>
                  <a:gd name="T20" fmla="*/ 354 w 374"/>
                  <a:gd name="T21" fmla="*/ 53 h 289"/>
                  <a:gd name="T22" fmla="*/ 310 w 374"/>
                  <a:gd name="T23" fmla="*/ 26 h 289"/>
                  <a:gd name="T24" fmla="*/ 316 w 374"/>
                  <a:gd name="T25" fmla="*/ 97 h 289"/>
                  <a:gd name="T26" fmla="*/ 321 w 374"/>
                  <a:gd name="T27" fmla="*/ 171 h 289"/>
                  <a:gd name="T28" fmla="*/ 316 w 374"/>
                  <a:gd name="T29" fmla="*/ 214 h 289"/>
                  <a:gd name="T30" fmla="*/ 295 w 374"/>
                  <a:gd name="T31" fmla="*/ 230 h 289"/>
                  <a:gd name="T32" fmla="*/ 257 w 374"/>
                  <a:gd name="T33" fmla="*/ 214 h 289"/>
                  <a:gd name="T34" fmla="*/ 198 w 374"/>
                  <a:gd name="T35" fmla="*/ 176 h 289"/>
                  <a:gd name="T36" fmla="*/ 139 w 374"/>
                  <a:gd name="T37" fmla="*/ 123 h 289"/>
                  <a:gd name="T38" fmla="*/ 68 w 374"/>
                  <a:gd name="T39" fmla="*/ 47 h 289"/>
                  <a:gd name="T40" fmla="*/ 0 w 374"/>
                  <a:gd name="T41" fmla="*/ 0 h 289"/>
                  <a:gd name="T42" fmla="*/ 0 w 374"/>
                  <a:gd name="T43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4" h="289">
                    <a:moveTo>
                      <a:pt x="0" y="0"/>
                    </a:moveTo>
                    <a:lnTo>
                      <a:pt x="59" y="106"/>
                    </a:lnTo>
                    <a:lnTo>
                      <a:pt x="118" y="182"/>
                    </a:lnTo>
                    <a:lnTo>
                      <a:pt x="177" y="235"/>
                    </a:lnTo>
                    <a:lnTo>
                      <a:pt x="230" y="262"/>
                    </a:lnTo>
                    <a:lnTo>
                      <a:pt x="283" y="289"/>
                    </a:lnTo>
                    <a:lnTo>
                      <a:pt x="336" y="279"/>
                    </a:lnTo>
                    <a:lnTo>
                      <a:pt x="363" y="247"/>
                    </a:lnTo>
                    <a:lnTo>
                      <a:pt x="374" y="161"/>
                    </a:lnTo>
                    <a:lnTo>
                      <a:pt x="369" y="80"/>
                    </a:lnTo>
                    <a:lnTo>
                      <a:pt x="354" y="53"/>
                    </a:lnTo>
                    <a:lnTo>
                      <a:pt x="310" y="26"/>
                    </a:lnTo>
                    <a:lnTo>
                      <a:pt x="316" y="97"/>
                    </a:lnTo>
                    <a:lnTo>
                      <a:pt x="321" y="171"/>
                    </a:lnTo>
                    <a:lnTo>
                      <a:pt x="316" y="214"/>
                    </a:lnTo>
                    <a:lnTo>
                      <a:pt x="295" y="230"/>
                    </a:lnTo>
                    <a:lnTo>
                      <a:pt x="257" y="214"/>
                    </a:lnTo>
                    <a:lnTo>
                      <a:pt x="198" y="176"/>
                    </a:lnTo>
                    <a:lnTo>
                      <a:pt x="139" y="123"/>
                    </a:lnTo>
                    <a:lnTo>
                      <a:pt x="68" y="4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76" name="Freeform 84"/>
              <p:cNvSpPr>
                <a:spLocks/>
              </p:cNvSpPr>
              <p:nvPr/>
            </p:nvSpPr>
            <p:spPr bwMode="auto">
              <a:xfrm>
                <a:off x="1321" y="1101"/>
                <a:ext cx="148" cy="576"/>
              </a:xfrm>
              <a:custGeom>
                <a:avLst/>
                <a:gdLst>
                  <a:gd name="T0" fmla="*/ 97 w 295"/>
                  <a:gd name="T1" fmla="*/ 12 h 1152"/>
                  <a:gd name="T2" fmla="*/ 65 w 295"/>
                  <a:gd name="T3" fmla="*/ 124 h 1152"/>
                  <a:gd name="T4" fmla="*/ 42 w 295"/>
                  <a:gd name="T5" fmla="*/ 247 h 1152"/>
                  <a:gd name="T6" fmla="*/ 32 w 295"/>
                  <a:gd name="T7" fmla="*/ 424 h 1152"/>
                  <a:gd name="T8" fmla="*/ 38 w 295"/>
                  <a:gd name="T9" fmla="*/ 542 h 1152"/>
                  <a:gd name="T10" fmla="*/ 47 w 295"/>
                  <a:gd name="T11" fmla="*/ 645 h 1152"/>
                  <a:gd name="T12" fmla="*/ 65 w 295"/>
                  <a:gd name="T13" fmla="*/ 751 h 1152"/>
                  <a:gd name="T14" fmla="*/ 65 w 295"/>
                  <a:gd name="T15" fmla="*/ 875 h 1152"/>
                  <a:gd name="T16" fmla="*/ 21 w 295"/>
                  <a:gd name="T17" fmla="*/ 998 h 1152"/>
                  <a:gd name="T18" fmla="*/ 0 w 295"/>
                  <a:gd name="T19" fmla="*/ 1099 h 1152"/>
                  <a:gd name="T20" fmla="*/ 27 w 295"/>
                  <a:gd name="T21" fmla="*/ 1137 h 1152"/>
                  <a:gd name="T22" fmla="*/ 74 w 295"/>
                  <a:gd name="T23" fmla="*/ 1152 h 1152"/>
                  <a:gd name="T24" fmla="*/ 133 w 295"/>
                  <a:gd name="T25" fmla="*/ 1148 h 1152"/>
                  <a:gd name="T26" fmla="*/ 198 w 295"/>
                  <a:gd name="T27" fmla="*/ 1089 h 1152"/>
                  <a:gd name="T28" fmla="*/ 245 w 295"/>
                  <a:gd name="T29" fmla="*/ 1008 h 1152"/>
                  <a:gd name="T30" fmla="*/ 295 w 295"/>
                  <a:gd name="T31" fmla="*/ 943 h 1152"/>
                  <a:gd name="T32" fmla="*/ 283 w 295"/>
                  <a:gd name="T33" fmla="*/ 913 h 1152"/>
                  <a:gd name="T34" fmla="*/ 241 w 295"/>
                  <a:gd name="T35" fmla="*/ 922 h 1152"/>
                  <a:gd name="T36" fmla="*/ 215 w 295"/>
                  <a:gd name="T37" fmla="*/ 992 h 1152"/>
                  <a:gd name="T38" fmla="*/ 139 w 295"/>
                  <a:gd name="T39" fmla="*/ 1061 h 1152"/>
                  <a:gd name="T40" fmla="*/ 97 w 295"/>
                  <a:gd name="T41" fmla="*/ 1116 h 1152"/>
                  <a:gd name="T42" fmla="*/ 65 w 295"/>
                  <a:gd name="T43" fmla="*/ 1105 h 1152"/>
                  <a:gd name="T44" fmla="*/ 53 w 295"/>
                  <a:gd name="T45" fmla="*/ 1078 h 1152"/>
                  <a:gd name="T46" fmla="*/ 80 w 295"/>
                  <a:gd name="T47" fmla="*/ 998 h 1152"/>
                  <a:gd name="T48" fmla="*/ 106 w 295"/>
                  <a:gd name="T49" fmla="*/ 901 h 1152"/>
                  <a:gd name="T50" fmla="*/ 123 w 295"/>
                  <a:gd name="T51" fmla="*/ 825 h 1152"/>
                  <a:gd name="T52" fmla="*/ 112 w 295"/>
                  <a:gd name="T53" fmla="*/ 719 h 1152"/>
                  <a:gd name="T54" fmla="*/ 91 w 295"/>
                  <a:gd name="T55" fmla="*/ 557 h 1152"/>
                  <a:gd name="T56" fmla="*/ 91 w 295"/>
                  <a:gd name="T57" fmla="*/ 424 h 1152"/>
                  <a:gd name="T58" fmla="*/ 97 w 295"/>
                  <a:gd name="T59" fmla="*/ 280 h 1152"/>
                  <a:gd name="T60" fmla="*/ 106 w 295"/>
                  <a:gd name="T61" fmla="*/ 162 h 1152"/>
                  <a:gd name="T62" fmla="*/ 133 w 295"/>
                  <a:gd name="T63" fmla="*/ 65 h 1152"/>
                  <a:gd name="T64" fmla="*/ 150 w 295"/>
                  <a:gd name="T65" fmla="*/ 0 h 1152"/>
                  <a:gd name="T66" fmla="*/ 97 w 295"/>
                  <a:gd name="T67" fmla="*/ 12 h 1152"/>
                  <a:gd name="T68" fmla="*/ 97 w 295"/>
                  <a:gd name="T69" fmla="*/ 12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95" h="1152">
                    <a:moveTo>
                      <a:pt x="97" y="12"/>
                    </a:moveTo>
                    <a:lnTo>
                      <a:pt x="65" y="124"/>
                    </a:lnTo>
                    <a:lnTo>
                      <a:pt x="42" y="247"/>
                    </a:lnTo>
                    <a:lnTo>
                      <a:pt x="32" y="424"/>
                    </a:lnTo>
                    <a:lnTo>
                      <a:pt x="38" y="542"/>
                    </a:lnTo>
                    <a:lnTo>
                      <a:pt x="47" y="645"/>
                    </a:lnTo>
                    <a:lnTo>
                      <a:pt x="65" y="751"/>
                    </a:lnTo>
                    <a:lnTo>
                      <a:pt x="65" y="875"/>
                    </a:lnTo>
                    <a:lnTo>
                      <a:pt x="21" y="998"/>
                    </a:lnTo>
                    <a:lnTo>
                      <a:pt x="0" y="1099"/>
                    </a:lnTo>
                    <a:lnTo>
                      <a:pt x="27" y="1137"/>
                    </a:lnTo>
                    <a:lnTo>
                      <a:pt x="74" y="1152"/>
                    </a:lnTo>
                    <a:lnTo>
                      <a:pt x="133" y="1148"/>
                    </a:lnTo>
                    <a:lnTo>
                      <a:pt x="198" y="1089"/>
                    </a:lnTo>
                    <a:lnTo>
                      <a:pt x="245" y="1008"/>
                    </a:lnTo>
                    <a:lnTo>
                      <a:pt x="295" y="943"/>
                    </a:lnTo>
                    <a:lnTo>
                      <a:pt x="283" y="913"/>
                    </a:lnTo>
                    <a:lnTo>
                      <a:pt x="241" y="922"/>
                    </a:lnTo>
                    <a:lnTo>
                      <a:pt x="215" y="992"/>
                    </a:lnTo>
                    <a:lnTo>
                      <a:pt x="139" y="1061"/>
                    </a:lnTo>
                    <a:lnTo>
                      <a:pt x="97" y="1116"/>
                    </a:lnTo>
                    <a:lnTo>
                      <a:pt x="65" y="1105"/>
                    </a:lnTo>
                    <a:lnTo>
                      <a:pt x="53" y="1078"/>
                    </a:lnTo>
                    <a:lnTo>
                      <a:pt x="80" y="998"/>
                    </a:lnTo>
                    <a:lnTo>
                      <a:pt x="106" y="901"/>
                    </a:lnTo>
                    <a:lnTo>
                      <a:pt x="123" y="825"/>
                    </a:lnTo>
                    <a:lnTo>
                      <a:pt x="112" y="719"/>
                    </a:lnTo>
                    <a:lnTo>
                      <a:pt x="91" y="557"/>
                    </a:lnTo>
                    <a:lnTo>
                      <a:pt x="91" y="424"/>
                    </a:lnTo>
                    <a:lnTo>
                      <a:pt x="97" y="280"/>
                    </a:lnTo>
                    <a:lnTo>
                      <a:pt x="106" y="162"/>
                    </a:lnTo>
                    <a:lnTo>
                      <a:pt x="133" y="65"/>
                    </a:lnTo>
                    <a:lnTo>
                      <a:pt x="150" y="0"/>
                    </a:lnTo>
                    <a:lnTo>
                      <a:pt x="97" y="12"/>
                    </a:lnTo>
                    <a:lnTo>
                      <a:pt x="97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77" name="Freeform 85"/>
              <p:cNvSpPr>
                <a:spLocks/>
              </p:cNvSpPr>
              <p:nvPr/>
            </p:nvSpPr>
            <p:spPr bwMode="auto">
              <a:xfrm>
                <a:off x="1401" y="1479"/>
                <a:ext cx="217" cy="262"/>
              </a:xfrm>
              <a:custGeom>
                <a:avLst/>
                <a:gdLst>
                  <a:gd name="T0" fmla="*/ 370 w 433"/>
                  <a:gd name="T1" fmla="*/ 0 h 524"/>
                  <a:gd name="T2" fmla="*/ 365 w 433"/>
                  <a:gd name="T3" fmla="*/ 118 h 524"/>
                  <a:gd name="T4" fmla="*/ 359 w 433"/>
                  <a:gd name="T5" fmla="*/ 224 h 524"/>
                  <a:gd name="T6" fmla="*/ 327 w 433"/>
                  <a:gd name="T7" fmla="*/ 336 h 524"/>
                  <a:gd name="T8" fmla="*/ 279 w 433"/>
                  <a:gd name="T9" fmla="*/ 418 h 524"/>
                  <a:gd name="T10" fmla="*/ 235 w 433"/>
                  <a:gd name="T11" fmla="*/ 460 h 524"/>
                  <a:gd name="T12" fmla="*/ 194 w 433"/>
                  <a:gd name="T13" fmla="*/ 471 h 524"/>
                  <a:gd name="T14" fmla="*/ 167 w 433"/>
                  <a:gd name="T15" fmla="*/ 465 h 524"/>
                  <a:gd name="T16" fmla="*/ 135 w 433"/>
                  <a:gd name="T17" fmla="*/ 445 h 524"/>
                  <a:gd name="T18" fmla="*/ 102 w 433"/>
                  <a:gd name="T19" fmla="*/ 412 h 524"/>
                  <a:gd name="T20" fmla="*/ 161 w 433"/>
                  <a:gd name="T21" fmla="*/ 395 h 524"/>
                  <a:gd name="T22" fmla="*/ 214 w 433"/>
                  <a:gd name="T23" fmla="*/ 353 h 524"/>
                  <a:gd name="T24" fmla="*/ 279 w 433"/>
                  <a:gd name="T25" fmla="*/ 310 h 524"/>
                  <a:gd name="T26" fmla="*/ 321 w 433"/>
                  <a:gd name="T27" fmla="*/ 247 h 524"/>
                  <a:gd name="T28" fmla="*/ 344 w 433"/>
                  <a:gd name="T29" fmla="*/ 165 h 524"/>
                  <a:gd name="T30" fmla="*/ 291 w 433"/>
                  <a:gd name="T31" fmla="*/ 235 h 524"/>
                  <a:gd name="T32" fmla="*/ 230 w 433"/>
                  <a:gd name="T33" fmla="*/ 294 h 524"/>
                  <a:gd name="T34" fmla="*/ 156 w 433"/>
                  <a:gd name="T35" fmla="*/ 342 h 524"/>
                  <a:gd name="T36" fmla="*/ 81 w 433"/>
                  <a:gd name="T37" fmla="*/ 368 h 524"/>
                  <a:gd name="T38" fmla="*/ 38 w 433"/>
                  <a:gd name="T39" fmla="*/ 294 h 524"/>
                  <a:gd name="T40" fmla="*/ 0 w 433"/>
                  <a:gd name="T41" fmla="*/ 327 h 524"/>
                  <a:gd name="T42" fmla="*/ 49 w 433"/>
                  <a:gd name="T43" fmla="*/ 401 h 524"/>
                  <a:gd name="T44" fmla="*/ 85 w 433"/>
                  <a:gd name="T45" fmla="*/ 454 h 524"/>
                  <a:gd name="T46" fmla="*/ 129 w 433"/>
                  <a:gd name="T47" fmla="*/ 498 h 524"/>
                  <a:gd name="T48" fmla="*/ 188 w 433"/>
                  <a:gd name="T49" fmla="*/ 524 h 524"/>
                  <a:gd name="T50" fmla="*/ 252 w 433"/>
                  <a:gd name="T51" fmla="*/ 519 h 524"/>
                  <a:gd name="T52" fmla="*/ 317 w 433"/>
                  <a:gd name="T53" fmla="*/ 433 h 524"/>
                  <a:gd name="T54" fmla="*/ 370 w 433"/>
                  <a:gd name="T55" fmla="*/ 359 h 524"/>
                  <a:gd name="T56" fmla="*/ 403 w 433"/>
                  <a:gd name="T57" fmla="*/ 256 h 524"/>
                  <a:gd name="T58" fmla="*/ 433 w 433"/>
                  <a:gd name="T59" fmla="*/ 171 h 524"/>
                  <a:gd name="T60" fmla="*/ 370 w 433"/>
                  <a:gd name="T61" fmla="*/ 0 h 524"/>
                  <a:gd name="T62" fmla="*/ 370 w 433"/>
                  <a:gd name="T63" fmla="*/ 0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33" h="524">
                    <a:moveTo>
                      <a:pt x="370" y="0"/>
                    </a:moveTo>
                    <a:lnTo>
                      <a:pt x="365" y="118"/>
                    </a:lnTo>
                    <a:lnTo>
                      <a:pt x="359" y="224"/>
                    </a:lnTo>
                    <a:lnTo>
                      <a:pt x="327" y="336"/>
                    </a:lnTo>
                    <a:lnTo>
                      <a:pt x="279" y="418"/>
                    </a:lnTo>
                    <a:lnTo>
                      <a:pt x="235" y="460"/>
                    </a:lnTo>
                    <a:lnTo>
                      <a:pt x="194" y="471"/>
                    </a:lnTo>
                    <a:lnTo>
                      <a:pt x="167" y="465"/>
                    </a:lnTo>
                    <a:lnTo>
                      <a:pt x="135" y="445"/>
                    </a:lnTo>
                    <a:lnTo>
                      <a:pt x="102" y="412"/>
                    </a:lnTo>
                    <a:lnTo>
                      <a:pt x="161" y="395"/>
                    </a:lnTo>
                    <a:lnTo>
                      <a:pt x="214" y="353"/>
                    </a:lnTo>
                    <a:lnTo>
                      <a:pt x="279" y="310"/>
                    </a:lnTo>
                    <a:lnTo>
                      <a:pt x="321" y="247"/>
                    </a:lnTo>
                    <a:lnTo>
                      <a:pt x="344" y="165"/>
                    </a:lnTo>
                    <a:lnTo>
                      <a:pt x="291" y="235"/>
                    </a:lnTo>
                    <a:lnTo>
                      <a:pt x="230" y="294"/>
                    </a:lnTo>
                    <a:lnTo>
                      <a:pt x="156" y="342"/>
                    </a:lnTo>
                    <a:lnTo>
                      <a:pt x="81" y="368"/>
                    </a:lnTo>
                    <a:lnTo>
                      <a:pt x="38" y="294"/>
                    </a:lnTo>
                    <a:lnTo>
                      <a:pt x="0" y="327"/>
                    </a:lnTo>
                    <a:lnTo>
                      <a:pt x="49" y="401"/>
                    </a:lnTo>
                    <a:lnTo>
                      <a:pt x="85" y="454"/>
                    </a:lnTo>
                    <a:lnTo>
                      <a:pt x="129" y="498"/>
                    </a:lnTo>
                    <a:lnTo>
                      <a:pt x="188" y="524"/>
                    </a:lnTo>
                    <a:lnTo>
                      <a:pt x="252" y="519"/>
                    </a:lnTo>
                    <a:lnTo>
                      <a:pt x="317" y="433"/>
                    </a:lnTo>
                    <a:lnTo>
                      <a:pt x="370" y="359"/>
                    </a:lnTo>
                    <a:lnTo>
                      <a:pt x="403" y="256"/>
                    </a:lnTo>
                    <a:lnTo>
                      <a:pt x="433" y="171"/>
                    </a:lnTo>
                    <a:lnTo>
                      <a:pt x="370" y="0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78" name="Freeform 86"/>
              <p:cNvSpPr>
                <a:spLocks/>
              </p:cNvSpPr>
              <p:nvPr/>
            </p:nvSpPr>
            <p:spPr bwMode="auto">
              <a:xfrm>
                <a:off x="1627" y="887"/>
                <a:ext cx="101" cy="878"/>
              </a:xfrm>
              <a:custGeom>
                <a:avLst/>
                <a:gdLst>
                  <a:gd name="T0" fmla="*/ 27 w 204"/>
                  <a:gd name="T1" fmla="*/ 26 h 1756"/>
                  <a:gd name="T2" fmla="*/ 74 w 204"/>
                  <a:gd name="T3" fmla="*/ 138 h 1756"/>
                  <a:gd name="T4" fmla="*/ 107 w 204"/>
                  <a:gd name="T5" fmla="*/ 224 h 1756"/>
                  <a:gd name="T6" fmla="*/ 130 w 204"/>
                  <a:gd name="T7" fmla="*/ 342 h 1756"/>
                  <a:gd name="T8" fmla="*/ 139 w 204"/>
                  <a:gd name="T9" fmla="*/ 471 h 1756"/>
                  <a:gd name="T10" fmla="*/ 145 w 204"/>
                  <a:gd name="T11" fmla="*/ 572 h 1756"/>
                  <a:gd name="T12" fmla="*/ 145 w 204"/>
                  <a:gd name="T13" fmla="*/ 728 h 1756"/>
                  <a:gd name="T14" fmla="*/ 139 w 204"/>
                  <a:gd name="T15" fmla="*/ 899 h 1756"/>
                  <a:gd name="T16" fmla="*/ 130 w 204"/>
                  <a:gd name="T17" fmla="*/ 1081 h 1756"/>
                  <a:gd name="T18" fmla="*/ 97 w 204"/>
                  <a:gd name="T19" fmla="*/ 1252 h 1756"/>
                  <a:gd name="T20" fmla="*/ 53 w 204"/>
                  <a:gd name="T21" fmla="*/ 1457 h 1756"/>
                  <a:gd name="T22" fmla="*/ 27 w 204"/>
                  <a:gd name="T23" fmla="*/ 1526 h 1756"/>
                  <a:gd name="T24" fmla="*/ 12 w 204"/>
                  <a:gd name="T25" fmla="*/ 1611 h 1756"/>
                  <a:gd name="T26" fmla="*/ 0 w 204"/>
                  <a:gd name="T27" fmla="*/ 1752 h 1756"/>
                  <a:gd name="T28" fmla="*/ 27 w 204"/>
                  <a:gd name="T29" fmla="*/ 1756 h 1756"/>
                  <a:gd name="T30" fmla="*/ 53 w 204"/>
                  <a:gd name="T31" fmla="*/ 1687 h 1756"/>
                  <a:gd name="T32" fmla="*/ 97 w 204"/>
                  <a:gd name="T33" fmla="*/ 1488 h 1756"/>
                  <a:gd name="T34" fmla="*/ 145 w 204"/>
                  <a:gd name="T35" fmla="*/ 1317 h 1756"/>
                  <a:gd name="T36" fmla="*/ 188 w 204"/>
                  <a:gd name="T37" fmla="*/ 1098 h 1756"/>
                  <a:gd name="T38" fmla="*/ 192 w 204"/>
                  <a:gd name="T39" fmla="*/ 925 h 1756"/>
                  <a:gd name="T40" fmla="*/ 204 w 204"/>
                  <a:gd name="T41" fmla="*/ 733 h 1756"/>
                  <a:gd name="T42" fmla="*/ 192 w 204"/>
                  <a:gd name="T43" fmla="*/ 530 h 1756"/>
                  <a:gd name="T44" fmla="*/ 171 w 204"/>
                  <a:gd name="T45" fmla="*/ 342 h 1756"/>
                  <a:gd name="T46" fmla="*/ 130 w 204"/>
                  <a:gd name="T47" fmla="*/ 159 h 1756"/>
                  <a:gd name="T48" fmla="*/ 74 w 204"/>
                  <a:gd name="T49" fmla="*/ 41 h 1756"/>
                  <a:gd name="T50" fmla="*/ 59 w 204"/>
                  <a:gd name="T51" fmla="*/ 0 h 1756"/>
                  <a:gd name="T52" fmla="*/ 27 w 204"/>
                  <a:gd name="T53" fmla="*/ 26 h 1756"/>
                  <a:gd name="T54" fmla="*/ 27 w 204"/>
                  <a:gd name="T55" fmla="*/ 26 h 1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4" h="1756">
                    <a:moveTo>
                      <a:pt x="27" y="26"/>
                    </a:moveTo>
                    <a:lnTo>
                      <a:pt x="74" y="138"/>
                    </a:lnTo>
                    <a:lnTo>
                      <a:pt x="107" y="224"/>
                    </a:lnTo>
                    <a:lnTo>
                      <a:pt x="130" y="342"/>
                    </a:lnTo>
                    <a:lnTo>
                      <a:pt x="139" y="471"/>
                    </a:lnTo>
                    <a:lnTo>
                      <a:pt x="145" y="572"/>
                    </a:lnTo>
                    <a:lnTo>
                      <a:pt x="145" y="728"/>
                    </a:lnTo>
                    <a:lnTo>
                      <a:pt x="139" y="899"/>
                    </a:lnTo>
                    <a:lnTo>
                      <a:pt x="130" y="1081"/>
                    </a:lnTo>
                    <a:lnTo>
                      <a:pt x="97" y="1252"/>
                    </a:lnTo>
                    <a:lnTo>
                      <a:pt x="53" y="1457"/>
                    </a:lnTo>
                    <a:lnTo>
                      <a:pt x="27" y="1526"/>
                    </a:lnTo>
                    <a:lnTo>
                      <a:pt x="12" y="1611"/>
                    </a:lnTo>
                    <a:lnTo>
                      <a:pt x="0" y="1752"/>
                    </a:lnTo>
                    <a:lnTo>
                      <a:pt x="27" y="1756"/>
                    </a:lnTo>
                    <a:lnTo>
                      <a:pt x="53" y="1687"/>
                    </a:lnTo>
                    <a:lnTo>
                      <a:pt x="97" y="1488"/>
                    </a:lnTo>
                    <a:lnTo>
                      <a:pt x="145" y="1317"/>
                    </a:lnTo>
                    <a:lnTo>
                      <a:pt x="188" y="1098"/>
                    </a:lnTo>
                    <a:lnTo>
                      <a:pt x="192" y="925"/>
                    </a:lnTo>
                    <a:lnTo>
                      <a:pt x="204" y="733"/>
                    </a:lnTo>
                    <a:lnTo>
                      <a:pt x="192" y="530"/>
                    </a:lnTo>
                    <a:lnTo>
                      <a:pt x="171" y="342"/>
                    </a:lnTo>
                    <a:lnTo>
                      <a:pt x="130" y="159"/>
                    </a:lnTo>
                    <a:lnTo>
                      <a:pt x="74" y="41"/>
                    </a:lnTo>
                    <a:lnTo>
                      <a:pt x="59" y="0"/>
                    </a:lnTo>
                    <a:lnTo>
                      <a:pt x="27" y="26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79" name="Freeform 87"/>
              <p:cNvSpPr>
                <a:spLocks/>
              </p:cNvSpPr>
              <p:nvPr/>
            </p:nvSpPr>
            <p:spPr bwMode="auto">
              <a:xfrm>
                <a:off x="760" y="1273"/>
                <a:ext cx="277" cy="179"/>
              </a:xfrm>
              <a:custGeom>
                <a:avLst/>
                <a:gdLst>
                  <a:gd name="T0" fmla="*/ 4 w 555"/>
                  <a:gd name="T1" fmla="*/ 359 h 359"/>
                  <a:gd name="T2" fmla="*/ 0 w 555"/>
                  <a:gd name="T3" fmla="*/ 289 h 359"/>
                  <a:gd name="T4" fmla="*/ 53 w 555"/>
                  <a:gd name="T5" fmla="*/ 192 h 359"/>
                  <a:gd name="T6" fmla="*/ 145 w 555"/>
                  <a:gd name="T7" fmla="*/ 97 h 359"/>
                  <a:gd name="T8" fmla="*/ 219 w 555"/>
                  <a:gd name="T9" fmla="*/ 91 h 359"/>
                  <a:gd name="T10" fmla="*/ 266 w 555"/>
                  <a:gd name="T11" fmla="*/ 42 h 359"/>
                  <a:gd name="T12" fmla="*/ 337 w 555"/>
                  <a:gd name="T13" fmla="*/ 6 h 359"/>
                  <a:gd name="T14" fmla="*/ 422 w 555"/>
                  <a:gd name="T15" fmla="*/ 0 h 359"/>
                  <a:gd name="T16" fmla="*/ 502 w 555"/>
                  <a:gd name="T17" fmla="*/ 33 h 359"/>
                  <a:gd name="T18" fmla="*/ 555 w 555"/>
                  <a:gd name="T19" fmla="*/ 59 h 359"/>
                  <a:gd name="T20" fmla="*/ 514 w 555"/>
                  <a:gd name="T21" fmla="*/ 69 h 359"/>
                  <a:gd name="T22" fmla="*/ 449 w 555"/>
                  <a:gd name="T23" fmla="*/ 65 h 359"/>
                  <a:gd name="T24" fmla="*/ 363 w 555"/>
                  <a:gd name="T25" fmla="*/ 65 h 359"/>
                  <a:gd name="T26" fmla="*/ 331 w 555"/>
                  <a:gd name="T27" fmla="*/ 171 h 359"/>
                  <a:gd name="T28" fmla="*/ 304 w 555"/>
                  <a:gd name="T29" fmla="*/ 160 h 359"/>
                  <a:gd name="T30" fmla="*/ 304 w 555"/>
                  <a:gd name="T31" fmla="*/ 74 h 359"/>
                  <a:gd name="T32" fmla="*/ 171 w 555"/>
                  <a:gd name="T33" fmla="*/ 139 h 359"/>
                  <a:gd name="T34" fmla="*/ 101 w 555"/>
                  <a:gd name="T35" fmla="*/ 198 h 359"/>
                  <a:gd name="T36" fmla="*/ 53 w 555"/>
                  <a:gd name="T37" fmla="*/ 304 h 359"/>
                  <a:gd name="T38" fmla="*/ 4 w 555"/>
                  <a:gd name="T39" fmla="*/ 359 h 359"/>
                  <a:gd name="T40" fmla="*/ 4 w 555"/>
                  <a:gd name="T41" fmla="*/ 359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55" h="359">
                    <a:moveTo>
                      <a:pt x="4" y="359"/>
                    </a:moveTo>
                    <a:lnTo>
                      <a:pt x="0" y="289"/>
                    </a:lnTo>
                    <a:lnTo>
                      <a:pt x="53" y="192"/>
                    </a:lnTo>
                    <a:lnTo>
                      <a:pt x="145" y="97"/>
                    </a:lnTo>
                    <a:lnTo>
                      <a:pt x="219" y="91"/>
                    </a:lnTo>
                    <a:lnTo>
                      <a:pt x="266" y="42"/>
                    </a:lnTo>
                    <a:lnTo>
                      <a:pt x="337" y="6"/>
                    </a:lnTo>
                    <a:lnTo>
                      <a:pt x="422" y="0"/>
                    </a:lnTo>
                    <a:lnTo>
                      <a:pt x="502" y="33"/>
                    </a:lnTo>
                    <a:lnTo>
                      <a:pt x="555" y="59"/>
                    </a:lnTo>
                    <a:lnTo>
                      <a:pt x="514" y="69"/>
                    </a:lnTo>
                    <a:lnTo>
                      <a:pt x="449" y="65"/>
                    </a:lnTo>
                    <a:lnTo>
                      <a:pt x="363" y="65"/>
                    </a:lnTo>
                    <a:lnTo>
                      <a:pt x="331" y="171"/>
                    </a:lnTo>
                    <a:lnTo>
                      <a:pt x="304" y="160"/>
                    </a:lnTo>
                    <a:lnTo>
                      <a:pt x="304" y="74"/>
                    </a:lnTo>
                    <a:lnTo>
                      <a:pt x="171" y="139"/>
                    </a:lnTo>
                    <a:lnTo>
                      <a:pt x="101" y="198"/>
                    </a:lnTo>
                    <a:lnTo>
                      <a:pt x="53" y="304"/>
                    </a:lnTo>
                    <a:lnTo>
                      <a:pt x="4" y="359"/>
                    </a:lnTo>
                    <a:lnTo>
                      <a:pt x="4" y="3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80" name="Freeform 88"/>
              <p:cNvSpPr>
                <a:spLocks/>
              </p:cNvSpPr>
              <p:nvPr/>
            </p:nvSpPr>
            <p:spPr bwMode="auto">
              <a:xfrm>
                <a:off x="587" y="1050"/>
                <a:ext cx="92" cy="340"/>
              </a:xfrm>
              <a:custGeom>
                <a:avLst/>
                <a:gdLst>
                  <a:gd name="T0" fmla="*/ 97 w 183"/>
                  <a:gd name="T1" fmla="*/ 27 h 681"/>
                  <a:gd name="T2" fmla="*/ 38 w 183"/>
                  <a:gd name="T3" fmla="*/ 134 h 681"/>
                  <a:gd name="T4" fmla="*/ 17 w 183"/>
                  <a:gd name="T5" fmla="*/ 242 h 681"/>
                  <a:gd name="T6" fmla="*/ 0 w 183"/>
                  <a:gd name="T7" fmla="*/ 348 h 681"/>
                  <a:gd name="T8" fmla="*/ 6 w 183"/>
                  <a:gd name="T9" fmla="*/ 478 h 681"/>
                  <a:gd name="T10" fmla="*/ 27 w 183"/>
                  <a:gd name="T11" fmla="*/ 578 h 681"/>
                  <a:gd name="T12" fmla="*/ 65 w 183"/>
                  <a:gd name="T13" fmla="*/ 681 h 681"/>
                  <a:gd name="T14" fmla="*/ 70 w 183"/>
                  <a:gd name="T15" fmla="*/ 611 h 681"/>
                  <a:gd name="T16" fmla="*/ 53 w 183"/>
                  <a:gd name="T17" fmla="*/ 434 h 681"/>
                  <a:gd name="T18" fmla="*/ 70 w 183"/>
                  <a:gd name="T19" fmla="*/ 278 h 681"/>
                  <a:gd name="T20" fmla="*/ 91 w 183"/>
                  <a:gd name="T21" fmla="*/ 166 h 681"/>
                  <a:gd name="T22" fmla="*/ 183 w 183"/>
                  <a:gd name="T23" fmla="*/ 0 h 681"/>
                  <a:gd name="T24" fmla="*/ 97 w 183"/>
                  <a:gd name="T25" fmla="*/ 27 h 681"/>
                  <a:gd name="T26" fmla="*/ 97 w 183"/>
                  <a:gd name="T27" fmla="*/ 27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3" h="681">
                    <a:moveTo>
                      <a:pt x="97" y="27"/>
                    </a:moveTo>
                    <a:lnTo>
                      <a:pt x="38" y="134"/>
                    </a:lnTo>
                    <a:lnTo>
                      <a:pt x="17" y="242"/>
                    </a:lnTo>
                    <a:lnTo>
                      <a:pt x="0" y="348"/>
                    </a:lnTo>
                    <a:lnTo>
                      <a:pt x="6" y="478"/>
                    </a:lnTo>
                    <a:lnTo>
                      <a:pt x="27" y="578"/>
                    </a:lnTo>
                    <a:lnTo>
                      <a:pt x="65" y="681"/>
                    </a:lnTo>
                    <a:lnTo>
                      <a:pt x="70" y="611"/>
                    </a:lnTo>
                    <a:lnTo>
                      <a:pt x="53" y="434"/>
                    </a:lnTo>
                    <a:lnTo>
                      <a:pt x="70" y="278"/>
                    </a:lnTo>
                    <a:lnTo>
                      <a:pt x="91" y="166"/>
                    </a:lnTo>
                    <a:lnTo>
                      <a:pt x="183" y="0"/>
                    </a:lnTo>
                    <a:lnTo>
                      <a:pt x="97" y="27"/>
                    </a:lnTo>
                    <a:lnTo>
                      <a:pt x="97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81" name="Freeform 89"/>
              <p:cNvSpPr>
                <a:spLocks/>
              </p:cNvSpPr>
              <p:nvPr/>
            </p:nvSpPr>
            <p:spPr bwMode="auto">
              <a:xfrm>
                <a:off x="646" y="1077"/>
                <a:ext cx="170" cy="611"/>
              </a:xfrm>
              <a:custGeom>
                <a:avLst/>
                <a:gdLst>
                  <a:gd name="T0" fmla="*/ 49 w 338"/>
                  <a:gd name="T1" fmla="*/ 0 h 1222"/>
                  <a:gd name="T2" fmla="*/ 32 w 338"/>
                  <a:gd name="T3" fmla="*/ 32 h 1222"/>
                  <a:gd name="T4" fmla="*/ 0 w 338"/>
                  <a:gd name="T5" fmla="*/ 165 h 1222"/>
                  <a:gd name="T6" fmla="*/ 0 w 338"/>
                  <a:gd name="T7" fmla="*/ 342 h 1222"/>
                  <a:gd name="T8" fmla="*/ 6 w 338"/>
                  <a:gd name="T9" fmla="*/ 498 h 1222"/>
                  <a:gd name="T10" fmla="*/ 26 w 338"/>
                  <a:gd name="T11" fmla="*/ 604 h 1222"/>
                  <a:gd name="T12" fmla="*/ 85 w 338"/>
                  <a:gd name="T13" fmla="*/ 728 h 1222"/>
                  <a:gd name="T14" fmla="*/ 171 w 338"/>
                  <a:gd name="T15" fmla="*/ 901 h 1222"/>
                  <a:gd name="T16" fmla="*/ 262 w 338"/>
                  <a:gd name="T17" fmla="*/ 1087 h 1222"/>
                  <a:gd name="T18" fmla="*/ 333 w 338"/>
                  <a:gd name="T19" fmla="*/ 1222 h 1222"/>
                  <a:gd name="T20" fmla="*/ 338 w 338"/>
                  <a:gd name="T21" fmla="*/ 1184 h 1222"/>
                  <a:gd name="T22" fmla="*/ 306 w 338"/>
                  <a:gd name="T23" fmla="*/ 1072 h 1222"/>
                  <a:gd name="T24" fmla="*/ 257 w 338"/>
                  <a:gd name="T25" fmla="*/ 963 h 1222"/>
                  <a:gd name="T26" fmla="*/ 182 w 338"/>
                  <a:gd name="T27" fmla="*/ 804 h 1222"/>
                  <a:gd name="T28" fmla="*/ 108 w 338"/>
                  <a:gd name="T29" fmla="*/ 659 h 1222"/>
                  <a:gd name="T30" fmla="*/ 70 w 338"/>
                  <a:gd name="T31" fmla="*/ 557 h 1222"/>
                  <a:gd name="T32" fmla="*/ 44 w 338"/>
                  <a:gd name="T33" fmla="*/ 412 h 1222"/>
                  <a:gd name="T34" fmla="*/ 49 w 338"/>
                  <a:gd name="T35" fmla="*/ 294 h 1222"/>
                  <a:gd name="T36" fmla="*/ 49 w 338"/>
                  <a:gd name="T37" fmla="*/ 182 h 1222"/>
                  <a:gd name="T38" fmla="*/ 82 w 338"/>
                  <a:gd name="T39" fmla="*/ 74 h 1222"/>
                  <a:gd name="T40" fmla="*/ 49 w 338"/>
                  <a:gd name="T41" fmla="*/ 0 h 1222"/>
                  <a:gd name="T42" fmla="*/ 49 w 338"/>
                  <a:gd name="T43" fmla="*/ 0 h 1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8" h="1222">
                    <a:moveTo>
                      <a:pt x="49" y="0"/>
                    </a:moveTo>
                    <a:lnTo>
                      <a:pt x="32" y="32"/>
                    </a:lnTo>
                    <a:lnTo>
                      <a:pt x="0" y="165"/>
                    </a:lnTo>
                    <a:lnTo>
                      <a:pt x="0" y="342"/>
                    </a:lnTo>
                    <a:lnTo>
                      <a:pt x="6" y="498"/>
                    </a:lnTo>
                    <a:lnTo>
                      <a:pt x="26" y="604"/>
                    </a:lnTo>
                    <a:lnTo>
                      <a:pt x="85" y="728"/>
                    </a:lnTo>
                    <a:lnTo>
                      <a:pt x="171" y="901"/>
                    </a:lnTo>
                    <a:lnTo>
                      <a:pt x="262" y="1087"/>
                    </a:lnTo>
                    <a:lnTo>
                      <a:pt x="333" y="1222"/>
                    </a:lnTo>
                    <a:lnTo>
                      <a:pt x="338" y="1184"/>
                    </a:lnTo>
                    <a:lnTo>
                      <a:pt x="306" y="1072"/>
                    </a:lnTo>
                    <a:lnTo>
                      <a:pt x="257" y="963"/>
                    </a:lnTo>
                    <a:lnTo>
                      <a:pt x="182" y="804"/>
                    </a:lnTo>
                    <a:lnTo>
                      <a:pt x="108" y="659"/>
                    </a:lnTo>
                    <a:lnTo>
                      <a:pt x="70" y="557"/>
                    </a:lnTo>
                    <a:lnTo>
                      <a:pt x="44" y="412"/>
                    </a:lnTo>
                    <a:lnTo>
                      <a:pt x="49" y="294"/>
                    </a:lnTo>
                    <a:lnTo>
                      <a:pt x="49" y="182"/>
                    </a:lnTo>
                    <a:lnTo>
                      <a:pt x="82" y="74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82" name="Freeform 90"/>
              <p:cNvSpPr>
                <a:spLocks/>
              </p:cNvSpPr>
              <p:nvPr/>
            </p:nvSpPr>
            <p:spPr bwMode="auto">
              <a:xfrm>
                <a:off x="813" y="1339"/>
                <a:ext cx="251" cy="365"/>
              </a:xfrm>
              <a:custGeom>
                <a:avLst/>
                <a:gdLst>
                  <a:gd name="T0" fmla="*/ 0 w 502"/>
                  <a:gd name="T1" fmla="*/ 54 h 730"/>
                  <a:gd name="T2" fmla="*/ 106 w 502"/>
                  <a:gd name="T3" fmla="*/ 65 h 730"/>
                  <a:gd name="T4" fmla="*/ 182 w 502"/>
                  <a:gd name="T5" fmla="*/ 97 h 730"/>
                  <a:gd name="T6" fmla="*/ 251 w 502"/>
                  <a:gd name="T7" fmla="*/ 198 h 730"/>
                  <a:gd name="T8" fmla="*/ 310 w 502"/>
                  <a:gd name="T9" fmla="*/ 348 h 730"/>
                  <a:gd name="T10" fmla="*/ 359 w 502"/>
                  <a:gd name="T11" fmla="*/ 495 h 730"/>
                  <a:gd name="T12" fmla="*/ 481 w 502"/>
                  <a:gd name="T13" fmla="*/ 730 h 730"/>
                  <a:gd name="T14" fmla="*/ 502 w 502"/>
                  <a:gd name="T15" fmla="*/ 666 h 730"/>
                  <a:gd name="T16" fmla="*/ 439 w 502"/>
                  <a:gd name="T17" fmla="*/ 521 h 730"/>
                  <a:gd name="T18" fmla="*/ 363 w 502"/>
                  <a:gd name="T19" fmla="*/ 354 h 730"/>
                  <a:gd name="T20" fmla="*/ 294 w 502"/>
                  <a:gd name="T21" fmla="*/ 177 h 730"/>
                  <a:gd name="T22" fmla="*/ 224 w 502"/>
                  <a:gd name="T23" fmla="*/ 76 h 730"/>
                  <a:gd name="T24" fmla="*/ 171 w 502"/>
                  <a:gd name="T25" fmla="*/ 27 h 730"/>
                  <a:gd name="T26" fmla="*/ 11 w 502"/>
                  <a:gd name="T27" fmla="*/ 0 h 730"/>
                  <a:gd name="T28" fmla="*/ 0 w 502"/>
                  <a:gd name="T29" fmla="*/ 54 h 730"/>
                  <a:gd name="T30" fmla="*/ 0 w 502"/>
                  <a:gd name="T31" fmla="*/ 54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02" h="730">
                    <a:moveTo>
                      <a:pt x="0" y="54"/>
                    </a:moveTo>
                    <a:lnTo>
                      <a:pt x="106" y="65"/>
                    </a:lnTo>
                    <a:lnTo>
                      <a:pt x="182" y="97"/>
                    </a:lnTo>
                    <a:lnTo>
                      <a:pt x="251" y="198"/>
                    </a:lnTo>
                    <a:lnTo>
                      <a:pt x="310" y="348"/>
                    </a:lnTo>
                    <a:lnTo>
                      <a:pt x="359" y="495"/>
                    </a:lnTo>
                    <a:lnTo>
                      <a:pt x="481" y="730"/>
                    </a:lnTo>
                    <a:lnTo>
                      <a:pt x="502" y="666"/>
                    </a:lnTo>
                    <a:lnTo>
                      <a:pt x="439" y="521"/>
                    </a:lnTo>
                    <a:lnTo>
                      <a:pt x="363" y="354"/>
                    </a:lnTo>
                    <a:lnTo>
                      <a:pt x="294" y="177"/>
                    </a:lnTo>
                    <a:lnTo>
                      <a:pt x="224" y="76"/>
                    </a:lnTo>
                    <a:lnTo>
                      <a:pt x="171" y="27"/>
                    </a:lnTo>
                    <a:lnTo>
                      <a:pt x="11" y="0"/>
                    </a:lnTo>
                    <a:lnTo>
                      <a:pt x="0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83" name="Freeform 91"/>
              <p:cNvSpPr>
                <a:spLocks/>
              </p:cNvSpPr>
              <p:nvPr/>
            </p:nvSpPr>
            <p:spPr bwMode="auto">
              <a:xfrm>
                <a:off x="919" y="1323"/>
                <a:ext cx="202" cy="279"/>
              </a:xfrm>
              <a:custGeom>
                <a:avLst/>
                <a:gdLst>
                  <a:gd name="T0" fmla="*/ 5 w 403"/>
                  <a:gd name="T1" fmla="*/ 0 h 559"/>
                  <a:gd name="T2" fmla="*/ 70 w 403"/>
                  <a:gd name="T3" fmla="*/ 65 h 559"/>
                  <a:gd name="T4" fmla="*/ 205 w 403"/>
                  <a:gd name="T5" fmla="*/ 241 h 559"/>
                  <a:gd name="T6" fmla="*/ 332 w 403"/>
                  <a:gd name="T7" fmla="*/ 392 h 559"/>
                  <a:gd name="T8" fmla="*/ 403 w 403"/>
                  <a:gd name="T9" fmla="*/ 488 h 559"/>
                  <a:gd name="T10" fmla="*/ 359 w 403"/>
                  <a:gd name="T11" fmla="*/ 559 h 559"/>
                  <a:gd name="T12" fmla="*/ 323 w 403"/>
                  <a:gd name="T13" fmla="*/ 477 h 559"/>
                  <a:gd name="T14" fmla="*/ 205 w 403"/>
                  <a:gd name="T15" fmla="*/ 317 h 559"/>
                  <a:gd name="T16" fmla="*/ 87 w 403"/>
                  <a:gd name="T17" fmla="*/ 173 h 559"/>
                  <a:gd name="T18" fmla="*/ 0 w 403"/>
                  <a:gd name="T19" fmla="*/ 44 h 559"/>
                  <a:gd name="T20" fmla="*/ 5 w 403"/>
                  <a:gd name="T21" fmla="*/ 0 h 559"/>
                  <a:gd name="T22" fmla="*/ 5 w 403"/>
                  <a:gd name="T23" fmla="*/ 0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3" h="559">
                    <a:moveTo>
                      <a:pt x="5" y="0"/>
                    </a:moveTo>
                    <a:lnTo>
                      <a:pt x="70" y="65"/>
                    </a:lnTo>
                    <a:lnTo>
                      <a:pt x="205" y="241"/>
                    </a:lnTo>
                    <a:lnTo>
                      <a:pt x="332" y="392"/>
                    </a:lnTo>
                    <a:lnTo>
                      <a:pt x="403" y="488"/>
                    </a:lnTo>
                    <a:lnTo>
                      <a:pt x="359" y="559"/>
                    </a:lnTo>
                    <a:lnTo>
                      <a:pt x="323" y="477"/>
                    </a:lnTo>
                    <a:lnTo>
                      <a:pt x="205" y="317"/>
                    </a:lnTo>
                    <a:lnTo>
                      <a:pt x="87" y="173"/>
                    </a:lnTo>
                    <a:lnTo>
                      <a:pt x="0" y="44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84" name="Freeform 92"/>
              <p:cNvSpPr>
                <a:spLocks/>
              </p:cNvSpPr>
              <p:nvPr/>
            </p:nvSpPr>
            <p:spPr bwMode="auto">
              <a:xfrm>
                <a:off x="1721" y="816"/>
                <a:ext cx="259" cy="494"/>
              </a:xfrm>
              <a:custGeom>
                <a:avLst/>
                <a:gdLst>
                  <a:gd name="T0" fmla="*/ 27 w 520"/>
                  <a:gd name="T1" fmla="*/ 0 h 986"/>
                  <a:gd name="T2" fmla="*/ 134 w 520"/>
                  <a:gd name="T3" fmla="*/ 44 h 986"/>
                  <a:gd name="T4" fmla="*/ 284 w 520"/>
                  <a:gd name="T5" fmla="*/ 108 h 986"/>
                  <a:gd name="T6" fmla="*/ 360 w 520"/>
                  <a:gd name="T7" fmla="*/ 171 h 986"/>
                  <a:gd name="T8" fmla="*/ 411 w 520"/>
                  <a:gd name="T9" fmla="*/ 247 h 986"/>
                  <a:gd name="T10" fmla="*/ 449 w 520"/>
                  <a:gd name="T11" fmla="*/ 323 h 986"/>
                  <a:gd name="T12" fmla="*/ 497 w 520"/>
                  <a:gd name="T13" fmla="*/ 500 h 986"/>
                  <a:gd name="T14" fmla="*/ 520 w 520"/>
                  <a:gd name="T15" fmla="*/ 633 h 986"/>
                  <a:gd name="T16" fmla="*/ 502 w 520"/>
                  <a:gd name="T17" fmla="*/ 709 h 986"/>
                  <a:gd name="T18" fmla="*/ 449 w 520"/>
                  <a:gd name="T19" fmla="*/ 815 h 986"/>
                  <a:gd name="T20" fmla="*/ 364 w 520"/>
                  <a:gd name="T21" fmla="*/ 927 h 986"/>
                  <a:gd name="T22" fmla="*/ 320 w 520"/>
                  <a:gd name="T23" fmla="*/ 986 h 986"/>
                  <a:gd name="T24" fmla="*/ 208 w 520"/>
                  <a:gd name="T25" fmla="*/ 601 h 986"/>
                  <a:gd name="T26" fmla="*/ 278 w 520"/>
                  <a:gd name="T27" fmla="*/ 686 h 986"/>
                  <a:gd name="T28" fmla="*/ 326 w 520"/>
                  <a:gd name="T29" fmla="*/ 751 h 986"/>
                  <a:gd name="T30" fmla="*/ 375 w 520"/>
                  <a:gd name="T31" fmla="*/ 777 h 986"/>
                  <a:gd name="T32" fmla="*/ 402 w 520"/>
                  <a:gd name="T33" fmla="*/ 756 h 986"/>
                  <a:gd name="T34" fmla="*/ 428 w 520"/>
                  <a:gd name="T35" fmla="*/ 680 h 986"/>
                  <a:gd name="T36" fmla="*/ 428 w 520"/>
                  <a:gd name="T37" fmla="*/ 595 h 986"/>
                  <a:gd name="T38" fmla="*/ 402 w 520"/>
                  <a:gd name="T39" fmla="*/ 467 h 986"/>
                  <a:gd name="T40" fmla="*/ 364 w 520"/>
                  <a:gd name="T41" fmla="*/ 332 h 986"/>
                  <a:gd name="T42" fmla="*/ 337 w 520"/>
                  <a:gd name="T43" fmla="*/ 236 h 986"/>
                  <a:gd name="T44" fmla="*/ 293 w 520"/>
                  <a:gd name="T45" fmla="*/ 194 h 986"/>
                  <a:gd name="T46" fmla="*/ 204 w 520"/>
                  <a:gd name="T47" fmla="*/ 141 h 986"/>
                  <a:gd name="T48" fmla="*/ 113 w 520"/>
                  <a:gd name="T49" fmla="*/ 102 h 986"/>
                  <a:gd name="T50" fmla="*/ 10 w 520"/>
                  <a:gd name="T51" fmla="*/ 44 h 986"/>
                  <a:gd name="T52" fmla="*/ 0 w 520"/>
                  <a:gd name="T53" fmla="*/ 11 h 986"/>
                  <a:gd name="T54" fmla="*/ 27 w 520"/>
                  <a:gd name="T55" fmla="*/ 0 h 986"/>
                  <a:gd name="T56" fmla="*/ 27 w 520"/>
                  <a:gd name="T57" fmla="*/ 0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20" h="986">
                    <a:moveTo>
                      <a:pt x="27" y="0"/>
                    </a:moveTo>
                    <a:lnTo>
                      <a:pt x="134" y="44"/>
                    </a:lnTo>
                    <a:lnTo>
                      <a:pt x="284" y="108"/>
                    </a:lnTo>
                    <a:lnTo>
                      <a:pt x="360" y="171"/>
                    </a:lnTo>
                    <a:lnTo>
                      <a:pt x="411" y="247"/>
                    </a:lnTo>
                    <a:lnTo>
                      <a:pt x="449" y="323"/>
                    </a:lnTo>
                    <a:lnTo>
                      <a:pt x="497" y="500"/>
                    </a:lnTo>
                    <a:lnTo>
                      <a:pt x="520" y="633"/>
                    </a:lnTo>
                    <a:lnTo>
                      <a:pt x="502" y="709"/>
                    </a:lnTo>
                    <a:lnTo>
                      <a:pt x="449" y="815"/>
                    </a:lnTo>
                    <a:lnTo>
                      <a:pt x="364" y="927"/>
                    </a:lnTo>
                    <a:lnTo>
                      <a:pt x="320" y="986"/>
                    </a:lnTo>
                    <a:lnTo>
                      <a:pt x="208" y="601"/>
                    </a:lnTo>
                    <a:lnTo>
                      <a:pt x="278" y="686"/>
                    </a:lnTo>
                    <a:lnTo>
                      <a:pt x="326" y="751"/>
                    </a:lnTo>
                    <a:lnTo>
                      <a:pt x="375" y="777"/>
                    </a:lnTo>
                    <a:lnTo>
                      <a:pt x="402" y="756"/>
                    </a:lnTo>
                    <a:lnTo>
                      <a:pt x="428" y="680"/>
                    </a:lnTo>
                    <a:lnTo>
                      <a:pt x="428" y="595"/>
                    </a:lnTo>
                    <a:lnTo>
                      <a:pt x="402" y="467"/>
                    </a:lnTo>
                    <a:lnTo>
                      <a:pt x="364" y="332"/>
                    </a:lnTo>
                    <a:lnTo>
                      <a:pt x="337" y="236"/>
                    </a:lnTo>
                    <a:lnTo>
                      <a:pt x="293" y="194"/>
                    </a:lnTo>
                    <a:lnTo>
                      <a:pt x="204" y="141"/>
                    </a:lnTo>
                    <a:lnTo>
                      <a:pt x="113" y="102"/>
                    </a:lnTo>
                    <a:lnTo>
                      <a:pt x="10" y="44"/>
                    </a:lnTo>
                    <a:lnTo>
                      <a:pt x="0" y="11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85" name="Freeform 93"/>
              <p:cNvSpPr>
                <a:spLocks/>
              </p:cNvSpPr>
              <p:nvPr/>
            </p:nvSpPr>
            <p:spPr bwMode="auto">
              <a:xfrm>
                <a:off x="973" y="1283"/>
                <a:ext cx="375" cy="576"/>
              </a:xfrm>
              <a:custGeom>
                <a:avLst/>
                <a:gdLst>
                  <a:gd name="T0" fmla="*/ 0 w 749"/>
                  <a:gd name="T1" fmla="*/ 1061 h 1152"/>
                  <a:gd name="T2" fmla="*/ 42 w 749"/>
                  <a:gd name="T3" fmla="*/ 975 h 1152"/>
                  <a:gd name="T4" fmla="*/ 118 w 749"/>
                  <a:gd name="T5" fmla="*/ 846 h 1152"/>
                  <a:gd name="T6" fmla="*/ 192 w 749"/>
                  <a:gd name="T7" fmla="*/ 696 h 1152"/>
                  <a:gd name="T8" fmla="*/ 257 w 749"/>
                  <a:gd name="T9" fmla="*/ 563 h 1152"/>
                  <a:gd name="T10" fmla="*/ 327 w 749"/>
                  <a:gd name="T11" fmla="*/ 439 h 1152"/>
                  <a:gd name="T12" fmla="*/ 413 w 749"/>
                  <a:gd name="T13" fmla="*/ 316 h 1152"/>
                  <a:gd name="T14" fmla="*/ 498 w 749"/>
                  <a:gd name="T15" fmla="*/ 198 h 1152"/>
                  <a:gd name="T16" fmla="*/ 610 w 749"/>
                  <a:gd name="T17" fmla="*/ 97 h 1152"/>
                  <a:gd name="T18" fmla="*/ 749 w 749"/>
                  <a:gd name="T19" fmla="*/ 0 h 1152"/>
                  <a:gd name="T20" fmla="*/ 749 w 749"/>
                  <a:gd name="T21" fmla="*/ 53 h 1152"/>
                  <a:gd name="T22" fmla="*/ 652 w 749"/>
                  <a:gd name="T23" fmla="*/ 124 h 1152"/>
                  <a:gd name="T24" fmla="*/ 589 w 749"/>
                  <a:gd name="T25" fmla="*/ 188 h 1152"/>
                  <a:gd name="T26" fmla="*/ 513 w 749"/>
                  <a:gd name="T27" fmla="*/ 268 h 1152"/>
                  <a:gd name="T28" fmla="*/ 428 w 749"/>
                  <a:gd name="T29" fmla="*/ 380 h 1152"/>
                  <a:gd name="T30" fmla="*/ 354 w 749"/>
                  <a:gd name="T31" fmla="*/ 515 h 1152"/>
                  <a:gd name="T32" fmla="*/ 283 w 749"/>
                  <a:gd name="T33" fmla="*/ 643 h 1152"/>
                  <a:gd name="T34" fmla="*/ 181 w 749"/>
                  <a:gd name="T35" fmla="*/ 846 h 1152"/>
                  <a:gd name="T36" fmla="*/ 112 w 749"/>
                  <a:gd name="T37" fmla="*/ 996 h 1152"/>
                  <a:gd name="T38" fmla="*/ 42 w 749"/>
                  <a:gd name="T39" fmla="*/ 1152 h 1152"/>
                  <a:gd name="T40" fmla="*/ 0 w 749"/>
                  <a:gd name="T41" fmla="*/ 1061 h 1152"/>
                  <a:gd name="T42" fmla="*/ 0 w 749"/>
                  <a:gd name="T43" fmla="*/ 1061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49" h="1152">
                    <a:moveTo>
                      <a:pt x="0" y="1061"/>
                    </a:moveTo>
                    <a:lnTo>
                      <a:pt x="42" y="975"/>
                    </a:lnTo>
                    <a:lnTo>
                      <a:pt x="118" y="846"/>
                    </a:lnTo>
                    <a:lnTo>
                      <a:pt x="192" y="696"/>
                    </a:lnTo>
                    <a:lnTo>
                      <a:pt x="257" y="563"/>
                    </a:lnTo>
                    <a:lnTo>
                      <a:pt x="327" y="439"/>
                    </a:lnTo>
                    <a:lnTo>
                      <a:pt x="413" y="316"/>
                    </a:lnTo>
                    <a:lnTo>
                      <a:pt x="498" y="198"/>
                    </a:lnTo>
                    <a:lnTo>
                      <a:pt x="610" y="97"/>
                    </a:lnTo>
                    <a:lnTo>
                      <a:pt x="749" y="0"/>
                    </a:lnTo>
                    <a:lnTo>
                      <a:pt x="749" y="53"/>
                    </a:lnTo>
                    <a:lnTo>
                      <a:pt x="652" y="124"/>
                    </a:lnTo>
                    <a:lnTo>
                      <a:pt x="589" y="188"/>
                    </a:lnTo>
                    <a:lnTo>
                      <a:pt x="513" y="268"/>
                    </a:lnTo>
                    <a:lnTo>
                      <a:pt x="428" y="380"/>
                    </a:lnTo>
                    <a:lnTo>
                      <a:pt x="354" y="515"/>
                    </a:lnTo>
                    <a:lnTo>
                      <a:pt x="283" y="643"/>
                    </a:lnTo>
                    <a:lnTo>
                      <a:pt x="181" y="846"/>
                    </a:lnTo>
                    <a:lnTo>
                      <a:pt x="112" y="996"/>
                    </a:lnTo>
                    <a:lnTo>
                      <a:pt x="42" y="1152"/>
                    </a:lnTo>
                    <a:lnTo>
                      <a:pt x="0" y="1061"/>
                    </a:lnTo>
                    <a:lnTo>
                      <a:pt x="0" y="10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86" name="Freeform 94"/>
              <p:cNvSpPr>
                <a:spLocks/>
              </p:cNvSpPr>
              <p:nvPr/>
            </p:nvSpPr>
            <p:spPr bwMode="auto">
              <a:xfrm>
                <a:off x="891" y="1647"/>
                <a:ext cx="26" cy="35"/>
              </a:xfrm>
              <a:custGeom>
                <a:avLst/>
                <a:gdLst>
                  <a:gd name="T0" fmla="*/ 0 w 53"/>
                  <a:gd name="T1" fmla="*/ 38 h 70"/>
                  <a:gd name="T2" fmla="*/ 53 w 53"/>
                  <a:gd name="T3" fmla="*/ 0 h 70"/>
                  <a:gd name="T4" fmla="*/ 47 w 53"/>
                  <a:gd name="T5" fmla="*/ 70 h 70"/>
                  <a:gd name="T6" fmla="*/ 0 w 53"/>
                  <a:gd name="T7" fmla="*/ 38 h 70"/>
                  <a:gd name="T8" fmla="*/ 0 w 53"/>
                  <a:gd name="T9" fmla="*/ 3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70">
                    <a:moveTo>
                      <a:pt x="0" y="38"/>
                    </a:moveTo>
                    <a:lnTo>
                      <a:pt x="53" y="0"/>
                    </a:lnTo>
                    <a:lnTo>
                      <a:pt x="47" y="70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87" name="Freeform 95"/>
              <p:cNvSpPr>
                <a:spLocks/>
              </p:cNvSpPr>
              <p:nvPr/>
            </p:nvSpPr>
            <p:spPr bwMode="auto">
              <a:xfrm>
                <a:off x="834" y="1717"/>
                <a:ext cx="70" cy="137"/>
              </a:xfrm>
              <a:custGeom>
                <a:avLst/>
                <a:gdLst>
                  <a:gd name="T0" fmla="*/ 0 w 141"/>
                  <a:gd name="T1" fmla="*/ 26 h 274"/>
                  <a:gd name="T2" fmla="*/ 44 w 141"/>
                  <a:gd name="T3" fmla="*/ 144 h 274"/>
                  <a:gd name="T4" fmla="*/ 86 w 141"/>
                  <a:gd name="T5" fmla="*/ 274 h 274"/>
                  <a:gd name="T6" fmla="*/ 141 w 141"/>
                  <a:gd name="T7" fmla="*/ 268 h 274"/>
                  <a:gd name="T8" fmla="*/ 77 w 141"/>
                  <a:gd name="T9" fmla="*/ 95 h 274"/>
                  <a:gd name="T10" fmla="*/ 23 w 141"/>
                  <a:gd name="T11" fmla="*/ 0 h 274"/>
                  <a:gd name="T12" fmla="*/ 0 w 141"/>
                  <a:gd name="T13" fmla="*/ 26 h 274"/>
                  <a:gd name="T14" fmla="*/ 0 w 141"/>
                  <a:gd name="T15" fmla="*/ 26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1" h="274">
                    <a:moveTo>
                      <a:pt x="0" y="26"/>
                    </a:moveTo>
                    <a:lnTo>
                      <a:pt x="44" y="144"/>
                    </a:lnTo>
                    <a:lnTo>
                      <a:pt x="86" y="274"/>
                    </a:lnTo>
                    <a:lnTo>
                      <a:pt x="141" y="268"/>
                    </a:lnTo>
                    <a:lnTo>
                      <a:pt x="77" y="95"/>
                    </a:lnTo>
                    <a:lnTo>
                      <a:pt x="23" y="0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88" name="Freeform 96"/>
              <p:cNvSpPr>
                <a:spLocks/>
              </p:cNvSpPr>
              <p:nvPr/>
            </p:nvSpPr>
            <p:spPr bwMode="auto">
              <a:xfrm>
                <a:off x="1252" y="1663"/>
                <a:ext cx="107" cy="371"/>
              </a:xfrm>
              <a:custGeom>
                <a:avLst/>
                <a:gdLst>
                  <a:gd name="T0" fmla="*/ 177 w 213"/>
                  <a:gd name="T1" fmla="*/ 0 h 742"/>
                  <a:gd name="T2" fmla="*/ 154 w 213"/>
                  <a:gd name="T3" fmla="*/ 130 h 742"/>
                  <a:gd name="T4" fmla="*/ 95 w 213"/>
                  <a:gd name="T5" fmla="*/ 295 h 742"/>
                  <a:gd name="T6" fmla="*/ 42 w 213"/>
                  <a:gd name="T7" fmla="*/ 483 h 742"/>
                  <a:gd name="T8" fmla="*/ 10 w 213"/>
                  <a:gd name="T9" fmla="*/ 580 h 742"/>
                  <a:gd name="T10" fmla="*/ 0 w 213"/>
                  <a:gd name="T11" fmla="*/ 677 h 742"/>
                  <a:gd name="T12" fmla="*/ 15 w 213"/>
                  <a:gd name="T13" fmla="*/ 736 h 742"/>
                  <a:gd name="T14" fmla="*/ 80 w 213"/>
                  <a:gd name="T15" fmla="*/ 742 h 742"/>
                  <a:gd name="T16" fmla="*/ 53 w 213"/>
                  <a:gd name="T17" fmla="*/ 687 h 742"/>
                  <a:gd name="T18" fmla="*/ 53 w 213"/>
                  <a:gd name="T19" fmla="*/ 580 h 742"/>
                  <a:gd name="T20" fmla="*/ 95 w 213"/>
                  <a:gd name="T21" fmla="*/ 424 h 742"/>
                  <a:gd name="T22" fmla="*/ 186 w 213"/>
                  <a:gd name="T23" fmla="*/ 162 h 742"/>
                  <a:gd name="T24" fmla="*/ 213 w 213"/>
                  <a:gd name="T25" fmla="*/ 50 h 742"/>
                  <a:gd name="T26" fmla="*/ 213 w 213"/>
                  <a:gd name="T27" fmla="*/ 6 h 742"/>
                  <a:gd name="T28" fmla="*/ 177 w 213"/>
                  <a:gd name="T29" fmla="*/ 0 h 742"/>
                  <a:gd name="T30" fmla="*/ 177 w 213"/>
                  <a:gd name="T31" fmla="*/ 0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3" h="742">
                    <a:moveTo>
                      <a:pt x="177" y="0"/>
                    </a:moveTo>
                    <a:lnTo>
                      <a:pt x="154" y="130"/>
                    </a:lnTo>
                    <a:lnTo>
                      <a:pt x="95" y="295"/>
                    </a:lnTo>
                    <a:lnTo>
                      <a:pt x="42" y="483"/>
                    </a:lnTo>
                    <a:lnTo>
                      <a:pt x="10" y="580"/>
                    </a:lnTo>
                    <a:lnTo>
                      <a:pt x="0" y="677"/>
                    </a:lnTo>
                    <a:lnTo>
                      <a:pt x="15" y="736"/>
                    </a:lnTo>
                    <a:lnTo>
                      <a:pt x="80" y="742"/>
                    </a:lnTo>
                    <a:lnTo>
                      <a:pt x="53" y="687"/>
                    </a:lnTo>
                    <a:lnTo>
                      <a:pt x="53" y="580"/>
                    </a:lnTo>
                    <a:lnTo>
                      <a:pt x="95" y="424"/>
                    </a:lnTo>
                    <a:lnTo>
                      <a:pt x="186" y="162"/>
                    </a:lnTo>
                    <a:lnTo>
                      <a:pt x="213" y="50"/>
                    </a:lnTo>
                    <a:lnTo>
                      <a:pt x="213" y="6"/>
                    </a:lnTo>
                    <a:lnTo>
                      <a:pt x="177" y="0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89" name="Freeform 97"/>
              <p:cNvSpPr>
                <a:spLocks/>
              </p:cNvSpPr>
              <p:nvPr/>
            </p:nvSpPr>
            <p:spPr bwMode="auto">
              <a:xfrm>
                <a:off x="1404" y="1715"/>
                <a:ext cx="187" cy="88"/>
              </a:xfrm>
              <a:custGeom>
                <a:avLst/>
                <a:gdLst>
                  <a:gd name="T0" fmla="*/ 0 w 375"/>
                  <a:gd name="T1" fmla="*/ 101 h 177"/>
                  <a:gd name="T2" fmla="*/ 59 w 375"/>
                  <a:gd name="T3" fmla="*/ 44 h 177"/>
                  <a:gd name="T4" fmla="*/ 124 w 375"/>
                  <a:gd name="T5" fmla="*/ 10 h 177"/>
                  <a:gd name="T6" fmla="*/ 263 w 375"/>
                  <a:gd name="T7" fmla="*/ 0 h 177"/>
                  <a:gd name="T8" fmla="*/ 316 w 375"/>
                  <a:gd name="T9" fmla="*/ 32 h 177"/>
                  <a:gd name="T10" fmla="*/ 375 w 375"/>
                  <a:gd name="T11" fmla="*/ 112 h 177"/>
                  <a:gd name="T12" fmla="*/ 371 w 375"/>
                  <a:gd name="T13" fmla="*/ 177 h 177"/>
                  <a:gd name="T14" fmla="*/ 339 w 375"/>
                  <a:gd name="T15" fmla="*/ 133 h 177"/>
                  <a:gd name="T16" fmla="*/ 312 w 375"/>
                  <a:gd name="T17" fmla="*/ 91 h 177"/>
                  <a:gd name="T18" fmla="*/ 253 w 375"/>
                  <a:gd name="T19" fmla="*/ 48 h 177"/>
                  <a:gd name="T20" fmla="*/ 177 w 375"/>
                  <a:gd name="T21" fmla="*/ 48 h 177"/>
                  <a:gd name="T22" fmla="*/ 118 w 375"/>
                  <a:gd name="T23" fmla="*/ 65 h 177"/>
                  <a:gd name="T24" fmla="*/ 54 w 375"/>
                  <a:gd name="T25" fmla="*/ 101 h 177"/>
                  <a:gd name="T26" fmla="*/ 6 w 375"/>
                  <a:gd name="T27" fmla="*/ 145 h 177"/>
                  <a:gd name="T28" fmla="*/ 0 w 375"/>
                  <a:gd name="T29" fmla="*/ 101 h 177"/>
                  <a:gd name="T30" fmla="*/ 0 w 375"/>
                  <a:gd name="T31" fmla="*/ 101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5" h="177">
                    <a:moveTo>
                      <a:pt x="0" y="101"/>
                    </a:moveTo>
                    <a:lnTo>
                      <a:pt x="59" y="44"/>
                    </a:lnTo>
                    <a:lnTo>
                      <a:pt x="124" y="10"/>
                    </a:lnTo>
                    <a:lnTo>
                      <a:pt x="263" y="0"/>
                    </a:lnTo>
                    <a:lnTo>
                      <a:pt x="316" y="32"/>
                    </a:lnTo>
                    <a:lnTo>
                      <a:pt x="375" y="112"/>
                    </a:lnTo>
                    <a:lnTo>
                      <a:pt x="371" y="177"/>
                    </a:lnTo>
                    <a:lnTo>
                      <a:pt x="339" y="133"/>
                    </a:lnTo>
                    <a:lnTo>
                      <a:pt x="312" y="91"/>
                    </a:lnTo>
                    <a:lnTo>
                      <a:pt x="253" y="48"/>
                    </a:lnTo>
                    <a:lnTo>
                      <a:pt x="177" y="48"/>
                    </a:lnTo>
                    <a:lnTo>
                      <a:pt x="118" y="65"/>
                    </a:lnTo>
                    <a:lnTo>
                      <a:pt x="54" y="101"/>
                    </a:lnTo>
                    <a:lnTo>
                      <a:pt x="6" y="145"/>
                    </a:lnTo>
                    <a:lnTo>
                      <a:pt x="0" y="101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90" name="Freeform 98"/>
              <p:cNvSpPr>
                <a:spLocks/>
              </p:cNvSpPr>
              <p:nvPr/>
            </p:nvSpPr>
            <p:spPr bwMode="auto">
              <a:xfrm>
                <a:off x="1613" y="1790"/>
                <a:ext cx="46" cy="272"/>
              </a:xfrm>
              <a:custGeom>
                <a:avLst/>
                <a:gdLst>
                  <a:gd name="T0" fmla="*/ 47 w 91"/>
                  <a:gd name="T1" fmla="*/ 42 h 546"/>
                  <a:gd name="T2" fmla="*/ 47 w 91"/>
                  <a:gd name="T3" fmla="*/ 177 h 546"/>
                  <a:gd name="T4" fmla="*/ 38 w 91"/>
                  <a:gd name="T5" fmla="*/ 348 h 546"/>
                  <a:gd name="T6" fmla="*/ 0 w 91"/>
                  <a:gd name="T7" fmla="*/ 546 h 546"/>
                  <a:gd name="T8" fmla="*/ 59 w 91"/>
                  <a:gd name="T9" fmla="*/ 519 h 546"/>
                  <a:gd name="T10" fmla="*/ 79 w 91"/>
                  <a:gd name="T11" fmla="*/ 327 h 546"/>
                  <a:gd name="T12" fmla="*/ 91 w 91"/>
                  <a:gd name="T13" fmla="*/ 97 h 546"/>
                  <a:gd name="T14" fmla="*/ 85 w 91"/>
                  <a:gd name="T15" fmla="*/ 0 h 546"/>
                  <a:gd name="T16" fmla="*/ 47 w 91"/>
                  <a:gd name="T17" fmla="*/ 42 h 546"/>
                  <a:gd name="T18" fmla="*/ 47 w 91"/>
                  <a:gd name="T19" fmla="*/ 42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1" h="546">
                    <a:moveTo>
                      <a:pt x="47" y="42"/>
                    </a:moveTo>
                    <a:lnTo>
                      <a:pt x="47" y="177"/>
                    </a:lnTo>
                    <a:lnTo>
                      <a:pt x="38" y="348"/>
                    </a:lnTo>
                    <a:lnTo>
                      <a:pt x="0" y="546"/>
                    </a:lnTo>
                    <a:lnTo>
                      <a:pt x="59" y="519"/>
                    </a:lnTo>
                    <a:lnTo>
                      <a:pt x="79" y="327"/>
                    </a:lnTo>
                    <a:lnTo>
                      <a:pt x="91" y="97"/>
                    </a:lnTo>
                    <a:lnTo>
                      <a:pt x="85" y="0"/>
                    </a:lnTo>
                    <a:lnTo>
                      <a:pt x="47" y="42"/>
                    </a:lnTo>
                    <a:lnTo>
                      <a:pt x="47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91" name="Freeform 99"/>
              <p:cNvSpPr>
                <a:spLocks/>
              </p:cNvSpPr>
              <p:nvPr/>
            </p:nvSpPr>
            <p:spPr bwMode="auto">
              <a:xfrm>
                <a:off x="1378" y="1728"/>
                <a:ext cx="138" cy="337"/>
              </a:xfrm>
              <a:custGeom>
                <a:avLst/>
                <a:gdLst>
                  <a:gd name="T0" fmla="*/ 188 w 278"/>
                  <a:gd name="T1" fmla="*/ 0 h 675"/>
                  <a:gd name="T2" fmla="*/ 188 w 278"/>
                  <a:gd name="T3" fmla="*/ 102 h 675"/>
                  <a:gd name="T4" fmla="*/ 145 w 278"/>
                  <a:gd name="T5" fmla="*/ 226 h 675"/>
                  <a:gd name="T6" fmla="*/ 80 w 278"/>
                  <a:gd name="T7" fmla="*/ 365 h 675"/>
                  <a:gd name="T8" fmla="*/ 44 w 278"/>
                  <a:gd name="T9" fmla="*/ 439 h 675"/>
                  <a:gd name="T10" fmla="*/ 21 w 278"/>
                  <a:gd name="T11" fmla="*/ 524 h 675"/>
                  <a:gd name="T12" fmla="*/ 0 w 278"/>
                  <a:gd name="T13" fmla="*/ 633 h 675"/>
                  <a:gd name="T14" fmla="*/ 48 w 278"/>
                  <a:gd name="T15" fmla="*/ 642 h 675"/>
                  <a:gd name="T16" fmla="*/ 65 w 278"/>
                  <a:gd name="T17" fmla="*/ 519 h 675"/>
                  <a:gd name="T18" fmla="*/ 112 w 278"/>
                  <a:gd name="T19" fmla="*/ 374 h 675"/>
                  <a:gd name="T20" fmla="*/ 177 w 278"/>
                  <a:gd name="T21" fmla="*/ 256 h 675"/>
                  <a:gd name="T22" fmla="*/ 230 w 278"/>
                  <a:gd name="T23" fmla="*/ 70 h 675"/>
                  <a:gd name="T24" fmla="*/ 192 w 278"/>
                  <a:gd name="T25" fmla="*/ 294 h 675"/>
                  <a:gd name="T26" fmla="*/ 177 w 278"/>
                  <a:gd name="T27" fmla="*/ 412 h 675"/>
                  <a:gd name="T28" fmla="*/ 165 w 278"/>
                  <a:gd name="T29" fmla="*/ 515 h 675"/>
                  <a:gd name="T30" fmla="*/ 171 w 278"/>
                  <a:gd name="T31" fmla="*/ 583 h 675"/>
                  <a:gd name="T32" fmla="*/ 204 w 278"/>
                  <a:gd name="T33" fmla="*/ 675 h 675"/>
                  <a:gd name="T34" fmla="*/ 262 w 278"/>
                  <a:gd name="T35" fmla="*/ 665 h 675"/>
                  <a:gd name="T36" fmla="*/ 236 w 278"/>
                  <a:gd name="T37" fmla="*/ 589 h 675"/>
                  <a:gd name="T38" fmla="*/ 224 w 278"/>
                  <a:gd name="T39" fmla="*/ 515 h 675"/>
                  <a:gd name="T40" fmla="*/ 230 w 278"/>
                  <a:gd name="T41" fmla="*/ 403 h 675"/>
                  <a:gd name="T42" fmla="*/ 247 w 278"/>
                  <a:gd name="T43" fmla="*/ 315 h 675"/>
                  <a:gd name="T44" fmla="*/ 268 w 278"/>
                  <a:gd name="T45" fmla="*/ 203 h 675"/>
                  <a:gd name="T46" fmla="*/ 278 w 278"/>
                  <a:gd name="T47" fmla="*/ 112 h 675"/>
                  <a:gd name="T48" fmla="*/ 274 w 278"/>
                  <a:gd name="T49" fmla="*/ 11 h 675"/>
                  <a:gd name="T50" fmla="*/ 188 w 278"/>
                  <a:gd name="T51" fmla="*/ 0 h 675"/>
                  <a:gd name="T52" fmla="*/ 188 w 278"/>
                  <a:gd name="T53" fmla="*/ 0 h 6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8" h="675">
                    <a:moveTo>
                      <a:pt x="188" y="0"/>
                    </a:moveTo>
                    <a:lnTo>
                      <a:pt x="188" y="102"/>
                    </a:lnTo>
                    <a:lnTo>
                      <a:pt x="145" y="226"/>
                    </a:lnTo>
                    <a:lnTo>
                      <a:pt x="80" y="365"/>
                    </a:lnTo>
                    <a:lnTo>
                      <a:pt x="44" y="439"/>
                    </a:lnTo>
                    <a:lnTo>
                      <a:pt x="21" y="524"/>
                    </a:lnTo>
                    <a:lnTo>
                      <a:pt x="0" y="633"/>
                    </a:lnTo>
                    <a:lnTo>
                      <a:pt x="48" y="642"/>
                    </a:lnTo>
                    <a:lnTo>
                      <a:pt x="65" y="519"/>
                    </a:lnTo>
                    <a:lnTo>
                      <a:pt x="112" y="374"/>
                    </a:lnTo>
                    <a:lnTo>
                      <a:pt x="177" y="256"/>
                    </a:lnTo>
                    <a:lnTo>
                      <a:pt x="230" y="70"/>
                    </a:lnTo>
                    <a:lnTo>
                      <a:pt x="192" y="294"/>
                    </a:lnTo>
                    <a:lnTo>
                      <a:pt x="177" y="412"/>
                    </a:lnTo>
                    <a:lnTo>
                      <a:pt x="165" y="515"/>
                    </a:lnTo>
                    <a:lnTo>
                      <a:pt x="171" y="583"/>
                    </a:lnTo>
                    <a:lnTo>
                      <a:pt x="204" y="675"/>
                    </a:lnTo>
                    <a:lnTo>
                      <a:pt x="262" y="665"/>
                    </a:lnTo>
                    <a:lnTo>
                      <a:pt x="236" y="589"/>
                    </a:lnTo>
                    <a:lnTo>
                      <a:pt x="224" y="515"/>
                    </a:lnTo>
                    <a:lnTo>
                      <a:pt x="230" y="403"/>
                    </a:lnTo>
                    <a:lnTo>
                      <a:pt x="247" y="315"/>
                    </a:lnTo>
                    <a:lnTo>
                      <a:pt x="268" y="203"/>
                    </a:lnTo>
                    <a:lnTo>
                      <a:pt x="278" y="112"/>
                    </a:lnTo>
                    <a:lnTo>
                      <a:pt x="274" y="11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92" name="Freeform 100"/>
              <p:cNvSpPr>
                <a:spLocks/>
              </p:cNvSpPr>
              <p:nvPr/>
            </p:nvSpPr>
            <p:spPr bwMode="auto">
              <a:xfrm>
                <a:off x="1124" y="1588"/>
                <a:ext cx="53" cy="244"/>
              </a:xfrm>
              <a:custGeom>
                <a:avLst/>
                <a:gdLst>
                  <a:gd name="T0" fmla="*/ 75 w 107"/>
                  <a:gd name="T1" fmla="*/ 6 h 489"/>
                  <a:gd name="T2" fmla="*/ 42 w 107"/>
                  <a:gd name="T3" fmla="*/ 173 h 489"/>
                  <a:gd name="T4" fmla="*/ 27 w 107"/>
                  <a:gd name="T5" fmla="*/ 280 h 489"/>
                  <a:gd name="T6" fmla="*/ 10 w 107"/>
                  <a:gd name="T7" fmla="*/ 409 h 489"/>
                  <a:gd name="T8" fmla="*/ 0 w 107"/>
                  <a:gd name="T9" fmla="*/ 489 h 489"/>
                  <a:gd name="T10" fmla="*/ 37 w 107"/>
                  <a:gd name="T11" fmla="*/ 477 h 489"/>
                  <a:gd name="T12" fmla="*/ 63 w 107"/>
                  <a:gd name="T13" fmla="*/ 268 h 489"/>
                  <a:gd name="T14" fmla="*/ 95 w 107"/>
                  <a:gd name="T15" fmla="*/ 76 h 489"/>
                  <a:gd name="T16" fmla="*/ 107 w 107"/>
                  <a:gd name="T17" fmla="*/ 0 h 489"/>
                  <a:gd name="T18" fmla="*/ 75 w 107"/>
                  <a:gd name="T19" fmla="*/ 6 h 489"/>
                  <a:gd name="T20" fmla="*/ 75 w 107"/>
                  <a:gd name="T21" fmla="*/ 6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7" h="489">
                    <a:moveTo>
                      <a:pt x="75" y="6"/>
                    </a:moveTo>
                    <a:lnTo>
                      <a:pt x="42" y="173"/>
                    </a:lnTo>
                    <a:lnTo>
                      <a:pt x="27" y="280"/>
                    </a:lnTo>
                    <a:lnTo>
                      <a:pt x="10" y="409"/>
                    </a:lnTo>
                    <a:lnTo>
                      <a:pt x="0" y="489"/>
                    </a:lnTo>
                    <a:lnTo>
                      <a:pt x="37" y="477"/>
                    </a:lnTo>
                    <a:lnTo>
                      <a:pt x="63" y="268"/>
                    </a:lnTo>
                    <a:lnTo>
                      <a:pt x="95" y="76"/>
                    </a:lnTo>
                    <a:lnTo>
                      <a:pt x="107" y="0"/>
                    </a:lnTo>
                    <a:lnTo>
                      <a:pt x="75" y="6"/>
                    </a:lnTo>
                    <a:lnTo>
                      <a:pt x="75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93" name="Freeform 101"/>
              <p:cNvSpPr>
                <a:spLocks/>
              </p:cNvSpPr>
              <p:nvPr/>
            </p:nvSpPr>
            <p:spPr bwMode="auto">
              <a:xfrm>
                <a:off x="1153" y="1597"/>
                <a:ext cx="64" cy="254"/>
              </a:xfrm>
              <a:custGeom>
                <a:avLst/>
                <a:gdLst>
                  <a:gd name="T0" fmla="*/ 95 w 128"/>
                  <a:gd name="T1" fmla="*/ 0 h 510"/>
                  <a:gd name="T2" fmla="*/ 69 w 128"/>
                  <a:gd name="T3" fmla="*/ 48 h 510"/>
                  <a:gd name="T4" fmla="*/ 48 w 128"/>
                  <a:gd name="T5" fmla="*/ 160 h 510"/>
                  <a:gd name="T6" fmla="*/ 27 w 128"/>
                  <a:gd name="T7" fmla="*/ 306 h 510"/>
                  <a:gd name="T8" fmla="*/ 0 w 128"/>
                  <a:gd name="T9" fmla="*/ 510 h 510"/>
                  <a:gd name="T10" fmla="*/ 36 w 128"/>
                  <a:gd name="T11" fmla="*/ 489 h 510"/>
                  <a:gd name="T12" fmla="*/ 69 w 128"/>
                  <a:gd name="T13" fmla="*/ 348 h 510"/>
                  <a:gd name="T14" fmla="*/ 95 w 128"/>
                  <a:gd name="T15" fmla="*/ 145 h 510"/>
                  <a:gd name="T16" fmla="*/ 128 w 128"/>
                  <a:gd name="T17" fmla="*/ 0 h 510"/>
                  <a:gd name="T18" fmla="*/ 95 w 128"/>
                  <a:gd name="T19" fmla="*/ 0 h 510"/>
                  <a:gd name="T20" fmla="*/ 95 w 128"/>
                  <a:gd name="T21" fmla="*/ 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" h="510">
                    <a:moveTo>
                      <a:pt x="95" y="0"/>
                    </a:moveTo>
                    <a:lnTo>
                      <a:pt x="69" y="48"/>
                    </a:lnTo>
                    <a:lnTo>
                      <a:pt x="48" y="160"/>
                    </a:lnTo>
                    <a:lnTo>
                      <a:pt x="27" y="306"/>
                    </a:lnTo>
                    <a:lnTo>
                      <a:pt x="0" y="510"/>
                    </a:lnTo>
                    <a:lnTo>
                      <a:pt x="36" y="489"/>
                    </a:lnTo>
                    <a:lnTo>
                      <a:pt x="69" y="348"/>
                    </a:lnTo>
                    <a:lnTo>
                      <a:pt x="95" y="145"/>
                    </a:lnTo>
                    <a:lnTo>
                      <a:pt x="128" y="0"/>
                    </a:lnTo>
                    <a:lnTo>
                      <a:pt x="95" y="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94" name="Freeform 102"/>
              <p:cNvSpPr>
                <a:spLocks/>
              </p:cNvSpPr>
              <p:nvPr/>
            </p:nvSpPr>
            <p:spPr bwMode="auto">
              <a:xfrm>
                <a:off x="1078" y="1822"/>
                <a:ext cx="86" cy="121"/>
              </a:xfrm>
              <a:custGeom>
                <a:avLst/>
                <a:gdLst>
                  <a:gd name="T0" fmla="*/ 32 w 171"/>
                  <a:gd name="T1" fmla="*/ 241 h 241"/>
                  <a:gd name="T2" fmla="*/ 6 w 171"/>
                  <a:gd name="T3" fmla="*/ 171 h 241"/>
                  <a:gd name="T4" fmla="*/ 0 w 171"/>
                  <a:gd name="T5" fmla="*/ 112 h 241"/>
                  <a:gd name="T6" fmla="*/ 6 w 171"/>
                  <a:gd name="T7" fmla="*/ 68 h 241"/>
                  <a:gd name="T8" fmla="*/ 101 w 171"/>
                  <a:gd name="T9" fmla="*/ 0 h 241"/>
                  <a:gd name="T10" fmla="*/ 139 w 171"/>
                  <a:gd name="T11" fmla="*/ 47 h 241"/>
                  <a:gd name="T12" fmla="*/ 166 w 171"/>
                  <a:gd name="T13" fmla="*/ 101 h 241"/>
                  <a:gd name="T14" fmla="*/ 171 w 171"/>
                  <a:gd name="T15" fmla="*/ 182 h 241"/>
                  <a:gd name="T16" fmla="*/ 122 w 171"/>
                  <a:gd name="T17" fmla="*/ 182 h 241"/>
                  <a:gd name="T18" fmla="*/ 112 w 171"/>
                  <a:gd name="T19" fmla="*/ 123 h 241"/>
                  <a:gd name="T20" fmla="*/ 95 w 171"/>
                  <a:gd name="T21" fmla="*/ 53 h 241"/>
                  <a:gd name="T22" fmla="*/ 42 w 171"/>
                  <a:gd name="T23" fmla="*/ 91 h 241"/>
                  <a:gd name="T24" fmla="*/ 42 w 171"/>
                  <a:gd name="T25" fmla="*/ 139 h 241"/>
                  <a:gd name="T26" fmla="*/ 63 w 171"/>
                  <a:gd name="T27" fmla="*/ 186 h 241"/>
                  <a:gd name="T28" fmla="*/ 86 w 171"/>
                  <a:gd name="T29" fmla="*/ 219 h 241"/>
                  <a:gd name="T30" fmla="*/ 32 w 171"/>
                  <a:gd name="T31" fmla="*/ 241 h 241"/>
                  <a:gd name="T32" fmla="*/ 32 w 171"/>
                  <a:gd name="T33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1" h="241">
                    <a:moveTo>
                      <a:pt x="32" y="241"/>
                    </a:moveTo>
                    <a:lnTo>
                      <a:pt x="6" y="171"/>
                    </a:lnTo>
                    <a:lnTo>
                      <a:pt x="0" y="112"/>
                    </a:lnTo>
                    <a:lnTo>
                      <a:pt x="6" y="68"/>
                    </a:lnTo>
                    <a:lnTo>
                      <a:pt x="101" y="0"/>
                    </a:lnTo>
                    <a:lnTo>
                      <a:pt x="139" y="47"/>
                    </a:lnTo>
                    <a:lnTo>
                      <a:pt x="166" y="101"/>
                    </a:lnTo>
                    <a:lnTo>
                      <a:pt x="171" y="182"/>
                    </a:lnTo>
                    <a:lnTo>
                      <a:pt x="122" y="182"/>
                    </a:lnTo>
                    <a:lnTo>
                      <a:pt x="112" y="123"/>
                    </a:lnTo>
                    <a:lnTo>
                      <a:pt x="95" y="53"/>
                    </a:lnTo>
                    <a:lnTo>
                      <a:pt x="42" y="91"/>
                    </a:lnTo>
                    <a:lnTo>
                      <a:pt x="42" y="139"/>
                    </a:lnTo>
                    <a:lnTo>
                      <a:pt x="63" y="186"/>
                    </a:lnTo>
                    <a:lnTo>
                      <a:pt x="86" y="219"/>
                    </a:lnTo>
                    <a:lnTo>
                      <a:pt x="32" y="241"/>
                    </a:lnTo>
                    <a:lnTo>
                      <a:pt x="32" y="2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95" name="Freeform 103"/>
              <p:cNvSpPr>
                <a:spLocks/>
              </p:cNvSpPr>
              <p:nvPr/>
            </p:nvSpPr>
            <p:spPr bwMode="auto">
              <a:xfrm>
                <a:off x="872" y="1685"/>
                <a:ext cx="122" cy="260"/>
              </a:xfrm>
              <a:custGeom>
                <a:avLst/>
                <a:gdLst>
                  <a:gd name="T0" fmla="*/ 0 w 245"/>
                  <a:gd name="T1" fmla="*/ 15 h 519"/>
                  <a:gd name="T2" fmla="*/ 68 w 245"/>
                  <a:gd name="T3" fmla="*/ 177 h 519"/>
                  <a:gd name="T4" fmla="*/ 159 w 245"/>
                  <a:gd name="T5" fmla="*/ 413 h 519"/>
                  <a:gd name="T6" fmla="*/ 214 w 245"/>
                  <a:gd name="T7" fmla="*/ 519 h 519"/>
                  <a:gd name="T8" fmla="*/ 245 w 245"/>
                  <a:gd name="T9" fmla="*/ 498 h 519"/>
                  <a:gd name="T10" fmla="*/ 214 w 245"/>
                  <a:gd name="T11" fmla="*/ 407 h 519"/>
                  <a:gd name="T12" fmla="*/ 144 w 245"/>
                  <a:gd name="T13" fmla="*/ 257 h 519"/>
                  <a:gd name="T14" fmla="*/ 64 w 245"/>
                  <a:gd name="T15" fmla="*/ 69 h 519"/>
                  <a:gd name="T16" fmla="*/ 26 w 245"/>
                  <a:gd name="T17" fmla="*/ 0 h 519"/>
                  <a:gd name="T18" fmla="*/ 0 w 245"/>
                  <a:gd name="T19" fmla="*/ 15 h 519"/>
                  <a:gd name="T20" fmla="*/ 0 w 245"/>
                  <a:gd name="T21" fmla="*/ 15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5" h="519">
                    <a:moveTo>
                      <a:pt x="0" y="15"/>
                    </a:moveTo>
                    <a:lnTo>
                      <a:pt x="68" y="177"/>
                    </a:lnTo>
                    <a:lnTo>
                      <a:pt x="159" y="413"/>
                    </a:lnTo>
                    <a:lnTo>
                      <a:pt x="214" y="519"/>
                    </a:lnTo>
                    <a:lnTo>
                      <a:pt x="245" y="498"/>
                    </a:lnTo>
                    <a:lnTo>
                      <a:pt x="214" y="407"/>
                    </a:lnTo>
                    <a:lnTo>
                      <a:pt x="144" y="257"/>
                    </a:lnTo>
                    <a:lnTo>
                      <a:pt x="64" y="69"/>
                    </a:lnTo>
                    <a:lnTo>
                      <a:pt x="26" y="0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96" name="Freeform 104"/>
              <p:cNvSpPr>
                <a:spLocks/>
              </p:cNvSpPr>
              <p:nvPr/>
            </p:nvSpPr>
            <p:spPr bwMode="auto">
              <a:xfrm>
                <a:off x="1168" y="1832"/>
                <a:ext cx="57" cy="83"/>
              </a:xfrm>
              <a:custGeom>
                <a:avLst/>
                <a:gdLst>
                  <a:gd name="T0" fmla="*/ 5 w 114"/>
                  <a:gd name="T1" fmla="*/ 21 h 165"/>
                  <a:gd name="T2" fmla="*/ 32 w 114"/>
                  <a:gd name="T3" fmla="*/ 6 h 165"/>
                  <a:gd name="T4" fmla="*/ 82 w 114"/>
                  <a:gd name="T5" fmla="*/ 0 h 165"/>
                  <a:gd name="T6" fmla="*/ 114 w 114"/>
                  <a:gd name="T7" fmla="*/ 21 h 165"/>
                  <a:gd name="T8" fmla="*/ 102 w 114"/>
                  <a:gd name="T9" fmla="*/ 70 h 165"/>
                  <a:gd name="T10" fmla="*/ 59 w 114"/>
                  <a:gd name="T11" fmla="*/ 133 h 165"/>
                  <a:gd name="T12" fmla="*/ 5 w 114"/>
                  <a:gd name="T13" fmla="*/ 165 h 165"/>
                  <a:gd name="T14" fmla="*/ 0 w 114"/>
                  <a:gd name="T15" fmla="*/ 133 h 165"/>
                  <a:gd name="T16" fmla="*/ 38 w 114"/>
                  <a:gd name="T17" fmla="*/ 102 h 165"/>
                  <a:gd name="T18" fmla="*/ 59 w 114"/>
                  <a:gd name="T19" fmla="*/ 38 h 165"/>
                  <a:gd name="T20" fmla="*/ 32 w 114"/>
                  <a:gd name="T21" fmla="*/ 53 h 165"/>
                  <a:gd name="T22" fmla="*/ 5 w 114"/>
                  <a:gd name="T23" fmla="*/ 53 h 165"/>
                  <a:gd name="T24" fmla="*/ 5 w 114"/>
                  <a:gd name="T25" fmla="*/ 21 h 165"/>
                  <a:gd name="T26" fmla="*/ 5 w 114"/>
                  <a:gd name="T27" fmla="*/ 21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4" h="165">
                    <a:moveTo>
                      <a:pt x="5" y="21"/>
                    </a:moveTo>
                    <a:lnTo>
                      <a:pt x="32" y="6"/>
                    </a:lnTo>
                    <a:lnTo>
                      <a:pt x="82" y="0"/>
                    </a:lnTo>
                    <a:lnTo>
                      <a:pt x="114" y="21"/>
                    </a:lnTo>
                    <a:lnTo>
                      <a:pt x="102" y="70"/>
                    </a:lnTo>
                    <a:lnTo>
                      <a:pt x="59" y="133"/>
                    </a:lnTo>
                    <a:lnTo>
                      <a:pt x="5" y="165"/>
                    </a:lnTo>
                    <a:lnTo>
                      <a:pt x="0" y="133"/>
                    </a:lnTo>
                    <a:lnTo>
                      <a:pt x="38" y="102"/>
                    </a:lnTo>
                    <a:lnTo>
                      <a:pt x="59" y="38"/>
                    </a:lnTo>
                    <a:lnTo>
                      <a:pt x="32" y="53"/>
                    </a:lnTo>
                    <a:lnTo>
                      <a:pt x="5" y="53"/>
                    </a:lnTo>
                    <a:lnTo>
                      <a:pt x="5" y="21"/>
                    </a:lnTo>
                    <a:lnTo>
                      <a:pt x="5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97" name="Freeform 105"/>
              <p:cNvSpPr>
                <a:spLocks/>
              </p:cNvSpPr>
              <p:nvPr/>
            </p:nvSpPr>
            <p:spPr bwMode="auto">
              <a:xfrm>
                <a:off x="896" y="1924"/>
                <a:ext cx="200" cy="147"/>
              </a:xfrm>
              <a:custGeom>
                <a:avLst/>
                <a:gdLst>
                  <a:gd name="T0" fmla="*/ 0 w 401"/>
                  <a:gd name="T1" fmla="*/ 295 h 295"/>
                  <a:gd name="T2" fmla="*/ 6 w 401"/>
                  <a:gd name="T3" fmla="*/ 230 h 295"/>
                  <a:gd name="T4" fmla="*/ 59 w 401"/>
                  <a:gd name="T5" fmla="*/ 133 h 295"/>
                  <a:gd name="T6" fmla="*/ 91 w 401"/>
                  <a:gd name="T7" fmla="*/ 80 h 295"/>
                  <a:gd name="T8" fmla="*/ 162 w 401"/>
                  <a:gd name="T9" fmla="*/ 74 h 295"/>
                  <a:gd name="T10" fmla="*/ 236 w 401"/>
                  <a:gd name="T11" fmla="*/ 38 h 295"/>
                  <a:gd name="T12" fmla="*/ 295 w 401"/>
                  <a:gd name="T13" fmla="*/ 12 h 295"/>
                  <a:gd name="T14" fmla="*/ 337 w 401"/>
                  <a:gd name="T15" fmla="*/ 0 h 295"/>
                  <a:gd name="T16" fmla="*/ 337 w 401"/>
                  <a:gd name="T17" fmla="*/ 48 h 295"/>
                  <a:gd name="T18" fmla="*/ 295 w 401"/>
                  <a:gd name="T19" fmla="*/ 97 h 295"/>
                  <a:gd name="T20" fmla="*/ 342 w 401"/>
                  <a:gd name="T21" fmla="*/ 128 h 295"/>
                  <a:gd name="T22" fmla="*/ 401 w 401"/>
                  <a:gd name="T23" fmla="*/ 171 h 295"/>
                  <a:gd name="T24" fmla="*/ 401 w 401"/>
                  <a:gd name="T25" fmla="*/ 198 h 295"/>
                  <a:gd name="T26" fmla="*/ 337 w 401"/>
                  <a:gd name="T27" fmla="*/ 166 h 295"/>
                  <a:gd name="T28" fmla="*/ 268 w 401"/>
                  <a:gd name="T29" fmla="*/ 133 h 295"/>
                  <a:gd name="T30" fmla="*/ 230 w 401"/>
                  <a:gd name="T31" fmla="*/ 124 h 295"/>
                  <a:gd name="T32" fmla="*/ 221 w 401"/>
                  <a:gd name="T33" fmla="*/ 92 h 295"/>
                  <a:gd name="T34" fmla="*/ 257 w 401"/>
                  <a:gd name="T35" fmla="*/ 80 h 295"/>
                  <a:gd name="T36" fmla="*/ 274 w 401"/>
                  <a:gd name="T37" fmla="*/ 42 h 295"/>
                  <a:gd name="T38" fmla="*/ 203 w 401"/>
                  <a:gd name="T39" fmla="*/ 80 h 295"/>
                  <a:gd name="T40" fmla="*/ 129 w 401"/>
                  <a:gd name="T41" fmla="*/ 124 h 295"/>
                  <a:gd name="T42" fmla="*/ 108 w 401"/>
                  <a:gd name="T43" fmla="*/ 166 h 295"/>
                  <a:gd name="T44" fmla="*/ 65 w 401"/>
                  <a:gd name="T45" fmla="*/ 209 h 295"/>
                  <a:gd name="T46" fmla="*/ 38 w 401"/>
                  <a:gd name="T47" fmla="*/ 268 h 295"/>
                  <a:gd name="T48" fmla="*/ 0 w 401"/>
                  <a:gd name="T49" fmla="*/ 295 h 295"/>
                  <a:gd name="T50" fmla="*/ 0 w 401"/>
                  <a:gd name="T51" fmla="*/ 295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01" h="295">
                    <a:moveTo>
                      <a:pt x="0" y="295"/>
                    </a:moveTo>
                    <a:lnTo>
                      <a:pt x="6" y="230"/>
                    </a:lnTo>
                    <a:lnTo>
                      <a:pt x="59" y="133"/>
                    </a:lnTo>
                    <a:lnTo>
                      <a:pt x="91" y="80"/>
                    </a:lnTo>
                    <a:lnTo>
                      <a:pt x="162" y="74"/>
                    </a:lnTo>
                    <a:lnTo>
                      <a:pt x="236" y="38"/>
                    </a:lnTo>
                    <a:lnTo>
                      <a:pt x="295" y="12"/>
                    </a:lnTo>
                    <a:lnTo>
                      <a:pt x="337" y="0"/>
                    </a:lnTo>
                    <a:lnTo>
                      <a:pt x="337" y="48"/>
                    </a:lnTo>
                    <a:lnTo>
                      <a:pt x="295" y="97"/>
                    </a:lnTo>
                    <a:lnTo>
                      <a:pt x="342" y="128"/>
                    </a:lnTo>
                    <a:lnTo>
                      <a:pt x="401" y="171"/>
                    </a:lnTo>
                    <a:lnTo>
                      <a:pt x="401" y="198"/>
                    </a:lnTo>
                    <a:lnTo>
                      <a:pt x="337" y="166"/>
                    </a:lnTo>
                    <a:lnTo>
                      <a:pt x="268" y="133"/>
                    </a:lnTo>
                    <a:lnTo>
                      <a:pt x="230" y="124"/>
                    </a:lnTo>
                    <a:lnTo>
                      <a:pt x="221" y="92"/>
                    </a:lnTo>
                    <a:lnTo>
                      <a:pt x="257" y="80"/>
                    </a:lnTo>
                    <a:lnTo>
                      <a:pt x="274" y="42"/>
                    </a:lnTo>
                    <a:lnTo>
                      <a:pt x="203" y="80"/>
                    </a:lnTo>
                    <a:lnTo>
                      <a:pt x="129" y="124"/>
                    </a:lnTo>
                    <a:lnTo>
                      <a:pt x="108" y="166"/>
                    </a:lnTo>
                    <a:lnTo>
                      <a:pt x="65" y="209"/>
                    </a:lnTo>
                    <a:lnTo>
                      <a:pt x="38" y="268"/>
                    </a:lnTo>
                    <a:lnTo>
                      <a:pt x="0" y="295"/>
                    </a:lnTo>
                    <a:lnTo>
                      <a:pt x="0" y="2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98" name="Freeform 106"/>
              <p:cNvSpPr>
                <a:spLocks/>
              </p:cNvSpPr>
              <p:nvPr/>
            </p:nvSpPr>
            <p:spPr bwMode="auto">
              <a:xfrm>
                <a:off x="1126" y="1905"/>
                <a:ext cx="45" cy="231"/>
              </a:xfrm>
              <a:custGeom>
                <a:avLst/>
                <a:gdLst>
                  <a:gd name="T0" fmla="*/ 59 w 91"/>
                  <a:gd name="T1" fmla="*/ 0 h 462"/>
                  <a:gd name="T2" fmla="*/ 38 w 91"/>
                  <a:gd name="T3" fmla="*/ 97 h 462"/>
                  <a:gd name="T4" fmla="*/ 27 w 91"/>
                  <a:gd name="T5" fmla="*/ 247 h 462"/>
                  <a:gd name="T6" fmla="*/ 0 w 91"/>
                  <a:gd name="T7" fmla="*/ 392 h 462"/>
                  <a:gd name="T8" fmla="*/ 6 w 91"/>
                  <a:gd name="T9" fmla="*/ 462 h 462"/>
                  <a:gd name="T10" fmla="*/ 38 w 91"/>
                  <a:gd name="T11" fmla="*/ 439 h 462"/>
                  <a:gd name="T12" fmla="*/ 59 w 91"/>
                  <a:gd name="T13" fmla="*/ 253 h 462"/>
                  <a:gd name="T14" fmla="*/ 76 w 91"/>
                  <a:gd name="T15" fmla="*/ 97 h 462"/>
                  <a:gd name="T16" fmla="*/ 91 w 91"/>
                  <a:gd name="T17" fmla="*/ 21 h 462"/>
                  <a:gd name="T18" fmla="*/ 59 w 91"/>
                  <a:gd name="T19" fmla="*/ 0 h 462"/>
                  <a:gd name="T20" fmla="*/ 59 w 91"/>
                  <a:gd name="T2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1" h="462">
                    <a:moveTo>
                      <a:pt x="59" y="0"/>
                    </a:moveTo>
                    <a:lnTo>
                      <a:pt x="38" y="97"/>
                    </a:lnTo>
                    <a:lnTo>
                      <a:pt x="27" y="247"/>
                    </a:lnTo>
                    <a:lnTo>
                      <a:pt x="0" y="392"/>
                    </a:lnTo>
                    <a:lnTo>
                      <a:pt x="6" y="462"/>
                    </a:lnTo>
                    <a:lnTo>
                      <a:pt x="38" y="439"/>
                    </a:lnTo>
                    <a:lnTo>
                      <a:pt x="59" y="253"/>
                    </a:lnTo>
                    <a:lnTo>
                      <a:pt x="76" y="97"/>
                    </a:lnTo>
                    <a:lnTo>
                      <a:pt x="91" y="21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99" name="Freeform 107"/>
              <p:cNvSpPr>
                <a:spLocks/>
              </p:cNvSpPr>
              <p:nvPr/>
            </p:nvSpPr>
            <p:spPr bwMode="auto">
              <a:xfrm>
                <a:off x="915" y="1685"/>
                <a:ext cx="128" cy="258"/>
              </a:xfrm>
              <a:custGeom>
                <a:avLst/>
                <a:gdLst>
                  <a:gd name="T0" fmla="*/ 38 w 257"/>
                  <a:gd name="T1" fmla="*/ 0 h 515"/>
                  <a:gd name="T2" fmla="*/ 65 w 257"/>
                  <a:gd name="T3" fmla="*/ 97 h 515"/>
                  <a:gd name="T4" fmla="*/ 97 w 257"/>
                  <a:gd name="T5" fmla="*/ 171 h 515"/>
                  <a:gd name="T6" fmla="*/ 219 w 257"/>
                  <a:gd name="T7" fmla="*/ 418 h 515"/>
                  <a:gd name="T8" fmla="*/ 257 w 257"/>
                  <a:gd name="T9" fmla="*/ 510 h 515"/>
                  <a:gd name="T10" fmla="*/ 215 w 257"/>
                  <a:gd name="T11" fmla="*/ 515 h 515"/>
                  <a:gd name="T12" fmla="*/ 156 w 257"/>
                  <a:gd name="T13" fmla="*/ 401 h 515"/>
                  <a:gd name="T14" fmla="*/ 70 w 257"/>
                  <a:gd name="T15" fmla="*/ 219 h 515"/>
                  <a:gd name="T16" fmla="*/ 32 w 257"/>
                  <a:gd name="T17" fmla="*/ 103 h 515"/>
                  <a:gd name="T18" fmla="*/ 0 w 257"/>
                  <a:gd name="T19" fmla="*/ 6 h 515"/>
                  <a:gd name="T20" fmla="*/ 38 w 257"/>
                  <a:gd name="T21" fmla="*/ 0 h 515"/>
                  <a:gd name="T22" fmla="*/ 38 w 257"/>
                  <a:gd name="T23" fmla="*/ 0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7" h="515">
                    <a:moveTo>
                      <a:pt x="38" y="0"/>
                    </a:moveTo>
                    <a:lnTo>
                      <a:pt x="65" y="97"/>
                    </a:lnTo>
                    <a:lnTo>
                      <a:pt x="97" y="171"/>
                    </a:lnTo>
                    <a:lnTo>
                      <a:pt x="219" y="418"/>
                    </a:lnTo>
                    <a:lnTo>
                      <a:pt x="257" y="510"/>
                    </a:lnTo>
                    <a:lnTo>
                      <a:pt x="215" y="515"/>
                    </a:lnTo>
                    <a:lnTo>
                      <a:pt x="156" y="401"/>
                    </a:lnTo>
                    <a:lnTo>
                      <a:pt x="70" y="219"/>
                    </a:lnTo>
                    <a:lnTo>
                      <a:pt x="32" y="103"/>
                    </a:lnTo>
                    <a:lnTo>
                      <a:pt x="0" y="6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00" name="Freeform 108"/>
              <p:cNvSpPr>
                <a:spLocks/>
              </p:cNvSpPr>
              <p:nvPr/>
            </p:nvSpPr>
            <p:spPr bwMode="auto">
              <a:xfrm>
                <a:off x="931" y="2020"/>
                <a:ext cx="165" cy="48"/>
              </a:xfrm>
              <a:custGeom>
                <a:avLst/>
                <a:gdLst>
                  <a:gd name="T0" fmla="*/ 0 w 331"/>
                  <a:gd name="T1" fmla="*/ 59 h 97"/>
                  <a:gd name="T2" fmla="*/ 75 w 331"/>
                  <a:gd name="T3" fmla="*/ 29 h 97"/>
                  <a:gd name="T4" fmla="*/ 183 w 331"/>
                  <a:gd name="T5" fmla="*/ 0 h 97"/>
                  <a:gd name="T6" fmla="*/ 289 w 331"/>
                  <a:gd name="T7" fmla="*/ 0 h 97"/>
                  <a:gd name="T8" fmla="*/ 331 w 331"/>
                  <a:gd name="T9" fmla="*/ 33 h 97"/>
                  <a:gd name="T10" fmla="*/ 310 w 331"/>
                  <a:gd name="T11" fmla="*/ 82 h 97"/>
                  <a:gd name="T12" fmla="*/ 187 w 331"/>
                  <a:gd name="T13" fmla="*/ 82 h 97"/>
                  <a:gd name="T14" fmla="*/ 75 w 331"/>
                  <a:gd name="T15" fmla="*/ 92 h 97"/>
                  <a:gd name="T16" fmla="*/ 0 w 331"/>
                  <a:gd name="T17" fmla="*/ 97 h 97"/>
                  <a:gd name="T18" fmla="*/ 0 w 331"/>
                  <a:gd name="T19" fmla="*/ 59 h 97"/>
                  <a:gd name="T20" fmla="*/ 0 w 331"/>
                  <a:gd name="T21" fmla="*/ 5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1" h="97">
                    <a:moveTo>
                      <a:pt x="0" y="59"/>
                    </a:moveTo>
                    <a:lnTo>
                      <a:pt x="75" y="29"/>
                    </a:lnTo>
                    <a:lnTo>
                      <a:pt x="183" y="0"/>
                    </a:lnTo>
                    <a:lnTo>
                      <a:pt x="289" y="0"/>
                    </a:lnTo>
                    <a:lnTo>
                      <a:pt x="331" y="33"/>
                    </a:lnTo>
                    <a:lnTo>
                      <a:pt x="310" y="82"/>
                    </a:lnTo>
                    <a:lnTo>
                      <a:pt x="187" y="82"/>
                    </a:lnTo>
                    <a:lnTo>
                      <a:pt x="75" y="92"/>
                    </a:lnTo>
                    <a:lnTo>
                      <a:pt x="0" y="97"/>
                    </a:lnTo>
                    <a:lnTo>
                      <a:pt x="0" y="59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01" name="Freeform 109"/>
              <p:cNvSpPr>
                <a:spLocks/>
              </p:cNvSpPr>
              <p:nvPr/>
            </p:nvSpPr>
            <p:spPr bwMode="auto">
              <a:xfrm>
                <a:off x="1099" y="1940"/>
                <a:ext cx="29" cy="174"/>
              </a:xfrm>
              <a:custGeom>
                <a:avLst/>
                <a:gdLst>
                  <a:gd name="T0" fmla="*/ 59 w 59"/>
                  <a:gd name="T1" fmla="*/ 0 h 347"/>
                  <a:gd name="T2" fmla="*/ 53 w 59"/>
                  <a:gd name="T3" fmla="*/ 165 h 347"/>
                  <a:gd name="T4" fmla="*/ 38 w 59"/>
                  <a:gd name="T5" fmla="*/ 271 h 347"/>
                  <a:gd name="T6" fmla="*/ 32 w 59"/>
                  <a:gd name="T7" fmla="*/ 347 h 347"/>
                  <a:gd name="T8" fmla="*/ 0 w 59"/>
                  <a:gd name="T9" fmla="*/ 327 h 347"/>
                  <a:gd name="T10" fmla="*/ 17 w 59"/>
                  <a:gd name="T11" fmla="*/ 188 h 347"/>
                  <a:gd name="T12" fmla="*/ 21 w 59"/>
                  <a:gd name="T13" fmla="*/ 38 h 347"/>
                  <a:gd name="T14" fmla="*/ 59 w 59"/>
                  <a:gd name="T15" fmla="*/ 0 h 347"/>
                  <a:gd name="T16" fmla="*/ 59 w 59"/>
                  <a:gd name="T17" fmla="*/ 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347">
                    <a:moveTo>
                      <a:pt x="59" y="0"/>
                    </a:moveTo>
                    <a:lnTo>
                      <a:pt x="53" y="165"/>
                    </a:lnTo>
                    <a:lnTo>
                      <a:pt x="38" y="271"/>
                    </a:lnTo>
                    <a:lnTo>
                      <a:pt x="32" y="347"/>
                    </a:lnTo>
                    <a:lnTo>
                      <a:pt x="0" y="327"/>
                    </a:lnTo>
                    <a:lnTo>
                      <a:pt x="17" y="188"/>
                    </a:lnTo>
                    <a:lnTo>
                      <a:pt x="21" y="38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02" name="Freeform 110"/>
              <p:cNvSpPr>
                <a:spLocks/>
              </p:cNvSpPr>
              <p:nvPr/>
            </p:nvSpPr>
            <p:spPr bwMode="auto">
              <a:xfrm>
                <a:off x="1022" y="2039"/>
                <a:ext cx="80" cy="118"/>
              </a:xfrm>
              <a:custGeom>
                <a:avLst/>
                <a:gdLst>
                  <a:gd name="T0" fmla="*/ 0 w 160"/>
                  <a:gd name="T1" fmla="*/ 21 h 236"/>
                  <a:gd name="T2" fmla="*/ 80 w 160"/>
                  <a:gd name="T3" fmla="*/ 183 h 236"/>
                  <a:gd name="T4" fmla="*/ 148 w 160"/>
                  <a:gd name="T5" fmla="*/ 236 h 236"/>
                  <a:gd name="T6" fmla="*/ 160 w 160"/>
                  <a:gd name="T7" fmla="*/ 204 h 236"/>
                  <a:gd name="T8" fmla="*/ 144 w 160"/>
                  <a:gd name="T9" fmla="*/ 162 h 236"/>
                  <a:gd name="T10" fmla="*/ 127 w 160"/>
                  <a:gd name="T11" fmla="*/ 92 h 236"/>
                  <a:gd name="T12" fmla="*/ 101 w 160"/>
                  <a:gd name="T13" fmla="*/ 6 h 236"/>
                  <a:gd name="T14" fmla="*/ 63 w 160"/>
                  <a:gd name="T15" fmla="*/ 0 h 236"/>
                  <a:gd name="T16" fmla="*/ 89 w 160"/>
                  <a:gd name="T17" fmla="*/ 86 h 236"/>
                  <a:gd name="T18" fmla="*/ 112 w 160"/>
                  <a:gd name="T19" fmla="*/ 156 h 236"/>
                  <a:gd name="T20" fmla="*/ 84 w 160"/>
                  <a:gd name="T21" fmla="*/ 139 h 236"/>
                  <a:gd name="T22" fmla="*/ 30 w 160"/>
                  <a:gd name="T23" fmla="*/ 12 h 236"/>
                  <a:gd name="T24" fmla="*/ 0 w 160"/>
                  <a:gd name="T25" fmla="*/ 21 h 236"/>
                  <a:gd name="T26" fmla="*/ 0 w 160"/>
                  <a:gd name="T27" fmla="*/ 21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0" h="236">
                    <a:moveTo>
                      <a:pt x="0" y="21"/>
                    </a:moveTo>
                    <a:lnTo>
                      <a:pt x="80" y="183"/>
                    </a:lnTo>
                    <a:lnTo>
                      <a:pt x="148" y="236"/>
                    </a:lnTo>
                    <a:lnTo>
                      <a:pt x="160" y="204"/>
                    </a:lnTo>
                    <a:lnTo>
                      <a:pt x="144" y="162"/>
                    </a:lnTo>
                    <a:lnTo>
                      <a:pt x="127" y="92"/>
                    </a:lnTo>
                    <a:lnTo>
                      <a:pt x="101" y="6"/>
                    </a:lnTo>
                    <a:lnTo>
                      <a:pt x="63" y="0"/>
                    </a:lnTo>
                    <a:lnTo>
                      <a:pt x="89" y="86"/>
                    </a:lnTo>
                    <a:lnTo>
                      <a:pt x="112" y="156"/>
                    </a:lnTo>
                    <a:lnTo>
                      <a:pt x="84" y="139"/>
                    </a:lnTo>
                    <a:lnTo>
                      <a:pt x="30" y="12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03" name="Freeform 111"/>
              <p:cNvSpPr>
                <a:spLocks/>
              </p:cNvSpPr>
              <p:nvPr/>
            </p:nvSpPr>
            <p:spPr bwMode="auto">
              <a:xfrm>
                <a:off x="1109" y="2124"/>
                <a:ext cx="30" cy="54"/>
              </a:xfrm>
              <a:custGeom>
                <a:avLst/>
                <a:gdLst>
                  <a:gd name="T0" fmla="*/ 6 w 59"/>
                  <a:gd name="T1" fmla="*/ 97 h 109"/>
                  <a:gd name="T2" fmla="*/ 32 w 59"/>
                  <a:gd name="T3" fmla="*/ 109 h 109"/>
                  <a:gd name="T4" fmla="*/ 49 w 59"/>
                  <a:gd name="T5" fmla="*/ 76 h 109"/>
                  <a:gd name="T6" fmla="*/ 59 w 59"/>
                  <a:gd name="T7" fmla="*/ 33 h 109"/>
                  <a:gd name="T8" fmla="*/ 55 w 59"/>
                  <a:gd name="T9" fmla="*/ 0 h 109"/>
                  <a:gd name="T10" fmla="*/ 17 w 59"/>
                  <a:gd name="T11" fmla="*/ 23 h 109"/>
                  <a:gd name="T12" fmla="*/ 0 w 59"/>
                  <a:gd name="T13" fmla="*/ 65 h 109"/>
                  <a:gd name="T14" fmla="*/ 6 w 59"/>
                  <a:gd name="T15" fmla="*/ 97 h 109"/>
                  <a:gd name="T16" fmla="*/ 6 w 59"/>
                  <a:gd name="T17" fmla="*/ 97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109">
                    <a:moveTo>
                      <a:pt x="6" y="97"/>
                    </a:moveTo>
                    <a:lnTo>
                      <a:pt x="32" y="109"/>
                    </a:lnTo>
                    <a:lnTo>
                      <a:pt x="49" y="76"/>
                    </a:lnTo>
                    <a:lnTo>
                      <a:pt x="59" y="33"/>
                    </a:lnTo>
                    <a:lnTo>
                      <a:pt x="55" y="0"/>
                    </a:lnTo>
                    <a:lnTo>
                      <a:pt x="17" y="23"/>
                    </a:lnTo>
                    <a:lnTo>
                      <a:pt x="0" y="65"/>
                    </a:lnTo>
                    <a:lnTo>
                      <a:pt x="6" y="97"/>
                    </a:lnTo>
                    <a:lnTo>
                      <a:pt x="6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04" name="Freeform 112"/>
              <p:cNvSpPr>
                <a:spLocks/>
              </p:cNvSpPr>
              <p:nvPr/>
            </p:nvSpPr>
            <p:spPr bwMode="auto">
              <a:xfrm>
                <a:off x="770" y="2240"/>
                <a:ext cx="565" cy="118"/>
              </a:xfrm>
              <a:custGeom>
                <a:avLst/>
                <a:gdLst>
                  <a:gd name="T0" fmla="*/ 6 w 1130"/>
                  <a:gd name="T1" fmla="*/ 27 h 236"/>
                  <a:gd name="T2" fmla="*/ 156 w 1130"/>
                  <a:gd name="T3" fmla="*/ 0 h 236"/>
                  <a:gd name="T4" fmla="*/ 278 w 1130"/>
                  <a:gd name="T5" fmla="*/ 4 h 236"/>
                  <a:gd name="T6" fmla="*/ 508 w 1130"/>
                  <a:gd name="T7" fmla="*/ 57 h 236"/>
                  <a:gd name="T8" fmla="*/ 707 w 1130"/>
                  <a:gd name="T9" fmla="*/ 101 h 236"/>
                  <a:gd name="T10" fmla="*/ 867 w 1130"/>
                  <a:gd name="T11" fmla="*/ 145 h 236"/>
                  <a:gd name="T12" fmla="*/ 941 w 1130"/>
                  <a:gd name="T13" fmla="*/ 154 h 236"/>
                  <a:gd name="T14" fmla="*/ 1038 w 1130"/>
                  <a:gd name="T15" fmla="*/ 133 h 236"/>
                  <a:gd name="T16" fmla="*/ 1109 w 1130"/>
                  <a:gd name="T17" fmla="*/ 128 h 236"/>
                  <a:gd name="T18" fmla="*/ 1130 w 1130"/>
                  <a:gd name="T19" fmla="*/ 160 h 236"/>
                  <a:gd name="T20" fmla="*/ 1086 w 1130"/>
                  <a:gd name="T21" fmla="*/ 207 h 236"/>
                  <a:gd name="T22" fmla="*/ 1012 w 1130"/>
                  <a:gd name="T23" fmla="*/ 236 h 236"/>
                  <a:gd name="T24" fmla="*/ 911 w 1130"/>
                  <a:gd name="T25" fmla="*/ 230 h 236"/>
                  <a:gd name="T26" fmla="*/ 738 w 1130"/>
                  <a:gd name="T27" fmla="*/ 198 h 236"/>
                  <a:gd name="T28" fmla="*/ 567 w 1130"/>
                  <a:gd name="T29" fmla="*/ 150 h 236"/>
                  <a:gd name="T30" fmla="*/ 422 w 1130"/>
                  <a:gd name="T31" fmla="*/ 112 h 236"/>
                  <a:gd name="T32" fmla="*/ 310 w 1130"/>
                  <a:gd name="T33" fmla="*/ 80 h 236"/>
                  <a:gd name="T34" fmla="*/ 192 w 1130"/>
                  <a:gd name="T35" fmla="*/ 57 h 236"/>
                  <a:gd name="T36" fmla="*/ 127 w 1130"/>
                  <a:gd name="T37" fmla="*/ 69 h 236"/>
                  <a:gd name="T38" fmla="*/ 53 w 1130"/>
                  <a:gd name="T39" fmla="*/ 86 h 236"/>
                  <a:gd name="T40" fmla="*/ 0 w 1130"/>
                  <a:gd name="T41" fmla="*/ 74 h 236"/>
                  <a:gd name="T42" fmla="*/ 6 w 1130"/>
                  <a:gd name="T43" fmla="*/ 27 h 236"/>
                  <a:gd name="T44" fmla="*/ 6 w 1130"/>
                  <a:gd name="T45" fmla="*/ 27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30" h="236">
                    <a:moveTo>
                      <a:pt x="6" y="27"/>
                    </a:moveTo>
                    <a:lnTo>
                      <a:pt x="156" y="0"/>
                    </a:lnTo>
                    <a:lnTo>
                      <a:pt x="278" y="4"/>
                    </a:lnTo>
                    <a:lnTo>
                      <a:pt x="508" y="57"/>
                    </a:lnTo>
                    <a:lnTo>
                      <a:pt x="707" y="101"/>
                    </a:lnTo>
                    <a:lnTo>
                      <a:pt x="867" y="145"/>
                    </a:lnTo>
                    <a:lnTo>
                      <a:pt x="941" y="154"/>
                    </a:lnTo>
                    <a:lnTo>
                      <a:pt x="1038" y="133"/>
                    </a:lnTo>
                    <a:lnTo>
                      <a:pt x="1109" y="128"/>
                    </a:lnTo>
                    <a:lnTo>
                      <a:pt x="1130" y="160"/>
                    </a:lnTo>
                    <a:lnTo>
                      <a:pt x="1086" y="207"/>
                    </a:lnTo>
                    <a:lnTo>
                      <a:pt x="1012" y="236"/>
                    </a:lnTo>
                    <a:lnTo>
                      <a:pt x="911" y="230"/>
                    </a:lnTo>
                    <a:lnTo>
                      <a:pt x="738" y="198"/>
                    </a:lnTo>
                    <a:lnTo>
                      <a:pt x="567" y="150"/>
                    </a:lnTo>
                    <a:lnTo>
                      <a:pt x="422" y="112"/>
                    </a:lnTo>
                    <a:lnTo>
                      <a:pt x="310" y="80"/>
                    </a:lnTo>
                    <a:lnTo>
                      <a:pt x="192" y="57"/>
                    </a:lnTo>
                    <a:lnTo>
                      <a:pt x="127" y="69"/>
                    </a:lnTo>
                    <a:lnTo>
                      <a:pt x="53" y="86"/>
                    </a:lnTo>
                    <a:lnTo>
                      <a:pt x="0" y="74"/>
                    </a:lnTo>
                    <a:lnTo>
                      <a:pt x="6" y="27"/>
                    </a:lnTo>
                    <a:lnTo>
                      <a:pt x="6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05" name="Freeform 113"/>
              <p:cNvSpPr>
                <a:spLocks/>
              </p:cNvSpPr>
              <p:nvPr/>
            </p:nvSpPr>
            <p:spPr bwMode="auto">
              <a:xfrm>
                <a:off x="717" y="2079"/>
                <a:ext cx="283" cy="190"/>
              </a:xfrm>
              <a:custGeom>
                <a:avLst/>
                <a:gdLst>
                  <a:gd name="T0" fmla="*/ 513 w 566"/>
                  <a:gd name="T1" fmla="*/ 0 h 380"/>
                  <a:gd name="T2" fmla="*/ 395 w 566"/>
                  <a:gd name="T3" fmla="*/ 50 h 380"/>
                  <a:gd name="T4" fmla="*/ 266 w 566"/>
                  <a:gd name="T5" fmla="*/ 114 h 380"/>
                  <a:gd name="T6" fmla="*/ 142 w 566"/>
                  <a:gd name="T7" fmla="*/ 200 h 380"/>
                  <a:gd name="T8" fmla="*/ 53 w 566"/>
                  <a:gd name="T9" fmla="*/ 268 h 380"/>
                  <a:gd name="T10" fmla="*/ 9 w 566"/>
                  <a:gd name="T11" fmla="*/ 306 h 380"/>
                  <a:gd name="T12" fmla="*/ 0 w 566"/>
                  <a:gd name="T13" fmla="*/ 350 h 380"/>
                  <a:gd name="T14" fmla="*/ 30 w 566"/>
                  <a:gd name="T15" fmla="*/ 380 h 380"/>
                  <a:gd name="T16" fmla="*/ 100 w 566"/>
                  <a:gd name="T17" fmla="*/ 318 h 380"/>
                  <a:gd name="T18" fmla="*/ 233 w 566"/>
                  <a:gd name="T19" fmla="*/ 232 h 380"/>
                  <a:gd name="T20" fmla="*/ 374 w 566"/>
                  <a:gd name="T21" fmla="*/ 135 h 380"/>
                  <a:gd name="T22" fmla="*/ 481 w 566"/>
                  <a:gd name="T23" fmla="*/ 59 h 380"/>
                  <a:gd name="T24" fmla="*/ 566 w 566"/>
                  <a:gd name="T25" fmla="*/ 0 h 380"/>
                  <a:gd name="T26" fmla="*/ 513 w 566"/>
                  <a:gd name="T27" fmla="*/ 0 h 380"/>
                  <a:gd name="T28" fmla="*/ 513 w 566"/>
                  <a:gd name="T29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6" h="380">
                    <a:moveTo>
                      <a:pt x="513" y="0"/>
                    </a:moveTo>
                    <a:lnTo>
                      <a:pt x="395" y="50"/>
                    </a:lnTo>
                    <a:lnTo>
                      <a:pt x="266" y="114"/>
                    </a:lnTo>
                    <a:lnTo>
                      <a:pt x="142" y="200"/>
                    </a:lnTo>
                    <a:lnTo>
                      <a:pt x="53" y="268"/>
                    </a:lnTo>
                    <a:lnTo>
                      <a:pt x="9" y="306"/>
                    </a:lnTo>
                    <a:lnTo>
                      <a:pt x="0" y="350"/>
                    </a:lnTo>
                    <a:lnTo>
                      <a:pt x="30" y="380"/>
                    </a:lnTo>
                    <a:lnTo>
                      <a:pt x="100" y="318"/>
                    </a:lnTo>
                    <a:lnTo>
                      <a:pt x="233" y="232"/>
                    </a:lnTo>
                    <a:lnTo>
                      <a:pt x="374" y="135"/>
                    </a:lnTo>
                    <a:lnTo>
                      <a:pt x="481" y="59"/>
                    </a:lnTo>
                    <a:lnTo>
                      <a:pt x="566" y="0"/>
                    </a:lnTo>
                    <a:lnTo>
                      <a:pt x="513" y="0"/>
                    </a:lnTo>
                    <a:lnTo>
                      <a:pt x="5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06" name="Freeform 114"/>
              <p:cNvSpPr>
                <a:spLocks/>
              </p:cNvSpPr>
              <p:nvPr/>
            </p:nvSpPr>
            <p:spPr bwMode="auto">
              <a:xfrm>
                <a:off x="558" y="1398"/>
                <a:ext cx="359" cy="568"/>
              </a:xfrm>
              <a:custGeom>
                <a:avLst/>
                <a:gdLst>
                  <a:gd name="T0" fmla="*/ 38 w 719"/>
                  <a:gd name="T1" fmla="*/ 12 h 1137"/>
                  <a:gd name="T2" fmla="*/ 112 w 719"/>
                  <a:gd name="T3" fmla="*/ 204 h 1137"/>
                  <a:gd name="T4" fmla="*/ 198 w 719"/>
                  <a:gd name="T5" fmla="*/ 424 h 1137"/>
                  <a:gd name="T6" fmla="*/ 295 w 719"/>
                  <a:gd name="T7" fmla="*/ 612 h 1137"/>
                  <a:gd name="T8" fmla="*/ 386 w 719"/>
                  <a:gd name="T9" fmla="*/ 766 h 1137"/>
                  <a:gd name="T10" fmla="*/ 504 w 719"/>
                  <a:gd name="T11" fmla="*/ 901 h 1137"/>
                  <a:gd name="T12" fmla="*/ 628 w 719"/>
                  <a:gd name="T13" fmla="*/ 1034 h 1137"/>
                  <a:gd name="T14" fmla="*/ 713 w 719"/>
                  <a:gd name="T15" fmla="*/ 1078 h 1137"/>
                  <a:gd name="T16" fmla="*/ 719 w 719"/>
                  <a:gd name="T17" fmla="*/ 1137 h 1137"/>
                  <a:gd name="T18" fmla="*/ 669 w 719"/>
                  <a:gd name="T19" fmla="*/ 1131 h 1137"/>
                  <a:gd name="T20" fmla="*/ 584 w 719"/>
                  <a:gd name="T21" fmla="*/ 1093 h 1137"/>
                  <a:gd name="T22" fmla="*/ 466 w 719"/>
                  <a:gd name="T23" fmla="*/ 981 h 1137"/>
                  <a:gd name="T24" fmla="*/ 348 w 719"/>
                  <a:gd name="T25" fmla="*/ 831 h 1137"/>
                  <a:gd name="T26" fmla="*/ 259 w 719"/>
                  <a:gd name="T27" fmla="*/ 681 h 1137"/>
                  <a:gd name="T28" fmla="*/ 162 w 719"/>
                  <a:gd name="T29" fmla="*/ 489 h 1137"/>
                  <a:gd name="T30" fmla="*/ 82 w 719"/>
                  <a:gd name="T31" fmla="*/ 268 h 1137"/>
                  <a:gd name="T32" fmla="*/ 6 w 719"/>
                  <a:gd name="T33" fmla="*/ 59 h 1137"/>
                  <a:gd name="T34" fmla="*/ 0 w 719"/>
                  <a:gd name="T35" fmla="*/ 0 h 1137"/>
                  <a:gd name="T36" fmla="*/ 38 w 719"/>
                  <a:gd name="T37" fmla="*/ 12 h 1137"/>
                  <a:gd name="T38" fmla="*/ 38 w 719"/>
                  <a:gd name="T39" fmla="*/ 12 h 1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19" h="1137">
                    <a:moveTo>
                      <a:pt x="38" y="12"/>
                    </a:moveTo>
                    <a:lnTo>
                      <a:pt x="112" y="204"/>
                    </a:lnTo>
                    <a:lnTo>
                      <a:pt x="198" y="424"/>
                    </a:lnTo>
                    <a:lnTo>
                      <a:pt x="295" y="612"/>
                    </a:lnTo>
                    <a:lnTo>
                      <a:pt x="386" y="766"/>
                    </a:lnTo>
                    <a:lnTo>
                      <a:pt x="504" y="901"/>
                    </a:lnTo>
                    <a:lnTo>
                      <a:pt x="628" y="1034"/>
                    </a:lnTo>
                    <a:lnTo>
                      <a:pt x="713" y="1078"/>
                    </a:lnTo>
                    <a:lnTo>
                      <a:pt x="719" y="1137"/>
                    </a:lnTo>
                    <a:lnTo>
                      <a:pt x="669" y="1131"/>
                    </a:lnTo>
                    <a:lnTo>
                      <a:pt x="584" y="1093"/>
                    </a:lnTo>
                    <a:lnTo>
                      <a:pt x="466" y="981"/>
                    </a:lnTo>
                    <a:lnTo>
                      <a:pt x="348" y="831"/>
                    </a:lnTo>
                    <a:lnTo>
                      <a:pt x="259" y="681"/>
                    </a:lnTo>
                    <a:lnTo>
                      <a:pt x="162" y="489"/>
                    </a:lnTo>
                    <a:lnTo>
                      <a:pt x="82" y="268"/>
                    </a:lnTo>
                    <a:lnTo>
                      <a:pt x="6" y="59"/>
                    </a:lnTo>
                    <a:lnTo>
                      <a:pt x="0" y="0"/>
                    </a:lnTo>
                    <a:lnTo>
                      <a:pt x="38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07" name="Freeform 115"/>
              <p:cNvSpPr>
                <a:spLocks/>
              </p:cNvSpPr>
              <p:nvPr/>
            </p:nvSpPr>
            <p:spPr bwMode="auto">
              <a:xfrm>
                <a:off x="1161" y="1744"/>
                <a:ext cx="892" cy="552"/>
              </a:xfrm>
              <a:custGeom>
                <a:avLst/>
                <a:gdLst>
                  <a:gd name="T0" fmla="*/ 41 w 1783"/>
                  <a:gd name="T1" fmla="*/ 525 h 1104"/>
                  <a:gd name="T2" fmla="*/ 224 w 1783"/>
                  <a:gd name="T3" fmla="*/ 551 h 1104"/>
                  <a:gd name="T4" fmla="*/ 454 w 1783"/>
                  <a:gd name="T5" fmla="*/ 580 h 1104"/>
                  <a:gd name="T6" fmla="*/ 663 w 1783"/>
                  <a:gd name="T7" fmla="*/ 589 h 1104"/>
                  <a:gd name="T8" fmla="*/ 808 w 1783"/>
                  <a:gd name="T9" fmla="*/ 589 h 1104"/>
                  <a:gd name="T10" fmla="*/ 943 w 1783"/>
                  <a:gd name="T11" fmla="*/ 580 h 1104"/>
                  <a:gd name="T12" fmla="*/ 1177 w 1783"/>
                  <a:gd name="T13" fmla="*/ 536 h 1104"/>
                  <a:gd name="T14" fmla="*/ 1386 w 1783"/>
                  <a:gd name="T15" fmla="*/ 471 h 1104"/>
                  <a:gd name="T16" fmla="*/ 1477 w 1783"/>
                  <a:gd name="T17" fmla="*/ 433 h 1104"/>
                  <a:gd name="T18" fmla="*/ 1386 w 1783"/>
                  <a:gd name="T19" fmla="*/ 338 h 1104"/>
                  <a:gd name="T20" fmla="*/ 1285 w 1783"/>
                  <a:gd name="T21" fmla="*/ 221 h 1104"/>
                  <a:gd name="T22" fmla="*/ 1205 w 1783"/>
                  <a:gd name="T23" fmla="*/ 139 h 1104"/>
                  <a:gd name="T24" fmla="*/ 1119 w 1783"/>
                  <a:gd name="T25" fmla="*/ 80 h 1104"/>
                  <a:gd name="T26" fmla="*/ 1070 w 1783"/>
                  <a:gd name="T27" fmla="*/ 74 h 1104"/>
                  <a:gd name="T28" fmla="*/ 996 w 1783"/>
                  <a:gd name="T29" fmla="*/ 38 h 1104"/>
                  <a:gd name="T30" fmla="*/ 1017 w 1783"/>
                  <a:gd name="T31" fmla="*/ 0 h 1104"/>
                  <a:gd name="T32" fmla="*/ 1119 w 1783"/>
                  <a:gd name="T33" fmla="*/ 21 h 1104"/>
                  <a:gd name="T34" fmla="*/ 1232 w 1783"/>
                  <a:gd name="T35" fmla="*/ 74 h 1104"/>
                  <a:gd name="T36" fmla="*/ 1338 w 1783"/>
                  <a:gd name="T37" fmla="*/ 171 h 1104"/>
                  <a:gd name="T38" fmla="*/ 1424 w 1783"/>
                  <a:gd name="T39" fmla="*/ 262 h 1104"/>
                  <a:gd name="T40" fmla="*/ 1504 w 1783"/>
                  <a:gd name="T41" fmla="*/ 348 h 1104"/>
                  <a:gd name="T42" fmla="*/ 1568 w 1783"/>
                  <a:gd name="T43" fmla="*/ 424 h 1104"/>
                  <a:gd name="T44" fmla="*/ 1648 w 1783"/>
                  <a:gd name="T45" fmla="*/ 460 h 1104"/>
                  <a:gd name="T46" fmla="*/ 1707 w 1783"/>
                  <a:gd name="T47" fmla="*/ 492 h 1104"/>
                  <a:gd name="T48" fmla="*/ 1783 w 1783"/>
                  <a:gd name="T49" fmla="*/ 492 h 1104"/>
                  <a:gd name="T50" fmla="*/ 1783 w 1783"/>
                  <a:gd name="T51" fmla="*/ 557 h 1104"/>
                  <a:gd name="T52" fmla="*/ 1734 w 1783"/>
                  <a:gd name="T53" fmla="*/ 568 h 1104"/>
                  <a:gd name="T54" fmla="*/ 1698 w 1783"/>
                  <a:gd name="T55" fmla="*/ 601 h 1104"/>
                  <a:gd name="T56" fmla="*/ 1547 w 1783"/>
                  <a:gd name="T57" fmla="*/ 622 h 1104"/>
                  <a:gd name="T58" fmla="*/ 1382 w 1783"/>
                  <a:gd name="T59" fmla="*/ 633 h 1104"/>
                  <a:gd name="T60" fmla="*/ 1300 w 1783"/>
                  <a:gd name="T61" fmla="*/ 660 h 1104"/>
                  <a:gd name="T62" fmla="*/ 1205 w 1783"/>
                  <a:gd name="T63" fmla="*/ 696 h 1104"/>
                  <a:gd name="T64" fmla="*/ 1076 w 1783"/>
                  <a:gd name="T65" fmla="*/ 719 h 1104"/>
                  <a:gd name="T66" fmla="*/ 893 w 1783"/>
                  <a:gd name="T67" fmla="*/ 696 h 1104"/>
                  <a:gd name="T68" fmla="*/ 813 w 1783"/>
                  <a:gd name="T69" fmla="*/ 787 h 1104"/>
                  <a:gd name="T70" fmla="*/ 695 w 1783"/>
                  <a:gd name="T71" fmla="*/ 869 h 1104"/>
                  <a:gd name="T72" fmla="*/ 536 w 1783"/>
                  <a:gd name="T73" fmla="*/ 954 h 1104"/>
                  <a:gd name="T74" fmla="*/ 427 w 1783"/>
                  <a:gd name="T75" fmla="*/ 1019 h 1104"/>
                  <a:gd name="T76" fmla="*/ 391 w 1783"/>
                  <a:gd name="T77" fmla="*/ 1040 h 1104"/>
                  <a:gd name="T78" fmla="*/ 359 w 1783"/>
                  <a:gd name="T79" fmla="*/ 1104 h 1104"/>
                  <a:gd name="T80" fmla="*/ 321 w 1783"/>
                  <a:gd name="T81" fmla="*/ 1082 h 1104"/>
                  <a:gd name="T82" fmla="*/ 348 w 1783"/>
                  <a:gd name="T83" fmla="*/ 1028 h 1104"/>
                  <a:gd name="T84" fmla="*/ 481 w 1783"/>
                  <a:gd name="T85" fmla="*/ 922 h 1104"/>
                  <a:gd name="T86" fmla="*/ 675 w 1783"/>
                  <a:gd name="T87" fmla="*/ 793 h 1104"/>
                  <a:gd name="T88" fmla="*/ 792 w 1783"/>
                  <a:gd name="T89" fmla="*/ 686 h 1104"/>
                  <a:gd name="T90" fmla="*/ 637 w 1783"/>
                  <a:gd name="T91" fmla="*/ 675 h 1104"/>
                  <a:gd name="T92" fmla="*/ 391 w 1783"/>
                  <a:gd name="T93" fmla="*/ 643 h 1104"/>
                  <a:gd name="T94" fmla="*/ 165 w 1783"/>
                  <a:gd name="T95" fmla="*/ 601 h 1104"/>
                  <a:gd name="T96" fmla="*/ 26 w 1783"/>
                  <a:gd name="T97" fmla="*/ 568 h 1104"/>
                  <a:gd name="T98" fmla="*/ 0 w 1783"/>
                  <a:gd name="T99" fmla="*/ 542 h 1104"/>
                  <a:gd name="T100" fmla="*/ 41 w 1783"/>
                  <a:gd name="T101" fmla="*/ 525 h 1104"/>
                  <a:gd name="T102" fmla="*/ 41 w 1783"/>
                  <a:gd name="T103" fmla="*/ 525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783" h="1104">
                    <a:moveTo>
                      <a:pt x="41" y="525"/>
                    </a:moveTo>
                    <a:lnTo>
                      <a:pt x="224" y="551"/>
                    </a:lnTo>
                    <a:lnTo>
                      <a:pt x="454" y="580"/>
                    </a:lnTo>
                    <a:lnTo>
                      <a:pt x="663" y="589"/>
                    </a:lnTo>
                    <a:lnTo>
                      <a:pt x="808" y="589"/>
                    </a:lnTo>
                    <a:lnTo>
                      <a:pt x="943" y="580"/>
                    </a:lnTo>
                    <a:lnTo>
                      <a:pt x="1177" y="536"/>
                    </a:lnTo>
                    <a:lnTo>
                      <a:pt x="1386" y="471"/>
                    </a:lnTo>
                    <a:lnTo>
                      <a:pt x="1477" y="433"/>
                    </a:lnTo>
                    <a:lnTo>
                      <a:pt x="1386" y="338"/>
                    </a:lnTo>
                    <a:lnTo>
                      <a:pt x="1285" y="221"/>
                    </a:lnTo>
                    <a:lnTo>
                      <a:pt x="1205" y="139"/>
                    </a:lnTo>
                    <a:lnTo>
                      <a:pt x="1119" y="80"/>
                    </a:lnTo>
                    <a:lnTo>
                      <a:pt x="1070" y="74"/>
                    </a:lnTo>
                    <a:lnTo>
                      <a:pt x="996" y="38"/>
                    </a:lnTo>
                    <a:lnTo>
                      <a:pt x="1017" y="0"/>
                    </a:lnTo>
                    <a:lnTo>
                      <a:pt x="1119" y="21"/>
                    </a:lnTo>
                    <a:lnTo>
                      <a:pt x="1232" y="74"/>
                    </a:lnTo>
                    <a:lnTo>
                      <a:pt x="1338" y="171"/>
                    </a:lnTo>
                    <a:lnTo>
                      <a:pt x="1424" y="262"/>
                    </a:lnTo>
                    <a:lnTo>
                      <a:pt x="1504" y="348"/>
                    </a:lnTo>
                    <a:lnTo>
                      <a:pt x="1568" y="424"/>
                    </a:lnTo>
                    <a:lnTo>
                      <a:pt x="1648" y="460"/>
                    </a:lnTo>
                    <a:lnTo>
                      <a:pt x="1707" y="492"/>
                    </a:lnTo>
                    <a:lnTo>
                      <a:pt x="1783" y="492"/>
                    </a:lnTo>
                    <a:lnTo>
                      <a:pt x="1783" y="557"/>
                    </a:lnTo>
                    <a:lnTo>
                      <a:pt x="1734" y="568"/>
                    </a:lnTo>
                    <a:lnTo>
                      <a:pt x="1698" y="601"/>
                    </a:lnTo>
                    <a:lnTo>
                      <a:pt x="1547" y="622"/>
                    </a:lnTo>
                    <a:lnTo>
                      <a:pt x="1382" y="633"/>
                    </a:lnTo>
                    <a:lnTo>
                      <a:pt x="1300" y="660"/>
                    </a:lnTo>
                    <a:lnTo>
                      <a:pt x="1205" y="696"/>
                    </a:lnTo>
                    <a:lnTo>
                      <a:pt x="1076" y="719"/>
                    </a:lnTo>
                    <a:lnTo>
                      <a:pt x="893" y="696"/>
                    </a:lnTo>
                    <a:lnTo>
                      <a:pt x="813" y="787"/>
                    </a:lnTo>
                    <a:lnTo>
                      <a:pt x="695" y="869"/>
                    </a:lnTo>
                    <a:lnTo>
                      <a:pt x="536" y="954"/>
                    </a:lnTo>
                    <a:lnTo>
                      <a:pt x="427" y="1019"/>
                    </a:lnTo>
                    <a:lnTo>
                      <a:pt x="391" y="1040"/>
                    </a:lnTo>
                    <a:lnTo>
                      <a:pt x="359" y="1104"/>
                    </a:lnTo>
                    <a:lnTo>
                      <a:pt x="321" y="1082"/>
                    </a:lnTo>
                    <a:lnTo>
                      <a:pt x="348" y="1028"/>
                    </a:lnTo>
                    <a:lnTo>
                      <a:pt x="481" y="922"/>
                    </a:lnTo>
                    <a:lnTo>
                      <a:pt x="675" y="793"/>
                    </a:lnTo>
                    <a:lnTo>
                      <a:pt x="792" y="686"/>
                    </a:lnTo>
                    <a:lnTo>
                      <a:pt x="637" y="675"/>
                    </a:lnTo>
                    <a:lnTo>
                      <a:pt x="391" y="643"/>
                    </a:lnTo>
                    <a:lnTo>
                      <a:pt x="165" y="601"/>
                    </a:lnTo>
                    <a:lnTo>
                      <a:pt x="26" y="568"/>
                    </a:lnTo>
                    <a:lnTo>
                      <a:pt x="0" y="542"/>
                    </a:lnTo>
                    <a:lnTo>
                      <a:pt x="41" y="525"/>
                    </a:lnTo>
                    <a:lnTo>
                      <a:pt x="41" y="5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08" name="Freeform 116"/>
              <p:cNvSpPr>
                <a:spLocks/>
              </p:cNvSpPr>
              <p:nvPr/>
            </p:nvSpPr>
            <p:spPr bwMode="auto">
              <a:xfrm>
                <a:off x="298" y="1969"/>
                <a:ext cx="606" cy="129"/>
              </a:xfrm>
              <a:custGeom>
                <a:avLst/>
                <a:gdLst>
                  <a:gd name="T0" fmla="*/ 21 w 1211"/>
                  <a:gd name="T1" fmla="*/ 85 h 256"/>
                  <a:gd name="T2" fmla="*/ 333 w 1211"/>
                  <a:gd name="T3" fmla="*/ 117 h 256"/>
                  <a:gd name="T4" fmla="*/ 675 w 1211"/>
                  <a:gd name="T5" fmla="*/ 159 h 256"/>
                  <a:gd name="T6" fmla="*/ 867 w 1211"/>
                  <a:gd name="T7" fmla="*/ 182 h 256"/>
                  <a:gd name="T8" fmla="*/ 996 w 1211"/>
                  <a:gd name="T9" fmla="*/ 176 h 256"/>
                  <a:gd name="T10" fmla="*/ 1103 w 1211"/>
                  <a:gd name="T11" fmla="*/ 150 h 256"/>
                  <a:gd name="T12" fmla="*/ 1147 w 1211"/>
                  <a:gd name="T13" fmla="*/ 64 h 256"/>
                  <a:gd name="T14" fmla="*/ 1185 w 1211"/>
                  <a:gd name="T15" fmla="*/ 0 h 256"/>
                  <a:gd name="T16" fmla="*/ 1211 w 1211"/>
                  <a:gd name="T17" fmla="*/ 41 h 256"/>
                  <a:gd name="T18" fmla="*/ 1162 w 1211"/>
                  <a:gd name="T19" fmla="*/ 129 h 256"/>
                  <a:gd name="T20" fmla="*/ 1147 w 1211"/>
                  <a:gd name="T21" fmla="*/ 182 h 256"/>
                  <a:gd name="T22" fmla="*/ 1103 w 1211"/>
                  <a:gd name="T23" fmla="*/ 224 h 256"/>
                  <a:gd name="T24" fmla="*/ 985 w 1211"/>
                  <a:gd name="T25" fmla="*/ 256 h 256"/>
                  <a:gd name="T26" fmla="*/ 696 w 1211"/>
                  <a:gd name="T27" fmla="*/ 235 h 256"/>
                  <a:gd name="T28" fmla="*/ 354 w 1211"/>
                  <a:gd name="T29" fmla="*/ 197 h 256"/>
                  <a:gd name="T30" fmla="*/ 80 w 1211"/>
                  <a:gd name="T31" fmla="*/ 138 h 256"/>
                  <a:gd name="T32" fmla="*/ 0 w 1211"/>
                  <a:gd name="T33" fmla="*/ 123 h 256"/>
                  <a:gd name="T34" fmla="*/ 21 w 1211"/>
                  <a:gd name="T35" fmla="*/ 85 h 256"/>
                  <a:gd name="T36" fmla="*/ 21 w 1211"/>
                  <a:gd name="T37" fmla="*/ 85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11" h="256">
                    <a:moveTo>
                      <a:pt x="21" y="85"/>
                    </a:moveTo>
                    <a:lnTo>
                      <a:pt x="333" y="117"/>
                    </a:lnTo>
                    <a:lnTo>
                      <a:pt x="675" y="159"/>
                    </a:lnTo>
                    <a:lnTo>
                      <a:pt x="867" y="182"/>
                    </a:lnTo>
                    <a:lnTo>
                      <a:pt x="996" y="176"/>
                    </a:lnTo>
                    <a:lnTo>
                      <a:pt x="1103" y="150"/>
                    </a:lnTo>
                    <a:lnTo>
                      <a:pt x="1147" y="64"/>
                    </a:lnTo>
                    <a:lnTo>
                      <a:pt x="1185" y="0"/>
                    </a:lnTo>
                    <a:lnTo>
                      <a:pt x="1211" y="41"/>
                    </a:lnTo>
                    <a:lnTo>
                      <a:pt x="1162" y="129"/>
                    </a:lnTo>
                    <a:lnTo>
                      <a:pt x="1147" y="182"/>
                    </a:lnTo>
                    <a:lnTo>
                      <a:pt x="1103" y="224"/>
                    </a:lnTo>
                    <a:lnTo>
                      <a:pt x="985" y="256"/>
                    </a:lnTo>
                    <a:lnTo>
                      <a:pt x="696" y="235"/>
                    </a:lnTo>
                    <a:lnTo>
                      <a:pt x="354" y="197"/>
                    </a:lnTo>
                    <a:lnTo>
                      <a:pt x="80" y="138"/>
                    </a:lnTo>
                    <a:lnTo>
                      <a:pt x="0" y="123"/>
                    </a:lnTo>
                    <a:lnTo>
                      <a:pt x="21" y="85"/>
                    </a:lnTo>
                    <a:lnTo>
                      <a:pt x="21" y="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09" name="Freeform 117"/>
              <p:cNvSpPr>
                <a:spLocks/>
              </p:cNvSpPr>
              <p:nvPr/>
            </p:nvSpPr>
            <p:spPr bwMode="auto">
              <a:xfrm>
                <a:off x="248" y="1101"/>
                <a:ext cx="372" cy="924"/>
              </a:xfrm>
              <a:custGeom>
                <a:avLst/>
                <a:gdLst>
                  <a:gd name="T0" fmla="*/ 744 w 744"/>
                  <a:gd name="T1" fmla="*/ 0 h 1850"/>
                  <a:gd name="T2" fmla="*/ 685 w 744"/>
                  <a:gd name="T3" fmla="*/ 53 h 1850"/>
                  <a:gd name="T4" fmla="*/ 605 w 744"/>
                  <a:gd name="T5" fmla="*/ 167 h 1850"/>
                  <a:gd name="T6" fmla="*/ 529 w 744"/>
                  <a:gd name="T7" fmla="*/ 306 h 1850"/>
                  <a:gd name="T8" fmla="*/ 458 w 744"/>
                  <a:gd name="T9" fmla="*/ 420 h 1850"/>
                  <a:gd name="T10" fmla="*/ 322 w 744"/>
                  <a:gd name="T11" fmla="*/ 622 h 1850"/>
                  <a:gd name="T12" fmla="*/ 211 w 744"/>
                  <a:gd name="T13" fmla="*/ 827 h 1850"/>
                  <a:gd name="T14" fmla="*/ 120 w 744"/>
                  <a:gd name="T15" fmla="*/ 1021 h 1850"/>
                  <a:gd name="T16" fmla="*/ 80 w 744"/>
                  <a:gd name="T17" fmla="*/ 1152 h 1850"/>
                  <a:gd name="T18" fmla="*/ 33 w 744"/>
                  <a:gd name="T19" fmla="*/ 1346 h 1850"/>
                  <a:gd name="T20" fmla="*/ 4 w 744"/>
                  <a:gd name="T21" fmla="*/ 1523 h 1850"/>
                  <a:gd name="T22" fmla="*/ 0 w 744"/>
                  <a:gd name="T23" fmla="*/ 1705 h 1850"/>
                  <a:gd name="T24" fmla="*/ 0 w 744"/>
                  <a:gd name="T25" fmla="*/ 1806 h 1850"/>
                  <a:gd name="T26" fmla="*/ 33 w 744"/>
                  <a:gd name="T27" fmla="*/ 1850 h 1850"/>
                  <a:gd name="T28" fmla="*/ 74 w 744"/>
                  <a:gd name="T29" fmla="*/ 1838 h 1850"/>
                  <a:gd name="T30" fmla="*/ 86 w 744"/>
                  <a:gd name="T31" fmla="*/ 1791 h 1850"/>
                  <a:gd name="T32" fmla="*/ 80 w 744"/>
                  <a:gd name="T33" fmla="*/ 1608 h 1850"/>
                  <a:gd name="T34" fmla="*/ 101 w 744"/>
                  <a:gd name="T35" fmla="*/ 1420 h 1850"/>
                  <a:gd name="T36" fmla="*/ 133 w 744"/>
                  <a:gd name="T37" fmla="*/ 1243 h 1850"/>
                  <a:gd name="T38" fmla="*/ 166 w 744"/>
                  <a:gd name="T39" fmla="*/ 1131 h 1850"/>
                  <a:gd name="T40" fmla="*/ 213 w 744"/>
                  <a:gd name="T41" fmla="*/ 981 h 1850"/>
                  <a:gd name="T42" fmla="*/ 283 w 744"/>
                  <a:gd name="T43" fmla="*/ 831 h 1850"/>
                  <a:gd name="T44" fmla="*/ 396 w 744"/>
                  <a:gd name="T45" fmla="*/ 627 h 1850"/>
                  <a:gd name="T46" fmla="*/ 525 w 744"/>
                  <a:gd name="T47" fmla="*/ 435 h 1850"/>
                  <a:gd name="T48" fmla="*/ 605 w 744"/>
                  <a:gd name="T49" fmla="*/ 274 h 1850"/>
                  <a:gd name="T50" fmla="*/ 728 w 744"/>
                  <a:gd name="T51" fmla="*/ 91 h 1850"/>
                  <a:gd name="T52" fmla="*/ 744 w 744"/>
                  <a:gd name="T53" fmla="*/ 0 h 1850"/>
                  <a:gd name="T54" fmla="*/ 744 w 744"/>
                  <a:gd name="T55" fmla="*/ 0 h 1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44" h="1850">
                    <a:moveTo>
                      <a:pt x="744" y="0"/>
                    </a:moveTo>
                    <a:lnTo>
                      <a:pt x="685" y="53"/>
                    </a:lnTo>
                    <a:lnTo>
                      <a:pt x="605" y="167"/>
                    </a:lnTo>
                    <a:lnTo>
                      <a:pt x="529" y="306"/>
                    </a:lnTo>
                    <a:lnTo>
                      <a:pt x="458" y="420"/>
                    </a:lnTo>
                    <a:lnTo>
                      <a:pt x="322" y="622"/>
                    </a:lnTo>
                    <a:lnTo>
                      <a:pt x="211" y="827"/>
                    </a:lnTo>
                    <a:lnTo>
                      <a:pt x="120" y="1021"/>
                    </a:lnTo>
                    <a:lnTo>
                      <a:pt x="80" y="1152"/>
                    </a:lnTo>
                    <a:lnTo>
                      <a:pt x="33" y="1346"/>
                    </a:lnTo>
                    <a:lnTo>
                      <a:pt x="4" y="1523"/>
                    </a:lnTo>
                    <a:lnTo>
                      <a:pt x="0" y="1705"/>
                    </a:lnTo>
                    <a:lnTo>
                      <a:pt x="0" y="1806"/>
                    </a:lnTo>
                    <a:lnTo>
                      <a:pt x="33" y="1850"/>
                    </a:lnTo>
                    <a:lnTo>
                      <a:pt x="74" y="1838"/>
                    </a:lnTo>
                    <a:lnTo>
                      <a:pt x="86" y="1791"/>
                    </a:lnTo>
                    <a:lnTo>
                      <a:pt x="80" y="1608"/>
                    </a:lnTo>
                    <a:lnTo>
                      <a:pt x="101" y="1420"/>
                    </a:lnTo>
                    <a:lnTo>
                      <a:pt x="133" y="1243"/>
                    </a:lnTo>
                    <a:lnTo>
                      <a:pt x="166" y="1131"/>
                    </a:lnTo>
                    <a:lnTo>
                      <a:pt x="213" y="981"/>
                    </a:lnTo>
                    <a:lnTo>
                      <a:pt x="283" y="831"/>
                    </a:lnTo>
                    <a:lnTo>
                      <a:pt x="396" y="627"/>
                    </a:lnTo>
                    <a:lnTo>
                      <a:pt x="525" y="435"/>
                    </a:lnTo>
                    <a:lnTo>
                      <a:pt x="605" y="274"/>
                    </a:lnTo>
                    <a:lnTo>
                      <a:pt x="728" y="91"/>
                    </a:lnTo>
                    <a:lnTo>
                      <a:pt x="744" y="0"/>
                    </a:lnTo>
                    <a:lnTo>
                      <a:pt x="7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10" name="Freeform 118"/>
              <p:cNvSpPr>
                <a:spLocks/>
              </p:cNvSpPr>
              <p:nvPr/>
            </p:nvSpPr>
            <p:spPr bwMode="auto">
              <a:xfrm>
                <a:off x="1680" y="852"/>
                <a:ext cx="412" cy="1173"/>
              </a:xfrm>
              <a:custGeom>
                <a:avLst/>
                <a:gdLst>
                  <a:gd name="T0" fmla="*/ 11 w 825"/>
                  <a:gd name="T1" fmla="*/ 0 h 2348"/>
                  <a:gd name="T2" fmla="*/ 70 w 825"/>
                  <a:gd name="T3" fmla="*/ 44 h 2348"/>
                  <a:gd name="T4" fmla="*/ 161 w 825"/>
                  <a:gd name="T5" fmla="*/ 209 h 2348"/>
                  <a:gd name="T6" fmla="*/ 241 w 825"/>
                  <a:gd name="T7" fmla="*/ 365 h 2348"/>
                  <a:gd name="T8" fmla="*/ 294 w 825"/>
                  <a:gd name="T9" fmla="*/ 492 h 2348"/>
                  <a:gd name="T10" fmla="*/ 391 w 825"/>
                  <a:gd name="T11" fmla="*/ 761 h 2348"/>
                  <a:gd name="T12" fmla="*/ 471 w 825"/>
                  <a:gd name="T13" fmla="*/ 1087 h 2348"/>
                  <a:gd name="T14" fmla="*/ 536 w 825"/>
                  <a:gd name="T15" fmla="*/ 1335 h 2348"/>
                  <a:gd name="T16" fmla="*/ 606 w 825"/>
                  <a:gd name="T17" fmla="*/ 1614 h 2348"/>
                  <a:gd name="T18" fmla="*/ 669 w 825"/>
                  <a:gd name="T19" fmla="*/ 1823 h 2348"/>
                  <a:gd name="T20" fmla="*/ 751 w 825"/>
                  <a:gd name="T21" fmla="*/ 2036 h 2348"/>
                  <a:gd name="T22" fmla="*/ 804 w 825"/>
                  <a:gd name="T23" fmla="*/ 2198 h 2348"/>
                  <a:gd name="T24" fmla="*/ 825 w 825"/>
                  <a:gd name="T25" fmla="*/ 2262 h 2348"/>
                  <a:gd name="T26" fmla="*/ 825 w 825"/>
                  <a:gd name="T27" fmla="*/ 2348 h 2348"/>
                  <a:gd name="T28" fmla="*/ 793 w 825"/>
                  <a:gd name="T29" fmla="*/ 2327 h 2348"/>
                  <a:gd name="T30" fmla="*/ 739 w 825"/>
                  <a:gd name="T31" fmla="*/ 2262 h 2348"/>
                  <a:gd name="T32" fmla="*/ 692 w 825"/>
                  <a:gd name="T33" fmla="*/ 2118 h 2348"/>
                  <a:gd name="T34" fmla="*/ 616 w 825"/>
                  <a:gd name="T35" fmla="*/ 1930 h 2348"/>
                  <a:gd name="T36" fmla="*/ 521 w 825"/>
                  <a:gd name="T37" fmla="*/ 1629 h 2348"/>
                  <a:gd name="T38" fmla="*/ 456 w 825"/>
                  <a:gd name="T39" fmla="*/ 1329 h 2348"/>
                  <a:gd name="T40" fmla="*/ 374 w 825"/>
                  <a:gd name="T41" fmla="*/ 1025 h 2348"/>
                  <a:gd name="T42" fmla="*/ 306 w 825"/>
                  <a:gd name="T43" fmla="*/ 734 h 2348"/>
                  <a:gd name="T44" fmla="*/ 230 w 825"/>
                  <a:gd name="T45" fmla="*/ 492 h 2348"/>
                  <a:gd name="T46" fmla="*/ 171 w 825"/>
                  <a:gd name="T47" fmla="*/ 339 h 2348"/>
                  <a:gd name="T48" fmla="*/ 91 w 825"/>
                  <a:gd name="T49" fmla="*/ 166 h 2348"/>
                  <a:gd name="T50" fmla="*/ 23 w 825"/>
                  <a:gd name="T51" fmla="*/ 48 h 2348"/>
                  <a:gd name="T52" fmla="*/ 0 w 825"/>
                  <a:gd name="T53" fmla="*/ 32 h 2348"/>
                  <a:gd name="T54" fmla="*/ 11 w 825"/>
                  <a:gd name="T55" fmla="*/ 0 h 2348"/>
                  <a:gd name="T56" fmla="*/ 11 w 825"/>
                  <a:gd name="T57" fmla="*/ 0 h 2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25" h="2348">
                    <a:moveTo>
                      <a:pt x="11" y="0"/>
                    </a:moveTo>
                    <a:lnTo>
                      <a:pt x="70" y="44"/>
                    </a:lnTo>
                    <a:lnTo>
                      <a:pt x="161" y="209"/>
                    </a:lnTo>
                    <a:lnTo>
                      <a:pt x="241" y="365"/>
                    </a:lnTo>
                    <a:lnTo>
                      <a:pt x="294" y="492"/>
                    </a:lnTo>
                    <a:lnTo>
                      <a:pt x="391" y="761"/>
                    </a:lnTo>
                    <a:lnTo>
                      <a:pt x="471" y="1087"/>
                    </a:lnTo>
                    <a:lnTo>
                      <a:pt x="536" y="1335"/>
                    </a:lnTo>
                    <a:lnTo>
                      <a:pt x="606" y="1614"/>
                    </a:lnTo>
                    <a:lnTo>
                      <a:pt x="669" y="1823"/>
                    </a:lnTo>
                    <a:lnTo>
                      <a:pt x="751" y="2036"/>
                    </a:lnTo>
                    <a:lnTo>
                      <a:pt x="804" y="2198"/>
                    </a:lnTo>
                    <a:lnTo>
                      <a:pt x="825" y="2262"/>
                    </a:lnTo>
                    <a:lnTo>
                      <a:pt x="825" y="2348"/>
                    </a:lnTo>
                    <a:lnTo>
                      <a:pt x="793" y="2327"/>
                    </a:lnTo>
                    <a:lnTo>
                      <a:pt x="739" y="2262"/>
                    </a:lnTo>
                    <a:lnTo>
                      <a:pt x="692" y="2118"/>
                    </a:lnTo>
                    <a:lnTo>
                      <a:pt x="616" y="1930"/>
                    </a:lnTo>
                    <a:lnTo>
                      <a:pt x="521" y="1629"/>
                    </a:lnTo>
                    <a:lnTo>
                      <a:pt x="456" y="1329"/>
                    </a:lnTo>
                    <a:lnTo>
                      <a:pt x="374" y="1025"/>
                    </a:lnTo>
                    <a:lnTo>
                      <a:pt x="306" y="734"/>
                    </a:lnTo>
                    <a:lnTo>
                      <a:pt x="230" y="492"/>
                    </a:lnTo>
                    <a:lnTo>
                      <a:pt x="171" y="339"/>
                    </a:lnTo>
                    <a:lnTo>
                      <a:pt x="91" y="166"/>
                    </a:lnTo>
                    <a:lnTo>
                      <a:pt x="23" y="48"/>
                    </a:lnTo>
                    <a:lnTo>
                      <a:pt x="0" y="32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11" name="Freeform 119"/>
              <p:cNvSpPr>
                <a:spLocks/>
              </p:cNvSpPr>
              <p:nvPr/>
            </p:nvSpPr>
            <p:spPr bwMode="auto">
              <a:xfrm>
                <a:off x="987" y="2183"/>
                <a:ext cx="221" cy="54"/>
              </a:xfrm>
              <a:custGeom>
                <a:avLst/>
                <a:gdLst>
                  <a:gd name="T0" fmla="*/ 0 w 443"/>
                  <a:gd name="T1" fmla="*/ 44 h 109"/>
                  <a:gd name="T2" fmla="*/ 70 w 443"/>
                  <a:gd name="T3" fmla="*/ 38 h 109"/>
                  <a:gd name="T4" fmla="*/ 161 w 443"/>
                  <a:gd name="T5" fmla="*/ 59 h 109"/>
                  <a:gd name="T6" fmla="*/ 228 w 443"/>
                  <a:gd name="T7" fmla="*/ 88 h 109"/>
                  <a:gd name="T8" fmla="*/ 329 w 443"/>
                  <a:gd name="T9" fmla="*/ 109 h 109"/>
                  <a:gd name="T10" fmla="*/ 443 w 443"/>
                  <a:gd name="T11" fmla="*/ 103 h 109"/>
                  <a:gd name="T12" fmla="*/ 427 w 443"/>
                  <a:gd name="T13" fmla="*/ 59 h 109"/>
                  <a:gd name="T14" fmla="*/ 334 w 443"/>
                  <a:gd name="T15" fmla="*/ 71 h 109"/>
                  <a:gd name="T16" fmla="*/ 270 w 443"/>
                  <a:gd name="T17" fmla="*/ 59 h 109"/>
                  <a:gd name="T18" fmla="*/ 194 w 443"/>
                  <a:gd name="T19" fmla="*/ 27 h 109"/>
                  <a:gd name="T20" fmla="*/ 85 w 443"/>
                  <a:gd name="T21" fmla="*/ 0 h 109"/>
                  <a:gd name="T22" fmla="*/ 3 w 443"/>
                  <a:gd name="T23" fmla="*/ 17 h 109"/>
                  <a:gd name="T24" fmla="*/ 0 w 443"/>
                  <a:gd name="T25" fmla="*/ 44 h 109"/>
                  <a:gd name="T26" fmla="*/ 0 w 443"/>
                  <a:gd name="T27" fmla="*/ 44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3" h="109">
                    <a:moveTo>
                      <a:pt x="0" y="44"/>
                    </a:moveTo>
                    <a:lnTo>
                      <a:pt x="70" y="38"/>
                    </a:lnTo>
                    <a:lnTo>
                      <a:pt x="161" y="59"/>
                    </a:lnTo>
                    <a:lnTo>
                      <a:pt x="228" y="88"/>
                    </a:lnTo>
                    <a:lnTo>
                      <a:pt x="329" y="109"/>
                    </a:lnTo>
                    <a:lnTo>
                      <a:pt x="443" y="103"/>
                    </a:lnTo>
                    <a:lnTo>
                      <a:pt x="427" y="59"/>
                    </a:lnTo>
                    <a:lnTo>
                      <a:pt x="334" y="71"/>
                    </a:lnTo>
                    <a:lnTo>
                      <a:pt x="270" y="59"/>
                    </a:lnTo>
                    <a:lnTo>
                      <a:pt x="194" y="27"/>
                    </a:lnTo>
                    <a:lnTo>
                      <a:pt x="85" y="0"/>
                    </a:lnTo>
                    <a:lnTo>
                      <a:pt x="3" y="17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EBC5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59512" name="Rectangle 120"/>
            <p:cNvSpPr>
              <a:spLocks noChangeArrowheads="1"/>
            </p:cNvSpPr>
            <p:nvPr/>
          </p:nvSpPr>
          <p:spPr bwMode="auto">
            <a:xfrm>
              <a:off x="336" y="2352"/>
              <a:ext cx="259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PT" altLang="pt-BR" sz="3200" b="1">
                  <a:solidFill>
                    <a:srgbClr val="FF3300"/>
                  </a:solidFill>
                </a:rPr>
                <a:t>DISSIMULAÇÃO</a:t>
              </a:r>
            </a:p>
          </p:txBody>
        </p:sp>
      </p:grpSp>
      <p:grpSp>
        <p:nvGrpSpPr>
          <p:cNvPr id="59513" name="Group 121"/>
          <p:cNvGrpSpPr>
            <a:grpSpLocks/>
          </p:cNvGrpSpPr>
          <p:nvPr/>
        </p:nvGrpSpPr>
        <p:grpSpPr bwMode="auto">
          <a:xfrm>
            <a:off x="8573395" y="1948163"/>
            <a:ext cx="2898775" cy="3995738"/>
            <a:chOff x="4181" y="720"/>
            <a:chExt cx="1826" cy="2517"/>
          </a:xfrm>
        </p:grpSpPr>
        <p:sp>
          <p:nvSpPr>
            <p:cNvPr id="59514" name="Rectangle 122"/>
            <p:cNvSpPr>
              <a:spLocks noChangeArrowheads="1"/>
            </p:cNvSpPr>
            <p:nvPr/>
          </p:nvSpPr>
          <p:spPr bwMode="auto">
            <a:xfrm>
              <a:off x="4181" y="2558"/>
              <a:ext cx="1826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PT" altLang="pt-BR" sz="2800">
                  <a:solidFill>
                    <a:srgbClr val="FFFF00"/>
                  </a:solidFill>
                </a:rPr>
                <a:t> </a:t>
              </a:r>
              <a:r>
                <a:rPr lang="pt-PT" altLang="pt-BR" sz="3200" b="1">
                  <a:solidFill>
                    <a:srgbClr val="000099"/>
                  </a:solidFill>
                </a:rPr>
                <a:t>DISCURSO</a:t>
              </a:r>
            </a:p>
            <a:p>
              <a:pPr algn="ctr"/>
              <a:r>
                <a:rPr lang="pt-PT" altLang="pt-BR" sz="3200" b="1">
                  <a:solidFill>
                    <a:srgbClr val="000099"/>
                  </a:solidFill>
                </a:rPr>
                <a:t>INCONSISTENTE</a:t>
              </a:r>
            </a:p>
          </p:txBody>
        </p:sp>
        <p:grpSp>
          <p:nvGrpSpPr>
            <p:cNvPr id="59515" name="Group 123" descr="Hortênsia"/>
            <p:cNvGrpSpPr>
              <a:grpSpLocks/>
            </p:cNvGrpSpPr>
            <p:nvPr/>
          </p:nvGrpSpPr>
          <p:grpSpPr bwMode="auto">
            <a:xfrm>
              <a:off x="4624" y="1587"/>
              <a:ext cx="516" cy="1002"/>
              <a:chOff x="3859" y="1"/>
              <a:chExt cx="1417" cy="2474"/>
            </a:xfrm>
          </p:grpSpPr>
          <p:sp>
            <p:nvSpPr>
              <p:cNvPr id="59516" name="Freeform 124" descr="Hortênsia"/>
              <p:cNvSpPr>
                <a:spLocks/>
              </p:cNvSpPr>
              <p:nvPr/>
            </p:nvSpPr>
            <p:spPr bwMode="auto">
              <a:xfrm>
                <a:off x="4541" y="574"/>
                <a:ext cx="283" cy="404"/>
              </a:xfrm>
              <a:custGeom>
                <a:avLst/>
                <a:gdLst>
                  <a:gd name="T0" fmla="*/ 3 w 283"/>
                  <a:gd name="T1" fmla="*/ 207 h 404"/>
                  <a:gd name="T2" fmla="*/ 12 w 283"/>
                  <a:gd name="T3" fmla="*/ 162 h 404"/>
                  <a:gd name="T4" fmla="*/ 38 w 283"/>
                  <a:gd name="T5" fmla="*/ 122 h 404"/>
                  <a:gd name="T6" fmla="*/ 73 w 283"/>
                  <a:gd name="T7" fmla="*/ 101 h 404"/>
                  <a:gd name="T8" fmla="*/ 108 w 283"/>
                  <a:gd name="T9" fmla="*/ 84 h 404"/>
                  <a:gd name="T10" fmla="*/ 117 w 283"/>
                  <a:gd name="T11" fmla="*/ 0 h 404"/>
                  <a:gd name="T12" fmla="*/ 149 w 283"/>
                  <a:gd name="T13" fmla="*/ 9 h 404"/>
                  <a:gd name="T14" fmla="*/ 143 w 283"/>
                  <a:gd name="T15" fmla="*/ 88 h 404"/>
                  <a:gd name="T16" fmla="*/ 178 w 283"/>
                  <a:gd name="T17" fmla="*/ 94 h 404"/>
                  <a:gd name="T18" fmla="*/ 230 w 283"/>
                  <a:gd name="T19" fmla="*/ 118 h 404"/>
                  <a:gd name="T20" fmla="*/ 271 w 283"/>
                  <a:gd name="T21" fmla="*/ 175 h 404"/>
                  <a:gd name="T22" fmla="*/ 283 w 283"/>
                  <a:gd name="T23" fmla="*/ 235 h 404"/>
                  <a:gd name="T24" fmla="*/ 274 w 283"/>
                  <a:gd name="T25" fmla="*/ 302 h 404"/>
                  <a:gd name="T26" fmla="*/ 254 w 283"/>
                  <a:gd name="T27" fmla="*/ 361 h 404"/>
                  <a:gd name="T28" fmla="*/ 204 w 283"/>
                  <a:gd name="T29" fmla="*/ 393 h 404"/>
                  <a:gd name="T30" fmla="*/ 152 w 283"/>
                  <a:gd name="T31" fmla="*/ 404 h 404"/>
                  <a:gd name="T32" fmla="*/ 82 w 283"/>
                  <a:gd name="T33" fmla="*/ 404 h 404"/>
                  <a:gd name="T34" fmla="*/ 38 w 283"/>
                  <a:gd name="T35" fmla="*/ 366 h 404"/>
                  <a:gd name="T36" fmla="*/ 3 w 283"/>
                  <a:gd name="T37" fmla="*/ 308 h 404"/>
                  <a:gd name="T38" fmla="*/ 0 w 283"/>
                  <a:gd name="T39" fmla="*/ 265 h 404"/>
                  <a:gd name="T40" fmla="*/ 0 w 283"/>
                  <a:gd name="T41" fmla="*/ 235 h 404"/>
                  <a:gd name="T42" fmla="*/ 3 w 283"/>
                  <a:gd name="T43" fmla="*/ 207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3" h="404">
                    <a:moveTo>
                      <a:pt x="3" y="207"/>
                    </a:moveTo>
                    <a:lnTo>
                      <a:pt x="12" y="162"/>
                    </a:lnTo>
                    <a:lnTo>
                      <a:pt x="38" y="122"/>
                    </a:lnTo>
                    <a:lnTo>
                      <a:pt x="73" y="101"/>
                    </a:lnTo>
                    <a:lnTo>
                      <a:pt x="108" y="84"/>
                    </a:lnTo>
                    <a:lnTo>
                      <a:pt x="117" y="0"/>
                    </a:lnTo>
                    <a:lnTo>
                      <a:pt x="149" y="9"/>
                    </a:lnTo>
                    <a:lnTo>
                      <a:pt x="143" y="88"/>
                    </a:lnTo>
                    <a:lnTo>
                      <a:pt x="178" y="94"/>
                    </a:lnTo>
                    <a:lnTo>
                      <a:pt x="230" y="118"/>
                    </a:lnTo>
                    <a:lnTo>
                      <a:pt x="271" y="175"/>
                    </a:lnTo>
                    <a:lnTo>
                      <a:pt x="283" y="235"/>
                    </a:lnTo>
                    <a:lnTo>
                      <a:pt x="274" y="302"/>
                    </a:lnTo>
                    <a:lnTo>
                      <a:pt x="254" y="361"/>
                    </a:lnTo>
                    <a:lnTo>
                      <a:pt x="204" y="393"/>
                    </a:lnTo>
                    <a:lnTo>
                      <a:pt x="152" y="404"/>
                    </a:lnTo>
                    <a:lnTo>
                      <a:pt x="82" y="404"/>
                    </a:lnTo>
                    <a:lnTo>
                      <a:pt x="38" y="366"/>
                    </a:lnTo>
                    <a:lnTo>
                      <a:pt x="3" y="308"/>
                    </a:lnTo>
                    <a:lnTo>
                      <a:pt x="0" y="265"/>
                    </a:lnTo>
                    <a:lnTo>
                      <a:pt x="0" y="235"/>
                    </a:lnTo>
                    <a:lnTo>
                      <a:pt x="3" y="207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17" name="Freeform 125" descr="Hortênsia"/>
              <p:cNvSpPr>
                <a:spLocks/>
              </p:cNvSpPr>
              <p:nvPr/>
            </p:nvSpPr>
            <p:spPr bwMode="auto">
              <a:xfrm>
                <a:off x="4507" y="1001"/>
                <a:ext cx="357" cy="738"/>
              </a:xfrm>
              <a:custGeom>
                <a:avLst/>
                <a:gdLst>
                  <a:gd name="T0" fmla="*/ 133 w 357"/>
                  <a:gd name="T1" fmla="*/ 12 h 738"/>
                  <a:gd name="T2" fmla="*/ 174 w 357"/>
                  <a:gd name="T3" fmla="*/ 0 h 738"/>
                  <a:gd name="T4" fmla="*/ 221 w 357"/>
                  <a:gd name="T5" fmla="*/ 7 h 738"/>
                  <a:gd name="T6" fmla="*/ 279 w 357"/>
                  <a:gd name="T7" fmla="*/ 48 h 738"/>
                  <a:gd name="T8" fmla="*/ 325 w 357"/>
                  <a:gd name="T9" fmla="*/ 130 h 738"/>
                  <a:gd name="T10" fmla="*/ 348 w 357"/>
                  <a:gd name="T11" fmla="*/ 210 h 738"/>
                  <a:gd name="T12" fmla="*/ 357 w 357"/>
                  <a:gd name="T13" fmla="*/ 304 h 738"/>
                  <a:gd name="T14" fmla="*/ 348 w 357"/>
                  <a:gd name="T15" fmla="*/ 405 h 738"/>
                  <a:gd name="T16" fmla="*/ 305 w 357"/>
                  <a:gd name="T17" fmla="*/ 535 h 738"/>
                  <a:gd name="T18" fmla="*/ 290 w 357"/>
                  <a:gd name="T19" fmla="*/ 543 h 738"/>
                  <a:gd name="T20" fmla="*/ 226 w 357"/>
                  <a:gd name="T21" fmla="*/ 651 h 738"/>
                  <a:gd name="T22" fmla="*/ 194 w 357"/>
                  <a:gd name="T23" fmla="*/ 714 h 738"/>
                  <a:gd name="T24" fmla="*/ 142 w 357"/>
                  <a:gd name="T25" fmla="*/ 736 h 738"/>
                  <a:gd name="T26" fmla="*/ 64 w 357"/>
                  <a:gd name="T27" fmla="*/ 738 h 738"/>
                  <a:gd name="T28" fmla="*/ 3 w 357"/>
                  <a:gd name="T29" fmla="*/ 714 h 738"/>
                  <a:gd name="T30" fmla="*/ 0 w 357"/>
                  <a:gd name="T31" fmla="*/ 666 h 738"/>
                  <a:gd name="T32" fmla="*/ 26 w 357"/>
                  <a:gd name="T33" fmla="*/ 601 h 738"/>
                  <a:gd name="T34" fmla="*/ 43 w 357"/>
                  <a:gd name="T35" fmla="*/ 562 h 738"/>
                  <a:gd name="T36" fmla="*/ 70 w 357"/>
                  <a:gd name="T37" fmla="*/ 519 h 738"/>
                  <a:gd name="T38" fmla="*/ 87 w 357"/>
                  <a:gd name="T39" fmla="*/ 475 h 738"/>
                  <a:gd name="T40" fmla="*/ 96 w 357"/>
                  <a:gd name="T41" fmla="*/ 405 h 738"/>
                  <a:gd name="T42" fmla="*/ 78 w 357"/>
                  <a:gd name="T43" fmla="*/ 326 h 738"/>
                  <a:gd name="T44" fmla="*/ 61 w 357"/>
                  <a:gd name="T45" fmla="*/ 260 h 738"/>
                  <a:gd name="T46" fmla="*/ 46 w 357"/>
                  <a:gd name="T47" fmla="*/ 210 h 738"/>
                  <a:gd name="T48" fmla="*/ 46 w 357"/>
                  <a:gd name="T49" fmla="*/ 128 h 738"/>
                  <a:gd name="T50" fmla="*/ 55 w 357"/>
                  <a:gd name="T51" fmla="*/ 92 h 738"/>
                  <a:gd name="T52" fmla="*/ 78 w 357"/>
                  <a:gd name="T53" fmla="*/ 43 h 738"/>
                  <a:gd name="T54" fmla="*/ 131 w 357"/>
                  <a:gd name="T55" fmla="*/ 12 h 738"/>
                  <a:gd name="T56" fmla="*/ 131 w 357"/>
                  <a:gd name="T57" fmla="*/ 14 h 738"/>
                  <a:gd name="T58" fmla="*/ 133 w 357"/>
                  <a:gd name="T59" fmla="*/ 12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57" h="738">
                    <a:moveTo>
                      <a:pt x="133" y="12"/>
                    </a:moveTo>
                    <a:lnTo>
                      <a:pt x="174" y="0"/>
                    </a:lnTo>
                    <a:lnTo>
                      <a:pt x="221" y="7"/>
                    </a:lnTo>
                    <a:lnTo>
                      <a:pt x="279" y="48"/>
                    </a:lnTo>
                    <a:lnTo>
                      <a:pt x="325" y="130"/>
                    </a:lnTo>
                    <a:lnTo>
                      <a:pt x="348" y="210"/>
                    </a:lnTo>
                    <a:lnTo>
                      <a:pt x="357" y="304"/>
                    </a:lnTo>
                    <a:lnTo>
                      <a:pt x="348" y="405"/>
                    </a:lnTo>
                    <a:lnTo>
                      <a:pt x="305" y="535"/>
                    </a:lnTo>
                    <a:lnTo>
                      <a:pt x="290" y="543"/>
                    </a:lnTo>
                    <a:lnTo>
                      <a:pt x="226" y="651"/>
                    </a:lnTo>
                    <a:lnTo>
                      <a:pt x="194" y="714"/>
                    </a:lnTo>
                    <a:lnTo>
                      <a:pt x="142" y="736"/>
                    </a:lnTo>
                    <a:lnTo>
                      <a:pt x="64" y="738"/>
                    </a:lnTo>
                    <a:lnTo>
                      <a:pt x="3" y="714"/>
                    </a:lnTo>
                    <a:lnTo>
                      <a:pt x="0" y="666"/>
                    </a:lnTo>
                    <a:lnTo>
                      <a:pt x="26" y="601"/>
                    </a:lnTo>
                    <a:lnTo>
                      <a:pt x="43" y="562"/>
                    </a:lnTo>
                    <a:lnTo>
                      <a:pt x="70" y="519"/>
                    </a:lnTo>
                    <a:lnTo>
                      <a:pt x="87" y="475"/>
                    </a:lnTo>
                    <a:lnTo>
                      <a:pt x="96" y="405"/>
                    </a:lnTo>
                    <a:lnTo>
                      <a:pt x="78" y="326"/>
                    </a:lnTo>
                    <a:lnTo>
                      <a:pt x="61" y="260"/>
                    </a:lnTo>
                    <a:lnTo>
                      <a:pt x="46" y="210"/>
                    </a:lnTo>
                    <a:lnTo>
                      <a:pt x="46" y="128"/>
                    </a:lnTo>
                    <a:lnTo>
                      <a:pt x="55" y="92"/>
                    </a:lnTo>
                    <a:lnTo>
                      <a:pt x="78" y="43"/>
                    </a:lnTo>
                    <a:lnTo>
                      <a:pt x="131" y="12"/>
                    </a:lnTo>
                    <a:lnTo>
                      <a:pt x="131" y="14"/>
                    </a:lnTo>
                    <a:lnTo>
                      <a:pt x="133" y="12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18" name="Freeform 126" descr="Hortênsia"/>
              <p:cNvSpPr>
                <a:spLocks/>
              </p:cNvSpPr>
              <p:nvPr/>
            </p:nvSpPr>
            <p:spPr bwMode="auto">
              <a:xfrm>
                <a:off x="3859" y="303"/>
                <a:ext cx="721" cy="883"/>
              </a:xfrm>
              <a:custGeom>
                <a:avLst/>
                <a:gdLst>
                  <a:gd name="T0" fmla="*/ 642 w 721"/>
                  <a:gd name="T1" fmla="*/ 747 h 883"/>
                  <a:gd name="T2" fmla="*/ 694 w 721"/>
                  <a:gd name="T3" fmla="*/ 776 h 883"/>
                  <a:gd name="T4" fmla="*/ 721 w 721"/>
                  <a:gd name="T5" fmla="*/ 813 h 883"/>
                  <a:gd name="T6" fmla="*/ 715 w 721"/>
                  <a:gd name="T7" fmla="*/ 854 h 883"/>
                  <a:gd name="T8" fmla="*/ 686 w 721"/>
                  <a:gd name="T9" fmla="*/ 883 h 883"/>
                  <a:gd name="T10" fmla="*/ 654 w 721"/>
                  <a:gd name="T11" fmla="*/ 878 h 883"/>
                  <a:gd name="T12" fmla="*/ 584 w 721"/>
                  <a:gd name="T13" fmla="*/ 827 h 883"/>
                  <a:gd name="T14" fmla="*/ 476 w 721"/>
                  <a:gd name="T15" fmla="*/ 723 h 883"/>
                  <a:gd name="T16" fmla="*/ 380 w 721"/>
                  <a:gd name="T17" fmla="*/ 617 h 883"/>
                  <a:gd name="T18" fmla="*/ 305 w 721"/>
                  <a:gd name="T19" fmla="*/ 516 h 883"/>
                  <a:gd name="T20" fmla="*/ 244 w 721"/>
                  <a:gd name="T21" fmla="*/ 419 h 883"/>
                  <a:gd name="T22" fmla="*/ 200 w 721"/>
                  <a:gd name="T23" fmla="*/ 320 h 883"/>
                  <a:gd name="T24" fmla="*/ 171 w 721"/>
                  <a:gd name="T25" fmla="*/ 226 h 883"/>
                  <a:gd name="T26" fmla="*/ 162 w 721"/>
                  <a:gd name="T27" fmla="*/ 183 h 883"/>
                  <a:gd name="T28" fmla="*/ 87 w 721"/>
                  <a:gd name="T29" fmla="*/ 151 h 883"/>
                  <a:gd name="T30" fmla="*/ 0 w 721"/>
                  <a:gd name="T31" fmla="*/ 139 h 883"/>
                  <a:gd name="T32" fmla="*/ 5 w 721"/>
                  <a:gd name="T33" fmla="*/ 123 h 883"/>
                  <a:gd name="T34" fmla="*/ 87 w 721"/>
                  <a:gd name="T35" fmla="*/ 125 h 883"/>
                  <a:gd name="T36" fmla="*/ 122 w 721"/>
                  <a:gd name="T37" fmla="*/ 125 h 883"/>
                  <a:gd name="T38" fmla="*/ 87 w 721"/>
                  <a:gd name="T39" fmla="*/ 96 h 883"/>
                  <a:gd name="T40" fmla="*/ 49 w 721"/>
                  <a:gd name="T41" fmla="*/ 67 h 883"/>
                  <a:gd name="T42" fmla="*/ 26 w 721"/>
                  <a:gd name="T43" fmla="*/ 57 h 883"/>
                  <a:gd name="T44" fmla="*/ 43 w 721"/>
                  <a:gd name="T45" fmla="*/ 38 h 883"/>
                  <a:gd name="T46" fmla="*/ 75 w 721"/>
                  <a:gd name="T47" fmla="*/ 67 h 883"/>
                  <a:gd name="T48" fmla="*/ 145 w 721"/>
                  <a:gd name="T49" fmla="*/ 89 h 883"/>
                  <a:gd name="T50" fmla="*/ 145 w 721"/>
                  <a:gd name="T51" fmla="*/ 50 h 883"/>
                  <a:gd name="T52" fmla="*/ 127 w 721"/>
                  <a:gd name="T53" fmla="*/ 14 h 883"/>
                  <a:gd name="T54" fmla="*/ 127 w 721"/>
                  <a:gd name="T55" fmla="*/ 0 h 883"/>
                  <a:gd name="T56" fmla="*/ 145 w 721"/>
                  <a:gd name="T57" fmla="*/ 0 h 883"/>
                  <a:gd name="T58" fmla="*/ 174 w 721"/>
                  <a:gd name="T59" fmla="*/ 50 h 883"/>
                  <a:gd name="T60" fmla="*/ 200 w 721"/>
                  <a:gd name="T61" fmla="*/ 89 h 883"/>
                  <a:gd name="T62" fmla="*/ 226 w 721"/>
                  <a:gd name="T63" fmla="*/ 50 h 883"/>
                  <a:gd name="T64" fmla="*/ 232 w 721"/>
                  <a:gd name="T65" fmla="*/ 2 h 883"/>
                  <a:gd name="T66" fmla="*/ 258 w 721"/>
                  <a:gd name="T67" fmla="*/ 2 h 883"/>
                  <a:gd name="T68" fmla="*/ 250 w 721"/>
                  <a:gd name="T69" fmla="*/ 89 h 883"/>
                  <a:gd name="T70" fmla="*/ 200 w 721"/>
                  <a:gd name="T71" fmla="*/ 159 h 883"/>
                  <a:gd name="T72" fmla="*/ 209 w 721"/>
                  <a:gd name="T73" fmla="*/ 248 h 883"/>
                  <a:gd name="T74" fmla="*/ 252 w 721"/>
                  <a:gd name="T75" fmla="*/ 347 h 883"/>
                  <a:gd name="T76" fmla="*/ 319 w 721"/>
                  <a:gd name="T77" fmla="*/ 443 h 883"/>
                  <a:gd name="T78" fmla="*/ 407 w 721"/>
                  <a:gd name="T79" fmla="*/ 557 h 883"/>
                  <a:gd name="T80" fmla="*/ 488 w 721"/>
                  <a:gd name="T81" fmla="*/ 644 h 883"/>
                  <a:gd name="T82" fmla="*/ 581 w 721"/>
                  <a:gd name="T83" fmla="*/ 716 h 883"/>
                  <a:gd name="T84" fmla="*/ 642 w 721"/>
                  <a:gd name="T85" fmla="*/ 747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21" h="883">
                    <a:moveTo>
                      <a:pt x="642" y="747"/>
                    </a:moveTo>
                    <a:lnTo>
                      <a:pt x="694" y="776"/>
                    </a:lnTo>
                    <a:lnTo>
                      <a:pt x="721" y="813"/>
                    </a:lnTo>
                    <a:lnTo>
                      <a:pt x="715" y="854"/>
                    </a:lnTo>
                    <a:lnTo>
                      <a:pt x="686" y="883"/>
                    </a:lnTo>
                    <a:lnTo>
                      <a:pt x="654" y="878"/>
                    </a:lnTo>
                    <a:lnTo>
                      <a:pt x="584" y="827"/>
                    </a:lnTo>
                    <a:lnTo>
                      <a:pt x="476" y="723"/>
                    </a:lnTo>
                    <a:lnTo>
                      <a:pt x="380" y="617"/>
                    </a:lnTo>
                    <a:lnTo>
                      <a:pt x="305" y="516"/>
                    </a:lnTo>
                    <a:lnTo>
                      <a:pt x="244" y="419"/>
                    </a:lnTo>
                    <a:lnTo>
                      <a:pt x="200" y="320"/>
                    </a:lnTo>
                    <a:lnTo>
                      <a:pt x="171" y="226"/>
                    </a:lnTo>
                    <a:lnTo>
                      <a:pt x="162" y="183"/>
                    </a:lnTo>
                    <a:lnTo>
                      <a:pt x="87" y="151"/>
                    </a:lnTo>
                    <a:lnTo>
                      <a:pt x="0" y="139"/>
                    </a:lnTo>
                    <a:lnTo>
                      <a:pt x="5" y="123"/>
                    </a:lnTo>
                    <a:lnTo>
                      <a:pt x="87" y="125"/>
                    </a:lnTo>
                    <a:lnTo>
                      <a:pt x="122" y="125"/>
                    </a:lnTo>
                    <a:lnTo>
                      <a:pt x="87" y="96"/>
                    </a:lnTo>
                    <a:lnTo>
                      <a:pt x="49" y="67"/>
                    </a:lnTo>
                    <a:lnTo>
                      <a:pt x="26" y="57"/>
                    </a:lnTo>
                    <a:lnTo>
                      <a:pt x="43" y="38"/>
                    </a:lnTo>
                    <a:lnTo>
                      <a:pt x="75" y="67"/>
                    </a:lnTo>
                    <a:lnTo>
                      <a:pt x="145" y="89"/>
                    </a:lnTo>
                    <a:lnTo>
                      <a:pt x="145" y="50"/>
                    </a:lnTo>
                    <a:lnTo>
                      <a:pt x="127" y="14"/>
                    </a:lnTo>
                    <a:lnTo>
                      <a:pt x="127" y="0"/>
                    </a:lnTo>
                    <a:lnTo>
                      <a:pt x="145" y="0"/>
                    </a:lnTo>
                    <a:lnTo>
                      <a:pt x="174" y="50"/>
                    </a:lnTo>
                    <a:lnTo>
                      <a:pt x="200" y="89"/>
                    </a:lnTo>
                    <a:lnTo>
                      <a:pt x="226" y="50"/>
                    </a:lnTo>
                    <a:lnTo>
                      <a:pt x="232" y="2"/>
                    </a:lnTo>
                    <a:lnTo>
                      <a:pt x="258" y="2"/>
                    </a:lnTo>
                    <a:lnTo>
                      <a:pt x="250" y="89"/>
                    </a:lnTo>
                    <a:lnTo>
                      <a:pt x="200" y="159"/>
                    </a:lnTo>
                    <a:lnTo>
                      <a:pt x="209" y="248"/>
                    </a:lnTo>
                    <a:lnTo>
                      <a:pt x="252" y="347"/>
                    </a:lnTo>
                    <a:lnTo>
                      <a:pt x="319" y="443"/>
                    </a:lnTo>
                    <a:lnTo>
                      <a:pt x="407" y="557"/>
                    </a:lnTo>
                    <a:lnTo>
                      <a:pt x="488" y="644"/>
                    </a:lnTo>
                    <a:lnTo>
                      <a:pt x="581" y="716"/>
                    </a:lnTo>
                    <a:lnTo>
                      <a:pt x="642" y="747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19" name="Freeform 127" descr="Hortênsia"/>
              <p:cNvSpPr>
                <a:spLocks/>
              </p:cNvSpPr>
              <p:nvPr/>
            </p:nvSpPr>
            <p:spPr bwMode="auto">
              <a:xfrm>
                <a:off x="4743" y="1"/>
                <a:ext cx="533" cy="1143"/>
              </a:xfrm>
              <a:custGeom>
                <a:avLst/>
                <a:gdLst>
                  <a:gd name="T0" fmla="*/ 26 w 533"/>
                  <a:gd name="T1" fmla="*/ 1058 h 1143"/>
                  <a:gd name="T2" fmla="*/ 79 w 533"/>
                  <a:gd name="T3" fmla="*/ 990 h 1143"/>
                  <a:gd name="T4" fmla="*/ 163 w 533"/>
                  <a:gd name="T5" fmla="*/ 882 h 1143"/>
                  <a:gd name="T6" fmla="*/ 201 w 533"/>
                  <a:gd name="T7" fmla="*/ 780 h 1143"/>
                  <a:gd name="T8" fmla="*/ 250 w 533"/>
                  <a:gd name="T9" fmla="*/ 613 h 1143"/>
                  <a:gd name="T10" fmla="*/ 294 w 533"/>
                  <a:gd name="T11" fmla="*/ 469 h 1143"/>
                  <a:gd name="T12" fmla="*/ 312 w 533"/>
                  <a:gd name="T13" fmla="*/ 345 h 1143"/>
                  <a:gd name="T14" fmla="*/ 341 w 533"/>
                  <a:gd name="T15" fmla="*/ 203 h 1143"/>
                  <a:gd name="T16" fmla="*/ 332 w 533"/>
                  <a:gd name="T17" fmla="*/ 145 h 1143"/>
                  <a:gd name="T18" fmla="*/ 280 w 533"/>
                  <a:gd name="T19" fmla="*/ 99 h 1143"/>
                  <a:gd name="T20" fmla="*/ 250 w 533"/>
                  <a:gd name="T21" fmla="*/ 50 h 1143"/>
                  <a:gd name="T22" fmla="*/ 271 w 533"/>
                  <a:gd name="T23" fmla="*/ 29 h 1143"/>
                  <a:gd name="T24" fmla="*/ 294 w 533"/>
                  <a:gd name="T25" fmla="*/ 70 h 1143"/>
                  <a:gd name="T26" fmla="*/ 332 w 533"/>
                  <a:gd name="T27" fmla="*/ 92 h 1143"/>
                  <a:gd name="T28" fmla="*/ 332 w 533"/>
                  <a:gd name="T29" fmla="*/ 58 h 1143"/>
                  <a:gd name="T30" fmla="*/ 332 w 533"/>
                  <a:gd name="T31" fmla="*/ 0 h 1143"/>
                  <a:gd name="T32" fmla="*/ 349 w 533"/>
                  <a:gd name="T33" fmla="*/ 0 h 1143"/>
                  <a:gd name="T34" fmla="*/ 364 w 533"/>
                  <a:gd name="T35" fmla="*/ 58 h 1143"/>
                  <a:gd name="T36" fmla="*/ 376 w 533"/>
                  <a:gd name="T37" fmla="*/ 87 h 1143"/>
                  <a:gd name="T38" fmla="*/ 419 w 533"/>
                  <a:gd name="T39" fmla="*/ 43 h 1143"/>
                  <a:gd name="T40" fmla="*/ 437 w 533"/>
                  <a:gd name="T41" fmla="*/ 0 h 1143"/>
                  <a:gd name="T42" fmla="*/ 463 w 533"/>
                  <a:gd name="T43" fmla="*/ 19 h 1143"/>
                  <a:gd name="T44" fmla="*/ 437 w 533"/>
                  <a:gd name="T45" fmla="*/ 65 h 1143"/>
                  <a:gd name="T46" fmla="*/ 411 w 533"/>
                  <a:gd name="T47" fmla="*/ 108 h 1143"/>
                  <a:gd name="T48" fmla="*/ 486 w 533"/>
                  <a:gd name="T49" fmla="*/ 94 h 1143"/>
                  <a:gd name="T50" fmla="*/ 524 w 533"/>
                  <a:gd name="T51" fmla="*/ 72 h 1143"/>
                  <a:gd name="T52" fmla="*/ 533 w 533"/>
                  <a:gd name="T53" fmla="*/ 87 h 1143"/>
                  <a:gd name="T54" fmla="*/ 495 w 533"/>
                  <a:gd name="T55" fmla="*/ 113 h 1143"/>
                  <a:gd name="T56" fmla="*/ 451 w 533"/>
                  <a:gd name="T57" fmla="*/ 128 h 1143"/>
                  <a:gd name="T58" fmla="*/ 408 w 533"/>
                  <a:gd name="T59" fmla="*/ 159 h 1143"/>
                  <a:gd name="T60" fmla="*/ 382 w 533"/>
                  <a:gd name="T61" fmla="*/ 215 h 1143"/>
                  <a:gd name="T62" fmla="*/ 355 w 533"/>
                  <a:gd name="T63" fmla="*/ 311 h 1143"/>
                  <a:gd name="T64" fmla="*/ 329 w 533"/>
                  <a:gd name="T65" fmla="*/ 464 h 1143"/>
                  <a:gd name="T66" fmla="*/ 303 w 533"/>
                  <a:gd name="T67" fmla="*/ 587 h 1143"/>
                  <a:gd name="T68" fmla="*/ 271 w 533"/>
                  <a:gd name="T69" fmla="*/ 703 h 1143"/>
                  <a:gd name="T70" fmla="*/ 233 w 533"/>
                  <a:gd name="T71" fmla="*/ 831 h 1143"/>
                  <a:gd name="T72" fmla="*/ 189 w 533"/>
                  <a:gd name="T73" fmla="*/ 947 h 1143"/>
                  <a:gd name="T74" fmla="*/ 128 w 533"/>
                  <a:gd name="T75" fmla="*/ 1044 h 1143"/>
                  <a:gd name="T76" fmla="*/ 67 w 533"/>
                  <a:gd name="T77" fmla="*/ 1114 h 1143"/>
                  <a:gd name="T78" fmla="*/ 23 w 533"/>
                  <a:gd name="T79" fmla="*/ 1143 h 1143"/>
                  <a:gd name="T80" fmla="*/ 6 w 533"/>
                  <a:gd name="T81" fmla="*/ 1128 h 1143"/>
                  <a:gd name="T82" fmla="*/ 0 w 533"/>
                  <a:gd name="T83" fmla="*/ 1099 h 1143"/>
                  <a:gd name="T84" fmla="*/ 26 w 533"/>
                  <a:gd name="T85" fmla="*/ 1058 h 1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3" h="1143">
                    <a:moveTo>
                      <a:pt x="26" y="1058"/>
                    </a:moveTo>
                    <a:lnTo>
                      <a:pt x="79" y="990"/>
                    </a:lnTo>
                    <a:lnTo>
                      <a:pt x="163" y="882"/>
                    </a:lnTo>
                    <a:lnTo>
                      <a:pt x="201" y="780"/>
                    </a:lnTo>
                    <a:lnTo>
                      <a:pt x="250" y="613"/>
                    </a:lnTo>
                    <a:lnTo>
                      <a:pt x="294" y="469"/>
                    </a:lnTo>
                    <a:lnTo>
                      <a:pt x="312" y="345"/>
                    </a:lnTo>
                    <a:lnTo>
                      <a:pt x="341" y="203"/>
                    </a:lnTo>
                    <a:lnTo>
                      <a:pt x="332" y="145"/>
                    </a:lnTo>
                    <a:lnTo>
                      <a:pt x="280" y="99"/>
                    </a:lnTo>
                    <a:lnTo>
                      <a:pt x="250" y="50"/>
                    </a:lnTo>
                    <a:lnTo>
                      <a:pt x="271" y="29"/>
                    </a:lnTo>
                    <a:lnTo>
                      <a:pt x="294" y="70"/>
                    </a:lnTo>
                    <a:lnTo>
                      <a:pt x="332" y="92"/>
                    </a:lnTo>
                    <a:lnTo>
                      <a:pt x="332" y="58"/>
                    </a:lnTo>
                    <a:lnTo>
                      <a:pt x="332" y="0"/>
                    </a:lnTo>
                    <a:lnTo>
                      <a:pt x="349" y="0"/>
                    </a:lnTo>
                    <a:lnTo>
                      <a:pt x="364" y="58"/>
                    </a:lnTo>
                    <a:lnTo>
                      <a:pt x="376" y="87"/>
                    </a:lnTo>
                    <a:lnTo>
                      <a:pt x="419" y="43"/>
                    </a:lnTo>
                    <a:lnTo>
                      <a:pt x="437" y="0"/>
                    </a:lnTo>
                    <a:lnTo>
                      <a:pt x="463" y="19"/>
                    </a:lnTo>
                    <a:lnTo>
                      <a:pt x="437" y="65"/>
                    </a:lnTo>
                    <a:lnTo>
                      <a:pt x="411" y="108"/>
                    </a:lnTo>
                    <a:lnTo>
                      <a:pt x="486" y="94"/>
                    </a:lnTo>
                    <a:lnTo>
                      <a:pt x="524" y="72"/>
                    </a:lnTo>
                    <a:lnTo>
                      <a:pt x="533" y="87"/>
                    </a:lnTo>
                    <a:lnTo>
                      <a:pt x="495" y="113"/>
                    </a:lnTo>
                    <a:lnTo>
                      <a:pt x="451" y="128"/>
                    </a:lnTo>
                    <a:lnTo>
                      <a:pt x="408" y="159"/>
                    </a:lnTo>
                    <a:lnTo>
                      <a:pt x="382" y="215"/>
                    </a:lnTo>
                    <a:lnTo>
                      <a:pt x="355" y="311"/>
                    </a:lnTo>
                    <a:lnTo>
                      <a:pt x="329" y="464"/>
                    </a:lnTo>
                    <a:lnTo>
                      <a:pt x="303" y="587"/>
                    </a:lnTo>
                    <a:lnTo>
                      <a:pt x="271" y="703"/>
                    </a:lnTo>
                    <a:lnTo>
                      <a:pt x="233" y="831"/>
                    </a:lnTo>
                    <a:lnTo>
                      <a:pt x="189" y="947"/>
                    </a:lnTo>
                    <a:lnTo>
                      <a:pt x="128" y="1044"/>
                    </a:lnTo>
                    <a:lnTo>
                      <a:pt x="67" y="1114"/>
                    </a:lnTo>
                    <a:lnTo>
                      <a:pt x="23" y="1143"/>
                    </a:lnTo>
                    <a:lnTo>
                      <a:pt x="6" y="1128"/>
                    </a:lnTo>
                    <a:lnTo>
                      <a:pt x="0" y="1099"/>
                    </a:lnTo>
                    <a:lnTo>
                      <a:pt x="26" y="1058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20" name="Freeform 128" descr="Hortênsia"/>
              <p:cNvSpPr>
                <a:spLocks/>
              </p:cNvSpPr>
              <p:nvPr/>
            </p:nvSpPr>
            <p:spPr bwMode="auto">
              <a:xfrm>
                <a:off x="4176" y="1639"/>
                <a:ext cx="425" cy="836"/>
              </a:xfrm>
              <a:custGeom>
                <a:avLst/>
                <a:gdLst>
                  <a:gd name="T0" fmla="*/ 267 w 425"/>
                  <a:gd name="T1" fmla="*/ 121 h 836"/>
                  <a:gd name="T2" fmla="*/ 305 w 425"/>
                  <a:gd name="T3" fmla="*/ 70 h 836"/>
                  <a:gd name="T4" fmla="*/ 363 w 425"/>
                  <a:gd name="T5" fmla="*/ 0 h 836"/>
                  <a:gd name="T6" fmla="*/ 419 w 425"/>
                  <a:gd name="T7" fmla="*/ 7 h 836"/>
                  <a:gd name="T8" fmla="*/ 425 w 425"/>
                  <a:gd name="T9" fmla="*/ 63 h 836"/>
                  <a:gd name="T10" fmla="*/ 407 w 425"/>
                  <a:gd name="T11" fmla="*/ 94 h 836"/>
                  <a:gd name="T12" fmla="*/ 372 w 425"/>
                  <a:gd name="T13" fmla="*/ 130 h 836"/>
                  <a:gd name="T14" fmla="*/ 302 w 425"/>
                  <a:gd name="T15" fmla="*/ 181 h 836"/>
                  <a:gd name="T16" fmla="*/ 250 w 425"/>
                  <a:gd name="T17" fmla="*/ 231 h 836"/>
                  <a:gd name="T18" fmla="*/ 224 w 425"/>
                  <a:gd name="T19" fmla="*/ 275 h 836"/>
                  <a:gd name="T20" fmla="*/ 197 w 425"/>
                  <a:gd name="T21" fmla="*/ 330 h 836"/>
                  <a:gd name="T22" fmla="*/ 206 w 425"/>
                  <a:gd name="T23" fmla="*/ 403 h 836"/>
                  <a:gd name="T24" fmla="*/ 253 w 425"/>
                  <a:gd name="T25" fmla="*/ 448 h 836"/>
                  <a:gd name="T26" fmla="*/ 288 w 425"/>
                  <a:gd name="T27" fmla="*/ 518 h 836"/>
                  <a:gd name="T28" fmla="*/ 302 w 425"/>
                  <a:gd name="T29" fmla="*/ 593 h 836"/>
                  <a:gd name="T30" fmla="*/ 311 w 425"/>
                  <a:gd name="T31" fmla="*/ 684 h 836"/>
                  <a:gd name="T32" fmla="*/ 296 w 425"/>
                  <a:gd name="T33" fmla="*/ 771 h 836"/>
                  <a:gd name="T34" fmla="*/ 253 w 425"/>
                  <a:gd name="T35" fmla="*/ 793 h 836"/>
                  <a:gd name="T36" fmla="*/ 206 w 425"/>
                  <a:gd name="T37" fmla="*/ 786 h 836"/>
                  <a:gd name="T38" fmla="*/ 136 w 425"/>
                  <a:gd name="T39" fmla="*/ 800 h 836"/>
                  <a:gd name="T40" fmla="*/ 66 w 425"/>
                  <a:gd name="T41" fmla="*/ 836 h 836"/>
                  <a:gd name="T42" fmla="*/ 32 w 425"/>
                  <a:gd name="T43" fmla="*/ 829 h 836"/>
                  <a:gd name="T44" fmla="*/ 0 w 425"/>
                  <a:gd name="T45" fmla="*/ 800 h 836"/>
                  <a:gd name="T46" fmla="*/ 14 w 425"/>
                  <a:gd name="T47" fmla="*/ 786 h 836"/>
                  <a:gd name="T48" fmla="*/ 52 w 425"/>
                  <a:gd name="T49" fmla="*/ 774 h 836"/>
                  <a:gd name="T50" fmla="*/ 139 w 425"/>
                  <a:gd name="T51" fmla="*/ 757 h 836"/>
                  <a:gd name="T52" fmla="*/ 218 w 425"/>
                  <a:gd name="T53" fmla="*/ 757 h 836"/>
                  <a:gd name="T54" fmla="*/ 244 w 425"/>
                  <a:gd name="T55" fmla="*/ 757 h 836"/>
                  <a:gd name="T56" fmla="*/ 261 w 425"/>
                  <a:gd name="T57" fmla="*/ 735 h 836"/>
                  <a:gd name="T58" fmla="*/ 270 w 425"/>
                  <a:gd name="T59" fmla="*/ 692 h 836"/>
                  <a:gd name="T60" fmla="*/ 259 w 425"/>
                  <a:gd name="T61" fmla="*/ 605 h 836"/>
                  <a:gd name="T62" fmla="*/ 232 w 425"/>
                  <a:gd name="T63" fmla="*/ 521 h 836"/>
                  <a:gd name="T64" fmla="*/ 192 w 425"/>
                  <a:gd name="T65" fmla="*/ 475 h 836"/>
                  <a:gd name="T66" fmla="*/ 154 w 425"/>
                  <a:gd name="T67" fmla="*/ 431 h 836"/>
                  <a:gd name="T68" fmla="*/ 130 w 425"/>
                  <a:gd name="T69" fmla="*/ 369 h 836"/>
                  <a:gd name="T70" fmla="*/ 136 w 425"/>
                  <a:gd name="T71" fmla="*/ 304 h 836"/>
                  <a:gd name="T72" fmla="*/ 165 w 425"/>
                  <a:gd name="T73" fmla="*/ 239 h 836"/>
                  <a:gd name="T74" fmla="*/ 215 w 425"/>
                  <a:gd name="T75" fmla="*/ 181 h 836"/>
                  <a:gd name="T76" fmla="*/ 267 w 425"/>
                  <a:gd name="T77" fmla="*/ 121 h 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25" h="836">
                    <a:moveTo>
                      <a:pt x="267" y="121"/>
                    </a:moveTo>
                    <a:lnTo>
                      <a:pt x="305" y="70"/>
                    </a:lnTo>
                    <a:lnTo>
                      <a:pt x="363" y="0"/>
                    </a:lnTo>
                    <a:lnTo>
                      <a:pt x="419" y="7"/>
                    </a:lnTo>
                    <a:lnTo>
                      <a:pt x="425" y="63"/>
                    </a:lnTo>
                    <a:lnTo>
                      <a:pt x="407" y="94"/>
                    </a:lnTo>
                    <a:lnTo>
                      <a:pt x="372" y="130"/>
                    </a:lnTo>
                    <a:lnTo>
                      <a:pt x="302" y="181"/>
                    </a:lnTo>
                    <a:lnTo>
                      <a:pt x="250" y="231"/>
                    </a:lnTo>
                    <a:lnTo>
                      <a:pt x="224" y="275"/>
                    </a:lnTo>
                    <a:lnTo>
                      <a:pt x="197" y="330"/>
                    </a:lnTo>
                    <a:lnTo>
                      <a:pt x="206" y="403"/>
                    </a:lnTo>
                    <a:lnTo>
                      <a:pt x="253" y="448"/>
                    </a:lnTo>
                    <a:lnTo>
                      <a:pt x="288" y="518"/>
                    </a:lnTo>
                    <a:lnTo>
                      <a:pt x="302" y="593"/>
                    </a:lnTo>
                    <a:lnTo>
                      <a:pt x="311" y="684"/>
                    </a:lnTo>
                    <a:lnTo>
                      <a:pt x="296" y="771"/>
                    </a:lnTo>
                    <a:lnTo>
                      <a:pt x="253" y="793"/>
                    </a:lnTo>
                    <a:lnTo>
                      <a:pt x="206" y="786"/>
                    </a:lnTo>
                    <a:lnTo>
                      <a:pt x="136" y="800"/>
                    </a:lnTo>
                    <a:lnTo>
                      <a:pt x="66" y="836"/>
                    </a:lnTo>
                    <a:lnTo>
                      <a:pt x="32" y="829"/>
                    </a:lnTo>
                    <a:lnTo>
                      <a:pt x="0" y="800"/>
                    </a:lnTo>
                    <a:lnTo>
                      <a:pt x="14" y="786"/>
                    </a:lnTo>
                    <a:lnTo>
                      <a:pt x="52" y="774"/>
                    </a:lnTo>
                    <a:lnTo>
                      <a:pt x="139" y="757"/>
                    </a:lnTo>
                    <a:lnTo>
                      <a:pt x="218" y="757"/>
                    </a:lnTo>
                    <a:lnTo>
                      <a:pt x="244" y="757"/>
                    </a:lnTo>
                    <a:lnTo>
                      <a:pt x="261" y="735"/>
                    </a:lnTo>
                    <a:lnTo>
                      <a:pt x="270" y="692"/>
                    </a:lnTo>
                    <a:lnTo>
                      <a:pt x="259" y="605"/>
                    </a:lnTo>
                    <a:lnTo>
                      <a:pt x="232" y="521"/>
                    </a:lnTo>
                    <a:lnTo>
                      <a:pt x="192" y="475"/>
                    </a:lnTo>
                    <a:lnTo>
                      <a:pt x="154" y="431"/>
                    </a:lnTo>
                    <a:lnTo>
                      <a:pt x="130" y="369"/>
                    </a:lnTo>
                    <a:lnTo>
                      <a:pt x="136" y="304"/>
                    </a:lnTo>
                    <a:lnTo>
                      <a:pt x="165" y="239"/>
                    </a:lnTo>
                    <a:lnTo>
                      <a:pt x="215" y="181"/>
                    </a:lnTo>
                    <a:lnTo>
                      <a:pt x="267" y="121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21" name="Freeform 129" descr="Hortênsia"/>
              <p:cNvSpPr>
                <a:spLocks/>
              </p:cNvSpPr>
              <p:nvPr/>
            </p:nvSpPr>
            <p:spPr bwMode="auto">
              <a:xfrm>
                <a:off x="4588" y="1658"/>
                <a:ext cx="364" cy="816"/>
              </a:xfrm>
              <a:custGeom>
                <a:avLst/>
                <a:gdLst>
                  <a:gd name="T0" fmla="*/ 149 w 364"/>
                  <a:gd name="T1" fmla="*/ 130 h 816"/>
                  <a:gd name="T2" fmla="*/ 67 w 364"/>
                  <a:gd name="T3" fmla="*/ 99 h 816"/>
                  <a:gd name="T4" fmla="*/ 18 w 364"/>
                  <a:gd name="T5" fmla="*/ 72 h 816"/>
                  <a:gd name="T6" fmla="*/ 0 w 364"/>
                  <a:gd name="T7" fmla="*/ 34 h 816"/>
                  <a:gd name="T8" fmla="*/ 27 w 364"/>
                  <a:gd name="T9" fmla="*/ 7 h 816"/>
                  <a:gd name="T10" fmla="*/ 85 w 364"/>
                  <a:gd name="T11" fmla="*/ 0 h 816"/>
                  <a:gd name="T12" fmla="*/ 129 w 364"/>
                  <a:gd name="T13" fmla="*/ 12 h 816"/>
                  <a:gd name="T14" fmla="*/ 216 w 364"/>
                  <a:gd name="T15" fmla="*/ 84 h 816"/>
                  <a:gd name="T16" fmla="*/ 295 w 364"/>
                  <a:gd name="T17" fmla="*/ 142 h 816"/>
                  <a:gd name="T18" fmla="*/ 338 w 364"/>
                  <a:gd name="T19" fmla="*/ 208 h 816"/>
                  <a:gd name="T20" fmla="*/ 350 w 364"/>
                  <a:gd name="T21" fmla="*/ 258 h 816"/>
                  <a:gd name="T22" fmla="*/ 364 w 364"/>
                  <a:gd name="T23" fmla="*/ 319 h 816"/>
                  <a:gd name="T24" fmla="*/ 356 w 364"/>
                  <a:gd name="T25" fmla="*/ 389 h 816"/>
                  <a:gd name="T26" fmla="*/ 295 w 364"/>
                  <a:gd name="T27" fmla="*/ 471 h 816"/>
                  <a:gd name="T28" fmla="*/ 242 w 364"/>
                  <a:gd name="T29" fmla="*/ 529 h 816"/>
                  <a:gd name="T30" fmla="*/ 193 w 364"/>
                  <a:gd name="T31" fmla="*/ 599 h 816"/>
                  <a:gd name="T32" fmla="*/ 155 w 364"/>
                  <a:gd name="T33" fmla="*/ 635 h 816"/>
                  <a:gd name="T34" fmla="*/ 123 w 364"/>
                  <a:gd name="T35" fmla="*/ 671 h 816"/>
                  <a:gd name="T36" fmla="*/ 123 w 364"/>
                  <a:gd name="T37" fmla="*/ 693 h 816"/>
                  <a:gd name="T38" fmla="*/ 155 w 364"/>
                  <a:gd name="T39" fmla="*/ 700 h 816"/>
                  <a:gd name="T40" fmla="*/ 219 w 364"/>
                  <a:gd name="T41" fmla="*/ 710 h 816"/>
                  <a:gd name="T42" fmla="*/ 286 w 364"/>
                  <a:gd name="T43" fmla="*/ 732 h 816"/>
                  <a:gd name="T44" fmla="*/ 341 w 364"/>
                  <a:gd name="T45" fmla="*/ 773 h 816"/>
                  <a:gd name="T46" fmla="*/ 330 w 364"/>
                  <a:gd name="T47" fmla="*/ 797 h 816"/>
                  <a:gd name="T48" fmla="*/ 280 w 364"/>
                  <a:gd name="T49" fmla="*/ 816 h 816"/>
                  <a:gd name="T50" fmla="*/ 242 w 364"/>
                  <a:gd name="T51" fmla="*/ 797 h 816"/>
                  <a:gd name="T52" fmla="*/ 201 w 364"/>
                  <a:gd name="T53" fmla="*/ 760 h 816"/>
                  <a:gd name="T54" fmla="*/ 155 w 364"/>
                  <a:gd name="T55" fmla="*/ 739 h 816"/>
                  <a:gd name="T56" fmla="*/ 114 w 364"/>
                  <a:gd name="T57" fmla="*/ 729 h 816"/>
                  <a:gd name="T58" fmla="*/ 79 w 364"/>
                  <a:gd name="T59" fmla="*/ 724 h 816"/>
                  <a:gd name="T60" fmla="*/ 50 w 364"/>
                  <a:gd name="T61" fmla="*/ 717 h 816"/>
                  <a:gd name="T62" fmla="*/ 41 w 364"/>
                  <a:gd name="T63" fmla="*/ 707 h 816"/>
                  <a:gd name="T64" fmla="*/ 44 w 364"/>
                  <a:gd name="T65" fmla="*/ 686 h 816"/>
                  <a:gd name="T66" fmla="*/ 97 w 364"/>
                  <a:gd name="T67" fmla="*/ 642 h 816"/>
                  <a:gd name="T68" fmla="*/ 184 w 364"/>
                  <a:gd name="T69" fmla="*/ 563 h 816"/>
                  <a:gd name="T70" fmla="*/ 260 w 364"/>
                  <a:gd name="T71" fmla="*/ 456 h 816"/>
                  <a:gd name="T72" fmla="*/ 289 w 364"/>
                  <a:gd name="T73" fmla="*/ 403 h 816"/>
                  <a:gd name="T74" fmla="*/ 306 w 364"/>
                  <a:gd name="T75" fmla="*/ 345 h 816"/>
                  <a:gd name="T76" fmla="*/ 303 w 364"/>
                  <a:gd name="T77" fmla="*/ 273 h 816"/>
                  <a:gd name="T78" fmla="*/ 271 w 364"/>
                  <a:gd name="T79" fmla="*/ 215 h 816"/>
                  <a:gd name="T80" fmla="*/ 225 w 364"/>
                  <a:gd name="T81" fmla="*/ 167 h 816"/>
                  <a:gd name="T82" fmla="*/ 149 w 364"/>
                  <a:gd name="T83" fmla="*/ 130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64" h="816">
                    <a:moveTo>
                      <a:pt x="149" y="130"/>
                    </a:moveTo>
                    <a:lnTo>
                      <a:pt x="67" y="99"/>
                    </a:lnTo>
                    <a:lnTo>
                      <a:pt x="18" y="72"/>
                    </a:lnTo>
                    <a:lnTo>
                      <a:pt x="0" y="34"/>
                    </a:lnTo>
                    <a:lnTo>
                      <a:pt x="27" y="7"/>
                    </a:lnTo>
                    <a:lnTo>
                      <a:pt x="85" y="0"/>
                    </a:lnTo>
                    <a:lnTo>
                      <a:pt x="129" y="12"/>
                    </a:lnTo>
                    <a:lnTo>
                      <a:pt x="216" y="84"/>
                    </a:lnTo>
                    <a:lnTo>
                      <a:pt x="295" y="142"/>
                    </a:lnTo>
                    <a:lnTo>
                      <a:pt x="338" y="208"/>
                    </a:lnTo>
                    <a:lnTo>
                      <a:pt x="350" y="258"/>
                    </a:lnTo>
                    <a:lnTo>
                      <a:pt x="364" y="319"/>
                    </a:lnTo>
                    <a:lnTo>
                      <a:pt x="356" y="389"/>
                    </a:lnTo>
                    <a:lnTo>
                      <a:pt x="295" y="471"/>
                    </a:lnTo>
                    <a:lnTo>
                      <a:pt x="242" y="529"/>
                    </a:lnTo>
                    <a:lnTo>
                      <a:pt x="193" y="599"/>
                    </a:lnTo>
                    <a:lnTo>
                      <a:pt x="155" y="635"/>
                    </a:lnTo>
                    <a:lnTo>
                      <a:pt x="123" y="671"/>
                    </a:lnTo>
                    <a:lnTo>
                      <a:pt x="123" y="693"/>
                    </a:lnTo>
                    <a:lnTo>
                      <a:pt x="155" y="700"/>
                    </a:lnTo>
                    <a:lnTo>
                      <a:pt x="219" y="710"/>
                    </a:lnTo>
                    <a:lnTo>
                      <a:pt x="286" y="732"/>
                    </a:lnTo>
                    <a:lnTo>
                      <a:pt x="341" y="773"/>
                    </a:lnTo>
                    <a:lnTo>
                      <a:pt x="330" y="797"/>
                    </a:lnTo>
                    <a:lnTo>
                      <a:pt x="280" y="816"/>
                    </a:lnTo>
                    <a:lnTo>
                      <a:pt x="242" y="797"/>
                    </a:lnTo>
                    <a:lnTo>
                      <a:pt x="201" y="760"/>
                    </a:lnTo>
                    <a:lnTo>
                      <a:pt x="155" y="739"/>
                    </a:lnTo>
                    <a:lnTo>
                      <a:pt x="114" y="729"/>
                    </a:lnTo>
                    <a:lnTo>
                      <a:pt x="79" y="724"/>
                    </a:lnTo>
                    <a:lnTo>
                      <a:pt x="50" y="717"/>
                    </a:lnTo>
                    <a:lnTo>
                      <a:pt x="41" y="707"/>
                    </a:lnTo>
                    <a:lnTo>
                      <a:pt x="44" y="686"/>
                    </a:lnTo>
                    <a:lnTo>
                      <a:pt x="97" y="642"/>
                    </a:lnTo>
                    <a:lnTo>
                      <a:pt x="184" y="563"/>
                    </a:lnTo>
                    <a:lnTo>
                      <a:pt x="260" y="456"/>
                    </a:lnTo>
                    <a:lnTo>
                      <a:pt x="289" y="403"/>
                    </a:lnTo>
                    <a:lnTo>
                      <a:pt x="306" y="345"/>
                    </a:lnTo>
                    <a:lnTo>
                      <a:pt x="303" y="273"/>
                    </a:lnTo>
                    <a:lnTo>
                      <a:pt x="271" y="215"/>
                    </a:lnTo>
                    <a:lnTo>
                      <a:pt x="225" y="167"/>
                    </a:lnTo>
                    <a:lnTo>
                      <a:pt x="149" y="13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59522" name="Group 130"/>
            <p:cNvGrpSpPr>
              <a:grpSpLocks/>
            </p:cNvGrpSpPr>
            <p:nvPr/>
          </p:nvGrpSpPr>
          <p:grpSpPr bwMode="auto">
            <a:xfrm>
              <a:off x="5071" y="1137"/>
              <a:ext cx="833" cy="546"/>
              <a:chOff x="4080" y="240"/>
              <a:chExt cx="1200" cy="816"/>
            </a:xfrm>
          </p:grpSpPr>
          <p:sp>
            <p:nvSpPr>
              <p:cNvPr id="59523" name="AutoShape 131"/>
              <p:cNvSpPr>
                <a:spLocks noChangeArrowheads="1"/>
              </p:cNvSpPr>
              <p:nvPr/>
            </p:nvSpPr>
            <p:spPr bwMode="auto">
              <a:xfrm>
                <a:off x="4080" y="240"/>
                <a:ext cx="1200" cy="816"/>
              </a:xfrm>
              <a:prstGeom prst="wedgeEllipseCallout">
                <a:avLst>
                  <a:gd name="adj1" fmla="val -31000"/>
                  <a:gd name="adj2" fmla="val 59435"/>
                </a:avLst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lang="pt-BR" altLang="pt-BR" sz="28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59524" name="Group 132"/>
              <p:cNvGrpSpPr>
                <a:grpSpLocks/>
              </p:cNvGrpSpPr>
              <p:nvPr/>
            </p:nvGrpSpPr>
            <p:grpSpPr bwMode="auto">
              <a:xfrm>
                <a:off x="4272" y="336"/>
                <a:ext cx="672" cy="592"/>
                <a:chOff x="7104" y="0"/>
                <a:chExt cx="2448" cy="2483"/>
              </a:xfrm>
            </p:grpSpPr>
            <p:grpSp>
              <p:nvGrpSpPr>
                <p:cNvPr id="59525" name="Group 133" descr="Hortênsia"/>
                <p:cNvGrpSpPr>
                  <a:grpSpLocks/>
                </p:cNvGrpSpPr>
                <p:nvPr/>
              </p:nvGrpSpPr>
              <p:grpSpPr bwMode="auto">
                <a:xfrm>
                  <a:off x="7104" y="0"/>
                  <a:ext cx="2448" cy="2483"/>
                  <a:chOff x="3859" y="1"/>
                  <a:chExt cx="2448" cy="2483"/>
                </a:xfrm>
              </p:grpSpPr>
              <p:grpSp>
                <p:nvGrpSpPr>
                  <p:cNvPr id="59526" name="Group 134" descr="Hortênsia"/>
                  <p:cNvGrpSpPr>
                    <a:grpSpLocks/>
                  </p:cNvGrpSpPr>
                  <p:nvPr/>
                </p:nvGrpSpPr>
                <p:grpSpPr bwMode="auto">
                  <a:xfrm>
                    <a:off x="5012" y="239"/>
                    <a:ext cx="1295" cy="2245"/>
                    <a:chOff x="5012" y="239"/>
                    <a:chExt cx="1295" cy="2245"/>
                  </a:xfrm>
                </p:grpSpPr>
                <p:sp>
                  <p:nvSpPr>
                    <p:cNvPr id="59527" name="Freeform 135"/>
                    <p:cNvSpPr>
                      <a:spLocks/>
                    </p:cNvSpPr>
                    <p:nvPr/>
                  </p:nvSpPr>
                  <p:spPr bwMode="auto">
                    <a:xfrm>
                      <a:off x="5491" y="537"/>
                      <a:ext cx="442" cy="387"/>
                    </a:xfrm>
                    <a:custGeom>
                      <a:avLst/>
                      <a:gdLst>
                        <a:gd name="T0" fmla="*/ 153 w 442"/>
                        <a:gd name="T1" fmla="*/ 93 h 387"/>
                        <a:gd name="T2" fmla="*/ 176 w 442"/>
                        <a:gd name="T3" fmla="*/ 41 h 387"/>
                        <a:gd name="T4" fmla="*/ 238 w 442"/>
                        <a:gd name="T5" fmla="*/ 7 h 387"/>
                        <a:gd name="T6" fmla="*/ 281 w 442"/>
                        <a:gd name="T7" fmla="*/ 0 h 387"/>
                        <a:gd name="T8" fmla="*/ 328 w 442"/>
                        <a:gd name="T9" fmla="*/ 0 h 387"/>
                        <a:gd name="T10" fmla="*/ 407 w 442"/>
                        <a:gd name="T11" fmla="*/ 29 h 387"/>
                        <a:gd name="T12" fmla="*/ 442 w 442"/>
                        <a:gd name="T13" fmla="*/ 105 h 387"/>
                        <a:gd name="T14" fmla="*/ 425 w 442"/>
                        <a:gd name="T15" fmla="*/ 206 h 387"/>
                        <a:gd name="T16" fmla="*/ 369 w 442"/>
                        <a:gd name="T17" fmla="*/ 293 h 387"/>
                        <a:gd name="T18" fmla="*/ 311 w 442"/>
                        <a:gd name="T19" fmla="*/ 353 h 387"/>
                        <a:gd name="T20" fmla="*/ 249 w 442"/>
                        <a:gd name="T21" fmla="*/ 379 h 387"/>
                        <a:gd name="T22" fmla="*/ 202 w 442"/>
                        <a:gd name="T23" fmla="*/ 387 h 387"/>
                        <a:gd name="T24" fmla="*/ 153 w 442"/>
                        <a:gd name="T25" fmla="*/ 372 h 387"/>
                        <a:gd name="T26" fmla="*/ 115 w 442"/>
                        <a:gd name="T27" fmla="*/ 331 h 387"/>
                        <a:gd name="T28" fmla="*/ 97 w 442"/>
                        <a:gd name="T29" fmla="*/ 279 h 387"/>
                        <a:gd name="T30" fmla="*/ 100 w 442"/>
                        <a:gd name="T31" fmla="*/ 223 h 387"/>
                        <a:gd name="T32" fmla="*/ 118 w 442"/>
                        <a:gd name="T33" fmla="*/ 156 h 387"/>
                        <a:gd name="T34" fmla="*/ 126 w 442"/>
                        <a:gd name="T35" fmla="*/ 144 h 387"/>
                        <a:gd name="T36" fmla="*/ 12 w 442"/>
                        <a:gd name="T37" fmla="*/ 72 h 387"/>
                        <a:gd name="T38" fmla="*/ 0 w 442"/>
                        <a:gd name="T39" fmla="*/ 55 h 387"/>
                        <a:gd name="T40" fmla="*/ 0 w 442"/>
                        <a:gd name="T41" fmla="*/ 33 h 387"/>
                        <a:gd name="T42" fmla="*/ 27 w 442"/>
                        <a:gd name="T43" fmla="*/ 21 h 387"/>
                        <a:gd name="T44" fmla="*/ 153 w 442"/>
                        <a:gd name="T45" fmla="*/ 93 h 38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</a:cxnLst>
                      <a:rect l="0" t="0" r="r" b="b"/>
                      <a:pathLst>
                        <a:path w="442" h="387">
                          <a:moveTo>
                            <a:pt x="153" y="93"/>
                          </a:moveTo>
                          <a:lnTo>
                            <a:pt x="176" y="41"/>
                          </a:lnTo>
                          <a:lnTo>
                            <a:pt x="238" y="7"/>
                          </a:lnTo>
                          <a:lnTo>
                            <a:pt x="281" y="0"/>
                          </a:lnTo>
                          <a:lnTo>
                            <a:pt x="328" y="0"/>
                          </a:lnTo>
                          <a:lnTo>
                            <a:pt x="407" y="29"/>
                          </a:lnTo>
                          <a:lnTo>
                            <a:pt x="442" y="105"/>
                          </a:lnTo>
                          <a:lnTo>
                            <a:pt x="425" y="206"/>
                          </a:lnTo>
                          <a:lnTo>
                            <a:pt x="369" y="293"/>
                          </a:lnTo>
                          <a:lnTo>
                            <a:pt x="311" y="353"/>
                          </a:lnTo>
                          <a:lnTo>
                            <a:pt x="249" y="379"/>
                          </a:lnTo>
                          <a:lnTo>
                            <a:pt x="202" y="387"/>
                          </a:lnTo>
                          <a:lnTo>
                            <a:pt x="153" y="372"/>
                          </a:lnTo>
                          <a:lnTo>
                            <a:pt x="115" y="331"/>
                          </a:lnTo>
                          <a:lnTo>
                            <a:pt x="97" y="279"/>
                          </a:lnTo>
                          <a:lnTo>
                            <a:pt x="100" y="223"/>
                          </a:lnTo>
                          <a:lnTo>
                            <a:pt x="118" y="156"/>
                          </a:lnTo>
                          <a:lnTo>
                            <a:pt x="126" y="144"/>
                          </a:lnTo>
                          <a:lnTo>
                            <a:pt x="12" y="72"/>
                          </a:lnTo>
                          <a:lnTo>
                            <a:pt x="0" y="55"/>
                          </a:lnTo>
                          <a:lnTo>
                            <a:pt x="0" y="33"/>
                          </a:lnTo>
                          <a:lnTo>
                            <a:pt x="27" y="21"/>
                          </a:lnTo>
                          <a:lnTo>
                            <a:pt x="153" y="93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28" name="Freeform 136"/>
                    <p:cNvSpPr>
                      <a:spLocks/>
                    </p:cNvSpPr>
                    <p:nvPr/>
                  </p:nvSpPr>
                  <p:spPr bwMode="auto">
                    <a:xfrm>
                      <a:off x="5781" y="1052"/>
                      <a:ext cx="526" cy="741"/>
                    </a:xfrm>
                    <a:custGeom>
                      <a:avLst/>
                      <a:gdLst>
                        <a:gd name="T0" fmla="*/ 64 w 526"/>
                        <a:gd name="T1" fmla="*/ 12 h 741"/>
                        <a:gd name="T2" fmla="*/ 186 w 526"/>
                        <a:gd name="T3" fmla="*/ 43 h 741"/>
                        <a:gd name="T4" fmla="*/ 317 w 526"/>
                        <a:gd name="T5" fmla="*/ 120 h 741"/>
                        <a:gd name="T6" fmla="*/ 393 w 526"/>
                        <a:gd name="T7" fmla="*/ 187 h 741"/>
                        <a:gd name="T8" fmla="*/ 471 w 526"/>
                        <a:gd name="T9" fmla="*/ 267 h 741"/>
                        <a:gd name="T10" fmla="*/ 509 w 526"/>
                        <a:gd name="T11" fmla="*/ 324 h 741"/>
                        <a:gd name="T12" fmla="*/ 526 w 526"/>
                        <a:gd name="T13" fmla="*/ 401 h 741"/>
                        <a:gd name="T14" fmla="*/ 515 w 526"/>
                        <a:gd name="T15" fmla="*/ 433 h 741"/>
                        <a:gd name="T16" fmla="*/ 474 w 526"/>
                        <a:gd name="T17" fmla="*/ 473 h 741"/>
                        <a:gd name="T18" fmla="*/ 375 w 526"/>
                        <a:gd name="T19" fmla="*/ 498 h 741"/>
                        <a:gd name="T20" fmla="*/ 271 w 526"/>
                        <a:gd name="T21" fmla="*/ 512 h 741"/>
                        <a:gd name="T22" fmla="*/ 213 w 526"/>
                        <a:gd name="T23" fmla="*/ 517 h 741"/>
                        <a:gd name="T24" fmla="*/ 230 w 526"/>
                        <a:gd name="T25" fmla="*/ 553 h 741"/>
                        <a:gd name="T26" fmla="*/ 291 w 526"/>
                        <a:gd name="T27" fmla="*/ 613 h 741"/>
                        <a:gd name="T28" fmla="*/ 343 w 526"/>
                        <a:gd name="T29" fmla="*/ 649 h 741"/>
                        <a:gd name="T30" fmla="*/ 401 w 526"/>
                        <a:gd name="T31" fmla="*/ 685 h 741"/>
                        <a:gd name="T32" fmla="*/ 410 w 526"/>
                        <a:gd name="T33" fmla="*/ 719 h 741"/>
                        <a:gd name="T34" fmla="*/ 384 w 526"/>
                        <a:gd name="T35" fmla="*/ 741 h 741"/>
                        <a:gd name="T36" fmla="*/ 340 w 526"/>
                        <a:gd name="T37" fmla="*/ 726 h 741"/>
                        <a:gd name="T38" fmla="*/ 247 w 526"/>
                        <a:gd name="T39" fmla="*/ 639 h 741"/>
                        <a:gd name="T40" fmla="*/ 201 w 526"/>
                        <a:gd name="T41" fmla="*/ 591 h 741"/>
                        <a:gd name="T42" fmla="*/ 169 w 526"/>
                        <a:gd name="T43" fmla="*/ 517 h 741"/>
                        <a:gd name="T44" fmla="*/ 178 w 526"/>
                        <a:gd name="T45" fmla="*/ 490 h 741"/>
                        <a:gd name="T46" fmla="*/ 227 w 526"/>
                        <a:gd name="T47" fmla="*/ 481 h 741"/>
                        <a:gd name="T48" fmla="*/ 314 w 526"/>
                        <a:gd name="T49" fmla="*/ 476 h 741"/>
                        <a:gd name="T50" fmla="*/ 396 w 526"/>
                        <a:gd name="T51" fmla="*/ 459 h 741"/>
                        <a:gd name="T52" fmla="*/ 439 w 526"/>
                        <a:gd name="T53" fmla="*/ 437 h 741"/>
                        <a:gd name="T54" fmla="*/ 471 w 526"/>
                        <a:gd name="T55" fmla="*/ 404 h 741"/>
                        <a:gd name="T56" fmla="*/ 471 w 526"/>
                        <a:gd name="T57" fmla="*/ 372 h 741"/>
                        <a:gd name="T58" fmla="*/ 457 w 526"/>
                        <a:gd name="T59" fmla="*/ 317 h 741"/>
                        <a:gd name="T60" fmla="*/ 422 w 526"/>
                        <a:gd name="T61" fmla="*/ 281 h 741"/>
                        <a:gd name="T62" fmla="*/ 393 w 526"/>
                        <a:gd name="T63" fmla="*/ 242 h 741"/>
                        <a:gd name="T64" fmla="*/ 349 w 526"/>
                        <a:gd name="T65" fmla="*/ 214 h 741"/>
                        <a:gd name="T66" fmla="*/ 291 w 526"/>
                        <a:gd name="T67" fmla="*/ 166 h 741"/>
                        <a:gd name="T68" fmla="*/ 221 w 526"/>
                        <a:gd name="T69" fmla="*/ 129 h 741"/>
                        <a:gd name="T70" fmla="*/ 157 w 526"/>
                        <a:gd name="T71" fmla="*/ 113 h 741"/>
                        <a:gd name="T72" fmla="*/ 79 w 526"/>
                        <a:gd name="T73" fmla="*/ 101 h 741"/>
                        <a:gd name="T74" fmla="*/ 30 w 526"/>
                        <a:gd name="T75" fmla="*/ 84 h 741"/>
                        <a:gd name="T76" fmla="*/ 0 w 526"/>
                        <a:gd name="T77" fmla="*/ 55 h 741"/>
                        <a:gd name="T78" fmla="*/ 0 w 526"/>
                        <a:gd name="T79" fmla="*/ 14 h 741"/>
                        <a:gd name="T80" fmla="*/ 30 w 526"/>
                        <a:gd name="T81" fmla="*/ 0 h 741"/>
                        <a:gd name="T82" fmla="*/ 88 w 526"/>
                        <a:gd name="T83" fmla="*/ 12 h 741"/>
                        <a:gd name="T84" fmla="*/ 96 w 526"/>
                        <a:gd name="T85" fmla="*/ 14 h 741"/>
                        <a:gd name="T86" fmla="*/ 64 w 526"/>
                        <a:gd name="T87" fmla="*/ 12 h 74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</a:cxnLst>
                      <a:rect l="0" t="0" r="r" b="b"/>
                      <a:pathLst>
                        <a:path w="526" h="741">
                          <a:moveTo>
                            <a:pt x="64" y="12"/>
                          </a:moveTo>
                          <a:lnTo>
                            <a:pt x="186" y="43"/>
                          </a:lnTo>
                          <a:lnTo>
                            <a:pt x="317" y="120"/>
                          </a:lnTo>
                          <a:lnTo>
                            <a:pt x="393" y="187"/>
                          </a:lnTo>
                          <a:lnTo>
                            <a:pt x="471" y="267"/>
                          </a:lnTo>
                          <a:lnTo>
                            <a:pt x="509" y="324"/>
                          </a:lnTo>
                          <a:lnTo>
                            <a:pt x="526" y="401"/>
                          </a:lnTo>
                          <a:lnTo>
                            <a:pt x="515" y="433"/>
                          </a:lnTo>
                          <a:lnTo>
                            <a:pt x="474" y="473"/>
                          </a:lnTo>
                          <a:lnTo>
                            <a:pt x="375" y="498"/>
                          </a:lnTo>
                          <a:lnTo>
                            <a:pt x="271" y="512"/>
                          </a:lnTo>
                          <a:lnTo>
                            <a:pt x="213" y="517"/>
                          </a:lnTo>
                          <a:lnTo>
                            <a:pt x="230" y="553"/>
                          </a:lnTo>
                          <a:lnTo>
                            <a:pt x="291" y="613"/>
                          </a:lnTo>
                          <a:lnTo>
                            <a:pt x="343" y="649"/>
                          </a:lnTo>
                          <a:lnTo>
                            <a:pt x="401" y="685"/>
                          </a:lnTo>
                          <a:lnTo>
                            <a:pt x="410" y="719"/>
                          </a:lnTo>
                          <a:lnTo>
                            <a:pt x="384" y="741"/>
                          </a:lnTo>
                          <a:lnTo>
                            <a:pt x="340" y="726"/>
                          </a:lnTo>
                          <a:lnTo>
                            <a:pt x="247" y="639"/>
                          </a:lnTo>
                          <a:lnTo>
                            <a:pt x="201" y="591"/>
                          </a:lnTo>
                          <a:lnTo>
                            <a:pt x="169" y="517"/>
                          </a:lnTo>
                          <a:lnTo>
                            <a:pt x="178" y="490"/>
                          </a:lnTo>
                          <a:lnTo>
                            <a:pt x="227" y="481"/>
                          </a:lnTo>
                          <a:lnTo>
                            <a:pt x="314" y="476"/>
                          </a:lnTo>
                          <a:lnTo>
                            <a:pt x="396" y="459"/>
                          </a:lnTo>
                          <a:lnTo>
                            <a:pt x="439" y="437"/>
                          </a:lnTo>
                          <a:lnTo>
                            <a:pt x="471" y="404"/>
                          </a:lnTo>
                          <a:lnTo>
                            <a:pt x="471" y="372"/>
                          </a:lnTo>
                          <a:lnTo>
                            <a:pt x="457" y="317"/>
                          </a:lnTo>
                          <a:lnTo>
                            <a:pt x="422" y="281"/>
                          </a:lnTo>
                          <a:lnTo>
                            <a:pt x="393" y="242"/>
                          </a:lnTo>
                          <a:lnTo>
                            <a:pt x="349" y="214"/>
                          </a:lnTo>
                          <a:lnTo>
                            <a:pt x="291" y="166"/>
                          </a:lnTo>
                          <a:lnTo>
                            <a:pt x="221" y="129"/>
                          </a:lnTo>
                          <a:lnTo>
                            <a:pt x="157" y="113"/>
                          </a:lnTo>
                          <a:lnTo>
                            <a:pt x="79" y="101"/>
                          </a:lnTo>
                          <a:lnTo>
                            <a:pt x="30" y="84"/>
                          </a:lnTo>
                          <a:lnTo>
                            <a:pt x="0" y="55"/>
                          </a:lnTo>
                          <a:lnTo>
                            <a:pt x="0" y="14"/>
                          </a:lnTo>
                          <a:lnTo>
                            <a:pt x="30" y="0"/>
                          </a:lnTo>
                          <a:lnTo>
                            <a:pt x="88" y="12"/>
                          </a:lnTo>
                          <a:lnTo>
                            <a:pt x="96" y="14"/>
                          </a:lnTo>
                          <a:lnTo>
                            <a:pt x="64" y="12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29" name="Freeform 137"/>
                    <p:cNvSpPr>
                      <a:spLocks/>
                    </p:cNvSpPr>
                    <p:nvPr/>
                  </p:nvSpPr>
                  <p:spPr bwMode="auto">
                    <a:xfrm>
                      <a:off x="5012" y="239"/>
                      <a:ext cx="610" cy="840"/>
                    </a:xfrm>
                    <a:custGeom>
                      <a:avLst/>
                      <a:gdLst>
                        <a:gd name="T0" fmla="*/ 558 w 610"/>
                        <a:gd name="T1" fmla="*/ 722 h 840"/>
                        <a:gd name="T2" fmla="*/ 604 w 610"/>
                        <a:gd name="T3" fmla="*/ 760 h 840"/>
                        <a:gd name="T4" fmla="*/ 610 w 610"/>
                        <a:gd name="T5" fmla="*/ 797 h 840"/>
                        <a:gd name="T6" fmla="*/ 593 w 610"/>
                        <a:gd name="T7" fmla="*/ 833 h 840"/>
                        <a:gd name="T8" fmla="*/ 543 w 610"/>
                        <a:gd name="T9" fmla="*/ 840 h 840"/>
                        <a:gd name="T10" fmla="*/ 479 w 610"/>
                        <a:gd name="T11" fmla="*/ 768 h 840"/>
                        <a:gd name="T12" fmla="*/ 453 w 610"/>
                        <a:gd name="T13" fmla="*/ 707 h 840"/>
                        <a:gd name="T14" fmla="*/ 404 w 610"/>
                        <a:gd name="T15" fmla="*/ 630 h 840"/>
                        <a:gd name="T16" fmla="*/ 357 w 610"/>
                        <a:gd name="T17" fmla="*/ 543 h 840"/>
                        <a:gd name="T18" fmla="*/ 314 w 610"/>
                        <a:gd name="T19" fmla="*/ 471 h 840"/>
                        <a:gd name="T20" fmla="*/ 253 w 610"/>
                        <a:gd name="T21" fmla="*/ 381 h 840"/>
                        <a:gd name="T22" fmla="*/ 177 w 610"/>
                        <a:gd name="T23" fmla="*/ 297 h 840"/>
                        <a:gd name="T24" fmla="*/ 116 w 610"/>
                        <a:gd name="T25" fmla="*/ 224 h 840"/>
                        <a:gd name="T26" fmla="*/ 87 w 610"/>
                        <a:gd name="T27" fmla="*/ 203 h 840"/>
                        <a:gd name="T28" fmla="*/ 61 w 610"/>
                        <a:gd name="T29" fmla="*/ 203 h 840"/>
                        <a:gd name="T30" fmla="*/ 20 w 610"/>
                        <a:gd name="T31" fmla="*/ 188 h 840"/>
                        <a:gd name="T32" fmla="*/ 9 w 610"/>
                        <a:gd name="T33" fmla="*/ 157 h 840"/>
                        <a:gd name="T34" fmla="*/ 0 w 610"/>
                        <a:gd name="T35" fmla="*/ 101 h 840"/>
                        <a:gd name="T36" fmla="*/ 9 w 610"/>
                        <a:gd name="T37" fmla="*/ 48 h 840"/>
                        <a:gd name="T38" fmla="*/ 29 w 610"/>
                        <a:gd name="T39" fmla="*/ 14 h 840"/>
                        <a:gd name="T40" fmla="*/ 55 w 610"/>
                        <a:gd name="T41" fmla="*/ 0 h 840"/>
                        <a:gd name="T42" fmla="*/ 90 w 610"/>
                        <a:gd name="T43" fmla="*/ 19 h 840"/>
                        <a:gd name="T44" fmla="*/ 107 w 610"/>
                        <a:gd name="T45" fmla="*/ 7 h 840"/>
                        <a:gd name="T46" fmla="*/ 122 w 610"/>
                        <a:gd name="T47" fmla="*/ 34 h 840"/>
                        <a:gd name="T48" fmla="*/ 134 w 610"/>
                        <a:gd name="T49" fmla="*/ 101 h 840"/>
                        <a:gd name="T50" fmla="*/ 125 w 610"/>
                        <a:gd name="T51" fmla="*/ 135 h 840"/>
                        <a:gd name="T52" fmla="*/ 131 w 610"/>
                        <a:gd name="T53" fmla="*/ 188 h 840"/>
                        <a:gd name="T54" fmla="*/ 160 w 610"/>
                        <a:gd name="T55" fmla="*/ 224 h 840"/>
                        <a:gd name="T56" fmla="*/ 229 w 610"/>
                        <a:gd name="T57" fmla="*/ 302 h 840"/>
                        <a:gd name="T58" fmla="*/ 282 w 610"/>
                        <a:gd name="T59" fmla="*/ 355 h 840"/>
                        <a:gd name="T60" fmla="*/ 334 w 610"/>
                        <a:gd name="T61" fmla="*/ 420 h 840"/>
                        <a:gd name="T62" fmla="*/ 366 w 610"/>
                        <a:gd name="T63" fmla="*/ 463 h 840"/>
                        <a:gd name="T64" fmla="*/ 430 w 610"/>
                        <a:gd name="T65" fmla="*/ 533 h 840"/>
                        <a:gd name="T66" fmla="*/ 479 w 610"/>
                        <a:gd name="T67" fmla="*/ 616 h 840"/>
                        <a:gd name="T68" fmla="*/ 526 w 610"/>
                        <a:gd name="T69" fmla="*/ 710 h 840"/>
                        <a:gd name="T70" fmla="*/ 558 w 610"/>
                        <a:gd name="T71" fmla="*/ 722 h 84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</a:cxnLst>
                      <a:rect l="0" t="0" r="r" b="b"/>
                      <a:pathLst>
                        <a:path w="610" h="840">
                          <a:moveTo>
                            <a:pt x="558" y="722"/>
                          </a:moveTo>
                          <a:lnTo>
                            <a:pt x="604" y="760"/>
                          </a:lnTo>
                          <a:lnTo>
                            <a:pt x="610" y="797"/>
                          </a:lnTo>
                          <a:lnTo>
                            <a:pt x="593" y="833"/>
                          </a:lnTo>
                          <a:lnTo>
                            <a:pt x="543" y="840"/>
                          </a:lnTo>
                          <a:lnTo>
                            <a:pt x="479" y="768"/>
                          </a:lnTo>
                          <a:lnTo>
                            <a:pt x="453" y="707"/>
                          </a:lnTo>
                          <a:lnTo>
                            <a:pt x="404" y="630"/>
                          </a:lnTo>
                          <a:lnTo>
                            <a:pt x="357" y="543"/>
                          </a:lnTo>
                          <a:lnTo>
                            <a:pt x="314" y="471"/>
                          </a:lnTo>
                          <a:lnTo>
                            <a:pt x="253" y="381"/>
                          </a:lnTo>
                          <a:lnTo>
                            <a:pt x="177" y="297"/>
                          </a:lnTo>
                          <a:lnTo>
                            <a:pt x="116" y="224"/>
                          </a:lnTo>
                          <a:lnTo>
                            <a:pt x="87" y="203"/>
                          </a:lnTo>
                          <a:lnTo>
                            <a:pt x="61" y="203"/>
                          </a:lnTo>
                          <a:lnTo>
                            <a:pt x="20" y="188"/>
                          </a:lnTo>
                          <a:lnTo>
                            <a:pt x="9" y="157"/>
                          </a:lnTo>
                          <a:lnTo>
                            <a:pt x="0" y="101"/>
                          </a:lnTo>
                          <a:lnTo>
                            <a:pt x="9" y="48"/>
                          </a:lnTo>
                          <a:lnTo>
                            <a:pt x="29" y="14"/>
                          </a:lnTo>
                          <a:lnTo>
                            <a:pt x="55" y="0"/>
                          </a:lnTo>
                          <a:lnTo>
                            <a:pt x="90" y="19"/>
                          </a:lnTo>
                          <a:lnTo>
                            <a:pt x="107" y="7"/>
                          </a:lnTo>
                          <a:lnTo>
                            <a:pt x="122" y="34"/>
                          </a:lnTo>
                          <a:lnTo>
                            <a:pt x="134" y="101"/>
                          </a:lnTo>
                          <a:lnTo>
                            <a:pt x="125" y="135"/>
                          </a:lnTo>
                          <a:lnTo>
                            <a:pt x="131" y="188"/>
                          </a:lnTo>
                          <a:lnTo>
                            <a:pt x="160" y="224"/>
                          </a:lnTo>
                          <a:lnTo>
                            <a:pt x="229" y="302"/>
                          </a:lnTo>
                          <a:lnTo>
                            <a:pt x="282" y="355"/>
                          </a:lnTo>
                          <a:lnTo>
                            <a:pt x="334" y="420"/>
                          </a:lnTo>
                          <a:lnTo>
                            <a:pt x="366" y="463"/>
                          </a:lnTo>
                          <a:lnTo>
                            <a:pt x="430" y="533"/>
                          </a:lnTo>
                          <a:lnTo>
                            <a:pt x="479" y="616"/>
                          </a:lnTo>
                          <a:lnTo>
                            <a:pt x="526" y="710"/>
                          </a:lnTo>
                          <a:lnTo>
                            <a:pt x="558" y="722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30" name="Freeform 138"/>
                    <p:cNvSpPr>
                      <a:spLocks/>
                    </p:cNvSpPr>
                    <p:nvPr/>
                  </p:nvSpPr>
                  <p:spPr bwMode="auto">
                    <a:xfrm>
                      <a:off x="5474" y="955"/>
                      <a:ext cx="375" cy="768"/>
                    </a:xfrm>
                    <a:custGeom>
                      <a:avLst/>
                      <a:gdLst>
                        <a:gd name="T0" fmla="*/ 12 w 375"/>
                        <a:gd name="T1" fmla="*/ 202 h 768"/>
                        <a:gd name="T2" fmla="*/ 52 w 375"/>
                        <a:gd name="T3" fmla="*/ 101 h 768"/>
                        <a:gd name="T4" fmla="*/ 87 w 375"/>
                        <a:gd name="T5" fmla="*/ 53 h 768"/>
                        <a:gd name="T6" fmla="*/ 148 w 375"/>
                        <a:gd name="T7" fmla="*/ 3 h 768"/>
                        <a:gd name="T8" fmla="*/ 201 w 375"/>
                        <a:gd name="T9" fmla="*/ 0 h 768"/>
                        <a:gd name="T10" fmla="*/ 256 w 375"/>
                        <a:gd name="T11" fmla="*/ 15 h 768"/>
                        <a:gd name="T12" fmla="*/ 305 w 375"/>
                        <a:gd name="T13" fmla="*/ 51 h 768"/>
                        <a:gd name="T14" fmla="*/ 305 w 375"/>
                        <a:gd name="T15" fmla="*/ 118 h 768"/>
                        <a:gd name="T16" fmla="*/ 282 w 375"/>
                        <a:gd name="T17" fmla="*/ 176 h 768"/>
                        <a:gd name="T18" fmla="*/ 282 w 375"/>
                        <a:gd name="T19" fmla="*/ 282 h 768"/>
                        <a:gd name="T20" fmla="*/ 291 w 375"/>
                        <a:gd name="T21" fmla="*/ 443 h 768"/>
                        <a:gd name="T22" fmla="*/ 334 w 375"/>
                        <a:gd name="T23" fmla="*/ 542 h 768"/>
                        <a:gd name="T24" fmla="*/ 375 w 375"/>
                        <a:gd name="T25" fmla="*/ 621 h 768"/>
                        <a:gd name="T26" fmla="*/ 375 w 375"/>
                        <a:gd name="T27" fmla="*/ 682 h 768"/>
                        <a:gd name="T28" fmla="*/ 331 w 375"/>
                        <a:gd name="T29" fmla="*/ 739 h 768"/>
                        <a:gd name="T30" fmla="*/ 296 w 375"/>
                        <a:gd name="T31" fmla="*/ 766 h 768"/>
                        <a:gd name="T32" fmla="*/ 244 w 375"/>
                        <a:gd name="T33" fmla="*/ 768 h 768"/>
                        <a:gd name="T34" fmla="*/ 183 w 375"/>
                        <a:gd name="T35" fmla="*/ 768 h 768"/>
                        <a:gd name="T36" fmla="*/ 116 w 375"/>
                        <a:gd name="T37" fmla="*/ 751 h 768"/>
                        <a:gd name="T38" fmla="*/ 52 w 375"/>
                        <a:gd name="T39" fmla="*/ 650 h 768"/>
                        <a:gd name="T40" fmla="*/ 17 w 375"/>
                        <a:gd name="T41" fmla="*/ 530 h 768"/>
                        <a:gd name="T42" fmla="*/ 0 w 375"/>
                        <a:gd name="T43" fmla="*/ 436 h 768"/>
                        <a:gd name="T44" fmla="*/ 0 w 375"/>
                        <a:gd name="T45" fmla="*/ 325 h 768"/>
                        <a:gd name="T46" fmla="*/ 12 w 375"/>
                        <a:gd name="T47" fmla="*/ 202 h 76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</a:cxnLst>
                      <a:rect l="0" t="0" r="r" b="b"/>
                      <a:pathLst>
                        <a:path w="375" h="768">
                          <a:moveTo>
                            <a:pt x="12" y="202"/>
                          </a:moveTo>
                          <a:lnTo>
                            <a:pt x="52" y="101"/>
                          </a:lnTo>
                          <a:lnTo>
                            <a:pt x="87" y="53"/>
                          </a:lnTo>
                          <a:lnTo>
                            <a:pt x="148" y="3"/>
                          </a:lnTo>
                          <a:lnTo>
                            <a:pt x="201" y="0"/>
                          </a:lnTo>
                          <a:lnTo>
                            <a:pt x="256" y="15"/>
                          </a:lnTo>
                          <a:lnTo>
                            <a:pt x="305" y="51"/>
                          </a:lnTo>
                          <a:lnTo>
                            <a:pt x="305" y="118"/>
                          </a:lnTo>
                          <a:lnTo>
                            <a:pt x="282" y="176"/>
                          </a:lnTo>
                          <a:lnTo>
                            <a:pt x="282" y="282"/>
                          </a:lnTo>
                          <a:lnTo>
                            <a:pt x="291" y="443"/>
                          </a:lnTo>
                          <a:lnTo>
                            <a:pt x="334" y="542"/>
                          </a:lnTo>
                          <a:lnTo>
                            <a:pt x="375" y="621"/>
                          </a:lnTo>
                          <a:lnTo>
                            <a:pt x="375" y="682"/>
                          </a:lnTo>
                          <a:lnTo>
                            <a:pt x="331" y="739"/>
                          </a:lnTo>
                          <a:lnTo>
                            <a:pt x="296" y="766"/>
                          </a:lnTo>
                          <a:lnTo>
                            <a:pt x="244" y="768"/>
                          </a:lnTo>
                          <a:lnTo>
                            <a:pt x="183" y="768"/>
                          </a:lnTo>
                          <a:lnTo>
                            <a:pt x="116" y="751"/>
                          </a:lnTo>
                          <a:lnTo>
                            <a:pt x="52" y="650"/>
                          </a:lnTo>
                          <a:lnTo>
                            <a:pt x="17" y="530"/>
                          </a:lnTo>
                          <a:lnTo>
                            <a:pt x="0" y="436"/>
                          </a:lnTo>
                          <a:lnTo>
                            <a:pt x="0" y="325"/>
                          </a:lnTo>
                          <a:lnTo>
                            <a:pt x="12" y="202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31" name="Freeform 139"/>
                    <p:cNvSpPr>
                      <a:spLocks/>
                    </p:cNvSpPr>
                    <p:nvPr/>
                  </p:nvSpPr>
                  <p:spPr bwMode="auto">
                    <a:xfrm>
                      <a:off x="5616" y="1609"/>
                      <a:ext cx="317" cy="805"/>
                    </a:xfrm>
                    <a:custGeom>
                      <a:avLst/>
                      <a:gdLst>
                        <a:gd name="T0" fmla="*/ 174 w 317"/>
                        <a:gd name="T1" fmla="*/ 14 h 805"/>
                        <a:gd name="T2" fmla="*/ 134 w 317"/>
                        <a:gd name="T3" fmla="*/ 0 h 805"/>
                        <a:gd name="T4" fmla="*/ 96 w 317"/>
                        <a:gd name="T5" fmla="*/ 19 h 805"/>
                        <a:gd name="T6" fmla="*/ 73 w 317"/>
                        <a:gd name="T7" fmla="*/ 87 h 805"/>
                        <a:gd name="T8" fmla="*/ 96 w 317"/>
                        <a:gd name="T9" fmla="*/ 196 h 805"/>
                        <a:gd name="T10" fmla="*/ 134 w 317"/>
                        <a:gd name="T11" fmla="*/ 254 h 805"/>
                        <a:gd name="T12" fmla="*/ 174 w 317"/>
                        <a:gd name="T13" fmla="*/ 355 h 805"/>
                        <a:gd name="T14" fmla="*/ 195 w 317"/>
                        <a:gd name="T15" fmla="*/ 406 h 805"/>
                        <a:gd name="T16" fmla="*/ 195 w 317"/>
                        <a:gd name="T17" fmla="*/ 471 h 805"/>
                        <a:gd name="T18" fmla="*/ 142 w 317"/>
                        <a:gd name="T19" fmla="*/ 536 h 805"/>
                        <a:gd name="T20" fmla="*/ 70 w 317"/>
                        <a:gd name="T21" fmla="*/ 606 h 805"/>
                        <a:gd name="T22" fmla="*/ 26 w 317"/>
                        <a:gd name="T23" fmla="*/ 643 h 805"/>
                        <a:gd name="T24" fmla="*/ 0 w 317"/>
                        <a:gd name="T25" fmla="*/ 672 h 805"/>
                        <a:gd name="T26" fmla="*/ 0 w 317"/>
                        <a:gd name="T27" fmla="*/ 703 h 805"/>
                        <a:gd name="T28" fmla="*/ 29 w 317"/>
                        <a:gd name="T29" fmla="*/ 708 h 805"/>
                        <a:gd name="T30" fmla="*/ 99 w 317"/>
                        <a:gd name="T31" fmla="*/ 723 h 805"/>
                        <a:gd name="T32" fmla="*/ 201 w 317"/>
                        <a:gd name="T33" fmla="*/ 766 h 805"/>
                        <a:gd name="T34" fmla="*/ 230 w 317"/>
                        <a:gd name="T35" fmla="*/ 797 h 805"/>
                        <a:gd name="T36" fmla="*/ 270 w 317"/>
                        <a:gd name="T37" fmla="*/ 805 h 805"/>
                        <a:gd name="T38" fmla="*/ 317 w 317"/>
                        <a:gd name="T39" fmla="*/ 768 h 805"/>
                        <a:gd name="T40" fmla="*/ 288 w 317"/>
                        <a:gd name="T41" fmla="*/ 752 h 805"/>
                        <a:gd name="T42" fmla="*/ 177 w 317"/>
                        <a:gd name="T43" fmla="*/ 718 h 805"/>
                        <a:gd name="T44" fmla="*/ 105 w 317"/>
                        <a:gd name="T45" fmla="*/ 701 h 805"/>
                        <a:gd name="T46" fmla="*/ 52 w 317"/>
                        <a:gd name="T47" fmla="*/ 681 h 805"/>
                        <a:gd name="T48" fmla="*/ 52 w 317"/>
                        <a:gd name="T49" fmla="*/ 674 h 805"/>
                        <a:gd name="T50" fmla="*/ 61 w 317"/>
                        <a:gd name="T51" fmla="*/ 657 h 805"/>
                        <a:gd name="T52" fmla="*/ 96 w 317"/>
                        <a:gd name="T53" fmla="*/ 623 h 805"/>
                        <a:gd name="T54" fmla="*/ 195 w 317"/>
                        <a:gd name="T55" fmla="*/ 551 h 805"/>
                        <a:gd name="T56" fmla="*/ 253 w 317"/>
                        <a:gd name="T57" fmla="*/ 490 h 805"/>
                        <a:gd name="T58" fmla="*/ 265 w 317"/>
                        <a:gd name="T59" fmla="*/ 447 h 805"/>
                        <a:gd name="T60" fmla="*/ 256 w 317"/>
                        <a:gd name="T61" fmla="*/ 384 h 805"/>
                        <a:gd name="T62" fmla="*/ 230 w 317"/>
                        <a:gd name="T63" fmla="*/ 333 h 805"/>
                        <a:gd name="T64" fmla="*/ 195 w 317"/>
                        <a:gd name="T65" fmla="*/ 261 h 805"/>
                        <a:gd name="T66" fmla="*/ 183 w 317"/>
                        <a:gd name="T67" fmla="*/ 186 h 805"/>
                        <a:gd name="T68" fmla="*/ 183 w 317"/>
                        <a:gd name="T69" fmla="*/ 113 h 805"/>
                        <a:gd name="T70" fmla="*/ 183 w 317"/>
                        <a:gd name="T71" fmla="*/ 48 h 805"/>
                        <a:gd name="T72" fmla="*/ 174 w 317"/>
                        <a:gd name="T73" fmla="*/ 14 h 80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</a:cxnLst>
                      <a:rect l="0" t="0" r="r" b="b"/>
                      <a:pathLst>
                        <a:path w="317" h="805">
                          <a:moveTo>
                            <a:pt x="174" y="14"/>
                          </a:moveTo>
                          <a:lnTo>
                            <a:pt x="134" y="0"/>
                          </a:lnTo>
                          <a:lnTo>
                            <a:pt x="96" y="19"/>
                          </a:lnTo>
                          <a:lnTo>
                            <a:pt x="73" y="87"/>
                          </a:lnTo>
                          <a:lnTo>
                            <a:pt x="96" y="196"/>
                          </a:lnTo>
                          <a:lnTo>
                            <a:pt x="134" y="254"/>
                          </a:lnTo>
                          <a:lnTo>
                            <a:pt x="174" y="355"/>
                          </a:lnTo>
                          <a:lnTo>
                            <a:pt x="195" y="406"/>
                          </a:lnTo>
                          <a:lnTo>
                            <a:pt x="195" y="471"/>
                          </a:lnTo>
                          <a:lnTo>
                            <a:pt x="142" y="536"/>
                          </a:lnTo>
                          <a:lnTo>
                            <a:pt x="70" y="606"/>
                          </a:lnTo>
                          <a:lnTo>
                            <a:pt x="26" y="643"/>
                          </a:lnTo>
                          <a:lnTo>
                            <a:pt x="0" y="672"/>
                          </a:lnTo>
                          <a:lnTo>
                            <a:pt x="0" y="703"/>
                          </a:lnTo>
                          <a:lnTo>
                            <a:pt x="29" y="708"/>
                          </a:lnTo>
                          <a:lnTo>
                            <a:pt x="99" y="723"/>
                          </a:lnTo>
                          <a:lnTo>
                            <a:pt x="201" y="766"/>
                          </a:lnTo>
                          <a:lnTo>
                            <a:pt x="230" y="797"/>
                          </a:lnTo>
                          <a:lnTo>
                            <a:pt x="270" y="805"/>
                          </a:lnTo>
                          <a:lnTo>
                            <a:pt x="317" y="768"/>
                          </a:lnTo>
                          <a:lnTo>
                            <a:pt x="288" y="752"/>
                          </a:lnTo>
                          <a:lnTo>
                            <a:pt x="177" y="718"/>
                          </a:lnTo>
                          <a:lnTo>
                            <a:pt x="105" y="701"/>
                          </a:lnTo>
                          <a:lnTo>
                            <a:pt x="52" y="681"/>
                          </a:lnTo>
                          <a:lnTo>
                            <a:pt x="52" y="674"/>
                          </a:lnTo>
                          <a:lnTo>
                            <a:pt x="61" y="657"/>
                          </a:lnTo>
                          <a:lnTo>
                            <a:pt x="96" y="623"/>
                          </a:lnTo>
                          <a:lnTo>
                            <a:pt x="195" y="551"/>
                          </a:lnTo>
                          <a:lnTo>
                            <a:pt x="253" y="490"/>
                          </a:lnTo>
                          <a:lnTo>
                            <a:pt x="265" y="447"/>
                          </a:lnTo>
                          <a:lnTo>
                            <a:pt x="256" y="384"/>
                          </a:lnTo>
                          <a:lnTo>
                            <a:pt x="230" y="333"/>
                          </a:lnTo>
                          <a:lnTo>
                            <a:pt x="195" y="261"/>
                          </a:lnTo>
                          <a:lnTo>
                            <a:pt x="183" y="186"/>
                          </a:lnTo>
                          <a:lnTo>
                            <a:pt x="183" y="113"/>
                          </a:lnTo>
                          <a:lnTo>
                            <a:pt x="183" y="48"/>
                          </a:lnTo>
                          <a:lnTo>
                            <a:pt x="174" y="14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32" name="Freeform 140"/>
                    <p:cNvSpPr>
                      <a:spLocks/>
                    </p:cNvSpPr>
                    <p:nvPr/>
                  </p:nvSpPr>
                  <p:spPr bwMode="auto">
                    <a:xfrm>
                      <a:off x="5423" y="1614"/>
                      <a:ext cx="259" cy="870"/>
                    </a:xfrm>
                    <a:custGeom>
                      <a:avLst/>
                      <a:gdLst>
                        <a:gd name="T0" fmla="*/ 132 w 259"/>
                        <a:gd name="T1" fmla="*/ 135 h 870"/>
                        <a:gd name="T2" fmla="*/ 164 w 259"/>
                        <a:gd name="T3" fmla="*/ 44 h 870"/>
                        <a:gd name="T4" fmla="*/ 201 w 259"/>
                        <a:gd name="T5" fmla="*/ 0 h 870"/>
                        <a:gd name="T6" fmla="*/ 227 w 259"/>
                        <a:gd name="T7" fmla="*/ 0 h 870"/>
                        <a:gd name="T8" fmla="*/ 259 w 259"/>
                        <a:gd name="T9" fmla="*/ 22 h 870"/>
                        <a:gd name="T10" fmla="*/ 250 w 259"/>
                        <a:gd name="T11" fmla="*/ 99 h 870"/>
                        <a:gd name="T12" fmla="*/ 224 w 259"/>
                        <a:gd name="T13" fmla="*/ 164 h 870"/>
                        <a:gd name="T14" fmla="*/ 166 w 259"/>
                        <a:gd name="T15" fmla="*/ 232 h 870"/>
                        <a:gd name="T16" fmla="*/ 115 w 259"/>
                        <a:gd name="T17" fmla="*/ 341 h 870"/>
                        <a:gd name="T18" fmla="*/ 86 w 259"/>
                        <a:gd name="T19" fmla="*/ 404 h 870"/>
                        <a:gd name="T20" fmla="*/ 71 w 259"/>
                        <a:gd name="T21" fmla="*/ 464 h 870"/>
                        <a:gd name="T22" fmla="*/ 80 w 259"/>
                        <a:gd name="T23" fmla="*/ 527 h 870"/>
                        <a:gd name="T24" fmla="*/ 103 w 259"/>
                        <a:gd name="T25" fmla="*/ 602 h 870"/>
                        <a:gd name="T26" fmla="*/ 123 w 259"/>
                        <a:gd name="T27" fmla="*/ 643 h 870"/>
                        <a:gd name="T28" fmla="*/ 141 w 259"/>
                        <a:gd name="T29" fmla="*/ 701 h 870"/>
                        <a:gd name="T30" fmla="*/ 138 w 259"/>
                        <a:gd name="T31" fmla="*/ 725 h 870"/>
                        <a:gd name="T32" fmla="*/ 97 w 259"/>
                        <a:gd name="T33" fmla="*/ 817 h 870"/>
                        <a:gd name="T34" fmla="*/ 86 w 259"/>
                        <a:gd name="T35" fmla="*/ 868 h 870"/>
                        <a:gd name="T36" fmla="*/ 51 w 259"/>
                        <a:gd name="T37" fmla="*/ 870 h 870"/>
                        <a:gd name="T38" fmla="*/ 8 w 259"/>
                        <a:gd name="T39" fmla="*/ 846 h 870"/>
                        <a:gd name="T40" fmla="*/ 2 w 259"/>
                        <a:gd name="T41" fmla="*/ 824 h 870"/>
                        <a:gd name="T42" fmla="*/ 20 w 259"/>
                        <a:gd name="T43" fmla="*/ 798 h 870"/>
                        <a:gd name="T44" fmla="*/ 69 w 259"/>
                        <a:gd name="T45" fmla="*/ 747 h 870"/>
                        <a:gd name="T46" fmla="*/ 97 w 259"/>
                        <a:gd name="T47" fmla="*/ 718 h 870"/>
                        <a:gd name="T48" fmla="*/ 103 w 259"/>
                        <a:gd name="T49" fmla="*/ 694 h 870"/>
                        <a:gd name="T50" fmla="*/ 86 w 259"/>
                        <a:gd name="T51" fmla="*/ 650 h 870"/>
                        <a:gd name="T52" fmla="*/ 54 w 259"/>
                        <a:gd name="T53" fmla="*/ 595 h 870"/>
                        <a:gd name="T54" fmla="*/ 25 w 259"/>
                        <a:gd name="T55" fmla="*/ 529 h 870"/>
                        <a:gd name="T56" fmla="*/ 8 w 259"/>
                        <a:gd name="T57" fmla="*/ 483 h 870"/>
                        <a:gd name="T58" fmla="*/ 0 w 259"/>
                        <a:gd name="T59" fmla="*/ 428 h 870"/>
                        <a:gd name="T60" fmla="*/ 25 w 259"/>
                        <a:gd name="T61" fmla="*/ 370 h 870"/>
                        <a:gd name="T62" fmla="*/ 63 w 259"/>
                        <a:gd name="T63" fmla="*/ 290 h 870"/>
                        <a:gd name="T64" fmla="*/ 115 w 259"/>
                        <a:gd name="T65" fmla="*/ 201 h 870"/>
                        <a:gd name="T66" fmla="*/ 132 w 259"/>
                        <a:gd name="T67" fmla="*/ 135 h 87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259" h="870">
                          <a:moveTo>
                            <a:pt x="132" y="135"/>
                          </a:moveTo>
                          <a:lnTo>
                            <a:pt x="164" y="44"/>
                          </a:lnTo>
                          <a:lnTo>
                            <a:pt x="201" y="0"/>
                          </a:lnTo>
                          <a:lnTo>
                            <a:pt x="227" y="0"/>
                          </a:lnTo>
                          <a:lnTo>
                            <a:pt x="259" y="22"/>
                          </a:lnTo>
                          <a:lnTo>
                            <a:pt x="250" y="99"/>
                          </a:lnTo>
                          <a:lnTo>
                            <a:pt x="224" y="164"/>
                          </a:lnTo>
                          <a:lnTo>
                            <a:pt x="166" y="232"/>
                          </a:lnTo>
                          <a:lnTo>
                            <a:pt x="115" y="341"/>
                          </a:lnTo>
                          <a:lnTo>
                            <a:pt x="86" y="404"/>
                          </a:lnTo>
                          <a:lnTo>
                            <a:pt x="71" y="464"/>
                          </a:lnTo>
                          <a:lnTo>
                            <a:pt x="80" y="527"/>
                          </a:lnTo>
                          <a:lnTo>
                            <a:pt x="103" y="602"/>
                          </a:lnTo>
                          <a:lnTo>
                            <a:pt x="123" y="643"/>
                          </a:lnTo>
                          <a:lnTo>
                            <a:pt x="141" y="701"/>
                          </a:lnTo>
                          <a:lnTo>
                            <a:pt x="138" y="725"/>
                          </a:lnTo>
                          <a:lnTo>
                            <a:pt x="97" y="817"/>
                          </a:lnTo>
                          <a:lnTo>
                            <a:pt x="86" y="868"/>
                          </a:lnTo>
                          <a:lnTo>
                            <a:pt x="51" y="870"/>
                          </a:lnTo>
                          <a:lnTo>
                            <a:pt x="8" y="846"/>
                          </a:lnTo>
                          <a:lnTo>
                            <a:pt x="2" y="824"/>
                          </a:lnTo>
                          <a:lnTo>
                            <a:pt x="20" y="798"/>
                          </a:lnTo>
                          <a:lnTo>
                            <a:pt x="69" y="747"/>
                          </a:lnTo>
                          <a:lnTo>
                            <a:pt x="97" y="718"/>
                          </a:lnTo>
                          <a:lnTo>
                            <a:pt x="103" y="694"/>
                          </a:lnTo>
                          <a:lnTo>
                            <a:pt x="86" y="650"/>
                          </a:lnTo>
                          <a:lnTo>
                            <a:pt x="54" y="595"/>
                          </a:lnTo>
                          <a:lnTo>
                            <a:pt x="25" y="529"/>
                          </a:lnTo>
                          <a:lnTo>
                            <a:pt x="8" y="483"/>
                          </a:lnTo>
                          <a:lnTo>
                            <a:pt x="0" y="428"/>
                          </a:lnTo>
                          <a:lnTo>
                            <a:pt x="25" y="370"/>
                          </a:lnTo>
                          <a:lnTo>
                            <a:pt x="63" y="290"/>
                          </a:lnTo>
                          <a:lnTo>
                            <a:pt x="115" y="201"/>
                          </a:lnTo>
                          <a:lnTo>
                            <a:pt x="132" y="135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59533" name="Group 141" descr="Hortênsia"/>
                  <p:cNvGrpSpPr>
                    <a:grpSpLocks/>
                  </p:cNvGrpSpPr>
                  <p:nvPr/>
                </p:nvGrpSpPr>
                <p:grpSpPr bwMode="auto">
                  <a:xfrm>
                    <a:off x="3859" y="1"/>
                    <a:ext cx="1417" cy="2474"/>
                    <a:chOff x="3859" y="1"/>
                    <a:chExt cx="1417" cy="2474"/>
                  </a:xfrm>
                </p:grpSpPr>
                <p:sp>
                  <p:nvSpPr>
                    <p:cNvPr id="59534" name="Freeform 142"/>
                    <p:cNvSpPr>
                      <a:spLocks/>
                    </p:cNvSpPr>
                    <p:nvPr/>
                  </p:nvSpPr>
                  <p:spPr bwMode="auto">
                    <a:xfrm>
                      <a:off x="4541" y="574"/>
                      <a:ext cx="283" cy="404"/>
                    </a:xfrm>
                    <a:custGeom>
                      <a:avLst/>
                      <a:gdLst>
                        <a:gd name="T0" fmla="*/ 3 w 283"/>
                        <a:gd name="T1" fmla="*/ 207 h 404"/>
                        <a:gd name="T2" fmla="*/ 12 w 283"/>
                        <a:gd name="T3" fmla="*/ 162 h 404"/>
                        <a:gd name="T4" fmla="*/ 38 w 283"/>
                        <a:gd name="T5" fmla="*/ 122 h 404"/>
                        <a:gd name="T6" fmla="*/ 73 w 283"/>
                        <a:gd name="T7" fmla="*/ 101 h 404"/>
                        <a:gd name="T8" fmla="*/ 108 w 283"/>
                        <a:gd name="T9" fmla="*/ 84 h 404"/>
                        <a:gd name="T10" fmla="*/ 117 w 283"/>
                        <a:gd name="T11" fmla="*/ 0 h 404"/>
                        <a:gd name="T12" fmla="*/ 149 w 283"/>
                        <a:gd name="T13" fmla="*/ 9 h 404"/>
                        <a:gd name="T14" fmla="*/ 143 w 283"/>
                        <a:gd name="T15" fmla="*/ 88 h 404"/>
                        <a:gd name="T16" fmla="*/ 178 w 283"/>
                        <a:gd name="T17" fmla="*/ 94 h 404"/>
                        <a:gd name="T18" fmla="*/ 230 w 283"/>
                        <a:gd name="T19" fmla="*/ 118 h 404"/>
                        <a:gd name="T20" fmla="*/ 271 w 283"/>
                        <a:gd name="T21" fmla="*/ 175 h 404"/>
                        <a:gd name="T22" fmla="*/ 283 w 283"/>
                        <a:gd name="T23" fmla="*/ 235 h 404"/>
                        <a:gd name="T24" fmla="*/ 274 w 283"/>
                        <a:gd name="T25" fmla="*/ 302 h 404"/>
                        <a:gd name="T26" fmla="*/ 254 w 283"/>
                        <a:gd name="T27" fmla="*/ 361 h 404"/>
                        <a:gd name="T28" fmla="*/ 204 w 283"/>
                        <a:gd name="T29" fmla="*/ 393 h 404"/>
                        <a:gd name="T30" fmla="*/ 152 w 283"/>
                        <a:gd name="T31" fmla="*/ 404 h 404"/>
                        <a:gd name="T32" fmla="*/ 82 w 283"/>
                        <a:gd name="T33" fmla="*/ 404 h 404"/>
                        <a:gd name="T34" fmla="*/ 38 w 283"/>
                        <a:gd name="T35" fmla="*/ 366 h 404"/>
                        <a:gd name="T36" fmla="*/ 3 w 283"/>
                        <a:gd name="T37" fmla="*/ 308 h 404"/>
                        <a:gd name="T38" fmla="*/ 0 w 283"/>
                        <a:gd name="T39" fmla="*/ 265 h 404"/>
                        <a:gd name="T40" fmla="*/ 0 w 283"/>
                        <a:gd name="T41" fmla="*/ 235 h 404"/>
                        <a:gd name="T42" fmla="*/ 3 w 283"/>
                        <a:gd name="T43" fmla="*/ 207 h 4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</a:cxnLst>
                      <a:rect l="0" t="0" r="r" b="b"/>
                      <a:pathLst>
                        <a:path w="283" h="404">
                          <a:moveTo>
                            <a:pt x="3" y="207"/>
                          </a:moveTo>
                          <a:lnTo>
                            <a:pt x="12" y="162"/>
                          </a:lnTo>
                          <a:lnTo>
                            <a:pt x="38" y="122"/>
                          </a:lnTo>
                          <a:lnTo>
                            <a:pt x="73" y="101"/>
                          </a:lnTo>
                          <a:lnTo>
                            <a:pt x="108" y="84"/>
                          </a:lnTo>
                          <a:lnTo>
                            <a:pt x="117" y="0"/>
                          </a:lnTo>
                          <a:lnTo>
                            <a:pt x="149" y="9"/>
                          </a:lnTo>
                          <a:lnTo>
                            <a:pt x="143" y="88"/>
                          </a:lnTo>
                          <a:lnTo>
                            <a:pt x="178" y="94"/>
                          </a:lnTo>
                          <a:lnTo>
                            <a:pt x="230" y="118"/>
                          </a:lnTo>
                          <a:lnTo>
                            <a:pt x="271" y="175"/>
                          </a:lnTo>
                          <a:lnTo>
                            <a:pt x="283" y="235"/>
                          </a:lnTo>
                          <a:lnTo>
                            <a:pt x="274" y="302"/>
                          </a:lnTo>
                          <a:lnTo>
                            <a:pt x="254" y="361"/>
                          </a:lnTo>
                          <a:lnTo>
                            <a:pt x="204" y="393"/>
                          </a:lnTo>
                          <a:lnTo>
                            <a:pt x="152" y="404"/>
                          </a:lnTo>
                          <a:lnTo>
                            <a:pt x="82" y="404"/>
                          </a:lnTo>
                          <a:lnTo>
                            <a:pt x="38" y="366"/>
                          </a:lnTo>
                          <a:lnTo>
                            <a:pt x="3" y="308"/>
                          </a:lnTo>
                          <a:lnTo>
                            <a:pt x="0" y="265"/>
                          </a:lnTo>
                          <a:lnTo>
                            <a:pt x="0" y="235"/>
                          </a:lnTo>
                          <a:lnTo>
                            <a:pt x="3" y="207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35" name="Freeform 143"/>
                    <p:cNvSpPr>
                      <a:spLocks/>
                    </p:cNvSpPr>
                    <p:nvPr/>
                  </p:nvSpPr>
                  <p:spPr bwMode="auto">
                    <a:xfrm>
                      <a:off x="4507" y="1001"/>
                      <a:ext cx="357" cy="738"/>
                    </a:xfrm>
                    <a:custGeom>
                      <a:avLst/>
                      <a:gdLst>
                        <a:gd name="T0" fmla="*/ 133 w 357"/>
                        <a:gd name="T1" fmla="*/ 12 h 738"/>
                        <a:gd name="T2" fmla="*/ 174 w 357"/>
                        <a:gd name="T3" fmla="*/ 0 h 738"/>
                        <a:gd name="T4" fmla="*/ 221 w 357"/>
                        <a:gd name="T5" fmla="*/ 7 h 738"/>
                        <a:gd name="T6" fmla="*/ 279 w 357"/>
                        <a:gd name="T7" fmla="*/ 48 h 738"/>
                        <a:gd name="T8" fmla="*/ 325 w 357"/>
                        <a:gd name="T9" fmla="*/ 130 h 738"/>
                        <a:gd name="T10" fmla="*/ 348 w 357"/>
                        <a:gd name="T11" fmla="*/ 210 h 738"/>
                        <a:gd name="T12" fmla="*/ 357 w 357"/>
                        <a:gd name="T13" fmla="*/ 304 h 738"/>
                        <a:gd name="T14" fmla="*/ 348 w 357"/>
                        <a:gd name="T15" fmla="*/ 405 h 738"/>
                        <a:gd name="T16" fmla="*/ 305 w 357"/>
                        <a:gd name="T17" fmla="*/ 535 h 738"/>
                        <a:gd name="T18" fmla="*/ 290 w 357"/>
                        <a:gd name="T19" fmla="*/ 543 h 738"/>
                        <a:gd name="T20" fmla="*/ 226 w 357"/>
                        <a:gd name="T21" fmla="*/ 651 h 738"/>
                        <a:gd name="T22" fmla="*/ 194 w 357"/>
                        <a:gd name="T23" fmla="*/ 714 h 738"/>
                        <a:gd name="T24" fmla="*/ 142 w 357"/>
                        <a:gd name="T25" fmla="*/ 736 h 738"/>
                        <a:gd name="T26" fmla="*/ 64 w 357"/>
                        <a:gd name="T27" fmla="*/ 738 h 738"/>
                        <a:gd name="T28" fmla="*/ 3 w 357"/>
                        <a:gd name="T29" fmla="*/ 714 h 738"/>
                        <a:gd name="T30" fmla="*/ 0 w 357"/>
                        <a:gd name="T31" fmla="*/ 666 h 738"/>
                        <a:gd name="T32" fmla="*/ 26 w 357"/>
                        <a:gd name="T33" fmla="*/ 601 h 738"/>
                        <a:gd name="T34" fmla="*/ 43 w 357"/>
                        <a:gd name="T35" fmla="*/ 562 h 738"/>
                        <a:gd name="T36" fmla="*/ 70 w 357"/>
                        <a:gd name="T37" fmla="*/ 519 h 738"/>
                        <a:gd name="T38" fmla="*/ 87 w 357"/>
                        <a:gd name="T39" fmla="*/ 475 h 738"/>
                        <a:gd name="T40" fmla="*/ 96 w 357"/>
                        <a:gd name="T41" fmla="*/ 405 h 738"/>
                        <a:gd name="T42" fmla="*/ 78 w 357"/>
                        <a:gd name="T43" fmla="*/ 326 h 738"/>
                        <a:gd name="T44" fmla="*/ 61 w 357"/>
                        <a:gd name="T45" fmla="*/ 260 h 738"/>
                        <a:gd name="T46" fmla="*/ 46 w 357"/>
                        <a:gd name="T47" fmla="*/ 210 h 738"/>
                        <a:gd name="T48" fmla="*/ 46 w 357"/>
                        <a:gd name="T49" fmla="*/ 128 h 738"/>
                        <a:gd name="T50" fmla="*/ 55 w 357"/>
                        <a:gd name="T51" fmla="*/ 92 h 738"/>
                        <a:gd name="T52" fmla="*/ 78 w 357"/>
                        <a:gd name="T53" fmla="*/ 43 h 738"/>
                        <a:gd name="T54" fmla="*/ 131 w 357"/>
                        <a:gd name="T55" fmla="*/ 12 h 738"/>
                        <a:gd name="T56" fmla="*/ 131 w 357"/>
                        <a:gd name="T57" fmla="*/ 14 h 738"/>
                        <a:gd name="T58" fmla="*/ 133 w 357"/>
                        <a:gd name="T59" fmla="*/ 12 h 7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</a:cxnLst>
                      <a:rect l="0" t="0" r="r" b="b"/>
                      <a:pathLst>
                        <a:path w="357" h="738">
                          <a:moveTo>
                            <a:pt x="133" y="12"/>
                          </a:moveTo>
                          <a:lnTo>
                            <a:pt x="174" y="0"/>
                          </a:lnTo>
                          <a:lnTo>
                            <a:pt x="221" y="7"/>
                          </a:lnTo>
                          <a:lnTo>
                            <a:pt x="279" y="48"/>
                          </a:lnTo>
                          <a:lnTo>
                            <a:pt x="325" y="130"/>
                          </a:lnTo>
                          <a:lnTo>
                            <a:pt x="348" y="210"/>
                          </a:lnTo>
                          <a:lnTo>
                            <a:pt x="357" y="304"/>
                          </a:lnTo>
                          <a:lnTo>
                            <a:pt x="348" y="405"/>
                          </a:lnTo>
                          <a:lnTo>
                            <a:pt x="305" y="535"/>
                          </a:lnTo>
                          <a:lnTo>
                            <a:pt x="290" y="543"/>
                          </a:lnTo>
                          <a:lnTo>
                            <a:pt x="226" y="651"/>
                          </a:lnTo>
                          <a:lnTo>
                            <a:pt x="194" y="714"/>
                          </a:lnTo>
                          <a:lnTo>
                            <a:pt x="142" y="736"/>
                          </a:lnTo>
                          <a:lnTo>
                            <a:pt x="64" y="738"/>
                          </a:lnTo>
                          <a:lnTo>
                            <a:pt x="3" y="714"/>
                          </a:lnTo>
                          <a:lnTo>
                            <a:pt x="0" y="666"/>
                          </a:lnTo>
                          <a:lnTo>
                            <a:pt x="26" y="601"/>
                          </a:lnTo>
                          <a:lnTo>
                            <a:pt x="43" y="562"/>
                          </a:lnTo>
                          <a:lnTo>
                            <a:pt x="70" y="519"/>
                          </a:lnTo>
                          <a:lnTo>
                            <a:pt x="87" y="475"/>
                          </a:lnTo>
                          <a:lnTo>
                            <a:pt x="96" y="405"/>
                          </a:lnTo>
                          <a:lnTo>
                            <a:pt x="78" y="326"/>
                          </a:lnTo>
                          <a:lnTo>
                            <a:pt x="61" y="260"/>
                          </a:lnTo>
                          <a:lnTo>
                            <a:pt x="46" y="210"/>
                          </a:lnTo>
                          <a:lnTo>
                            <a:pt x="46" y="128"/>
                          </a:lnTo>
                          <a:lnTo>
                            <a:pt x="55" y="92"/>
                          </a:lnTo>
                          <a:lnTo>
                            <a:pt x="78" y="43"/>
                          </a:lnTo>
                          <a:lnTo>
                            <a:pt x="131" y="12"/>
                          </a:lnTo>
                          <a:lnTo>
                            <a:pt x="131" y="14"/>
                          </a:lnTo>
                          <a:lnTo>
                            <a:pt x="133" y="12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36" name="Freeform 144"/>
                    <p:cNvSpPr>
                      <a:spLocks/>
                    </p:cNvSpPr>
                    <p:nvPr/>
                  </p:nvSpPr>
                  <p:spPr bwMode="auto">
                    <a:xfrm>
                      <a:off x="3859" y="303"/>
                      <a:ext cx="721" cy="883"/>
                    </a:xfrm>
                    <a:custGeom>
                      <a:avLst/>
                      <a:gdLst>
                        <a:gd name="T0" fmla="*/ 642 w 721"/>
                        <a:gd name="T1" fmla="*/ 747 h 883"/>
                        <a:gd name="T2" fmla="*/ 694 w 721"/>
                        <a:gd name="T3" fmla="*/ 776 h 883"/>
                        <a:gd name="T4" fmla="*/ 721 w 721"/>
                        <a:gd name="T5" fmla="*/ 813 h 883"/>
                        <a:gd name="T6" fmla="*/ 715 w 721"/>
                        <a:gd name="T7" fmla="*/ 854 h 883"/>
                        <a:gd name="T8" fmla="*/ 686 w 721"/>
                        <a:gd name="T9" fmla="*/ 883 h 883"/>
                        <a:gd name="T10" fmla="*/ 654 w 721"/>
                        <a:gd name="T11" fmla="*/ 878 h 883"/>
                        <a:gd name="T12" fmla="*/ 584 w 721"/>
                        <a:gd name="T13" fmla="*/ 827 h 883"/>
                        <a:gd name="T14" fmla="*/ 476 w 721"/>
                        <a:gd name="T15" fmla="*/ 723 h 883"/>
                        <a:gd name="T16" fmla="*/ 380 w 721"/>
                        <a:gd name="T17" fmla="*/ 617 h 883"/>
                        <a:gd name="T18" fmla="*/ 305 w 721"/>
                        <a:gd name="T19" fmla="*/ 516 h 883"/>
                        <a:gd name="T20" fmla="*/ 244 w 721"/>
                        <a:gd name="T21" fmla="*/ 419 h 883"/>
                        <a:gd name="T22" fmla="*/ 200 w 721"/>
                        <a:gd name="T23" fmla="*/ 320 h 883"/>
                        <a:gd name="T24" fmla="*/ 171 w 721"/>
                        <a:gd name="T25" fmla="*/ 226 h 883"/>
                        <a:gd name="T26" fmla="*/ 162 w 721"/>
                        <a:gd name="T27" fmla="*/ 183 h 883"/>
                        <a:gd name="T28" fmla="*/ 87 w 721"/>
                        <a:gd name="T29" fmla="*/ 151 h 883"/>
                        <a:gd name="T30" fmla="*/ 0 w 721"/>
                        <a:gd name="T31" fmla="*/ 139 h 883"/>
                        <a:gd name="T32" fmla="*/ 5 w 721"/>
                        <a:gd name="T33" fmla="*/ 123 h 883"/>
                        <a:gd name="T34" fmla="*/ 87 w 721"/>
                        <a:gd name="T35" fmla="*/ 125 h 883"/>
                        <a:gd name="T36" fmla="*/ 122 w 721"/>
                        <a:gd name="T37" fmla="*/ 125 h 883"/>
                        <a:gd name="T38" fmla="*/ 87 w 721"/>
                        <a:gd name="T39" fmla="*/ 96 h 883"/>
                        <a:gd name="T40" fmla="*/ 49 w 721"/>
                        <a:gd name="T41" fmla="*/ 67 h 883"/>
                        <a:gd name="T42" fmla="*/ 26 w 721"/>
                        <a:gd name="T43" fmla="*/ 57 h 883"/>
                        <a:gd name="T44" fmla="*/ 43 w 721"/>
                        <a:gd name="T45" fmla="*/ 38 h 883"/>
                        <a:gd name="T46" fmla="*/ 75 w 721"/>
                        <a:gd name="T47" fmla="*/ 67 h 883"/>
                        <a:gd name="T48" fmla="*/ 145 w 721"/>
                        <a:gd name="T49" fmla="*/ 89 h 883"/>
                        <a:gd name="T50" fmla="*/ 145 w 721"/>
                        <a:gd name="T51" fmla="*/ 50 h 883"/>
                        <a:gd name="T52" fmla="*/ 127 w 721"/>
                        <a:gd name="T53" fmla="*/ 14 h 883"/>
                        <a:gd name="T54" fmla="*/ 127 w 721"/>
                        <a:gd name="T55" fmla="*/ 0 h 883"/>
                        <a:gd name="T56" fmla="*/ 145 w 721"/>
                        <a:gd name="T57" fmla="*/ 0 h 883"/>
                        <a:gd name="T58" fmla="*/ 174 w 721"/>
                        <a:gd name="T59" fmla="*/ 50 h 883"/>
                        <a:gd name="T60" fmla="*/ 200 w 721"/>
                        <a:gd name="T61" fmla="*/ 89 h 883"/>
                        <a:gd name="T62" fmla="*/ 226 w 721"/>
                        <a:gd name="T63" fmla="*/ 50 h 883"/>
                        <a:gd name="T64" fmla="*/ 232 w 721"/>
                        <a:gd name="T65" fmla="*/ 2 h 883"/>
                        <a:gd name="T66" fmla="*/ 258 w 721"/>
                        <a:gd name="T67" fmla="*/ 2 h 883"/>
                        <a:gd name="T68" fmla="*/ 250 w 721"/>
                        <a:gd name="T69" fmla="*/ 89 h 883"/>
                        <a:gd name="T70" fmla="*/ 200 w 721"/>
                        <a:gd name="T71" fmla="*/ 159 h 883"/>
                        <a:gd name="T72" fmla="*/ 209 w 721"/>
                        <a:gd name="T73" fmla="*/ 248 h 883"/>
                        <a:gd name="T74" fmla="*/ 252 w 721"/>
                        <a:gd name="T75" fmla="*/ 347 h 883"/>
                        <a:gd name="T76" fmla="*/ 319 w 721"/>
                        <a:gd name="T77" fmla="*/ 443 h 883"/>
                        <a:gd name="T78" fmla="*/ 407 w 721"/>
                        <a:gd name="T79" fmla="*/ 557 h 883"/>
                        <a:gd name="T80" fmla="*/ 488 w 721"/>
                        <a:gd name="T81" fmla="*/ 644 h 883"/>
                        <a:gd name="T82" fmla="*/ 581 w 721"/>
                        <a:gd name="T83" fmla="*/ 716 h 883"/>
                        <a:gd name="T84" fmla="*/ 642 w 721"/>
                        <a:gd name="T85" fmla="*/ 747 h 88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721" h="883">
                          <a:moveTo>
                            <a:pt x="642" y="747"/>
                          </a:moveTo>
                          <a:lnTo>
                            <a:pt x="694" y="776"/>
                          </a:lnTo>
                          <a:lnTo>
                            <a:pt x="721" y="813"/>
                          </a:lnTo>
                          <a:lnTo>
                            <a:pt x="715" y="854"/>
                          </a:lnTo>
                          <a:lnTo>
                            <a:pt x="686" y="883"/>
                          </a:lnTo>
                          <a:lnTo>
                            <a:pt x="654" y="878"/>
                          </a:lnTo>
                          <a:lnTo>
                            <a:pt x="584" y="827"/>
                          </a:lnTo>
                          <a:lnTo>
                            <a:pt x="476" y="723"/>
                          </a:lnTo>
                          <a:lnTo>
                            <a:pt x="380" y="617"/>
                          </a:lnTo>
                          <a:lnTo>
                            <a:pt x="305" y="516"/>
                          </a:lnTo>
                          <a:lnTo>
                            <a:pt x="244" y="419"/>
                          </a:lnTo>
                          <a:lnTo>
                            <a:pt x="200" y="320"/>
                          </a:lnTo>
                          <a:lnTo>
                            <a:pt x="171" y="226"/>
                          </a:lnTo>
                          <a:lnTo>
                            <a:pt x="162" y="183"/>
                          </a:lnTo>
                          <a:lnTo>
                            <a:pt x="87" y="151"/>
                          </a:lnTo>
                          <a:lnTo>
                            <a:pt x="0" y="139"/>
                          </a:lnTo>
                          <a:lnTo>
                            <a:pt x="5" y="123"/>
                          </a:lnTo>
                          <a:lnTo>
                            <a:pt x="87" y="125"/>
                          </a:lnTo>
                          <a:lnTo>
                            <a:pt x="122" y="125"/>
                          </a:lnTo>
                          <a:lnTo>
                            <a:pt x="87" y="96"/>
                          </a:lnTo>
                          <a:lnTo>
                            <a:pt x="49" y="67"/>
                          </a:lnTo>
                          <a:lnTo>
                            <a:pt x="26" y="57"/>
                          </a:lnTo>
                          <a:lnTo>
                            <a:pt x="43" y="38"/>
                          </a:lnTo>
                          <a:lnTo>
                            <a:pt x="75" y="67"/>
                          </a:lnTo>
                          <a:lnTo>
                            <a:pt x="145" y="89"/>
                          </a:lnTo>
                          <a:lnTo>
                            <a:pt x="145" y="50"/>
                          </a:lnTo>
                          <a:lnTo>
                            <a:pt x="127" y="14"/>
                          </a:lnTo>
                          <a:lnTo>
                            <a:pt x="127" y="0"/>
                          </a:lnTo>
                          <a:lnTo>
                            <a:pt x="145" y="0"/>
                          </a:lnTo>
                          <a:lnTo>
                            <a:pt x="174" y="50"/>
                          </a:lnTo>
                          <a:lnTo>
                            <a:pt x="200" y="89"/>
                          </a:lnTo>
                          <a:lnTo>
                            <a:pt x="226" y="50"/>
                          </a:lnTo>
                          <a:lnTo>
                            <a:pt x="232" y="2"/>
                          </a:lnTo>
                          <a:lnTo>
                            <a:pt x="258" y="2"/>
                          </a:lnTo>
                          <a:lnTo>
                            <a:pt x="250" y="89"/>
                          </a:lnTo>
                          <a:lnTo>
                            <a:pt x="200" y="159"/>
                          </a:lnTo>
                          <a:lnTo>
                            <a:pt x="209" y="248"/>
                          </a:lnTo>
                          <a:lnTo>
                            <a:pt x="252" y="347"/>
                          </a:lnTo>
                          <a:lnTo>
                            <a:pt x="319" y="443"/>
                          </a:lnTo>
                          <a:lnTo>
                            <a:pt x="407" y="557"/>
                          </a:lnTo>
                          <a:lnTo>
                            <a:pt x="488" y="644"/>
                          </a:lnTo>
                          <a:lnTo>
                            <a:pt x="581" y="716"/>
                          </a:lnTo>
                          <a:lnTo>
                            <a:pt x="642" y="747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37" name="Freeform 145"/>
                    <p:cNvSpPr>
                      <a:spLocks/>
                    </p:cNvSpPr>
                    <p:nvPr/>
                  </p:nvSpPr>
                  <p:spPr bwMode="auto">
                    <a:xfrm>
                      <a:off x="4743" y="1"/>
                      <a:ext cx="533" cy="1143"/>
                    </a:xfrm>
                    <a:custGeom>
                      <a:avLst/>
                      <a:gdLst>
                        <a:gd name="T0" fmla="*/ 26 w 533"/>
                        <a:gd name="T1" fmla="*/ 1058 h 1143"/>
                        <a:gd name="T2" fmla="*/ 79 w 533"/>
                        <a:gd name="T3" fmla="*/ 990 h 1143"/>
                        <a:gd name="T4" fmla="*/ 163 w 533"/>
                        <a:gd name="T5" fmla="*/ 882 h 1143"/>
                        <a:gd name="T6" fmla="*/ 201 w 533"/>
                        <a:gd name="T7" fmla="*/ 780 h 1143"/>
                        <a:gd name="T8" fmla="*/ 250 w 533"/>
                        <a:gd name="T9" fmla="*/ 613 h 1143"/>
                        <a:gd name="T10" fmla="*/ 294 w 533"/>
                        <a:gd name="T11" fmla="*/ 469 h 1143"/>
                        <a:gd name="T12" fmla="*/ 312 w 533"/>
                        <a:gd name="T13" fmla="*/ 345 h 1143"/>
                        <a:gd name="T14" fmla="*/ 341 w 533"/>
                        <a:gd name="T15" fmla="*/ 203 h 1143"/>
                        <a:gd name="T16" fmla="*/ 332 w 533"/>
                        <a:gd name="T17" fmla="*/ 145 h 1143"/>
                        <a:gd name="T18" fmla="*/ 280 w 533"/>
                        <a:gd name="T19" fmla="*/ 99 h 1143"/>
                        <a:gd name="T20" fmla="*/ 250 w 533"/>
                        <a:gd name="T21" fmla="*/ 50 h 1143"/>
                        <a:gd name="T22" fmla="*/ 271 w 533"/>
                        <a:gd name="T23" fmla="*/ 29 h 1143"/>
                        <a:gd name="T24" fmla="*/ 294 w 533"/>
                        <a:gd name="T25" fmla="*/ 70 h 1143"/>
                        <a:gd name="T26" fmla="*/ 332 w 533"/>
                        <a:gd name="T27" fmla="*/ 92 h 1143"/>
                        <a:gd name="T28" fmla="*/ 332 w 533"/>
                        <a:gd name="T29" fmla="*/ 58 h 1143"/>
                        <a:gd name="T30" fmla="*/ 332 w 533"/>
                        <a:gd name="T31" fmla="*/ 0 h 1143"/>
                        <a:gd name="T32" fmla="*/ 349 w 533"/>
                        <a:gd name="T33" fmla="*/ 0 h 1143"/>
                        <a:gd name="T34" fmla="*/ 364 w 533"/>
                        <a:gd name="T35" fmla="*/ 58 h 1143"/>
                        <a:gd name="T36" fmla="*/ 376 w 533"/>
                        <a:gd name="T37" fmla="*/ 87 h 1143"/>
                        <a:gd name="T38" fmla="*/ 419 w 533"/>
                        <a:gd name="T39" fmla="*/ 43 h 1143"/>
                        <a:gd name="T40" fmla="*/ 437 w 533"/>
                        <a:gd name="T41" fmla="*/ 0 h 1143"/>
                        <a:gd name="T42" fmla="*/ 463 w 533"/>
                        <a:gd name="T43" fmla="*/ 19 h 1143"/>
                        <a:gd name="T44" fmla="*/ 437 w 533"/>
                        <a:gd name="T45" fmla="*/ 65 h 1143"/>
                        <a:gd name="T46" fmla="*/ 411 w 533"/>
                        <a:gd name="T47" fmla="*/ 108 h 1143"/>
                        <a:gd name="T48" fmla="*/ 486 w 533"/>
                        <a:gd name="T49" fmla="*/ 94 h 1143"/>
                        <a:gd name="T50" fmla="*/ 524 w 533"/>
                        <a:gd name="T51" fmla="*/ 72 h 1143"/>
                        <a:gd name="T52" fmla="*/ 533 w 533"/>
                        <a:gd name="T53" fmla="*/ 87 h 1143"/>
                        <a:gd name="T54" fmla="*/ 495 w 533"/>
                        <a:gd name="T55" fmla="*/ 113 h 1143"/>
                        <a:gd name="T56" fmla="*/ 451 w 533"/>
                        <a:gd name="T57" fmla="*/ 128 h 1143"/>
                        <a:gd name="T58" fmla="*/ 408 w 533"/>
                        <a:gd name="T59" fmla="*/ 159 h 1143"/>
                        <a:gd name="T60" fmla="*/ 382 w 533"/>
                        <a:gd name="T61" fmla="*/ 215 h 1143"/>
                        <a:gd name="T62" fmla="*/ 355 w 533"/>
                        <a:gd name="T63" fmla="*/ 311 h 1143"/>
                        <a:gd name="T64" fmla="*/ 329 w 533"/>
                        <a:gd name="T65" fmla="*/ 464 h 1143"/>
                        <a:gd name="T66" fmla="*/ 303 w 533"/>
                        <a:gd name="T67" fmla="*/ 587 h 1143"/>
                        <a:gd name="T68" fmla="*/ 271 w 533"/>
                        <a:gd name="T69" fmla="*/ 703 h 1143"/>
                        <a:gd name="T70" fmla="*/ 233 w 533"/>
                        <a:gd name="T71" fmla="*/ 831 h 1143"/>
                        <a:gd name="T72" fmla="*/ 189 w 533"/>
                        <a:gd name="T73" fmla="*/ 947 h 1143"/>
                        <a:gd name="T74" fmla="*/ 128 w 533"/>
                        <a:gd name="T75" fmla="*/ 1044 h 1143"/>
                        <a:gd name="T76" fmla="*/ 67 w 533"/>
                        <a:gd name="T77" fmla="*/ 1114 h 1143"/>
                        <a:gd name="T78" fmla="*/ 23 w 533"/>
                        <a:gd name="T79" fmla="*/ 1143 h 1143"/>
                        <a:gd name="T80" fmla="*/ 6 w 533"/>
                        <a:gd name="T81" fmla="*/ 1128 h 1143"/>
                        <a:gd name="T82" fmla="*/ 0 w 533"/>
                        <a:gd name="T83" fmla="*/ 1099 h 1143"/>
                        <a:gd name="T84" fmla="*/ 26 w 533"/>
                        <a:gd name="T85" fmla="*/ 1058 h 11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533" h="1143">
                          <a:moveTo>
                            <a:pt x="26" y="1058"/>
                          </a:moveTo>
                          <a:lnTo>
                            <a:pt x="79" y="990"/>
                          </a:lnTo>
                          <a:lnTo>
                            <a:pt x="163" y="882"/>
                          </a:lnTo>
                          <a:lnTo>
                            <a:pt x="201" y="780"/>
                          </a:lnTo>
                          <a:lnTo>
                            <a:pt x="250" y="613"/>
                          </a:lnTo>
                          <a:lnTo>
                            <a:pt x="294" y="469"/>
                          </a:lnTo>
                          <a:lnTo>
                            <a:pt x="312" y="345"/>
                          </a:lnTo>
                          <a:lnTo>
                            <a:pt x="341" y="203"/>
                          </a:lnTo>
                          <a:lnTo>
                            <a:pt x="332" y="145"/>
                          </a:lnTo>
                          <a:lnTo>
                            <a:pt x="280" y="99"/>
                          </a:lnTo>
                          <a:lnTo>
                            <a:pt x="250" y="50"/>
                          </a:lnTo>
                          <a:lnTo>
                            <a:pt x="271" y="29"/>
                          </a:lnTo>
                          <a:lnTo>
                            <a:pt x="294" y="70"/>
                          </a:lnTo>
                          <a:lnTo>
                            <a:pt x="332" y="92"/>
                          </a:lnTo>
                          <a:lnTo>
                            <a:pt x="332" y="58"/>
                          </a:lnTo>
                          <a:lnTo>
                            <a:pt x="332" y="0"/>
                          </a:lnTo>
                          <a:lnTo>
                            <a:pt x="349" y="0"/>
                          </a:lnTo>
                          <a:lnTo>
                            <a:pt x="364" y="58"/>
                          </a:lnTo>
                          <a:lnTo>
                            <a:pt x="376" y="87"/>
                          </a:lnTo>
                          <a:lnTo>
                            <a:pt x="419" y="43"/>
                          </a:lnTo>
                          <a:lnTo>
                            <a:pt x="437" y="0"/>
                          </a:lnTo>
                          <a:lnTo>
                            <a:pt x="463" y="19"/>
                          </a:lnTo>
                          <a:lnTo>
                            <a:pt x="437" y="65"/>
                          </a:lnTo>
                          <a:lnTo>
                            <a:pt x="411" y="108"/>
                          </a:lnTo>
                          <a:lnTo>
                            <a:pt x="486" y="94"/>
                          </a:lnTo>
                          <a:lnTo>
                            <a:pt x="524" y="72"/>
                          </a:lnTo>
                          <a:lnTo>
                            <a:pt x="533" y="87"/>
                          </a:lnTo>
                          <a:lnTo>
                            <a:pt x="495" y="113"/>
                          </a:lnTo>
                          <a:lnTo>
                            <a:pt x="451" y="128"/>
                          </a:lnTo>
                          <a:lnTo>
                            <a:pt x="408" y="159"/>
                          </a:lnTo>
                          <a:lnTo>
                            <a:pt x="382" y="215"/>
                          </a:lnTo>
                          <a:lnTo>
                            <a:pt x="355" y="311"/>
                          </a:lnTo>
                          <a:lnTo>
                            <a:pt x="329" y="464"/>
                          </a:lnTo>
                          <a:lnTo>
                            <a:pt x="303" y="587"/>
                          </a:lnTo>
                          <a:lnTo>
                            <a:pt x="271" y="703"/>
                          </a:lnTo>
                          <a:lnTo>
                            <a:pt x="233" y="831"/>
                          </a:lnTo>
                          <a:lnTo>
                            <a:pt x="189" y="947"/>
                          </a:lnTo>
                          <a:lnTo>
                            <a:pt x="128" y="1044"/>
                          </a:lnTo>
                          <a:lnTo>
                            <a:pt x="67" y="1114"/>
                          </a:lnTo>
                          <a:lnTo>
                            <a:pt x="23" y="1143"/>
                          </a:lnTo>
                          <a:lnTo>
                            <a:pt x="6" y="1128"/>
                          </a:lnTo>
                          <a:lnTo>
                            <a:pt x="0" y="1099"/>
                          </a:lnTo>
                          <a:lnTo>
                            <a:pt x="26" y="1058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38" name="Freeform 146"/>
                    <p:cNvSpPr>
                      <a:spLocks/>
                    </p:cNvSpPr>
                    <p:nvPr/>
                  </p:nvSpPr>
                  <p:spPr bwMode="auto">
                    <a:xfrm>
                      <a:off x="4176" y="1639"/>
                      <a:ext cx="425" cy="836"/>
                    </a:xfrm>
                    <a:custGeom>
                      <a:avLst/>
                      <a:gdLst>
                        <a:gd name="T0" fmla="*/ 267 w 425"/>
                        <a:gd name="T1" fmla="*/ 121 h 836"/>
                        <a:gd name="T2" fmla="*/ 305 w 425"/>
                        <a:gd name="T3" fmla="*/ 70 h 836"/>
                        <a:gd name="T4" fmla="*/ 363 w 425"/>
                        <a:gd name="T5" fmla="*/ 0 h 836"/>
                        <a:gd name="T6" fmla="*/ 419 w 425"/>
                        <a:gd name="T7" fmla="*/ 7 h 836"/>
                        <a:gd name="T8" fmla="*/ 425 w 425"/>
                        <a:gd name="T9" fmla="*/ 63 h 836"/>
                        <a:gd name="T10" fmla="*/ 407 w 425"/>
                        <a:gd name="T11" fmla="*/ 94 h 836"/>
                        <a:gd name="T12" fmla="*/ 372 w 425"/>
                        <a:gd name="T13" fmla="*/ 130 h 836"/>
                        <a:gd name="T14" fmla="*/ 302 w 425"/>
                        <a:gd name="T15" fmla="*/ 181 h 836"/>
                        <a:gd name="T16" fmla="*/ 250 w 425"/>
                        <a:gd name="T17" fmla="*/ 231 h 836"/>
                        <a:gd name="T18" fmla="*/ 224 w 425"/>
                        <a:gd name="T19" fmla="*/ 275 h 836"/>
                        <a:gd name="T20" fmla="*/ 197 w 425"/>
                        <a:gd name="T21" fmla="*/ 330 h 836"/>
                        <a:gd name="T22" fmla="*/ 206 w 425"/>
                        <a:gd name="T23" fmla="*/ 403 h 836"/>
                        <a:gd name="T24" fmla="*/ 253 w 425"/>
                        <a:gd name="T25" fmla="*/ 448 h 836"/>
                        <a:gd name="T26" fmla="*/ 288 w 425"/>
                        <a:gd name="T27" fmla="*/ 518 h 836"/>
                        <a:gd name="T28" fmla="*/ 302 w 425"/>
                        <a:gd name="T29" fmla="*/ 593 h 836"/>
                        <a:gd name="T30" fmla="*/ 311 w 425"/>
                        <a:gd name="T31" fmla="*/ 684 h 836"/>
                        <a:gd name="T32" fmla="*/ 296 w 425"/>
                        <a:gd name="T33" fmla="*/ 771 h 836"/>
                        <a:gd name="T34" fmla="*/ 253 w 425"/>
                        <a:gd name="T35" fmla="*/ 793 h 836"/>
                        <a:gd name="T36" fmla="*/ 206 w 425"/>
                        <a:gd name="T37" fmla="*/ 786 h 836"/>
                        <a:gd name="T38" fmla="*/ 136 w 425"/>
                        <a:gd name="T39" fmla="*/ 800 h 836"/>
                        <a:gd name="T40" fmla="*/ 66 w 425"/>
                        <a:gd name="T41" fmla="*/ 836 h 836"/>
                        <a:gd name="T42" fmla="*/ 32 w 425"/>
                        <a:gd name="T43" fmla="*/ 829 h 836"/>
                        <a:gd name="T44" fmla="*/ 0 w 425"/>
                        <a:gd name="T45" fmla="*/ 800 h 836"/>
                        <a:gd name="T46" fmla="*/ 14 w 425"/>
                        <a:gd name="T47" fmla="*/ 786 h 836"/>
                        <a:gd name="T48" fmla="*/ 52 w 425"/>
                        <a:gd name="T49" fmla="*/ 774 h 836"/>
                        <a:gd name="T50" fmla="*/ 139 w 425"/>
                        <a:gd name="T51" fmla="*/ 757 h 836"/>
                        <a:gd name="T52" fmla="*/ 218 w 425"/>
                        <a:gd name="T53" fmla="*/ 757 h 836"/>
                        <a:gd name="T54" fmla="*/ 244 w 425"/>
                        <a:gd name="T55" fmla="*/ 757 h 836"/>
                        <a:gd name="T56" fmla="*/ 261 w 425"/>
                        <a:gd name="T57" fmla="*/ 735 h 836"/>
                        <a:gd name="T58" fmla="*/ 270 w 425"/>
                        <a:gd name="T59" fmla="*/ 692 h 836"/>
                        <a:gd name="T60" fmla="*/ 259 w 425"/>
                        <a:gd name="T61" fmla="*/ 605 h 836"/>
                        <a:gd name="T62" fmla="*/ 232 w 425"/>
                        <a:gd name="T63" fmla="*/ 521 h 836"/>
                        <a:gd name="T64" fmla="*/ 192 w 425"/>
                        <a:gd name="T65" fmla="*/ 475 h 836"/>
                        <a:gd name="T66" fmla="*/ 154 w 425"/>
                        <a:gd name="T67" fmla="*/ 431 h 836"/>
                        <a:gd name="T68" fmla="*/ 130 w 425"/>
                        <a:gd name="T69" fmla="*/ 369 h 836"/>
                        <a:gd name="T70" fmla="*/ 136 w 425"/>
                        <a:gd name="T71" fmla="*/ 304 h 836"/>
                        <a:gd name="T72" fmla="*/ 165 w 425"/>
                        <a:gd name="T73" fmla="*/ 239 h 836"/>
                        <a:gd name="T74" fmla="*/ 215 w 425"/>
                        <a:gd name="T75" fmla="*/ 181 h 836"/>
                        <a:gd name="T76" fmla="*/ 267 w 425"/>
                        <a:gd name="T77" fmla="*/ 121 h 8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</a:cxnLst>
                      <a:rect l="0" t="0" r="r" b="b"/>
                      <a:pathLst>
                        <a:path w="425" h="836">
                          <a:moveTo>
                            <a:pt x="267" y="121"/>
                          </a:moveTo>
                          <a:lnTo>
                            <a:pt x="305" y="70"/>
                          </a:lnTo>
                          <a:lnTo>
                            <a:pt x="363" y="0"/>
                          </a:lnTo>
                          <a:lnTo>
                            <a:pt x="419" y="7"/>
                          </a:lnTo>
                          <a:lnTo>
                            <a:pt x="425" y="63"/>
                          </a:lnTo>
                          <a:lnTo>
                            <a:pt x="407" y="94"/>
                          </a:lnTo>
                          <a:lnTo>
                            <a:pt x="372" y="130"/>
                          </a:lnTo>
                          <a:lnTo>
                            <a:pt x="302" y="181"/>
                          </a:lnTo>
                          <a:lnTo>
                            <a:pt x="250" y="231"/>
                          </a:lnTo>
                          <a:lnTo>
                            <a:pt x="224" y="275"/>
                          </a:lnTo>
                          <a:lnTo>
                            <a:pt x="197" y="330"/>
                          </a:lnTo>
                          <a:lnTo>
                            <a:pt x="206" y="403"/>
                          </a:lnTo>
                          <a:lnTo>
                            <a:pt x="253" y="448"/>
                          </a:lnTo>
                          <a:lnTo>
                            <a:pt x="288" y="518"/>
                          </a:lnTo>
                          <a:lnTo>
                            <a:pt x="302" y="593"/>
                          </a:lnTo>
                          <a:lnTo>
                            <a:pt x="311" y="684"/>
                          </a:lnTo>
                          <a:lnTo>
                            <a:pt x="296" y="771"/>
                          </a:lnTo>
                          <a:lnTo>
                            <a:pt x="253" y="793"/>
                          </a:lnTo>
                          <a:lnTo>
                            <a:pt x="206" y="786"/>
                          </a:lnTo>
                          <a:lnTo>
                            <a:pt x="136" y="800"/>
                          </a:lnTo>
                          <a:lnTo>
                            <a:pt x="66" y="836"/>
                          </a:lnTo>
                          <a:lnTo>
                            <a:pt x="32" y="829"/>
                          </a:lnTo>
                          <a:lnTo>
                            <a:pt x="0" y="800"/>
                          </a:lnTo>
                          <a:lnTo>
                            <a:pt x="14" y="786"/>
                          </a:lnTo>
                          <a:lnTo>
                            <a:pt x="52" y="774"/>
                          </a:lnTo>
                          <a:lnTo>
                            <a:pt x="139" y="757"/>
                          </a:lnTo>
                          <a:lnTo>
                            <a:pt x="218" y="757"/>
                          </a:lnTo>
                          <a:lnTo>
                            <a:pt x="244" y="757"/>
                          </a:lnTo>
                          <a:lnTo>
                            <a:pt x="261" y="735"/>
                          </a:lnTo>
                          <a:lnTo>
                            <a:pt x="270" y="692"/>
                          </a:lnTo>
                          <a:lnTo>
                            <a:pt x="259" y="605"/>
                          </a:lnTo>
                          <a:lnTo>
                            <a:pt x="232" y="521"/>
                          </a:lnTo>
                          <a:lnTo>
                            <a:pt x="192" y="475"/>
                          </a:lnTo>
                          <a:lnTo>
                            <a:pt x="154" y="431"/>
                          </a:lnTo>
                          <a:lnTo>
                            <a:pt x="130" y="369"/>
                          </a:lnTo>
                          <a:lnTo>
                            <a:pt x="136" y="304"/>
                          </a:lnTo>
                          <a:lnTo>
                            <a:pt x="165" y="239"/>
                          </a:lnTo>
                          <a:lnTo>
                            <a:pt x="215" y="181"/>
                          </a:lnTo>
                          <a:lnTo>
                            <a:pt x="267" y="121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39" name="Freeform 147"/>
                    <p:cNvSpPr>
                      <a:spLocks/>
                    </p:cNvSpPr>
                    <p:nvPr/>
                  </p:nvSpPr>
                  <p:spPr bwMode="auto">
                    <a:xfrm>
                      <a:off x="4588" y="1658"/>
                      <a:ext cx="364" cy="816"/>
                    </a:xfrm>
                    <a:custGeom>
                      <a:avLst/>
                      <a:gdLst>
                        <a:gd name="T0" fmla="*/ 149 w 364"/>
                        <a:gd name="T1" fmla="*/ 130 h 816"/>
                        <a:gd name="T2" fmla="*/ 67 w 364"/>
                        <a:gd name="T3" fmla="*/ 99 h 816"/>
                        <a:gd name="T4" fmla="*/ 18 w 364"/>
                        <a:gd name="T5" fmla="*/ 72 h 816"/>
                        <a:gd name="T6" fmla="*/ 0 w 364"/>
                        <a:gd name="T7" fmla="*/ 34 h 816"/>
                        <a:gd name="T8" fmla="*/ 27 w 364"/>
                        <a:gd name="T9" fmla="*/ 7 h 816"/>
                        <a:gd name="T10" fmla="*/ 85 w 364"/>
                        <a:gd name="T11" fmla="*/ 0 h 816"/>
                        <a:gd name="T12" fmla="*/ 129 w 364"/>
                        <a:gd name="T13" fmla="*/ 12 h 816"/>
                        <a:gd name="T14" fmla="*/ 216 w 364"/>
                        <a:gd name="T15" fmla="*/ 84 h 816"/>
                        <a:gd name="T16" fmla="*/ 295 w 364"/>
                        <a:gd name="T17" fmla="*/ 142 h 816"/>
                        <a:gd name="T18" fmla="*/ 338 w 364"/>
                        <a:gd name="T19" fmla="*/ 208 h 816"/>
                        <a:gd name="T20" fmla="*/ 350 w 364"/>
                        <a:gd name="T21" fmla="*/ 258 h 816"/>
                        <a:gd name="T22" fmla="*/ 364 w 364"/>
                        <a:gd name="T23" fmla="*/ 319 h 816"/>
                        <a:gd name="T24" fmla="*/ 356 w 364"/>
                        <a:gd name="T25" fmla="*/ 389 h 816"/>
                        <a:gd name="T26" fmla="*/ 295 w 364"/>
                        <a:gd name="T27" fmla="*/ 471 h 816"/>
                        <a:gd name="T28" fmla="*/ 242 w 364"/>
                        <a:gd name="T29" fmla="*/ 529 h 816"/>
                        <a:gd name="T30" fmla="*/ 193 w 364"/>
                        <a:gd name="T31" fmla="*/ 599 h 816"/>
                        <a:gd name="T32" fmla="*/ 155 w 364"/>
                        <a:gd name="T33" fmla="*/ 635 h 816"/>
                        <a:gd name="T34" fmla="*/ 123 w 364"/>
                        <a:gd name="T35" fmla="*/ 671 h 816"/>
                        <a:gd name="T36" fmla="*/ 123 w 364"/>
                        <a:gd name="T37" fmla="*/ 693 h 816"/>
                        <a:gd name="T38" fmla="*/ 155 w 364"/>
                        <a:gd name="T39" fmla="*/ 700 h 816"/>
                        <a:gd name="T40" fmla="*/ 219 w 364"/>
                        <a:gd name="T41" fmla="*/ 710 h 816"/>
                        <a:gd name="T42" fmla="*/ 286 w 364"/>
                        <a:gd name="T43" fmla="*/ 732 h 816"/>
                        <a:gd name="T44" fmla="*/ 341 w 364"/>
                        <a:gd name="T45" fmla="*/ 773 h 816"/>
                        <a:gd name="T46" fmla="*/ 330 w 364"/>
                        <a:gd name="T47" fmla="*/ 797 h 816"/>
                        <a:gd name="T48" fmla="*/ 280 w 364"/>
                        <a:gd name="T49" fmla="*/ 816 h 816"/>
                        <a:gd name="T50" fmla="*/ 242 w 364"/>
                        <a:gd name="T51" fmla="*/ 797 h 816"/>
                        <a:gd name="T52" fmla="*/ 201 w 364"/>
                        <a:gd name="T53" fmla="*/ 760 h 816"/>
                        <a:gd name="T54" fmla="*/ 155 w 364"/>
                        <a:gd name="T55" fmla="*/ 739 h 816"/>
                        <a:gd name="T56" fmla="*/ 114 w 364"/>
                        <a:gd name="T57" fmla="*/ 729 h 816"/>
                        <a:gd name="T58" fmla="*/ 79 w 364"/>
                        <a:gd name="T59" fmla="*/ 724 h 816"/>
                        <a:gd name="T60" fmla="*/ 50 w 364"/>
                        <a:gd name="T61" fmla="*/ 717 h 816"/>
                        <a:gd name="T62" fmla="*/ 41 w 364"/>
                        <a:gd name="T63" fmla="*/ 707 h 816"/>
                        <a:gd name="T64" fmla="*/ 44 w 364"/>
                        <a:gd name="T65" fmla="*/ 686 h 816"/>
                        <a:gd name="T66" fmla="*/ 97 w 364"/>
                        <a:gd name="T67" fmla="*/ 642 h 816"/>
                        <a:gd name="T68" fmla="*/ 184 w 364"/>
                        <a:gd name="T69" fmla="*/ 563 h 816"/>
                        <a:gd name="T70" fmla="*/ 260 w 364"/>
                        <a:gd name="T71" fmla="*/ 456 h 816"/>
                        <a:gd name="T72" fmla="*/ 289 w 364"/>
                        <a:gd name="T73" fmla="*/ 403 h 816"/>
                        <a:gd name="T74" fmla="*/ 306 w 364"/>
                        <a:gd name="T75" fmla="*/ 345 h 816"/>
                        <a:gd name="T76" fmla="*/ 303 w 364"/>
                        <a:gd name="T77" fmla="*/ 273 h 816"/>
                        <a:gd name="T78" fmla="*/ 271 w 364"/>
                        <a:gd name="T79" fmla="*/ 215 h 816"/>
                        <a:gd name="T80" fmla="*/ 225 w 364"/>
                        <a:gd name="T81" fmla="*/ 167 h 816"/>
                        <a:gd name="T82" fmla="*/ 149 w 364"/>
                        <a:gd name="T83" fmla="*/ 130 h 8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</a:cxnLst>
                      <a:rect l="0" t="0" r="r" b="b"/>
                      <a:pathLst>
                        <a:path w="364" h="816">
                          <a:moveTo>
                            <a:pt x="149" y="130"/>
                          </a:moveTo>
                          <a:lnTo>
                            <a:pt x="67" y="99"/>
                          </a:lnTo>
                          <a:lnTo>
                            <a:pt x="18" y="72"/>
                          </a:lnTo>
                          <a:lnTo>
                            <a:pt x="0" y="34"/>
                          </a:lnTo>
                          <a:lnTo>
                            <a:pt x="27" y="7"/>
                          </a:lnTo>
                          <a:lnTo>
                            <a:pt x="85" y="0"/>
                          </a:lnTo>
                          <a:lnTo>
                            <a:pt x="129" y="12"/>
                          </a:lnTo>
                          <a:lnTo>
                            <a:pt x="216" y="84"/>
                          </a:lnTo>
                          <a:lnTo>
                            <a:pt x="295" y="142"/>
                          </a:lnTo>
                          <a:lnTo>
                            <a:pt x="338" y="208"/>
                          </a:lnTo>
                          <a:lnTo>
                            <a:pt x="350" y="258"/>
                          </a:lnTo>
                          <a:lnTo>
                            <a:pt x="364" y="319"/>
                          </a:lnTo>
                          <a:lnTo>
                            <a:pt x="356" y="389"/>
                          </a:lnTo>
                          <a:lnTo>
                            <a:pt x="295" y="471"/>
                          </a:lnTo>
                          <a:lnTo>
                            <a:pt x="242" y="529"/>
                          </a:lnTo>
                          <a:lnTo>
                            <a:pt x="193" y="599"/>
                          </a:lnTo>
                          <a:lnTo>
                            <a:pt x="155" y="635"/>
                          </a:lnTo>
                          <a:lnTo>
                            <a:pt x="123" y="671"/>
                          </a:lnTo>
                          <a:lnTo>
                            <a:pt x="123" y="693"/>
                          </a:lnTo>
                          <a:lnTo>
                            <a:pt x="155" y="700"/>
                          </a:lnTo>
                          <a:lnTo>
                            <a:pt x="219" y="710"/>
                          </a:lnTo>
                          <a:lnTo>
                            <a:pt x="286" y="732"/>
                          </a:lnTo>
                          <a:lnTo>
                            <a:pt x="341" y="773"/>
                          </a:lnTo>
                          <a:lnTo>
                            <a:pt x="330" y="797"/>
                          </a:lnTo>
                          <a:lnTo>
                            <a:pt x="280" y="816"/>
                          </a:lnTo>
                          <a:lnTo>
                            <a:pt x="242" y="797"/>
                          </a:lnTo>
                          <a:lnTo>
                            <a:pt x="201" y="760"/>
                          </a:lnTo>
                          <a:lnTo>
                            <a:pt x="155" y="739"/>
                          </a:lnTo>
                          <a:lnTo>
                            <a:pt x="114" y="729"/>
                          </a:lnTo>
                          <a:lnTo>
                            <a:pt x="79" y="724"/>
                          </a:lnTo>
                          <a:lnTo>
                            <a:pt x="50" y="717"/>
                          </a:lnTo>
                          <a:lnTo>
                            <a:pt x="41" y="707"/>
                          </a:lnTo>
                          <a:lnTo>
                            <a:pt x="44" y="686"/>
                          </a:lnTo>
                          <a:lnTo>
                            <a:pt x="97" y="642"/>
                          </a:lnTo>
                          <a:lnTo>
                            <a:pt x="184" y="563"/>
                          </a:lnTo>
                          <a:lnTo>
                            <a:pt x="260" y="456"/>
                          </a:lnTo>
                          <a:lnTo>
                            <a:pt x="289" y="403"/>
                          </a:lnTo>
                          <a:lnTo>
                            <a:pt x="306" y="345"/>
                          </a:lnTo>
                          <a:lnTo>
                            <a:pt x="303" y="273"/>
                          </a:lnTo>
                          <a:lnTo>
                            <a:pt x="271" y="215"/>
                          </a:lnTo>
                          <a:lnTo>
                            <a:pt x="225" y="167"/>
                          </a:lnTo>
                          <a:lnTo>
                            <a:pt x="149" y="13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</p:grpSp>
            <p:grpSp>
              <p:nvGrpSpPr>
                <p:cNvPr id="59540" name="Group 148" descr="Hortênsia"/>
                <p:cNvGrpSpPr>
                  <a:grpSpLocks/>
                </p:cNvGrpSpPr>
                <p:nvPr/>
              </p:nvGrpSpPr>
              <p:grpSpPr bwMode="auto">
                <a:xfrm>
                  <a:off x="8544" y="720"/>
                  <a:ext cx="833" cy="1079"/>
                  <a:chOff x="5291" y="702"/>
                  <a:chExt cx="833" cy="1079"/>
                </a:xfrm>
              </p:grpSpPr>
              <p:sp>
                <p:nvSpPr>
                  <p:cNvPr id="59541" name="Freeform 149"/>
                  <p:cNvSpPr>
                    <a:spLocks/>
                  </p:cNvSpPr>
                  <p:nvPr/>
                </p:nvSpPr>
                <p:spPr bwMode="auto">
                  <a:xfrm>
                    <a:off x="5291" y="702"/>
                    <a:ext cx="833" cy="1079"/>
                  </a:xfrm>
                  <a:custGeom>
                    <a:avLst/>
                    <a:gdLst>
                      <a:gd name="T0" fmla="*/ 122 w 833"/>
                      <a:gd name="T1" fmla="*/ 0 h 1079"/>
                      <a:gd name="T2" fmla="*/ 72 w 833"/>
                      <a:gd name="T3" fmla="*/ 82 h 1079"/>
                      <a:gd name="T4" fmla="*/ 43 w 833"/>
                      <a:gd name="T5" fmla="*/ 152 h 1079"/>
                      <a:gd name="T6" fmla="*/ 17 w 833"/>
                      <a:gd name="T7" fmla="*/ 227 h 1079"/>
                      <a:gd name="T8" fmla="*/ 0 w 833"/>
                      <a:gd name="T9" fmla="*/ 285 h 1079"/>
                      <a:gd name="T10" fmla="*/ 20 w 833"/>
                      <a:gd name="T11" fmla="*/ 369 h 1079"/>
                      <a:gd name="T12" fmla="*/ 81 w 833"/>
                      <a:gd name="T13" fmla="*/ 420 h 1079"/>
                      <a:gd name="T14" fmla="*/ 131 w 833"/>
                      <a:gd name="T15" fmla="*/ 470 h 1079"/>
                      <a:gd name="T16" fmla="*/ 113 w 833"/>
                      <a:gd name="T17" fmla="*/ 603 h 1079"/>
                      <a:gd name="T18" fmla="*/ 87 w 833"/>
                      <a:gd name="T19" fmla="*/ 784 h 1079"/>
                      <a:gd name="T20" fmla="*/ 107 w 833"/>
                      <a:gd name="T21" fmla="*/ 977 h 1079"/>
                      <a:gd name="T22" fmla="*/ 133 w 833"/>
                      <a:gd name="T23" fmla="*/ 1064 h 1079"/>
                      <a:gd name="T24" fmla="*/ 247 w 833"/>
                      <a:gd name="T25" fmla="*/ 1035 h 1079"/>
                      <a:gd name="T26" fmla="*/ 326 w 833"/>
                      <a:gd name="T27" fmla="*/ 1030 h 1079"/>
                      <a:gd name="T28" fmla="*/ 445 w 833"/>
                      <a:gd name="T29" fmla="*/ 1035 h 1079"/>
                      <a:gd name="T30" fmla="*/ 550 w 833"/>
                      <a:gd name="T31" fmla="*/ 1067 h 1079"/>
                      <a:gd name="T32" fmla="*/ 611 w 833"/>
                      <a:gd name="T33" fmla="*/ 1079 h 1079"/>
                      <a:gd name="T34" fmla="*/ 611 w 833"/>
                      <a:gd name="T35" fmla="*/ 1006 h 1079"/>
                      <a:gd name="T36" fmla="*/ 597 w 833"/>
                      <a:gd name="T37" fmla="*/ 869 h 1079"/>
                      <a:gd name="T38" fmla="*/ 570 w 833"/>
                      <a:gd name="T39" fmla="*/ 734 h 1079"/>
                      <a:gd name="T40" fmla="*/ 550 w 833"/>
                      <a:gd name="T41" fmla="*/ 601 h 1079"/>
                      <a:gd name="T42" fmla="*/ 541 w 833"/>
                      <a:gd name="T43" fmla="*/ 552 h 1079"/>
                      <a:gd name="T44" fmla="*/ 576 w 833"/>
                      <a:gd name="T45" fmla="*/ 531 h 1079"/>
                      <a:gd name="T46" fmla="*/ 672 w 833"/>
                      <a:gd name="T47" fmla="*/ 557 h 1079"/>
                      <a:gd name="T48" fmla="*/ 760 w 833"/>
                      <a:gd name="T49" fmla="*/ 581 h 1079"/>
                      <a:gd name="T50" fmla="*/ 803 w 833"/>
                      <a:gd name="T51" fmla="*/ 618 h 1079"/>
                      <a:gd name="T52" fmla="*/ 806 w 833"/>
                      <a:gd name="T53" fmla="*/ 545 h 1079"/>
                      <a:gd name="T54" fmla="*/ 833 w 833"/>
                      <a:gd name="T55" fmla="*/ 456 h 1079"/>
                      <a:gd name="T56" fmla="*/ 725 w 833"/>
                      <a:gd name="T57" fmla="*/ 393 h 1079"/>
                      <a:gd name="T58" fmla="*/ 637 w 833"/>
                      <a:gd name="T59" fmla="*/ 347 h 1079"/>
                      <a:gd name="T60" fmla="*/ 559 w 833"/>
                      <a:gd name="T61" fmla="*/ 321 h 1079"/>
                      <a:gd name="T62" fmla="*/ 498 w 833"/>
                      <a:gd name="T63" fmla="*/ 304 h 1079"/>
                      <a:gd name="T64" fmla="*/ 439 w 833"/>
                      <a:gd name="T65" fmla="*/ 304 h 1079"/>
                      <a:gd name="T66" fmla="*/ 396 w 833"/>
                      <a:gd name="T67" fmla="*/ 311 h 1079"/>
                      <a:gd name="T68" fmla="*/ 340 w 833"/>
                      <a:gd name="T69" fmla="*/ 304 h 1079"/>
                      <a:gd name="T70" fmla="*/ 291 w 833"/>
                      <a:gd name="T71" fmla="*/ 268 h 1079"/>
                      <a:gd name="T72" fmla="*/ 247 w 833"/>
                      <a:gd name="T73" fmla="*/ 210 h 1079"/>
                      <a:gd name="T74" fmla="*/ 209 w 833"/>
                      <a:gd name="T75" fmla="*/ 159 h 1079"/>
                      <a:gd name="T76" fmla="*/ 168 w 833"/>
                      <a:gd name="T77" fmla="*/ 67 h 1079"/>
                      <a:gd name="T78" fmla="*/ 122 w 833"/>
                      <a:gd name="T79" fmla="*/ 0 h 10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833" h="1079">
                        <a:moveTo>
                          <a:pt x="122" y="0"/>
                        </a:moveTo>
                        <a:lnTo>
                          <a:pt x="72" y="82"/>
                        </a:lnTo>
                        <a:lnTo>
                          <a:pt x="43" y="152"/>
                        </a:lnTo>
                        <a:lnTo>
                          <a:pt x="17" y="227"/>
                        </a:lnTo>
                        <a:lnTo>
                          <a:pt x="0" y="285"/>
                        </a:lnTo>
                        <a:lnTo>
                          <a:pt x="20" y="369"/>
                        </a:lnTo>
                        <a:lnTo>
                          <a:pt x="81" y="420"/>
                        </a:lnTo>
                        <a:lnTo>
                          <a:pt x="131" y="470"/>
                        </a:lnTo>
                        <a:lnTo>
                          <a:pt x="113" y="603"/>
                        </a:lnTo>
                        <a:lnTo>
                          <a:pt x="87" y="784"/>
                        </a:lnTo>
                        <a:lnTo>
                          <a:pt x="107" y="977"/>
                        </a:lnTo>
                        <a:lnTo>
                          <a:pt x="133" y="1064"/>
                        </a:lnTo>
                        <a:lnTo>
                          <a:pt x="247" y="1035"/>
                        </a:lnTo>
                        <a:lnTo>
                          <a:pt x="326" y="1030"/>
                        </a:lnTo>
                        <a:lnTo>
                          <a:pt x="445" y="1035"/>
                        </a:lnTo>
                        <a:lnTo>
                          <a:pt x="550" y="1067"/>
                        </a:lnTo>
                        <a:lnTo>
                          <a:pt x="611" y="1079"/>
                        </a:lnTo>
                        <a:lnTo>
                          <a:pt x="611" y="1006"/>
                        </a:lnTo>
                        <a:lnTo>
                          <a:pt x="597" y="869"/>
                        </a:lnTo>
                        <a:lnTo>
                          <a:pt x="570" y="734"/>
                        </a:lnTo>
                        <a:lnTo>
                          <a:pt x="550" y="601"/>
                        </a:lnTo>
                        <a:lnTo>
                          <a:pt x="541" y="552"/>
                        </a:lnTo>
                        <a:lnTo>
                          <a:pt x="576" y="531"/>
                        </a:lnTo>
                        <a:lnTo>
                          <a:pt x="672" y="557"/>
                        </a:lnTo>
                        <a:lnTo>
                          <a:pt x="760" y="581"/>
                        </a:lnTo>
                        <a:lnTo>
                          <a:pt x="803" y="618"/>
                        </a:lnTo>
                        <a:lnTo>
                          <a:pt x="806" y="545"/>
                        </a:lnTo>
                        <a:lnTo>
                          <a:pt x="833" y="456"/>
                        </a:lnTo>
                        <a:lnTo>
                          <a:pt x="725" y="393"/>
                        </a:lnTo>
                        <a:lnTo>
                          <a:pt x="637" y="347"/>
                        </a:lnTo>
                        <a:lnTo>
                          <a:pt x="559" y="321"/>
                        </a:lnTo>
                        <a:lnTo>
                          <a:pt x="498" y="304"/>
                        </a:lnTo>
                        <a:lnTo>
                          <a:pt x="439" y="304"/>
                        </a:lnTo>
                        <a:lnTo>
                          <a:pt x="396" y="311"/>
                        </a:lnTo>
                        <a:lnTo>
                          <a:pt x="340" y="304"/>
                        </a:lnTo>
                        <a:lnTo>
                          <a:pt x="291" y="268"/>
                        </a:lnTo>
                        <a:lnTo>
                          <a:pt x="247" y="210"/>
                        </a:lnTo>
                        <a:lnTo>
                          <a:pt x="209" y="159"/>
                        </a:lnTo>
                        <a:lnTo>
                          <a:pt x="168" y="67"/>
                        </a:lnTo>
                        <a:lnTo>
                          <a:pt x="122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grpSp>
                <p:nvGrpSpPr>
                  <p:cNvPr id="59542" name="Group 150" descr="Hortênsia"/>
                  <p:cNvGrpSpPr>
                    <a:grpSpLocks/>
                  </p:cNvGrpSpPr>
                  <p:nvPr/>
                </p:nvGrpSpPr>
                <p:grpSpPr bwMode="auto">
                  <a:xfrm>
                    <a:off x="5339" y="766"/>
                    <a:ext cx="741" cy="983"/>
                    <a:chOff x="5339" y="766"/>
                    <a:chExt cx="741" cy="983"/>
                  </a:xfrm>
                </p:grpSpPr>
                <p:sp>
                  <p:nvSpPr>
                    <p:cNvPr id="59543" name="Freeform 151"/>
                    <p:cNvSpPr>
                      <a:spLocks/>
                    </p:cNvSpPr>
                    <p:nvPr/>
                  </p:nvSpPr>
                  <p:spPr bwMode="auto">
                    <a:xfrm>
                      <a:off x="5339" y="766"/>
                      <a:ext cx="138" cy="327"/>
                    </a:xfrm>
                    <a:custGeom>
                      <a:avLst/>
                      <a:gdLst>
                        <a:gd name="T0" fmla="*/ 0 w 138"/>
                        <a:gd name="T1" fmla="*/ 290 h 327"/>
                        <a:gd name="T2" fmla="*/ 9 w 138"/>
                        <a:gd name="T3" fmla="*/ 218 h 327"/>
                        <a:gd name="T4" fmla="*/ 40 w 138"/>
                        <a:gd name="T5" fmla="*/ 140 h 327"/>
                        <a:gd name="T6" fmla="*/ 66 w 138"/>
                        <a:gd name="T7" fmla="*/ 75 h 327"/>
                        <a:gd name="T8" fmla="*/ 86 w 138"/>
                        <a:gd name="T9" fmla="*/ 24 h 327"/>
                        <a:gd name="T10" fmla="*/ 112 w 138"/>
                        <a:gd name="T11" fmla="*/ 0 h 327"/>
                        <a:gd name="T12" fmla="*/ 138 w 138"/>
                        <a:gd name="T13" fmla="*/ 14 h 327"/>
                        <a:gd name="T14" fmla="*/ 101 w 138"/>
                        <a:gd name="T15" fmla="*/ 89 h 327"/>
                        <a:gd name="T16" fmla="*/ 58 w 138"/>
                        <a:gd name="T17" fmla="*/ 189 h 327"/>
                        <a:gd name="T18" fmla="*/ 32 w 138"/>
                        <a:gd name="T19" fmla="*/ 278 h 327"/>
                        <a:gd name="T20" fmla="*/ 32 w 138"/>
                        <a:gd name="T21" fmla="*/ 327 h 327"/>
                        <a:gd name="T22" fmla="*/ 0 w 138"/>
                        <a:gd name="T23" fmla="*/ 327 h 327"/>
                        <a:gd name="T24" fmla="*/ 0 w 138"/>
                        <a:gd name="T25" fmla="*/ 269 h 327"/>
                        <a:gd name="T26" fmla="*/ 0 w 138"/>
                        <a:gd name="T27" fmla="*/ 290 h 32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138" h="327">
                          <a:moveTo>
                            <a:pt x="0" y="290"/>
                          </a:moveTo>
                          <a:lnTo>
                            <a:pt x="9" y="218"/>
                          </a:lnTo>
                          <a:lnTo>
                            <a:pt x="40" y="140"/>
                          </a:lnTo>
                          <a:lnTo>
                            <a:pt x="66" y="75"/>
                          </a:lnTo>
                          <a:lnTo>
                            <a:pt x="86" y="24"/>
                          </a:lnTo>
                          <a:lnTo>
                            <a:pt x="112" y="0"/>
                          </a:lnTo>
                          <a:lnTo>
                            <a:pt x="138" y="14"/>
                          </a:lnTo>
                          <a:lnTo>
                            <a:pt x="101" y="89"/>
                          </a:lnTo>
                          <a:lnTo>
                            <a:pt x="58" y="189"/>
                          </a:lnTo>
                          <a:lnTo>
                            <a:pt x="32" y="278"/>
                          </a:lnTo>
                          <a:lnTo>
                            <a:pt x="32" y="327"/>
                          </a:lnTo>
                          <a:lnTo>
                            <a:pt x="0" y="327"/>
                          </a:lnTo>
                          <a:lnTo>
                            <a:pt x="0" y="269"/>
                          </a:lnTo>
                          <a:lnTo>
                            <a:pt x="0" y="29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44" name="Freeform 152"/>
                    <p:cNvSpPr>
                      <a:spLocks/>
                    </p:cNvSpPr>
                    <p:nvPr/>
                  </p:nvSpPr>
                  <p:spPr bwMode="auto">
                    <a:xfrm>
                      <a:off x="5403" y="881"/>
                      <a:ext cx="128" cy="276"/>
                    </a:xfrm>
                    <a:custGeom>
                      <a:avLst/>
                      <a:gdLst>
                        <a:gd name="T0" fmla="*/ 0 w 128"/>
                        <a:gd name="T1" fmla="*/ 245 h 276"/>
                        <a:gd name="T2" fmla="*/ 8 w 128"/>
                        <a:gd name="T3" fmla="*/ 184 h 276"/>
                        <a:gd name="T4" fmla="*/ 37 w 128"/>
                        <a:gd name="T5" fmla="*/ 119 h 276"/>
                        <a:gd name="T6" fmla="*/ 61 w 128"/>
                        <a:gd name="T7" fmla="*/ 63 h 276"/>
                        <a:gd name="T8" fmla="*/ 80 w 128"/>
                        <a:gd name="T9" fmla="*/ 20 h 276"/>
                        <a:gd name="T10" fmla="*/ 104 w 128"/>
                        <a:gd name="T11" fmla="*/ 0 h 276"/>
                        <a:gd name="T12" fmla="*/ 128 w 128"/>
                        <a:gd name="T13" fmla="*/ 12 h 276"/>
                        <a:gd name="T14" fmla="*/ 93 w 128"/>
                        <a:gd name="T15" fmla="*/ 76 h 276"/>
                        <a:gd name="T16" fmla="*/ 53 w 128"/>
                        <a:gd name="T17" fmla="*/ 159 h 276"/>
                        <a:gd name="T18" fmla="*/ 29 w 128"/>
                        <a:gd name="T19" fmla="*/ 235 h 276"/>
                        <a:gd name="T20" fmla="*/ 29 w 128"/>
                        <a:gd name="T21" fmla="*/ 276 h 276"/>
                        <a:gd name="T22" fmla="*/ 0 w 128"/>
                        <a:gd name="T23" fmla="*/ 276 h 276"/>
                        <a:gd name="T24" fmla="*/ 0 w 128"/>
                        <a:gd name="T25" fmla="*/ 227 h 276"/>
                        <a:gd name="T26" fmla="*/ 0 w 128"/>
                        <a:gd name="T27" fmla="*/ 245 h 27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128" h="276">
                          <a:moveTo>
                            <a:pt x="0" y="245"/>
                          </a:moveTo>
                          <a:lnTo>
                            <a:pt x="8" y="184"/>
                          </a:lnTo>
                          <a:lnTo>
                            <a:pt x="37" y="119"/>
                          </a:lnTo>
                          <a:lnTo>
                            <a:pt x="61" y="63"/>
                          </a:lnTo>
                          <a:lnTo>
                            <a:pt x="80" y="20"/>
                          </a:lnTo>
                          <a:lnTo>
                            <a:pt x="104" y="0"/>
                          </a:lnTo>
                          <a:lnTo>
                            <a:pt x="128" y="12"/>
                          </a:lnTo>
                          <a:lnTo>
                            <a:pt x="93" y="76"/>
                          </a:lnTo>
                          <a:lnTo>
                            <a:pt x="53" y="159"/>
                          </a:lnTo>
                          <a:lnTo>
                            <a:pt x="29" y="235"/>
                          </a:lnTo>
                          <a:lnTo>
                            <a:pt x="29" y="276"/>
                          </a:lnTo>
                          <a:lnTo>
                            <a:pt x="0" y="276"/>
                          </a:lnTo>
                          <a:lnTo>
                            <a:pt x="0" y="227"/>
                          </a:lnTo>
                          <a:lnTo>
                            <a:pt x="0" y="245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45" name="Freeform 153"/>
                    <p:cNvSpPr>
                      <a:spLocks/>
                    </p:cNvSpPr>
                    <p:nvPr/>
                  </p:nvSpPr>
                  <p:spPr bwMode="auto">
                    <a:xfrm>
                      <a:off x="5457" y="948"/>
                      <a:ext cx="134" cy="792"/>
                    </a:xfrm>
                    <a:custGeom>
                      <a:avLst/>
                      <a:gdLst>
                        <a:gd name="T0" fmla="*/ 26 w 134"/>
                        <a:gd name="T1" fmla="*/ 770 h 792"/>
                        <a:gd name="T2" fmla="*/ 12 w 134"/>
                        <a:gd name="T3" fmla="*/ 681 h 792"/>
                        <a:gd name="T4" fmla="*/ 0 w 134"/>
                        <a:gd name="T5" fmla="*/ 560 h 792"/>
                        <a:gd name="T6" fmla="*/ 3 w 134"/>
                        <a:gd name="T7" fmla="*/ 412 h 792"/>
                        <a:gd name="T8" fmla="*/ 12 w 134"/>
                        <a:gd name="T9" fmla="*/ 269 h 792"/>
                        <a:gd name="T10" fmla="*/ 35 w 134"/>
                        <a:gd name="T11" fmla="*/ 158 h 792"/>
                        <a:gd name="T12" fmla="*/ 64 w 134"/>
                        <a:gd name="T13" fmla="*/ 70 h 792"/>
                        <a:gd name="T14" fmla="*/ 99 w 134"/>
                        <a:gd name="T15" fmla="*/ 0 h 792"/>
                        <a:gd name="T16" fmla="*/ 134 w 134"/>
                        <a:gd name="T17" fmla="*/ 44 h 792"/>
                        <a:gd name="T18" fmla="*/ 99 w 134"/>
                        <a:gd name="T19" fmla="*/ 114 h 792"/>
                        <a:gd name="T20" fmla="*/ 82 w 134"/>
                        <a:gd name="T21" fmla="*/ 175 h 792"/>
                        <a:gd name="T22" fmla="*/ 61 w 134"/>
                        <a:gd name="T23" fmla="*/ 284 h 792"/>
                        <a:gd name="T24" fmla="*/ 47 w 134"/>
                        <a:gd name="T25" fmla="*/ 441 h 792"/>
                        <a:gd name="T26" fmla="*/ 47 w 134"/>
                        <a:gd name="T27" fmla="*/ 565 h 792"/>
                        <a:gd name="T28" fmla="*/ 55 w 134"/>
                        <a:gd name="T29" fmla="*/ 661 h 792"/>
                        <a:gd name="T30" fmla="*/ 70 w 134"/>
                        <a:gd name="T31" fmla="*/ 724 h 792"/>
                        <a:gd name="T32" fmla="*/ 82 w 134"/>
                        <a:gd name="T33" fmla="*/ 775 h 792"/>
                        <a:gd name="T34" fmla="*/ 29 w 134"/>
                        <a:gd name="T35" fmla="*/ 792 h 792"/>
                        <a:gd name="T36" fmla="*/ 26 w 134"/>
                        <a:gd name="T37" fmla="*/ 770 h 7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</a:cxnLst>
                      <a:rect l="0" t="0" r="r" b="b"/>
                      <a:pathLst>
                        <a:path w="134" h="792">
                          <a:moveTo>
                            <a:pt x="26" y="770"/>
                          </a:moveTo>
                          <a:lnTo>
                            <a:pt x="12" y="681"/>
                          </a:lnTo>
                          <a:lnTo>
                            <a:pt x="0" y="560"/>
                          </a:lnTo>
                          <a:lnTo>
                            <a:pt x="3" y="412"/>
                          </a:lnTo>
                          <a:lnTo>
                            <a:pt x="12" y="269"/>
                          </a:lnTo>
                          <a:lnTo>
                            <a:pt x="35" y="158"/>
                          </a:lnTo>
                          <a:lnTo>
                            <a:pt x="64" y="70"/>
                          </a:lnTo>
                          <a:lnTo>
                            <a:pt x="99" y="0"/>
                          </a:lnTo>
                          <a:lnTo>
                            <a:pt x="134" y="44"/>
                          </a:lnTo>
                          <a:lnTo>
                            <a:pt x="99" y="114"/>
                          </a:lnTo>
                          <a:lnTo>
                            <a:pt x="82" y="175"/>
                          </a:lnTo>
                          <a:lnTo>
                            <a:pt x="61" y="284"/>
                          </a:lnTo>
                          <a:lnTo>
                            <a:pt x="47" y="441"/>
                          </a:lnTo>
                          <a:lnTo>
                            <a:pt x="47" y="565"/>
                          </a:lnTo>
                          <a:lnTo>
                            <a:pt x="55" y="661"/>
                          </a:lnTo>
                          <a:lnTo>
                            <a:pt x="70" y="724"/>
                          </a:lnTo>
                          <a:lnTo>
                            <a:pt x="82" y="775"/>
                          </a:lnTo>
                          <a:lnTo>
                            <a:pt x="29" y="792"/>
                          </a:lnTo>
                          <a:lnTo>
                            <a:pt x="26" y="77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46" name="Freeform 154"/>
                    <p:cNvSpPr>
                      <a:spLocks/>
                    </p:cNvSpPr>
                    <p:nvPr/>
                  </p:nvSpPr>
                  <p:spPr bwMode="auto">
                    <a:xfrm>
                      <a:off x="5578" y="1018"/>
                      <a:ext cx="101" cy="704"/>
                    </a:xfrm>
                    <a:custGeom>
                      <a:avLst/>
                      <a:gdLst>
                        <a:gd name="T0" fmla="*/ 29 w 101"/>
                        <a:gd name="T1" fmla="*/ 697 h 704"/>
                        <a:gd name="T2" fmla="*/ 8 w 101"/>
                        <a:gd name="T3" fmla="*/ 581 h 704"/>
                        <a:gd name="T4" fmla="*/ 0 w 101"/>
                        <a:gd name="T5" fmla="*/ 456 h 704"/>
                        <a:gd name="T6" fmla="*/ 0 w 101"/>
                        <a:gd name="T7" fmla="*/ 335 h 704"/>
                        <a:gd name="T8" fmla="*/ 8 w 101"/>
                        <a:gd name="T9" fmla="*/ 231 h 704"/>
                        <a:gd name="T10" fmla="*/ 17 w 101"/>
                        <a:gd name="T11" fmla="*/ 123 h 704"/>
                        <a:gd name="T12" fmla="*/ 47 w 101"/>
                        <a:gd name="T13" fmla="*/ 39 h 704"/>
                        <a:gd name="T14" fmla="*/ 65 w 101"/>
                        <a:gd name="T15" fmla="*/ 0 h 704"/>
                        <a:gd name="T16" fmla="*/ 101 w 101"/>
                        <a:gd name="T17" fmla="*/ 0 h 704"/>
                        <a:gd name="T18" fmla="*/ 74 w 101"/>
                        <a:gd name="T19" fmla="*/ 116 h 704"/>
                        <a:gd name="T20" fmla="*/ 65 w 101"/>
                        <a:gd name="T21" fmla="*/ 212 h 704"/>
                        <a:gd name="T22" fmla="*/ 62 w 101"/>
                        <a:gd name="T23" fmla="*/ 333 h 704"/>
                        <a:gd name="T24" fmla="*/ 62 w 101"/>
                        <a:gd name="T25" fmla="*/ 456 h 704"/>
                        <a:gd name="T26" fmla="*/ 65 w 101"/>
                        <a:gd name="T27" fmla="*/ 596 h 704"/>
                        <a:gd name="T28" fmla="*/ 74 w 101"/>
                        <a:gd name="T29" fmla="*/ 675 h 704"/>
                        <a:gd name="T30" fmla="*/ 83 w 101"/>
                        <a:gd name="T31" fmla="*/ 704 h 704"/>
                        <a:gd name="T32" fmla="*/ 29 w 101"/>
                        <a:gd name="T33" fmla="*/ 697 h 7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101" h="704">
                          <a:moveTo>
                            <a:pt x="29" y="697"/>
                          </a:moveTo>
                          <a:lnTo>
                            <a:pt x="8" y="581"/>
                          </a:lnTo>
                          <a:lnTo>
                            <a:pt x="0" y="456"/>
                          </a:lnTo>
                          <a:lnTo>
                            <a:pt x="0" y="335"/>
                          </a:lnTo>
                          <a:lnTo>
                            <a:pt x="8" y="231"/>
                          </a:lnTo>
                          <a:lnTo>
                            <a:pt x="17" y="123"/>
                          </a:lnTo>
                          <a:lnTo>
                            <a:pt x="47" y="39"/>
                          </a:lnTo>
                          <a:lnTo>
                            <a:pt x="65" y="0"/>
                          </a:lnTo>
                          <a:lnTo>
                            <a:pt x="101" y="0"/>
                          </a:lnTo>
                          <a:lnTo>
                            <a:pt x="74" y="116"/>
                          </a:lnTo>
                          <a:lnTo>
                            <a:pt x="65" y="212"/>
                          </a:lnTo>
                          <a:lnTo>
                            <a:pt x="62" y="333"/>
                          </a:lnTo>
                          <a:lnTo>
                            <a:pt x="62" y="456"/>
                          </a:lnTo>
                          <a:lnTo>
                            <a:pt x="65" y="596"/>
                          </a:lnTo>
                          <a:lnTo>
                            <a:pt x="74" y="675"/>
                          </a:lnTo>
                          <a:lnTo>
                            <a:pt x="83" y="704"/>
                          </a:lnTo>
                          <a:lnTo>
                            <a:pt x="29" y="697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47" name="Freeform 155"/>
                    <p:cNvSpPr>
                      <a:spLocks/>
                    </p:cNvSpPr>
                    <p:nvPr/>
                  </p:nvSpPr>
                  <p:spPr bwMode="auto">
                    <a:xfrm>
                      <a:off x="5699" y="1007"/>
                      <a:ext cx="101" cy="742"/>
                    </a:xfrm>
                    <a:custGeom>
                      <a:avLst/>
                      <a:gdLst>
                        <a:gd name="T0" fmla="*/ 35 w 101"/>
                        <a:gd name="T1" fmla="*/ 708 h 742"/>
                        <a:gd name="T2" fmla="*/ 11 w 101"/>
                        <a:gd name="T3" fmla="*/ 578 h 742"/>
                        <a:gd name="T4" fmla="*/ 2 w 101"/>
                        <a:gd name="T5" fmla="*/ 453 h 742"/>
                        <a:gd name="T6" fmla="*/ 0 w 101"/>
                        <a:gd name="T7" fmla="*/ 325 h 742"/>
                        <a:gd name="T8" fmla="*/ 0 w 101"/>
                        <a:gd name="T9" fmla="*/ 179 h 742"/>
                        <a:gd name="T10" fmla="*/ 17 w 101"/>
                        <a:gd name="T11" fmla="*/ 77 h 742"/>
                        <a:gd name="T12" fmla="*/ 26 w 101"/>
                        <a:gd name="T13" fmla="*/ 5 h 742"/>
                        <a:gd name="T14" fmla="*/ 71 w 101"/>
                        <a:gd name="T15" fmla="*/ 0 h 742"/>
                        <a:gd name="T16" fmla="*/ 62 w 101"/>
                        <a:gd name="T17" fmla="*/ 70 h 742"/>
                        <a:gd name="T18" fmla="*/ 44 w 101"/>
                        <a:gd name="T19" fmla="*/ 188 h 742"/>
                        <a:gd name="T20" fmla="*/ 47 w 101"/>
                        <a:gd name="T21" fmla="*/ 301 h 742"/>
                        <a:gd name="T22" fmla="*/ 62 w 101"/>
                        <a:gd name="T23" fmla="*/ 453 h 742"/>
                        <a:gd name="T24" fmla="*/ 74 w 101"/>
                        <a:gd name="T25" fmla="*/ 583 h 742"/>
                        <a:gd name="T26" fmla="*/ 89 w 101"/>
                        <a:gd name="T27" fmla="*/ 655 h 742"/>
                        <a:gd name="T28" fmla="*/ 101 w 101"/>
                        <a:gd name="T29" fmla="*/ 742 h 742"/>
                        <a:gd name="T30" fmla="*/ 35 w 101"/>
                        <a:gd name="T31" fmla="*/ 708 h 74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101" h="742">
                          <a:moveTo>
                            <a:pt x="35" y="708"/>
                          </a:moveTo>
                          <a:lnTo>
                            <a:pt x="11" y="578"/>
                          </a:lnTo>
                          <a:lnTo>
                            <a:pt x="2" y="453"/>
                          </a:lnTo>
                          <a:lnTo>
                            <a:pt x="0" y="325"/>
                          </a:lnTo>
                          <a:lnTo>
                            <a:pt x="0" y="179"/>
                          </a:lnTo>
                          <a:lnTo>
                            <a:pt x="17" y="77"/>
                          </a:lnTo>
                          <a:lnTo>
                            <a:pt x="26" y="5"/>
                          </a:lnTo>
                          <a:lnTo>
                            <a:pt x="71" y="0"/>
                          </a:lnTo>
                          <a:lnTo>
                            <a:pt x="62" y="70"/>
                          </a:lnTo>
                          <a:lnTo>
                            <a:pt x="44" y="188"/>
                          </a:lnTo>
                          <a:lnTo>
                            <a:pt x="47" y="301"/>
                          </a:lnTo>
                          <a:lnTo>
                            <a:pt x="62" y="453"/>
                          </a:lnTo>
                          <a:lnTo>
                            <a:pt x="74" y="583"/>
                          </a:lnTo>
                          <a:lnTo>
                            <a:pt x="89" y="655"/>
                          </a:lnTo>
                          <a:lnTo>
                            <a:pt x="101" y="742"/>
                          </a:lnTo>
                          <a:lnTo>
                            <a:pt x="35" y="708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48" name="Freeform 156"/>
                    <p:cNvSpPr>
                      <a:spLocks/>
                    </p:cNvSpPr>
                    <p:nvPr/>
                  </p:nvSpPr>
                  <p:spPr bwMode="auto">
                    <a:xfrm>
                      <a:off x="5801" y="1026"/>
                      <a:ext cx="68" cy="236"/>
                    </a:xfrm>
                    <a:custGeom>
                      <a:avLst/>
                      <a:gdLst>
                        <a:gd name="T0" fmla="*/ 18 w 68"/>
                        <a:gd name="T1" fmla="*/ 0 h 236"/>
                        <a:gd name="T2" fmla="*/ 0 w 68"/>
                        <a:gd name="T3" fmla="*/ 68 h 236"/>
                        <a:gd name="T4" fmla="*/ 0 w 68"/>
                        <a:gd name="T5" fmla="*/ 134 h 236"/>
                        <a:gd name="T6" fmla="*/ 9 w 68"/>
                        <a:gd name="T7" fmla="*/ 212 h 236"/>
                        <a:gd name="T8" fmla="*/ 18 w 68"/>
                        <a:gd name="T9" fmla="*/ 236 h 236"/>
                        <a:gd name="T10" fmla="*/ 63 w 68"/>
                        <a:gd name="T11" fmla="*/ 190 h 236"/>
                        <a:gd name="T12" fmla="*/ 45 w 68"/>
                        <a:gd name="T13" fmla="*/ 117 h 236"/>
                        <a:gd name="T14" fmla="*/ 51 w 68"/>
                        <a:gd name="T15" fmla="*/ 44 h 236"/>
                        <a:gd name="T16" fmla="*/ 68 w 68"/>
                        <a:gd name="T17" fmla="*/ 10 h 236"/>
                        <a:gd name="T18" fmla="*/ 18 w 68"/>
                        <a:gd name="T19" fmla="*/ 0 h 2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68" h="236">
                          <a:moveTo>
                            <a:pt x="18" y="0"/>
                          </a:moveTo>
                          <a:lnTo>
                            <a:pt x="0" y="68"/>
                          </a:lnTo>
                          <a:lnTo>
                            <a:pt x="0" y="134"/>
                          </a:lnTo>
                          <a:lnTo>
                            <a:pt x="9" y="212"/>
                          </a:lnTo>
                          <a:lnTo>
                            <a:pt x="18" y="236"/>
                          </a:lnTo>
                          <a:lnTo>
                            <a:pt x="63" y="190"/>
                          </a:lnTo>
                          <a:lnTo>
                            <a:pt x="45" y="117"/>
                          </a:lnTo>
                          <a:lnTo>
                            <a:pt x="51" y="44"/>
                          </a:lnTo>
                          <a:lnTo>
                            <a:pt x="68" y="10"/>
                          </a:lnTo>
                          <a:lnTo>
                            <a:pt x="18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49" name="Freeform 157"/>
                    <p:cNvSpPr>
                      <a:spLocks/>
                    </p:cNvSpPr>
                    <p:nvPr/>
                  </p:nvSpPr>
                  <p:spPr bwMode="auto">
                    <a:xfrm>
                      <a:off x="5912" y="1063"/>
                      <a:ext cx="70" cy="182"/>
                    </a:xfrm>
                    <a:custGeom>
                      <a:avLst/>
                      <a:gdLst>
                        <a:gd name="T0" fmla="*/ 18 w 70"/>
                        <a:gd name="T1" fmla="*/ 0 h 182"/>
                        <a:gd name="T2" fmla="*/ 0 w 70"/>
                        <a:gd name="T3" fmla="*/ 61 h 182"/>
                        <a:gd name="T4" fmla="*/ 0 w 70"/>
                        <a:gd name="T5" fmla="*/ 124 h 182"/>
                        <a:gd name="T6" fmla="*/ 18 w 70"/>
                        <a:gd name="T7" fmla="*/ 170 h 182"/>
                        <a:gd name="T8" fmla="*/ 70 w 70"/>
                        <a:gd name="T9" fmla="*/ 182 h 182"/>
                        <a:gd name="T10" fmla="*/ 50 w 70"/>
                        <a:gd name="T11" fmla="*/ 139 h 182"/>
                        <a:gd name="T12" fmla="*/ 53 w 70"/>
                        <a:gd name="T13" fmla="*/ 73 h 182"/>
                        <a:gd name="T14" fmla="*/ 70 w 70"/>
                        <a:gd name="T15" fmla="*/ 24 h 182"/>
                        <a:gd name="T16" fmla="*/ 18 w 70"/>
                        <a:gd name="T17" fmla="*/ 0 h 1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70" h="182">
                          <a:moveTo>
                            <a:pt x="18" y="0"/>
                          </a:moveTo>
                          <a:lnTo>
                            <a:pt x="0" y="61"/>
                          </a:lnTo>
                          <a:lnTo>
                            <a:pt x="0" y="124"/>
                          </a:lnTo>
                          <a:lnTo>
                            <a:pt x="18" y="170"/>
                          </a:lnTo>
                          <a:lnTo>
                            <a:pt x="70" y="182"/>
                          </a:lnTo>
                          <a:lnTo>
                            <a:pt x="50" y="139"/>
                          </a:lnTo>
                          <a:lnTo>
                            <a:pt x="53" y="73"/>
                          </a:lnTo>
                          <a:lnTo>
                            <a:pt x="70" y="24"/>
                          </a:lnTo>
                          <a:lnTo>
                            <a:pt x="18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50" name="Freeform 158"/>
                    <p:cNvSpPr>
                      <a:spLocks/>
                    </p:cNvSpPr>
                    <p:nvPr/>
                  </p:nvSpPr>
                  <p:spPr bwMode="auto">
                    <a:xfrm>
                      <a:off x="6026" y="1123"/>
                      <a:ext cx="54" cy="159"/>
                    </a:xfrm>
                    <a:custGeom>
                      <a:avLst/>
                      <a:gdLst>
                        <a:gd name="T0" fmla="*/ 12 w 54"/>
                        <a:gd name="T1" fmla="*/ 0 h 159"/>
                        <a:gd name="T2" fmla="*/ 0 w 54"/>
                        <a:gd name="T3" fmla="*/ 34 h 159"/>
                        <a:gd name="T4" fmla="*/ 0 w 54"/>
                        <a:gd name="T5" fmla="*/ 95 h 159"/>
                        <a:gd name="T6" fmla="*/ 8 w 54"/>
                        <a:gd name="T7" fmla="*/ 144 h 159"/>
                        <a:gd name="T8" fmla="*/ 54 w 54"/>
                        <a:gd name="T9" fmla="*/ 159 h 159"/>
                        <a:gd name="T10" fmla="*/ 35 w 54"/>
                        <a:gd name="T11" fmla="*/ 110 h 159"/>
                        <a:gd name="T12" fmla="*/ 35 w 54"/>
                        <a:gd name="T13" fmla="*/ 58 h 159"/>
                        <a:gd name="T14" fmla="*/ 46 w 54"/>
                        <a:gd name="T15" fmla="*/ 12 h 159"/>
                        <a:gd name="T16" fmla="*/ 12 w 54"/>
                        <a:gd name="T17" fmla="*/ 0 h 1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54" h="159">
                          <a:moveTo>
                            <a:pt x="12" y="0"/>
                          </a:moveTo>
                          <a:lnTo>
                            <a:pt x="0" y="34"/>
                          </a:lnTo>
                          <a:lnTo>
                            <a:pt x="0" y="95"/>
                          </a:lnTo>
                          <a:lnTo>
                            <a:pt x="8" y="144"/>
                          </a:lnTo>
                          <a:lnTo>
                            <a:pt x="54" y="159"/>
                          </a:lnTo>
                          <a:lnTo>
                            <a:pt x="35" y="110"/>
                          </a:lnTo>
                          <a:lnTo>
                            <a:pt x="35" y="58"/>
                          </a:lnTo>
                          <a:lnTo>
                            <a:pt x="46" y="12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</p:grpSp>
          </p:grpSp>
        </p:grpSp>
        <p:grpSp>
          <p:nvGrpSpPr>
            <p:cNvPr id="59551" name="Group 159"/>
            <p:cNvGrpSpPr>
              <a:grpSpLocks/>
            </p:cNvGrpSpPr>
            <p:nvPr/>
          </p:nvGrpSpPr>
          <p:grpSpPr bwMode="auto">
            <a:xfrm>
              <a:off x="4924" y="720"/>
              <a:ext cx="833" cy="546"/>
              <a:chOff x="4848" y="432"/>
              <a:chExt cx="1200" cy="816"/>
            </a:xfrm>
          </p:grpSpPr>
          <p:sp>
            <p:nvSpPr>
              <p:cNvPr id="59552" name="AutoShape 160"/>
              <p:cNvSpPr>
                <a:spLocks noChangeArrowheads="1"/>
              </p:cNvSpPr>
              <p:nvPr/>
            </p:nvSpPr>
            <p:spPr bwMode="auto">
              <a:xfrm>
                <a:off x="4848" y="432"/>
                <a:ext cx="1200" cy="816"/>
              </a:xfrm>
              <a:prstGeom prst="wedgeEllipseCallout">
                <a:avLst>
                  <a:gd name="adj1" fmla="val -31000"/>
                  <a:gd name="adj2" fmla="val 59435"/>
                </a:avLst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lang="pt-BR" altLang="pt-BR" sz="28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59553" name="Group 161" descr="Hortênsia"/>
              <p:cNvGrpSpPr>
                <a:grpSpLocks/>
              </p:cNvGrpSpPr>
              <p:nvPr/>
            </p:nvGrpSpPr>
            <p:grpSpPr bwMode="auto">
              <a:xfrm>
                <a:off x="5232" y="528"/>
                <a:ext cx="389" cy="590"/>
                <a:chOff x="3859" y="1"/>
                <a:chExt cx="1417" cy="2474"/>
              </a:xfrm>
            </p:grpSpPr>
            <p:sp>
              <p:nvSpPr>
                <p:cNvPr id="59554" name="Freeform 162"/>
                <p:cNvSpPr>
                  <a:spLocks/>
                </p:cNvSpPr>
                <p:nvPr/>
              </p:nvSpPr>
              <p:spPr bwMode="auto">
                <a:xfrm>
                  <a:off x="4541" y="574"/>
                  <a:ext cx="283" cy="404"/>
                </a:xfrm>
                <a:custGeom>
                  <a:avLst/>
                  <a:gdLst>
                    <a:gd name="T0" fmla="*/ 3 w 283"/>
                    <a:gd name="T1" fmla="*/ 207 h 404"/>
                    <a:gd name="T2" fmla="*/ 12 w 283"/>
                    <a:gd name="T3" fmla="*/ 162 h 404"/>
                    <a:gd name="T4" fmla="*/ 38 w 283"/>
                    <a:gd name="T5" fmla="*/ 122 h 404"/>
                    <a:gd name="T6" fmla="*/ 73 w 283"/>
                    <a:gd name="T7" fmla="*/ 101 h 404"/>
                    <a:gd name="T8" fmla="*/ 108 w 283"/>
                    <a:gd name="T9" fmla="*/ 84 h 404"/>
                    <a:gd name="T10" fmla="*/ 117 w 283"/>
                    <a:gd name="T11" fmla="*/ 0 h 404"/>
                    <a:gd name="T12" fmla="*/ 149 w 283"/>
                    <a:gd name="T13" fmla="*/ 9 h 404"/>
                    <a:gd name="T14" fmla="*/ 143 w 283"/>
                    <a:gd name="T15" fmla="*/ 88 h 404"/>
                    <a:gd name="T16" fmla="*/ 178 w 283"/>
                    <a:gd name="T17" fmla="*/ 94 h 404"/>
                    <a:gd name="T18" fmla="*/ 230 w 283"/>
                    <a:gd name="T19" fmla="*/ 118 h 404"/>
                    <a:gd name="T20" fmla="*/ 271 w 283"/>
                    <a:gd name="T21" fmla="*/ 175 h 404"/>
                    <a:gd name="T22" fmla="*/ 283 w 283"/>
                    <a:gd name="T23" fmla="*/ 235 h 404"/>
                    <a:gd name="T24" fmla="*/ 274 w 283"/>
                    <a:gd name="T25" fmla="*/ 302 h 404"/>
                    <a:gd name="T26" fmla="*/ 254 w 283"/>
                    <a:gd name="T27" fmla="*/ 361 h 404"/>
                    <a:gd name="T28" fmla="*/ 204 w 283"/>
                    <a:gd name="T29" fmla="*/ 393 h 404"/>
                    <a:gd name="T30" fmla="*/ 152 w 283"/>
                    <a:gd name="T31" fmla="*/ 404 h 404"/>
                    <a:gd name="T32" fmla="*/ 82 w 283"/>
                    <a:gd name="T33" fmla="*/ 404 h 404"/>
                    <a:gd name="T34" fmla="*/ 38 w 283"/>
                    <a:gd name="T35" fmla="*/ 366 h 404"/>
                    <a:gd name="T36" fmla="*/ 3 w 283"/>
                    <a:gd name="T37" fmla="*/ 308 h 404"/>
                    <a:gd name="T38" fmla="*/ 0 w 283"/>
                    <a:gd name="T39" fmla="*/ 265 h 404"/>
                    <a:gd name="T40" fmla="*/ 0 w 283"/>
                    <a:gd name="T41" fmla="*/ 235 h 404"/>
                    <a:gd name="T42" fmla="*/ 3 w 283"/>
                    <a:gd name="T43" fmla="*/ 207 h 4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83" h="404">
                      <a:moveTo>
                        <a:pt x="3" y="207"/>
                      </a:moveTo>
                      <a:lnTo>
                        <a:pt x="12" y="162"/>
                      </a:lnTo>
                      <a:lnTo>
                        <a:pt x="38" y="122"/>
                      </a:lnTo>
                      <a:lnTo>
                        <a:pt x="73" y="101"/>
                      </a:lnTo>
                      <a:lnTo>
                        <a:pt x="108" y="84"/>
                      </a:lnTo>
                      <a:lnTo>
                        <a:pt x="117" y="0"/>
                      </a:lnTo>
                      <a:lnTo>
                        <a:pt x="149" y="9"/>
                      </a:lnTo>
                      <a:lnTo>
                        <a:pt x="143" y="88"/>
                      </a:lnTo>
                      <a:lnTo>
                        <a:pt x="178" y="94"/>
                      </a:lnTo>
                      <a:lnTo>
                        <a:pt x="230" y="118"/>
                      </a:lnTo>
                      <a:lnTo>
                        <a:pt x="271" y="175"/>
                      </a:lnTo>
                      <a:lnTo>
                        <a:pt x="283" y="235"/>
                      </a:lnTo>
                      <a:lnTo>
                        <a:pt x="274" y="302"/>
                      </a:lnTo>
                      <a:lnTo>
                        <a:pt x="254" y="361"/>
                      </a:lnTo>
                      <a:lnTo>
                        <a:pt x="204" y="393"/>
                      </a:lnTo>
                      <a:lnTo>
                        <a:pt x="152" y="404"/>
                      </a:lnTo>
                      <a:lnTo>
                        <a:pt x="82" y="404"/>
                      </a:lnTo>
                      <a:lnTo>
                        <a:pt x="38" y="366"/>
                      </a:lnTo>
                      <a:lnTo>
                        <a:pt x="3" y="308"/>
                      </a:lnTo>
                      <a:lnTo>
                        <a:pt x="0" y="265"/>
                      </a:lnTo>
                      <a:lnTo>
                        <a:pt x="0" y="235"/>
                      </a:lnTo>
                      <a:lnTo>
                        <a:pt x="3" y="20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555" name="Freeform 163"/>
                <p:cNvSpPr>
                  <a:spLocks/>
                </p:cNvSpPr>
                <p:nvPr/>
              </p:nvSpPr>
              <p:spPr bwMode="auto">
                <a:xfrm>
                  <a:off x="4507" y="1001"/>
                  <a:ext cx="357" cy="738"/>
                </a:xfrm>
                <a:custGeom>
                  <a:avLst/>
                  <a:gdLst>
                    <a:gd name="T0" fmla="*/ 133 w 357"/>
                    <a:gd name="T1" fmla="*/ 12 h 738"/>
                    <a:gd name="T2" fmla="*/ 174 w 357"/>
                    <a:gd name="T3" fmla="*/ 0 h 738"/>
                    <a:gd name="T4" fmla="*/ 221 w 357"/>
                    <a:gd name="T5" fmla="*/ 7 h 738"/>
                    <a:gd name="T6" fmla="*/ 279 w 357"/>
                    <a:gd name="T7" fmla="*/ 48 h 738"/>
                    <a:gd name="T8" fmla="*/ 325 w 357"/>
                    <a:gd name="T9" fmla="*/ 130 h 738"/>
                    <a:gd name="T10" fmla="*/ 348 w 357"/>
                    <a:gd name="T11" fmla="*/ 210 h 738"/>
                    <a:gd name="T12" fmla="*/ 357 w 357"/>
                    <a:gd name="T13" fmla="*/ 304 h 738"/>
                    <a:gd name="T14" fmla="*/ 348 w 357"/>
                    <a:gd name="T15" fmla="*/ 405 h 738"/>
                    <a:gd name="T16" fmla="*/ 305 w 357"/>
                    <a:gd name="T17" fmla="*/ 535 h 738"/>
                    <a:gd name="T18" fmla="*/ 290 w 357"/>
                    <a:gd name="T19" fmla="*/ 543 h 738"/>
                    <a:gd name="T20" fmla="*/ 226 w 357"/>
                    <a:gd name="T21" fmla="*/ 651 h 738"/>
                    <a:gd name="T22" fmla="*/ 194 w 357"/>
                    <a:gd name="T23" fmla="*/ 714 h 738"/>
                    <a:gd name="T24" fmla="*/ 142 w 357"/>
                    <a:gd name="T25" fmla="*/ 736 h 738"/>
                    <a:gd name="T26" fmla="*/ 64 w 357"/>
                    <a:gd name="T27" fmla="*/ 738 h 738"/>
                    <a:gd name="T28" fmla="*/ 3 w 357"/>
                    <a:gd name="T29" fmla="*/ 714 h 738"/>
                    <a:gd name="T30" fmla="*/ 0 w 357"/>
                    <a:gd name="T31" fmla="*/ 666 h 738"/>
                    <a:gd name="T32" fmla="*/ 26 w 357"/>
                    <a:gd name="T33" fmla="*/ 601 h 738"/>
                    <a:gd name="T34" fmla="*/ 43 w 357"/>
                    <a:gd name="T35" fmla="*/ 562 h 738"/>
                    <a:gd name="T36" fmla="*/ 70 w 357"/>
                    <a:gd name="T37" fmla="*/ 519 h 738"/>
                    <a:gd name="T38" fmla="*/ 87 w 357"/>
                    <a:gd name="T39" fmla="*/ 475 h 738"/>
                    <a:gd name="T40" fmla="*/ 96 w 357"/>
                    <a:gd name="T41" fmla="*/ 405 h 738"/>
                    <a:gd name="T42" fmla="*/ 78 w 357"/>
                    <a:gd name="T43" fmla="*/ 326 h 738"/>
                    <a:gd name="T44" fmla="*/ 61 w 357"/>
                    <a:gd name="T45" fmla="*/ 260 h 738"/>
                    <a:gd name="T46" fmla="*/ 46 w 357"/>
                    <a:gd name="T47" fmla="*/ 210 h 738"/>
                    <a:gd name="T48" fmla="*/ 46 w 357"/>
                    <a:gd name="T49" fmla="*/ 128 h 738"/>
                    <a:gd name="T50" fmla="*/ 55 w 357"/>
                    <a:gd name="T51" fmla="*/ 92 h 738"/>
                    <a:gd name="T52" fmla="*/ 78 w 357"/>
                    <a:gd name="T53" fmla="*/ 43 h 738"/>
                    <a:gd name="T54" fmla="*/ 131 w 357"/>
                    <a:gd name="T55" fmla="*/ 12 h 738"/>
                    <a:gd name="T56" fmla="*/ 131 w 357"/>
                    <a:gd name="T57" fmla="*/ 14 h 738"/>
                    <a:gd name="T58" fmla="*/ 133 w 357"/>
                    <a:gd name="T59" fmla="*/ 12 h 7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57" h="738">
                      <a:moveTo>
                        <a:pt x="133" y="12"/>
                      </a:moveTo>
                      <a:lnTo>
                        <a:pt x="174" y="0"/>
                      </a:lnTo>
                      <a:lnTo>
                        <a:pt x="221" y="7"/>
                      </a:lnTo>
                      <a:lnTo>
                        <a:pt x="279" y="48"/>
                      </a:lnTo>
                      <a:lnTo>
                        <a:pt x="325" y="130"/>
                      </a:lnTo>
                      <a:lnTo>
                        <a:pt x="348" y="210"/>
                      </a:lnTo>
                      <a:lnTo>
                        <a:pt x="357" y="304"/>
                      </a:lnTo>
                      <a:lnTo>
                        <a:pt x="348" y="405"/>
                      </a:lnTo>
                      <a:lnTo>
                        <a:pt x="305" y="535"/>
                      </a:lnTo>
                      <a:lnTo>
                        <a:pt x="290" y="543"/>
                      </a:lnTo>
                      <a:lnTo>
                        <a:pt x="226" y="651"/>
                      </a:lnTo>
                      <a:lnTo>
                        <a:pt x="194" y="714"/>
                      </a:lnTo>
                      <a:lnTo>
                        <a:pt x="142" y="736"/>
                      </a:lnTo>
                      <a:lnTo>
                        <a:pt x="64" y="738"/>
                      </a:lnTo>
                      <a:lnTo>
                        <a:pt x="3" y="714"/>
                      </a:lnTo>
                      <a:lnTo>
                        <a:pt x="0" y="666"/>
                      </a:lnTo>
                      <a:lnTo>
                        <a:pt x="26" y="601"/>
                      </a:lnTo>
                      <a:lnTo>
                        <a:pt x="43" y="562"/>
                      </a:lnTo>
                      <a:lnTo>
                        <a:pt x="70" y="519"/>
                      </a:lnTo>
                      <a:lnTo>
                        <a:pt x="87" y="475"/>
                      </a:lnTo>
                      <a:lnTo>
                        <a:pt x="96" y="405"/>
                      </a:lnTo>
                      <a:lnTo>
                        <a:pt x="78" y="326"/>
                      </a:lnTo>
                      <a:lnTo>
                        <a:pt x="61" y="260"/>
                      </a:lnTo>
                      <a:lnTo>
                        <a:pt x="46" y="210"/>
                      </a:lnTo>
                      <a:lnTo>
                        <a:pt x="46" y="128"/>
                      </a:lnTo>
                      <a:lnTo>
                        <a:pt x="55" y="92"/>
                      </a:lnTo>
                      <a:lnTo>
                        <a:pt x="78" y="43"/>
                      </a:lnTo>
                      <a:lnTo>
                        <a:pt x="131" y="12"/>
                      </a:lnTo>
                      <a:lnTo>
                        <a:pt x="131" y="14"/>
                      </a:lnTo>
                      <a:lnTo>
                        <a:pt x="133" y="12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556" name="Freeform 164"/>
                <p:cNvSpPr>
                  <a:spLocks/>
                </p:cNvSpPr>
                <p:nvPr/>
              </p:nvSpPr>
              <p:spPr bwMode="auto">
                <a:xfrm>
                  <a:off x="3859" y="303"/>
                  <a:ext cx="721" cy="883"/>
                </a:xfrm>
                <a:custGeom>
                  <a:avLst/>
                  <a:gdLst>
                    <a:gd name="T0" fmla="*/ 642 w 721"/>
                    <a:gd name="T1" fmla="*/ 747 h 883"/>
                    <a:gd name="T2" fmla="*/ 694 w 721"/>
                    <a:gd name="T3" fmla="*/ 776 h 883"/>
                    <a:gd name="T4" fmla="*/ 721 w 721"/>
                    <a:gd name="T5" fmla="*/ 813 h 883"/>
                    <a:gd name="T6" fmla="*/ 715 w 721"/>
                    <a:gd name="T7" fmla="*/ 854 h 883"/>
                    <a:gd name="T8" fmla="*/ 686 w 721"/>
                    <a:gd name="T9" fmla="*/ 883 h 883"/>
                    <a:gd name="T10" fmla="*/ 654 w 721"/>
                    <a:gd name="T11" fmla="*/ 878 h 883"/>
                    <a:gd name="T12" fmla="*/ 584 w 721"/>
                    <a:gd name="T13" fmla="*/ 827 h 883"/>
                    <a:gd name="T14" fmla="*/ 476 w 721"/>
                    <a:gd name="T15" fmla="*/ 723 h 883"/>
                    <a:gd name="T16" fmla="*/ 380 w 721"/>
                    <a:gd name="T17" fmla="*/ 617 h 883"/>
                    <a:gd name="T18" fmla="*/ 305 w 721"/>
                    <a:gd name="T19" fmla="*/ 516 h 883"/>
                    <a:gd name="T20" fmla="*/ 244 w 721"/>
                    <a:gd name="T21" fmla="*/ 419 h 883"/>
                    <a:gd name="T22" fmla="*/ 200 w 721"/>
                    <a:gd name="T23" fmla="*/ 320 h 883"/>
                    <a:gd name="T24" fmla="*/ 171 w 721"/>
                    <a:gd name="T25" fmla="*/ 226 h 883"/>
                    <a:gd name="T26" fmla="*/ 162 w 721"/>
                    <a:gd name="T27" fmla="*/ 183 h 883"/>
                    <a:gd name="T28" fmla="*/ 87 w 721"/>
                    <a:gd name="T29" fmla="*/ 151 h 883"/>
                    <a:gd name="T30" fmla="*/ 0 w 721"/>
                    <a:gd name="T31" fmla="*/ 139 h 883"/>
                    <a:gd name="T32" fmla="*/ 5 w 721"/>
                    <a:gd name="T33" fmla="*/ 123 h 883"/>
                    <a:gd name="T34" fmla="*/ 87 w 721"/>
                    <a:gd name="T35" fmla="*/ 125 h 883"/>
                    <a:gd name="T36" fmla="*/ 122 w 721"/>
                    <a:gd name="T37" fmla="*/ 125 h 883"/>
                    <a:gd name="T38" fmla="*/ 87 w 721"/>
                    <a:gd name="T39" fmla="*/ 96 h 883"/>
                    <a:gd name="T40" fmla="*/ 49 w 721"/>
                    <a:gd name="T41" fmla="*/ 67 h 883"/>
                    <a:gd name="T42" fmla="*/ 26 w 721"/>
                    <a:gd name="T43" fmla="*/ 57 h 883"/>
                    <a:gd name="T44" fmla="*/ 43 w 721"/>
                    <a:gd name="T45" fmla="*/ 38 h 883"/>
                    <a:gd name="T46" fmla="*/ 75 w 721"/>
                    <a:gd name="T47" fmla="*/ 67 h 883"/>
                    <a:gd name="T48" fmla="*/ 145 w 721"/>
                    <a:gd name="T49" fmla="*/ 89 h 883"/>
                    <a:gd name="T50" fmla="*/ 145 w 721"/>
                    <a:gd name="T51" fmla="*/ 50 h 883"/>
                    <a:gd name="T52" fmla="*/ 127 w 721"/>
                    <a:gd name="T53" fmla="*/ 14 h 883"/>
                    <a:gd name="T54" fmla="*/ 127 w 721"/>
                    <a:gd name="T55" fmla="*/ 0 h 883"/>
                    <a:gd name="T56" fmla="*/ 145 w 721"/>
                    <a:gd name="T57" fmla="*/ 0 h 883"/>
                    <a:gd name="T58" fmla="*/ 174 w 721"/>
                    <a:gd name="T59" fmla="*/ 50 h 883"/>
                    <a:gd name="T60" fmla="*/ 200 w 721"/>
                    <a:gd name="T61" fmla="*/ 89 h 883"/>
                    <a:gd name="T62" fmla="*/ 226 w 721"/>
                    <a:gd name="T63" fmla="*/ 50 h 883"/>
                    <a:gd name="T64" fmla="*/ 232 w 721"/>
                    <a:gd name="T65" fmla="*/ 2 h 883"/>
                    <a:gd name="T66" fmla="*/ 258 w 721"/>
                    <a:gd name="T67" fmla="*/ 2 h 883"/>
                    <a:gd name="T68" fmla="*/ 250 w 721"/>
                    <a:gd name="T69" fmla="*/ 89 h 883"/>
                    <a:gd name="T70" fmla="*/ 200 w 721"/>
                    <a:gd name="T71" fmla="*/ 159 h 883"/>
                    <a:gd name="T72" fmla="*/ 209 w 721"/>
                    <a:gd name="T73" fmla="*/ 248 h 883"/>
                    <a:gd name="T74" fmla="*/ 252 w 721"/>
                    <a:gd name="T75" fmla="*/ 347 h 883"/>
                    <a:gd name="T76" fmla="*/ 319 w 721"/>
                    <a:gd name="T77" fmla="*/ 443 h 883"/>
                    <a:gd name="T78" fmla="*/ 407 w 721"/>
                    <a:gd name="T79" fmla="*/ 557 h 883"/>
                    <a:gd name="T80" fmla="*/ 488 w 721"/>
                    <a:gd name="T81" fmla="*/ 644 h 883"/>
                    <a:gd name="T82" fmla="*/ 581 w 721"/>
                    <a:gd name="T83" fmla="*/ 716 h 883"/>
                    <a:gd name="T84" fmla="*/ 642 w 721"/>
                    <a:gd name="T85" fmla="*/ 747 h 8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21" h="883">
                      <a:moveTo>
                        <a:pt x="642" y="747"/>
                      </a:moveTo>
                      <a:lnTo>
                        <a:pt x="694" y="776"/>
                      </a:lnTo>
                      <a:lnTo>
                        <a:pt x="721" y="813"/>
                      </a:lnTo>
                      <a:lnTo>
                        <a:pt x="715" y="854"/>
                      </a:lnTo>
                      <a:lnTo>
                        <a:pt x="686" y="883"/>
                      </a:lnTo>
                      <a:lnTo>
                        <a:pt x="654" y="878"/>
                      </a:lnTo>
                      <a:lnTo>
                        <a:pt x="584" y="827"/>
                      </a:lnTo>
                      <a:lnTo>
                        <a:pt x="476" y="723"/>
                      </a:lnTo>
                      <a:lnTo>
                        <a:pt x="380" y="617"/>
                      </a:lnTo>
                      <a:lnTo>
                        <a:pt x="305" y="516"/>
                      </a:lnTo>
                      <a:lnTo>
                        <a:pt x="244" y="419"/>
                      </a:lnTo>
                      <a:lnTo>
                        <a:pt x="200" y="320"/>
                      </a:lnTo>
                      <a:lnTo>
                        <a:pt x="171" y="226"/>
                      </a:lnTo>
                      <a:lnTo>
                        <a:pt x="162" y="183"/>
                      </a:lnTo>
                      <a:lnTo>
                        <a:pt x="87" y="151"/>
                      </a:lnTo>
                      <a:lnTo>
                        <a:pt x="0" y="139"/>
                      </a:lnTo>
                      <a:lnTo>
                        <a:pt x="5" y="123"/>
                      </a:lnTo>
                      <a:lnTo>
                        <a:pt x="87" y="125"/>
                      </a:lnTo>
                      <a:lnTo>
                        <a:pt x="122" y="125"/>
                      </a:lnTo>
                      <a:lnTo>
                        <a:pt x="87" y="96"/>
                      </a:lnTo>
                      <a:lnTo>
                        <a:pt x="49" y="67"/>
                      </a:lnTo>
                      <a:lnTo>
                        <a:pt x="26" y="57"/>
                      </a:lnTo>
                      <a:lnTo>
                        <a:pt x="43" y="38"/>
                      </a:lnTo>
                      <a:lnTo>
                        <a:pt x="75" y="67"/>
                      </a:lnTo>
                      <a:lnTo>
                        <a:pt x="145" y="89"/>
                      </a:lnTo>
                      <a:lnTo>
                        <a:pt x="145" y="50"/>
                      </a:lnTo>
                      <a:lnTo>
                        <a:pt x="127" y="14"/>
                      </a:lnTo>
                      <a:lnTo>
                        <a:pt x="127" y="0"/>
                      </a:lnTo>
                      <a:lnTo>
                        <a:pt x="145" y="0"/>
                      </a:lnTo>
                      <a:lnTo>
                        <a:pt x="174" y="50"/>
                      </a:lnTo>
                      <a:lnTo>
                        <a:pt x="200" y="89"/>
                      </a:lnTo>
                      <a:lnTo>
                        <a:pt x="226" y="50"/>
                      </a:lnTo>
                      <a:lnTo>
                        <a:pt x="232" y="2"/>
                      </a:lnTo>
                      <a:lnTo>
                        <a:pt x="258" y="2"/>
                      </a:lnTo>
                      <a:lnTo>
                        <a:pt x="250" y="89"/>
                      </a:lnTo>
                      <a:lnTo>
                        <a:pt x="200" y="159"/>
                      </a:lnTo>
                      <a:lnTo>
                        <a:pt x="209" y="248"/>
                      </a:lnTo>
                      <a:lnTo>
                        <a:pt x="252" y="347"/>
                      </a:lnTo>
                      <a:lnTo>
                        <a:pt x="319" y="443"/>
                      </a:lnTo>
                      <a:lnTo>
                        <a:pt x="407" y="557"/>
                      </a:lnTo>
                      <a:lnTo>
                        <a:pt x="488" y="644"/>
                      </a:lnTo>
                      <a:lnTo>
                        <a:pt x="581" y="716"/>
                      </a:lnTo>
                      <a:lnTo>
                        <a:pt x="642" y="74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557" name="Freeform 165"/>
                <p:cNvSpPr>
                  <a:spLocks/>
                </p:cNvSpPr>
                <p:nvPr/>
              </p:nvSpPr>
              <p:spPr bwMode="auto">
                <a:xfrm>
                  <a:off x="4743" y="1"/>
                  <a:ext cx="533" cy="1143"/>
                </a:xfrm>
                <a:custGeom>
                  <a:avLst/>
                  <a:gdLst>
                    <a:gd name="T0" fmla="*/ 26 w 533"/>
                    <a:gd name="T1" fmla="*/ 1058 h 1143"/>
                    <a:gd name="T2" fmla="*/ 79 w 533"/>
                    <a:gd name="T3" fmla="*/ 990 h 1143"/>
                    <a:gd name="T4" fmla="*/ 163 w 533"/>
                    <a:gd name="T5" fmla="*/ 882 h 1143"/>
                    <a:gd name="T6" fmla="*/ 201 w 533"/>
                    <a:gd name="T7" fmla="*/ 780 h 1143"/>
                    <a:gd name="T8" fmla="*/ 250 w 533"/>
                    <a:gd name="T9" fmla="*/ 613 h 1143"/>
                    <a:gd name="T10" fmla="*/ 294 w 533"/>
                    <a:gd name="T11" fmla="*/ 469 h 1143"/>
                    <a:gd name="T12" fmla="*/ 312 w 533"/>
                    <a:gd name="T13" fmla="*/ 345 h 1143"/>
                    <a:gd name="T14" fmla="*/ 341 w 533"/>
                    <a:gd name="T15" fmla="*/ 203 h 1143"/>
                    <a:gd name="T16" fmla="*/ 332 w 533"/>
                    <a:gd name="T17" fmla="*/ 145 h 1143"/>
                    <a:gd name="T18" fmla="*/ 280 w 533"/>
                    <a:gd name="T19" fmla="*/ 99 h 1143"/>
                    <a:gd name="T20" fmla="*/ 250 w 533"/>
                    <a:gd name="T21" fmla="*/ 50 h 1143"/>
                    <a:gd name="T22" fmla="*/ 271 w 533"/>
                    <a:gd name="T23" fmla="*/ 29 h 1143"/>
                    <a:gd name="T24" fmla="*/ 294 w 533"/>
                    <a:gd name="T25" fmla="*/ 70 h 1143"/>
                    <a:gd name="T26" fmla="*/ 332 w 533"/>
                    <a:gd name="T27" fmla="*/ 92 h 1143"/>
                    <a:gd name="T28" fmla="*/ 332 w 533"/>
                    <a:gd name="T29" fmla="*/ 58 h 1143"/>
                    <a:gd name="T30" fmla="*/ 332 w 533"/>
                    <a:gd name="T31" fmla="*/ 0 h 1143"/>
                    <a:gd name="T32" fmla="*/ 349 w 533"/>
                    <a:gd name="T33" fmla="*/ 0 h 1143"/>
                    <a:gd name="T34" fmla="*/ 364 w 533"/>
                    <a:gd name="T35" fmla="*/ 58 h 1143"/>
                    <a:gd name="T36" fmla="*/ 376 w 533"/>
                    <a:gd name="T37" fmla="*/ 87 h 1143"/>
                    <a:gd name="T38" fmla="*/ 419 w 533"/>
                    <a:gd name="T39" fmla="*/ 43 h 1143"/>
                    <a:gd name="T40" fmla="*/ 437 w 533"/>
                    <a:gd name="T41" fmla="*/ 0 h 1143"/>
                    <a:gd name="T42" fmla="*/ 463 w 533"/>
                    <a:gd name="T43" fmla="*/ 19 h 1143"/>
                    <a:gd name="T44" fmla="*/ 437 w 533"/>
                    <a:gd name="T45" fmla="*/ 65 h 1143"/>
                    <a:gd name="T46" fmla="*/ 411 w 533"/>
                    <a:gd name="T47" fmla="*/ 108 h 1143"/>
                    <a:gd name="T48" fmla="*/ 486 w 533"/>
                    <a:gd name="T49" fmla="*/ 94 h 1143"/>
                    <a:gd name="T50" fmla="*/ 524 w 533"/>
                    <a:gd name="T51" fmla="*/ 72 h 1143"/>
                    <a:gd name="T52" fmla="*/ 533 w 533"/>
                    <a:gd name="T53" fmla="*/ 87 h 1143"/>
                    <a:gd name="T54" fmla="*/ 495 w 533"/>
                    <a:gd name="T55" fmla="*/ 113 h 1143"/>
                    <a:gd name="T56" fmla="*/ 451 w 533"/>
                    <a:gd name="T57" fmla="*/ 128 h 1143"/>
                    <a:gd name="T58" fmla="*/ 408 w 533"/>
                    <a:gd name="T59" fmla="*/ 159 h 1143"/>
                    <a:gd name="T60" fmla="*/ 382 w 533"/>
                    <a:gd name="T61" fmla="*/ 215 h 1143"/>
                    <a:gd name="T62" fmla="*/ 355 w 533"/>
                    <a:gd name="T63" fmla="*/ 311 h 1143"/>
                    <a:gd name="T64" fmla="*/ 329 w 533"/>
                    <a:gd name="T65" fmla="*/ 464 h 1143"/>
                    <a:gd name="T66" fmla="*/ 303 w 533"/>
                    <a:gd name="T67" fmla="*/ 587 h 1143"/>
                    <a:gd name="T68" fmla="*/ 271 w 533"/>
                    <a:gd name="T69" fmla="*/ 703 h 1143"/>
                    <a:gd name="T70" fmla="*/ 233 w 533"/>
                    <a:gd name="T71" fmla="*/ 831 h 1143"/>
                    <a:gd name="T72" fmla="*/ 189 w 533"/>
                    <a:gd name="T73" fmla="*/ 947 h 1143"/>
                    <a:gd name="T74" fmla="*/ 128 w 533"/>
                    <a:gd name="T75" fmla="*/ 1044 h 1143"/>
                    <a:gd name="T76" fmla="*/ 67 w 533"/>
                    <a:gd name="T77" fmla="*/ 1114 h 1143"/>
                    <a:gd name="T78" fmla="*/ 23 w 533"/>
                    <a:gd name="T79" fmla="*/ 1143 h 1143"/>
                    <a:gd name="T80" fmla="*/ 6 w 533"/>
                    <a:gd name="T81" fmla="*/ 1128 h 1143"/>
                    <a:gd name="T82" fmla="*/ 0 w 533"/>
                    <a:gd name="T83" fmla="*/ 1099 h 1143"/>
                    <a:gd name="T84" fmla="*/ 26 w 533"/>
                    <a:gd name="T85" fmla="*/ 1058 h 1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33" h="1143">
                      <a:moveTo>
                        <a:pt x="26" y="1058"/>
                      </a:moveTo>
                      <a:lnTo>
                        <a:pt x="79" y="990"/>
                      </a:lnTo>
                      <a:lnTo>
                        <a:pt x="163" y="882"/>
                      </a:lnTo>
                      <a:lnTo>
                        <a:pt x="201" y="780"/>
                      </a:lnTo>
                      <a:lnTo>
                        <a:pt x="250" y="613"/>
                      </a:lnTo>
                      <a:lnTo>
                        <a:pt x="294" y="469"/>
                      </a:lnTo>
                      <a:lnTo>
                        <a:pt x="312" y="345"/>
                      </a:lnTo>
                      <a:lnTo>
                        <a:pt x="341" y="203"/>
                      </a:lnTo>
                      <a:lnTo>
                        <a:pt x="332" y="145"/>
                      </a:lnTo>
                      <a:lnTo>
                        <a:pt x="280" y="99"/>
                      </a:lnTo>
                      <a:lnTo>
                        <a:pt x="250" y="50"/>
                      </a:lnTo>
                      <a:lnTo>
                        <a:pt x="271" y="29"/>
                      </a:lnTo>
                      <a:lnTo>
                        <a:pt x="294" y="70"/>
                      </a:lnTo>
                      <a:lnTo>
                        <a:pt x="332" y="92"/>
                      </a:lnTo>
                      <a:lnTo>
                        <a:pt x="332" y="58"/>
                      </a:lnTo>
                      <a:lnTo>
                        <a:pt x="332" y="0"/>
                      </a:lnTo>
                      <a:lnTo>
                        <a:pt x="349" y="0"/>
                      </a:lnTo>
                      <a:lnTo>
                        <a:pt x="364" y="58"/>
                      </a:lnTo>
                      <a:lnTo>
                        <a:pt x="376" y="87"/>
                      </a:lnTo>
                      <a:lnTo>
                        <a:pt x="419" y="43"/>
                      </a:lnTo>
                      <a:lnTo>
                        <a:pt x="437" y="0"/>
                      </a:lnTo>
                      <a:lnTo>
                        <a:pt x="463" y="19"/>
                      </a:lnTo>
                      <a:lnTo>
                        <a:pt x="437" y="65"/>
                      </a:lnTo>
                      <a:lnTo>
                        <a:pt x="411" y="108"/>
                      </a:lnTo>
                      <a:lnTo>
                        <a:pt x="486" y="94"/>
                      </a:lnTo>
                      <a:lnTo>
                        <a:pt x="524" y="72"/>
                      </a:lnTo>
                      <a:lnTo>
                        <a:pt x="533" y="87"/>
                      </a:lnTo>
                      <a:lnTo>
                        <a:pt x="495" y="113"/>
                      </a:lnTo>
                      <a:lnTo>
                        <a:pt x="451" y="128"/>
                      </a:lnTo>
                      <a:lnTo>
                        <a:pt x="408" y="159"/>
                      </a:lnTo>
                      <a:lnTo>
                        <a:pt x="382" y="215"/>
                      </a:lnTo>
                      <a:lnTo>
                        <a:pt x="355" y="311"/>
                      </a:lnTo>
                      <a:lnTo>
                        <a:pt x="329" y="464"/>
                      </a:lnTo>
                      <a:lnTo>
                        <a:pt x="303" y="587"/>
                      </a:lnTo>
                      <a:lnTo>
                        <a:pt x="271" y="703"/>
                      </a:lnTo>
                      <a:lnTo>
                        <a:pt x="233" y="831"/>
                      </a:lnTo>
                      <a:lnTo>
                        <a:pt x="189" y="947"/>
                      </a:lnTo>
                      <a:lnTo>
                        <a:pt x="128" y="1044"/>
                      </a:lnTo>
                      <a:lnTo>
                        <a:pt x="67" y="1114"/>
                      </a:lnTo>
                      <a:lnTo>
                        <a:pt x="23" y="1143"/>
                      </a:lnTo>
                      <a:lnTo>
                        <a:pt x="6" y="1128"/>
                      </a:lnTo>
                      <a:lnTo>
                        <a:pt x="0" y="1099"/>
                      </a:lnTo>
                      <a:lnTo>
                        <a:pt x="26" y="105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558" name="Freeform 166"/>
                <p:cNvSpPr>
                  <a:spLocks/>
                </p:cNvSpPr>
                <p:nvPr/>
              </p:nvSpPr>
              <p:spPr bwMode="auto">
                <a:xfrm>
                  <a:off x="4176" y="1639"/>
                  <a:ext cx="425" cy="836"/>
                </a:xfrm>
                <a:custGeom>
                  <a:avLst/>
                  <a:gdLst>
                    <a:gd name="T0" fmla="*/ 267 w 425"/>
                    <a:gd name="T1" fmla="*/ 121 h 836"/>
                    <a:gd name="T2" fmla="*/ 305 w 425"/>
                    <a:gd name="T3" fmla="*/ 70 h 836"/>
                    <a:gd name="T4" fmla="*/ 363 w 425"/>
                    <a:gd name="T5" fmla="*/ 0 h 836"/>
                    <a:gd name="T6" fmla="*/ 419 w 425"/>
                    <a:gd name="T7" fmla="*/ 7 h 836"/>
                    <a:gd name="T8" fmla="*/ 425 w 425"/>
                    <a:gd name="T9" fmla="*/ 63 h 836"/>
                    <a:gd name="T10" fmla="*/ 407 w 425"/>
                    <a:gd name="T11" fmla="*/ 94 h 836"/>
                    <a:gd name="T12" fmla="*/ 372 w 425"/>
                    <a:gd name="T13" fmla="*/ 130 h 836"/>
                    <a:gd name="T14" fmla="*/ 302 w 425"/>
                    <a:gd name="T15" fmla="*/ 181 h 836"/>
                    <a:gd name="T16" fmla="*/ 250 w 425"/>
                    <a:gd name="T17" fmla="*/ 231 h 836"/>
                    <a:gd name="T18" fmla="*/ 224 w 425"/>
                    <a:gd name="T19" fmla="*/ 275 h 836"/>
                    <a:gd name="T20" fmla="*/ 197 w 425"/>
                    <a:gd name="T21" fmla="*/ 330 h 836"/>
                    <a:gd name="T22" fmla="*/ 206 w 425"/>
                    <a:gd name="T23" fmla="*/ 403 h 836"/>
                    <a:gd name="T24" fmla="*/ 253 w 425"/>
                    <a:gd name="T25" fmla="*/ 448 h 836"/>
                    <a:gd name="T26" fmla="*/ 288 w 425"/>
                    <a:gd name="T27" fmla="*/ 518 h 836"/>
                    <a:gd name="T28" fmla="*/ 302 w 425"/>
                    <a:gd name="T29" fmla="*/ 593 h 836"/>
                    <a:gd name="T30" fmla="*/ 311 w 425"/>
                    <a:gd name="T31" fmla="*/ 684 h 836"/>
                    <a:gd name="T32" fmla="*/ 296 w 425"/>
                    <a:gd name="T33" fmla="*/ 771 h 836"/>
                    <a:gd name="T34" fmla="*/ 253 w 425"/>
                    <a:gd name="T35" fmla="*/ 793 h 836"/>
                    <a:gd name="T36" fmla="*/ 206 w 425"/>
                    <a:gd name="T37" fmla="*/ 786 h 836"/>
                    <a:gd name="T38" fmla="*/ 136 w 425"/>
                    <a:gd name="T39" fmla="*/ 800 h 836"/>
                    <a:gd name="T40" fmla="*/ 66 w 425"/>
                    <a:gd name="T41" fmla="*/ 836 h 836"/>
                    <a:gd name="T42" fmla="*/ 32 w 425"/>
                    <a:gd name="T43" fmla="*/ 829 h 836"/>
                    <a:gd name="T44" fmla="*/ 0 w 425"/>
                    <a:gd name="T45" fmla="*/ 800 h 836"/>
                    <a:gd name="T46" fmla="*/ 14 w 425"/>
                    <a:gd name="T47" fmla="*/ 786 h 836"/>
                    <a:gd name="T48" fmla="*/ 52 w 425"/>
                    <a:gd name="T49" fmla="*/ 774 h 836"/>
                    <a:gd name="T50" fmla="*/ 139 w 425"/>
                    <a:gd name="T51" fmla="*/ 757 h 836"/>
                    <a:gd name="T52" fmla="*/ 218 w 425"/>
                    <a:gd name="T53" fmla="*/ 757 h 836"/>
                    <a:gd name="T54" fmla="*/ 244 w 425"/>
                    <a:gd name="T55" fmla="*/ 757 h 836"/>
                    <a:gd name="T56" fmla="*/ 261 w 425"/>
                    <a:gd name="T57" fmla="*/ 735 h 836"/>
                    <a:gd name="T58" fmla="*/ 270 w 425"/>
                    <a:gd name="T59" fmla="*/ 692 h 836"/>
                    <a:gd name="T60" fmla="*/ 259 w 425"/>
                    <a:gd name="T61" fmla="*/ 605 h 836"/>
                    <a:gd name="T62" fmla="*/ 232 w 425"/>
                    <a:gd name="T63" fmla="*/ 521 h 836"/>
                    <a:gd name="T64" fmla="*/ 192 w 425"/>
                    <a:gd name="T65" fmla="*/ 475 h 836"/>
                    <a:gd name="T66" fmla="*/ 154 w 425"/>
                    <a:gd name="T67" fmla="*/ 431 h 836"/>
                    <a:gd name="T68" fmla="*/ 130 w 425"/>
                    <a:gd name="T69" fmla="*/ 369 h 836"/>
                    <a:gd name="T70" fmla="*/ 136 w 425"/>
                    <a:gd name="T71" fmla="*/ 304 h 836"/>
                    <a:gd name="T72" fmla="*/ 165 w 425"/>
                    <a:gd name="T73" fmla="*/ 239 h 836"/>
                    <a:gd name="T74" fmla="*/ 215 w 425"/>
                    <a:gd name="T75" fmla="*/ 181 h 836"/>
                    <a:gd name="T76" fmla="*/ 267 w 425"/>
                    <a:gd name="T77" fmla="*/ 121 h 8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425" h="836">
                      <a:moveTo>
                        <a:pt x="267" y="121"/>
                      </a:moveTo>
                      <a:lnTo>
                        <a:pt x="305" y="70"/>
                      </a:lnTo>
                      <a:lnTo>
                        <a:pt x="363" y="0"/>
                      </a:lnTo>
                      <a:lnTo>
                        <a:pt x="419" y="7"/>
                      </a:lnTo>
                      <a:lnTo>
                        <a:pt x="425" y="63"/>
                      </a:lnTo>
                      <a:lnTo>
                        <a:pt x="407" y="94"/>
                      </a:lnTo>
                      <a:lnTo>
                        <a:pt x="372" y="130"/>
                      </a:lnTo>
                      <a:lnTo>
                        <a:pt x="302" y="181"/>
                      </a:lnTo>
                      <a:lnTo>
                        <a:pt x="250" y="231"/>
                      </a:lnTo>
                      <a:lnTo>
                        <a:pt x="224" y="275"/>
                      </a:lnTo>
                      <a:lnTo>
                        <a:pt x="197" y="330"/>
                      </a:lnTo>
                      <a:lnTo>
                        <a:pt x="206" y="403"/>
                      </a:lnTo>
                      <a:lnTo>
                        <a:pt x="253" y="448"/>
                      </a:lnTo>
                      <a:lnTo>
                        <a:pt x="288" y="518"/>
                      </a:lnTo>
                      <a:lnTo>
                        <a:pt x="302" y="593"/>
                      </a:lnTo>
                      <a:lnTo>
                        <a:pt x="311" y="684"/>
                      </a:lnTo>
                      <a:lnTo>
                        <a:pt x="296" y="771"/>
                      </a:lnTo>
                      <a:lnTo>
                        <a:pt x="253" y="793"/>
                      </a:lnTo>
                      <a:lnTo>
                        <a:pt x="206" y="786"/>
                      </a:lnTo>
                      <a:lnTo>
                        <a:pt x="136" y="800"/>
                      </a:lnTo>
                      <a:lnTo>
                        <a:pt x="66" y="836"/>
                      </a:lnTo>
                      <a:lnTo>
                        <a:pt x="32" y="829"/>
                      </a:lnTo>
                      <a:lnTo>
                        <a:pt x="0" y="800"/>
                      </a:lnTo>
                      <a:lnTo>
                        <a:pt x="14" y="786"/>
                      </a:lnTo>
                      <a:lnTo>
                        <a:pt x="52" y="774"/>
                      </a:lnTo>
                      <a:lnTo>
                        <a:pt x="139" y="757"/>
                      </a:lnTo>
                      <a:lnTo>
                        <a:pt x="218" y="757"/>
                      </a:lnTo>
                      <a:lnTo>
                        <a:pt x="244" y="757"/>
                      </a:lnTo>
                      <a:lnTo>
                        <a:pt x="261" y="735"/>
                      </a:lnTo>
                      <a:lnTo>
                        <a:pt x="270" y="692"/>
                      </a:lnTo>
                      <a:lnTo>
                        <a:pt x="259" y="605"/>
                      </a:lnTo>
                      <a:lnTo>
                        <a:pt x="232" y="521"/>
                      </a:lnTo>
                      <a:lnTo>
                        <a:pt x="192" y="475"/>
                      </a:lnTo>
                      <a:lnTo>
                        <a:pt x="154" y="431"/>
                      </a:lnTo>
                      <a:lnTo>
                        <a:pt x="130" y="369"/>
                      </a:lnTo>
                      <a:lnTo>
                        <a:pt x="136" y="304"/>
                      </a:lnTo>
                      <a:lnTo>
                        <a:pt x="165" y="239"/>
                      </a:lnTo>
                      <a:lnTo>
                        <a:pt x="215" y="181"/>
                      </a:lnTo>
                      <a:lnTo>
                        <a:pt x="267" y="12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559" name="Freeform 167"/>
                <p:cNvSpPr>
                  <a:spLocks/>
                </p:cNvSpPr>
                <p:nvPr/>
              </p:nvSpPr>
              <p:spPr bwMode="auto">
                <a:xfrm>
                  <a:off x="4588" y="1658"/>
                  <a:ext cx="364" cy="816"/>
                </a:xfrm>
                <a:custGeom>
                  <a:avLst/>
                  <a:gdLst>
                    <a:gd name="T0" fmla="*/ 149 w 364"/>
                    <a:gd name="T1" fmla="*/ 130 h 816"/>
                    <a:gd name="T2" fmla="*/ 67 w 364"/>
                    <a:gd name="T3" fmla="*/ 99 h 816"/>
                    <a:gd name="T4" fmla="*/ 18 w 364"/>
                    <a:gd name="T5" fmla="*/ 72 h 816"/>
                    <a:gd name="T6" fmla="*/ 0 w 364"/>
                    <a:gd name="T7" fmla="*/ 34 h 816"/>
                    <a:gd name="T8" fmla="*/ 27 w 364"/>
                    <a:gd name="T9" fmla="*/ 7 h 816"/>
                    <a:gd name="T10" fmla="*/ 85 w 364"/>
                    <a:gd name="T11" fmla="*/ 0 h 816"/>
                    <a:gd name="T12" fmla="*/ 129 w 364"/>
                    <a:gd name="T13" fmla="*/ 12 h 816"/>
                    <a:gd name="T14" fmla="*/ 216 w 364"/>
                    <a:gd name="T15" fmla="*/ 84 h 816"/>
                    <a:gd name="T16" fmla="*/ 295 w 364"/>
                    <a:gd name="T17" fmla="*/ 142 h 816"/>
                    <a:gd name="T18" fmla="*/ 338 w 364"/>
                    <a:gd name="T19" fmla="*/ 208 h 816"/>
                    <a:gd name="T20" fmla="*/ 350 w 364"/>
                    <a:gd name="T21" fmla="*/ 258 h 816"/>
                    <a:gd name="T22" fmla="*/ 364 w 364"/>
                    <a:gd name="T23" fmla="*/ 319 h 816"/>
                    <a:gd name="T24" fmla="*/ 356 w 364"/>
                    <a:gd name="T25" fmla="*/ 389 h 816"/>
                    <a:gd name="T26" fmla="*/ 295 w 364"/>
                    <a:gd name="T27" fmla="*/ 471 h 816"/>
                    <a:gd name="T28" fmla="*/ 242 w 364"/>
                    <a:gd name="T29" fmla="*/ 529 h 816"/>
                    <a:gd name="T30" fmla="*/ 193 w 364"/>
                    <a:gd name="T31" fmla="*/ 599 h 816"/>
                    <a:gd name="T32" fmla="*/ 155 w 364"/>
                    <a:gd name="T33" fmla="*/ 635 h 816"/>
                    <a:gd name="T34" fmla="*/ 123 w 364"/>
                    <a:gd name="T35" fmla="*/ 671 h 816"/>
                    <a:gd name="T36" fmla="*/ 123 w 364"/>
                    <a:gd name="T37" fmla="*/ 693 h 816"/>
                    <a:gd name="T38" fmla="*/ 155 w 364"/>
                    <a:gd name="T39" fmla="*/ 700 h 816"/>
                    <a:gd name="T40" fmla="*/ 219 w 364"/>
                    <a:gd name="T41" fmla="*/ 710 h 816"/>
                    <a:gd name="T42" fmla="*/ 286 w 364"/>
                    <a:gd name="T43" fmla="*/ 732 h 816"/>
                    <a:gd name="T44" fmla="*/ 341 w 364"/>
                    <a:gd name="T45" fmla="*/ 773 h 816"/>
                    <a:gd name="T46" fmla="*/ 330 w 364"/>
                    <a:gd name="T47" fmla="*/ 797 h 816"/>
                    <a:gd name="T48" fmla="*/ 280 w 364"/>
                    <a:gd name="T49" fmla="*/ 816 h 816"/>
                    <a:gd name="T50" fmla="*/ 242 w 364"/>
                    <a:gd name="T51" fmla="*/ 797 h 816"/>
                    <a:gd name="T52" fmla="*/ 201 w 364"/>
                    <a:gd name="T53" fmla="*/ 760 h 816"/>
                    <a:gd name="T54" fmla="*/ 155 w 364"/>
                    <a:gd name="T55" fmla="*/ 739 h 816"/>
                    <a:gd name="T56" fmla="*/ 114 w 364"/>
                    <a:gd name="T57" fmla="*/ 729 h 816"/>
                    <a:gd name="T58" fmla="*/ 79 w 364"/>
                    <a:gd name="T59" fmla="*/ 724 h 816"/>
                    <a:gd name="T60" fmla="*/ 50 w 364"/>
                    <a:gd name="T61" fmla="*/ 717 h 816"/>
                    <a:gd name="T62" fmla="*/ 41 w 364"/>
                    <a:gd name="T63" fmla="*/ 707 h 816"/>
                    <a:gd name="T64" fmla="*/ 44 w 364"/>
                    <a:gd name="T65" fmla="*/ 686 h 816"/>
                    <a:gd name="T66" fmla="*/ 97 w 364"/>
                    <a:gd name="T67" fmla="*/ 642 h 816"/>
                    <a:gd name="T68" fmla="*/ 184 w 364"/>
                    <a:gd name="T69" fmla="*/ 563 h 816"/>
                    <a:gd name="T70" fmla="*/ 260 w 364"/>
                    <a:gd name="T71" fmla="*/ 456 h 816"/>
                    <a:gd name="T72" fmla="*/ 289 w 364"/>
                    <a:gd name="T73" fmla="*/ 403 h 816"/>
                    <a:gd name="T74" fmla="*/ 306 w 364"/>
                    <a:gd name="T75" fmla="*/ 345 h 816"/>
                    <a:gd name="T76" fmla="*/ 303 w 364"/>
                    <a:gd name="T77" fmla="*/ 273 h 816"/>
                    <a:gd name="T78" fmla="*/ 271 w 364"/>
                    <a:gd name="T79" fmla="*/ 215 h 816"/>
                    <a:gd name="T80" fmla="*/ 225 w 364"/>
                    <a:gd name="T81" fmla="*/ 167 h 816"/>
                    <a:gd name="T82" fmla="*/ 149 w 364"/>
                    <a:gd name="T83" fmla="*/ 130 h 8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64" h="816">
                      <a:moveTo>
                        <a:pt x="149" y="130"/>
                      </a:moveTo>
                      <a:lnTo>
                        <a:pt x="67" y="99"/>
                      </a:lnTo>
                      <a:lnTo>
                        <a:pt x="18" y="72"/>
                      </a:lnTo>
                      <a:lnTo>
                        <a:pt x="0" y="34"/>
                      </a:lnTo>
                      <a:lnTo>
                        <a:pt x="27" y="7"/>
                      </a:lnTo>
                      <a:lnTo>
                        <a:pt x="85" y="0"/>
                      </a:lnTo>
                      <a:lnTo>
                        <a:pt x="129" y="12"/>
                      </a:lnTo>
                      <a:lnTo>
                        <a:pt x="216" y="84"/>
                      </a:lnTo>
                      <a:lnTo>
                        <a:pt x="295" y="142"/>
                      </a:lnTo>
                      <a:lnTo>
                        <a:pt x="338" y="208"/>
                      </a:lnTo>
                      <a:lnTo>
                        <a:pt x="350" y="258"/>
                      </a:lnTo>
                      <a:lnTo>
                        <a:pt x="364" y="319"/>
                      </a:lnTo>
                      <a:lnTo>
                        <a:pt x="356" y="389"/>
                      </a:lnTo>
                      <a:lnTo>
                        <a:pt x="295" y="471"/>
                      </a:lnTo>
                      <a:lnTo>
                        <a:pt x="242" y="529"/>
                      </a:lnTo>
                      <a:lnTo>
                        <a:pt x="193" y="599"/>
                      </a:lnTo>
                      <a:lnTo>
                        <a:pt x="155" y="635"/>
                      </a:lnTo>
                      <a:lnTo>
                        <a:pt x="123" y="671"/>
                      </a:lnTo>
                      <a:lnTo>
                        <a:pt x="123" y="693"/>
                      </a:lnTo>
                      <a:lnTo>
                        <a:pt x="155" y="700"/>
                      </a:lnTo>
                      <a:lnTo>
                        <a:pt x="219" y="710"/>
                      </a:lnTo>
                      <a:lnTo>
                        <a:pt x="286" y="732"/>
                      </a:lnTo>
                      <a:lnTo>
                        <a:pt x="341" y="773"/>
                      </a:lnTo>
                      <a:lnTo>
                        <a:pt x="330" y="797"/>
                      </a:lnTo>
                      <a:lnTo>
                        <a:pt x="280" y="816"/>
                      </a:lnTo>
                      <a:lnTo>
                        <a:pt x="242" y="797"/>
                      </a:lnTo>
                      <a:lnTo>
                        <a:pt x="201" y="760"/>
                      </a:lnTo>
                      <a:lnTo>
                        <a:pt x="155" y="739"/>
                      </a:lnTo>
                      <a:lnTo>
                        <a:pt x="114" y="729"/>
                      </a:lnTo>
                      <a:lnTo>
                        <a:pt x="79" y="724"/>
                      </a:lnTo>
                      <a:lnTo>
                        <a:pt x="50" y="717"/>
                      </a:lnTo>
                      <a:lnTo>
                        <a:pt x="41" y="707"/>
                      </a:lnTo>
                      <a:lnTo>
                        <a:pt x="44" y="686"/>
                      </a:lnTo>
                      <a:lnTo>
                        <a:pt x="97" y="642"/>
                      </a:lnTo>
                      <a:lnTo>
                        <a:pt x="184" y="563"/>
                      </a:lnTo>
                      <a:lnTo>
                        <a:pt x="260" y="456"/>
                      </a:lnTo>
                      <a:lnTo>
                        <a:pt x="289" y="403"/>
                      </a:lnTo>
                      <a:lnTo>
                        <a:pt x="306" y="345"/>
                      </a:lnTo>
                      <a:lnTo>
                        <a:pt x="303" y="273"/>
                      </a:lnTo>
                      <a:lnTo>
                        <a:pt x="271" y="215"/>
                      </a:lnTo>
                      <a:lnTo>
                        <a:pt x="225" y="167"/>
                      </a:lnTo>
                      <a:lnTo>
                        <a:pt x="149" y="13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59560" name="Group 168"/>
            <p:cNvGrpSpPr>
              <a:grpSpLocks/>
            </p:cNvGrpSpPr>
            <p:nvPr/>
          </p:nvGrpSpPr>
          <p:grpSpPr bwMode="auto">
            <a:xfrm>
              <a:off x="4291" y="880"/>
              <a:ext cx="833" cy="546"/>
              <a:chOff x="4848" y="960"/>
              <a:chExt cx="1200" cy="816"/>
            </a:xfrm>
          </p:grpSpPr>
          <p:sp>
            <p:nvSpPr>
              <p:cNvPr id="59561" name="AutoShape 169"/>
              <p:cNvSpPr>
                <a:spLocks noChangeArrowheads="1"/>
              </p:cNvSpPr>
              <p:nvPr/>
            </p:nvSpPr>
            <p:spPr bwMode="auto">
              <a:xfrm>
                <a:off x="4848" y="960"/>
                <a:ext cx="1200" cy="816"/>
              </a:xfrm>
              <a:prstGeom prst="wedgeEllipseCallout">
                <a:avLst>
                  <a:gd name="adj1" fmla="val -31000"/>
                  <a:gd name="adj2" fmla="val 59435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lang="pt-BR" altLang="pt-BR" sz="28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59562" name="Group 170"/>
              <p:cNvGrpSpPr>
                <a:grpSpLocks/>
              </p:cNvGrpSpPr>
              <p:nvPr/>
            </p:nvGrpSpPr>
            <p:grpSpPr bwMode="auto">
              <a:xfrm>
                <a:off x="4896" y="1152"/>
                <a:ext cx="1104" cy="592"/>
                <a:chOff x="4896" y="1152"/>
                <a:chExt cx="1104" cy="592"/>
              </a:xfrm>
            </p:grpSpPr>
            <p:grpSp>
              <p:nvGrpSpPr>
                <p:cNvPr id="59563" name="Group 171"/>
                <p:cNvGrpSpPr>
                  <a:grpSpLocks/>
                </p:cNvGrpSpPr>
                <p:nvPr/>
              </p:nvGrpSpPr>
              <p:grpSpPr bwMode="auto">
                <a:xfrm>
                  <a:off x="4896" y="1152"/>
                  <a:ext cx="672" cy="592"/>
                  <a:chOff x="7104" y="0"/>
                  <a:chExt cx="2448" cy="2483"/>
                </a:xfrm>
              </p:grpSpPr>
              <p:grpSp>
                <p:nvGrpSpPr>
                  <p:cNvPr id="59564" name="Group 172" descr="Hortênsia"/>
                  <p:cNvGrpSpPr>
                    <a:grpSpLocks/>
                  </p:cNvGrpSpPr>
                  <p:nvPr/>
                </p:nvGrpSpPr>
                <p:grpSpPr bwMode="auto">
                  <a:xfrm>
                    <a:off x="7104" y="0"/>
                    <a:ext cx="2448" cy="2483"/>
                    <a:chOff x="3859" y="1"/>
                    <a:chExt cx="2448" cy="2483"/>
                  </a:xfrm>
                </p:grpSpPr>
                <p:grpSp>
                  <p:nvGrpSpPr>
                    <p:cNvPr id="59565" name="Group 173" descr="Hortênsia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12" y="239"/>
                      <a:ext cx="1295" cy="2245"/>
                      <a:chOff x="5012" y="239"/>
                      <a:chExt cx="1295" cy="2245"/>
                    </a:xfrm>
                  </p:grpSpPr>
                  <p:sp>
                    <p:nvSpPr>
                      <p:cNvPr id="59566" name="Freeform 1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91" y="537"/>
                        <a:ext cx="442" cy="387"/>
                      </a:xfrm>
                      <a:custGeom>
                        <a:avLst/>
                        <a:gdLst>
                          <a:gd name="T0" fmla="*/ 153 w 442"/>
                          <a:gd name="T1" fmla="*/ 93 h 387"/>
                          <a:gd name="T2" fmla="*/ 176 w 442"/>
                          <a:gd name="T3" fmla="*/ 41 h 387"/>
                          <a:gd name="T4" fmla="*/ 238 w 442"/>
                          <a:gd name="T5" fmla="*/ 7 h 387"/>
                          <a:gd name="T6" fmla="*/ 281 w 442"/>
                          <a:gd name="T7" fmla="*/ 0 h 387"/>
                          <a:gd name="T8" fmla="*/ 328 w 442"/>
                          <a:gd name="T9" fmla="*/ 0 h 387"/>
                          <a:gd name="T10" fmla="*/ 407 w 442"/>
                          <a:gd name="T11" fmla="*/ 29 h 387"/>
                          <a:gd name="T12" fmla="*/ 442 w 442"/>
                          <a:gd name="T13" fmla="*/ 105 h 387"/>
                          <a:gd name="T14" fmla="*/ 425 w 442"/>
                          <a:gd name="T15" fmla="*/ 206 h 387"/>
                          <a:gd name="T16" fmla="*/ 369 w 442"/>
                          <a:gd name="T17" fmla="*/ 293 h 387"/>
                          <a:gd name="T18" fmla="*/ 311 w 442"/>
                          <a:gd name="T19" fmla="*/ 353 h 387"/>
                          <a:gd name="T20" fmla="*/ 249 w 442"/>
                          <a:gd name="T21" fmla="*/ 379 h 387"/>
                          <a:gd name="T22" fmla="*/ 202 w 442"/>
                          <a:gd name="T23" fmla="*/ 387 h 387"/>
                          <a:gd name="T24" fmla="*/ 153 w 442"/>
                          <a:gd name="T25" fmla="*/ 372 h 387"/>
                          <a:gd name="T26" fmla="*/ 115 w 442"/>
                          <a:gd name="T27" fmla="*/ 331 h 387"/>
                          <a:gd name="T28" fmla="*/ 97 w 442"/>
                          <a:gd name="T29" fmla="*/ 279 h 387"/>
                          <a:gd name="T30" fmla="*/ 100 w 442"/>
                          <a:gd name="T31" fmla="*/ 223 h 387"/>
                          <a:gd name="T32" fmla="*/ 118 w 442"/>
                          <a:gd name="T33" fmla="*/ 156 h 387"/>
                          <a:gd name="T34" fmla="*/ 126 w 442"/>
                          <a:gd name="T35" fmla="*/ 144 h 387"/>
                          <a:gd name="T36" fmla="*/ 12 w 442"/>
                          <a:gd name="T37" fmla="*/ 72 h 387"/>
                          <a:gd name="T38" fmla="*/ 0 w 442"/>
                          <a:gd name="T39" fmla="*/ 55 h 387"/>
                          <a:gd name="T40" fmla="*/ 0 w 442"/>
                          <a:gd name="T41" fmla="*/ 33 h 387"/>
                          <a:gd name="T42" fmla="*/ 27 w 442"/>
                          <a:gd name="T43" fmla="*/ 21 h 387"/>
                          <a:gd name="T44" fmla="*/ 153 w 442"/>
                          <a:gd name="T45" fmla="*/ 93 h 38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</a:cxnLst>
                        <a:rect l="0" t="0" r="r" b="b"/>
                        <a:pathLst>
                          <a:path w="442" h="387">
                            <a:moveTo>
                              <a:pt x="153" y="93"/>
                            </a:moveTo>
                            <a:lnTo>
                              <a:pt x="176" y="41"/>
                            </a:lnTo>
                            <a:lnTo>
                              <a:pt x="238" y="7"/>
                            </a:lnTo>
                            <a:lnTo>
                              <a:pt x="281" y="0"/>
                            </a:lnTo>
                            <a:lnTo>
                              <a:pt x="328" y="0"/>
                            </a:lnTo>
                            <a:lnTo>
                              <a:pt x="407" y="29"/>
                            </a:lnTo>
                            <a:lnTo>
                              <a:pt x="442" y="105"/>
                            </a:lnTo>
                            <a:lnTo>
                              <a:pt x="425" y="206"/>
                            </a:lnTo>
                            <a:lnTo>
                              <a:pt x="369" y="293"/>
                            </a:lnTo>
                            <a:lnTo>
                              <a:pt x="311" y="353"/>
                            </a:lnTo>
                            <a:lnTo>
                              <a:pt x="249" y="379"/>
                            </a:lnTo>
                            <a:lnTo>
                              <a:pt x="202" y="387"/>
                            </a:lnTo>
                            <a:lnTo>
                              <a:pt x="153" y="372"/>
                            </a:lnTo>
                            <a:lnTo>
                              <a:pt x="115" y="331"/>
                            </a:lnTo>
                            <a:lnTo>
                              <a:pt x="97" y="279"/>
                            </a:lnTo>
                            <a:lnTo>
                              <a:pt x="100" y="223"/>
                            </a:lnTo>
                            <a:lnTo>
                              <a:pt x="118" y="156"/>
                            </a:lnTo>
                            <a:lnTo>
                              <a:pt x="126" y="144"/>
                            </a:lnTo>
                            <a:lnTo>
                              <a:pt x="12" y="72"/>
                            </a:lnTo>
                            <a:lnTo>
                              <a:pt x="0" y="55"/>
                            </a:lnTo>
                            <a:lnTo>
                              <a:pt x="0" y="33"/>
                            </a:lnTo>
                            <a:lnTo>
                              <a:pt x="27" y="21"/>
                            </a:lnTo>
                            <a:lnTo>
                              <a:pt x="153" y="93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67" name="Freeform 1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81" y="1052"/>
                        <a:ext cx="526" cy="741"/>
                      </a:xfrm>
                      <a:custGeom>
                        <a:avLst/>
                        <a:gdLst>
                          <a:gd name="T0" fmla="*/ 64 w 526"/>
                          <a:gd name="T1" fmla="*/ 12 h 741"/>
                          <a:gd name="T2" fmla="*/ 186 w 526"/>
                          <a:gd name="T3" fmla="*/ 43 h 741"/>
                          <a:gd name="T4" fmla="*/ 317 w 526"/>
                          <a:gd name="T5" fmla="*/ 120 h 741"/>
                          <a:gd name="T6" fmla="*/ 393 w 526"/>
                          <a:gd name="T7" fmla="*/ 187 h 741"/>
                          <a:gd name="T8" fmla="*/ 471 w 526"/>
                          <a:gd name="T9" fmla="*/ 267 h 741"/>
                          <a:gd name="T10" fmla="*/ 509 w 526"/>
                          <a:gd name="T11" fmla="*/ 324 h 741"/>
                          <a:gd name="T12" fmla="*/ 526 w 526"/>
                          <a:gd name="T13" fmla="*/ 401 h 741"/>
                          <a:gd name="T14" fmla="*/ 515 w 526"/>
                          <a:gd name="T15" fmla="*/ 433 h 741"/>
                          <a:gd name="T16" fmla="*/ 474 w 526"/>
                          <a:gd name="T17" fmla="*/ 473 h 741"/>
                          <a:gd name="T18" fmla="*/ 375 w 526"/>
                          <a:gd name="T19" fmla="*/ 498 h 741"/>
                          <a:gd name="T20" fmla="*/ 271 w 526"/>
                          <a:gd name="T21" fmla="*/ 512 h 741"/>
                          <a:gd name="T22" fmla="*/ 213 w 526"/>
                          <a:gd name="T23" fmla="*/ 517 h 741"/>
                          <a:gd name="T24" fmla="*/ 230 w 526"/>
                          <a:gd name="T25" fmla="*/ 553 h 741"/>
                          <a:gd name="T26" fmla="*/ 291 w 526"/>
                          <a:gd name="T27" fmla="*/ 613 h 741"/>
                          <a:gd name="T28" fmla="*/ 343 w 526"/>
                          <a:gd name="T29" fmla="*/ 649 h 741"/>
                          <a:gd name="T30" fmla="*/ 401 w 526"/>
                          <a:gd name="T31" fmla="*/ 685 h 741"/>
                          <a:gd name="T32" fmla="*/ 410 w 526"/>
                          <a:gd name="T33" fmla="*/ 719 h 741"/>
                          <a:gd name="T34" fmla="*/ 384 w 526"/>
                          <a:gd name="T35" fmla="*/ 741 h 741"/>
                          <a:gd name="T36" fmla="*/ 340 w 526"/>
                          <a:gd name="T37" fmla="*/ 726 h 741"/>
                          <a:gd name="T38" fmla="*/ 247 w 526"/>
                          <a:gd name="T39" fmla="*/ 639 h 741"/>
                          <a:gd name="T40" fmla="*/ 201 w 526"/>
                          <a:gd name="T41" fmla="*/ 591 h 741"/>
                          <a:gd name="T42" fmla="*/ 169 w 526"/>
                          <a:gd name="T43" fmla="*/ 517 h 741"/>
                          <a:gd name="T44" fmla="*/ 178 w 526"/>
                          <a:gd name="T45" fmla="*/ 490 h 741"/>
                          <a:gd name="T46" fmla="*/ 227 w 526"/>
                          <a:gd name="T47" fmla="*/ 481 h 741"/>
                          <a:gd name="T48" fmla="*/ 314 w 526"/>
                          <a:gd name="T49" fmla="*/ 476 h 741"/>
                          <a:gd name="T50" fmla="*/ 396 w 526"/>
                          <a:gd name="T51" fmla="*/ 459 h 741"/>
                          <a:gd name="T52" fmla="*/ 439 w 526"/>
                          <a:gd name="T53" fmla="*/ 437 h 741"/>
                          <a:gd name="T54" fmla="*/ 471 w 526"/>
                          <a:gd name="T55" fmla="*/ 404 h 741"/>
                          <a:gd name="T56" fmla="*/ 471 w 526"/>
                          <a:gd name="T57" fmla="*/ 372 h 741"/>
                          <a:gd name="T58" fmla="*/ 457 w 526"/>
                          <a:gd name="T59" fmla="*/ 317 h 741"/>
                          <a:gd name="T60" fmla="*/ 422 w 526"/>
                          <a:gd name="T61" fmla="*/ 281 h 741"/>
                          <a:gd name="T62" fmla="*/ 393 w 526"/>
                          <a:gd name="T63" fmla="*/ 242 h 741"/>
                          <a:gd name="T64" fmla="*/ 349 w 526"/>
                          <a:gd name="T65" fmla="*/ 214 h 741"/>
                          <a:gd name="T66" fmla="*/ 291 w 526"/>
                          <a:gd name="T67" fmla="*/ 166 h 741"/>
                          <a:gd name="T68" fmla="*/ 221 w 526"/>
                          <a:gd name="T69" fmla="*/ 129 h 741"/>
                          <a:gd name="T70" fmla="*/ 157 w 526"/>
                          <a:gd name="T71" fmla="*/ 113 h 741"/>
                          <a:gd name="T72" fmla="*/ 79 w 526"/>
                          <a:gd name="T73" fmla="*/ 101 h 741"/>
                          <a:gd name="T74" fmla="*/ 30 w 526"/>
                          <a:gd name="T75" fmla="*/ 84 h 741"/>
                          <a:gd name="T76" fmla="*/ 0 w 526"/>
                          <a:gd name="T77" fmla="*/ 55 h 741"/>
                          <a:gd name="T78" fmla="*/ 0 w 526"/>
                          <a:gd name="T79" fmla="*/ 14 h 741"/>
                          <a:gd name="T80" fmla="*/ 30 w 526"/>
                          <a:gd name="T81" fmla="*/ 0 h 741"/>
                          <a:gd name="T82" fmla="*/ 88 w 526"/>
                          <a:gd name="T83" fmla="*/ 12 h 741"/>
                          <a:gd name="T84" fmla="*/ 96 w 526"/>
                          <a:gd name="T85" fmla="*/ 14 h 741"/>
                          <a:gd name="T86" fmla="*/ 64 w 526"/>
                          <a:gd name="T87" fmla="*/ 12 h 74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</a:cxnLst>
                        <a:rect l="0" t="0" r="r" b="b"/>
                        <a:pathLst>
                          <a:path w="526" h="741">
                            <a:moveTo>
                              <a:pt x="64" y="12"/>
                            </a:moveTo>
                            <a:lnTo>
                              <a:pt x="186" y="43"/>
                            </a:lnTo>
                            <a:lnTo>
                              <a:pt x="317" y="120"/>
                            </a:lnTo>
                            <a:lnTo>
                              <a:pt x="393" y="187"/>
                            </a:lnTo>
                            <a:lnTo>
                              <a:pt x="471" y="267"/>
                            </a:lnTo>
                            <a:lnTo>
                              <a:pt x="509" y="324"/>
                            </a:lnTo>
                            <a:lnTo>
                              <a:pt x="526" y="401"/>
                            </a:lnTo>
                            <a:lnTo>
                              <a:pt x="515" y="433"/>
                            </a:lnTo>
                            <a:lnTo>
                              <a:pt x="474" y="473"/>
                            </a:lnTo>
                            <a:lnTo>
                              <a:pt x="375" y="498"/>
                            </a:lnTo>
                            <a:lnTo>
                              <a:pt x="271" y="512"/>
                            </a:lnTo>
                            <a:lnTo>
                              <a:pt x="213" y="517"/>
                            </a:lnTo>
                            <a:lnTo>
                              <a:pt x="230" y="553"/>
                            </a:lnTo>
                            <a:lnTo>
                              <a:pt x="291" y="613"/>
                            </a:lnTo>
                            <a:lnTo>
                              <a:pt x="343" y="649"/>
                            </a:lnTo>
                            <a:lnTo>
                              <a:pt x="401" y="685"/>
                            </a:lnTo>
                            <a:lnTo>
                              <a:pt x="410" y="719"/>
                            </a:lnTo>
                            <a:lnTo>
                              <a:pt x="384" y="741"/>
                            </a:lnTo>
                            <a:lnTo>
                              <a:pt x="340" y="726"/>
                            </a:lnTo>
                            <a:lnTo>
                              <a:pt x="247" y="639"/>
                            </a:lnTo>
                            <a:lnTo>
                              <a:pt x="201" y="591"/>
                            </a:lnTo>
                            <a:lnTo>
                              <a:pt x="169" y="517"/>
                            </a:lnTo>
                            <a:lnTo>
                              <a:pt x="178" y="490"/>
                            </a:lnTo>
                            <a:lnTo>
                              <a:pt x="227" y="481"/>
                            </a:lnTo>
                            <a:lnTo>
                              <a:pt x="314" y="476"/>
                            </a:lnTo>
                            <a:lnTo>
                              <a:pt x="396" y="459"/>
                            </a:lnTo>
                            <a:lnTo>
                              <a:pt x="439" y="437"/>
                            </a:lnTo>
                            <a:lnTo>
                              <a:pt x="471" y="404"/>
                            </a:lnTo>
                            <a:lnTo>
                              <a:pt x="471" y="372"/>
                            </a:lnTo>
                            <a:lnTo>
                              <a:pt x="457" y="317"/>
                            </a:lnTo>
                            <a:lnTo>
                              <a:pt x="422" y="281"/>
                            </a:lnTo>
                            <a:lnTo>
                              <a:pt x="393" y="242"/>
                            </a:lnTo>
                            <a:lnTo>
                              <a:pt x="349" y="214"/>
                            </a:lnTo>
                            <a:lnTo>
                              <a:pt x="291" y="166"/>
                            </a:lnTo>
                            <a:lnTo>
                              <a:pt x="221" y="129"/>
                            </a:lnTo>
                            <a:lnTo>
                              <a:pt x="157" y="113"/>
                            </a:lnTo>
                            <a:lnTo>
                              <a:pt x="79" y="101"/>
                            </a:lnTo>
                            <a:lnTo>
                              <a:pt x="30" y="84"/>
                            </a:lnTo>
                            <a:lnTo>
                              <a:pt x="0" y="55"/>
                            </a:lnTo>
                            <a:lnTo>
                              <a:pt x="0" y="14"/>
                            </a:lnTo>
                            <a:lnTo>
                              <a:pt x="30" y="0"/>
                            </a:lnTo>
                            <a:lnTo>
                              <a:pt x="88" y="12"/>
                            </a:lnTo>
                            <a:lnTo>
                              <a:pt x="96" y="14"/>
                            </a:lnTo>
                            <a:lnTo>
                              <a:pt x="64" y="12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68" name="Freeform 17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12" y="239"/>
                        <a:ext cx="610" cy="840"/>
                      </a:xfrm>
                      <a:custGeom>
                        <a:avLst/>
                        <a:gdLst>
                          <a:gd name="T0" fmla="*/ 558 w 610"/>
                          <a:gd name="T1" fmla="*/ 722 h 840"/>
                          <a:gd name="T2" fmla="*/ 604 w 610"/>
                          <a:gd name="T3" fmla="*/ 760 h 840"/>
                          <a:gd name="T4" fmla="*/ 610 w 610"/>
                          <a:gd name="T5" fmla="*/ 797 h 840"/>
                          <a:gd name="T6" fmla="*/ 593 w 610"/>
                          <a:gd name="T7" fmla="*/ 833 h 840"/>
                          <a:gd name="T8" fmla="*/ 543 w 610"/>
                          <a:gd name="T9" fmla="*/ 840 h 840"/>
                          <a:gd name="T10" fmla="*/ 479 w 610"/>
                          <a:gd name="T11" fmla="*/ 768 h 840"/>
                          <a:gd name="T12" fmla="*/ 453 w 610"/>
                          <a:gd name="T13" fmla="*/ 707 h 840"/>
                          <a:gd name="T14" fmla="*/ 404 w 610"/>
                          <a:gd name="T15" fmla="*/ 630 h 840"/>
                          <a:gd name="T16" fmla="*/ 357 w 610"/>
                          <a:gd name="T17" fmla="*/ 543 h 840"/>
                          <a:gd name="T18" fmla="*/ 314 w 610"/>
                          <a:gd name="T19" fmla="*/ 471 h 840"/>
                          <a:gd name="T20" fmla="*/ 253 w 610"/>
                          <a:gd name="T21" fmla="*/ 381 h 840"/>
                          <a:gd name="T22" fmla="*/ 177 w 610"/>
                          <a:gd name="T23" fmla="*/ 297 h 840"/>
                          <a:gd name="T24" fmla="*/ 116 w 610"/>
                          <a:gd name="T25" fmla="*/ 224 h 840"/>
                          <a:gd name="T26" fmla="*/ 87 w 610"/>
                          <a:gd name="T27" fmla="*/ 203 h 840"/>
                          <a:gd name="T28" fmla="*/ 61 w 610"/>
                          <a:gd name="T29" fmla="*/ 203 h 840"/>
                          <a:gd name="T30" fmla="*/ 20 w 610"/>
                          <a:gd name="T31" fmla="*/ 188 h 840"/>
                          <a:gd name="T32" fmla="*/ 9 w 610"/>
                          <a:gd name="T33" fmla="*/ 157 h 840"/>
                          <a:gd name="T34" fmla="*/ 0 w 610"/>
                          <a:gd name="T35" fmla="*/ 101 h 840"/>
                          <a:gd name="T36" fmla="*/ 9 w 610"/>
                          <a:gd name="T37" fmla="*/ 48 h 840"/>
                          <a:gd name="T38" fmla="*/ 29 w 610"/>
                          <a:gd name="T39" fmla="*/ 14 h 840"/>
                          <a:gd name="T40" fmla="*/ 55 w 610"/>
                          <a:gd name="T41" fmla="*/ 0 h 840"/>
                          <a:gd name="T42" fmla="*/ 90 w 610"/>
                          <a:gd name="T43" fmla="*/ 19 h 840"/>
                          <a:gd name="T44" fmla="*/ 107 w 610"/>
                          <a:gd name="T45" fmla="*/ 7 h 840"/>
                          <a:gd name="T46" fmla="*/ 122 w 610"/>
                          <a:gd name="T47" fmla="*/ 34 h 840"/>
                          <a:gd name="T48" fmla="*/ 134 w 610"/>
                          <a:gd name="T49" fmla="*/ 101 h 840"/>
                          <a:gd name="T50" fmla="*/ 125 w 610"/>
                          <a:gd name="T51" fmla="*/ 135 h 840"/>
                          <a:gd name="T52" fmla="*/ 131 w 610"/>
                          <a:gd name="T53" fmla="*/ 188 h 840"/>
                          <a:gd name="T54" fmla="*/ 160 w 610"/>
                          <a:gd name="T55" fmla="*/ 224 h 840"/>
                          <a:gd name="T56" fmla="*/ 229 w 610"/>
                          <a:gd name="T57" fmla="*/ 302 h 840"/>
                          <a:gd name="T58" fmla="*/ 282 w 610"/>
                          <a:gd name="T59" fmla="*/ 355 h 840"/>
                          <a:gd name="T60" fmla="*/ 334 w 610"/>
                          <a:gd name="T61" fmla="*/ 420 h 840"/>
                          <a:gd name="T62" fmla="*/ 366 w 610"/>
                          <a:gd name="T63" fmla="*/ 463 h 840"/>
                          <a:gd name="T64" fmla="*/ 430 w 610"/>
                          <a:gd name="T65" fmla="*/ 533 h 840"/>
                          <a:gd name="T66" fmla="*/ 479 w 610"/>
                          <a:gd name="T67" fmla="*/ 616 h 840"/>
                          <a:gd name="T68" fmla="*/ 526 w 610"/>
                          <a:gd name="T69" fmla="*/ 710 h 840"/>
                          <a:gd name="T70" fmla="*/ 558 w 610"/>
                          <a:gd name="T71" fmla="*/ 722 h 8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</a:cxnLst>
                        <a:rect l="0" t="0" r="r" b="b"/>
                        <a:pathLst>
                          <a:path w="610" h="840">
                            <a:moveTo>
                              <a:pt x="558" y="722"/>
                            </a:moveTo>
                            <a:lnTo>
                              <a:pt x="604" y="760"/>
                            </a:lnTo>
                            <a:lnTo>
                              <a:pt x="610" y="797"/>
                            </a:lnTo>
                            <a:lnTo>
                              <a:pt x="593" y="833"/>
                            </a:lnTo>
                            <a:lnTo>
                              <a:pt x="543" y="840"/>
                            </a:lnTo>
                            <a:lnTo>
                              <a:pt x="479" y="768"/>
                            </a:lnTo>
                            <a:lnTo>
                              <a:pt x="453" y="707"/>
                            </a:lnTo>
                            <a:lnTo>
                              <a:pt x="404" y="630"/>
                            </a:lnTo>
                            <a:lnTo>
                              <a:pt x="357" y="543"/>
                            </a:lnTo>
                            <a:lnTo>
                              <a:pt x="314" y="471"/>
                            </a:lnTo>
                            <a:lnTo>
                              <a:pt x="253" y="381"/>
                            </a:lnTo>
                            <a:lnTo>
                              <a:pt x="177" y="297"/>
                            </a:lnTo>
                            <a:lnTo>
                              <a:pt x="116" y="224"/>
                            </a:lnTo>
                            <a:lnTo>
                              <a:pt x="87" y="203"/>
                            </a:lnTo>
                            <a:lnTo>
                              <a:pt x="61" y="203"/>
                            </a:lnTo>
                            <a:lnTo>
                              <a:pt x="20" y="188"/>
                            </a:lnTo>
                            <a:lnTo>
                              <a:pt x="9" y="157"/>
                            </a:lnTo>
                            <a:lnTo>
                              <a:pt x="0" y="101"/>
                            </a:lnTo>
                            <a:lnTo>
                              <a:pt x="9" y="48"/>
                            </a:lnTo>
                            <a:lnTo>
                              <a:pt x="29" y="14"/>
                            </a:lnTo>
                            <a:lnTo>
                              <a:pt x="55" y="0"/>
                            </a:lnTo>
                            <a:lnTo>
                              <a:pt x="90" y="19"/>
                            </a:lnTo>
                            <a:lnTo>
                              <a:pt x="107" y="7"/>
                            </a:lnTo>
                            <a:lnTo>
                              <a:pt x="122" y="34"/>
                            </a:lnTo>
                            <a:lnTo>
                              <a:pt x="134" y="101"/>
                            </a:lnTo>
                            <a:lnTo>
                              <a:pt x="125" y="135"/>
                            </a:lnTo>
                            <a:lnTo>
                              <a:pt x="131" y="188"/>
                            </a:lnTo>
                            <a:lnTo>
                              <a:pt x="160" y="224"/>
                            </a:lnTo>
                            <a:lnTo>
                              <a:pt x="229" y="302"/>
                            </a:lnTo>
                            <a:lnTo>
                              <a:pt x="282" y="355"/>
                            </a:lnTo>
                            <a:lnTo>
                              <a:pt x="334" y="420"/>
                            </a:lnTo>
                            <a:lnTo>
                              <a:pt x="366" y="463"/>
                            </a:lnTo>
                            <a:lnTo>
                              <a:pt x="430" y="533"/>
                            </a:lnTo>
                            <a:lnTo>
                              <a:pt x="479" y="616"/>
                            </a:lnTo>
                            <a:lnTo>
                              <a:pt x="526" y="710"/>
                            </a:lnTo>
                            <a:lnTo>
                              <a:pt x="558" y="722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69" name="Freeform 1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74" y="955"/>
                        <a:ext cx="375" cy="768"/>
                      </a:xfrm>
                      <a:custGeom>
                        <a:avLst/>
                        <a:gdLst>
                          <a:gd name="T0" fmla="*/ 12 w 375"/>
                          <a:gd name="T1" fmla="*/ 202 h 768"/>
                          <a:gd name="T2" fmla="*/ 52 w 375"/>
                          <a:gd name="T3" fmla="*/ 101 h 768"/>
                          <a:gd name="T4" fmla="*/ 87 w 375"/>
                          <a:gd name="T5" fmla="*/ 53 h 768"/>
                          <a:gd name="T6" fmla="*/ 148 w 375"/>
                          <a:gd name="T7" fmla="*/ 3 h 768"/>
                          <a:gd name="T8" fmla="*/ 201 w 375"/>
                          <a:gd name="T9" fmla="*/ 0 h 768"/>
                          <a:gd name="T10" fmla="*/ 256 w 375"/>
                          <a:gd name="T11" fmla="*/ 15 h 768"/>
                          <a:gd name="T12" fmla="*/ 305 w 375"/>
                          <a:gd name="T13" fmla="*/ 51 h 768"/>
                          <a:gd name="T14" fmla="*/ 305 w 375"/>
                          <a:gd name="T15" fmla="*/ 118 h 768"/>
                          <a:gd name="T16" fmla="*/ 282 w 375"/>
                          <a:gd name="T17" fmla="*/ 176 h 768"/>
                          <a:gd name="T18" fmla="*/ 282 w 375"/>
                          <a:gd name="T19" fmla="*/ 282 h 768"/>
                          <a:gd name="T20" fmla="*/ 291 w 375"/>
                          <a:gd name="T21" fmla="*/ 443 h 768"/>
                          <a:gd name="T22" fmla="*/ 334 w 375"/>
                          <a:gd name="T23" fmla="*/ 542 h 768"/>
                          <a:gd name="T24" fmla="*/ 375 w 375"/>
                          <a:gd name="T25" fmla="*/ 621 h 768"/>
                          <a:gd name="T26" fmla="*/ 375 w 375"/>
                          <a:gd name="T27" fmla="*/ 682 h 768"/>
                          <a:gd name="T28" fmla="*/ 331 w 375"/>
                          <a:gd name="T29" fmla="*/ 739 h 768"/>
                          <a:gd name="T30" fmla="*/ 296 w 375"/>
                          <a:gd name="T31" fmla="*/ 766 h 768"/>
                          <a:gd name="T32" fmla="*/ 244 w 375"/>
                          <a:gd name="T33" fmla="*/ 768 h 768"/>
                          <a:gd name="T34" fmla="*/ 183 w 375"/>
                          <a:gd name="T35" fmla="*/ 768 h 768"/>
                          <a:gd name="T36" fmla="*/ 116 w 375"/>
                          <a:gd name="T37" fmla="*/ 751 h 768"/>
                          <a:gd name="T38" fmla="*/ 52 w 375"/>
                          <a:gd name="T39" fmla="*/ 650 h 768"/>
                          <a:gd name="T40" fmla="*/ 17 w 375"/>
                          <a:gd name="T41" fmla="*/ 530 h 768"/>
                          <a:gd name="T42" fmla="*/ 0 w 375"/>
                          <a:gd name="T43" fmla="*/ 436 h 768"/>
                          <a:gd name="T44" fmla="*/ 0 w 375"/>
                          <a:gd name="T45" fmla="*/ 325 h 768"/>
                          <a:gd name="T46" fmla="*/ 12 w 375"/>
                          <a:gd name="T47" fmla="*/ 202 h 76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</a:cxnLst>
                        <a:rect l="0" t="0" r="r" b="b"/>
                        <a:pathLst>
                          <a:path w="375" h="768">
                            <a:moveTo>
                              <a:pt x="12" y="202"/>
                            </a:moveTo>
                            <a:lnTo>
                              <a:pt x="52" y="101"/>
                            </a:lnTo>
                            <a:lnTo>
                              <a:pt x="87" y="53"/>
                            </a:lnTo>
                            <a:lnTo>
                              <a:pt x="148" y="3"/>
                            </a:lnTo>
                            <a:lnTo>
                              <a:pt x="201" y="0"/>
                            </a:lnTo>
                            <a:lnTo>
                              <a:pt x="256" y="15"/>
                            </a:lnTo>
                            <a:lnTo>
                              <a:pt x="305" y="51"/>
                            </a:lnTo>
                            <a:lnTo>
                              <a:pt x="305" y="118"/>
                            </a:lnTo>
                            <a:lnTo>
                              <a:pt x="282" y="176"/>
                            </a:lnTo>
                            <a:lnTo>
                              <a:pt x="282" y="282"/>
                            </a:lnTo>
                            <a:lnTo>
                              <a:pt x="291" y="443"/>
                            </a:lnTo>
                            <a:lnTo>
                              <a:pt x="334" y="542"/>
                            </a:lnTo>
                            <a:lnTo>
                              <a:pt x="375" y="621"/>
                            </a:lnTo>
                            <a:lnTo>
                              <a:pt x="375" y="682"/>
                            </a:lnTo>
                            <a:lnTo>
                              <a:pt x="331" y="739"/>
                            </a:lnTo>
                            <a:lnTo>
                              <a:pt x="296" y="766"/>
                            </a:lnTo>
                            <a:lnTo>
                              <a:pt x="244" y="768"/>
                            </a:lnTo>
                            <a:lnTo>
                              <a:pt x="183" y="768"/>
                            </a:lnTo>
                            <a:lnTo>
                              <a:pt x="116" y="751"/>
                            </a:lnTo>
                            <a:lnTo>
                              <a:pt x="52" y="650"/>
                            </a:lnTo>
                            <a:lnTo>
                              <a:pt x="17" y="530"/>
                            </a:lnTo>
                            <a:lnTo>
                              <a:pt x="0" y="436"/>
                            </a:lnTo>
                            <a:lnTo>
                              <a:pt x="0" y="325"/>
                            </a:lnTo>
                            <a:lnTo>
                              <a:pt x="12" y="202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70" name="Freeform 1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16" y="1609"/>
                        <a:ext cx="317" cy="805"/>
                      </a:xfrm>
                      <a:custGeom>
                        <a:avLst/>
                        <a:gdLst>
                          <a:gd name="T0" fmla="*/ 174 w 317"/>
                          <a:gd name="T1" fmla="*/ 14 h 805"/>
                          <a:gd name="T2" fmla="*/ 134 w 317"/>
                          <a:gd name="T3" fmla="*/ 0 h 805"/>
                          <a:gd name="T4" fmla="*/ 96 w 317"/>
                          <a:gd name="T5" fmla="*/ 19 h 805"/>
                          <a:gd name="T6" fmla="*/ 73 w 317"/>
                          <a:gd name="T7" fmla="*/ 87 h 805"/>
                          <a:gd name="T8" fmla="*/ 96 w 317"/>
                          <a:gd name="T9" fmla="*/ 196 h 805"/>
                          <a:gd name="T10" fmla="*/ 134 w 317"/>
                          <a:gd name="T11" fmla="*/ 254 h 805"/>
                          <a:gd name="T12" fmla="*/ 174 w 317"/>
                          <a:gd name="T13" fmla="*/ 355 h 805"/>
                          <a:gd name="T14" fmla="*/ 195 w 317"/>
                          <a:gd name="T15" fmla="*/ 406 h 805"/>
                          <a:gd name="T16" fmla="*/ 195 w 317"/>
                          <a:gd name="T17" fmla="*/ 471 h 805"/>
                          <a:gd name="T18" fmla="*/ 142 w 317"/>
                          <a:gd name="T19" fmla="*/ 536 h 805"/>
                          <a:gd name="T20" fmla="*/ 70 w 317"/>
                          <a:gd name="T21" fmla="*/ 606 h 805"/>
                          <a:gd name="T22" fmla="*/ 26 w 317"/>
                          <a:gd name="T23" fmla="*/ 643 h 805"/>
                          <a:gd name="T24" fmla="*/ 0 w 317"/>
                          <a:gd name="T25" fmla="*/ 672 h 805"/>
                          <a:gd name="T26" fmla="*/ 0 w 317"/>
                          <a:gd name="T27" fmla="*/ 703 h 805"/>
                          <a:gd name="T28" fmla="*/ 29 w 317"/>
                          <a:gd name="T29" fmla="*/ 708 h 805"/>
                          <a:gd name="T30" fmla="*/ 99 w 317"/>
                          <a:gd name="T31" fmla="*/ 723 h 805"/>
                          <a:gd name="T32" fmla="*/ 201 w 317"/>
                          <a:gd name="T33" fmla="*/ 766 h 805"/>
                          <a:gd name="T34" fmla="*/ 230 w 317"/>
                          <a:gd name="T35" fmla="*/ 797 h 805"/>
                          <a:gd name="T36" fmla="*/ 270 w 317"/>
                          <a:gd name="T37" fmla="*/ 805 h 805"/>
                          <a:gd name="T38" fmla="*/ 317 w 317"/>
                          <a:gd name="T39" fmla="*/ 768 h 805"/>
                          <a:gd name="T40" fmla="*/ 288 w 317"/>
                          <a:gd name="T41" fmla="*/ 752 h 805"/>
                          <a:gd name="T42" fmla="*/ 177 w 317"/>
                          <a:gd name="T43" fmla="*/ 718 h 805"/>
                          <a:gd name="T44" fmla="*/ 105 w 317"/>
                          <a:gd name="T45" fmla="*/ 701 h 805"/>
                          <a:gd name="T46" fmla="*/ 52 w 317"/>
                          <a:gd name="T47" fmla="*/ 681 h 805"/>
                          <a:gd name="T48" fmla="*/ 52 w 317"/>
                          <a:gd name="T49" fmla="*/ 674 h 805"/>
                          <a:gd name="T50" fmla="*/ 61 w 317"/>
                          <a:gd name="T51" fmla="*/ 657 h 805"/>
                          <a:gd name="T52" fmla="*/ 96 w 317"/>
                          <a:gd name="T53" fmla="*/ 623 h 805"/>
                          <a:gd name="T54" fmla="*/ 195 w 317"/>
                          <a:gd name="T55" fmla="*/ 551 h 805"/>
                          <a:gd name="T56" fmla="*/ 253 w 317"/>
                          <a:gd name="T57" fmla="*/ 490 h 805"/>
                          <a:gd name="T58" fmla="*/ 265 w 317"/>
                          <a:gd name="T59" fmla="*/ 447 h 805"/>
                          <a:gd name="T60" fmla="*/ 256 w 317"/>
                          <a:gd name="T61" fmla="*/ 384 h 805"/>
                          <a:gd name="T62" fmla="*/ 230 w 317"/>
                          <a:gd name="T63" fmla="*/ 333 h 805"/>
                          <a:gd name="T64" fmla="*/ 195 w 317"/>
                          <a:gd name="T65" fmla="*/ 261 h 805"/>
                          <a:gd name="T66" fmla="*/ 183 w 317"/>
                          <a:gd name="T67" fmla="*/ 186 h 805"/>
                          <a:gd name="T68" fmla="*/ 183 w 317"/>
                          <a:gd name="T69" fmla="*/ 113 h 805"/>
                          <a:gd name="T70" fmla="*/ 183 w 317"/>
                          <a:gd name="T71" fmla="*/ 48 h 805"/>
                          <a:gd name="T72" fmla="*/ 174 w 317"/>
                          <a:gd name="T73" fmla="*/ 14 h 80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</a:cxnLst>
                        <a:rect l="0" t="0" r="r" b="b"/>
                        <a:pathLst>
                          <a:path w="317" h="805">
                            <a:moveTo>
                              <a:pt x="174" y="14"/>
                            </a:moveTo>
                            <a:lnTo>
                              <a:pt x="134" y="0"/>
                            </a:lnTo>
                            <a:lnTo>
                              <a:pt x="96" y="19"/>
                            </a:lnTo>
                            <a:lnTo>
                              <a:pt x="73" y="87"/>
                            </a:lnTo>
                            <a:lnTo>
                              <a:pt x="96" y="196"/>
                            </a:lnTo>
                            <a:lnTo>
                              <a:pt x="134" y="254"/>
                            </a:lnTo>
                            <a:lnTo>
                              <a:pt x="174" y="355"/>
                            </a:lnTo>
                            <a:lnTo>
                              <a:pt x="195" y="406"/>
                            </a:lnTo>
                            <a:lnTo>
                              <a:pt x="195" y="471"/>
                            </a:lnTo>
                            <a:lnTo>
                              <a:pt x="142" y="536"/>
                            </a:lnTo>
                            <a:lnTo>
                              <a:pt x="70" y="606"/>
                            </a:lnTo>
                            <a:lnTo>
                              <a:pt x="26" y="643"/>
                            </a:lnTo>
                            <a:lnTo>
                              <a:pt x="0" y="672"/>
                            </a:lnTo>
                            <a:lnTo>
                              <a:pt x="0" y="703"/>
                            </a:lnTo>
                            <a:lnTo>
                              <a:pt x="29" y="708"/>
                            </a:lnTo>
                            <a:lnTo>
                              <a:pt x="99" y="723"/>
                            </a:lnTo>
                            <a:lnTo>
                              <a:pt x="201" y="766"/>
                            </a:lnTo>
                            <a:lnTo>
                              <a:pt x="230" y="797"/>
                            </a:lnTo>
                            <a:lnTo>
                              <a:pt x="270" y="805"/>
                            </a:lnTo>
                            <a:lnTo>
                              <a:pt x="317" y="768"/>
                            </a:lnTo>
                            <a:lnTo>
                              <a:pt x="288" y="752"/>
                            </a:lnTo>
                            <a:lnTo>
                              <a:pt x="177" y="718"/>
                            </a:lnTo>
                            <a:lnTo>
                              <a:pt x="105" y="701"/>
                            </a:lnTo>
                            <a:lnTo>
                              <a:pt x="52" y="681"/>
                            </a:lnTo>
                            <a:lnTo>
                              <a:pt x="52" y="674"/>
                            </a:lnTo>
                            <a:lnTo>
                              <a:pt x="61" y="657"/>
                            </a:lnTo>
                            <a:lnTo>
                              <a:pt x="96" y="623"/>
                            </a:lnTo>
                            <a:lnTo>
                              <a:pt x="195" y="551"/>
                            </a:lnTo>
                            <a:lnTo>
                              <a:pt x="253" y="490"/>
                            </a:lnTo>
                            <a:lnTo>
                              <a:pt x="265" y="447"/>
                            </a:lnTo>
                            <a:lnTo>
                              <a:pt x="256" y="384"/>
                            </a:lnTo>
                            <a:lnTo>
                              <a:pt x="230" y="333"/>
                            </a:lnTo>
                            <a:lnTo>
                              <a:pt x="195" y="261"/>
                            </a:lnTo>
                            <a:lnTo>
                              <a:pt x="183" y="186"/>
                            </a:lnTo>
                            <a:lnTo>
                              <a:pt x="183" y="113"/>
                            </a:lnTo>
                            <a:lnTo>
                              <a:pt x="183" y="48"/>
                            </a:lnTo>
                            <a:lnTo>
                              <a:pt x="174" y="14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71" name="Freeform 1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23" y="1614"/>
                        <a:ext cx="259" cy="870"/>
                      </a:xfrm>
                      <a:custGeom>
                        <a:avLst/>
                        <a:gdLst>
                          <a:gd name="T0" fmla="*/ 132 w 259"/>
                          <a:gd name="T1" fmla="*/ 135 h 870"/>
                          <a:gd name="T2" fmla="*/ 164 w 259"/>
                          <a:gd name="T3" fmla="*/ 44 h 870"/>
                          <a:gd name="T4" fmla="*/ 201 w 259"/>
                          <a:gd name="T5" fmla="*/ 0 h 870"/>
                          <a:gd name="T6" fmla="*/ 227 w 259"/>
                          <a:gd name="T7" fmla="*/ 0 h 870"/>
                          <a:gd name="T8" fmla="*/ 259 w 259"/>
                          <a:gd name="T9" fmla="*/ 22 h 870"/>
                          <a:gd name="T10" fmla="*/ 250 w 259"/>
                          <a:gd name="T11" fmla="*/ 99 h 870"/>
                          <a:gd name="T12" fmla="*/ 224 w 259"/>
                          <a:gd name="T13" fmla="*/ 164 h 870"/>
                          <a:gd name="T14" fmla="*/ 166 w 259"/>
                          <a:gd name="T15" fmla="*/ 232 h 870"/>
                          <a:gd name="T16" fmla="*/ 115 w 259"/>
                          <a:gd name="T17" fmla="*/ 341 h 870"/>
                          <a:gd name="T18" fmla="*/ 86 w 259"/>
                          <a:gd name="T19" fmla="*/ 404 h 870"/>
                          <a:gd name="T20" fmla="*/ 71 w 259"/>
                          <a:gd name="T21" fmla="*/ 464 h 870"/>
                          <a:gd name="T22" fmla="*/ 80 w 259"/>
                          <a:gd name="T23" fmla="*/ 527 h 870"/>
                          <a:gd name="T24" fmla="*/ 103 w 259"/>
                          <a:gd name="T25" fmla="*/ 602 h 870"/>
                          <a:gd name="T26" fmla="*/ 123 w 259"/>
                          <a:gd name="T27" fmla="*/ 643 h 870"/>
                          <a:gd name="T28" fmla="*/ 141 w 259"/>
                          <a:gd name="T29" fmla="*/ 701 h 870"/>
                          <a:gd name="T30" fmla="*/ 138 w 259"/>
                          <a:gd name="T31" fmla="*/ 725 h 870"/>
                          <a:gd name="T32" fmla="*/ 97 w 259"/>
                          <a:gd name="T33" fmla="*/ 817 h 870"/>
                          <a:gd name="T34" fmla="*/ 86 w 259"/>
                          <a:gd name="T35" fmla="*/ 868 h 870"/>
                          <a:gd name="T36" fmla="*/ 51 w 259"/>
                          <a:gd name="T37" fmla="*/ 870 h 870"/>
                          <a:gd name="T38" fmla="*/ 8 w 259"/>
                          <a:gd name="T39" fmla="*/ 846 h 870"/>
                          <a:gd name="T40" fmla="*/ 2 w 259"/>
                          <a:gd name="T41" fmla="*/ 824 h 870"/>
                          <a:gd name="T42" fmla="*/ 20 w 259"/>
                          <a:gd name="T43" fmla="*/ 798 h 870"/>
                          <a:gd name="T44" fmla="*/ 69 w 259"/>
                          <a:gd name="T45" fmla="*/ 747 h 870"/>
                          <a:gd name="T46" fmla="*/ 97 w 259"/>
                          <a:gd name="T47" fmla="*/ 718 h 870"/>
                          <a:gd name="T48" fmla="*/ 103 w 259"/>
                          <a:gd name="T49" fmla="*/ 694 h 870"/>
                          <a:gd name="T50" fmla="*/ 86 w 259"/>
                          <a:gd name="T51" fmla="*/ 650 h 870"/>
                          <a:gd name="T52" fmla="*/ 54 w 259"/>
                          <a:gd name="T53" fmla="*/ 595 h 870"/>
                          <a:gd name="T54" fmla="*/ 25 w 259"/>
                          <a:gd name="T55" fmla="*/ 529 h 870"/>
                          <a:gd name="T56" fmla="*/ 8 w 259"/>
                          <a:gd name="T57" fmla="*/ 483 h 870"/>
                          <a:gd name="T58" fmla="*/ 0 w 259"/>
                          <a:gd name="T59" fmla="*/ 428 h 870"/>
                          <a:gd name="T60" fmla="*/ 25 w 259"/>
                          <a:gd name="T61" fmla="*/ 370 h 870"/>
                          <a:gd name="T62" fmla="*/ 63 w 259"/>
                          <a:gd name="T63" fmla="*/ 290 h 870"/>
                          <a:gd name="T64" fmla="*/ 115 w 259"/>
                          <a:gd name="T65" fmla="*/ 201 h 870"/>
                          <a:gd name="T66" fmla="*/ 132 w 259"/>
                          <a:gd name="T67" fmla="*/ 135 h 8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</a:cxnLst>
                        <a:rect l="0" t="0" r="r" b="b"/>
                        <a:pathLst>
                          <a:path w="259" h="870">
                            <a:moveTo>
                              <a:pt x="132" y="135"/>
                            </a:moveTo>
                            <a:lnTo>
                              <a:pt x="164" y="44"/>
                            </a:lnTo>
                            <a:lnTo>
                              <a:pt x="201" y="0"/>
                            </a:lnTo>
                            <a:lnTo>
                              <a:pt x="227" y="0"/>
                            </a:lnTo>
                            <a:lnTo>
                              <a:pt x="259" y="22"/>
                            </a:lnTo>
                            <a:lnTo>
                              <a:pt x="250" y="99"/>
                            </a:lnTo>
                            <a:lnTo>
                              <a:pt x="224" y="164"/>
                            </a:lnTo>
                            <a:lnTo>
                              <a:pt x="166" y="232"/>
                            </a:lnTo>
                            <a:lnTo>
                              <a:pt x="115" y="341"/>
                            </a:lnTo>
                            <a:lnTo>
                              <a:pt x="86" y="404"/>
                            </a:lnTo>
                            <a:lnTo>
                              <a:pt x="71" y="464"/>
                            </a:lnTo>
                            <a:lnTo>
                              <a:pt x="80" y="527"/>
                            </a:lnTo>
                            <a:lnTo>
                              <a:pt x="103" y="602"/>
                            </a:lnTo>
                            <a:lnTo>
                              <a:pt x="123" y="643"/>
                            </a:lnTo>
                            <a:lnTo>
                              <a:pt x="141" y="701"/>
                            </a:lnTo>
                            <a:lnTo>
                              <a:pt x="138" y="725"/>
                            </a:lnTo>
                            <a:lnTo>
                              <a:pt x="97" y="817"/>
                            </a:lnTo>
                            <a:lnTo>
                              <a:pt x="86" y="868"/>
                            </a:lnTo>
                            <a:lnTo>
                              <a:pt x="51" y="870"/>
                            </a:lnTo>
                            <a:lnTo>
                              <a:pt x="8" y="846"/>
                            </a:lnTo>
                            <a:lnTo>
                              <a:pt x="2" y="824"/>
                            </a:lnTo>
                            <a:lnTo>
                              <a:pt x="20" y="798"/>
                            </a:lnTo>
                            <a:lnTo>
                              <a:pt x="69" y="747"/>
                            </a:lnTo>
                            <a:lnTo>
                              <a:pt x="97" y="718"/>
                            </a:lnTo>
                            <a:lnTo>
                              <a:pt x="103" y="694"/>
                            </a:lnTo>
                            <a:lnTo>
                              <a:pt x="86" y="650"/>
                            </a:lnTo>
                            <a:lnTo>
                              <a:pt x="54" y="595"/>
                            </a:lnTo>
                            <a:lnTo>
                              <a:pt x="25" y="529"/>
                            </a:lnTo>
                            <a:lnTo>
                              <a:pt x="8" y="483"/>
                            </a:lnTo>
                            <a:lnTo>
                              <a:pt x="0" y="428"/>
                            </a:lnTo>
                            <a:lnTo>
                              <a:pt x="25" y="370"/>
                            </a:lnTo>
                            <a:lnTo>
                              <a:pt x="63" y="290"/>
                            </a:lnTo>
                            <a:lnTo>
                              <a:pt x="115" y="201"/>
                            </a:lnTo>
                            <a:lnTo>
                              <a:pt x="132" y="135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  <p:grpSp>
                  <p:nvGrpSpPr>
                    <p:cNvPr id="59572" name="Group 180" descr="Hortênsia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59" y="1"/>
                      <a:ext cx="1417" cy="2474"/>
                      <a:chOff x="3859" y="1"/>
                      <a:chExt cx="1417" cy="2474"/>
                    </a:xfrm>
                  </p:grpSpPr>
                  <p:sp>
                    <p:nvSpPr>
                      <p:cNvPr id="59573" name="Freeform 1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41" y="574"/>
                        <a:ext cx="283" cy="404"/>
                      </a:xfrm>
                      <a:custGeom>
                        <a:avLst/>
                        <a:gdLst>
                          <a:gd name="T0" fmla="*/ 3 w 283"/>
                          <a:gd name="T1" fmla="*/ 207 h 404"/>
                          <a:gd name="T2" fmla="*/ 12 w 283"/>
                          <a:gd name="T3" fmla="*/ 162 h 404"/>
                          <a:gd name="T4" fmla="*/ 38 w 283"/>
                          <a:gd name="T5" fmla="*/ 122 h 404"/>
                          <a:gd name="T6" fmla="*/ 73 w 283"/>
                          <a:gd name="T7" fmla="*/ 101 h 404"/>
                          <a:gd name="T8" fmla="*/ 108 w 283"/>
                          <a:gd name="T9" fmla="*/ 84 h 404"/>
                          <a:gd name="T10" fmla="*/ 117 w 283"/>
                          <a:gd name="T11" fmla="*/ 0 h 404"/>
                          <a:gd name="T12" fmla="*/ 149 w 283"/>
                          <a:gd name="T13" fmla="*/ 9 h 404"/>
                          <a:gd name="T14" fmla="*/ 143 w 283"/>
                          <a:gd name="T15" fmla="*/ 88 h 404"/>
                          <a:gd name="T16" fmla="*/ 178 w 283"/>
                          <a:gd name="T17" fmla="*/ 94 h 404"/>
                          <a:gd name="T18" fmla="*/ 230 w 283"/>
                          <a:gd name="T19" fmla="*/ 118 h 404"/>
                          <a:gd name="T20" fmla="*/ 271 w 283"/>
                          <a:gd name="T21" fmla="*/ 175 h 404"/>
                          <a:gd name="T22" fmla="*/ 283 w 283"/>
                          <a:gd name="T23" fmla="*/ 235 h 404"/>
                          <a:gd name="T24" fmla="*/ 274 w 283"/>
                          <a:gd name="T25" fmla="*/ 302 h 404"/>
                          <a:gd name="T26" fmla="*/ 254 w 283"/>
                          <a:gd name="T27" fmla="*/ 361 h 404"/>
                          <a:gd name="T28" fmla="*/ 204 w 283"/>
                          <a:gd name="T29" fmla="*/ 393 h 404"/>
                          <a:gd name="T30" fmla="*/ 152 w 283"/>
                          <a:gd name="T31" fmla="*/ 404 h 404"/>
                          <a:gd name="T32" fmla="*/ 82 w 283"/>
                          <a:gd name="T33" fmla="*/ 404 h 404"/>
                          <a:gd name="T34" fmla="*/ 38 w 283"/>
                          <a:gd name="T35" fmla="*/ 366 h 404"/>
                          <a:gd name="T36" fmla="*/ 3 w 283"/>
                          <a:gd name="T37" fmla="*/ 308 h 404"/>
                          <a:gd name="T38" fmla="*/ 0 w 283"/>
                          <a:gd name="T39" fmla="*/ 265 h 404"/>
                          <a:gd name="T40" fmla="*/ 0 w 283"/>
                          <a:gd name="T41" fmla="*/ 235 h 404"/>
                          <a:gd name="T42" fmla="*/ 3 w 283"/>
                          <a:gd name="T43" fmla="*/ 207 h 40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</a:cxnLst>
                        <a:rect l="0" t="0" r="r" b="b"/>
                        <a:pathLst>
                          <a:path w="283" h="404">
                            <a:moveTo>
                              <a:pt x="3" y="207"/>
                            </a:moveTo>
                            <a:lnTo>
                              <a:pt x="12" y="162"/>
                            </a:lnTo>
                            <a:lnTo>
                              <a:pt x="38" y="122"/>
                            </a:lnTo>
                            <a:lnTo>
                              <a:pt x="73" y="101"/>
                            </a:lnTo>
                            <a:lnTo>
                              <a:pt x="108" y="84"/>
                            </a:lnTo>
                            <a:lnTo>
                              <a:pt x="117" y="0"/>
                            </a:lnTo>
                            <a:lnTo>
                              <a:pt x="149" y="9"/>
                            </a:lnTo>
                            <a:lnTo>
                              <a:pt x="143" y="88"/>
                            </a:lnTo>
                            <a:lnTo>
                              <a:pt x="178" y="94"/>
                            </a:lnTo>
                            <a:lnTo>
                              <a:pt x="230" y="118"/>
                            </a:lnTo>
                            <a:lnTo>
                              <a:pt x="271" y="175"/>
                            </a:lnTo>
                            <a:lnTo>
                              <a:pt x="283" y="235"/>
                            </a:lnTo>
                            <a:lnTo>
                              <a:pt x="274" y="302"/>
                            </a:lnTo>
                            <a:lnTo>
                              <a:pt x="254" y="361"/>
                            </a:lnTo>
                            <a:lnTo>
                              <a:pt x="204" y="393"/>
                            </a:lnTo>
                            <a:lnTo>
                              <a:pt x="152" y="404"/>
                            </a:lnTo>
                            <a:lnTo>
                              <a:pt x="82" y="404"/>
                            </a:lnTo>
                            <a:lnTo>
                              <a:pt x="38" y="366"/>
                            </a:lnTo>
                            <a:lnTo>
                              <a:pt x="3" y="308"/>
                            </a:lnTo>
                            <a:lnTo>
                              <a:pt x="0" y="265"/>
                            </a:lnTo>
                            <a:lnTo>
                              <a:pt x="0" y="235"/>
                            </a:lnTo>
                            <a:lnTo>
                              <a:pt x="3" y="207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74" name="Freeform 1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07" y="1001"/>
                        <a:ext cx="357" cy="738"/>
                      </a:xfrm>
                      <a:custGeom>
                        <a:avLst/>
                        <a:gdLst>
                          <a:gd name="T0" fmla="*/ 133 w 357"/>
                          <a:gd name="T1" fmla="*/ 12 h 738"/>
                          <a:gd name="T2" fmla="*/ 174 w 357"/>
                          <a:gd name="T3" fmla="*/ 0 h 738"/>
                          <a:gd name="T4" fmla="*/ 221 w 357"/>
                          <a:gd name="T5" fmla="*/ 7 h 738"/>
                          <a:gd name="T6" fmla="*/ 279 w 357"/>
                          <a:gd name="T7" fmla="*/ 48 h 738"/>
                          <a:gd name="T8" fmla="*/ 325 w 357"/>
                          <a:gd name="T9" fmla="*/ 130 h 738"/>
                          <a:gd name="T10" fmla="*/ 348 w 357"/>
                          <a:gd name="T11" fmla="*/ 210 h 738"/>
                          <a:gd name="T12" fmla="*/ 357 w 357"/>
                          <a:gd name="T13" fmla="*/ 304 h 738"/>
                          <a:gd name="T14" fmla="*/ 348 w 357"/>
                          <a:gd name="T15" fmla="*/ 405 h 738"/>
                          <a:gd name="T16" fmla="*/ 305 w 357"/>
                          <a:gd name="T17" fmla="*/ 535 h 738"/>
                          <a:gd name="T18" fmla="*/ 290 w 357"/>
                          <a:gd name="T19" fmla="*/ 543 h 738"/>
                          <a:gd name="T20" fmla="*/ 226 w 357"/>
                          <a:gd name="T21" fmla="*/ 651 h 738"/>
                          <a:gd name="T22" fmla="*/ 194 w 357"/>
                          <a:gd name="T23" fmla="*/ 714 h 738"/>
                          <a:gd name="T24" fmla="*/ 142 w 357"/>
                          <a:gd name="T25" fmla="*/ 736 h 738"/>
                          <a:gd name="T26" fmla="*/ 64 w 357"/>
                          <a:gd name="T27" fmla="*/ 738 h 738"/>
                          <a:gd name="T28" fmla="*/ 3 w 357"/>
                          <a:gd name="T29" fmla="*/ 714 h 738"/>
                          <a:gd name="T30" fmla="*/ 0 w 357"/>
                          <a:gd name="T31" fmla="*/ 666 h 738"/>
                          <a:gd name="T32" fmla="*/ 26 w 357"/>
                          <a:gd name="T33" fmla="*/ 601 h 738"/>
                          <a:gd name="T34" fmla="*/ 43 w 357"/>
                          <a:gd name="T35" fmla="*/ 562 h 738"/>
                          <a:gd name="T36" fmla="*/ 70 w 357"/>
                          <a:gd name="T37" fmla="*/ 519 h 738"/>
                          <a:gd name="T38" fmla="*/ 87 w 357"/>
                          <a:gd name="T39" fmla="*/ 475 h 738"/>
                          <a:gd name="T40" fmla="*/ 96 w 357"/>
                          <a:gd name="T41" fmla="*/ 405 h 738"/>
                          <a:gd name="T42" fmla="*/ 78 w 357"/>
                          <a:gd name="T43" fmla="*/ 326 h 738"/>
                          <a:gd name="T44" fmla="*/ 61 w 357"/>
                          <a:gd name="T45" fmla="*/ 260 h 738"/>
                          <a:gd name="T46" fmla="*/ 46 w 357"/>
                          <a:gd name="T47" fmla="*/ 210 h 738"/>
                          <a:gd name="T48" fmla="*/ 46 w 357"/>
                          <a:gd name="T49" fmla="*/ 128 h 738"/>
                          <a:gd name="T50" fmla="*/ 55 w 357"/>
                          <a:gd name="T51" fmla="*/ 92 h 738"/>
                          <a:gd name="T52" fmla="*/ 78 w 357"/>
                          <a:gd name="T53" fmla="*/ 43 h 738"/>
                          <a:gd name="T54" fmla="*/ 131 w 357"/>
                          <a:gd name="T55" fmla="*/ 12 h 738"/>
                          <a:gd name="T56" fmla="*/ 131 w 357"/>
                          <a:gd name="T57" fmla="*/ 14 h 738"/>
                          <a:gd name="T58" fmla="*/ 133 w 357"/>
                          <a:gd name="T59" fmla="*/ 12 h 73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</a:cxnLst>
                        <a:rect l="0" t="0" r="r" b="b"/>
                        <a:pathLst>
                          <a:path w="357" h="738">
                            <a:moveTo>
                              <a:pt x="133" y="12"/>
                            </a:moveTo>
                            <a:lnTo>
                              <a:pt x="174" y="0"/>
                            </a:lnTo>
                            <a:lnTo>
                              <a:pt x="221" y="7"/>
                            </a:lnTo>
                            <a:lnTo>
                              <a:pt x="279" y="48"/>
                            </a:lnTo>
                            <a:lnTo>
                              <a:pt x="325" y="130"/>
                            </a:lnTo>
                            <a:lnTo>
                              <a:pt x="348" y="210"/>
                            </a:lnTo>
                            <a:lnTo>
                              <a:pt x="357" y="304"/>
                            </a:lnTo>
                            <a:lnTo>
                              <a:pt x="348" y="405"/>
                            </a:lnTo>
                            <a:lnTo>
                              <a:pt x="305" y="535"/>
                            </a:lnTo>
                            <a:lnTo>
                              <a:pt x="290" y="543"/>
                            </a:lnTo>
                            <a:lnTo>
                              <a:pt x="226" y="651"/>
                            </a:lnTo>
                            <a:lnTo>
                              <a:pt x="194" y="714"/>
                            </a:lnTo>
                            <a:lnTo>
                              <a:pt x="142" y="736"/>
                            </a:lnTo>
                            <a:lnTo>
                              <a:pt x="64" y="738"/>
                            </a:lnTo>
                            <a:lnTo>
                              <a:pt x="3" y="714"/>
                            </a:lnTo>
                            <a:lnTo>
                              <a:pt x="0" y="666"/>
                            </a:lnTo>
                            <a:lnTo>
                              <a:pt x="26" y="601"/>
                            </a:lnTo>
                            <a:lnTo>
                              <a:pt x="43" y="562"/>
                            </a:lnTo>
                            <a:lnTo>
                              <a:pt x="70" y="519"/>
                            </a:lnTo>
                            <a:lnTo>
                              <a:pt x="87" y="475"/>
                            </a:lnTo>
                            <a:lnTo>
                              <a:pt x="96" y="405"/>
                            </a:lnTo>
                            <a:lnTo>
                              <a:pt x="78" y="326"/>
                            </a:lnTo>
                            <a:lnTo>
                              <a:pt x="61" y="260"/>
                            </a:lnTo>
                            <a:lnTo>
                              <a:pt x="46" y="210"/>
                            </a:lnTo>
                            <a:lnTo>
                              <a:pt x="46" y="128"/>
                            </a:lnTo>
                            <a:lnTo>
                              <a:pt x="55" y="92"/>
                            </a:lnTo>
                            <a:lnTo>
                              <a:pt x="78" y="43"/>
                            </a:lnTo>
                            <a:lnTo>
                              <a:pt x="131" y="12"/>
                            </a:lnTo>
                            <a:lnTo>
                              <a:pt x="131" y="14"/>
                            </a:lnTo>
                            <a:lnTo>
                              <a:pt x="133" y="12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75" name="Freeform 1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59" y="303"/>
                        <a:ext cx="721" cy="883"/>
                      </a:xfrm>
                      <a:custGeom>
                        <a:avLst/>
                        <a:gdLst>
                          <a:gd name="T0" fmla="*/ 642 w 721"/>
                          <a:gd name="T1" fmla="*/ 747 h 883"/>
                          <a:gd name="T2" fmla="*/ 694 w 721"/>
                          <a:gd name="T3" fmla="*/ 776 h 883"/>
                          <a:gd name="T4" fmla="*/ 721 w 721"/>
                          <a:gd name="T5" fmla="*/ 813 h 883"/>
                          <a:gd name="T6" fmla="*/ 715 w 721"/>
                          <a:gd name="T7" fmla="*/ 854 h 883"/>
                          <a:gd name="T8" fmla="*/ 686 w 721"/>
                          <a:gd name="T9" fmla="*/ 883 h 883"/>
                          <a:gd name="T10" fmla="*/ 654 w 721"/>
                          <a:gd name="T11" fmla="*/ 878 h 883"/>
                          <a:gd name="T12" fmla="*/ 584 w 721"/>
                          <a:gd name="T13" fmla="*/ 827 h 883"/>
                          <a:gd name="T14" fmla="*/ 476 w 721"/>
                          <a:gd name="T15" fmla="*/ 723 h 883"/>
                          <a:gd name="T16" fmla="*/ 380 w 721"/>
                          <a:gd name="T17" fmla="*/ 617 h 883"/>
                          <a:gd name="T18" fmla="*/ 305 w 721"/>
                          <a:gd name="T19" fmla="*/ 516 h 883"/>
                          <a:gd name="T20" fmla="*/ 244 w 721"/>
                          <a:gd name="T21" fmla="*/ 419 h 883"/>
                          <a:gd name="T22" fmla="*/ 200 w 721"/>
                          <a:gd name="T23" fmla="*/ 320 h 883"/>
                          <a:gd name="T24" fmla="*/ 171 w 721"/>
                          <a:gd name="T25" fmla="*/ 226 h 883"/>
                          <a:gd name="T26" fmla="*/ 162 w 721"/>
                          <a:gd name="T27" fmla="*/ 183 h 883"/>
                          <a:gd name="T28" fmla="*/ 87 w 721"/>
                          <a:gd name="T29" fmla="*/ 151 h 883"/>
                          <a:gd name="T30" fmla="*/ 0 w 721"/>
                          <a:gd name="T31" fmla="*/ 139 h 883"/>
                          <a:gd name="T32" fmla="*/ 5 w 721"/>
                          <a:gd name="T33" fmla="*/ 123 h 883"/>
                          <a:gd name="T34" fmla="*/ 87 w 721"/>
                          <a:gd name="T35" fmla="*/ 125 h 883"/>
                          <a:gd name="T36" fmla="*/ 122 w 721"/>
                          <a:gd name="T37" fmla="*/ 125 h 883"/>
                          <a:gd name="T38" fmla="*/ 87 w 721"/>
                          <a:gd name="T39" fmla="*/ 96 h 883"/>
                          <a:gd name="T40" fmla="*/ 49 w 721"/>
                          <a:gd name="T41" fmla="*/ 67 h 883"/>
                          <a:gd name="T42" fmla="*/ 26 w 721"/>
                          <a:gd name="T43" fmla="*/ 57 h 883"/>
                          <a:gd name="T44" fmla="*/ 43 w 721"/>
                          <a:gd name="T45" fmla="*/ 38 h 883"/>
                          <a:gd name="T46" fmla="*/ 75 w 721"/>
                          <a:gd name="T47" fmla="*/ 67 h 883"/>
                          <a:gd name="T48" fmla="*/ 145 w 721"/>
                          <a:gd name="T49" fmla="*/ 89 h 883"/>
                          <a:gd name="T50" fmla="*/ 145 w 721"/>
                          <a:gd name="T51" fmla="*/ 50 h 883"/>
                          <a:gd name="T52" fmla="*/ 127 w 721"/>
                          <a:gd name="T53" fmla="*/ 14 h 883"/>
                          <a:gd name="T54" fmla="*/ 127 w 721"/>
                          <a:gd name="T55" fmla="*/ 0 h 883"/>
                          <a:gd name="T56" fmla="*/ 145 w 721"/>
                          <a:gd name="T57" fmla="*/ 0 h 883"/>
                          <a:gd name="T58" fmla="*/ 174 w 721"/>
                          <a:gd name="T59" fmla="*/ 50 h 883"/>
                          <a:gd name="T60" fmla="*/ 200 w 721"/>
                          <a:gd name="T61" fmla="*/ 89 h 883"/>
                          <a:gd name="T62" fmla="*/ 226 w 721"/>
                          <a:gd name="T63" fmla="*/ 50 h 883"/>
                          <a:gd name="T64" fmla="*/ 232 w 721"/>
                          <a:gd name="T65" fmla="*/ 2 h 883"/>
                          <a:gd name="T66" fmla="*/ 258 w 721"/>
                          <a:gd name="T67" fmla="*/ 2 h 883"/>
                          <a:gd name="T68" fmla="*/ 250 w 721"/>
                          <a:gd name="T69" fmla="*/ 89 h 883"/>
                          <a:gd name="T70" fmla="*/ 200 w 721"/>
                          <a:gd name="T71" fmla="*/ 159 h 883"/>
                          <a:gd name="T72" fmla="*/ 209 w 721"/>
                          <a:gd name="T73" fmla="*/ 248 h 883"/>
                          <a:gd name="T74" fmla="*/ 252 w 721"/>
                          <a:gd name="T75" fmla="*/ 347 h 883"/>
                          <a:gd name="T76" fmla="*/ 319 w 721"/>
                          <a:gd name="T77" fmla="*/ 443 h 883"/>
                          <a:gd name="T78" fmla="*/ 407 w 721"/>
                          <a:gd name="T79" fmla="*/ 557 h 883"/>
                          <a:gd name="T80" fmla="*/ 488 w 721"/>
                          <a:gd name="T81" fmla="*/ 644 h 883"/>
                          <a:gd name="T82" fmla="*/ 581 w 721"/>
                          <a:gd name="T83" fmla="*/ 716 h 883"/>
                          <a:gd name="T84" fmla="*/ 642 w 721"/>
                          <a:gd name="T85" fmla="*/ 747 h 88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</a:cxnLst>
                        <a:rect l="0" t="0" r="r" b="b"/>
                        <a:pathLst>
                          <a:path w="721" h="883">
                            <a:moveTo>
                              <a:pt x="642" y="747"/>
                            </a:moveTo>
                            <a:lnTo>
                              <a:pt x="694" y="776"/>
                            </a:lnTo>
                            <a:lnTo>
                              <a:pt x="721" y="813"/>
                            </a:lnTo>
                            <a:lnTo>
                              <a:pt x="715" y="854"/>
                            </a:lnTo>
                            <a:lnTo>
                              <a:pt x="686" y="883"/>
                            </a:lnTo>
                            <a:lnTo>
                              <a:pt x="654" y="878"/>
                            </a:lnTo>
                            <a:lnTo>
                              <a:pt x="584" y="827"/>
                            </a:lnTo>
                            <a:lnTo>
                              <a:pt x="476" y="723"/>
                            </a:lnTo>
                            <a:lnTo>
                              <a:pt x="380" y="617"/>
                            </a:lnTo>
                            <a:lnTo>
                              <a:pt x="305" y="516"/>
                            </a:lnTo>
                            <a:lnTo>
                              <a:pt x="244" y="419"/>
                            </a:lnTo>
                            <a:lnTo>
                              <a:pt x="200" y="320"/>
                            </a:lnTo>
                            <a:lnTo>
                              <a:pt x="171" y="226"/>
                            </a:lnTo>
                            <a:lnTo>
                              <a:pt x="162" y="183"/>
                            </a:lnTo>
                            <a:lnTo>
                              <a:pt x="87" y="151"/>
                            </a:lnTo>
                            <a:lnTo>
                              <a:pt x="0" y="139"/>
                            </a:lnTo>
                            <a:lnTo>
                              <a:pt x="5" y="123"/>
                            </a:lnTo>
                            <a:lnTo>
                              <a:pt x="87" y="125"/>
                            </a:lnTo>
                            <a:lnTo>
                              <a:pt x="122" y="125"/>
                            </a:lnTo>
                            <a:lnTo>
                              <a:pt x="87" y="96"/>
                            </a:lnTo>
                            <a:lnTo>
                              <a:pt x="49" y="67"/>
                            </a:lnTo>
                            <a:lnTo>
                              <a:pt x="26" y="57"/>
                            </a:lnTo>
                            <a:lnTo>
                              <a:pt x="43" y="38"/>
                            </a:lnTo>
                            <a:lnTo>
                              <a:pt x="75" y="67"/>
                            </a:lnTo>
                            <a:lnTo>
                              <a:pt x="145" y="89"/>
                            </a:lnTo>
                            <a:lnTo>
                              <a:pt x="145" y="50"/>
                            </a:lnTo>
                            <a:lnTo>
                              <a:pt x="127" y="14"/>
                            </a:lnTo>
                            <a:lnTo>
                              <a:pt x="127" y="0"/>
                            </a:lnTo>
                            <a:lnTo>
                              <a:pt x="145" y="0"/>
                            </a:lnTo>
                            <a:lnTo>
                              <a:pt x="174" y="50"/>
                            </a:lnTo>
                            <a:lnTo>
                              <a:pt x="200" y="89"/>
                            </a:lnTo>
                            <a:lnTo>
                              <a:pt x="226" y="50"/>
                            </a:lnTo>
                            <a:lnTo>
                              <a:pt x="232" y="2"/>
                            </a:lnTo>
                            <a:lnTo>
                              <a:pt x="258" y="2"/>
                            </a:lnTo>
                            <a:lnTo>
                              <a:pt x="250" y="89"/>
                            </a:lnTo>
                            <a:lnTo>
                              <a:pt x="200" y="159"/>
                            </a:lnTo>
                            <a:lnTo>
                              <a:pt x="209" y="248"/>
                            </a:lnTo>
                            <a:lnTo>
                              <a:pt x="252" y="347"/>
                            </a:lnTo>
                            <a:lnTo>
                              <a:pt x="319" y="443"/>
                            </a:lnTo>
                            <a:lnTo>
                              <a:pt x="407" y="557"/>
                            </a:lnTo>
                            <a:lnTo>
                              <a:pt x="488" y="644"/>
                            </a:lnTo>
                            <a:lnTo>
                              <a:pt x="581" y="716"/>
                            </a:lnTo>
                            <a:lnTo>
                              <a:pt x="642" y="747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76" name="Freeform 1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43" y="1"/>
                        <a:ext cx="533" cy="1143"/>
                      </a:xfrm>
                      <a:custGeom>
                        <a:avLst/>
                        <a:gdLst>
                          <a:gd name="T0" fmla="*/ 26 w 533"/>
                          <a:gd name="T1" fmla="*/ 1058 h 1143"/>
                          <a:gd name="T2" fmla="*/ 79 w 533"/>
                          <a:gd name="T3" fmla="*/ 990 h 1143"/>
                          <a:gd name="T4" fmla="*/ 163 w 533"/>
                          <a:gd name="T5" fmla="*/ 882 h 1143"/>
                          <a:gd name="T6" fmla="*/ 201 w 533"/>
                          <a:gd name="T7" fmla="*/ 780 h 1143"/>
                          <a:gd name="T8" fmla="*/ 250 w 533"/>
                          <a:gd name="T9" fmla="*/ 613 h 1143"/>
                          <a:gd name="T10" fmla="*/ 294 w 533"/>
                          <a:gd name="T11" fmla="*/ 469 h 1143"/>
                          <a:gd name="T12" fmla="*/ 312 w 533"/>
                          <a:gd name="T13" fmla="*/ 345 h 1143"/>
                          <a:gd name="T14" fmla="*/ 341 w 533"/>
                          <a:gd name="T15" fmla="*/ 203 h 1143"/>
                          <a:gd name="T16" fmla="*/ 332 w 533"/>
                          <a:gd name="T17" fmla="*/ 145 h 1143"/>
                          <a:gd name="T18" fmla="*/ 280 w 533"/>
                          <a:gd name="T19" fmla="*/ 99 h 1143"/>
                          <a:gd name="T20" fmla="*/ 250 w 533"/>
                          <a:gd name="T21" fmla="*/ 50 h 1143"/>
                          <a:gd name="T22" fmla="*/ 271 w 533"/>
                          <a:gd name="T23" fmla="*/ 29 h 1143"/>
                          <a:gd name="T24" fmla="*/ 294 w 533"/>
                          <a:gd name="T25" fmla="*/ 70 h 1143"/>
                          <a:gd name="T26" fmla="*/ 332 w 533"/>
                          <a:gd name="T27" fmla="*/ 92 h 1143"/>
                          <a:gd name="T28" fmla="*/ 332 w 533"/>
                          <a:gd name="T29" fmla="*/ 58 h 1143"/>
                          <a:gd name="T30" fmla="*/ 332 w 533"/>
                          <a:gd name="T31" fmla="*/ 0 h 1143"/>
                          <a:gd name="T32" fmla="*/ 349 w 533"/>
                          <a:gd name="T33" fmla="*/ 0 h 1143"/>
                          <a:gd name="T34" fmla="*/ 364 w 533"/>
                          <a:gd name="T35" fmla="*/ 58 h 1143"/>
                          <a:gd name="T36" fmla="*/ 376 w 533"/>
                          <a:gd name="T37" fmla="*/ 87 h 1143"/>
                          <a:gd name="T38" fmla="*/ 419 w 533"/>
                          <a:gd name="T39" fmla="*/ 43 h 1143"/>
                          <a:gd name="T40" fmla="*/ 437 w 533"/>
                          <a:gd name="T41" fmla="*/ 0 h 1143"/>
                          <a:gd name="T42" fmla="*/ 463 w 533"/>
                          <a:gd name="T43" fmla="*/ 19 h 1143"/>
                          <a:gd name="T44" fmla="*/ 437 w 533"/>
                          <a:gd name="T45" fmla="*/ 65 h 1143"/>
                          <a:gd name="T46" fmla="*/ 411 w 533"/>
                          <a:gd name="T47" fmla="*/ 108 h 1143"/>
                          <a:gd name="T48" fmla="*/ 486 w 533"/>
                          <a:gd name="T49" fmla="*/ 94 h 1143"/>
                          <a:gd name="T50" fmla="*/ 524 w 533"/>
                          <a:gd name="T51" fmla="*/ 72 h 1143"/>
                          <a:gd name="T52" fmla="*/ 533 w 533"/>
                          <a:gd name="T53" fmla="*/ 87 h 1143"/>
                          <a:gd name="T54" fmla="*/ 495 w 533"/>
                          <a:gd name="T55" fmla="*/ 113 h 1143"/>
                          <a:gd name="T56" fmla="*/ 451 w 533"/>
                          <a:gd name="T57" fmla="*/ 128 h 1143"/>
                          <a:gd name="T58" fmla="*/ 408 w 533"/>
                          <a:gd name="T59" fmla="*/ 159 h 1143"/>
                          <a:gd name="T60" fmla="*/ 382 w 533"/>
                          <a:gd name="T61" fmla="*/ 215 h 1143"/>
                          <a:gd name="T62" fmla="*/ 355 w 533"/>
                          <a:gd name="T63" fmla="*/ 311 h 1143"/>
                          <a:gd name="T64" fmla="*/ 329 w 533"/>
                          <a:gd name="T65" fmla="*/ 464 h 1143"/>
                          <a:gd name="T66" fmla="*/ 303 w 533"/>
                          <a:gd name="T67" fmla="*/ 587 h 1143"/>
                          <a:gd name="T68" fmla="*/ 271 w 533"/>
                          <a:gd name="T69" fmla="*/ 703 h 1143"/>
                          <a:gd name="T70" fmla="*/ 233 w 533"/>
                          <a:gd name="T71" fmla="*/ 831 h 1143"/>
                          <a:gd name="T72" fmla="*/ 189 w 533"/>
                          <a:gd name="T73" fmla="*/ 947 h 1143"/>
                          <a:gd name="T74" fmla="*/ 128 w 533"/>
                          <a:gd name="T75" fmla="*/ 1044 h 1143"/>
                          <a:gd name="T76" fmla="*/ 67 w 533"/>
                          <a:gd name="T77" fmla="*/ 1114 h 1143"/>
                          <a:gd name="T78" fmla="*/ 23 w 533"/>
                          <a:gd name="T79" fmla="*/ 1143 h 1143"/>
                          <a:gd name="T80" fmla="*/ 6 w 533"/>
                          <a:gd name="T81" fmla="*/ 1128 h 1143"/>
                          <a:gd name="T82" fmla="*/ 0 w 533"/>
                          <a:gd name="T83" fmla="*/ 1099 h 1143"/>
                          <a:gd name="T84" fmla="*/ 26 w 533"/>
                          <a:gd name="T85" fmla="*/ 1058 h 114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</a:cxnLst>
                        <a:rect l="0" t="0" r="r" b="b"/>
                        <a:pathLst>
                          <a:path w="533" h="1143">
                            <a:moveTo>
                              <a:pt x="26" y="1058"/>
                            </a:moveTo>
                            <a:lnTo>
                              <a:pt x="79" y="990"/>
                            </a:lnTo>
                            <a:lnTo>
                              <a:pt x="163" y="882"/>
                            </a:lnTo>
                            <a:lnTo>
                              <a:pt x="201" y="780"/>
                            </a:lnTo>
                            <a:lnTo>
                              <a:pt x="250" y="613"/>
                            </a:lnTo>
                            <a:lnTo>
                              <a:pt x="294" y="469"/>
                            </a:lnTo>
                            <a:lnTo>
                              <a:pt x="312" y="345"/>
                            </a:lnTo>
                            <a:lnTo>
                              <a:pt x="341" y="203"/>
                            </a:lnTo>
                            <a:lnTo>
                              <a:pt x="332" y="145"/>
                            </a:lnTo>
                            <a:lnTo>
                              <a:pt x="280" y="99"/>
                            </a:lnTo>
                            <a:lnTo>
                              <a:pt x="250" y="50"/>
                            </a:lnTo>
                            <a:lnTo>
                              <a:pt x="271" y="29"/>
                            </a:lnTo>
                            <a:lnTo>
                              <a:pt x="294" y="70"/>
                            </a:lnTo>
                            <a:lnTo>
                              <a:pt x="332" y="92"/>
                            </a:lnTo>
                            <a:lnTo>
                              <a:pt x="332" y="58"/>
                            </a:lnTo>
                            <a:lnTo>
                              <a:pt x="332" y="0"/>
                            </a:lnTo>
                            <a:lnTo>
                              <a:pt x="349" y="0"/>
                            </a:lnTo>
                            <a:lnTo>
                              <a:pt x="364" y="58"/>
                            </a:lnTo>
                            <a:lnTo>
                              <a:pt x="376" y="87"/>
                            </a:lnTo>
                            <a:lnTo>
                              <a:pt x="419" y="43"/>
                            </a:lnTo>
                            <a:lnTo>
                              <a:pt x="437" y="0"/>
                            </a:lnTo>
                            <a:lnTo>
                              <a:pt x="463" y="19"/>
                            </a:lnTo>
                            <a:lnTo>
                              <a:pt x="437" y="65"/>
                            </a:lnTo>
                            <a:lnTo>
                              <a:pt x="411" y="108"/>
                            </a:lnTo>
                            <a:lnTo>
                              <a:pt x="486" y="94"/>
                            </a:lnTo>
                            <a:lnTo>
                              <a:pt x="524" y="72"/>
                            </a:lnTo>
                            <a:lnTo>
                              <a:pt x="533" y="87"/>
                            </a:lnTo>
                            <a:lnTo>
                              <a:pt x="495" y="113"/>
                            </a:lnTo>
                            <a:lnTo>
                              <a:pt x="451" y="128"/>
                            </a:lnTo>
                            <a:lnTo>
                              <a:pt x="408" y="159"/>
                            </a:lnTo>
                            <a:lnTo>
                              <a:pt x="382" y="215"/>
                            </a:lnTo>
                            <a:lnTo>
                              <a:pt x="355" y="311"/>
                            </a:lnTo>
                            <a:lnTo>
                              <a:pt x="329" y="464"/>
                            </a:lnTo>
                            <a:lnTo>
                              <a:pt x="303" y="587"/>
                            </a:lnTo>
                            <a:lnTo>
                              <a:pt x="271" y="703"/>
                            </a:lnTo>
                            <a:lnTo>
                              <a:pt x="233" y="831"/>
                            </a:lnTo>
                            <a:lnTo>
                              <a:pt x="189" y="947"/>
                            </a:lnTo>
                            <a:lnTo>
                              <a:pt x="128" y="1044"/>
                            </a:lnTo>
                            <a:lnTo>
                              <a:pt x="67" y="1114"/>
                            </a:lnTo>
                            <a:lnTo>
                              <a:pt x="23" y="1143"/>
                            </a:lnTo>
                            <a:lnTo>
                              <a:pt x="6" y="1128"/>
                            </a:lnTo>
                            <a:lnTo>
                              <a:pt x="0" y="1099"/>
                            </a:lnTo>
                            <a:lnTo>
                              <a:pt x="26" y="1058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77" name="Freeform 1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76" y="1639"/>
                        <a:ext cx="425" cy="836"/>
                      </a:xfrm>
                      <a:custGeom>
                        <a:avLst/>
                        <a:gdLst>
                          <a:gd name="T0" fmla="*/ 267 w 425"/>
                          <a:gd name="T1" fmla="*/ 121 h 836"/>
                          <a:gd name="T2" fmla="*/ 305 w 425"/>
                          <a:gd name="T3" fmla="*/ 70 h 836"/>
                          <a:gd name="T4" fmla="*/ 363 w 425"/>
                          <a:gd name="T5" fmla="*/ 0 h 836"/>
                          <a:gd name="T6" fmla="*/ 419 w 425"/>
                          <a:gd name="T7" fmla="*/ 7 h 836"/>
                          <a:gd name="T8" fmla="*/ 425 w 425"/>
                          <a:gd name="T9" fmla="*/ 63 h 836"/>
                          <a:gd name="T10" fmla="*/ 407 w 425"/>
                          <a:gd name="T11" fmla="*/ 94 h 836"/>
                          <a:gd name="T12" fmla="*/ 372 w 425"/>
                          <a:gd name="T13" fmla="*/ 130 h 836"/>
                          <a:gd name="T14" fmla="*/ 302 w 425"/>
                          <a:gd name="T15" fmla="*/ 181 h 836"/>
                          <a:gd name="T16" fmla="*/ 250 w 425"/>
                          <a:gd name="T17" fmla="*/ 231 h 836"/>
                          <a:gd name="T18" fmla="*/ 224 w 425"/>
                          <a:gd name="T19" fmla="*/ 275 h 836"/>
                          <a:gd name="T20" fmla="*/ 197 w 425"/>
                          <a:gd name="T21" fmla="*/ 330 h 836"/>
                          <a:gd name="T22" fmla="*/ 206 w 425"/>
                          <a:gd name="T23" fmla="*/ 403 h 836"/>
                          <a:gd name="T24" fmla="*/ 253 w 425"/>
                          <a:gd name="T25" fmla="*/ 448 h 836"/>
                          <a:gd name="T26" fmla="*/ 288 w 425"/>
                          <a:gd name="T27" fmla="*/ 518 h 836"/>
                          <a:gd name="T28" fmla="*/ 302 w 425"/>
                          <a:gd name="T29" fmla="*/ 593 h 836"/>
                          <a:gd name="T30" fmla="*/ 311 w 425"/>
                          <a:gd name="T31" fmla="*/ 684 h 836"/>
                          <a:gd name="T32" fmla="*/ 296 w 425"/>
                          <a:gd name="T33" fmla="*/ 771 h 836"/>
                          <a:gd name="T34" fmla="*/ 253 w 425"/>
                          <a:gd name="T35" fmla="*/ 793 h 836"/>
                          <a:gd name="T36" fmla="*/ 206 w 425"/>
                          <a:gd name="T37" fmla="*/ 786 h 836"/>
                          <a:gd name="T38" fmla="*/ 136 w 425"/>
                          <a:gd name="T39" fmla="*/ 800 h 836"/>
                          <a:gd name="T40" fmla="*/ 66 w 425"/>
                          <a:gd name="T41" fmla="*/ 836 h 836"/>
                          <a:gd name="T42" fmla="*/ 32 w 425"/>
                          <a:gd name="T43" fmla="*/ 829 h 836"/>
                          <a:gd name="T44" fmla="*/ 0 w 425"/>
                          <a:gd name="T45" fmla="*/ 800 h 836"/>
                          <a:gd name="T46" fmla="*/ 14 w 425"/>
                          <a:gd name="T47" fmla="*/ 786 h 836"/>
                          <a:gd name="T48" fmla="*/ 52 w 425"/>
                          <a:gd name="T49" fmla="*/ 774 h 836"/>
                          <a:gd name="T50" fmla="*/ 139 w 425"/>
                          <a:gd name="T51" fmla="*/ 757 h 836"/>
                          <a:gd name="T52" fmla="*/ 218 w 425"/>
                          <a:gd name="T53" fmla="*/ 757 h 836"/>
                          <a:gd name="T54" fmla="*/ 244 w 425"/>
                          <a:gd name="T55" fmla="*/ 757 h 836"/>
                          <a:gd name="T56" fmla="*/ 261 w 425"/>
                          <a:gd name="T57" fmla="*/ 735 h 836"/>
                          <a:gd name="T58" fmla="*/ 270 w 425"/>
                          <a:gd name="T59" fmla="*/ 692 h 836"/>
                          <a:gd name="T60" fmla="*/ 259 w 425"/>
                          <a:gd name="T61" fmla="*/ 605 h 836"/>
                          <a:gd name="T62" fmla="*/ 232 w 425"/>
                          <a:gd name="T63" fmla="*/ 521 h 836"/>
                          <a:gd name="T64" fmla="*/ 192 w 425"/>
                          <a:gd name="T65" fmla="*/ 475 h 836"/>
                          <a:gd name="T66" fmla="*/ 154 w 425"/>
                          <a:gd name="T67" fmla="*/ 431 h 836"/>
                          <a:gd name="T68" fmla="*/ 130 w 425"/>
                          <a:gd name="T69" fmla="*/ 369 h 836"/>
                          <a:gd name="T70" fmla="*/ 136 w 425"/>
                          <a:gd name="T71" fmla="*/ 304 h 836"/>
                          <a:gd name="T72" fmla="*/ 165 w 425"/>
                          <a:gd name="T73" fmla="*/ 239 h 836"/>
                          <a:gd name="T74" fmla="*/ 215 w 425"/>
                          <a:gd name="T75" fmla="*/ 181 h 836"/>
                          <a:gd name="T76" fmla="*/ 267 w 425"/>
                          <a:gd name="T77" fmla="*/ 121 h 8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</a:cxnLst>
                        <a:rect l="0" t="0" r="r" b="b"/>
                        <a:pathLst>
                          <a:path w="425" h="836">
                            <a:moveTo>
                              <a:pt x="267" y="121"/>
                            </a:moveTo>
                            <a:lnTo>
                              <a:pt x="305" y="70"/>
                            </a:lnTo>
                            <a:lnTo>
                              <a:pt x="363" y="0"/>
                            </a:lnTo>
                            <a:lnTo>
                              <a:pt x="419" y="7"/>
                            </a:lnTo>
                            <a:lnTo>
                              <a:pt x="425" y="63"/>
                            </a:lnTo>
                            <a:lnTo>
                              <a:pt x="407" y="94"/>
                            </a:lnTo>
                            <a:lnTo>
                              <a:pt x="372" y="130"/>
                            </a:lnTo>
                            <a:lnTo>
                              <a:pt x="302" y="181"/>
                            </a:lnTo>
                            <a:lnTo>
                              <a:pt x="250" y="231"/>
                            </a:lnTo>
                            <a:lnTo>
                              <a:pt x="224" y="275"/>
                            </a:lnTo>
                            <a:lnTo>
                              <a:pt x="197" y="330"/>
                            </a:lnTo>
                            <a:lnTo>
                              <a:pt x="206" y="403"/>
                            </a:lnTo>
                            <a:lnTo>
                              <a:pt x="253" y="448"/>
                            </a:lnTo>
                            <a:lnTo>
                              <a:pt x="288" y="518"/>
                            </a:lnTo>
                            <a:lnTo>
                              <a:pt x="302" y="593"/>
                            </a:lnTo>
                            <a:lnTo>
                              <a:pt x="311" y="684"/>
                            </a:lnTo>
                            <a:lnTo>
                              <a:pt x="296" y="771"/>
                            </a:lnTo>
                            <a:lnTo>
                              <a:pt x="253" y="793"/>
                            </a:lnTo>
                            <a:lnTo>
                              <a:pt x="206" y="786"/>
                            </a:lnTo>
                            <a:lnTo>
                              <a:pt x="136" y="800"/>
                            </a:lnTo>
                            <a:lnTo>
                              <a:pt x="66" y="836"/>
                            </a:lnTo>
                            <a:lnTo>
                              <a:pt x="32" y="829"/>
                            </a:lnTo>
                            <a:lnTo>
                              <a:pt x="0" y="800"/>
                            </a:lnTo>
                            <a:lnTo>
                              <a:pt x="14" y="786"/>
                            </a:lnTo>
                            <a:lnTo>
                              <a:pt x="52" y="774"/>
                            </a:lnTo>
                            <a:lnTo>
                              <a:pt x="139" y="757"/>
                            </a:lnTo>
                            <a:lnTo>
                              <a:pt x="218" y="757"/>
                            </a:lnTo>
                            <a:lnTo>
                              <a:pt x="244" y="757"/>
                            </a:lnTo>
                            <a:lnTo>
                              <a:pt x="261" y="735"/>
                            </a:lnTo>
                            <a:lnTo>
                              <a:pt x="270" y="692"/>
                            </a:lnTo>
                            <a:lnTo>
                              <a:pt x="259" y="605"/>
                            </a:lnTo>
                            <a:lnTo>
                              <a:pt x="232" y="521"/>
                            </a:lnTo>
                            <a:lnTo>
                              <a:pt x="192" y="475"/>
                            </a:lnTo>
                            <a:lnTo>
                              <a:pt x="154" y="431"/>
                            </a:lnTo>
                            <a:lnTo>
                              <a:pt x="130" y="369"/>
                            </a:lnTo>
                            <a:lnTo>
                              <a:pt x="136" y="304"/>
                            </a:lnTo>
                            <a:lnTo>
                              <a:pt x="165" y="239"/>
                            </a:lnTo>
                            <a:lnTo>
                              <a:pt x="215" y="181"/>
                            </a:lnTo>
                            <a:lnTo>
                              <a:pt x="267" y="121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78" name="Freeform 1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88" y="1658"/>
                        <a:ext cx="364" cy="816"/>
                      </a:xfrm>
                      <a:custGeom>
                        <a:avLst/>
                        <a:gdLst>
                          <a:gd name="T0" fmla="*/ 149 w 364"/>
                          <a:gd name="T1" fmla="*/ 130 h 816"/>
                          <a:gd name="T2" fmla="*/ 67 w 364"/>
                          <a:gd name="T3" fmla="*/ 99 h 816"/>
                          <a:gd name="T4" fmla="*/ 18 w 364"/>
                          <a:gd name="T5" fmla="*/ 72 h 816"/>
                          <a:gd name="T6" fmla="*/ 0 w 364"/>
                          <a:gd name="T7" fmla="*/ 34 h 816"/>
                          <a:gd name="T8" fmla="*/ 27 w 364"/>
                          <a:gd name="T9" fmla="*/ 7 h 816"/>
                          <a:gd name="T10" fmla="*/ 85 w 364"/>
                          <a:gd name="T11" fmla="*/ 0 h 816"/>
                          <a:gd name="T12" fmla="*/ 129 w 364"/>
                          <a:gd name="T13" fmla="*/ 12 h 816"/>
                          <a:gd name="T14" fmla="*/ 216 w 364"/>
                          <a:gd name="T15" fmla="*/ 84 h 816"/>
                          <a:gd name="T16" fmla="*/ 295 w 364"/>
                          <a:gd name="T17" fmla="*/ 142 h 816"/>
                          <a:gd name="T18" fmla="*/ 338 w 364"/>
                          <a:gd name="T19" fmla="*/ 208 h 816"/>
                          <a:gd name="T20" fmla="*/ 350 w 364"/>
                          <a:gd name="T21" fmla="*/ 258 h 816"/>
                          <a:gd name="T22" fmla="*/ 364 w 364"/>
                          <a:gd name="T23" fmla="*/ 319 h 816"/>
                          <a:gd name="T24" fmla="*/ 356 w 364"/>
                          <a:gd name="T25" fmla="*/ 389 h 816"/>
                          <a:gd name="T26" fmla="*/ 295 w 364"/>
                          <a:gd name="T27" fmla="*/ 471 h 816"/>
                          <a:gd name="T28" fmla="*/ 242 w 364"/>
                          <a:gd name="T29" fmla="*/ 529 h 816"/>
                          <a:gd name="T30" fmla="*/ 193 w 364"/>
                          <a:gd name="T31" fmla="*/ 599 h 816"/>
                          <a:gd name="T32" fmla="*/ 155 w 364"/>
                          <a:gd name="T33" fmla="*/ 635 h 816"/>
                          <a:gd name="T34" fmla="*/ 123 w 364"/>
                          <a:gd name="T35" fmla="*/ 671 h 816"/>
                          <a:gd name="T36" fmla="*/ 123 w 364"/>
                          <a:gd name="T37" fmla="*/ 693 h 816"/>
                          <a:gd name="T38" fmla="*/ 155 w 364"/>
                          <a:gd name="T39" fmla="*/ 700 h 816"/>
                          <a:gd name="T40" fmla="*/ 219 w 364"/>
                          <a:gd name="T41" fmla="*/ 710 h 816"/>
                          <a:gd name="T42" fmla="*/ 286 w 364"/>
                          <a:gd name="T43" fmla="*/ 732 h 816"/>
                          <a:gd name="T44" fmla="*/ 341 w 364"/>
                          <a:gd name="T45" fmla="*/ 773 h 816"/>
                          <a:gd name="T46" fmla="*/ 330 w 364"/>
                          <a:gd name="T47" fmla="*/ 797 h 816"/>
                          <a:gd name="T48" fmla="*/ 280 w 364"/>
                          <a:gd name="T49" fmla="*/ 816 h 816"/>
                          <a:gd name="T50" fmla="*/ 242 w 364"/>
                          <a:gd name="T51" fmla="*/ 797 h 816"/>
                          <a:gd name="T52" fmla="*/ 201 w 364"/>
                          <a:gd name="T53" fmla="*/ 760 h 816"/>
                          <a:gd name="T54" fmla="*/ 155 w 364"/>
                          <a:gd name="T55" fmla="*/ 739 h 816"/>
                          <a:gd name="T56" fmla="*/ 114 w 364"/>
                          <a:gd name="T57" fmla="*/ 729 h 816"/>
                          <a:gd name="T58" fmla="*/ 79 w 364"/>
                          <a:gd name="T59" fmla="*/ 724 h 816"/>
                          <a:gd name="T60" fmla="*/ 50 w 364"/>
                          <a:gd name="T61" fmla="*/ 717 h 816"/>
                          <a:gd name="T62" fmla="*/ 41 w 364"/>
                          <a:gd name="T63" fmla="*/ 707 h 816"/>
                          <a:gd name="T64" fmla="*/ 44 w 364"/>
                          <a:gd name="T65" fmla="*/ 686 h 816"/>
                          <a:gd name="T66" fmla="*/ 97 w 364"/>
                          <a:gd name="T67" fmla="*/ 642 h 816"/>
                          <a:gd name="T68" fmla="*/ 184 w 364"/>
                          <a:gd name="T69" fmla="*/ 563 h 816"/>
                          <a:gd name="T70" fmla="*/ 260 w 364"/>
                          <a:gd name="T71" fmla="*/ 456 h 816"/>
                          <a:gd name="T72" fmla="*/ 289 w 364"/>
                          <a:gd name="T73" fmla="*/ 403 h 816"/>
                          <a:gd name="T74" fmla="*/ 306 w 364"/>
                          <a:gd name="T75" fmla="*/ 345 h 816"/>
                          <a:gd name="T76" fmla="*/ 303 w 364"/>
                          <a:gd name="T77" fmla="*/ 273 h 816"/>
                          <a:gd name="T78" fmla="*/ 271 w 364"/>
                          <a:gd name="T79" fmla="*/ 215 h 816"/>
                          <a:gd name="T80" fmla="*/ 225 w 364"/>
                          <a:gd name="T81" fmla="*/ 167 h 816"/>
                          <a:gd name="T82" fmla="*/ 149 w 364"/>
                          <a:gd name="T83" fmla="*/ 130 h 81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</a:cxnLst>
                        <a:rect l="0" t="0" r="r" b="b"/>
                        <a:pathLst>
                          <a:path w="364" h="816">
                            <a:moveTo>
                              <a:pt x="149" y="130"/>
                            </a:moveTo>
                            <a:lnTo>
                              <a:pt x="67" y="99"/>
                            </a:lnTo>
                            <a:lnTo>
                              <a:pt x="18" y="72"/>
                            </a:lnTo>
                            <a:lnTo>
                              <a:pt x="0" y="34"/>
                            </a:lnTo>
                            <a:lnTo>
                              <a:pt x="27" y="7"/>
                            </a:lnTo>
                            <a:lnTo>
                              <a:pt x="85" y="0"/>
                            </a:lnTo>
                            <a:lnTo>
                              <a:pt x="129" y="12"/>
                            </a:lnTo>
                            <a:lnTo>
                              <a:pt x="216" y="84"/>
                            </a:lnTo>
                            <a:lnTo>
                              <a:pt x="295" y="142"/>
                            </a:lnTo>
                            <a:lnTo>
                              <a:pt x="338" y="208"/>
                            </a:lnTo>
                            <a:lnTo>
                              <a:pt x="350" y="258"/>
                            </a:lnTo>
                            <a:lnTo>
                              <a:pt x="364" y="319"/>
                            </a:lnTo>
                            <a:lnTo>
                              <a:pt x="356" y="389"/>
                            </a:lnTo>
                            <a:lnTo>
                              <a:pt x="295" y="471"/>
                            </a:lnTo>
                            <a:lnTo>
                              <a:pt x="242" y="529"/>
                            </a:lnTo>
                            <a:lnTo>
                              <a:pt x="193" y="599"/>
                            </a:lnTo>
                            <a:lnTo>
                              <a:pt x="155" y="635"/>
                            </a:lnTo>
                            <a:lnTo>
                              <a:pt x="123" y="671"/>
                            </a:lnTo>
                            <a:lnTo>
                              <a:pt x="123" y="693"/>
                            </a:lnTo>
                            <a:lnTo>
                              <a:pt x="155" y="700"/>
                            </a:lnTo>
                            <a:lnTo>
                              <a:pt x="219" y="710"/>
                            </a:lnTo>
                            <a:lnTo>
                              <a:pt x="286" y="732"/>
                            </a:lnTo>
                            <a:lnTo>
                              <a:pt x="341" y="773"/>
                            </a:lnTo>
                            <a:lnTo>
                              <a:pt x="330" y="797"/>
                            </a:lnTo>
                            <a:lnTo>
                              <a:pt x="280" y="816"/>
                            </a:lnTo>
                            <a:lnTo>
                              <a:pt x="242" y="797"/>
                            </a:lnTo>
                            <a:lnTo>
                              <a:pt x="201" y="760"/>
                            </a:lnTo>
                            <a:lnTo>
                              <a:pt x="155" y="739"/>
                            </a:lnTo>
                            <a:lnTo>
                              <a:pt x="114" y="729"/>
                            </a:lnTo>
                            <a:lnTo>
                              <a:pt x="79" y="724"/>
                            </a:lnTo>
                            <a:lnTo>
                              <a:pt x="50" y="717"/>
                            </a:lnTo>
                            <a:lnTo>
                              <a:pt x="41" y="707"/>
                            </a:lnTo>
                            <a:lnTo>
                              <a:pt x="44" y="686"/>
                            </a:lnTo>
                            <a:lnTo>
                              <a:pt x="97" y="642"/>
                            </a:lnTo>
                            <a:lnTo>
                              <a:pt x="184" y="563"/>
                            </a:lnTo>
                            <a:lnTo>
                              <a:pt x="260" y="456"/>
                            </a:lnTo>
                            <a:lnTo>
                              <a:pt x="289" y="403"/>
                            </a:lnTo>
                            <a:lnTo>
                              <a:pt x="306" y="345"/>
                            </a:lnTo>
                            <a:lnTo>
                              <a:pt x="303" y="273"/>
                            </a:lnTo>
                            <a:lnTo>
                              <a:pt x="271" y="215"/>
                            </a:lnTo>
                            <a:lnTo>
                              <a:pt x="225" y="167"/>
                            </a:lnTo>
                            <a:lnTo>
                              <a:pt x="149" y="13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</p:grpSp>
              <p:grpSp>
                <p:nvGrpSpPr>
                  <p:cNvPr id="59579" name="Group 187" descr="Hortênsia"/>
                  <p:cNvGrpSpPr>
                    <a:grpSpLocks/>
                  </p:cNvGrpSpPr>
                  <p:nvPr/>
                </p:nvGrpSpPr>
                <p:grpSpPr bwMode="auto">
                  <a:xfrm>
                    <a:off x="8544" y="720"/>
                    <a:ext cx="833" cy="1079"/>
                    <a:chOff x="5291" y="702"/>
                    <a:chExt cx="833" cy="1079"/>
                  </a:xfrm>
                </p:grpSpPr>
                <p:sp>
                  <p:nvSpPr>
                    <p:cNvPr id="59580" name="Freeform 188"/>
                    <p:cNvSpPr>
                      <a:spLocks/>
                    </p:cNvSpPr>
                    <p:nvPr/>
                  </p:nvSpPr>
                  <p:spPr bwMode="auto">
                    <a:xfrm>
                      <a:off x="5291" y="702"/>
                      <a:ext cx="833" cy="1079"/>
                    </a:xfrm>
                    <a:custGeom>
                      <a:avLst/>
                      <a:gdLst>
                        <a:gd name="T0" fmla="*/ 122 w 833"/>
                        <a:gd name="T1" fmla="*/ 0 h 1079"/>
                        <a:gd name="T2" fmla="*/ 72 w 833"/>
                        <a:gd name="T3" fmla="*/ 82 h 1079"/>
                        <a:gd name="T4" fmla="*/ 43 w 833"/>
                        <a:gd name="T5" fmla="*/ 152 h 1079"/>
                        <a:gd name="T6" fmla="*/ 17 w 833"/>
                        <a:gd name="T7" fmla="*/ 227 h 1079"/>
                        <a:gd name="T8" fmla="*/ 0 w 833"/>
                        <a:gd name="T9" fmla="*/ 285 h 1079"/>
                        <a:gd name="T10" fmla="*/ 20 w 833"/>
                        <a:gd name="T11" fmla="*/ 369 h 1079"/>
                        <a:gd name="T12" fmla="*/ 81 w 833"/>
                        <a:gd name="T13" fmla="*/ 420 h 1079"/>
                        <a:gd name="T14" fmla="*/ 131 w 833"/>
                        <a:gd name="T15" fmla="*/ 470 h 1079"/>
                        <a:gd name="T16" fmla="*/ 113 w 833"/>
                        <a:gd name="T17" fmla="*/ 603 h 1079"/>
                        <a:gd name="T18" fmla="*/ 87 w 833"/>
                        <a:gd name="T19" fmla="*/ 784 h 1079"/>
                        <a:gd name="T20" fmla="*/ 107 w 833"/>
                        <a:gd name="T21" fmla="*/ 977 h 1079"/>
                        <a:gd name="T22" fmla="*/ 133 w 833"/>
                        <a:gd name="T23" fmla="*/ 1064 h 1079"/>
                        <a:gd name="T24" fmla="*/ 247 w 833"/>
                        <a:gd name="T25" fmla="*/ 1035 h 1079"/>
                        <a:gd name="T26" fmla="*/ 326 w 833"/>
                        <a:gd name="T27" fmla="*/ 1030 h 1079"/>
                        <a:gd name="T28" fmla="*/ 445 w 833"/>
                        <a:gd name="T29" fmla="*/ 1035 h 1079"/>
                        <a:gd name="T30" fmla="*/ 550 w 833"/>
                        <a:gd name="T31" fmla="*/ 1067 h 1079"/>
                        <a:gd name="T32" fmla="*/ 611 w 833"/>
                        <a:gd name="T33" fmla="*/ 1079 h 1079"/>
                        <a:gd name="T34" fmla="*/ 611 w 833"/>
                        <a:gd name="T35" fmla="*/ 1006 h 1079"/>
                        <a:gd name="T36" fmla="*/ 597 w 833"/>
                        <a:gd name="T37" fmla="*/ 869 h 1079"/>
                        <a:gd name="T38" fmla="*/ 570 w 833"/>
                        <a:gd name="T39" fmla="*/ 734 h 1079"/>
                        <a:gd name="T40" fmla="*/ 550 w 833"/>
                        <a:gd name="T41" fmla="*/ 601 h 1079"/>
                        <a:gd name="T42" fmla="*/ 541 w 833"/>
                        <a:gd name="T43" fmla="*/ 552 h 1079"/>
                        <a:gd name="T44" fmla="*/ 576 w 833"/>
                        <a:gd name="T45" fmla="*/ 531 h 1079"/>
                        <a:gd name="T46" fmla="*/ 672 w 833"/>
                        <a:gd name="T47" fmla="*/ 557 h 1079"/>
                        <a:gd name="T48" fmla="*/ 760 w 833"/>
                        <a:gd name="T49" fmla="*/ 581 h 1079"/>
                        <a:gd name="T50" fmla="*/ 803 w 833"/>
                        <a:gd name="T51" fmla="*/ 618 h 1079"/>
                        <a:gd name="T52" fmla="*/ 806 w 833"/>
                        <a:gd name="T53" fmla="*/ 545 h 1079"/>
                        <a:gd name="T54" fmla="*/ 833 w 833"/>
                        <a:gd name="T55" fmla="*/ 456 h 1079"/>
                        <a:gd name="T56" fmla="*/ 725 w 833"/>
                        <a:gd name="T57" fmla="*/ 393 h 1079"/>
                        <a:gd name="T58" fmla="*/ 637 w 833"/>
                        <a:gd name="T59" fmla="*/ 347 h 1079"/>
                        <a:gd name="T60" fmla="*/ 559 w 833"/>
                        <a:gd name="T61" fmla="*/ 321 h 1079"/>
                        <a:gd name="T62" fmla="*/ 498 w 833"/>
                        <a:gd name="T63" fmla="*/ 304 h 1079"/>
                        <a:gd name="T64" fmla="*/ 439 w 833"/>
                        <a:gd name="T65" fmla="*/ 304 h 1079"/>
                        <a:gd name="T66" fmla="*/ 396 w 833"/>
                        <a:gd name="T67" fmla="*/ 311 h 1079"/>
                        <a:gd name="T68" fmla="*/ 340 w 833"/>
                        <a:gd name="T69" fmla="*/ 304 h 1079"/>
                        <a:gd name="T70" fmla="*/ 291 w 833"/>
                        <a:gd name="T71" fmla="*/ 268 h 1079"/>
                        <a:gd name="T72" fmla="*/ 247 w 833"/>
                        <a:gd name="T73" fmla="*/ 210 h 1079"/>
                        <a:gd name="T74" fmla="*/ 209 w 833"/>
                        <a:gd name="T75" fmla="*/ 159 h 1079"/>
                        <a:gd name="T76" fmla="*/ 168 w 833"/>
                        <a:gd name="T77" fmla="*/ 67 h 1079"/>
                        <a:gd name="T78" fmla="*/ 122 w 833"/>
                        <a:gd name="T79" fmla="*/ 0 h 107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</a:cxnLst>
                      <a:rect l="0" t="0" r="r" b="b"/>
                      <a:pathLst>
                        <a:path w="833" h="1079">
                          <a:moveTo>
                            <a:pt x="122" y="0"/>
                          </a:moveTo>
                          <a:lnTo>
                            <a:pt x="72" y="82"/>
                          </a:lnTo>
                          <a:lnTo>
                            <a:pt x="43" y="152"/>
                          </a:lnTo>
                          <a:lnTo>
                            <a:pt x="17" y="227"/>
                          </a:lnTo>
                          <a:lnTo>
                            <a:pt x="0" y="285"/>
                          </a:lnTo>
                          <a:lnTo>
                            <a:pt x="20" y="369"/>
                          </a:lnTo>
                          <a:lnTo>
                            <a:pt x="81" y="420"/>
                          </a:lnTo>
                          <a:lnTo>
                            <a:pt x="131" y="470"/>
                          </a:lnTo>
                          <a:lnTo>
                            <a:pt x="113" y="603"/>
                          </a:lnTo>
                          <a:lnTo>
                            <a:pt x="87" y="784"/>
                          </a:lnTo>
                          <a:lnTo>
                            <a:pt x="107" y="977"/>
                          </a:lnTo>
                          <a:lnTo>
                            <a:pt x="133" y="1064"/>
                          </a:lnTo>
                          <a:lnTo>
                            <a:pt x="247" y="1035"/>
                          </a:lnTo>
                          <a:lnTo>
                            <a:pt x="326" y="1030"/>
                          </a:lnTo>
                          <a:lnTo>
                            <a:pt x="445" y="1035"/>
                          </a:lnTo>
                          <a:lnTo>
                            <a:pt x="550" y="1067"/>
                          </a:lnTo>
                          <a:lnTo>
                            <a:pt x="611" y="1079"/>
                          </a:lnTo>
                          <a:lnTo>
                            <a:pt x="611" y="1006"/>
                          </a:lnTo>
                          <a:lnTo>
                            <a:pt x="597" y="869"/>
                          </a:lnTo>
                          <a:lnTo>
                            <a:pt x="570" y="734"/>
                          </a:lnTo>
                          <a:lnTo>
                            <a:pt x="550" y="601"/>
                          </a:lnTo>
                          <a:lnTo>
                            <a:pt x="541" y="552"/>
                          </a:lnTo>
                          <a:lnTo>
                            <a:pt x="576" y="531"/>
                          </a:lnTo>
                          <a:lnTo>
                            <a:pt x="672" y="557"/>
                          </a:lnTo>
                          <a:lnTo>
                            <a:pt x="760" y="581"/>
                          </a:lnTo>
                          <a:lnTo>
                            <a:pt x="803" y="618"/>
                          </a:lnTo>
                          <a:lnTo>
                            <a:pt x="806" y="545"/>
                          </a:lnTo>
                          <a:lnTo>
                            <a:pt x="833" y="456"/>
                          </a:lnTo>
                          <a:lnTo>
                            <a:pt x="725" y="393"/>
                          </a:lnTo>
                          <a:lnTo>
                            <a:pt x="637" y="347"/>
                          </a:lnTo>
                          <a:lnTo>
                            <a:pt x="559" y="321"/>
                          </a:lnTo>
                          <a:lnTo>
                            <a:pt x="498" y="304"/>
                          </a:lnTo>
                          <a:lnTo>
                            <a:pt x="439" y="304"/>
                          </a:lnTo>
                          <a:lnTo>
                            <a:pt x="396" y="311"/>
                          </a:lnTo>
                          <a:lnTo>
                            <a:pt x="340" y="304"/>
                          </a:lnTo>
                          <a:lnTo>
                            <a:pt x="291" y="268"/>
                          </a:lnTo>
                          <a:lnTo>
                            <a:pt x="247" y="210"/>
                          </a:lnTo>
                          <a:lnTo>
                            <a:pt x="209" y="159"/>
                          </a:lnTo>
                          <a:lnTo>
                            <a:pt x="168" y="67"/>
                          </a:lnTo>
                          <a:lnTo>
                            <a:pt x="122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grpSp>
                  <p:nvGrpSpPr>
                    <p:cNvPr id="59581" name="Group 189" descr="Hortênsia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39" y="766"/>
                      <a:ext cx="741" cy="983"/>
                      <a:chOff x="5339" y="766"/>
                      <a:chExt cx="741" cy="983"/>
                    </a:xfrm>
                  </p:grpSpPr>
                  <p:sp>
                    <p:nvSpPr>
                      <p:cNvPr id="59582" name="Freeform 1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39" y="766"/>
                        <a:ext cx="138" cy="327"/>
                      </a:xfrm>
                      <a:custGeom>
                        <a:avLst/>
                        <a:gdLst>
                          <a:gd name="T0" fmla="*/ 0 w 138"/>
                          <a:gd name="T1" fmla="*/ 290 h 327"/>
                          <a:gd name="T2" fmla="*/ 9 w 138"/>
                          <a:gd name="T3" fmla="*/ 218 h 327"/>
                          <a:gd name="T4" fmla="*/ 40 w 138"/>
                          <a:gd name="T5" fmla="*/ 140 h 327"/>
                          <a:gd name="T6" fmla="*/ 66 w 138"/>
                          <a:gd name="T7" fmla="*/ 75 h 327"/>
                          <a:gd name="T8" fmla="*/ 86 w 138"/>
                          <a:gd name="T9" fmla="*/ 24 h 327"/>
                          <a:gd name="T10" fmla="*/ 112 w 138"/>
                          <a:gd name="T11" fmla="*/ 0 h 327"/>
                          <a:gd name="T12" fmla="*/ 138 w 138"/>
                          <a:gd name="T13" fmla="*/ 14 h 327"/>
                          <a:gd name="T14" fmla="*/ 101 w 138"/>
                          <a:gd name="T15" fmla="*/ 89 h 327"/>
                          <a:gd name="T16" fmla="*/ 58 w 138"/>
                          <a:gd name="T17" fmla="*/ 189 h 327"/>
                          <a:gd name="T18" fmla="*/ 32 w 138"/>
                          <a:gd name="T19" fmla="*/ 278 h 327"/>
                          <a:gd name="T20" fmla="*/ 32 w 138"/>
                          <a:gd name="T21" fmla="*/ 327 h 327"/>
                          <a:gd name="T22" fmla="*/ 0 w 138"/>
                          <a:gd name="T23" fmla="*/ 327 h 327"/>
                          <a:gd name="T24" fmla="*/ 0 w 138"/>
                          <a:gd name="T25" fmla="*/ 269 h 327"/>
                          <a:gd name="T26" fmla="*/ 0 w 138"/>
                          <a:gd name="T27" fmla="*/ 290 h 32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</a:cxnLst>
                        <a:rect l="0" t="0" r="r" b="b"/>
                        <a:pathLst>
                          <a:path w="138" h="327">
                            <a:moveTo>
                              <a:pt x="0" y="290"/>
                            </a:moveTo>
                            <a:lnTo>
                              <a:pt x="9" y="218"/>
                            </a:lnTo>
                            <a:lnTo>
                              <a:pt x="40" y="140"/>
                            </a:lnTo>
                            <a:lnTo>
                              <a:pt x="66" y="75"/>
                            </a:lnTo>
                            <a:lnTo>
                              <a:pt x="86" y="24"/>
                            </a:lnTo>
                            <a:lnTo>
                              <a:pt x="112" y="0"/>
                            </a:lnTo>
                            <a:lnTo>
                              <a:pt x="138" y="14"/>
                            </a:lnTo>
                            <a:lnTo>
                              <a:pt x="101" y="89"/>
                            </a:lnTo>
                            <a:lnTo>
                              <a:pt x="58" y="189"/>
                            </a:lnTo>
                            <a:lnTo>
                              <a:pt x="32" y="278"/>
                            </a:lnTo>
                            <a:lnTo>
                              <a:pt x="32" y="327"/>
                            </a:lnTo>
                            <a:lnTo>
                              <a:pt x="0" y="327"/>
                            </a:lnTo>
                            <a:lnTo>
                              <a:pt x="0" y="269"/>
                            </a:lnTo>
                            <a:lnTo>
                              <a:pt x="0" y="29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83" name="Freeform 1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03" y="881"/>
                        <a:ext cx="128" cy="276"/>
                      </a:xfrm>
                      <a:custGeom>
                        <a:avLst/>
                        <a:gdLst>
                          <a:gd name="T0" fmla="*/ 0 w 128"/>
                          <a:gd name="T1" fmla="*/ 245 h 276"/>
                          <a:gd name="T2" fmla="*/ 8 w 128"/>
                          <a:gd name="T3" fmla="*/ 184 h 276"/>
                          <a:gd name="T4" fmla="*/ 37 w 128"/>
                          <a:gd name="T5" fmla="*/ 119 h 276"/>
                          <a:gd name="T6" fmla="*/ 61 w 128"/>
                          <a:gd name="T7" fmla="*/ 63 h 276"/>
                          <a:gd name="T8" fmla="*/ 80 w 128"/>
                          <a:gd name="T9" fmla="*/ 20 h 276"/>
                          <a:gd name="T10" fmla="*/ 104 w 128"/>
                          <a:gd name="T11" fmla="*/ 0 h 276"/>
                          <a:gd name="T12" fmla="*/ 128 w 128"/>
                          <a:gd name="T13" fmla="*/ 12 h 276"/>
                          <a:gd name="T14" fmla="*/ 93 w 128"/>
                          <a:gd name="T15" fmla="*/ 76 h 276"/>
                          <a:gd name="T16" fmla="*/ 53 w 128"/>
                          <a:gd name="T17" fmla="*/ 159 h 276"/>
                          <a:gd name="T18" fmla="*/ 29 w 128"/>
                          <a:gd name="T19" fmla="*/ 235 h 276"/>
                          <a:gd name="T20" fmla="*/ 29 w 128"/>
                          <a:gd name="T21" fmla="*/ 276 h 276"/>
                          <a:gd name="T22" fmla="*/ 0 w 128"/>
                          <a:gd name="T23" fmla="*/ 276 h 276"/>
                          <a:gd name="T24" fmla="*/ 0 w 128"/>
                          <a:gd name="T25" fmla="*/ 227 h 276"/>
                          <a:gd name="T26" fmla="*/ 0 w 128"/>
                          <a:gd name="T27" fmla="*/ 245 h 2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</a:cxnLst>
                        <a:rect l="0" t="0" r="r" b="b"/>
                        <a:pathLst>
                          <a:path w="128" h="276">
                            <a:moveTo>
                              <a:pt x="0" y="245"/>
                            </a:moveTo>
                            <a:lnTo>
                              <a:pt x="8" y="184"/>
                            </a:lnTo>
                            <a:lnTo>
                              <a:pt x="37" y="119"/>
                            </a:lnTo>
                            <a:lnTo>
                              <a:pt x="61" y="63"/>
                            </a:lnTo>
                            <a:lnTo>
                              <a:pt x="80" y="20"/>
                            </a:lnTo>
                            <a:lnTo>
                              <a:pt x="104" y="0"/>
                            </a:lnTo>
                            <a:lnTo>
                              <a:pt x="128" y="12"/>
                            </a:lnTo>
                            <a:lnTo>
                              <a:pt x="93" y="76"/>
                            </a:lnTo>
                            <a:lnTo>
                              <a:pt x="53" y="159"/>
                            </a:lnTo>
                            <a:lnTo>
                              <a:pt x="29" y="235"/>
                            </a:lnTo>
                            <a:lnTo>
                              <a:pt x="29" y="276"/>
                            </a:lnTo>
                            <a:lnTo>
                              <a:pt x="0" y="276"/>
                            </a:lnTo>
                            <a:lnTo>
                              <a:pt x="0" y="227"/>
                            </a:lnTo>
                            <a:lnTo>
                              <a:pt x="0" y="245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84" name="Freeform 19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57" y="948"/>
                        <a:ext cx="134" cy="792"/>
                      </a:xfrm>
                      <a:custGeom>
                        <a:avLst/>
                        <a:gdLst>
                          <a:gd name="T0" fmla="*/ 26 w 134"/>
                          <a:gd name="T1" fmla="*/ 770 h 792"/>
                          <a:gd name="T2" fmla="*/ 12 w 134"/>
                          <a:gd name="T3" fmla="*/ 681 h 792"/>
                          <a:gd name="T4" fmla="*/ 0 w 134"/>
                          <a:gd name="T5" fmla="*/ 560 h 792"/>
                          <a:gd name="T6" fmla="*/ 3 w 134"/>
                          <a:gd name="T7" fmla="*/ 412 h 792"/>
                          <a:gd name="T8" fmla="*/ 12 w 134"/>
                          <a:gd name="T9" fmla="*/ 269 h 792"/>
                          <a:gd name="T10" fmla="*/ 35 w 134"/>
                          <a:gd name="T11" fmla="*/ 158 h 792"/>
                          <a:gd name="T12" fmla="*/ 64 w 134"/>
                          <a:gd name="T13" fmla="*/ 70 h 792"/>
                          <a:gd name="T14" fmla="*/ 99 w 134"/>
                          <a:gd name="T15" fmla="*/ 0 h 792"/>
                          <a:gd name="T16" fmla="*/ 134 w 134"/>
                          <a:gd name="T17" fmla="*/ 44 h 792"/>
                          <a:gd name="T18" fmla="*/ 99 w 134"/>
                          <a:gd name="T19" fmla="*/ 114 h 792"/>
                          <a:gd name="T20" fmla="*/ 82 w 134"/>
                          <a:gd name="T21" fmla="*/ 175 h 792"/>
                          <a:gd name="T22" fmla="*/ 61 w 134"/>
                          <a:gd name="T23" fmla="*/ 284 h 792"/>
                          <a:gd name="T24" fmla="*/ 47 w 134"/>
                          <a:gd name="T25" fmla="*/ 441 h 792"/>
                          <a:gd name="T26" fmla="*/ 47 w 134"/>
                          <a:gd name="T27" fmla="*/ 565 h 792"/>
                          <a:gd name="T28" fmla="*/ 55 w 134"/>
                          <a:gd name="T29" fmla="*/ 661 h 792"/>
                          <a:gd name="T30" fmla="*/ 70 w 134"/>
                          <a:gd name="T31" fmla="*/ 724 h 792"/>
                          <a:gd name="T32" fmla="*/ 82 w 134"/>
                          <a:gd name="T33" fmla="*/ 775 h 792"/>
                          <a:gd name="T34" fmla="*/ 29 w 134"/>
                          <a:gd name="T35" fmla="*/ 792 h 792"/>
                          <a:gd name="T36" fmla="*/ 26 w 134"/>
                          <a:gd name="T37" fmla="*/ 770 h 79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</a:cxnLst>
                        <a:rect l="0" t="0" r="r" b="b"/>
                        <a:pathLst>
                          <a:path w="134" h="792">
                            <a:moveTo>
                              <a:pt x="26" y="770"/>
                            </a:moveTo>
                            <a:lnTo>
                              <a:pt x="12" y="681"/>
                            </a:lnTo>
                            <a:lnTo>
                              <a:pt x="0" y="560"/>
                            </a:lnTo>
                            <a:lnTo>
                              <a:pt x="3" y="412"/>
                            </a:lnTo>
                            <a:lnTo>
                              <a:pt x="12" y="269"/>
                            </a:lnTo>
                            <a:lnTo>
                              <a:pt x="35" y="158"/>
                            </a:lnTo>
                            <a:lnTo>
                              <a:pt x="64" y="70"/>
                            </a:lnTo>
                            <a:lnTo>
                              <a:pt x="99" y="0"/>
                            </a:lnTo>
                            <a:lnTo>
                              <a:pt x="134" y="44"/>
                            </a:lnTo>
                            <a:lnTo>
                              <a:pt x="99" y="114"/>
                            </a:lnTo>
                            <a:lnTo>
                              <a:pt x="82" y="175"/>
                            </a:lnTo>
                            <a:lnTo>
                              <a:pt x="61" y="284"/>
                            </a:lnTo>
                            <a:lnTo>
                              <a:pt x="47" y="441"/>
                            </a:lnTo>
                            <a:lnTo>
                              <a:pt x="47" y="565"/>
                            </a:lnTo>
                            <a:lnTo>
                              <a:pt x="55" y="661"/>
                            </a:lnTo>
                            <a:lnTo>
                              <a:pt x="70" y="724"/>
                            </a:lnTo>
                            <a:lnTo>
                              <a:pt x="82" y="775"/>
                            </a:lnTo>
                            <a:lnTo>
                              <a:pt x="29" y="792"/>
                            </a:lnTo>
                            <a:lnTo>
                              <a:pt x="26" y="77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85" name="Freeform 19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78" y="1018"/>
                        <a:ext cx="101" cy="704"/>
                      </a:xfrm>
                      <a:custGeom>
                        <a:avLst/>
                        <a:gdLst>
                          <a:gd name="T0" fmla="*/ 29 w 101"/>
                          <a:gd name="T1" fmla="*/ 697 h 704"/>
                          <a:gd name="T2" fmla="*/ 8 w 101"/>
                          <a:gd name="T3" fmla="*/ 581 h 704"/>
                          <a:gd name="T4" fmla="*/ 0 w 101"/>
                          <a:gd name="T5" fmla="*/ 456 h 704"/>
                          <a:gd name="T6" fmla="*/ 0 w 101"/>
                          <a:gd name="T7" fmla="*/ 335 h 704"/>
                          <a:gd name="T8" fmla="*/ 8 w 101"/>
                          <a:gd name="T9" fmla="*/ 231 h 704"/>
                          <a:gd name="T10" fmla="*/ 17 w 101"/>
                          <a:gd name="T11" fmla="*/ 123 h 704"/>
                          <a:gd name="T12" fmla="*/ 47 w 101"/>
                          <a:gd name="T13" fmla="*/ 39 h 704"/>
                          <a:gd name="T14" fmla="*/ 65 w 101"/>
                          <a:gd name="T15" fmla="*/ 0 h 704"/>
                          <a:gd name="T16" fmla="*/ 101 w 101"/>
                          <a:gd name="T17" fmla="*/ 0 h 704"/>
                          <a:gd name="T18" fmla="*/ 74 w 101"/>
                          <a:gd name="T19" fmla="*/ 116 h 704"/>
                          <a:gd name="T20" fmla="*/ 65 w 101"/>
                          <a:gd name="T21" fmla="*/ 212 h 704"/>
                          <a:gd name="T22" fmla="*/ 62 w 101"/>
                          <a:gd name="T23" fmla="*/ 333 h 704"/>
                          <a:gd name="T24" fmla="*/ 62 w 101"/>
                          <a:gd name="T25" fmla="*/ 456 h 704"/>
                          <a:gd name="T26" fmla="*/ 65 w 101"/>
                          <a:gd name="T27" fmla="*/ 596 h 704"/>
                          <a:gd name="T28" fmla="*/ 74 w 101"/>
                          <a:gd name="T29" fmla="*/ 675 h 704"/>
                          <a:gd name="T30" fmla="*/ 83 w 101"/>
                          <a:gd name="T31" fmla="*/ 704 h 704"/>
                          <a:gd name="T32" fmla="*/ 29 w 101"/>
                          <a:gd name="T33" fmla="*/ 697 h 70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101" h="704">
                            <a:moveTo>
                              <a:pt x="29" y="697"/>
                            </a:moveTo>
                            <a:lnTo>
                              <a:pt x="8" y="581"/>
                            </a:lnTo>
                            <a:lnTo>
                              <a:pt x="0" y="456"/>
                            </a:lnTo>
                            <a:lnTo>
                              <a:pt x="0" y="335"/>
                            </a:lnTo>
                            <a:lnTo>
                              <a:pt x="8" y="231"/>
                            </a:lnTo>
                            <a:lnTo>
                              <a:pt x="17" y="123"/>
                            </a:lnTo>
                            <a:lnTo>
                              <a:pt x="47" y="39"/>
                            </a:lnTo>
                            <a:lnTo>
                              <a:pt x="65" y="0"/>
                            </a:lnTo>
                            <a:lnTo>
                              <a:pt x="101" y="0"/>
                            </a:lnTo>
                            <a:lnTo>
                              <a:pt x="74" y="116"/>
                            </a:lnTo>
                            <a:lnTo>
                              <a:pt x="65" y="212"/>
                            </a:lnTo>
                            <a:lnTo>
                              <a:pt x="62" y="333"/>
                            </a:lnTo>
                            <a:lnTo>
                              <a:pt x="62" y="456"/>
                            </a:lnTo>
                            <a:lnTo>
                              <a:pt x="65" y="596"/>
                            </a:lnTo>
                            <a:lnTo>
                              <a:pt x="74" y="675"/>
                            </a:lnTo>
                            <a:lnTo>
                              <a:pt x="83" y="704"/>
                            </a:lnTo>
                            <a:lnTo>
                              <a:pt x="29" y="697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86" name="Freeform 19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9" y="1007"/>
                        <a:ext cx="101" cy="742"/>
                      </a:xfrm>
                      <a:custGeom>
                        <a:avLst/>
                        <a:gdLst>
                          <a:gd name="T0" fmla="*/ 35 w 101"/>
                          <a:gd name="T1" fmla="*/ 708 h 742"/>
                          <a:gd name="T2" fmla="*/ 11 w 101"/>
                          <a:gd name="T3" fmla="*/ 578 h 742"/>
                          <a:gd name="T4" fmla="*/ 2 w 101"/>
                          <a:gd name="T5" fmla="*/ 453 h 742"/>
                          <a:gd name="T6" fmla="*/ 0 w 101"/>
                          <a:gd name="T7" fmla="*/ 325 h 742"/>
                          <a:gd name="T8" fmla="*/ 0 w 101"/>
                          <a:gd name="T9" fmla="*/ 179 h 742"/>
                          <a:gd name="T10" fmla="*/ 17 w 101"/>
                          <a:gd name="T11" fmla="*/ 77 h 742"/>
                          <a:gd name="T12" fmla="*/ 26 w 101"/>
                          <a:gd name="T13" fmla="*/ 5 h 742"/>
                          <a:gd name="T14" fmla="*/ 71 w 101"/>
                          <a:gd name="T15" fmla="*/ 0 h 742"/>
                          <a:gd name="T16" fmla="*/ 62 w 101"/>
                          <a:gd name="T17" fmla="*/ 70 h 742"/>
                          <a:gd name="T18" fmla="*/ 44 w 101"/>
                          <a:gd name="T19" fmla="*/ 188 h 742"/>
                          <a:gd name="T20" fmla="*/ 47 w 101"/>
                          <a:gd name="T21" fmla="*/ 301 h 742"/>
                          <a:gd name="T22" fmla="*/ 62 w 101"/>
                          <a:gd name="T23" fmla="*/ 453 h 742"/>
                          <a:gd name="T24" fmla="*/ 74 w 101"/>
                          <a:gd name="T25" fmla="*/ 583 h 742"/>
                          <a:gd name="T26" fmla="*/ 89 w 101"/>
                          <a:gd name="T27" fmla="*/ 655 h 742"/>
                          <a:gd name="T28" fmla="*/ 101 w 101"/>
                          <a:gd name="T29" fmla="*/ 742 h 742"/>
                          <a:gd name="T30" fmla="*/ 35 w 101"/>
                          <a:gd name="T31" fmla="*/ 708 h 74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</a:cxnLst>
                        <a:rect l="0" t="0" r="r" b="b"/>
                        <a:pathLst>
                          <a:path w="101" h="742">
                            <a:moveTo>
                              <a:pt x="35" y="708"/>
                            </a:moveTo>
                            <a:lnTo>
                              <a:pt x="11" y="578"/>
                            </a:lnTo>
                            <a:lnTo>
                              <a:pt x="2" y="453"/>
                            </a:lnTo>
                            <a:lnTo>
                              <a:pt x="0" y="325"/>
                            </a:lnTo>
                            <a:lnTo>
                              <a:pt x="0" y="179"/>
                            </a:lnTo>
                            <a:lnTo>
                              <a:pt x="17" y="77"/>
                            </a:lnTo>
                            <a:lnTo>
                              <a:pt x="26" y="5"/>
                            </a:lnTo>
                            <a:lnTo>
                              <a:pt x="71" y="0"/>
                            </a:lnTo>
                            <a:lnTo>
                              <a:pt x="62" y="70"/>
                            </a:lnTo>
                            <a:lnTo>
                              <a:pt x="44" y="188"/>
                            </a:lnTo>
                            <a:lnTo>
                              <a:pt x="47" y="301"/>
                            </a:lnTo>
                            <a:lnTo>
                              <a:pt x="62" y="453"/>
                            </a:lnTo>
                            <a:lnTo>
                              <a:pt x="74" y="583"/>
                            </a:lnTo>
                            <a:lnTo>
                              <a:pt x="89" y="655"/>
                            </a:lnTo>
                            <a:lnTo>
                              <a:pt x="101" y="742"/>
                            </a:lnTo>
                            <a:lnTo>
                              <a:pt x="35" y="708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87" name="Freeform 19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01" y="1026"/>
                        <a:ext cx="68" cy="236"/>
                      </a:xfrm>
                      <a:custGeom>
                        <a:avLst/>
                        <a:gdLst>
                          <a:gd name="T0" fmla="*/ 18 w 68"/>
                          <a:gd name="T1" fmla="*/ 0 h 236"/>
                          <a:gd name="T2" fmla="*/ 0 w 68"/>
                          <a:gd name="T3" fmla="*/ 68 h 236"/>
                          <a:gd name="T4" fmla="*/ 0 w 68"/>
                          <a:gd name="T5" fmla="*/ 134 h 236"/>
                          <a:gd name="T6" fmla="*/ 9 w 68"/>
                          <a:gd name="T7" fmla="*/ 212 h 236"/>
                          <a:gd name="T8" fmla="*/ 18 w 68"/>
                          <a:gd name="T9" fmla="*/ 236 h 236"/>
                          <a:gd name="T10" fmla="*/ 63 w 68"/>
                          <a:gd name="T11" fmla="*/ 190 h 236"/>
                          <a:gd name="T12" fmla="*/ 45 w 68"/>
                          <a:gd name="T13" fmla="*/ 117 h 236"/>
                          <a:gd name="T14" fmla="*/ 51 w 68"/>
                          <a:gd name="T15" fmla="*/ 44 h 236"/>
                          <a:gd name="T16" fmla="*/ 68 w 68"/>
                          <a:gd name="T17" fmla="*/ 10 h 236"/>
                          <a:gd name="T18" fmla="*/ 18 w 68"/>
                          <a:gd name="T19" fmla="*/ 0 h 2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68" h="236">
                            <a:moveTo>
                              <a:pt x="18" y="0"/>
                            </a:moveTo>
                            <a:lnTo>
                              <a:pt x="0" y="68"/>
                            </a:lnTo>
                            <a:lnTo>
                              <a:pt x="0" y="134"/>
                            </a:lnTo>
                            <a:lnTo>
                              <a:pt x="9" y="212"/>
                            </a:lnTo>
                            <a:lnTo>
                              <a:pt x="18" y="236"/>
                            </a:lnTo>
                            <a:lnTo>
                              <a:pt x="63" y="190"/>
                            </a:lnTo>
                            <a:lnTo>
                              <a:pt x="45" y="117"/>
                            </a:lnTo>
                            <a:lnTo>
                              <a:pt x="51" y="44"/>
                            </a:lnTo>
                            <a:lnTo>
                              <a:pt x="68" y="10"/>
                            </a:lnTo>
                            <a:lnTo>
                              <a:pt x="18" y="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88" name="Freeform 1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912" y="1063"/>
                        <a:ext cx="70" cy="182"/>
                      </a:xfrm>
                      <a:custGeom>
                        <a:avLst/>
                        <a:gdLst>
                          <a:gd name="T0" fmla="*/ 18 w 70"/>
                          <a:gd name="T1" fmla="*/ 0 h 182"/>
                          <a:gd name="T2" fmla="*/ 0 w 70"/>
                          <a:gd name="T3" fmla="*/ 61 h 182"/>
                          <a:gd name="T4" fmla="*/ 0 w 70"/>
                          <a:gd name="T5" fmla="*/ 124 h 182"/>
                          <a:gd name="T6" fmla="*/ 18 w 70"/>
                          <a:gd name="T7" fmla="*/ 170 h 182"/>
                          <a:gd name="T8" fmla="*/ 70 w 70"/>
                          <a:gd name="T9" fmla="*/ 182 h 182"/>
                          <a:gd name="T10" fmla="*/ 50 w 70"/>
                          <a:gd name="T11" fmla="*/ 139 h 182"/>
                          <a:gd name="T12" fmla="*/ 53 w 70"/>
                          <a:gd name="T13" fmla="*/ 73 h 182"/>
                          <a:gd name="T14" fmla="*/ 70 w 70"/>
                          <a:gd name="T15" fmla="*/ 24 h 182"/>
                          <a:gd name="T16" fmla="*/ 18 w 70"/>
                          <a:gd name="T17" fmla="*/ 0 h 1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70" h="182">
                            <a:moveTo>
                              <a:pt x="18" y="0"/>
                            </a:moveTo>
                            <a:lnTo>
                              <a:pt x="0" y="61"/>
                            </a:lnTo>
                            <a:lnTo>
                              <a:pt x="0" y="124"/>
                            </a:lnTo>
                            <a:lnTo>
                              <a:pt x="18" y="170"/>
                            </a:lnTo>
                            <a:lnTo>
                              <a:pt x="70" y="182"/>
                            </a:lnTo>
                            <a:lnTo>
                              <a:pt x="50" y="139"/>
                            </a:lnTo>
                            <a:lnTo>
                              <a:pt x="53" y="73"/>
                            </a:lnTo>
                            <a:lnTo>
                              <a:pt x="70" y="24"/>
                            </a:lnTo>
                            <a:lnTo>
                              <a:pt x="18" y="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89" name="Freeform 1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026" y="1123"/>
                        <a:ext cx="54" cy="159"/>
                      </a:xfrm>
                      <a:custGeom>
                        <a:avLst/>
                        <a:gdLst>
                          <a:gd name="T0" fmla="*/ 12 w 54"/>
                          <a:gd name="T1" fmla="*/ 0 h 159"/>
                          <a:gd name="T2" fmla="*/ 0 w 54"/>
                          <a:gd name="T3" fmla="*/ 34 h 159"/>
                          <a:gd name="T4" fmla="*/ 0 w 54"/>
                          <a:gd name="T5" fmla="*/ 95 h 159"/>
                          <a:gd name="T6" fmla="*/ 8 w 54"/>
                          <a:gd name="T7" fmla="*/ 144 h 159"/>
                          <a:gd name="T8" fmla="*/ 54 w 54"/>
                          <a:gd name="T9" fmla="*/ 159 h 159"/>
                          <a:gd name="T10" fmla="*/ 35 w 54"/>
                          <a:gd name="T11" fmla="*/ 110 h 159"/>
                          <a:gd name="T12" fmla="*/ 35 w 54"/>
                          <a:gd name="T13" fmla="*/ 58 h 159"/>
                          <a:gd name="T14" fmla="*/ 46 w 54"/>
                          <a:gd name="T15" fmla="*/ 12 h 159"/>
                          <a:gd name="T16" fmla="*/ 12 w 54"/>
                          <a:gd name="T17" fmla="*/ 0 h 15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54" h="159">
                            <a:moveTo>
                              <a:pt x="12" y="0"/>
                            </a:moveTo>
                            <a:lnTo>
                              <a:pt x="0" y="34"/>
                            </a:lnTo>
                            <a:lnTo>
                              <a:pt x="0" y="95"/>
                            </a:lnTo>
                            <a:lnTo>
                              <a:pt x="8" y="144"/>
                            </a:lnTo>
                            <a:lnTo>
                              <a:pt x="54" y="159"/>
                            </a:lnTo>
                            <a:lnTo>
                              <a:pt x="35" y="110"/>
                            </a:lnTo>
                            <a:lnTo>
                              <a:pt x="35" y="58"/>
                            </a:lnTo>
                            <a:lnTo>
                              <a:pt x="46" y="12"/>
                            </a:lnTo>
                            <a:lnTo>
                              <a:pt x="12" y="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</p:grpSp>
            </p:grpSp>
            <p:grpSp>
              <p:nvGrpSpPr>
                <p:cNvPr id="59590" name="Group 198"/>
                <p:cNvGrpSpPr>
                  <a:grpSpLocks/>
                </p:cNvGrpSpPr>
                <p:nvPr/>
              </p:nvGrpSpPr>
              <p:grpSpPr bwMode="auto">
                <a:xfrm>
                  <a:off x="5328" y="1152"/>
                  <a:ext cx="672" cy="592"/>
                  <a:chOff x="7104" y="0"/>
                  <a:chExt cx="2448" cy="2483"/>
                </a:xfrm>
              </p:grpSpPr>
              <p:grpSp>
                <p:nvGrpSpPr>
                  <p:cNvPr id="59591" name="Group 199" descr="Hortênsia"/>
                  <p:cNvGrpSpPr>
                    <a:grpSpLocks/>
                  </p:cNvGrpSpPr>
                  <p:nvPr/>
                </p:nvGrpSpPr>
                <p:grpSpPr bwMode="auto">
                  <a:xfrm>
                    <a:off x="7104" y="0"/>
                    <a:ext cx="2448" cy="2483"/>
                    <a:chOff x="3859" y="1"/>
                    <a:chExt cx="2448" cy="2483"/>
                  </a:xfrm>
                </p:grpSpPr>
                <p:grpSp>
                  <p:nvGrpSpPr>
                    <p:cNvPr id="59592" name="Group 200" descr="Hortênsia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12" y="239"/>
                      <a:ext cx="1295" cy="2245"/>
                      <a:chOff x="5012" y="239"/>
                      <a:chExt cx="1295" cy="2245"/>
                    </a:xfrm>
                  </p:grpSpPr>
                  <p:sp>
                    <p:nvSpPr>
                      <p:cNvPr id="59593" name="Freeform 2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91" y="537"/>
                        <a:ext cx="442" cy="387"/>
                      </a:xfrm>
                      <a:custGeom>
                        <a:avLst/>
                        <a:gdLst>
                          <a:gd name="T0" fmla="*/ 153 w 442"/>
                          <a:gd name="T1" fmla="*/ 93 h 387"/>
                          <a:gd name="T2" fmla="*/ 176 w 442"/>
                          <a:gd name="T3" fmla="*/ 41 h 387"/>
                          <a:gd name="T4" fmla="*/ 238 w 442"/>
                          <a:gd name="T5" fmla="*/ 7 h 387"/>
                          <a:gd name="T6" fmla="*/ 281 w 442"/>
                          <a:gd name="T7" fmla="*/ 0 h 387"/>
                          <a:gd name="T8" fmla="*/ 328 w 442"/>
                          <a:gd name="T9" fmla="*/ 0 h 387"/>
                          <a:gd name="T10" fmla="*/ 407 w 442"/>
                          <a:gd name="T11" fmla="*/ 29 h 387"/>
                          <a:gd name="T12" fmla="*/ 442 w 442"/>
                          <a:gd name="T13" fmla="*/ 105 h 387"/>
                          <a:gd name="T14" fmla="*/ 425 w 442"/>
                          <a:gd name="T15" fmla="*/ 206 h 387"/>
                          <a:gd name="T16" fmla="*/ 369 w 442"/>
                          <a:gd name="T17" fmla="*/ 293 h 387"/>
                          <a:gd name="T18" fmla="*/ 311 w 442"/>
                          <a:gd name="T19" fmla="*/ 353 h 387"/>
                          <a:gd name="T20" fmla="*/ 249 w 442"/>
                          <a:gd name="T21" fmla="*/ 379 h 387"/>
                          <a:gd name="T22" fmla="*/ 202 w 442"/>
                          <a:gd name="T23" fmla="*/ 387 h 387"/>
                          <a:gd name="T24" fmla="*/ 153 w 442"/>
                          <a:gd name="T25" fmla="*/ 372 h 387"/>
                          <a:gd name="T26" fmla="*/ 115 w 442"/>
                          <a:gd name="T27" fmla="*/ 331 h 387"/>
                          <a:gd name="T28" fmla="*/ 97 w 442"/>
                          <a:gd name="T29" fmla="*/ 279 h 387"/>
                          <a:gd name="T30" fmla="*/ 100 w 442"/>
                          <a:gd name="T31" fmla="*/ 223 h 387"/>
                          <a:gd name="T32" fmla="*/ 118 w 442"/>
                          <a:gd name="T33" fmla="*/ 156 h 387"/>
                          <a:gd name="T34" fmla="*/ 126 w 442"/>
                          <a:gd name="T35" fmla="*/ 144 h 387"/>
                          <a:gd name="T36" fmla="*/ 12 w 442"/>
                          <a:gd name="T37" fmla="*/ 72 h 387"/>
                          <a:gd name="T38" fmla="*/ 0 w 442"/>
                          <a:gd name="T39" fmla="*/ 55 h 387"/>
                          <a:gd name="T40" fmla="*/ 0 w 442"/>
                          <a:gd name="T41" fmla="*/ 33 h 387"/>
                          <a:gd name="T42" fmla="*/ 27 w 442"/>
                          <a:gd name="T43" fmla="*/ 21 h 387"/>
                          <a:gd name="T44" fmla="*/ 153 w 442"/>
                          <a:gd name="T45" fmla="*/ 93 h 38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</a:cxnLst>
                        <a:rect l="0" t="0" r="r" b="b"/>
                        <a:pathLst>
                          <a:path w="442" h="387">
                            <a:moveTo>
                              <a:pt x="153" y="93"/>
                            </a:moveTo>
                            <a:lnTo>
                              <a:pt x="176" y="41"/>
                            </a:lnTo>
                            <a:lnTo>
                              <a:pt x="238" y="7"/>
                            </a:lnTo>
                            <a:lnTo>
                              <a:pt x="281" y="0"/>
                            </a:lnTo>
                            <a:lnTo>
                              <a:pt x="328" y="0"/>
                            </a:lnTo>
                            <a:lnTo>
                              <a:pt x="407" y="29"/>
                            </a:lnTo>
                            <a:lnTo>
                              <a:pt x="442" y="105"/>
                            </a:lnTo>
                            <a:lnTo>
                              <a:pt x="425" y="206"/>
                            </a:lnTo>
                            <a:lnTo>
                              <a:pt x="369" y="293"/>
                            </a:lnTo>
                            <a:lnTo>
                              <a:pt x="311" y="353"/>
                            </a:lnTo>
                            <a:lnTo>
                              <a:pt x="249" y="379"/>
                            </a:lnTo>
                            <a:lnTo>
                              <a:pt x="202" y="387"/>
                            </a:lnTo>
                            <a:lnTo>
                              <a:pt x="153" y="372"/>
                            </a:lnTo>
                            <a:lnTo>
                              <a:pt x="115" y="331"/>
                            </a:lnTo>
                            <a:lnTo>
                              <a:pt x="97" y="279"/>
                            </a:lnTo>
                            <a:lnTo>
                              <a:pt x="100" y="223"/>
                            </a:lnTo>
                            <a:lnTo>
                              <a:pt x="118" y="156"/>
                            </a:lnTo>
                            <a:lnTo>
                              <a:pt x="126" y="144"/>
                            </a:lnTo>
                            <a:lnTo>
                              <a:pt x="12" y="72"/>
                            </a:lnTo>
                            <a:lnTo>
                              <a:pt x="0" y="55"/>
                            </a:lnTo>
                            <a:lnTo>
                              <a:pt x="0" y="33"/>
                            </a:lnTo>
                            <a:lnTo>
                              <a:pt x="27" y="21"/>
                            </a:lnTo>
                            <a:lnTo>
                              <a:pt x="153" y="93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94" name="Freeform 20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81" y="1052"/>
                        <a:ext cx="526" cy="741"/>
                      </a:xfrm>
                      <a:custGeom>
                        <a:avLst/>
                        <a:gdLst>
                          <a:gd name="T0" fmla="*/ 64 w 526"/>
                          <a:gd name="T1" fmla="*/ 12 h 741"/>
                          <a:gd name="T2" fmla="*/ 186 w 526"/>
                          <a:gd name="T3" fmla="*/ 43 h 741"/>
                          <a:gd name="T4" fmla="*/ 317 w 526"/>
                          <a:gd name="T5" fmla="*/ 120 h 741"/>
                          <a:gd name="T6" fmla="*/ 393 w 526"/>
                          <a:gd name="T7" fmla="*/ 187 h 741"/>
                          <a:gd name="T8" fmla="*/ 471 w 526"/>
                          <a:gd name="T9" fmla="*/ 267 h 741"/>
                          <a:gd name="T10" fmla="*/ 509 w 526"/>
                          <a:gd name="T11" fmla="*/ 324 h 741"/>
                          <a:gd name="T12" fmla="*/ 526 w 526"/>
                          <a:gd name="T13" fmla="*/ 401 h 741"/>
                          <a:gd name="T14" fmla="*/ 515 w 526"/>
                          <a:gd name="T15" fmla="*/ 433 h 741"/>
                          <a:gd name="T16" fmla="*/ 474 w 526"/>
                          <a:gd name="T17" fmla="*/ 473 h 741"/>
                          <a:gd name="T18" fmla="*/ 375 w 526"/>
                          <a:gd name="T19" fmla="*/ 498 h 741"/>
                          <a:gd name="T20" fmla="*/ 271 w 526"/>
                          <a:gd name="T21" fmla="*/ 512 h 741"/>
                          <a:gd name="T22" fmla="*/ 213 w 526"/>
                          <a:gd name="T23" fmla="*/ 517 h 741"/>
                          <a:gd name="T24" fmla="*/ 230 w 526"/>
                          <a:gd name="T25" fmla="*/ 553 h 741"/>
                          <a:gd name="T26" fmla="*/ 291 w 526"/>
                          <a:gd name="T27" fmla="*/ 613 h 741"/>
                          <a:gd name="T28" fmla="*/ 343 w 526"/>
                          <a:gd name="T29" fmla="*/ 649 h 741"/>
                          <a:gd name="T30" fmla="*/ 401 w 526"/>
                          <a:gd name="T31" fmla="*/ 685 h 741"/>
                          <a:gd name="T32" fmla="*/ 410 w 526"/>
                          <a:gd name="T33" fmla="*/ 719 h 741"/>
                          <a:gd name="T34" fmla="*/ 384 w 526"/>
                          <a:gd name="T35" fmla="*/ 741 h 741"/>
                          <a:gd name="T36" fmla="*/ 340 w 526"/>
                          <a:gd name="T37" fmla="*/ 726 h 741"/>
                          <a:gd name="T38" fmla="*/ 247 w 526"/>
                          <a:gd name="T39" fmla="*/ 639 h 741"/>
                          <a:gd name="T40" fmla="*/ 201 w 526"/>
                          <a:gd name="T41" fmla="*/ 591 h 741"/>
                          <a:gd name="T42" fmla="*/ 169 w 526"/>
                          <a:gd name="T43" fmla="*/ 517 h 741"/>
                          <a:gd name="T44" fmla="*/ 178 w 526"/>
                          <a:gd name="T45" fmla="*/ 490 h 741"/>
                          <a:gd name="T46" fmla="*/ 227 w 526"/>
                          <a:gd name="T47" fmla="*/ 481 h 741"/>
                          <a:gd name="T48" fmla="*/ 314 w 526"/>
                          <a:gd name="T49" fmla="*/ 476 h 741"/>
                          <a:gd name="T50" fmla="*/ 396 w 526"/>
                          <a:gd name="T51" fmla="*/ 459 h 741"/>
                          <a:gd name="T52" fmla="*/ 439 w 526"/>
                          <a:gd name="T53" fmla="*/ 437 h 741"/>
                          <a:gd name="T54" fmla="*/ 471 w 526"/>
                          <a:gd name="T55" fmla="*/ 404 h 741"/>
                          <a:gd name="T56" fmla="*/ 471 w 526"/>
                          <a:gd name="T57" fmla="*/ 372 h 741"/>
                          <a:gd name="T58" fmla="*/ 457 w 526"/>
                          <a:gd name="T59" fmla="*/ 317 h 741"/>
                          <a:gd name="T60" fmla="*/ 422 w 526"/>
                          <a:gd name="T61" fmla="*/ 281 h 741"/>
                          <a:gd name="T62" fmla="*/ 393 w 526"/>
                          <a:gd name="T63" fmla="*/ 242 h 741"/>
                          <a:gd name="T64" fmla="*/ 349 w 526"/>
                          <a:gd name="T65" fmla="*/ 214 h 741"/>
                          <a:gd name="T66" fmla="*/ 291 w 526"/>
                          <a:gd name="T67" fmla="*/ 166 h 741"/>
                          <a:gd name="T68" fmla="*/ 221 w 526"/>
                          <a:gd name="T69" fmla="*/ 129 h 741"/>
                          <a:gd name="T70" fmla="*/ 157 w 526"/>
                          <a:gd name="T71" fmla="*/ 113 h 741"/>
                          <a:gd name="T72" fmla="*/ 79 w 526"/>
                          <a:gd name="T73" fmla="*/ 101 h 741"/>
                          <a:gd name="T74" fmla="*/ 30 w 526"/>
                          <a:gd name="T75" fmla="*/ 84 h 741"/>
                          <a:gd name="T76" fmla="*/ 0 w 526"/>
                          <a:gd name="T77" fmla="*/ 55 h 741"/>
                          <a:gd name="T78" fmla="*/ 0 w 526"/>
                          <a:gd name="T79" fmla="*/ 14 h 741"/>
                          <a:gd name="T80" fmla="*/ 30 w 526"/>
                          <a:gd name="T81" fmla="*/ 0 h 741"/>
                          <a:gd name="T82" fmla="*/ 88 w 526"/>
                          <a:gd name="T83" fmla="*/ 12 h 741"/>
                          <a:gd name="T84" fmla="*/ 96 w 526"/>
                          <a:gd name="T85" fmla="*/ 14 h 741"/>
                          <a:gd name="T86" fmla="*/ 64 w 526"/>
                          <a:gd name="T87" fmla="*/ 12 h 74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</a:cxnLst>
                        <a:rect l="0" t="0" r="r" b="b"/>
                        <a:pathLst>
                          <a:path w="526" h="741">
                            <a:moveTo>
                              <a:pt x="64" y="12"/>
                            </a:moveTo>
                            <a:lnTo>
                              <a:pt x="186" y="43"/>
                            </a:lnTo>
                            <a:lnTo>
                              <a:pt x="317" y="120"/>
                            </a:lnTo>
                            <a:lnTo>
                              <a:pt x="393" y="187"/>
                            </a:lnTo>
                            <a:lnTo>
                              <a:pt x="471" y="267"/>
                            </a:lnTo>
                            <a:lnTo>
                              <a:pt x="509" y="324"/>
                            </a:lnTo>
                            <a:lnTo>
                              <a:pt x="526" y="401"/>
                            </a:lnTo>
                            <a:lnTo>
                              <a:pt x="515" y="433"/>
                            </a:lnTo>
                            <a:lnTo>
                              <a:pt x="474" y="473"/>
                            </a:lnTo>
                            <a:lnTo>
                              <a:pt x="375" y="498"/>
                            </a:lnTo>
                            <a:lnTo>
                              <a:pt x="271" y="512"/>
                            </a:lnTo>
                            <a:lnTo>
                              <a:pt x="213" y="517"/>
                            </a:lnTo>
                            <a:lnTo>
                              <a:pt x="230" y="553"/>
                            </a:lnTo>
                            <a:lnTo>
                              <a:pt x="291" y="613"/>
                            </a:lnTo>
                            <a:lnTo>
                              <a:pt x="343" y="649"/>
                            </a:lnTo>
                            <a:lnTo>
                              <a:pt x="401" y="685"/>
                            </a:lnTo>
                            <a:lnTo>
                              <a:pt x="410" y="719"/>
                            </a:lnTo>
                            <a:lnTo>
                              <a:pt x="384" y="741"/>
                            </a:lnTo>
                            <a:lnTo>
                              <a:pt x="340" y="726"/>
                            </a:lnTo>
                            <a:lnTo>
                              <a:pt x="247" y="639"/>
                            </a:lnTo>
                            <a:lnTo>
                              <a:pt x="201" y="591"/>
                            </a:lnTo>
                            <a:lnTo>
                              <a:pt x="169" y="517"/>
                            </a:lnTo>
                            <a:lnTo>
                              <a:pt x="178" y="490"/>
                            </a:lnTo>
                            <a:lnTo>
                              <a:pt x="227" y="481"/>
                            </a:lnTo>
                            <a:lnTo>
                              <a:pt x="314" y="476"/>
                            </a:lnTo>
                            <a:lnTo>
                              <a:pt x="396" y="459"/>
                            </a:lnTo>
                            <a:lnTo>
                              <a:pt x="439" y="437"/>
                            </a:lnTo>
                            <a:lnTo>
                              <a:pt x="471" y="404"/>
                            </a:lnTo>
                            <a:lnTo>
                              <a:pt x="471" y="372"/>
                            </a:lnTo>
                            <a:lnTo>
                              <a:pt x="457" y="317"/>
                            </a:lnTo>
                            <a:lnTo>
                              <a:pt x="422" y="281"/>
                            </a:lnTo>
                            <a:lnTo>
                              <a:pt x="393" y="242"/>
                            </a:lnTo>
                            <a:lnTo>
                              <a:pt x="349" y="214"/>
                            </a:lnTo>
                            <a:lnTo>
                              <a:pt x="291" y="166"/>
                            </a:lnTo>
                            <a:lnTo>
                              <a:pt x="221" y="129"/>
                            </a:lnTo>
                            <a:lnTo>
                              <a:pt x="157" y="113"/>
                            </a:lnTo>
                            <a:lnTo>
                              <a:pt x="79" y="101"/>
                            </a:lnTo>
                            <a:lnTo>
                              <a:pt x="30" y="84"/>
                            </a:lnTo>
                            <a:lnTo>
                              <a:pt x="0" y="55"/>
                            </a:lnTo>
                            <a:lnTo>
                              <a:pt x="0" y="14"/>
                            </a:lnTo>
                            <a:lnTo>
                              <a:pt x="30" y="0"/>
                            </a:lnTo>
                            <a:lnTo>
                              <a:pt x="88" y="12"/>
                            </a:lnTo>
                            <a:lnTo>
                              <a:pt x="96" y="14"/>
                            </a:lnTo>
                            <a:lnTo>
                              <a:pt x="64" y="12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95" name="Freeform 20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12" y="239"/>
                        <a:ext cx="610" cy="840"/>
                      </a:xfrm>
                      <a:custGeom>
                        <a:avLst/>
                        <a:gdLst>
                          <a:gd name="T0" fmla="*/ 558 w 610"/>
                          <a:gd name="T1" fmla="*/ 722 h 840"/>
                          <a:gd name="T2" fmla="*/ 604 w 610"/>
                          <a:gd name="T3" fmla="*/ 760 h 840"/>
                          <a:gd name="T4" fmla="*/ 610 w 610"/>
                          <a:gd name="T5" fmla="*/ 797 h 840"/>
                          <a:gd name="T6" fmla="*/ 593 w 610"/>
                          <a:gd name="T7" fmla="*/ 833 h 840"/>
                          <a:gd name="T8" fmla="*/ 543 w 610"/>
                          <a:gd name="T9" fmla="*/ 840 h 840"/>
                          <a:gd name="T10" fmla="*/ 479 w 610"/>
                          <a:gd name="T11" fmla="*/ 768 h 840"/>
                          <a:gd name="T12" fmla="*/ 453 w 610"/>
                          <a:gd name="T13" fmla="*/ 707 h 840"/>
                          <a:gd name="T14" fmla="*/ 404 w 610"/>
                          <a:gd name="T15" fmla="*/ 630 h 840"/>
                          <a:gd name="T16" fmla="*/ 357 w 610"/>
                          <a:gd name="T17" fmla="*/ 543 h 840"/>
                          <a:gd name="T18" fmla="*/ 314 w 610"/>
                          <a:gd name="T19" fmla="*/ 471 h 840"/>
                          <a:gd name="T20" fmla="*/ 253 w 610"/>
                          <a:gd name="T21" fmla="*/ 381 h 840"/>
                          <a:gd name="T22" fmla="*/ 177 w 610"/>
                          <a:gd name="T23" fmla="*/ 297 h 840"/>
                          <a:gd name="T24" fmla="*/ 116 w 610"/>
                          <a:gd name="T25" fmla="*/ 224 h 840"/>
                          <a:gd name="T26" fmla="*/ 87 w 610"/>
                          <a:gd name="T27" fmla="*/ 203 h 840"/>
                          <a:gd name="T28" fmla="*/ 61 w 610"/>
                          <a:gd name="T29" fmla="*/ 203 h 840"/>
                          <a:gd name="T30" fmla="*/ 20 w 610"/>
                          <a:gd name="T31" fmla="*/ 188 h 840"/>
                          <a:gd name="T32" fmla="*/ 9 w 610"/>
                          <a:gd name="T33" fmla="*/ 157 h 840"/>
                          <a:gd name="T34" fmla="*/ 0 w 610"/>
                          <a:gd name="T35" fmla="*/ 101 h 840"/>
                          <a:gd name="T36" fmla="*/ 9 w 610"/>
                          <a:gd name="T37" fmla="*/ 48 h 840"/>
                          <a:gd name="T38" fmla="*/ 29 w 610"/>
                          <a:gd name="T39" fmla="*/ 14 h 840"/>
                          <a:gd name="T40" fmla="*/ 55 w 610"/>
                          <a:gd name="T41" fmla="*/ 0 h 840"/>
                          <a:gd name="T42" fmla="*/ 90 w 610"/>
                          <a:gd name="T43" fmla="*/ 19 h 840"/>
                          <a:gd name="T44" fmla="*/ 107 w 610"/>
                          <a:gd name="T45" fmla="*/ 7 h 840"/>
                          <a:gd name="T46" fmla="*/ 122 w 610"/>
                          <a:gd name="T47" fmla="*/ 34 h 840"/>
                          <a:gd name="T48" fmla="*/ 134 w 610"/>
                          <a:gd name="T49" fmla="*/ 101 h 840"/>
                          <a:gd name="T50" fmla="*/ 125 w 610"/>
                          <a:gd name="T51" fmla="*/ 135 h 840"/>
                          <a:gd name="T52" fmla="*/ 131 w 610"/>
                          <a:gd name="T53" fmla="*/ 188 h 840"/>
                          <a:gd name="T54" fmla="*/ 160 w 610"/>
                          <a:gd name="T55" fmla="*/ 224 h 840"/>
                          <a:gd name="T56" fmla="*/ 229 w 610"/>
                          <a:gd name="T57" fmla="*/ 302 h 840"/>
                          <a:gd name="T58" fmla="*/ 282 w 610"/>
                          <a:gd name="T59" fmla="*/ 355 h 840"/>
                          <a:gd name="T60" fmla="*/ 334 w 610"/>
                          <a:gd name="T61" fmla="*/ 420 h 840"/>
                          <a:gd name="T62" fmla="*/ 366 w 610"/>
                          <a:gd name="T63" fmla="*/ 463 h 840"/>
                          <a:gd name="T64" fmla="*/ 430 w 610"/>
                          <a:gd name="T65" fmla="*/ 533 h 840"/>
                          <a:gd name="T66" fmla="*/ 479 w 610"/>
                          <a:gd name="T67" fmla="*/ 616 h 840"/>
                          <a:gd name="T68" fmla="*/ 526 w 610"/>
                          <a:gd name="T69" fmla="*/ 710 h 840"/>
                          <a:gd name="T70" fmla="*/ 558 w 610"/>
                          <a:gd name="T71" fmla="*/ 722 h 8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</a:cxnLst>
                        <a:rect l="0" t="0" r="r" b="b"/>
                        <a:pathLst>
                          <a:path w="610" h="840">
                            <a:moveTo>
                              <a:pt x="558" y="722"/>
                            </a:moveTo>
                            <a:lnTo>
                              <a:pt x="604" y="760"/>
                            </a:lnTo>
                            <a:lnTo>
                              <a:pt x="610" y="797"/>
                            </a:lnTo>
                            <a:lnTo>
                              <a:pt x="593" y="833"/>
                            </a:lnTo>
                            <a:lnTo>
                              <a:pt x="543" y="840"/>
                            </a:lnTo>
                            <a:lnTo>
                              <a:pt x="479" y="768"/>
                            </a:lnTo>
                            <a:lnTo>
                              <a:pt x="453" y="707"/>
                            </a:lnTo>
                            <a:lnTo>
                              <a:pt x="404" y="630"/>
                            </a:lnTo>
                            <a:lnTo>
                              <a:pt x="357" y="543"/>
                            </a:lnTo>
                            <a:lnTo>
                              <a:pt x="314" y="471"/>
                            </a:lnTo>
                            <a:lnTo>
                              <a:pt x="253" y="381"/>
                            </a:lnTo>
                            <a:lnTo>
                              <a:pt x="177" y="297"/>
                            </a:lnTo>
                            <a:lnTo>
                              <a:pt x="116" y="224"/>
                            </a:lnTo>
                            <a:lnTo>
                              <a:pt x="87" y="203"/>
                            </a:lnTo>
                            <a:lnTo>
                              <a:pt x="61" y="203"/>
                            </a:lnTo>
                            <a:lnTo>
                              <a:pt x="20" y="188"/>
                            </a:lnTo>
                            <a:lnTo>
                              <a:pt x="9" y="157"/>
                            </a:lnTo>
                            <a:lnTo>
                              <a:pt x="0" y="101"/>
                            </a:lnTo>
                            <a:lnTo>
                              <a:pt x="9" y="48"/>
                            </a:lnTo>
                            <a:lnTo>
                              <a:pt x="29" y="14"/>
                            </a:lnTo>
                            <a:lnTo>
                              <a:pt x="55" y="0"/>
                            </a:lnTo>
                            <a:lnTo>
                              <a:pt x="90" y="19"/>
                            </a:lnTo>
                            <a:lnTo>
                              <a:pt x="107" y="7"/>
                            </a:lnTo>
                            <a:lnTo>
                              <a:pt x="122" y="34"/>
                            </a:lnTo>
                            <a:lnTo>
                              <a:pt x="134" y="101"/>
                            </a:lnTo>
                            <a:lnTo>
                              <a:pt x="125" y="135"/>
                            </a:lnTo>
                            <a:lnTo>
                              <a:pt x="131" y="188"/>
                            </a:lnTo>
                            <a:lnTo>
                              <a:pt x="160" y="224"/>
                            </a:lnTo>
                            <a:lnTo>
                              <a:pt x="229" y="302"/>
                            </a:lnTo>
                            <a:lnTo>
                              <a:pt x="282" y="355"/>
                            </a:lnTo>
                            <a:lnTo>
                              <a:pt x="334" y="420"/>
                            </a:lnTo>
                            <a:lnTo>
                              <a:pt x="366" y="463"/>
                            </a:lnTo>
                            <a:lnTo>
                              <a:pt x="430" y="533"/>
                            </a:lnTo>
                            <a:lnTo>
                              <a:pt x="479" y="616"/>
                            </a:lnTo>
                            <a:lnTo>
                              <a:pt x="526" y="710"/>
                            </a:lnTo>
                            <a:lnTo>
                              <a:pt x="558" y="722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96" name="Freeform 20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74" y="955"/>
                        <a:ext cx="375" cy="768"/>
                      </a:xfrm>
                      <a:custGeom>
                        <a:avLst/>
                        <a:gdLst>
                          <a:gd name="T0" fmla="*/ 12 w 375"/>
                          <a:gd name="T1" fmla="*/ 202 h 768"/>
                          <a:gd name="T2" fmla="*/ 52 w 375"/>
                          <a:gd name="T3" fmla="*/ 101 h 768"/>
                          <a:gd name="T4" fmla="*/ 87 w 375"/>
                          <a:gd name="T5" fmla="*/ 53 h 768"/>
                          <a:gd name="T6" fmla="*/ 148 w 375"/>
                          <a:gd name="T7" fmla="*/ 3 h 768"/>
                          <a:gd name="T8" fmla="*/ 201 w 375"/>
                          <a:gd name="T9" fmla="*/ 0 h 768"/>
                          <a:gd name="T10" fmla="*/ 256 w 375"/>
                          <a:gd name="T11" fmla="*/ 15 h 768"/>
                          <a:gd name="T12" fmla="*/ 305 w 375"/>
                          <a:gd name="T13" fmla="*/ 51 h 768"/>
                          <a:gd name="T14" fmla="*/ 305 w 375"/>
                          <a:gd name="T15" fmla="*/ 118 h 768"/>
                          <a:gd name="T16" fmla="*/ 282 w 375"/>
                          <a:gd name="T17" fmla="*/ 176 h 768"/>
                          <a:gd name="T18" fmla="*/ 282 w 375"/>
                          <a:gd name="T19" fmla="*/ 282 h 768"/>
                          <a:gd name="T20" fmla="*/ 291 w 375"/>
                          <a:gd name="T21" fmla="*/ 443 h 768"/>
                          <a:gd name="T22" fmla="*/ 334 w 375"/>
                          <a:gd name="T23" fmla="*/ 542 h 768"/>
                          <a:gd name="T24" fmla="*/ 375 w 375"/>
                          <a:gd name="T25" fmla="*/ 621 h 768"/>
                          <a:gd name="T26" fmla="*/ 375 w 375"/>
                          <a:gd name="T27" fmla="*/ 682 h 768"/>
                          <a:gd name="T28" fmla="*/ 331 w 375"/>
                          <a:gd name="T29" fmla="*/ 739 h 768"/>
                          <a:gd name="T30" fmla="*/ 296 w 375"/>
                          <a:gd name="T31" fmla="*/ 766 h 768"/>
                          <a:gd name="T32" fmla="*/ 244 w 375"/>
                          <a:gd name="T33" fmla="*/ 768 h 768"/>
                          <a:gd name="T34" fmla="*/ 183 w 375"/>
                          <a:gd name="T35" fmla="*/ 768 h 768"/>
                          <a:gd name="T36" fmla="*/ 116 w 375"/>
                          <a:gd name="T37" fmla="*/ 751 h 768"/>
                          <a:gd name="T38" fmla="*/ 52 w 375"/>
                          <a:gd name="T39" fmla="*/ 650 h 768"/>
                          <a:gd name="T40" fmla="*/ 17 w 375"/>
                          <a:gd name="T41" fmla="*/ 530 h 768"/>
                          <a:gd name="T42" fmla="*/ 0 w 375"/>
                          <a:gd name="T43" fmla="*/ 436 h 768"/>
                          <a:gd name="T44" fmla="*/ 0 w 375"/>
                          <a:gd name="T45" fmla="*/ 325 h 768"/>
                          <a:gd name="T46" fmla="*/ 12 w 375"/>
                          <a:gd name="T47" fmla="*/ 202 h 76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</a:cxnLst>
                        <a:rect l="0" t="0" r="r" b="b"/>
                        <a:pathLst>
                          <a:path w="375" h="768">
                            <a:moveTo>
                              <a:pt x="12" y="202"/>
                            </a:moveTo>
                            <a:lnTo>
                              <a:pt x="52" y="101"/>
                            </a:lnTo>
                            <a:lnTo>
                              <a:pt x="87" y="53"/>
                            </a:lnTo>
                            <a:lnTo>
                              <a:pt x="148" y="3"/>
                            </a:lnTo>
                            <a:lnTo>
                              <a:pt x="201" y="0"/>
                            </a:lnTo>
                            <a:lnTo>
                              <a:pt x="256" y="15"/>
                            </a:lnTo>
                            <a:lnTo>
                              <a:pt x="305" y="51"/>
                            </a:lnTo>
                            <a:lnTo>
                              <a:pt x="305" y="118"/>
                            </a:lnTo>
                            <a:lnTo>
                              <a:pt x="282" y="176"/>
                            </a:lnTo>
                            <a:lnTo>
                              <a:pt x="282" y="282"/>
                            </a:lnTo>
                            <a:lnTo>
                              <a:pt x="291" y="443"/>
                            </a:lnTo>
                            <a:lnTo>
                              <a:pt x="334" y="542"/>
                            </a:lnTo>
                            <a:lnTo>
                              <a:pt x="375" y="621"/>
                            </a:lnTo>
                            <a:lnTo>
                              <a:pt x="375" y="682"/>
                            </a:lnTo>
                            <a:lnTo>
                              <a:pt x="331" y="739"/>
                            </a:lnTo>
                            <a:lnTo>
                              <a:pt x="296" y="766"/>
                            </a:lnTo>
                            <a:lnTo>
                              <a:pt x="244" y="768"/>
                            </a:lnTo>
                            <a:lnTo>
                              <a:pt x="183" y="768"/>
                            </a:lnTo>
                            <a:lnTo>
                              <a:pt x="116" y="751"/>
                            </a:lnTo>
                            <a:lnTo>
                              <a:pt x="52" y="650"/>
                            </a:lnTo>
                            <a:lnTo>
                              <a:pt x="17" y="530"/>
                            </a:lnTo>
                            <a:lnTo>
                              <a:pt x="0" y="436"/>
                            </a:lnTo>
                            <a:lnTo>
                              <a:pt x="0" y="325"/>
                            </a:lnTo>
                            <a:lnTo>
                              <a:pt x="12" y="202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97" name="Freeform 20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16" y="1609"/>
                        <a:ext cx="317" cy="805"/>
                      </a:xfrm>
                      <a:custGeom>
                        <a:avLst/>
                        <a:gdLst>
                          <a:gd name="T0" fmla="*/ 174 w 317"/>
                          <a:gd name="T1" fmla="*/ 14 h 805"/>
                          <a:gd name="T2" fmla="*/ 134 w 317"/>
                          <a:gd name="T3" fmla="*/ 0 h 805"/>
                          <a:gd name="T4" fmla="*/ 96 w 317"/>
                          <a:gd name="T5" fmla="*/ 19 h 805"/>
                          <a:gd name="T6" fmla="*/ 73 w 317"/>
                          <a:gd name="T7" fmla="*/ 87 h 805"/>
                          <a:gd name="T8" fmla="*/ 96 w 317"/>
                          <a:gd name="T9" fmla="*/ 196 h 805"/>
                          <a:gd name="T10" fmla="*/ 134 w 317"/>
                          <a:gd name="T11" fmla="*/ 254 h 805"/>
                          <a:gd name="T12" fmla="*/ 174 w 317"/>
                          <a:gd name="T13" fmla="*/ 355 h 805"/>
                          <a:gd name="T14" fmla="*/ 195 w 317"/>
                          <a:gd name="T15" fmla="*/ 406 h 805"/>
                          <a:gd name="T16" fmla="*/ 195 w 317"/>
                          <a:gd name="T17" fmla="*/ 471 h 805"/>
                          <a:gd name="T18" fmla="*/ 142 w 317"/>
                          <a:gd name="T19" fmla="*/ 536 h 805"/>
                          <a:gd name="T20" fmla="*/ 70 w 317"/>
                          <a:gd name="T21" fmla="*/ 606 h 805"/>
                          <a:gd name="T22" fmla="*/ 26 w 317"/>
                          <a:gd name="T23" fmla="*/ 643 h 805"/>
                          <a:gd name="T24" fmla="*/ 0 w 317"/>
                          <a:gd name="T25" fmla="*/ 672 h 805"/>
                          <a:gd name="T26" fmla="*/ 0 w 317"/>
                          <a:gd name="T27" fmla="*/ 703 h 805"/>
                          <a:gd name="T28" fmla="*/ 29 w 317"/>
                          <a:gd name="T29" fmla="*/ 708 h 805"/>
                          <a:gd name="T30" fmla="*/ 99 w 317"/>
                          <a:gd name="T31" fmla="*/ 723 h 805"/>
                          <a:gd name="T32" fmla="*/ 201 w 317"/>
                          <a:gd name="T33" fmla="*/ 766 h 805"/>
                          <a:gd name="T34" fmla="*/ 230 w 317"/>
                          <a:gd name="T35" fmla="*/ 797 h 805"/>
                          <a:gd name="T36" fmla="*/ 270 w 317"/>
                          <a:gd name="T37" fmla="*/ 805 h 805"/>
                          <a:gd name="T38" fmla="*/ 317 w 317"/>
                          <a:gd name="T39" fmla="*/ 768 h 805"/>
                          <a:gd name="T40" fmla="*/ 288 w 317"/>
                          <a:gd name="T41" fmla="*/ 752 h 805"/>
                          <a:gd name="T42" fmla="*/ 177 w 317"/>
                          <a:gd name="T43" fmla="*/ 718 h 805"/>
                          <a:gd name="T44" fmla="*/ 105 w 317"/>
                          <a:gd name="T45" fmla="*/ 701 h 805"/>
                          <a:gd name="T46" fmla="*/ 52 w 317"/>
                          <a:gd name="T47" fmla="*/ 681 h 805"/>
                          <a:gd name="T48" fmla="*/ 52 w 317"/>
                          <a:gd name="T49" fmla="*/ 674 h 805"/>
                          <a:gd name="T50" fmla="*/ 61 w 317"/>
                          <a:gd name="T51" fmla="*/ 657 h 805"/>
                          <a:gd name="T52" fmla="*/ 96 w 317"/>
                          <a:gd name="T53" fmla="*/ 623 h 805"/>
                          <a:gd name="T54" fmla="*/ 195 w 317"/>
                          <a:gd name="T55" fmla="*/ 551 h 805"/>
                          <a:gd name="T56" fmla="*/ 253 w 317"/>
                          <a:gd name="T57" fmla="*/ 490 h 805"/>
                          <a:gd name="T58" fmla="*/ 265 w 317"/>
                          <a:gd name="T59" fmla="*/ 447 h 805"/>
                          <a:gd name="T60" fmla="*/ 256 w 317"/>
                          <a:gd name="T61" fmla="*/ 384 h 805"/>
                          <a:gd name="T62" fmla="*/ 230 w 317"/>
                          <a:gd name="T63" fmla="*/ 333 h 805"/>
                          <a:gd name="T64" fmla="*/ 195 w 317"/>
                          <a:gd name="T65" fmla="*/ 261 h 805"/>
                          <a:gd name="T66" fmla="*/ 183 w 317"/>
                          <a:gd name="T67" fmla="*/ 186 h 805"/>
                          <a:gd name="T68" fmla="*/ 183 w 317"/>
                          <a:gd name="T69" fmla="*/ 113 h 805"/>
                          <a:gd name="T70" fmla="*/ 183 w 317"/>
                          <a:gd name="T71" fmla="*/ 48 h 805"/>
                          <a:gd name="T72" fmla="*/ 174 w 317"/>
                          <a:gd name="T73" fmla="*/ 14 h 80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</a:cxnLst>
                        <a:rect l="0" t="0" r="r" b="b"/>
                        <a:pathLst>
                          <a:path w="317" h="805">
                            <a:moveTo>
                              <a:pt x="174" y="14"/>
                            </a:moveTo>
                            <a:lnTo>
                              <a:pt x="134" y="0"/>
                            </a:lnTo>
                            <a:lnTo>
                              <a:pt x="96" y="19"/>
                            </a:lnTo>
                            <a:lnTo>
                              <a:pt x="73" y="87"/>
                            </a:lnTo>
                            <a:lnTo>
                              <a:pt x="96" y="196"/>
                            </a:lnTo>
                            <a:lnTo>
                              <a:pt x="134" y="254"/>
                            </a:lnTo>
                            <a:lnTo>
                              <a:pt x="174" y="355"/>
                            </a:lnTo>
                            <a:lnTo>
                              <a:pt x="195" y="406"/>
                            </a:lnTo>
                            <a:lnTo>
                              <a:pt x="195" y="471"/>
                            </a:lnTo>
                            <a:lnTo>
                              <a:pt x="142" y="536"/>
                            </a:lnTo>
                            <a:lnTo>
                              <a:pt x="70" y="606"/>
                            </a:lnTo>
                            <a:lnTo>
                              <a:pt x="26" y="643"/>
                            </a:lnTo>
                            <a:lnTo>
                              <a:pt x="0" y="672"/>
                            </a:lnTo>
                            <a:lnTo>
                              <a:pt x="0" y="703"/>
                            </a:lnTo>
                            <a:lnTo>
                              <a:pt x="29" y="708"/>
                            </a:lnTo>
                            <a:lnTo>
                              <a:pt x="99" y="723"/>
                            </a:lnTo>
                            <a:lnTo>
                              <a:pt x="201" y="766"/>
                            </a:lnTo>
                            <a:lnTo>
                              <a:pt x="230" y="797"/>
                            </a:lnTo>
                            <a:lnTo>
                              <a:pt x="270" y="805"/>
                            </a:lnTo>
                            <a:lnTo>
                              <a:pt x="317" y="768"/>
                            </a:lnTo>
                            <a:lnTo>
                              <a:pt x="288" y="752"/>
                            </a:lnTo>
                            <a:lnTo>
                              <a:pt x="177" y="718"/>
                            </a:lnTo>
                            <a:lnTo>
                              <a:pt x="105" y="701"/>
                            </a:lnTo>
                            <a:lnTo>
                              <a:pt x="52" y="681"/>
                            </a:lnTo>
                            <a:lnTo>
                              <a:pt x="52" y="674"/>
                            </a:lnTo>
                            <a:lnTo>
                              <a:pt x="61" y="657"/>
                            </a:lnTo>
                            <a:lnTo>
                              <a:pt x="96" y="623"/>
                            </a:lnTo>
                            <a:lnTo>
                              <a:pt x="195" y="551"/>
                            </a:lnTo>
                            <a:lnTo>
                              <a:pt x="253" y="490"/>
                            </a:lnTo>
                            <a:lnTo>
                              <a:pt x="265" y="447"/>
                            </a:lnTo>
                            <a:lnTo>
                              <a:pt x="256" y="384"/>
                            </a:lnTo>
                            <a:lnTo>
                              <a:pt x="230" y="333"/>
                            </a:lnTo>
                            <a:lnTo>
                              <a:pt x="195" y="261"/>
                            </a:lnTo>
                            <a:lnTo>
                              <a:pt x="183" y="186"/>
                            </a:lnTo>
                            <a:lnTo>
                              <a:pt x="183" y="113"/>
                            </a:lnTo>
                            <a:lnTo>
                              <a:pt x="183" y="48"/>
                            </a:lnTo>
                            <a:lnTo>
                              <a:pt x="174" y="14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98" name="Freeform 20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23" y="1614"/>
                        <a:ext cx="259" cy="870"/>
                      </a:xfrm>
                      <a:custGeom>
                        <a:avLst/>
                        <a:gdLst>
                          <a:gd name="T0" fmla="*/ 132 w 259"/>
                          <a:gd name="T1" fmla="*/ 135 h 870"/>
                          <a:gd name="T2" fmla="*/ 164 w 259"/>
                          <a:gd name="T3" fmla="*/ 44 h 870"/>
                          <a:gd name="T4" fmla="*/ 201 w 259"/>
                          <a:gd name="T5" fmla="*/ 0 h 870"/>
                          <a:gd name="T6" fmla="*/ 227 w 259"/>
                          <a:gd name="T7" fmla="*/ 0 h 870"/>
                          <a:gd name="T8" fmla="*/ 259 w 259"/>
                          <a:gd name="T9" fmla="*/ 22 h 870"/>
                          <a:gd name="T10" fmla="*/ 250 w 259"/>
                          <a:gd name="T11" fmla="*/ 99 h 870"/>
                          <a:gd name="T12" fmla="*/ 224 w 259"/>
                          <a:gd name="T13" fmla="*/ 164 h 870"/>
                          <a:gd name="T14" fmla="*/ 166 w 259"/>
                          <a:gd name="T15" fmla="*/ 232 h 870"/>
                          <a:gd name="T16" fmla="*/ 115 w 259"/>
                          <a:gd name="T17" fmla="*/ 341 h 870"/>
                          <a:gd name="T18" fmla="*/ 86 w 259"/>
                          <a:gd name="T19" fmla="*/ 404 h 870"/>
                          <a:gd name="T20" fmla="*/ 71 w 259"/>
                          <a:gd name="T21" fmla="*/ 464 h 870"/>
                          <a:gd name="T22" fmla="*/ 80 w 259"/>
                          <a:gd name="T23" fmla="*/ 527 h 870"/>
                          <a:gd name="T24" fmla="*/ 103 w 259"/>
                          <a:gd name="T25" fmla="*/ 602 h 870"/>
                          <a:gd name="T26" fmla="*/ 123 w 259"/>
                          <a:gd name="T27" fmla="*/ 643 h 870"/>
                          <a:gd name="T28" fmla="*/ 141 w 259"/>
                          <a:gd name="T29" fmla="*/ 701 h 870"/>
                          <a:gd name="T30" fmla="*/ 138 w 259"/>
                          <a:gd name="T31" fmla="*/ 725 h 870"/>
                          <a:gd name="T32" fmla="*/ 97 w 259"/>
                          <a:gd name="T33" fmla="*/ 817 h 870"/>
                          <a:gd name="T34" fmla="*/ 86 w 259"/>
                          <a:gd name="T35" fmla="*/ 868 h 870"/>
                          <a:gd name="T36" fmla="*/ 51 w 259"/>
                          <a:gd name="T37" fmla="*/ 870 h 870"/>
                          <a:gd name="T38" fmla="*/ 8 w 259"/>
                          <a:gd name="T39" fmla="*/ 846 h 870"/>
                          <a:gd name="T40" fmla="*/ 2 w 259"/>
                          <a:gd name="T41" fmla="*/ 824 h 870"/>
                          <a:gd name="T42" fmla="*/ 20 w 259"/>
                          <a:gd name="T43" fmla="*/ 798 h 870"/>
                          <a:gd name="T44" fmla="*/ 69 w 259"/>
                          <a:gd name="T45" fmla="*/ 747 h 870"/>
                          <a:gd name="T46" fmla="*/ 97 w 259"/>
                          <a:gd name="T47" fmla="*/ 718 h 870"/>
                          <a:gd name="T48" fmla="*/ 103 w 259"/>
                          <a:gd name="T49" fmla="*/ 694 h 870"/>
                          <a:gd name="T50" fmla="*/ 86 w 259"/>
                          <a:gd name="T51" fmla="*/ 650 h 870"/>
                          <a:gd name="T52" fmla="*/ 54 w 259"/>
                          <a:gd name="T53" fmla="*/ 595 h 870"/>
                          <a:gd name="T54" fmla="*/ 25 w 259"/>
                          <a:gd name="T55" fmla="*/ 529 h 870"/>
                          <a:gd name="T56" fmla="*/ 8 w 259"/>
                          <a:gd name="T57" fmla="*/ 483 h 870"/>
                          <a:gd name="T58" fmla="*/ 0 w 259"/>
                          <a:gd name="T59" fmla="*/ 428 h 870"/>
                          <a:gd name="T60" fmla="*/ 25 w 259"/>
                          <a:gd name="T61" fmla="*/ 370 h 870"/>
                          <a:gd name="T62" fmla="*/ 63 w 259"/>
                          <a:gd name="T63" fmla="*/ 290 h 870"/>
                          <a:gd name="T64" fmla="*/ 115 w 259"/>
                          <a:gd name="T65" fmla="*/ 201 h 870"/>
                          <a:gd name="T66" fmla="*/ 132 w 259"/>
                          <a:gd name="T67" fmla="*/ 135 h 8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</a:cxnLst>
                        <a:rect l="0" t="0" r="r" b="b"/>
                        <a:pathLst>
                          <a:path w="259" h="870">
                            <a:moveTo>
                              <a:pt x="132" y="135"/>
                            </a:moveTo>
                            <a:lnTo>
                              <a:pt x="164" y="44"/>
                            </a:lnTo>
                            <a:lnTo>
                              <a:pt x="201" y="0"/>
                            </a:lnTo>
                            <a:lnTo>
                              <a:pt x="227" y="0"/>
                            </a:lnTo>
                            <a:lnTo>
                              <a:pt x="259" y="22"/>
                            </a:lnTo>
                            <a:lnTo>
                              <a:pt x="250" y="99"/>
                            </a:lnTo>
                            <a:lnTo>
                              <a:pt x="224" y="164"/>
                            </a:lnTo>
                            <a:lnTo>
                              <a:pt x="166" y="232"/>
                            </a:lnTo>
                            <a:lnTo>
                              <a:pt x="115" y="341"/>
                            </a:lnTo>
                            <a:lnTo>
                              <a:pt x="86" y="404"/>
                            </a:lnTo>
                            <a:lnTo>
                              <a:pt x="71" y="464"/>
                            </a:lnTo>
                            <a:lnTo>
                              <a:pt x="80" y="527"/>
                            </a:lnTo>
                            <a:lnTo>
                              <a:pt x="103" y="602"/>
                            </a:lnTo>
                            <a:lnTo>
                              <a:pt x="123" y="643"/>
                            </a:lnTo>
                            <a:lnTo>
                              <a:pt x="141" y="701"/>
                            </a:lnTo>
                            <a:lnTo>
                              <a:pt x="138" y="725"/>
                            </a:lnTo>
                            <a:lnTo>
                              <a:pt x="97" y="817"/>
                            </a:lnTo>
                            <a:lnTo>
                              <a:pt x="86" y="868"/>
                            </a:lnTo>
                            <a:lnTo>
                              <a:pt x="51" y="870"/>
                            </a:lnTo>
                            <a:lnTo>
                              <a:pt x="8" y="846"/>
                            </a:lnTo>
                            <a:lnTo>
                              <a:pt x="2" y="824"/>
                            </a:lnTo>
                            <a:lnTo>
                              <a:pt x="20" y="798"/>
                            </a:lnTo>
                            <a:lnTo>
                              <a:pt x="69" y="747"/>
                            </a:lnTo>
                            <a:lnTo>
                              <a:pt x="97" y="718"/>
                            </a:lnTo>
                            <a:lnTo>
                              <a:pt x="103" y="694"/>
                            </a:lnTo>
                            <a:lnTo>
                              <a:pt x="86" y="650"/>
                            </a:lnTo>
                            <a:lnTo>
                              <a:pt x="54" y="595"/>
                            </a:lnTo>
                            <a:lnTo>
                              <a:pt x="25" y="529"/>
                            </a:lnTo>
                            <a:lnTo>
                              <a:pt x="8" y="483"/>
                            </a:lnTo>
                            <a:lnTo>
                              <a:pt x="0" y="428"/>
                            </a:lnTo>
                            <a:lnTo>
                              <a:pt x="25" y="370"/>
                            </a:lnTo>
                            <a:lnTo>
                              <a:pt x="63" y="290"/>
                            </a:lnTo>
                            <a:lnTo>
                              <a:pt x="115" y="201"/>
                            </a:lnTo>
                            <a:lnTo>
                              <a:pt x="132" y="135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  <p:grpSp>
                  <p:nvGrpSpPr>
                    <p:cNvPr id="59599" name="Group 207" descr="Hortênsia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59" y="1"/>
                      <a:ext cx="1417" cy="2474"/>
                      <a:chOff x="3859" y="1"/>
                      <a:chExt cx="1417" cy="2474"/>
                    </a:xfrm>
                  </p:grpSpPr>
                  <p:sp>
                    <p:nvSpPr>
                      <p:cNvPr id="59600" name="Freeform 20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41" y="574"/>
                        <a:ext cx="283" cy="404"/>
                      </a:xfrm>
                      <a:custGeom>
                        <a:avLst/>
                        <a:gdLst>
                          <a:gd name="T0" fmla="*/ 3 w 283"/>
                          <a:gd name="T1" fmla="*/ 207 h 404"/>
                          <a:gd name="T2" fmla="*/ 12 w 283"/>
                          <a:gd name="T3" fmla="*/ 162 h 404"/>
                          <a:gd name="T4" fmla="*/ 38 w 283"/>
                          <a:gd name="T5" fmla="*/ 122 h 404"/>
                          <a:gd name="T6" fmla="*/ 73 w 283"/>
                          <a:gd name="T7" fmla="*/ 101 h 404"/>
                          <a:gd name="T8" fmla="*/ 108 w 283"/>
                          <a:gd name="T9" fmla="*/ 84 h 404"/>
                          <a:gd name="T10" fmla="*/ 117 w 283"/>
                          <a:gd name="T11" fmla="*/ 0 h 404"/>
                          <a:gd name="T12" fmla="*/ 149 w 283"/>
                          <a:gd name="T13" fmla="*/ 9 h 404"/>
                          <a:gd name="T14" fmla="*/ 143 w 283"/>
                          <a:gd name="T15" fmla="*/ 88 h 404"/>
                          <a:gd name="T16" fmla="*/ 178 w 283"/>
                          <a:gd name="T17" fmla="*/ 94 h 404"/>
                          <a:gd name="T18" fmla="*/ 230 w 283"/>
                          <a:gd name="T19" fmla="*/ 118 h 404"/>
                          <a:gd name="T20" fmla="*/ 271 w 283"/>
                          <a:gd name="T21" fmla="*/ 175 h 404"/>
                          <a:gd name="T22" fmla="*/ 283 w 283"/>
                          <a:gd name="T23" fmla="*/ 235 h 404"/>
                          <a:gd name="T24" fmla="*/ 274 w 283"/>
                          <a:gd name="T25" fmla="*/ 302 h 404"/>
                          <a:gd name="T26" fmla="*/ 254 w 283"/>
                          <a:gd name="T27" fmla="*/ 361 h 404"/>
                          <a:gd name="T28" fmla="*/ 204 w 283"/>
                          <a:gd name="T29" fmla="*/ 393 h 404"/>
                          <a:gd name="T30" fmla="*/ 152 w 283"/>
                          <a:gd name="T31" fmla="*/ 404 h 404"/>
                          <a:gd name="T32" fmla="*/ 82 w 283"/>
                          <a:gd name="T33" fmla="*/ 404 h 404"/>
                          <a:gd name="T34" fmla="*/ 38 w 283"/>
                          <a:gd name="T35" fmla="*/ 366 h 404"/>
                          <a:gd name="T36" fmla="*/ 3 w 283"/>
                          <a:gd name="T37" fmla="*/ 308 h 404"/>
                          <a:gd name="T38" fmla="*/ 0 w 283"/>
                          <a:gd name="T39" fmla="*/ 265 h 404"/>
                          <a:gd name="T40" fmla="*/ 0 w 283"/>
                          <a:gd name="T41" fmla="*/ 235 h 404"/>
                          <a:gd name="T42" fmla="*/ 3 w 283"/>
                          <a:gd name="T43" fmla="*/ 207 h 40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</a:cxnLst>
                        <a:rect l="0" t="0" r="r" b="b"/>
                        <a:pathLst>
                          <a:path w="283" h="404">
                            <a:moveTo>
                              <a:pt x="3" y="207"/>
                            </a:moveTo>
                            <a:lnTo>
                              <a:pt x="12" y="162"/>
                            </a:lnTo>
                            <a:lnTo>
                              <a:pt x="38" y="122"/>
                            </a:lnTo>
                            <a:lnTo>
                              <a:pt x="73" y="101"/>
                            </a:lnTo>
                            <a:lnTo>
                              <a:pt x="108" y="84"/>
                            </a:lnTo>
                            <a:lnTo>
                              <a:pt x="117" y="0"/>
                            </a:lnTo>
                            <a:lnTo>
                              <a:pt x="149" y="9"/>
                            </a:lnTo>
                            <a:lnTo>
                              <a:pt x="143" y="88"/>
                            </a:lnTo>
                            <a:lnTo>
                              <a:pt x="178" y="94"/>
                            </a:lnTo>
                            <a:lnTo>
                              <a:pt x="230" y="118"/>
                            </a:lnTo>
                            <a:lnTo>
                              <a:pt x="271" y="175"/>
                            </a:lnTo>
                            <a:lnTo>
                              <a:pt x="283" y="235"/>
                            </a:lnTo>
                            <a:lnTo>
                              <a:pt x="274" y="302"/>
                            </a:lnTo>
                            <a:lnTo>
                              <a:pt x="254" y="361"/>
                            </a:lnTo>
                            <a:lnTo>
                              <a:pt x="204" y="393"/>
                            </a:lnTo>
                            <a:lnTo>
                              <a:pt x="152" y="404"/>
                            </a:lnTo>
                            <a:lnTo>
                              <a:pt x="82" y="404"/>
                            </a:lnTo>
                            <a:lnTo>
                              <a:pt x="38" y="366"/>
                            </a:lnTo>
                            <a:lnTo>
                              <a:pt x="3" y="308"/>
                            </a:lnTo>
                            <a:lnTo>
                              <a:pt x="0" y="265"/>
                            </a:lnTo>
                            <a:lnTo>
                              <a:pt x="0" y="235"/>
                            </a:lnTo>
                            <a:lnTo>
                              <a:pt x="3" y="207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601" name="Freeform 20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07" y="1001"/>
                        <a:ext cx="357" cy="738"/>
                      </a:xfrm>
                      <a:custGeom>
                        <a:avLst/>
                        <a:gdLst>
                          <a:gd name="T0" fmla="*/ 133 w 357"/>
                          <a:gd name="T1" fmla="*/ 12 h 738"/>
                          <a:gd name="T2" fmla="*/ 174 w 357"/>
                          <a:gd name="T3" fmla="*/ 0 h 738"/>
                          <a:gd name="T4" fmla="*/ 221 w 357"/>
                          <a:gd name="T5" fmla="*/ 7 h 738"/>
                          <a:gd name="T6" fmla="*/ 279 w 357"/>
                          <a:gd name="T7" fmla="*/ 48 h 738"/>
                          <a:gd name="T8" fmla="*/ 325 w 357"/>
                          <a:gd name="T9" fmla="*/ 130 h 738"/>
                          <a:gd name="T10" fmla="*/ 348 w 357"/>
                          <a:gd name="T11" fmla="*/ 210 h 738"/>
                          <a:gd name="T12" fmla="*/ 357 w 357"/>
                          <a:gd name="T13" fmla="*/ 304 h 738"/>
                          <a:gd name="T14" fmla="*/ 348 w 357"/>
                          <a:gd name="T15" fmla="*/ 405 h 738"/>
                          <a:gd name="T16" fmla="*/ 305 w 357"/>
                          <a:gd name="T17" fmla="*/ 535 h 738"/>
                          <a:gd name="T18" fmla="*/ 290 w 357"/>
                          <a:gd name="T19" fmla="*/ 543 h 738"/>
                          <a:gd name="T20" fmla="*/ 226 w 357"/>
                          <a:gd name="T21" fmla="*/ 651 h 738"/>
                          <a:gd name="T22" fmla="*/ 194 w 357"/>
                          <a:gd name="T23" fmla="*/ 714 h 738"/>
                          <a:gd name="T24" fmla="*/ 142 w 357"/>
                          <a:gd name="T25" fmla="*/ 736 h 738"/>
                          <a:gd name="T26" fmla="*/ 64 w 357"/>
                          <a:gd name="T27" fmla="*/ 738 h 738"/>
                          <a:gd name="T28" fmla="*/ 3 w 357"/>
                          <a:gd name="T29" fmla="*/ 714 h 738"/>
                          <a:gd name="T30" fmla="*/ 0 w 357"/>
                          <a:gd name="T31" fmla="*/ 666 h 738"/>
                          <a:gd name="T32" fmla="*/ 26 w 357"/>
                          <a:gd name="T33" fmla="*/ 601 h 738"/>
                          <a:gd name="T34" fmla="*/ 43 w 357"/>
                          <a:gd name="T35" fmla="*/ 562 h 738"/>
                          <a:gd name="T36" fmla="*/ 70 w 357"/>
                          <a:gd name="T37" fmla="*/ 519 h 738"/>
                          <a:gd name="T38" fmla="*/ 87 w 357"/>
                          <a:gd name="T39" fmla="*/ 475 h 738"/>
                          <a:gd name="T40" fmla="*/ 96 w 357"/>
                          <a:gd name="T41" fmla="*/ 405 h 738"/>
                          <a:gd name="T42" fmla="*/ 78 w 357"/>
                          <a:gd name="T43" fmla="*/ 326 h 738"/>
                          <a:gd name="T44" fmla="*/ 61 w 357"/>
                          <a:gd name="T45" fmla="*/ 260 h 738"/>
                          <a:gd name="T46" fmla="*/ 46 w 357"/>
                          <a:gd name="T47" fmla="*/ 210 h 738"/>
                          <a:gd name="T48" fmla="*/ 46 w 357"/>
                          <a:gd name="T49" fmla="*/ 128 h 738"/>
                          <a:gd name="T50" fmla="*/ 55 w 357"/>
                          <a:gd name="T51" fmla="*/ 92 h 738"/>
                          <a:gd name="T52" fmla="*/ 78 w 357"/>
                          <a:gd name="T53" fmla="*/ 43 h 738"/>
                          <a:gd name="T54" fmla="*/ 131 w 357"/>
                          <a:gd name="T55" fmla="*/ 12 h 738"/>
                          <a:gd name="T56" fmla="*/ 131 w 357"/>
                          <a:gd name="T57" fmla="*/ 14 h 738"/>
                          <a:gd name="T58" fmla="*/ 133 w 357"/>
                          <a:gd name="T59" fmla="*/ 12 h 73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</a:cxnLst>
                        <a:rect l="0" t="0" r="r" b="b"/>
                        <a:pathLst>
                          <a:path w="357" h="738">
                            <a:moveTo>
                              <a:pt x="133" y="12"/>
                            </a:moveTo>
                            <a:lnTo>
                              <a:pt x="174" y="0"/>
                            </a:lnTo>
                            <a:lnTo>
                              <a:pt x="221" y="7"/>
                            </a:lnTo>
                            <a:lnTo>
                              <a:pt x="279" y="48"/>
                            </a:lnTo>
                            <a:lnTo>
                              <a:pt x="325" y="130"/>
                            </a:lnTo>
                            <a:lnTo>
                              <a:pt x="348" y="210"/>
                            </a:lnTo>
                            <a:lnTo>
                              <a:pt x="357" y="304"/>
                            </a:lnTo>
                            <a:lnTo>
                              <a:pt x="348" y="405"/>
                            </a:lnTo>
                            <a:lnTo>
                              <a:pt x="305" y="535"/>
                            </a:lnTo>
                            <a:lnTo>
                              <a:pt x="290" y="543"/>
                            </a:lnTo>
                            <a:lnTo>
                              <a:pt x="226" y="651"/>
                            </a:lnTo>
                            <a:lnTo>
                              <a:pt x="194" y="714"/>
                            </a:lnTo>
                            <a:lnTo>
                              <a:pt x="142" y="736"/>
                            </a:lnTo>
                            <a:lnTo>
                              <a:pt x="64" y="738"/>
                            </a:lnTo>
                            <a:lnTo>
                              <a:pt x="3" y="714"/>
                            </a:lnTo>
                            <a:lnTo>
                              <a:pt x="0" y="666"/>
                            </a:lnTo>
                            <a:lnTo>
                              <a:pt x="26" y="601"/>
                            </a:lnTo>
                            <a:lnTo>
                              <a:pt x="43" y="562"/>
                            </a:lnTo>
                            <a:lnTo>
                              <a:pt x="70" y="519"/>
                            </a:lnTo>
                            <a:lnTo>
                              <a:pt x="87" y="475"/>
                            </a:lnTo>
                            <a:lnTo>
                              <a:pt x="96" y="405"/>
                            </a:lnTo>
                            <a:lnTo>
                              <a:pt x="78" y="326"/>
                            </a:lnTo>
                            <a:lnTo>
                              <a:pt x="61" y="260"/>
                            </a:lnTo>
                            <a:lnTo>
                              <a:pt x="46" y="210"/>
                            </a:lnTo>
                            <a:lnTo>
                              <a:pt x="46" y="128"/>
                            </a:lnTo>
                            <a:lnTo>
                              <a:pt x="55" y="92"/>
                            </a:lnTo>
                            <a:lnTo>
                              <a:pt x="78" y="43"/>
                            </a:lnTo>
                            <a:lnTo>
                              <a:pt x="131" y="12"/>
                            </a:lnTo>
                            <a:lnTo>
                              <a:pt x="131" y="14"/>
                            </a:lnTo>
                            <a:lnTo>
                              <a:pt x="133" y="12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602" name="Freeform 2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59" y="303"/>
                        <a:ext cx="721" cy="883"/>
                      </a:xfrm>
                      <a:custGeom>
                        <a:avLst/>
                        <a:gdLst>
                          <a:gd name="T0" fmla="*/ 642 w 721"/>
                          <a:gd name="T1" fmla="*/ 747 h 883"/>
                          <a:gd name="T2" fmla="*/ 694 w 721"/>
                          <a:gd name="T3" fmla="*/ 776 h 883"/>
                          <a:gd name="T4" fmla="*/ 721 w 721"/>
                          <a:gd name="T5" fmla="*/ 813 h 883"/>
                          <a:gd name="T6" fmla="*/ 715 w 721"/>
                          <a:gd name="T7" fmla="*/ 854 h 883"/>
                          <a:gd name="T8" fmla="*/ 686 w 721"/>
                          <a:gd name="T9" fmla="*/ 883 h 883"/>
                          <a:gd name="T10" fmla="*/ 654 w 721"/>
                          <a:gd name="T11" fmla="*/ 878 h 883"/>
                          <a:gd name="T12" fmla="*/ 584 w 721"/>
                          <a:gd name="T13" fmla="*/ 827 h 883"/>
                          <a:gd name="T14" fmla="*/ 476 w 721"/>
                          <a:gd name="T15" fmla="*/ 723 h 883"/>
                          <a:gd name="T16" fmla="*/ 380 w 721"/>
                          <a:gd name="T17" fmla="*/ 617 h 883"/>
                          <a:gd name="T18" fmla="*/ 305 w 721"/>
                          <a:gd name="T19" fmla="*/ 516 h 883"/>
                          <a:gd name="T20" fmla="*/ 244 w 721"/>
                          <a:gd name="T21" fmla="*/ 419 h 883"/>
                          <a:gd name="T22" fmla="*/ 200 w 721"/>
                          <a:gd name="T23" fmla="*/ 320 h 883"/>
                          <a:gd name="T24" fmla="*/ 171 w 721"/>
                          <a:gd name="T25" fmla="*/ 226 h 883"/>
                          <a:gd name="T26" fmla="*/ 162 w 721"/>
                          <a:gd name="T27" fmla="*/ 183 h 883"/>
                          <a:gd name="T28" fmla="*/ 87 w 721"/>
                          <a:gd name="T29" fmla="*/ 151 h 883"/>
                          <a:gd name="T30" fmla="*/ 0 w 721"/>
                          <a:gd name="T31" fmla="*/ 139 h 883"/>
                          <a:gd name="T32" fmla="*/ 5 w 721"/>
                          <a:gd name="T33" fmla="*/ 123 h 883"/>
                          <a:gd name="T34" fmla="*/ 87 w 721"/>
                          <a:gd name="T35" fmla="*/ 125 h 883"/>
                          <a:gd name="T36" fmla="*/ 122 w 721"/>
                          <a:gd name="T37" fmla="*/ 125 h 883"/>
                          <a:gd name="T38" fmla="*/ 87 w 721"/>
                          <a:gd name="T39" fmla="*/ 96 h 883"/>
                          <a:gd name="T40" fmla="*/ 49 w 721"/>
                          <a:gd name="T41" fmla="*/ 67 h 883"/>
                          <a:gd name="T42" fmla="*/ 26 w 721"/>
                          <a:gd name="T43" fmla="*/ 57 h 883"/>
                          <a:gd name="T44" fmla="*/ 43 w 721"/>
                          <a:gd name="T45" fmla="*/ 38 h 883"/>
                          <a:gd name="T46" fmla="*/ 75 w 721"/>
                          <a:gd name="T47" fmla="*/ 67 h 883"/>
                          <a:gd name="T48" fmla="*/ 145 w 721"/>
                          <a:gd name="T49" fmla="*/ 89 h 883"/>
                          <a:gd name="T50" fmla="*/ 145 w 721"/>
                          <a:gd name="T51" fmla="*/ 50 h 883"/>
                          <a:gd name="T52" fmla="*/ 127 w 721"/>
                          <a:gd name="T53" fmla="*/ 14 h 883"/>
                          <a:gd name="T54" fmla="*/ 127 w 721"/>
                          <a:gd name="T55" fmla="*/ 0 h 883"/>
                          <a:gd name="T56" fmla="*/ 145 w 721"/>
                          <a:gd name="T57" fmla="*/ 0 h 883"/>
                          <a:gd name="T58" fmla="*/ 174 w 721"/>
                          <a:gd name="T59" fmla="*/ 50 h 883"/>
                          <a:gd name="T60" fmla="*/ 200 w 721"/>
                          <a:gd name="T61" fmla="*/ 89 h 883"/>
                          <a:gd name="T62" fmla="*/ 226 w 721"/>
                          <a:gd name="T63" fmla="*/ 50 h 883"/>
                          <a:gd name="T64" fmla="*/ 232 w 721"/>
                          <a:gd name="T65" fmla="*/ 2 h 883"/>
                          <a:gd name="T66" fmla="*/ 258 w 721"/>
                          <a:gd name="T67" fmla="*/ 2 h 883"/>
                          <a:gd name="T68" fmla="*/ 250 w 721"/>
                          <a:gd name="T69" fmla="*/ 89 h 883"/>
                          <a:gd name="T70" fmla="*/ 200 w 721"/>
                          <a:gd name="T71" fmla="*/ 159 h 883"/>
                          <a:gd name="T72" fmla="*/ 209 w 721"/>
                          <a:gd name="T73" fmla="*/ 248 h 883"/>
                          <a:gd name="T74" fmla="*/ 252 w 721"/>
                          <a:gd name="T75" fmla="*/ 347 h 883"/>
                          <a:gd name="T76" fmla="*/ 319 w 721"/>
                          <a:gd name="T77" fmla="*/ 443 h 883"/>
                          <a:gd name="T78" fmla="*/ 407 w 721"/>
                          <a:gd name="T79" fmla="*/ 557 h 883"/>
                          <a:gd name="T80" fmla="*/ 488 w 721"/>
                          <a:gd name="T81" fmla="*/ 644 h 883"/>
                          <a:gd name="T82" fmla="*/ 581 w 721"/>
                          <a:gd name="T83" fmla="*/ 716 h 883"/>
                          <a:gd name="T84" fmla="*/ 642 w 721"/>
                          <a:gd name="T85" fmla="*/ 747 h 88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</a:cxnLst>
                        <a:rect l="0" t="0" r="r" b="b"/>
                        <a:pathLst>
                          <a:path w="721" h="883">
                            <a:moveTo>
                              <a:pt x="642" y="747"/>
                            </a:moveTo>
                            <a:lnTo>
                              <a:pt x="694" y="776"/>
                            </a:lnTo>
                            <a:lnTo>
                              <a:pt x="721" y="813"/>
                            </a:lnTo>
                            <a:lnTo>
                              <a:pt x="715" y="854"/>
                            </a:lnTo>
                            <a:lnTo>
                              <a:pt x="686" y="883"/>
                            </a:lnTo>
                            <a:lnTo>
                              <a:pt x="654" y="878"/>
                            </a:lnTo>
                            <a:lnTo>
                              <a:pt x="584" y="827"/>
                            </a:lnTo>
                            <a:lnTo>
                              <a:pt x="476" y="723"/>
                            </a:lnTo>
                            <a:lnTo>
                              <a:pt x="380" y="617"/>
                            </a:lnTo>
                            <a:lnTo>
                              <a:pt x="305" y="516"/>
                            </a:lnTo>
                            <a:lnTo>
                              <a:pt x="244" y="419"/>
                            </a:lnTo>
                            <a:lnTo>
                              <a:pt x="200" y="320"/>
                            </a:lnTo>
                            <a:lnTo>
                              <a:pt x="171" y="226"/>
                            </a:lnTo>
                            <a:lnTo>
                              <a:pt x="162" y="183"/>
                            </a:lnTo>
                            <a:lnTo>
                              <a:pt x="87" y="151"/>
                            </a:lnTo>
                            <a:lnTo>
                              <a:pt x="0" y="139"/>
                            </a:lnTo>
                            <a:lnTo>
                              <a:pt x="5" y="123"/>
                            </a:lnTo>
                            <a:lnTo>
                              <a:pt x="87" y="125"/>
                            </a:lnTo>
                            <a:lnTo>
                              <a:pt x="122" y="125"/>
                            </a:lnTo>
                            <a:lnTo>
                              <a:pt x="87" y="96"/>
                            </a:lnTo>
                            <a:lnTo>
                              <a:pt x="49" y="67"/>
                            </a:lnTo>
                            <a:lnTo>
                              <a:pt x="26" y="57"/>
                            </a:lnTo>
                            <a:lnTo>
                              <a:pt x="43" y="38"/>
                            </a:lnTo>
                            <a:lnTo>
                              <a:pt x="75" y="67"/>
                            </a:lnTo>
                            <a:lnTo>
                              <a:pt x="145" y="89"/>
                            </a:lnTo>
                            <a:lnTo>
                              <a:pt x="145" y="50"/>
                            </a:lnTo>
                            <a:lnTo>
                              <a:pt x="127" y="14"/>
                            </a:lnTo>
                            <a:lnTo>
                              <a:pt x="127" y="0"/>
                            </a:lnTo>
                            <a:lnTo>
                              <a:pt x="145" y="0"/>
                            </a:lnTo>
                            <a:lnTo>
                              <a:pt x="174" y="50"/>
                            </a:lnTo>
                            <a:lnTo>
                              <a:pt x="200" y="89"/>
                            </a:lnTo>
                            <a:lnTo>
                              <a:pt x="226" y="50"/>
                            </a:lnTo>
                            <a:lnTo>
                              <a:pt x="232" y="2"/>
                            </a:lnTo>
                            <a:lnTo>
                              <a:pt x="258" y="2"/>
                            </a:lnTo>
                            <a:lnTo>
                              <a:pt x="250" y="89"/>
                            </a:lnTo>
                            <a:lnTo>
                              <a:pt x="200" y="159"/>
                            </a:lnTo>
                            <a:lnTo>
                              <a:pt x="209" y="248"/>
                            </a:lnTo>
                            <a:lnTo>
                              <a:pt x="252" y="347"/>
                            </a:lnTo>
                            <a:lnTo>
                              <a:pt x="319" y="443"/>
                            </a:lnTo>
                            <a:lnTo>
                              <a:pt x="407" y="557"/>
                            </a:lnTo>
                            <a:lnTo>
                              <a:pt x="488" y="644"/>
                            </a:lnTo>
                            <a:lnTo>
                              <a:pt x="581" y="716"/>
                            </a:lnTo>
                            <a:lnTo>
                              <a:pt x="642" y="747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603" name="Freeform 2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43" y="1"/>
                        <a:ext cx="533" cy="1143"/>
                      </a:xfrm>
                      <a:custGeom>
                        <a:avLst/>
                        <a:gdLst>
                          <a:gd name="T0" fmla="*/ 26 w 533"/>
                          <a:gd name="T1" fmla="*/ 1058 h 1143"/>
                          <a:gd name="T2" fmla="*/ 79 w 533"/>
                          <a:gd name="T3" fmla="*/ 990 h 1143"/>
                          <a:gd name="T4" fmla="*/ 163 w 533"/>
                          <a:gd name="T5" fmla="*/ 882 h 1143"/>
                          <a:gd name="T6" fmla="*/ 201 w 533"/>
                          <a:gd name="T7" fmla="*/ 780 h 1143"/>
                          <a:gd name="T8" fmla="*/ 250 w 533"/>
                          <a:gd name="T9" fmla="*/ 613 h 1143"/>
                          <a:gd name="T10" fmla="*/ 294 w 533"/>
                          <a:gd name="T11" fmla="*/ 469 h 1143"/>
                          <a:gd name="T12" fmla="*/ 312 w 533"/>
                          <a:gd name="T13" fmla="*/ 345 h 1143"/>
                          <a:gd name="T14" fmla="*/ 341 w 533"/>
                          <a:gd name="T15" fmla="*/ 203 h 1143"/>
                          <a:gd name="T16" fmla="*/ 332 w 533"/>
                          <a:gd name="T17" fmla="*/ 145 h 1143"/>
                          <a:gd name="T18" fmla="*/ 280 w 533"/>
                          <a:gd name="T19" fmla="*/ 99 h 1143"/>
                          <a:gd name="T20" fmla="*/ 250 w 533"/>
                          <a:gd name="T21" fmla="*/ 50 h 1143"/>
                          <a:gd name="T22" fmla="*/ 271 w 533"/>
                          <a:gd name="T23" fmla="*/ 29 h 1143"/>
                          <a:gd name="T24" fmla="*/ 294 w 533"/>
                          <a:gd name="T25" fmla="*/ 70 h 1143"/>
                          <a:gd name="T26" fmla="*/ 332 w 533"/>
                          <a:gd name="T27" fmla="*/ 92 h 1143"/>
                          <a:gd name="T28" fmla="*/ 332 w 533"/>
                          <a:gd name="T29" fmla="*/ 58 h 1143"/>
                          <a:gd name="T30" fmla="*/ 332 w 533"/>
                          <a:gd name="T31" fmla="*/ 0 h 1143"/>
                          <a:gd name="T32" fmla="*/ 349 w 533"/>
                          <a:gd name="T33" fmla="*/ 0 h 1143"/>
                          <a:gd name="T34" fmla="*/ 364 w 533"/>
                          <a:gd name="T35" fmla="*/ 58 h 1143"/>
                          <a:gd name="T36" fmla="*/ 376 w 533"/>
                          <a:gd name="T37" fmla="*/ 87 h 1143"/>
                          <a:gd name="T38" fmla="*/ 419 w 533"/>
                          <a:gd name="T39" fmla="*/ 43 h 1143"/>
                          <a:gd name="T40" fmla="*/ 437 w 533"/>
                          <a:gd name="T41" fmla="*/ 0 h 1143"/>
                          <a:gd name="T42" fmla="*/ 463 w 533"/>
                          <a:gd name="T43" fmla="*/ 19 h 1143"/>
                          <a:gd name="T44" fmla="*/ 437 w 533"/>
                          <a:gd name="T45" fmla="*/ 65 h 1143"/>
                          <a:gd name="T46" fmla="*/ 411 w 533"/>
                          <a:gd name="T47" fmla="*/ 108 h 1143"/>
                          <a:gd name="T48" fmla="*/ 486 w 533"/>
                          <a:gd name="T49" fmla="*/ 94 h 1143"/>
                          <a:gd name="T50" fmla="*/ 524 w 533"/>
                          <a:gd name="T51" fmla="*/ 72 h 1143"/>
                          <a:gd name="T52" fmla="*/ 533 w 533"/>
                          <a:gd name="T53" fmla="*/ 87 h 1143"/>
                          <a:gd name="T54" fmla="*/ 495 w 533"/>
                          <a:gd name="T55" fmla="*/ 113 h 1143"/>
                          <a:gd name="T56" fmla="*/ 451 w 533"/>
                          <a:gd name="T57" fmla="*/ 128 h 1143"/>
                          <a:gd name="T58" fmla="*/ 408 w 533"/>
                          <a:gd name="T59" fmla="*/ 159 h 1143"/>
                          <a:gd name="T60" fmla="*/ 382 w 533"/>
                          <a:gd name="T61" fmla="*/ 215 h 1143"/>
                          <a:gd name="T62" fmla="*/ 355 w 533"/>
                          <a:gd name="T63" fmla="*/ 311 h 1143"/>
                          <a:gd name="T64" fmla="*/ 329 w 533"/>
                          <a:gd name="T65" fmla="*/ 464 h 1143"/>
                          <a:gd name="T66" fmla="*/ 303 w 533"/>
                          <a:gd name="T67" fmla="*/ 587 h 1143"/>
                          <a:gd name="T68" fmla="*/ 271 w 533"/>
                          <a:gd name="T69" fmla="*/ 703 h 1143"/>
                          <a:gd name="T70" fmla="*/ 233 w 533"/>
                          <a:gd name="T71" fmla="*/ 831 h 1143"/>
                          <a:gd name="T72" fmla="*/ 189 w 533"/>
                          <a:gd name="T73" fmla="*/ 947 h 1143"/>
                          <a:gd name="T74" fmla="*/ 128 w 533"/>
                          <a:gd name="T75" fmla="*/ 1044 h 1143"/>
                          <a:gd name="T76" fmla="*/ 67 w 533"/>
                          <a:gd name="T77" fmla="*/ 1114 h 1143"/>
                          <a:gd name="T78" fmla="*/ 23 w 533"/>
                          <a:gd name="T79" fmla="*/ 1143 h 1143"/>
                          <a:gd name="T80" fmla="*/ 6 w 533"/>
                          <a:gd name="T81" fmla="*/ 1128 h 1143"/>
                          <a:gd name="T82" fmla="*/ 0 w 533"/>
                          <a:gd name="T83" fmla="*/ 1099 h 1143"/>
                          <a:gd name="T84" fmla="*/ 26 w 533"/>
                          <a:gd name="T85" fmla="*/ 1058 h 114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</a:cxnLst>
                        <a:rect l="0" t="0" r="r" b="b"/>
                        <a:pathLst>
                          <a:path w="533" h="1143">
                            <a:moveTo>
                              <a:pt x="26" y="1058"/>
                            </a:moveTo>
                            <a:lnTo>
                              <a:pt x="79" y="990"/>
                            </a:lnTo>
                            <a:lnTo>
                              <a:pt x="163" y="882"/>
                            </a:lnTo>
                            <a:lnTo>
                              <a:pt x="201" y="780"/>
                            </a:lnTo>
                            <a:lnTo>
                              <a:pt x="250" y="613"/>
                            </a:lnTo>
                            <a:lnTo>
                              <a:pt x="294" y="469"/>
                            </a:lnTo>
                            <a:lnTo>
                              <a:pt x="312" y="345"/>
                            </a:lnTo>
                            <a:lnTo>
                              <a:pt x="341" y="203"/>
                            </a:lnTo>
                            <a:lnTo>
                              <a:pt x="332" y="145"/>
                            </a:lnTo>
                            <a:lnTo>
                              <a:pt x="280" y="99"/>
                            </a:lnTo>
                            <a:lnTo>
                              <a:pt x="250" y="50"/>
                            </a:lnTo>
                            <a:lnTo>
                              <a:pt x="271" y="29"/>
                            </a:lnTo>
                            <a:lnTo>
                              <a:pt x="294" y="70"/>
                            </a:lnTo>
                            <a:lnTo>
                              <a:pt x="332" y="92"/>
                            </a:lnTo>
                            <a:lnTo>
                              <a:pt x="332" y="58"/>
                            </a:lnTo>
                            <a:lnTo>
                              <a:pt x="332" y="0"/>
                            </a:lnTo>
                            <a:lnTo>
                              <a:pt x="349" y="0"/>
                            </a:lnTo>
                            <a:lnTo>
                              <a:pt x="364" y="58"/>
                            </a:lnTo>
                            <a:lnTo>
                              <a:pt x="376" y="87"/>
                            </a:lnTo>
                            <a:lnTo>
                              <a:pt x="419" y="43"/>
                            </a:lnTo>
                            <a:lnTo>
                              <a:pt x="437" y="0"/>
                            </a:lnTo>
                            <a:lnTo>
                              <a:pt x="463" y="19"/>
                            </a:lnTo>
                            <a:lnTo>
                              <a:pt x="437" y="65"/>
                            </a:lnTo>
                            <a:lnTo>
                              <a:pt x="411" y="108"/>
                            </a:lnTo>
                            <a:lnTo>
                              <a:pt x="486" y="94"/>
                            </a:lnTo>
                            <a:lnTo>
                              <a:pt x="524" y="72"/>
                            </a:lnTo>
                            <a:lnTo>
                              <a:pt x="533" y="87"/>
                            </a:lnTo>
                            <a:lnTo>
                              <a:pt x="495" y="113"/>
                            </a:lnTo>
                            <a:lnTo>
                              <a:pt x="451" y="128"/>
                            </a:lnTo>
                            <a:lnTo>
                              <a:pt x="408" y="159"/>
                            </a:lnTo>
                            <a:lnTo>
                              <a:pt x="382" y="215"/>
                            </a:lnTo>
                            <a:lnTo>
                              <a:pt x="355" y="311"/>
                            </a:lnTo>
                            <a:lnTo>
                              <a:pt x="329" y="464"/>
                            </a:lnTo>
                            <a:lnTo>
                              <a:pt x="303" y="587"/>
                            </a:lnTo>
                            <a:lnTo>
                              <a:pt x="271" y="703"/>
                            </a:lnTo>
                            <a:lnTo>
                              <a:pt x="233" y="831"/>
                            </a:lnTo>
                            <a:lnTo>
                              <a:pt x="189" y="947"/>
                            </a:lnTo>
                            <a:lnTo>
                              <a:pt x="128" y="1044"/>
                            </a:lnTo>
                            <a:lnTo>
                              <a:pt x="67" y="1114"/>
                            </a:lnTo>
                            <a:lnTo>
                              <a:pt x="23" y="1143"/>
                            </a:lnTo>
                            <a:lnTo>
                              <a:pt x="6" y="1128"/>
                            </a:lnTo>
                            <a:lnTo>
                              <a:pt x="0" y="1099"/>
                            </a:lnTo>
                            <a:lnTo>
                              <a:pt x="26" y="1058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604" name="Freeform 2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76" y="1639"/>
                        <a:ext cx="425" cy="836"/>
                      </a:xfrm>
                      <a:custGeom>
                        <a:avLst/>
                        <a:gdLst>
                          <a:gd name="T0" fmla="*/ 267 w 425"/>
                          <a:gd name="T1" fmla="*/ 121 h 836"/>
                          <a:gd name="T2" fmla="*/ 305 w 425"/>
                          <a:gd name="T3" fmla="*/ 70 h 836"/>
                          <a:gd name="T4" fmla="*/ 363 w 425"/>
                          <a:gd name="T5" fmla="*/ 0 h 836"/>
                          <a:gd name="T6" fmla="*/ 419 w 425"/>
                          <a:gd name="T7" fmla="*/ 7 h 836"/>
                          <a:gd name="T8" fmla="*/ 425 w 425"/>
                          <a:gd name="T9" fmla="*/ 63 h 836"/>
                          <a:gd name="T10" fmla="*/ 407 w 425"/>
                          <a:gd name="T11" fmla="*/ 94 h 836"/>
                          <a:gd name="T12" fmla="*/ 372 w 425"/>
                          <a:gd name="T13" fmla="*/ 130 h 836"/>
                          <a:gd name="T14" fmla="*/ 302 w 425"/>
                          <a:gd name="T15" fmla="*/ 181 h 836"/>
                          <a:gd name="T16" fmla="*/ 250 w 425"/>
                          <a:gd name="T17" fmla="*/ 231 h 836"/>
                          <a:gd name="T18" fmla="*/ 224 w 425"/>
                          <a:gd name="T19" fmla="*/ 275 h 836"/>
                          <a:gd name="T20" fmla="*/ 197 w 425"/>
                          <a:gd name="T21" fmla="*/ 330 h 836"/>
                          <a:gd name="T22" fmla="*/ 206 w 425"/>
                          <a:gd name="T23" fmla="*/ 403 h 836"/>
                          <a:gd name="T24" fmla="*/ 253 w 425"/>
                          <a:gd name="T25" fmla="*/ 448 h 836"/>
                          <a:gd name="T26" fmla="*/ 288 w 425"/>
                          <a:gd name="T27" fmla="*/ 518 h 836"/>
                          <a:gd name="T28" fmla="*/ 302 w 425"/>
                          <a:gd name="T29" fmla="*/ 593 h 836"/>
                          <a:gd name="T30" fmla="*/ 311 w 425"/>
                          <a:gd name="T31" fmla="*/ 684 h 836"/>
                          <a:gd name="T32" fmla="*/ 296 w 425"/>
                          <a:gd name="T33" fmla="*/ 771 h 836"/>
                          <a:gd name="T34" fmla="*/ 253 w 425"/>
                          <a:gd name="T35" fmla="*/ 793 h 836"/>
                          <a:gd name="T36" fmla="*/ 206 w 425"/>
                          <a:gd name="T37" fmla="*/ 786 h 836"/>
                          <a:gd name="T38" fmla="*/ 136 w 425"/>
                          <a:gd name="T39" fmla="*/ 800 h 836"/>
                          <a:gd name="T40" fmla="*/ 66 w 425"/>
                          <a:gd name="T41" fmla="*/ 836 h 836"/>
                          <a:gd name="T42" fmla="*/ 32 w 425"/>
                          <a:gd name="T43" fmla="*/ 829 h 836"/>
                          <a:gd name="T44" fmla="*/ 0 w 425"/>
                          <a:gd name="T45" fmla="*/ 800 h 836"/>
                          <a:gd name="T46" fmla="*/ 14 w 425"/>
                          <a:gd name="T47" fmla="*/ 786 h 836"/>
                          <a:gd name="T48" fmla="*/ 52 w 425"/>
                          <a:gd name="T49" fmla="*/ 774 h 836"/>
                          <a:gd name="T50" fmla="*/ 139 w 425"/>
                          <a:gd name="T51" fmla="*/ 757 h 836"/>
                          <a:gd name="T52" fmla="*/ 218 w 425"/>
                          <a:gd name="T53" fmla="*/ 757 h 836"/>
                          <a:gd name="T54" fmla="*/ 244 w 425"/>
                          <a:gd name="T55" fmla="*/ 757 h 836"/>
                          <a:gd name="T56" fmla="*/ 261 w 425"/>
                          <a:gd name="T57" fmla="*/ 735 h 836"/>
                          <a:gd name="T58" fmla="*/ 270 w 425"/>
                          <a:gd name="T59" fmla="*/ 692 h 836"/>
                          <a:gd name="T60" fmla="*/ 259 w 425"/>
                          <a:gd name="T61" fmla="*/ 605 h 836"/>
                          <a:gd name="T62" fmla="*/ 232 w 425"/>
                          <a:gd name="T63" fmla="*/ 521 h 836"/>
                          <a:gd name="T64" fmla="*/ 192 w 425"/>
                          <a:gd name="T65" fmla="*/ 475 h 836"/>
                          <a:gd name="T66" fmla="*/ 154 w 425"/>
                          <a:gd name="T67" fmla="*/ 431 h 836"/>
                          <a:gd name="T68" fmla="*/ 130 w 425"/>
                          <a:gd name="T69" fmla="*/ 369 h 836"/>
                          <a:gd name="T70" fmla="*/ 136 w 425"/>
                          <a:gd name="T71" fmla="*/ 304 h 836"/>
                          <a:gd name="T72" fmla="*/ 165 w 425"/>
                          <a:gd name="T73" fmla="*/ 239 h 836"/>
                          <a:gd name="T74" fmla="*/ 215 w 425"/>
                          <a:gd name="T75" fmla="*/ 181 h 836"/>
                          <a:gd name="T76" fmla="*/ 267 w 425"/>
                          <a:gd name="T77" fmla="*/ 121 h 8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</a:cxnLst>
                        <a:rect l="0" t="0" r="r" b="b"/>
                        <a:pathLst>
                          <a:path w="425" h="836">
                            <a:moveTo>
                              <a:pt x="267" y="121"/>
                            </a:moveTo>
                            <a:lnTo>
                              <a:pt x="305" y="70"/>
                            </a:lnTo>
                            <a:lnTo>
                              <a:pt x="363" y="0"/>
                            </a:lnTo>
                            <a:lnTo>
                              <a:pt x="419" y="7"/>
                            </a:lnTo>
                            <a:lnTo>
                              <a:pt x="425" y="63"/>
                            </a:lnTo>
                            <a:lnTo>
                              <a:pt x="407" y="94"/>
                            </a:lnTo>
                            <a:lnTo>
                              <a:pt x="372" y="130"/>
                            </a:lnTo>
                            <a:lnTo>
                              <a:pt x="302" y="181"/>
                            </a:lnTo>
                            <a:lnTo>
                              <a:pt x="250" y="231"/>
                            </a:lnTo>
                            <a:lnTo>
                              <a:pt x="224" y="275"/>
                            </a:lnTo>
                            <a:lnTo>
                              <a:pt x="197" y="330"/>
                            </a:lnTo>
                            <a:lnTo>
                              <a:pt x="206" y="403"/>
                            </a:lnTo>
                            <a:lnTo>
                              <a:pt x="253" y="448"/>
                            </a:lnTo>
                            <a:lnTo>
                              <a:pt x="288" y="518"/>
                            </a:lnTo>
                            <a:lnTo>
                              <a:pt x="302" y="593"/>
                            </a:lnTo>
                            <a:lnTo>
                              <a:pt x="311" y="684"/>
                            </a:lnTo>
                            <a:lnTo>
                              <a:pt x="296" y="771"/>
                            </a:lnTo>
                            <a:lnTo>
                              <a:pt x="253" y="793"/>
                            </a:lnTo>
                            <a:lnTo>
                              <a:pt x="206" y="786"/>
                            </a:lnTo>
                            <a:lnTo>
                              <a:pt x="136" y="800"/>
                            </a:lnTo>
                            <a:lnTo>
                              <a:pt x="66" y="836"/>
                            </a:lnTo>
                            <a:lnTo>
                              <a:pt x="32" y="829"/>
                            </a:lnTo>
                            <a:lnTo>
                              <a:pt x="0" y="800"/>
                            </a:lnTo>
                            <a:lnTo>
                              <a:pt x="14" y="786"/>
                            </a:lnTo>
                            <a:lnTo>
                              <a:pt x="52" y="774"/>
                            </a:lnTo>
                            <a:lnTo>
                              <a:pt x="139" y="757"/>
                            </a:lnTo>
                            <a:lnTo>
                              <a:pt x="218" y="757"/>
                            </a:lnTo>
                            <a:lnTo>
                              <a:pt x="244" y="757"/>
                            </a:lnTo>
                            <a:lnTo>
                              <a:pt x="261" y="735"/>
                            </a:lnTo>
                            <a:lnTo>
                              <a:pt x="270" y="692"/>
                            </a:lnTo>
                            <a:lnTo>
                              <a:pt x="259" y="605"/>
                            </a:lnTo>
                            <a:lnTo>
                              <a:pt x="232" y="521"/>
                            </a:lnTo>
                            <a:lnTo>
                              <a:pt x="192" y="475"/>
                            </a:lnTo>
                            <a:lnTo>
                              <a:pt x="154" y="431"/>
                            </a:lnTo>
                            <a:lnTo>
                              <a:pt x="130" y="369"/>
                            </a:lnTo>
                            <a:lnTo>
                              <a:pt x="136" y="304"/>
                            </a:lnTo>
                            <a:lnTo>
                              <a:pt x="165" y="239"/>
                            </a:lnTo>
                            <a:lnTo>
                              <a:pt x="215" y="181"/>
                            </a:lnTo>
                            <a:lnTo>
                              <a:pt x="267" y="121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605" name="Freeform 2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88" y="1658"/>
                        <a:ext cx="364" cy="816"/>
                      </a:xfrm>
                      <a:custGeom>
                        <a:avLst/>
                        <a:gdLst>
                          <a:gd name="T0" fmla="*/ 149 w 364"/>
                          <a:gd name="T1" fmla="*/ 130 h 816"/>
                          <a:gd name="T2" fmla="*/ 67 w 364"/>
                          <a:gd name="T3" fmla="*/ 99 h 816"/>
                          <a:gd name="T4" fmla="*/ 18 w 364"/>
                          <a:gd name="T5" fmla="*/ 72 h 816"/>
                          <a:gd name="T6" fmla="*/ 0 w 364"/>
                          <a:gd name="T7" fmla="*/ 34 h 816"/>
                          <a:gd name="T8" fmla="*/ 27 w 364"/>
                          <a:gd name="T9" fmla="*/ 7 h 816"/>
                          <a:gd name="T10" fmla="*/ 85 w 364"/>
                          <a:gd name="T11" fmla="*/ 0 h 816"/>
                          <a:gd name="T12" fmla="*/ 129 w 364"/>
                          <a:gd name="T13" fmla="*/ 12 h 816"/>
                          <a:gd name="T14" fmla="*/ 216 w 364"/>
                          <a:gd name="T15" fmla="*/ 84 h 816"/>
                          <a:gd name="T16" fmla="*/ 295 w 364"/>
                          <a:gd name="T17" fmla="*/ 142 h 816"/>
                          <a:gd name="T18" fmla="*/ 338 w 364"/>
                          <a:gd name="T19" fmla="*/ 208 h 816"/>
                          <a:gd name="T20" fmla="*/ 350 w 364"/>
                          <a:gd name="T21" fmla="*/ 258 h 816"/>
                          <a:gd name="T22" fmla="*/ 364 w 364"/>
                          <a:gd name="T23" fmla="*/ 319 h 816"/>
                          <a:gd name="T24" fmla="*/ 356 w 364"/>
                          <a:gd name="T25" fmla="*/ 389 h 816"/>
                          <a:gd name="T26" fmla="*/ 295 w 364"/>
                          <a:gd name="T27" fmla="*/ 471 h 816"/>
                          <a:gd name="T28" fmla="*/ 242 w 364"/>
                          <a:gd name="T29" fmla="*/ 529 h 816"/>
                          <a:gd name="T30" fmla="*/ 193 w 364"/>
                          <a:gd name="T31" fmla="*/ 599 h 816"/>
                          <a:gd name="T32" fmla="*/ 155 w 364"/>
                          <a:gd name="T33" fmla="*/ 635 h 816"/>
                          <a:gd name="T34" fmla="*/ 123 w 364"/>
                          <a:gd name="T35" fmla="*/ 671 h 816"/>
                          <a:gd name="T36" fmla="*/ 123 w 364"/>
                          <a:gd name="T37" fmla="*/ 693 h 816"/>
                          <a:gd name="T38" fmla="*/ 155 w 364"/>
                          <a:gd name="T39" fmla="*/ 700 h 816"/>
                          <a:gd name="T40" fmla="*/ 219 w 364"/>
                          <a:gd name="T41" fmla="*/ 710 h 816"/>
                          <a:gd name="T42" fmla="*/ 286 w 364"/>
                          <a:gd name="T43" fmla="*/ 732 h 816"/>
                          <a:gd name="T44" fmla="*/ 341 w 364"/>
                          <a:gd name="T45" fmla="*/ 773 h 816"/>
                          <a:gd name="T46" fmla="*/ 330 w 364"/>
                          <a:gd name="T47" fmla="*/ 797 h 816"/>
                          <a:gd name="T48" fmla="*/ 280 w 364"/>
                          <a:gd name="T49" fmla="*/ 816 h 816"/>
                          <a:gd name="T50" fmla="*/ 242 w 364"/>
                          <a:gd name="T51" fmla="*/ 797 h 816"/>
                          <a:gd name="T52" fmla="*/ 201 w 364"/>
                          <a:gd name="T53" fmla="*/ 760 h 816"/>
                          <a:gd name="T54" fmla="*/ 155 w 364"/>
                          <a:gd name="T55" fmla="*/ 739 h 816"/>
                          <a:gd name="T56" fmla="*/ 114 w 364"/>
                          <a:gd name="T57" fmla="*/ 729 h 816"/>
                          <a:gd name="T58" fmla="*/ 79 w 364"/>
                          <a:gd name="T59" fmla="*/ 724 h 816"/>
                          <a:gd name="T60" fmla="*/ 50 w 364"/>
                          <a:gd name="T61" fmla="*/ 717 h 816"/>
                          <a:gd name="T62" fmla="*/ 41 w 364"/>
                          <a:gd name="T63" fmla="*/ 707 h 816"/>
                          <a:gd name="T64" fmla="*/ 44 w 364"/>
                          <a:gd name="T65" fmla="*/ 686 h 816"/>
                          <a:gd name="T66" fmla="*/ 97 w 364"/>
                          <a:gd name="T67" fmla="*/ 642 h 816"/>
                          <a:gd name="T68" fmla="*/ 184 w 364"/>
                          <a:gd name="T69" fmla="*/ 563 h 816"/>
                          <a:gd name="T70" fmla="*/ 260 w 364"/>
                          <a:gd name="T71" fmla="*/ 456 h 816"/>
                          <a:gd name="T72" fmla="*/ 289 w 364"/>
                          <a:gd name="T73" fmla="*/ 403 h 816"/>
                          <a:gd name="T74" fmla="*/ 306 w 364"/>
                          <a:gd name="T75" fmla="*/ 345 h 816"/>
                          <a:gd name="T76" fmla="*/ 303 w 364"/>
                          <a:gd name="T77" fmla="*/ 273 h 816"/>
                          <a:gd name="T78" fmla="*/ 271 w 364"/>
                          <a:gd name="T79" fmla="*/ 215 h 816"/>
                          <a:gd name="T80" fmla="*/ 225 w 364"/>
                          <a:gd name="T81" fmla="*/ 167 h 816"/>
                          <a:gd name="T82" fmla="*/ 149 w 364"/>
                          <a:gd name="T83" fmla="*/ 130 h 81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</a:cxnLst>
                        <a:rect l="0" t="0" r="r" b="b"/>
                        <a:pathLst>
                          <a:path w="364" h="816">
                            <a:moveTo>
                              <a:pt x="149" y="130"/>
                            </a:moveTo>
                            <a:lnTo>
                              <a:pt x="67" y="99"/>
                            </a:lnTo>
                            <a:lnTo>
                              <a:pt x="18" y="72"/>
                            </a:lnTo>
                            <a:lnTo>
                              <a:pt x="0" y="34"/>
                            </a:lnTo>
                            <a:lnTo>
                              <a:pt x="27" y="7"/>
                            </a:lnTo>
                            <a:lnTo>
                              <a:pt x="85" y="0"/>
                            </a:lnTo>
                            <a:lnTo>
                              <a:pt x="129" y="12"/>
                            </a:lnTo>
                            <a:lnTo>
                              <a:pt x="216" y="84"/>
                            </a:lnTo>
                            <a:lnTo>
                              <a:pt x="295" y="142"/>
                            </a:lnTo>
                            <a:lnTo>
                              <a:pt x="338" y="208"/>
                            </a:lnTo>
                            <a:lnTo>
                              <a:pt x="350" y="258"/>
                            </a:lnTo>
                            <a:lnTo>
                              <a:pt x="364" y="319"/>
                            </a:lnTo>
                            <a:lnTo>
                              <a:pt x="356" y="389"/>
                            </a:lnTo>
                            <a:lnTo>
                              <a:pt x="295" y="471"/>
                            </a:lnTo>
                            <a:lnTo>
                              <a:pt x="242" y="529"/>
                            </a:lnTo>
                            <a:lnTo>
                              <a:pt x="193" y="599"/>
                            </a:lnTo>
                            <a:lnTo>
                              <a:pt x="155" y="635"/>
                            </a:lnTo>
                            <a:lnTo>
                              <a:pt x="123" y="671"/>
                            </a:lnTo>
                            <a:lnTo>
                              <a:pt x="123" y="693"/>
                            </a:lnTo>
                            <a:lnTo>
                              <a:pt x="155" y="700"/>
                            </a:lnTo>
                            <a:lnTo>
                              <a:pt x="219" y="710"/>
                            </a:lnTo>
                            <a:lnTo>
                              <a:pt x="286" y="732"/>
                            </a:lnTo>
                            <a:lnTo>
                              <a:pt x="341" y="773"/>
                            </a:lnTo>
                            <a:lnTo>
                              <a:pt x="330" y="797"/>
                            </a:lnTo>
                            <a:lnTo>
                              <a:pt x="280" y="816"/>
                            </a:lnTo>
                            <a:lnTo>
                              <a:pt x="242" y="797"/>
                            </a:lnTo>
                            <a:lnTo>
                              <a:pt x="201" y="760"/>
                            </a:lnTo>
                            <a:lnTo>
                              <a:pt x="155" y="739"/>
                            </a:lnTo>
                            <a:lnTo>
                              <a:pt x="114" y="729"/>
                            </a:lnTo>
                            <a:lnTo>
                              <a:pt x="79" y="724"/>
                            </a:lnTo>
                            <a:lnTo>
                              <a:pt x="50" y="717"/>
                            </a:lnTo>
                            <a:lnTo>
                              <a:pt x="41" y="707"/>
                            </a:lnTo>
                            <a:lnTo>
                              <a:pt x="44" y="686"/>
                            </a:lnTo>
                            <a:lnTo>
                              <a:pt x="97" y="642"/>
                            </a:lnTo>
                            <a:lnTo>
                              <a:pt x="184" y="563"/>
                            </a:lnTo>
                            <a:lnTo>
                              <a:pt x="260" y="456"/>
                            </a:lnTo>
                            <a:lnTo>
                              <a:pt x="289" y="403"/>
                            </a:lnTo>
                            <a:lnTo>
                              <a:pt x="306" y="345"/>
                            </a:lnTo>
                            <a:lnTo>
                              <a:pt x="303" y="273"/>
                            </a:lnTo>
                            <a:lnTo>
                              <a:pt x="271" y="215"/>
                            </a:lnTo>
                            <a:lnTo>
                              <a:pt x="225" y="167"/>
                            </a:lnTo>
                            <a:lnTo>
                              <a:pt x="149" y="13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</p:grpSp>
              <p:grpSp>
                <p:nvGrpSpPr>
                  <p:cNvPr id="59606" name="Group 214" descr="Hortênsia"/>
                  <p:cNvGrpSpPr>
                    <a:grpSpLocks/>
                  </p:cNvGrpSpPr>
                  <p:nvPr/>
                </p:nvGrpSpPr>
                <p:grpSpPr bwMode="auto">
                  <a:xfrm>
                    <a:off x="8544" y="720"/>
                    <a:ext cx="833" cy="1079"/>
                    <a:chOff x="5291" y="702"/>
                    <a:chExt cx="833" cy="1079"/>
                  </a:xfrm>
                </p:grpSpPr>
                <p:sp>
                  <p:nvSpPr>
                    <p:cNvPr id="59607" name="Freeform 215"/>
                    <p:cNvSpPr>
                      <a:spLocks/>
                    </p:cNvSpPr>
                    <p:nvPr/>
                  </p:nvSpPr>
                  <p:spPr bwMode="auto">
                    <a:xfrm>
                      <a:off x="5291" y="702"/>
                      <a:ext cx="833" cy="1079"/>
                    </a:xfrm>
                    <a:custGeom>
                      <a:avLst/>
                      <a:gdLst>
                        <a:gd name="T0" fmla="*/ 122 w 833"/>
                        <a:gd name="T1" fmla="*/ 0 h 1079"/>
                        <a:gd name="T2" fmla="*/ 72 w 833"/>
                        <a:gd name="T3" fmla="*/ 82 h 1079"/>
                        <a:gd name="T4" fmla="*/ 43 w 833"/>
                        <a:gd name="T5" fmla="*/ 152 h 1079"/>
                        <a:gd name="T6" fmla="*/ 17 w 833"/>
                        <a:gd name="T7" fmla="*/ 227 h 1079"/>
                        <a:gd name="T8" fmla="*/ 0 w 833"/>
                        <a:gd name="T9" fmla="*/ 285 h 1079"/>
                        <a:gd name="T10" fmla="*/ 20 w 833"/>
                        <a:gd name="T11" fmla="*/ 369 h 1079"/>
                        <a:gd name="T12" fmla="*/ 81 w 833"/>
                        <a:gd name="T13" fmla="*/ 420 h 1079"/>
                        <a:gd name="T14" fmla="*/ 131 w 833"/>
                        <a:gd name="T15" fmla="*/ 470 h 1079"/>
                        <a:gd name="T16" fmla="*/ 113 w 833"/>
                        <a:gd name="T17" fmla="*/ 603 h 1079"/>
                        <a:gd name="T18" fmla="*/ 87 w 833"/>
                        <a:gd name="T19" fmla="*/ 784 h 1079"/>
                        <a:gd name="T20" fmla="*/ 107 w 833"/>
                        <a:gd name="T21" fmla="*/ 977 h 1079"/>
                        <a:gd name="T22" fmla="*/ 133 w 833"/>
                        <a:gd name="T23" fmla="*/ 1064 h 1079"/>
                        <a:gd name="T24" fmla="*/ 247 w 833"/>
                        <a:gd name="T25" fmla="*/ 1035 h 1079"/>
                        <a:gd name="T26" fmla="*/ 326 w 833"/>
                        <a:gd name="T27" fmla="*/ 1030 h 1079"/>
                        <a:gd name="T28" fmla="*/ 445 w 833"/>
                        <a:gd name="T29" fmla="*/ 1035 h 1079"/>
                        <a:gd name="T30" fmla="*/ 550 w 833"/>
                        <a:gd name="T31" fmla="*/ 1067 h 1079"/>
                        <a:gd name="T32" fmla="*/ 611 w 833"/>
                        <a:gd name="T33" fmla="*/ 1079 h 1079"/>
                        <a:gd name="T34" fmla="*/ 611 w 833"/>
                        <a:gd name="T35" fmla="*/ 1006 h 1079"/>
                        <a:gd name="T36" fmla="*/ 597 w 833"/>
                        <a:gd name="T37" fmla="*/ 869 h 1079"/>
                        <a:gd name="T38" fmla="*/ 570 w 833"/>
                        <a:gd name="T39" fmla="*/ 734 h 1079"/>
                        <a:gd name="T40" fmla="*/ 550 w 833"/>
                        <a:gd name="T41" fmla="*/ 601 h 1079"/>
                        <a:gd name="T42" fmla="*/ 541 w 833"/>
                        <a:gd name="T43" fmla="*/ 552 h 1079"/>
                        <a:gd name="T44" fmla="*/ 576 w 833"/>
                        <a:gd name="T45" fmla="*/ 531 h 1079"/>
                        <a:gd name="T46" fmla="*/ 672 w 833"/>
                        <a:gd name="T47" fmla="*/ 557 h 1079"/>
                        <a:gd name="T48" fmla="*/ 760 w 833"/>
                        <a:gd name="T49" fmla="*/ 581 h 1079"/>
                        <a:gd name="T50" fmla="*/ 803 w 833"/>
                        <a:gd name="T51" fmla="*/ 618 h 1079"/>
                        <a:gd name="T52" fmla="*/ 806 w 833"/>
                        <a:gd name="T53" fmla="*/ 545 h 1079"/>
                        <a:gd name="T54" fmla="*/ 833 w 833"/>
                        <a:gd name="T55" fmla="*/ 456 h 1079"/>
                        <a:gd name="T56" fmla="*/ 725 w 833"/>
                        <a:gd name="T57" fmla="*/ 393 h 1079"/>
                        <a:gd name="T58" fmla="*/ 637 w 833"/>
                        <a:gd name="T59" fmla="*/ 347 h 1079"/>
                        <a:gd name="T60" fmla="*/ 559 w 833"/>
                        <a:gd name="T61" fmla="*/ 321 h 1079"/>
                        <a:gd name="T62" fmla="*/ 498 w 833"/>
                        <a:gd name="T63" fmla="*/ 304 h 1079"/>
                        <a:gd name="T64" fmla="*/ 439 w 833"/>
                        <a:gd name="T65" fmla="*/ 304 h 1079"/>
                        <a:gd name="T66" fmla="*/ 396 w 833"/>
                        <a:gd name="T67" fmla="*/ 311 h 1079"/>
                        <a:gd name="T68" fmla="*/ 340 w 833"/>
                        <a:gd name="T69" fmla="*/ 304 h 1079"/>
                        <a:gd name="T70" fmla="*/ 291 w 833"/>
                        <a:gd name="T71" fmla="*/ 268 h 1079"/>
                        <a:gd name="T72" fmla="*/ 247 w 833"/>
                        <a:gd name="T73" fmla="*/ 210 h 1079"/>
                        <a:gd name="T74" fmla="*/ 209 w 833"/>
                        <a:gd name="T75" fmla="*/ 159 h 1079"/>
                        <a:gd name="T76" fmla="*/ 168 w 833"/>
                        <a:gd name="T77" fmla="*/ 67 h 1079"/>
                        <a:gd name="T78" fmla="*/ 122 w 833"/>
                        <a:gd name="T79" fmla="*/ 0 h 107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</a:cxnLst>
                      <a:rect l="0" t="0" r="r" b="b"/>
                      <a:pathLst>
                        <a:path w="833" h="1079">
                          <a:moveTo>
                            <a:pt x="122" y="0"/>
                          </a:moveTo>
                          <a:lnTo>
                            <a:pt x="72" y="82"/>
                          </a:lnTo>
                          <a:lnTo>
                            <a:pt x="43" y="152"/>
                          </a:lnTo>
                          <a:lnTo>
                            <a:pt x="17" y="227"/>
                          </a:lnTo>
                          <a:lnTo>
                            <a:pt x="0" y="285"/>
                          </a:lnTo>
                          <a:lnTo>
                            <a:pt x="20" y="369"/>
                          </a:lnTo>
                          <a:lnTo>
                            <a:pt x="81" y="420"/>
                          </a:lnTo>
                          <a:lnTo>
                            <a:pt x="131" y="470"/>
                          </a:lnTo>
                          <a:lnTo>
                            <a:pt x="113" y="603"/>
                          </a:lnTo>
                          <a:lnTo>
                            <a:pt x="87" y="784"/>
                          </a:lnTo>
                          <a:lnTo>
                            <a:pt x="107" y="977"/>
                          </a:lnTo>
                          <a:lnTo>
                            <a:pt x="133" y="1064"/>
                          </a:lnTo>
                          <a:lnTo>
                            <a:pt x="247" y="1035"/>
                          </a:lnTo>
                          <a:lnTo>
                            <a:pt x="326" y="1030"/>
                          </a:lnTo>
                          <a:lnTo>
                            <a:pt x="445" y="1035"/>
                          </a:lnTo>
                          <a:lnTo>
                            <a:pt x="550" y="1067"/>
                          </a:lnTo>
                          <a:lnTo>
                            <a:pt x="611" y="1079"/>
                          </a:lnTo>
                          <a:lnTo>
                            <a:pt x="611" y="1006"/>
                          </a:lnTo>
                          <a:lnTo>
                            <a:pt x="597" y="869"/>
                          </a:lnTo>
                          <a:lnTo>
                            <a:pt x="570" y="734"/>
                          </a:lnTo>
                          <a:lnTo>
                            <a:pt x="550" y="601"/>
                          </a:lnTo>
                          <a:lnTo>
                            <a:pt x="541" y="552"/>
                          </a:lnTo>
                          <a:lnTo>
                            <a:pt x="576" y="531"/>
                          </a:lnTo>
                          <a:lnTo>
                            <a:pt x="672" y="557"/>
                          </a:lnTo>
                          <a:lnTo>
                            <a:pt x="760" y="581"/>
                          </a:lnTo>
                          <a:lnTo>
                            <a:pt x="803" y="618"/>
                          </a:lnTo>
                          <a:lnTo>
                            <a:pt x="806" y="545"/>
                          </a:lnTo>
                          <a:lnTo>
                            <a:pt x="833" y="456"/>
                          </a:lnTo>
                          <a:lnTo>
                            <a:pt x="725" y="393"/>
                          </a:lnTo>
                          <a:lnTo>
                            <a:pt x="637" y="347"/>
                          </a:lnTo>
                          <a:lnTo>
                            <a:pt x="559" y="321"/>
                          </a:lnTo>
                          <a:lnTo>
                            <a:pt x="498" y="304"/>
                          </a:lnTo>
                          <a:lnTo>
                            <a:pt x="439" y="304"/>
                          </a:lnTo>
                          <a:lnTo>
                            <a:pt x="396" y="311"/>
                          </a:lnTo>
                          <a:lnTo>
                            <a:pt x="340" y="304"/>
                          </a:lnTo>
                          <a:lnTo>
                            <a:pt x="291" y="268"/>
                          </a:lnTo>
                          <a:lnTo>
                            <a:pt x="247" y="210"/>
                          </a:lnTo>
                          <a:lnTo>
                            <a:pt x="209" y="159"/>
                          </a:lnTo>
                          <a:lnTo>
                            <a:pt x="168" y="67"/>
                          </a:lnTo>
                          <a:lnTo>
                            <a:pt x="122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grpSp>
                  <p:nvGrpSpPr>
                    <p:cNvPr id="59608" name="Group 216" descr="Hortênsia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39" y="766"/>
                      <a:ext cx="741" cy="983"/>
                      <a:chOff x="5339" y="766"/>
                      <a:chExt cx="741" cy="983"/>
                    </a:xfrm>
                  </p:grpSpPr>
                  <p:sp>
                    <p:nvSpPr>
                      <p:cNvPr id="59609" name="Freeform 2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39" y="766"/>
                        <a:ext cx="138" cy="327"/>
                      </a:xfrm>
                      <a:custGeom>
                        <a:avLst/>
                        <a:gdLst>
                          <a:gd name="T0" fmla="*/ 0 w 138"/>
                          <a:gd name="T1" fmla="*/ 290 h 327"/>
                          <a:gd name="T2" fmla="*/ 9 w 138"/>
                          <a:gd name="T3" fmla="*/ 218 h 327"/>
                          <a:gd name="T4" fmla="*/ 40 w 138"/>
                          <a:gd name="T5" fmla="*/ 140 h 327"/>
                          <a:gd name="T6" fmla="*/ 66 w 138"/>
                          <a:gd name="T7" fmla="*/ 75 h 327"/>
                          <a:gd name="T8" fmla="*/ 86 w 138"/>
                          <a:gd name="T9" fmla="*/ 24 h 327"/>
                          <a:gd name="T10" fmla="*/ 112 w 138"/>
                          <a:gd name="T11" fmla="*/ 0 h 327"/>
                          <a:gd name="T12" fmla="*/ 138 w 138"/>
                          <a:gd name="T13" fmla="*/ 14 h 327"/>
                          <a:gd name="T14" fmla="*/ 101 w 138"/>
                          <a:gd name="T15" fmla="*/ 89 h 327"/>
                          <a:gd name="T16" fmla="*/ 58 w 138"/>
                          <a:gd name="T17" fmla="*/ 189 h 327"/>
                          <a:gd name="T18" fmla="*/ 32 w 138"/>
                          <a:gd name="T19" fmla="*/ 278 h 327"/>
                          <a:gd name="T20" fmla="*/ 32 w 138"/>
                          <a:gd name="T21" fmla="*/ 327 h 327"/>
                          <a:gd name="T22" fmla="*/ 0 w 138"/>
                          <a:gd name="T23" fmla="*/ 327 h 327"/>
                          <a:gd name="T24" fmla="*/ 0 w 138"/>
                          <a:gd name="T25" fmla="*/ 269 h 327"/>
                          <a:gd name="T26" fmla="*/ 0 w 138"/>
                          <a:gd name="T27" fmla="*/ 290 h 32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</a:cxnLst>
                        <a:rect l="0" t="0" r="r" b="b"/>
                        <a:pathLst>
                          <a:path w="138" h="327">
                            <a:moveTo>
                              <a:pt x="0" y="290"/>
                            </a:moveTo>
                            <a:lnTo>
                              <a:pt x="9" y="218"/>
                            </a:lnTo>
                            <a:lnTo>
                              <a:pt x="40" y="140"/>
                            </a:lnTo>
                            <a:lnTo>
                              <a:pt x="66" y="75"/>
                            </a:lnTo>
                            <a:lnTo>
                              <a:pt x="86" y="24"/>
                            </a:lnTo>
                            <a:lnTo>
                              <a:pt x="112" y="0"/>
                            </a:lnTo>
                            <a:lnTo>
                              <a:pt x="138" y="14"/>
                            </a:lnTo>
                            <a:lnTo>
                              <a:pt x="101" y="89"/>
                            </a:lnTo>
                            <a:lnTo>
                              <a:pt x="58" y="189"/>
                            </a:lnTo>
                            <a:lnTo>
                              <a:pt x="32" y="278"/>
                            </a:lnTo>
                            <a:lnTo>
                              <a:pt x="32" y="327"/>
                            </a:lnTo>
                            <a:lnTo>
                              <a:pt x="0" y="327"/>
                            </a:lnTo>
                            <a:lnTo>
                              <a:pt x="0" y="269"/>
                            </a:lnTo>
                            <a:lnTo>
                              <a:pt x="0" y="29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610" name="Freeform 2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03" y="881"/>
                        <a:ext cx="128" cy="276"/>
                      </a:xfrm>
                      <a:custGeom>
                        <a:avLst/>
                        <a:gdLst>
                          <a:gd name="T0" fmla="*/ 0 w 128"/>
                          <a:gd name="T1" fmla="*/ 245 h 276"/>
                          <a:gd name="T2" fmla="*/ 8 w 128"/>
                          <a:gd name="T3" fmla="*/ 184 h 276"/>
                          <a:gd name="T4" fmla="*/ 37 w 128"/>
                          <a:gd name="T5" fmla="*/ 119 h 276"/>
                          <a:gd name="T6" fmla="*/ 61 w 128"/>
                          <a:gd name="T7" fmla="*/ 63 h 276"/>
                          <a:gd name="T8" fmla="*/ 80 w 128"/>
                          <a:gd name="T9" fmla="*/ 20 h 276"/>
                          <a:gd name="T10" fmla="*/ 104 w 128"/>
                          <a:gd name="T11" fmla="*/ 0 h 276"/>
                          <a:gd name="T12" fmla="*/ 128 w 128"/>
                          <a:gd name="T13" fmla="*/ 12 h 276"/>
                          <a:gd name="T14" fmla="*/ 93 w 128"/>
                          <a:gd name="T15" fmla="*/ 76 h 276"/>
                          <a:gd name="T16" fmla="*/ 53 w 128"/>
                          <a:gd name="T17" fmla="*/ 159 h 276"/>
                          <a:gd name="T18" fmla="*/ 29 w 128"/>
                          <a:gd name="T19" fmla="*/ 235 h 276"/>
                          <a:gd name="T20" fmla="*/ 29 w 128"/>
                          <a:gd name="T21" fmla="*/ 276 h 276"/>
                          <a:gd name="T22" fmla="*/ 0 w 128"/>
                          <a:gd name="T23" fmla="*/ 276 h 276"/>
                          <a:gd name="T24" fmla="*/ 0 w 128"/>
                          <a:gd name="T25" fmla="*/ 227 h 276"/>
                          <a:gd name="T26" fmla="*/ 0 w 128"/>
                          <a:gd name="T27" fmla="*/ 245 h 2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</a:cxnLst>
                        <a:rect l="0" t="0" r="r" b="b"/>
                        <a:pathLst>
                          <a:path w="128" h="276">
                            <a:moveTo>
                              <a:pt x="0" y="245"/>
                            </a:moveTo>
                            <a:lnTo>
                              <a:pt x="8" y="184"/>
                            </a:lnTo>
                            <a:lnTo>
                              <a:pt x="37" y="119"/>
                            </a:lnTo>
                            <a:lnTo>
                              <a:pt x="61" y="63"/>
                            </a:lnTo>
                            <a:lnTo>
                              <a:pt x="80" y="20"/>
                            </a:lnTo>
                            <a:lnTo>
                              <a:pt x="104" y="0"/>
                            </a:lnTo>
                            <a:lnTo>
                              <a:pt x="128" y="12"/>
                            </a:lnTo>
                            <a:lnTo>
                              <a:pt x="93" y="76"/>
                            </a:lnTo>
                            <a:lnTo>
                              <a:pt x="53" y="159"/>
                            </a:lnTo>
                            <a:lnTo>
                              <a:pt x="29" y="235"/>
                            </a:lnTo>
                            <a:lnTo>
                              <a:pt x="29" y="276"/>
                            </a:lnTo>
                            <a:lnTo>
                              <a:pt x="0" y="276"/>
                            </a:lnTo>
                            <a:lnTo>
                              <a:pt x="0" y="227"/>
                            </a:lnTo>
                            <a:lnTo>
                              <a:pt x="0" y="245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611" name="Freeform 2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57" y="948"/>
                        <a:ext cx="134" cy="792"/>
                      </a:xfrm>
                      <a:custGeom>
                        <a:avLst/>
                        <a:gdLst>
                          <a:gd name="T0" fmla="*/ 26 w 134"/>
                          <a:gd name="T1" fmla="*/ 770 h 792"/>
                          <a:gd name="T2" fmla="*/ 12 w 134"/>
                          <a:gd name="T3" fmla="*/ 681 h 792"/>
                          <a:gd name="T4" fmla="*/ 0 w 134"/>
                          <a:gd name="T5" fmla="*/ 560 h 792"/>
                          <a:gd name="T6" fmla="*/ 3 w 134"/>
                          <a:gd name="T7" fmla="*/ 412 h 792"/>
                          <a:gd name="T8" fmla="*/ 12 w 134"/>
                          <a:gd name="T9" fmla="*/ 269 h 792"/>
                          <a:gd name="T10" fmla="*/ 35 w 134"/>
                          <a:gd name="T11" fmla="*/ 158 h 792"/>
                          <a:gd name="T12" fmla="*/ 64 w 134"/>
                          <a:gd name="T13" fmla="*/ 70 h 792"/>
                          <a:gd name="T14" fmla="*/ 99 w 134"/>
                          <a:gd name="T15" fmla="*/ 0 h 792"/>
                          <a:gd name="T16" fmla="*/ 134 w 134"/>
                          <a:gd name="T17" fmla="*/ 44 h 792"/>
                          <a:gd name="T18" fmla="*/ 99 w 134"/>
                          <a:gd name="T19" fmla="*/ 114 h 792"/>
                          <a:gd name="T20" fmla="*/ 82 w 134"/>
                          <a:gd name="T21" fmla="*/ 175 h 792"/>
                          <a:gd name="T22" fmla="*/ 61 w 134"/>
                          <a:gd name="T23" fmla="*/ 284 h 792"/>
                          <a:gd name="T24" fmla="*/ 47 w 134"/>
                          <a:gd name="T25" fmla="*/ 441 h 792"/>
                          <a:gd name="T26" fmla="*/ 47 w 134"/>
                          <a:gd name="T27" fmla="*/ 565 h 792"/>
                          <a:gd name="T28" fmla="*/ 55 w 134"/>
                          <a:gd name="T29" fmla="*/ 661 h 792"/>
                          <a:gd name="T30" fmla="*/ 70 w 134"/>
                          <a:gd name="T31" fmla="*/ 724 h 792"/>
                          <a:gd name="T32" fmla="*/ 82 w 134"/>
                          <a:gd name="T33" fmla="*/ 775 h 792"/>
                          <a:gd name="T34" fmla="*/ 29 w 134"/>
                          <a:gd name="T35" fmla="*/ 792 h 792"/>
                          <a:gd name="T36" fmla="*/ 26 w 134"/>
                          <a:gd name="T37" fmla="*/ 770 h 79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</a:cxnLst>
                        <a:rect l="0" t="0" r="r" b="b"/>
                        <a:pathLst>
                          <a:path w="134" h="792">
                            <a:moveTo>
                              <a:pt x="26" y="770"/>
                            </a:moveTo>
                            <a:lnTo>
                              <a:pt x="12" y="681"/>
                            </a:lnTo>
                            <a:lnTo>
                              <a:pt x="0" y="560"/>
                            </a:lnTo>
                            <a:lnTo>
                              <a:pt x="3" y="412"/>
                            </a:lnTo>
                            <a:lnTo>
                              <a:pt x="12" y="269"/>
                            </a:lnTo>
                            <a:lnTo>
                              <a:pt x="35" y="158"/>
                            </a:lnTo>
                            <a:lnTo>
                              <a:pt x="64" y="70"/>
                            </a:lnTo>
                            <a:lnTo>
                              <a:pt x="99" y="0"/>
                            </a:lnTo>
                            <a:lnTo>
                              <a:pt x="134" y="44"/>
                            </a:lnTo>
                            <a:lnTo>
                              <a:pt x="99" y="114"/>
                            </a:lnTo>
                            <a:lnTo>
                              <a:pt x="82" y="175"/>
                            </a:lnTo>
                            <a:lnTo>
                              <a:pt x="61" y="284"/>
                            </a:lnTo>
                            <a:lnTo>
                              <a:pt x="47" y="441"/>
                            </a:lnTo>
                            <a:lnTo>
                              <a:pt x="47" y="565"/>
                            </a:lnTo>
                            <a:lnTo>
                              <a:pt x="55" y="661"/>
                            </a:lnTo>
                            <a:lnTo>
                              <a:pt x="70" y="724"/>
                            </a:lnTo>
                            <a:lnTo>
                              <a:pt x="82" y="775"/>
                            </a:lnTo>
                            <a:lnTo>
                              <a:pt x="29" y="792"/>
                            </a:lnTo>
                            <a:lnTo>
                              <a:pt x="26" y="77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612" name="Freeform 2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78" y="1018"/>
                        <a:ext cx="101" cy="704"/>
                      </a:xfrm>
                      <a:custGeom>
                        <a:avLst/>
                        <a:gdLst>
                          <a:gd name="T0" fmla="*/ 29 w 101"/>
                          <a:gd name="T1" fmla="*/ 697 h 704"/>
                          <a:gd name="T2" fmla="*/ 8 w 101"/>
                          <a:gd name="T3" fmla="*/ 581 h 704"/>
                          <a:gd name="T4" fmla="*/ 0 w 101"/>
                          <a:gd name="T5" fmla="*/ 456 h 704"/>
                          <a:gd name="T6" fmla="*/ 0 w 101"/>
                          <a:gd name="T7" fmla="*/ 335 h 704"/>
                          <a:gd name="T8" fmla="*/ 8 w 101"/>
                          <a:gd name="T9" fmla="*/ 231 h 704"/>
                          <a:gd name="T10" fmla="*/ 17 w 101"/>
                          <a:gd name="T11" fmla="*/ 123 h 704"/>
                          <a:gd name="T12" fmla="*/ 47 w 101"/>
                          <a:gd name="T13" fmla="*/ 39 h 704"/>
                          <a:gd name="T14" fmla="*/ 65 w 101"/>
                          <a:gd name="T15" fmla="*/ 0 h 704"/>
                          <a:gd name="T16" fmla="*/ 101 w 101"/>
                          <a:gd name="T17" fmla="*/ 0 h 704"/>
                          <a:gd name="T18" fmla="*/ 74 w 101"/>
                          <a:gd name="T19" fmla="*/ 116 h 704"/>
                          <a:gd name="T20" fmla="*/ 65 w 101"/>
                          <a:gd name="T21" fmla="*/ 212 h 704"/>
                          <a:gd name="T22" fmla="*/ 62 w 101"/>
                          <a:gd name="T23" fmla="*/ 333 h 704"/>
                          <a:gd name="T24" fmla="*/ 62 w 101"/>
                          <a:gd name="T25" fmla="*/ 456 h 704"/>
                          <a:gd name="T26" fmla="*/ 65 w 101"/>
                          <a:gd name="T27" fmla="*/ 596 h 704"/>
                          <a:gd name="T28" fmla="*/ 74 w 101"/>
                          <a:gd name="T29" fmla="*/ 675 h 704"/>
                          <a:gd name="T30" fmla="*/ 83 w 101"/>
                          <a:gd name="T31" fmla="*/ 704 h 704"/>
                          <a:gd name="T32" fmla="*/ 29 w 101"/>
                          <a:gd name="T33" fmla="*/ 697 h 70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101" h="704">
                            <a:moveTo>
                              <a:pt x="29" y="697"/>
                            </a:moveTo>
                            <a:lnTo>
                              <a:pt x="8" y="581"/>
                            </a:lnTo>
                            <a:lnTo>
                              <a:pt x="0" y="456"/>
                            </a:lnTo>
                            <a:lnTo>
                              <a:pt x="0" y="335"/>
                            </a:lnTo>
                            <a:lnTo>
                              <a:pt x="8" y="231"/>
                            </a:lnTo>
                            <a:lnTo>
                              <a:pt x="17" y="123"/>
                            </a:lnTo>
                            <a:lnTo>
                              <a:pt x="47" y="39"/>
                            </a:lnTo>
                            <a:lnTo>
                              <a:pt x="65" y="0"/>
                            </a:lnTo>
                            <a:lnTo>
                              <a:pt x="101" y="0"/>
                            </a:lnTo>
                            <a:lnTo>
                              <a:pt x="74" y="116"/>
                            </a:lnTo>
                            <a:lnTo>
                              <a:pt x="65" y="212"/>
                            </a:lnTo>
                            <a:lnTo>
                              <a:pt x="62" y="333"/>
                            </a:lnTo>
                            <a:lnTo>
                              <a:pt x="62" y="456"/>
                            </a:lnTo>
                            <a:lnTo>
                              <a:pt x="65" y="596"/>
                            </a:lnTo>
                            <a:lnTo>
                              <a:pt x="74" y="675"/>
                            </a:lnTo>
                            <a:lnTo>
                              <a:pt x="83" y="704"/>
                            </a:lnTo>
                            <a:lnTo>
                              <a:pt x="29" y="697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613" name="Freeform 2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9" y="1007"/>
                        <a:ext cx="101" cy="742"/>
                      </a:xfrm>
                      <a:custGeom>
                        <a:avLst/>
                        <a:gdLst>
                          <a:gd name="T0" fmla="*/ 35 w 101"/>
                          <a:gd name="T1" fmla="*/ 708 h 742"/>
                          <a:gd name="T2" fmla="*/ 11 w 101"/>
                          <a:gd name="T3" fmla="*/ 578 h 742"/>
                          <a:gd name="T4" fmla="*/ 2 w 101"/>
                          <a:gd name="T5" fmla="*/ 453 h 742"/>
                          <a:gd name="T6" fmla="*/ 0 w 101"/>
                          <a:gd name="T7" fmla="*/ 325 h 742"/>
                          <a:gd name="T8" fmla="*/ 0 w 101"/>
                          <a:gd name="T9" fmla="*/ 179 h 742"/>
                          <a:gd name="T10" fmla="*/ 17 w 101"/>
                          <a:gd name="T11" fmla="*/ 77 h 742"/>
                          <a:gd name="T12" fmla="*/ 26 w 101"/>
                          <a:gd name="T13" fmla="*/ 5 h 742"/>
                          <a:gd name="T14" fmla="*/ 71 w 101"/>
                          <a:gd name="T15" fmla="*/ 0 h 742"/>
                          <a:gd name="T16" fmla="*/ 62 w 101"/>
                          <a:gd name="T17" fmla="*/ 70 h 742"/>
                          <a:gd name="T18" fmla="*/ 44 w 101"/>
                          <a:gd name="T19" fmla="*/ 188 h 742"/>
                          <a:gd name="T20" fmla="*/ 47 w 101"/>
                          <a:gd name="T21" fmla="*/ 301 h 742"/>
                          <a:gd name="T22" fmla="*/ 62 w 101"/>
                          <a:gd name="T23" fmla="*/ 453 h 742"/>
                          <a:gd name="T24" fmla="*/ 74 w 101"/>
                          <a:gd name="T25" fmla="*/ 583 h 742"/>
                          <a:gd name="T26" fmla="*/ 89 w 101"/>
                          <a:gd name="T27" fmla="*/ 655 h 742"/>
                          <a:gd name="T28" fmla="*/ 101 w 101"/>
                          <a:gd name="T29" fmla="*/ 742 h 742"/>
                          <a:gd name="T30" fmla="*/ 35 w 101"/>
                          <a:gd name="T31" fmla="*/ 708 h 74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</a:cxnLst>
                        <a:rect l="0" t="0" r="r" b="b"/>
                        <a:pathLst>
                          <a:path w="101" h="742">
                            <a:moveTo>
                              <a:pt x="35" y="708"/>
                            </a:moveTo>
                            <a:lnTo>
                              <a:pt x="11" y="578"/>
                            </a:lnTo>
                            <a:lnTo>
                              <a:pt x="2" y="453"/>
                            </a:lnTo>
                            <a:lnTo>
                              <a:pt x="0" y="325"/>
                            </a:lnTo>
                            <a:lnTo>
                              <a:pt x="0" y="179"/>
                            </a:lnTo>
                            <a:lnTo>
                              <a:pt x="17" y="77"/>
                            </a:lnTo>
                            <a:lnTo>
                              <a:pt x="26" y="5"/>
                            </a:lnTo>
                            <a:lnTo>
                              <a:pt x="71" y="0"/>
                            </a:lnTo>
                            <a:lnTo>
                              <a:pt x="62" y="70"/>
                            </a:lnTo>
                            <a:lnTo>
                              <a:pt x="44" y="188"/>
                            </a:lnTo>
                            <a:lnTo>
                              <a:pt x="47" y="301"/>
                            </a:lnTo>
                            <a:lnTo>
                              <a:pt x="62" y="453"/>
                            </a:lnTo>
                            <a:lnTo>
                              <a:pt x="74" y="583"/>
                            </a:lnTo>
                            <a:lnTo>
                              <a:pt x="89" y="655"/>
                            </a:lnTo>
                            <a:lnTo>
                              <a:pt x="101" y="742"/>
                            </a:lnTo>
                            <a:lnTo>
                              <a:pt x="35" y="708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614" name="Freeform 2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01" y="1026"/>
                        <a:ext cx="68" cy="236"/>
                      </a:xfrm>
                      <a:custGeom>
                        <a:avLst/>
                        <a:gdLst>
                          <a:gd name="T0" fmla="*/ 18 w 68"/>
                          <a:gd name="T1" fmla="*/ 0 h 236"/>
                          <a:gd name="T2" fmla="*/ 0 w 68"/>
                          <a:gd name="T3" fmla="*/ 68 h 236"/>
                          <a:gd name="T4" fmla="*/ 0 w 68"/>
                          <a:gd name="T5" fmla="*/ 134 h 236"/>
                          <a:gd name="T6" fmla="*/ 9 w 68"/>
                          <a:gd name="T7" fmla="*/ 212 h 236"/>
                          <a:gd name="T8" fmla="*/ 18 w 68"/>
                          <a:gd name="T9" fmla="*/ 236 h 236"/>
                          <a:gd name="T10" fmla="*/ 63 w 68"/>
                          <a:gd name="T11" fmla="*/ 190 h 236"/>
                          <a:gd name="T12" fmla="*/ 45 w 68"/>
                          <a:gd name="T13" fmla="*/ 117 h 236"/>
                          <a:gd name="T14" fmla="*/ 51 w 68"/>
                          <a:gd name="T15" fmla="*/ 44 h 236"/>
                          <a:gd name="T16" fmla="*/ 68 w 68"/>
                          <a:gd name="T17" fmla="*/ 10 h 236"/>
                          <a:gd name="T18" fmla="*/ 18 w 68"/>
                          <a:gd name="T19" fmla="*/ 0 h 2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68" h="236">
                            <a:moveTo>
                              <a:pt x="18" y="0"/>
                            </a:moveTo>
                            <a:lnTo>
                              <a:pt x="0" y="68"/>
                            </a:lnTo>
                            <a:lnTo>
                              <a:pt x="0" y="134"/>
                            </a:lnTo>
                            <a:lnTo>
                              <a:pt x="9" y="212"/>
                            </a:lnTo>
                            <a:lnTo>
                              <a:pt x="18" y="236"/>
                            </a:lnTo>
                            <a:lnTo>
                              <a:pt x="63" y="190"/>
                            </a:lnTo>
                            <a:lnTo>
                              <a:pt x="45" y="117"/>
                            </a:lnTo>
                            <a:lnTo>
                              <a:pt x="51" y="44"/>
                            </a:lnTo>
                            <a:lnTo>
                              <a:pt x="68" y="10"/>
                            </a:lnTo>
                            <a:lnTo>
                              <a:pt x="18" y="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615" name="Freeform 2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912" y="1063"/>
                        <a:ext cx="70" cy="182"/>
                      </a:xfrm>
                      <a:custGeom>
                        <a:avLst/>
                        <a:gdLst>
                          <a:gd name="T0" fmla="*/ 18 w 70"/>
                          <a:gd name="T1" fmla="*/ 0 h 182"/>
                          <a:gd name="T2" fmla="*/ 0 w 70"/>
                          <a:gd name="T3" fmla="*/ 61 h 182"/>
                          <a:gd name="T4" fmla="*/ 0 w 70"/>
                          <a:gd name="T5" fmla="*/ 124 h 182"/>
                          <a:gd name="T6" fmla="*/ 18 w 70"/>
                          <a:gd name="T7" fmla="*/ 170 h 182"/>
                          <a:gd name="T8" fmla="*/ 70 w 70"/>
                          <a:gd name="T9" fmla="*/ 182 h 182"/>
                          <a:gd name="T10" fmla="*/ 50 w 70"/>
                          <a:gd name="T11" fmla="*/ 139 h 182"/>
                          <a:gd name="T12" fmla="*/ 53 w 70"/>
                          <a:gd name="T13" fmla="*/ 73 h 182"/>
                          <a:gd name="T14" fmla="*/ 70 w 70"/>
                          <a:gd name="T15" fmla="*/ 24 h 182"/>
                          <a:gd name="T16" fmla="*/ 18 w 70"/>
                          <a:gd name="T17" fmla="*/ 0 h 1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70" h="182">
                            <a:moveTo>
                              <a:pt x="18" y="0"/>
                            </a:moveTo>
                            <a:lnTo>
                              <a:pt x="0" y="61"/>
                            </a:lnTo>
                            <a:lnTo>
                              <a:pt x="0" y="124"/>
                            </a:lnTo>
                            <a:lnTo>
                              <a:pt x="18" y="170"/>
                            </a:lnTo>
                            <a:lnTo>
                              <a:pt x="70" y="182"/>
                            </a:lnTo>
                            <a:lnTo>
                              <a:pt x="50" y="139"/>
                            </a:lnTo>
                            <a:lnTo>
                              <a:pt x="53" y="73"/>
                            </a:lnTo>
                            <a:lnTo>
                              <a:pt x="70" y="24"/>
                            </a:lnTo>
                            <a:lnTo>
                              <a:pt x="18" y="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616" name="Freeform 2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026" y="1123"/>
                        <a:ext cx="54" cy="159"/>
                      </a:xfrm>
                      <a:custGeom>
                        <a:avLst/>
                        <a:gdLst>
                          <a:gd name="T0" fmla="*/ 12 w 54"/>
                          <a:gd name="T1" fmla="*/ 0 h 159"/>
                          <a:gd name="T2" fmla="*/ 0 w 54"/>
                          <a:gd name="T3" fmla="*/ 34 h 159"/>
                          <a:gd name="T4" fmla="*/ 0 w 54"/>
                          <a:gd name="T5" fmla="*/ 95 h 159"/>
                          <a:gd name="T6" fmla="*/ 8 w 54"/>
                          <a:gd name="T7" fmla="*/ 144 h 159"/>
                          <a:gd name="T8" fmla="*/ 54 w 54"/>
                          <a:gd name="T9" fmla="*/ 159 h 159"/>
                          <a:gd name="T10" fmla="*/ 35 w 54"/>
                          <a:gd name="T11" fmla="*/ 110 h 159"/>
                          <a:gd name="T12" fmla="*/ 35 w 54"/>
                          <a:gd name="T13" fmla="*/ 58 h 159"/>
                          <a:gd name="T14" fmla="*/ 46 w 54"/>
                          <a:gd name="T15" fmla="*/ 12 h 159"/>
                          <a:gd name="T16" fmla="*/ 12 w 54"/>
                          <a:gd name="T17" fmla="*/ 0 h 15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54" h="159">
                            <a:moveTo>
                              <a:pt x="12" y="0"/>
                            </a:moveTo>
                            <a:lnTo>
                              <a:pt x="0" y="34"/>
                            </a:lnTo>
                            <a:lnTo>
                              <a:pt x="0" y="95"/>
                            </a:lnTo>
                            <a:lnTo>
                              <a:pt x="8" y="144"/>
                            </a:lnTo>
                            <a:lnTo>
                              <a:pt x="54" y="159"/>
                            </a:lnTo>
                            <a:lnTo>
                              <a:pt x="35" y="110"/>
                            </a:lnTo>
                            <a:lnTo>
                              <a:pt x="35" y="58"/>
                            </a:lnTo>
                            <a:lnTo>
                              <a:pt x="46" y="12"/>
                            </a:lnTo>
                            <a:lnTo>
                              <a:pt x="12" y="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</p:grpSp>
            </p:grpSp>
          </p:grpSp>
        </p:grpSp>
      </p:grpSp>
      <p:sp>
        <p:nvSpPr>
          <p:cNvPr id="59618" name="Rectangle 226"/>
          <p:cNvSpPr>
            <a:spLocks noChangeArrowheads="1"/>
          </p:cNvSpPr>
          <p:nvPr/>
        </p:nvSpPr>
        <p:spPr bwMode="auto">
          <a:xfrm>
            <a:off x="2351089" y="3860801"/>
            <a:ext cx="1584325" cy="1444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3200"/>
              <a:t> </a:t>
            </a:r>
            <a:r>
              <a:rPr lang="pt-BR" altLang="pt-BR" sz="3200" b="1"/>
              <a:t>PSEUDO </a:t>
            </a:r>
          </a:p>
          <a:p>
            <a:pPr algn="ctr"/>
            <a:r>
              <a:rPr lang="pt-BR" altLang="pt-BR" sz="3200" b="1"/>
              <a:t>ATENÇÃO</a:t>
            </a:r>
          </a:p>
        </p:txBody>
      </p:sp>
    </p:spTree>
    <p:extLst>
      <p:ext uri="{BB962C8B-B14F-4D97-AF65-F5344CB8AC3E}">
        <p14:creationId xmlns:p14="http://schemas.microsoft.com/office/powerpoint/2010/main" val="399322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 sz="4800" b="1">
                <a:solidFill>
                  <a:srgbClr val="FF3300"/>
                </a:solidFill>
              </a:rPr>
              <a:t>ASSERTIVO</a:t>
            </a:r>
            <a:endParaRPr lang="pt-BR" altLang="pt-BR" sz="4800" b="1">
              <a:solidFill>
                <a:srgbClr val="FF3300"/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0" y="1989139"/>
            <a:ext cx="5194300" cy="37052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pt-PT" altLang="pt-BR" b="1">
                <a:solidFill>
                  <a:srgbClr val="000099"/>
                </a:solidFill>
              </a:rPr>
              <a:t>ATITUDES:</a:t>
            </a:r>
          </a:p>
          <a:p>
            <a:pPr>
              <a:lnSpc>
                <a:spcPct val="80000"/>
              </a:lnSpc>
            </a:pPr>
            <a:r>
              <a:rPr lang="en-US" altLang="pt-BR" b="1">
                <a:solidFill>
                  <a:srgbClr val="000099"/>
                </a:solidFill>
              </a:rPr>
              <a:t># </a:t>
            </a:r>
            <a:r>
              <a:rPr lang="pt-PT" altLang="pt-BR">
                <a:solidFill>
                  <a:srgbClr val="FF3300"/>
                </a:solidFill>
              </a:rPr>
              <a:t>AFIRMAÇÃO</a:t>
            </a:r>
          </a:p>
          <a:p>
            <a:pPr>
              <a:lnSpc>
                <a:spcPct val="80000"/>
              </a:lnSpc>
            </a:pPr>
            <a:r>
              <a:rPr lang="en-US" altLang="pt-BR" b="1">
                <a:solidFill>
                  <a:srgbClr val="000099"/>
                </a:solidFill>
              </a:rPr>
              <a:t># </a:t>
            </a:r>
            <a:r>
              <a:rPr lang="pt-PT" altLang="pt-BR">
                <a:solidFill>
                  <a:srgbClr val="FF3300"/>
                </a:solidFill>
              </a:rPr>
              <a:t>COMPROMISSO </a:t>
            </a:r>
          </a:p>
          <a:p>
            <a:pPr>
              <a:lnSpc>
                <a:spcPct val="80000"/>
              </a:lnSpc>
            </a:pPr>
            <a:r>
              <a:rPr lang="en-US" altLang="pt-BR" b="1">
                <a:solidFill>
                  <a:srgbClr val="000099"/>
                </a:solidFill>
              </a:rPr>
              <a:t>#</a:t>
            </a:r>
            <a:r>
              <a:rPr lang="en-US" altLang="pt-BR"/>
              <a:t>  </a:t>
            </a:r>
            <a:r>
              <a:rPr lang="pt-PT" altLang="pt-BR">
                <a:solidFill>
                  <a:srgbClr val="FF3300"/>
                </a:solidFill>
              </a:rPr>
              <a:t>IGUALDADE</a:t>
            </a:r>
          </a:p>
          <a:p>
            <a:pPr>
              <a:lnSpc>
                <a:spcPct val="80000"/>
              </a:lnSpc>
            </a:pPr>
            <a:r>
              <a:rPr lang="en-US" altLang="pt-BR" b="1">
                <a:solidFill>
                  <a:srgbClr val="000099"/>
                </a:solidFill>
              </a:rPr>
              <a:t># </a:t>
            </a:r>
            <a:r>
              <a:rPr lang="en-US" altLang="pt-BR">
                <a:solidFill>
                  <a:srgbClr val="FF3300"/>
                </a:solidFill>
              </a:rPr>
              <a:t>OLHAR FIRME</a:t>
            </a:r>
          </a:p>
          <a:p>
            <a:pPr>
              <a:lnSpc>
                <a:spcPct val="80000"/>
              </a:lnSpc>
            </a:pPr>
            <a:r>
              <a:rPr lang="en-US" altLang="pt-BR" b="1">
                <a:solidFill>
                  <a:srgbClr val="000099"/>
                </a:solidFill>
              </a:rPr>
              <a:t>#</a:t>
            </a:r>
            <a:r>
              <a:rPr lang="en-US" altLang="pt-BR"/>
              <a:t> </a:t>
            </a:r>
            <a:r>
              <a:rPr lang="pt-PT" altLang="pt-BR">
                <a:solidFill>
                  <a:srgbClr val="FF3300"/>
                </a:solidFill>
              </a:rPr>
              <a:t> SORRISO SOCIALIZADOR</a:t>
            </a:r>
          </a:p>
          <a:p>
            <a:pPr>
              <a:lnSpc>
                <a:spcPct val="80000"/>
              </a:lnSpc>
            </a:pPr>
            <a:r>
              <a:rPr lang="en-US" altLang="pt-BR" b="1">
                <a:solidFill>
                  <a:srgbClr val="000099"/>
                </a:solidFill>
              </a:rPr>
              <a:t># </a:t>
            </a:r>
            <a:r>
              <a:rPr lang="pt-PT" altLang="pt-BR">
                <a:solidFill>
                  <a:srgbClr val="FF3300"/>
                </a:solidFill>
              </a:rPr>
              <a:t>VALORIZAÇÃO  DO OUTRO</a:t>
            </a:r>
            <a:endParaRPr lang="en-GB" altLang="pt-BR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pt-BR" altLang="pt-BR"/>
          </a:p>
        </p:txBody>
      </p:sp>
      <p:grpSp>
        <p:nvGrpSpPr>
          <p:cNvPr id="61444" name="Group 4"/>
          <p:cNvGrpSpPr>
            <a:grpSpLocks/>
          </p:cNvGrpSpPr>
          <p:nvPr/>
        </p:nvGrpSpPr>
        <p:grpSpPr bwMode="auto">
          <a:xfrm>
            <a:off x="1919289" y="2205038"/>
            <a:ext cx="2124075" cy="3238500"/>
            <a:chOff x="340" y="482"/>
            <a:chExt cx="4490" cy="3537"/>
          </a:xfrm>
        </p:grpSpPr>
        <p:sp>
          <p:nvSpPr>
            <p:cNvPr id="61445" name="AutoShape 5"/>
            <p:cNvSpPr>
              <a:spLocks noChangeAspect="1" noChangeArrowheads="1" noTextEdit="1"/>
            </p:cNvSpPr>
            <p:nvPr/>
          </p:nvSpPr>
          <p:spPr bwMode="auto">
            <a:xfrm>
              <a:off x="385" y="527"/>
              <a:ext cx="4445" cy="3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46" name="Freeform 6"/>
            <p:cNvSpPr>
              <a:spLocks/>
            </p:cNvSpPr>
            <p:nvPr/>
          </p:nvSpPr>
          <p:spPr bwMode="auto">
            <a:xfrm>
              <a:off x="340" y="482"/>
              <a:ext cx="4445" cy="3492"/>
            </a:xfrm>
            <a:custGeom>
              <a:avLst/>
              <a:gdLst>
                <a:gd name="T0" fmla="*/ 3151 w 8926"/>
                <a:gd name="T1" fmla="*/ 5055 h 9216"/>
                <a:gd name="T2" fmla="*/ 1657 w 8926"/>
                <a:gd name="T3" fmla="*/ 2676 h 9216"/>
                <a:gd name="T4" fmla="*/ 1868 w 8926"/>
                <a:gd name="T5" fmla="*/ 2653 h 9216"/>
                <a:gd name="T6" fmla="*/ 2382 w 8926"/>
                <a:gd name="T7" fmla="*/ 2598 h 9216"/>
                <a:gd name="T8" fmla="*/ 3018 w 8926"/>
                <a:gd name="T9" fmla="*/ 2530 h 9216"/>
                <a:gd name="T10" fmla="*/ 3593 w 8926"/>
                <a:gd name="T11" fmla="*/ 2468 h 9216"/>
                <a:gd name="T12" fmla="*/ 3926 w 8926"/>
                <a:gd name="T13" fmla="*/ 2433 h 9216"/>
                <a:gd name="T14" fmla="*/ 1740 w 8926"/>
                <a:gd name="T15" fmla="*/ 644 h 9216"/>
                <a:gd name="T16" fmla="*/ 1577 w 8926"/>
                <a:gd name="T17" fmla="*/ 636 h 9216"/>
                <a:gd name="T18" fmla="*/ 1326 w 8926"/>
                <a:gd name="T19" fmla="*/ 623 h 9216"/>
                <a:gd name="T20" fmla="*/ 1063 w 8926"/>
                <a:gd name="T21" fmla="*/ 611 h 9216"/>
                <a:gd name="T22" fmla="*/ 864 w 8926"/>
                <a:gd name="T23" fmla="*/ 600 h 9216"/>
                <a:gd name="T24" fmla="*/ 802 w 8926"/>
                <a:gd name="T25" fmla="*/ 599 h 9216"/>
                <a:gd name="T26" fmla="*/ 860 w 8926"/>
                <a:gd name="T27" fmla="*/ 706 h 9216"/>
                <a:gd name="T28" fmla="*/ 974 w 8926"/>
                <a:gd name="T29" fmla="*/ 920 h 9216"/>
                <a:gd name="T30" fmla="*/ 1107 w 8926"/>
                <a:gd name="T31" fmla="*/ 1167 h 9216"/>
                <a:gd name="T32" fmla="*/ 1223 w 8926"/>
                <a:gd name="T33" fmla="*/ 1381 h 9216"/>
                <a:gd name="T34" fmla="*/ 1281 w 8926"/>
                <a:gd name="T35" fmla="*/ 1488 h 9216"/>
                <a:gd name="T36" fmla="*/ 1406 w 8926"/>
                <a:gd name="T37" fmla="*/ 1490 h 9216"/>
                <a:gd name="T38" fmla="*/ 1694 w 8926"/>
                <a:gd name="T39" fmla="*/ 1490 h 9216"/>
                <a:gd name="T40" fmla="*/ 1818 w 8926"/>
                <a:gd name="T41" fmla="*/ 1485 h 9216"/>
                <a:gd name="T42" fmla="*/ 1795 w 8926"/>
                <a:gd name="T43" fmla="*/ 1308 h 9216"/>
                <a:gd name="T44" fmla="*/ 1768 w 8926"/>
                <a:gd name="T45" fmla="*/ 1083 h 9216"/>
                <a:gd name="T46" fmla="*/ 1783 w 8926"/>
                <a:gd name="T47" fmla="*/ 1038 h 9216"/>
                <a:gd name="T48" fmla="*/ 1890 w 8926"/>
                <a:gd name="T49" fmla="*/ 1013 h 9216"/>
                <a:gd name="T50" fmla="*/ 1975 w 8926"/>
                <a:gd name="T51" fmla="*/ 993 h 9216"/>
                <a:gd name="T52" fmla="*/ 1991 w 8926"/>
                <a:gd name="T53" fmla="*/ 1041 h 9216"/>
                <a:gd name="T54" fmla="*/ 2035 w 8926"/>
                <a:gd name="T55" fmla="*/ 1195 h 9216"/>
                <a:gd name="T56" fmla="*/ 2092 w 8926"/>
                <a:gd name="T57" fmla="*/ 1399 h 9216"/>
                <a:gd name="T58" fmla="*/ 2147 w 8926"/>
                <a:gd name="T59" fmla="*/ 1593 h 9216"/>
                <a:gd name="T60" fmla="*/ 2182 w 8926"/>
                <a:gd name="T61" fmla="*/ 1717 h 9216"/>
                <a:gd name="T62" fmla="*/ 1109 w 8926"/>
                <a:gd name="T63" fmla="*/ 2014 h 9216"/>
                <a:gd name="T64" fmla="*/ 946 w 8926"/>
                <a:gd name="T65" fmla="*/ 1777 h 9216"/>
                <a:gd name="T66" fmla="*/ 664 w 8926"/>
                <a:gd name="T67" fmla="*/ 1367 h 9216"/>
                <a:gd name="T68" fmla="*/ 353 w 8926"/>
                <a:gd name="T69" fmla="*/ 916 h 9216"/>
                <a:gd name="T70" fmla="*/ 103 w 8926"/>
                <a:gd name="T71" fmla="*/ 549 h 9216"/>
                <a:gd name="T72" fmla="*/ 0 w 8926"/>
                <a:gd name="T73" fmla="*/ 398 h 9216"/>
                <a:gd name="T74" fmla="*/ 123 w 8926"/>
                <a:gd name="T75" fmla="*/ 361 h 9216"/>
                <a:gd name="T76" fmla="*/ 421 w 8926"/>
                <a:gd name="T77" fmla="*/ 272 h 9216"/>
                <a:gd name="T78" fmla="*/ 791 w 8926"/>
                <a:gd name="T79" fmla="*/ 162 h 9216"/>
                <a:gd name="T80" fmla="*/ 1126 w 8926"/>
                <a:gd name="T81" fmla="*/ 62 h 9216"/>
                <a:gd name="T82" fmla="*/ 1321 w 8926"/>
                <a:gd name="T83" fmla="*/ 4 h 9216"/>
                <a:gd name="T84" fmla="*/ 1471 w 8926"/>
                <a:gd name="T85" fmla="*/ 101 h 9216"/>
                <a:gd name="T86" fmla="*/ 2066 w 8926"/>
                <a:gd name="T87" fmla="*/ 541 h 9216"/>
                <a:gd name="T88" fmla="*/ 2911 w 8926"/>
                <a:gd name="T89" fmla="*/ 1165 h 9216"/>
                <a:gd name="T90" fmla="*/ 3757 w 8926"/>
                <a:gd name="T91" fmla="*/ 1790 h 9216"/>
                <a:gd name="T92" fmla="*/ 4353 w 8926"/>
                <a:gd name="T93" fmla="*/ 2230 h 9216"/>
                <a:gd name="T94" fmla="*/ 5075 w 8926"/>
                <a:gd name="T95" fmla="*/ 992 h 9216"/>
                <a:gd name="T96" fmla="*/ 4379 w 8926"/>
                <a:gd name="T97" fmla="*/ 597 h 9216"/>
                <a:gd name="T98" fmla="*/ 8338 w 8926"/>
                <a:gd name="T99" fmla="*/ 1387 h 9216"/>
                <a:gd name="T100" fmla="*/ 6358 w 8926"/>
                <a:gd name="T101" fmla="*/ 2083 h 9216"/>
                <a:gd name="T102" fmla="*/ 8172 w 8926"/>
                <a:gd name="T103" fmla="*/ 6215 h 9216"/>
                <a:gd name="T104" fmla="*/ 7963 w 8926"/>
                <a:gd name="T105" fmla="*/ 8624 h 9216"/>
                <a:gd name="T106" fmla="*/ 5021 w 8926"/>
                <a:gd name="T107" fmla="*/ 8328 h 9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926" h="9216">
                  <a:moveTo>
                    <a:pt x="2027" y="8971"/>
                  </a:moveTo>
                  <a:lnTo>
                    <a:pt x="2508" y="8276"/>
                  </a:lnTo>
                  <a:lnTo>
                    <a:pt x="2883" y="7484"/>
                  </a:lnTo>
                  <a:lnTo>
                    <a:pt x="3203" y="6543"/>
                  </a:lnTo>
                  <a:lnTo>
                    <a:pt x="3257" y="5750"/>
                  </a:lnTo>
                  <a:lnTo>
                    <a:pt x="3151" y="5055"/>
                  </a:lnTo>
                  <a:lnTo>
                    <a:pt x="2774" y="4808"/>
                  </a:lnTo>
                  <a:lnTo>
                    <a:pt x="2615" y="4511"/>
                  </a:lnTo>
                  <a:lnTo>
                    <a:pt x="2615" y="4263"/>
                  </a:lnTo>
                  <a:lnTo>
                    <a:pt x="2723" y="4065"/>
                  </a:lnTo>
                  <a:lnTo>
                    <a:pt x="2027" y="3075"/>
                  </a:lnTo>
                  <a:lnTo>
                    <a:pt x="1657" y="2676"/>
                  </a:lnTo>
                  <a:lnTo>
                    <a:pt x="1664" y="2675"/>
                  </a:lnTo>
                  <a:lnTo>
                    <a:pt x="1683" y="2673"/>
                  </a:lnTo>
                  <a:lnTo>
                    <a:pt x="1713" y="2670"/>
                  </a:lnTo>
                  <a:lnTo>
                    <a:pt x="1755" y="2665"/>
                  </a:lnTo>
                  <a:lnTo>
                    <a:pt x="1808" y="2660"/>
                  </a:lnTo>
                  <a:lnTo>
                    <a:pt x="1868" y="2653"/>
                  </a:lnTo>
                  <a:lnTo>
                    <a:pt x="1938" y="2646"/>
                  </a:lnTo>
                  <a:lnTo>
                    <a:pt x="2015" y="2637"/>
                  </a:lnTo>
                  <a:lnTo>
                    <a:pt x="2099" y="2629"/>
                  </a:lnTo>
                  <a:lnTo>
                    <a:pt x="2189" y="2618"/>
                  </a:lnTo>
                  <a:lnTo>
                    <a:pt x="2283" y="2609"/>
                  </a:lnTo>
                  <a:lnTo>
                    <a:pt x="2382" y="2598"/>
                  </a:lnTo>
                  <a:lnTo>
                    <a:pt x="2485" y="2587"/>
                  </a:lnTo>
                  <a:lnTo>
                    <a:pt x="2589" y="2575"/>
                  </a:lnTo>
                  <a:lnTo>
                    <a:pt x="2696" y="2565"/>
                  </a:lnTo>
                  <a:lnTo>
                    <a:pt x="2804" y="2552"/>
                  </a:lnTo>
                  <a:lnTo>
                    <a:pt x="2911" y="2541"/>
                  </a:lnTo>
                  <a:lnTo>
                    <a:pt x="3018" y="2530"/>
                  </a:lnTo>
                  <a:lnTo>
                    <a:pt x="3122" y="2519"/>
                  </a:lnTo>
                  <a:lnTo>
                    <a:pt x="3225" y="2507"/>
                  </a:lnTo>
                  <a:lnTo>
                    <a:pt x="3324" y="2497"/>
                  </a:lnTo>
                  <a:lnTo>
                    <a:pt x="3419" y="2487"/>
                  </a:lnTo>
                  <a:lnTo>
                    <a:pt x="3508" y="2477"/>
                  </a:lnTo>
                  <a:lnTo>
                    <a:pt x="3593" y="2468"/>
                  </a:lnTo>
                  <a:lnTo>
                    <a:pt x="3670" y="2460"/>
                  </a:lnTo>
                  <a:lnTo>
                    <a:pt x="3740" y="2453"/>
                  </a:lnTo>
                  <a:lnTo>
                    <a:pt x="3801" y="2445"/>
                  </a:lnTo>
                  <a:lnTo>
                    <a:pt x="3852" y="2440"/>
                  </a:lnTo>
                  <a:lnTo>
                    <a:pt x="3895" y="2436"/>
                  </a:lnTo>
                  <a:lnTo>
                    <a:pt x="3926" y="2433"/>
                  </a:lnTo>
                  <a:lnTo>
                    <a:pt x="3945" y="2431"/>
                  </a:lnTo>
                  <a:lnTo>
                    <a:pt x="3951" y="2430"/>
                  </a:lnTo>
                  <a:lnTo>
                    <a:pt x="1764" y="645"/>
                  </a:lnTo>
                  <a:lnTo>
                    <a:pt x="1760" y="645"/>
                  </a:lnTo>
                  <a:lnTo>
                    <a:pt x="1753" y="644"/>
                  </a:lnTo>
                  <a:lnTo>
                    <a:pt x="1740" y="644"/>
                  </a:lnTo>
                  <a:lnTo>
                    <a:pt x="1722" y="643"/>
                  </a:lnTo>
                  <a:lnTo>
                    <a:pt x="1700" y="642"/>
                  </a:lnTo>
                  <a:lnTo>
                    <a:pt x="1675" y="641"/>
                  </a:lnTo>
                  <a:lnTo>
                    <a:pt x="1646" y="639"/>
                  </a:lnTo>
                  <a:lnTo>
                    <a:pt x="1613" y="638"/>
                  </a:lnTo>
                  <a:lnTo>
                    <a:pt x="1577" y="636"/>
                  </a:lnTo>
                  <a:lnTo>
                    <a:pt x="1540" y="634"/>
                  </a:lnTo>
                  <a:lnTo>
                    <a:pt x="1499" y="632"/>
                  </a:lnTo>
                  <a:lnTo>
                    <a:pt x="1458" y="630"/>
                  </a:lnTo>
                  <a:lnTo>
                    <a:pt x="1415" y="628"/>
                  </a:lnTo>
                  <a:lnTo>
                    <a:pt x="1371" y="626"/>
                  </a:lnTo>
                  <a:lnTo>
                    <a:pt x="1326" y="623"/>
                  </a:lnTo>
                  <a:lnTo>
                    <a:pt x="1281" y="621"/>
                  </a:lnTo>
                  <a:lnTo>
                    <a:pt x="1236" y="619"/>
                  </a:lnTo>
                  <a:lnTo>
                    <a:pt x="1191" y="617"/>
                  </a:lnTo>
                  <a:lnTo>
                    <a:pt x="1147" y="615"/>
                  </a:lnTo>
                  <a:lnTo>
                    <a:pt x="1105" y="613"/>
                  </a:lnTo>
                  <a:lnTo>
                    <a:pt x="1063" y="611"/>
                  </a:lnTo>
                  <a:lnTo>
                    <a:pt x="1024" y="609"/>
                  </a:lnTo>
                  <a:lnTo>
                    <a:pt x="986" y="607"/>
                  </a:lnTo>
                  <a:lnTo>
                    <a:pt x="951" y="605"/>
                  </a:lnTo>
                  <a:lnTo>
                    <a:pt x="918" y="604"/>
                  </a:lnTo>
                  <a:lnTo>
                    <a:pt x="890" y="601"/>
                  </a:lnTo>
                  <a:lnTo>
                    <a:pt x="864" y="600"/>
                  </a:lnTo>
                  <a:lnTo>
                    <a:pt x="842" y="599"/>
                  </a:lnTo>
                  <a:lnTo>
                    <a:pt x="825" y="598"/>
                  </a:lnTo>
                  <a:lnTo>
                    <a:pt x="811" y="598"/>
                  </a:lnTo>
                  <a:lnTo>
                    <a:pt x="803" y="597"/>
                  </a:lnTo>
                  <a:lnTo>
                    <a:pt x="801" y="597"/>
                  </a:lnTo>
                  <a:lnTo>
                    <a:pt x="802" y="599"/>
                  </a:lnTo>
                  <a:lnTo>
                    <a:pt x="807" y="608"/>
                  </a:lnTo>
                  <a:lnTo>
                    <a:pt x="812" y="619"/>
                  </a:lnTo>
                  <a:lnTo>
                    <a:pt x="821" y="636"/>
                  </a:lnTo>
                  <a:lnTo>
                    <a:pt x="833" y="656"/>
                  </a:lnTo>
                  <a:lnTo>
                    <a:pt x="845" y="680"/>
                  </a:lnTo>
                  <a:lnTo>
                    <a:pt x="860" y="706"/>
                  </a:lnTo>
                  <a:lnTo>
                    <a:pt x="875" y="737"/>
                  </a:lnTo>
                  <a:lnTo>
                    <a:pt x="893" y="769"/>
                  </a:lnTo>
                  <a:lnTo>
                    <a:pt x="911" y="805"/>
                  </a:lnTo>
                  <a:lnTo>
                    <a:pt x="932" y="841"/>
                  </a:lnTo>
                  <a:lnTo>
                    <a:pt x="952" y="880"/>
                  </a:lnTo>
                  <a:lnTo>
                    <a:pt x="974" y="920"/>
                  </a:lnTo>
                  <a:lnTo>
                    <a:pt x="996" y="961"/>
                  </a:lnTo>
                  <a:lnTo>
                    <a:pt x="1018" y="1002"/>
                  </a:lnTo>
                  <a:lnTo>
                    <a:pt x="1041" y="1044"/>
                  </a:lnTo>
                  <a:lnTo>
                    <a:pt x="1063" y="1085"/>
                  </a:lnTo>
                  <a:lnTo>
                    <a:pt x="1086" y="1126"/>
                  </a:lnTo>
                  <a:lnTo>
                    <a:pt x="1107" y="1167"/>
                  </a:lnTo>
                  <a:lnTo>
                    <a:pt x="1128" y="1207"/>
                  </a:lnTo>
                  <a:lnTo>
                    <a:pt x="1150" y="1246"/>
                  </a:lnTo>
                  <a:lnTo>
                    <a:pt x="1170" y="1282"/>
                  </a:lnTo>
                  <a:lnTo>
                    <a:pt x="1188" y="1318"/>
                  </a:lnTo>
                  <a:lnTo>
                    <a:pt x="1206" y="1351"/>
                  </a:lnTo>
                  <a:lnTo>
                    <a:pt x="1223" y="1381"/>
                  </a:lnTo>
                  <a:lnTo>
                    <a:pt x="1237" y="1407"/>
                  </a:lnTo>
                  <a:lnTo>
                    <a:pt x="1250" y="1431"/>
                  </a:lnTo>
                  <a:lnTo>
                    <a:pt x="1261" y="1451"/>
                  </a:lnTo>
                  <a:lnTo>
                    <a:pt x="1270" y="1468"/>
                  </a:lnTo>
                  <a:lnTo>
                    <a:pt x="1277" y="1479"/>
                  </a:lnTo>
                  <a:lnTo>
                    <a:pt x="1281" y="1488"/>
                  </a:lnTo>
                  <a:lnTo>
                    <a:pt x="1282" y="1490"/>
                  </a:lnTo>
                  <a:lnTo>
                    <a:pt x="1288" y="1490"/>
                  </a:lnTo>
                  <a:lnTo>
                    <a:pt x="1305" y="1490"/>
                  </a:lnTo>
                  <a:lnTo>
                    <a:pt x="1331" y="1490"/>
                  </a:lnTo>
                  <a:lnTo>
                    <a:pt x="1366" y="1490"/>
                  </a:lnTo>
                  <a:lnTo>
                    <a:pt x="1406" y="1490"/>
                  </a:lnTo>
                  <a:lnTo>
                    <a:pt x="1451" y="1490"/>
                  </a:lnTo>
                  <a:lnTo>
                    <a:pt x="1499" y="1490"/>
                  </a:lnTo>
                  <a:lnTo>
                    <a:pt x="1549" y="1490"/>
                  </a:lnTo>
                  <a:lnTo>
                    <a:pt x="1600" y="1490"/>
                  </a:lnTo>
                  <a:lnTo>
                    <a:pt x="1648" y="1490"/>
                  </a:lnTo>
                  <a:lnTo>
                    <a:pt x="1694" y="1490"/>
                  </a:lnTo>
                  <a:lnTo>
                    <a:pt x="1735" y="1490"/>
                  </a:lnTo>
                  <a:lnTo>
                    <a:pt x="1768" y="1490"/>
                  </a:lnTo>
                  <a:lnTo>
                    <a:pt x="1795" y="1490"/>
                  </a:lnTo>
                  <a:lnTo>
                    <a:pt x="1812" y="1490"/>
                  </a:lnTo>
                  <a:lnTo>
                    <a:pt x="1819" y="1490"/>
                  </a:lnTo>
                  <a:lnTo>
                    <a:pt x="1818" y="1485"/>
                  </a:lnTo>
                  <a:lnTo>
                    <a:pt x="1817" y="1471"/>
                  </a:lnTo>
                  <a:lnTo>
                    <a:pt x="1813" y="1449"/>
                  </a:lnTo>
                  <a:lnTo>
                    <a:pt x="1810" y="1420"/>
                  </a:lnTo>
                  <a:lnTo>
                    <a:pt x="1805" y="1386"/>
                  </a:lnTo>
                  <a:lnTo>
                    <a:pt x="1801" y="1348"/>
                  </a:lnTo>
                  <a:lnTo>
                    <a:pt x="1795" y="1308"/>
                  </a:lnTo>
                  <a:lnTo>
                    <a:pt x="1791" y="1266"/>
                  </a:lnTo>
                  <a:lnTo>
                    <a:pt x="1785" y="1225"/>
                  </a:lnTo>
                  <a:lnTo>
                    <a:pt x="1781" y="1184"/>
                  </a:lnTo>
                  <a:lnTo>
                    <a:pt x="1776" y="1146"/>
                  </a:lnTo>
                  <a:lnTo>
                    <a:pt x="1772" y="1113"/>
                  </a:lnTo>
                  <a:lnTo>
                    <a:pt x="1768" y="1083"/>
                  </a:lnTo>
                  <a:lnTo>
                    <a:pt x="1766" y="1061"/>
                  </a:lnTo>
                  <a:lnTo>
                    <a:pt x="1764" y="1048"/>
                  </a:lnTo>
                  <a:lnTo>
                    <a:pt x="1764" y="1043"/>
                  </a:lnTo>
                  <a:lnTo>
                    <a:pt x="1766" y="1041"/>
                  </a:lnTo>
                  <a:lnTo>
                    <a:pt x="1773" y="1040"/>
                  </a:lnTo>
                  <a:lnTo>
                    <a:pt x="1783" y="1038"/>
                  </a:lnTo>
                  <a:lnTo>
                    <a:pt x="1796" y="1034"/>
                  </a:lnTo>
                  <a:lnTo>
                    <a:pt x="1812" y="1031"/>
                  </a:lnTo>
                  <a:lnTo>
                    <a:pt x="1830" y="1027"/>
                  </a:lnTo>
                  <a:lnTo>
                    <a:pt x="1850" y="1022"/>
                  </a:lnTo>
                  <a:lnTo>
                    <a:pt x="1870" y="1017"/>
                  </a:lnTo>
                  <a:lnTo>
                    <a:pt x="1890" y="1013"/>
                  </a:lnTo>
                  <a:lnTo>
                    <a:pt x="1909" y="1008"/>
                  </a:lnTo>
                  <a:lnTo>
                    <a:pt x="1927" y="1004"/>
                  </a:lnTo>
                  <a:lnTo>
                    <a:pt x="1944" y="1000"/>
                  </a:lnTo>
                  <a:lnTo>
                    <a:pt x="1957" y="996"/>
                  </a:lnTo>
                  <a:lnTo>
                    <a:pt x="1969" y="994"/>
                  </a:lnTo>
                  <a:lnTo>
                    <a:pt x="1975" y="993"/>
                  </a:lnTo>
                  <a:lnTo>
                    <a:pt x="1978" y="992"/>
                  </a:lnTo>
                  <a:lnTo>
                    <a:pt x="1978" y="994"/>
                  </a:lnTo>
                  <a:lnTo>
                    <a:pt x="1980" y="1001"/>
                  </a:lnTo>
                  <a:lnTo>
                    <a:pt x="1982" y="1011"/>
                  </a:lnTo>
                  <a:lnTo>
                    <a:pt x="1986" y="1025"/>
                  </a:lnTo>
                  <a:lnTo>
                    <a:pt x="1991" y="1041"/>
                  </a:lnTo>
                  <a:lnTo>
                    <a:pt x="1997" y="1061"/>
                  </a:lnTo>
                  <a:lnTo>
                    <a:pt x="2003" y="1083"/>
                  </a:lnTo>
                  <a:lnTo>
                    <a:pt x="2010" y="1109"/>
                  </a:lnTo>
                  <a:lnTo>
                    <a:pt x="2018" y="1136"/>
                  </a:lnTo>
                  <a:lnTo>
                    <a:pt x="2026" y="1165"/>
                  </a:lnTo>
                  <a:lnTo>
                    <a:pt x="2035" y="1195"/>
                  </a:lnTo>
                  <a:lnTo>
                    <a:pt x="2044" y="1228"/>
                  </a:lnTo>
                  <a:lnTo>
                    <a:pt x="2053" y="1260"/>
                  </a:lnTo>
                  <a:lnTo>
                    <a:pt x="2063" y="1295"/>
                  </a:lnTo>
                  <a:lnTo>
                    <a:pt x="2072" y="1330"/>
                  </a:lnTo>
                  <a:lnTo>
                    <a:pt x="2082" y="1364"/>
                  </a:lnTo>
                  <a:lnTo>
                    <a:pt x="2092" y="1399"/>
                  </a:lnTo>
                  <a:lnTo>
                    <a:pt x="2102" y="1433"/>
                  </a:lnTo>
                  <a:lnTo>
                    <a:pt x="2111" y="1468"/>
                  </a:lnTo>
                  <a:lnTo>
                    <a:pt x="2121" y="1500"/>
                  </a:lnTo>
                  <a:lnTo>
                    <a:pt x="2130" y="1533"/>
                  </a:lnTo>
                  <a:lnTo>
                    <a:pt x="2138" y="1563"/>
                  </a:lnTo>
                  <a:lnTo>
                    <a:pt x="2147" y="1593"/>
                  </a:lnTo>
                  <a:lnTo>
                    <a:pt x="2155" y="1620"/>
                  </a:lnTo>
                  <a:lnTo>
                    <a:pt x="2162" y="1645"/>
                  </a:lnTo>
                  <a:lnTo>
                    <a:pt x="2169" y="1667"/>
                  </a:lnTo>
                  <a:lnTo>
                    <a:pt x="2174" y="1687"/>
                  </a:lnTo>
                  <a:lnTo>
                    <a:pt x="2179" y="1704"/>
                  </a:lnTo>
                  <a:lnTo>
                    <a:pt x="2182" y="1717"/>
                  </a:lnTo>
                  <a:lnTo>
                    <a:pt x="2186" y="1728"/>
                  </a:lnTo>
                  <a:lnTo>
                    <a:pt x="2187" y="1734"/>
                  </a:lnTo>
                  <a:lnTo>
                    <a:pt x="2188" y="1736"/>
                  </a:lnTo>
                  <a:lnTo>
                    <a:pt x="1122" y="2033"/>
                  </a:lnTo>
                  <a:lnTo>
                    <a:pt x="1118" y="2028"/>
                  </a:lnTo>
                  <a:lnTo>
                    <a:pt x="1109" y="2014"/>
                  </a:lnTo>
                  <a:lnTo>
                    <a:pt x="1093" y="1992"/>
                  </a:lnTo>
                  <a:lnTo>
                    <a:pt x="1073" y="1962"/>
                  </a:lnTo>
                  <a:lnTo>
                    <a:pt x="1047" y="1926"/>
                  </a:lnTo>
                  <a:lnTo>
                    <a:pt x="1017" y="1882"/>
                  </a:lnTo>
                  <a:lnTo>
                    <a:pt x="983" y="1833"/>
                  </a:lnTo>
                  <a:lnTo>
                    <a:pt x="946" y="1777"/>
                  </a:lnTo>
                  <a:lnTo>
                    <a:pt x="905" y="1717"/>
                  </a:lnTo>
                  <a:lnTo>
                    <a:pt x="861" y="1653"/>
                  </a:lnTo>
                  <a:lnTo>
                    <a:pt x="815" y="1586"/>
                  </a:lnTo>
                  <a:lnTo>
                    <a:pt x="766" y="1515"/>
                  </a:lnTo>
                  <a:lnTo>
                    <a:pt x="716" y="1443"/>
                  </a:lnTo>
                  <a:lnTo>
                    <a:pt x="664" y="1367"/>
                  </a:lnTo>
                  <a:lnTo>
                    <a:pt x="612" y="1292"/>
                  </a:lnTo>
                  <a:lnTo>
                    <a:pt x="559" y="1215"/>
                  </a:lnTo>
                  <a:lnTo>
                    <a:pt x="507" y="1139"/>
                  </a:lnTo>
                  <a:lnTo>
                    <a:pt x="455" y="1063"/>
                  </a:lnTo>
                  <a:lnTo>
                    <a:pt x="404" y="988"/>
                  </a:lnTo>
                  <a:lnTo>
                    <a:pt x="353" y="916"/>
                  </a:lnTo>
                  <a:lnTo>
                    <a:pt x="305" y="844"/>
                  </a:lnTo>
                  <a:lnTo>
                    <a:pt x="259" y="777"/>
                  </a:lnTo>
                  <a:lnTo>
                    <a:pt x="215" y="714"/>
                  </a:lnTo>
                  <a:lnTo>
                    <a:pt x="175" y="654"/>
                  </a:lnTo>
                  <a:lnTo>
                    <a:pt x="136" y="598"/>
                  </a:lnTo>
                  <a:lnTo>
                    <a:pt x="103" y="549"/>
                  </a:lnTo>
                  <a:lnTo>
                    <a:pt x="73" y="505"/>
                  </a:lnTo>
                  <a:lnTo>
                    <a:pt x="47" y="468"/>
                  </a:lnTo>
                  <a:lnTo>
                    <a:pt x="27" y="439"/>
                  </a:lnTo>
                  <a:lnTo>
                    <a:pt x="13" y="417"/>
                  </a:lnTo>
                  <a:lnTo>
                    <a:pt x="4" y="402"/>
                  </a:lnTo>
                  <a:lnTo>
                    <a:pt x="0" y="398"/>
                  </a:lnTo>
                  <a:lnTo>
                    <a:pt x="4" y="397"/>
                  </a:lnTo>
                  <a:lnTo>
                    <a:pt x="15" y="394"/>
                  </a:lnTo>
                  <a:lnTo>
                    <a:pt x="33" y="389"/>
                  </a:lnTo>
                  <a:lnTo>
                    <a:pt x="56" y="381"/>
                  </a:lnTo>
                  <a:lnTo>
                    <a:pt x="87" y="372"/>
                  </a:lnTo>
                  <a:lnTo>
                    <a:pt x="123" y="361"/>
                  </a:lnTo>
                  <a:lnTo>
                    <a:pt x="163" y="349"/>
                  </a:lnTo>
                  <a:lnTo>
                    <a:pt x="208" y="336"/>
                  </a:lnTo>
                  <a:lnTo>
                    <a:pt x="257" y="322"/>
                  </a:lnTo>
                  <a:lnTo>
                    <a:pt x="308" y="306"/>
                  </a:lnTo>
                  <a:lnTo>
                    <a:pt x="364" y="289"/>
                  </a:lnTo>
                  <a:lnTo>
                    <a:pt x="421" y="272"/>
                  </a:lnTo>
                  <a:lnTo>
                    <a:pt x="481" y="255"/>
                  </a:lnTo>
                  <a:lnTo>
                    <a:pt x="542" y="236"/>
                  </a:lnTo>
                  <a:lnTo>
                    <a:pt x="604" y="218"/>
                  </a:lnTo>
                  <a:lnTo>
                    <a:pt x="667" y="199"/>
                  </a:lnTo>
                  <a:lnTo>
                    <a:pt x="729" y="180"/>
                  </a:lnTo>
                  <a:lnTo>
                    <a:pt x="791" y="162"/>
                  </a:lnTo>
                  <a:lnTo>
                    <a:pt x="853" y="144"/>
                  </a:lnTo>
                  <a:lnTo>
                    <a:pt x="912" y="126"/>
                  </a:lnTo>
                  <a:lnTo>
                    <a:pt x="970" y="109"/>
                  </a:lnTo>
                  <a:lnTo>
                    <a:pt x="1025" y="92"/>
                  </a:lnTo>
                  <a:lnTo>
                    <a:pt x="1078" y="76"/>
                  </a:lnTo>
                  <a:lnTo>
                    <a:pt x="1126" y="62"/>
                  </a:lnTo>
                  <a:lnTo>
                    <a:pt x="1171" y="49"/>
                  </a:lnTo>
                  <a:lnTo>
                    <a:pt x="1212" y="37"/>
                  </a:lnTo>
                  <a:lnTo>
                    <a:pt x="1248" y="26"/>
                  </a:lnTo>
                  <a:lnTo>
                    <a:pt x="1278" y="17"/>
                  </a:lnTo>
                  <a:lnTo>
                    <a:pt x="1303" y="9"/>
                  </a:lnTo>
                  <a:lnTo>
                    <a:pt x="1321" y="4"/>
                  </a:lnTo>
                  <a:lnTo>
                    <a:pt x="1332" y="1"/>
                  </a:lnTo>
                  <a:lnTo>
                    <a:pt x="1336" y="0"/>
                  </a:lnTo>
                  <a:lnTo>
                    <a:pt x="1345" y="6"/>
                  </a:lnTo>
                  <a:lnTo>
                    <a:pt x="1371" y="26"/>
                  </a:lnTo>
                  <a:lnTo>
                    <a:pt x="1414" y="58"/>
                  </a:lnTo>
                  <a:lnTo>
                    <a:pt x="1471" y="101"/>
                  </a:lnTo>
                  <a:lnTo>
                    <a:pt x="1542" y="153"/>
                  </a:lnTo>
                  <a:lnTo>
                    <a:pt x="1627" y="215"/>
                  </a:lnTo>
                  <a:lnTo>
                    <a:pt x="1722" y="286"/>
                  </a:lnTo>
                  <a:lnTo>
                    <a:pt x="1828" y="364"/>
                  </a:lnTo>
                  <a:lnTo>
                    <a:pt x="1943" y="449"/>
                  </a:lnTo>
                  <a:lnTo>
                    <a:pt x="2066" y="541"/>
                  </a:lnTo>
                  <a:lnTo>
                    <a:pt x="2197" y="637"/>
                  </a:lnTo>
                  <a:lnTo>
                    <a:pt x="2333" y="738"/>
                  </a:lnTo>
                  <a:lnTo>
                    <a:pt x="2474" y="841"/>
                  </a:lnTo>
                  <a:lnTo>
                    <a:pt x="2617" y="948"/>
                  </a:lnTo>
                  <a:lnTo>
                    <a:pt x="2764" y="1056"/>
                  </a:lnTo>
                  <a:lnTo>
                    <a:pt x="2911" y="1165"/>
                  </a:lnTo>
                  <a:lnTo>
                    <a:pt x="3058" y="1274"/>
                  </a:lnTo>
                  <a:lnTo>
                    <a:pt x="3206" y="1382"/>
                  </a:lnTo>
                  <a:lnTo>
                    <a:pt x="3350" y="1489"/>
                  </a:lnTo>
                  <a:lnTo>
                    <a:pt x="3490" y="1593"/>
                  </a:lnTo>
                  <a:lnTo>
                    <a:pt x="3626" y="1693"/>
                  </a:lnTo>
                  <a:lnTo>
                    <a:pt x="3757" y="1790"/>
                  </a:lnTo>
                  <a:lnTo>
                    <a:pt x="3879" y="1881"/>
                  </a:lnTo>
                  <a:lnTo>
                    <a:pt x="3995" y="1966"/>
                  </a:lnTo>
                  <a:lnTo>
                    <a:pt x="4101" y="2044"/>
                  </a:lnTo>
                  <a:lnTo>
                    <a:pt x="4197" y="2115"/>
                  </a:lnTo>
                  <a:lnTo>
                    <a:pt x="4281" y="2177"/>
                  </a:lnTo>
                  <a:lnTo>
                    <a:pt x="4353" y="2230"/>
                  </a:lnTo>
                  <a:lnTo>
                    <a:pt x="4410" y="2273"/>
                  </a:lnTo>
                  <a:lnTo>
                    <a:pt x="4453" y="2304"/>
                  </a:lnTo>
                  <a:lnTo>
                    <a:pt x="4479" y="2324"/>
                  </a:lnTo>
                  <a:lnTo>
                    <a:pt x="4488" y="2330"/>
                  </a:lnTo>
                  <a:lnTo>
                    <a:pt x="5235" y="2281"/>
                  </a:lnTo>
                  <a:lnTo>
                    <a:pt x="5075" y="992"/>
                  </a:lnTo>
                  <a:lnTo>
                    <a:pt x="4648" y="893"/>
                  </a:lnTo>
                  <a:lnTo>
                    <a:pt x="4379" y="1289"/>
                  </a:lnTo>
                  <a:lnTo>
                    <a:pt x="4808" y="1339"/>
                  </a:lnTo>
                  <a:lnTo>
                    <a:pt x="4648" y="1637"/>
                  </a:lnTo>
                  <a:lnTo>
                    <a:pt x="4058" y="1438"/>
                  </a:lnTo>
                  <a:lnTo>
                    <a:pt x="4379" y="597"/>
                  </a:lnTo>
                  <a:lnTo>
                    <a:pt x="5235" y="597"/>
                  </a:lnTo>
                  <a:lnTo>
                    <a:pt x="5556" y="2181"/>
                  </a:lnTo>
                  <a:lnTo>
                    <a:pt x="5984" y="2181"/>
                  </a:lnTo>
                  <a:lnTo>
                    <a:pt x="8069" y="201"/>
                  </a:lnTo>
                  <a:lnTo>
                    <a:pt x="8926" y="349"/>
                  </a:lnTo>
                  <a:lnTo>
                    <a:pt x="8338" y="1387"/>
                  </a:lnTo>
                  <a:lnTo>
                    <a:pt x="7481" y="1387"/>
                  </a:lnTo>
                  <a:lnTo>
                    <a:pt x="7588" y="1141"/>
                  </a:lnTo>
                  <a:lnTo>
                    <a:pt x="8177" y="1092"/>
                  </a:lnTo>
                  <a:lnTo>
                    <a:pt x="8390" y="597"/>
                  </a:lnTo>
                  <a:lnTo>
                    <a:pt x="7751" y="696"/>
                  </a:lnTo>
                  <a:lnTo>
                    <a:pt x="6358" y="2083"/>
                  </a:lnTo>
                  <a:lnTo>
                    <a:pt x="8231" y="1885"/>
                  </a:lnTo>
                  <a:lnTo>
                    <a:pt x="8390" y="3124"/>
                  </a:lnTo>
                  <a:lnTo>
                    <a:pt x="8873" y="4808"/>
                  </a:lnTo>
                  <a:lnTo>
                    <a:pt x="8390" y="4907"/>
                  </a:lnTo>
                  <a:lnTo>
                    <a:pt x="8338" y="5602"/>
                  </a:lnTo>
                  <a:lnTo>
                    <a:pt x="8172" y="6215"/>
                  </a:lnTo>
                  <a:lnTo>
                    <a:pt x="8017" y="6790"/>
                  </a:lnTo>
                  <a:lnTo>
                    <a:pt x="8284" y="7434"/>
                  </a:lnTo>
                  <a:lnTo>
                    <a:pt x="8445" y="8030"/>
                  </a:lnTo>
                  <a:lnTo>
                    <a:pt x="8445" y="8475"/>
                  </a:lnTo>
                  <a:lnTo>
                    <a:pt x="8284" y="8624"/>
                  </a:lnTo>
                  <a:lnTo>
                    <a:pt x="7963" y="8624"/>
                  </a:lnTo>
                  <a:lnTo>
                    <a:pt x="7642" y="8475"/>
                  </a:lnTo>
                  <a:lnTo>
                    <a:pt x="7375" y="8276"/>
                  </a:lnTo>
                  <a:lnTo>
                    <a:pt x="7375" y="8475"/>
                  </a:lnTo>
                  <a:lnTo>
                    <a:pt x="6573" y="8328"/>
                  </a:lnTo>
                  <a:lnTo>
                    <a:pt x="5931" y="8328"/>
                  </a:lnTo>
                  <a:lnTo>
                    <a:pt x="5021" y="8328"/>
                  </a:lnTo>
                  <a:lnTo>
                    <a:pt x="4113" y="8475"/>
                  </a:lnTo>
                  <a:lnTo>
                    <a:pt x="3363" y="8672"/>
                  </a:lnTo>
                  <a:lnTo>
                    <a:pt x="2723" y="8921"/>
                  </a:lnTo>
                  <a:lnTo>
                    <a:pt x="1871" y="9216"/>
                  </a:lnTo>
                  <a:lnTo>
                    <a:pt x="2027" y="8971"/>
                  </a:lnTo>
                  <a:close/>
                </a:path>
              </a:pathLst>
            </a:custGeom>
            <a:solidFill>
              <a:srgbClr val="00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47" name="Freeform 7"/>
            <p:cNvSpPr>
              <a:spLocks/>
            </p:cNvSpPr>
            <p:nvPr/>
          </p:nvSpPr>
          <p:spPr bwMode="auto">
            <a:xfrm>
              <a:off x="439" y="559"/>
              <a:ext cx="4238" cy="3370"/>
            </a:xfrm>
            <a:custGeom>
              <a:avLst/>
              <a:gdLst>
                <a:gd name="T0" fmla="*/ 3004 w 8513"/>
                <a:gd name="T1" fmla="*/ 4879 h 8892"/>
                <a:gd name="T2" fmla="*/ 1580 w 8513"/>
                <a:gd name="T3" fmla="*/ 2582 h 8892"/>
                <a:gd name="T4" fmla="*/ 1782 w 8513"/>
                <a:gd name="T5" fmla="*/ 2560 h 8892"/>
                <a:gd name="T6" fmla="*/ 2272 w 8513"/>
                <a:gd name="T7" fmla="*/ 2506 h 8892"/>
                <a:gd name="T8" fmla="*/ 2878 w 8513"/>
                <a:gd name="T9" fmla="*/ 2440 h 8892"/>
                <a:gd name="T10" fmla="*/ 3427 w 8513"/>
                <a:gd name="T11" fmla="*/ 2381 h 8892"/>
                <a:gd name="T12" fmla="*/ 3744 w 8513"/>
                <a:gd name="T13" fmla="*/ 2347 h 8892"/>
                <a:gd name="T14" fmla="*/ 1660 w 8513"/>
                <a:gd name="T15" fmla="*/ 622 h 8892"/>
                <a:gd name="T16" fmla="*/ 1505 w 8513"/>
                <a:gd name="T17" fmla="*/ 613 h 8892"/>
                <a:gd name="T18" fmla="*/ 1265 w 8513"/>
                <a:gd name="T19" fmla="*/ 602 h 8892"/>
                <a:gd name="T20" fmla="*/ 1014 w 8513"/>
                <a:gd name="T21" fmla="*/ 588 h 8892"/>
                <a:gd name="T22" fmla="*/ 824 w 8513"/>
                <a:gd name="T23" fmla="*/ 579 h 8892"/>
                <a:gd name="T24" fmla="*/ 766 w 8513"/>
                <a:gd name="T25" fmla="*/ 578 h 8892"/>
                <a:gd name="T26" fmla="*/ 820 w 8513"/>
                <a:gd name="T27" fmla="*/ 681 h 8892"/>
                <a:gd name="T28" fmla="*/ 929 w 8513"/>
                <a:gd name="T29" fmla="*/ 887 h 8892"/>
                <a:gd name="T30" fmla="*/ 1057 w 8513"/>
                <a:gd name="T31" fmla="*/ 1125 h 8892"/>
                <a:gd name="T32" fmla="*/ 1166 w 8513"/>
                <a:gd name="T33" fmla="*/ 1331 h 8892"/>
                <a:gd name="T34" fmla="*/ 1223 w 8513"/>
                <a:gd name="T35" fmla="*/ 1435 h 8892"/>
                <a:gd name="T36" fmla="*/ 1341 w 8513"/>
                <a:gd name="T37" fmla="*/ 1437 h 8892"/>
                <a:gd name="T38" fmla="*/ 1615 w 8513"/>
                <a:gd name="T39" fmla="*/ 1437 h 8892"/>
                <a:gd name="T40" fmla="*/ 1733 w 8513"/>
                <a:gd name="T41" fmla="*/ 1431 h 8892"/>
                <a:gd name="T42" fmla="*/ 1713 w 8513"/>
                <a:gd name="T43" fmla="*/ 1262 h 8892"/>
                <a:gd name="T44" fmla="*/ 1687 w 8513"/>
                <a:gd name="T45" fmla="*/ 1046 h 8892"/>
                <a:gd name="T46" fmla="*/ 1701 w 8513"/>
                <a:gd name="T47" fmla="*/ 1002 h 8892"/>
                <a:gd name="T48" fmla="*/ 1803 w 8513"/>
                <a:gd name="T49" fmla="*/ 977 h 8892"/>
                <a:gd name="T50" fmla="*/ 1884 w 8513"/>
                <a:gd name="T51" fmla="*/ 958 h 8892"/>
                <a:gd name="T52" fmla="*/ 1898 w 8513"/>
                <a:gd name="T53" fmla="*/ 1004 h 8892"/>
                <a:gd name="T54" fmla="*/ 1940 w 8513"/>
                <a:gd name="T55" fmla="*/ 1153 h 8892"/>
                <a:gd name="T56" fmla="*/ 1995 w 8513"/>
                <a:gd name="T57" fmla="*/ 1350 h 8892"/>
                <a:gd name="T58" fmla="*/ 2048 w 8513"/>
                <a:gd name="T59" fmla="*/ 1536 h 8892"/>
                <a:gd name="T60" fmla="*/ 2082 w 8513"/>
                <a:gd name="T61" fmla="*/ 1657 h 8892"/>
                <a:gd name="T62" fmla="*/ 1058 w 8513"/>
                <a:gd name="T63" fmla="*/ 1944 h 8892"/>
                <a:gd name="T64" fmla="*/ 903 w 8513"/>
                <a:gd name="T65" fmla="*/ 1715 h 8892"/>
                <a:gd name="T66" fmla="*/ 634 w 8513"/>
                <a:gd name="T67" fmla="*/ 1319 h 8892"/>
                <a:gd name="T68" fmla="*/ 338 w 8513"/>
                <a:gd name="T69" fmla="*/ 883 h 8892"/>
                <a:gd name="T70" fmla="*/ 98 w 8513"/>
                <a:gd name="T71" fmla="*/ 529 h 8892"/>
                <a:gd name="T72" fmla="*/ 0 w 8513"/>
                <a:gd name="T73" fmla="*/ 384 h 8892"/>
                <a:gd name="T74" fmla="*/ 117 w 8513"/>
                <a:gd name="T75" fmla="*/ 348 h 8892"/>
                <a:gd name="T76" fmla="*/ 403 w 8513"/>
                <a:gd name="T77" fmla="*/ 262 h 8892"/>
                <a:gd name="T78" fmla="*/ 756 w 8513"/>
                <a:gd name="T79" fmla="*/ 156 h 8892"/>
                <a:gd name="T80" fmla="*/ 1075 w 8513"/>
                <a:gd name="T81" fmla="*/ 60 h 8892"/>
                <a:gd name="T82" fmla="*/ 1261 w 8513"/>
                <a:gd name="T83" fmla="*/ 4 h 8892"/>
                <a:gd name="T84" fmla="*/ 1404 w 8513"/>
                <a:gd name="T85" fmla="*/ 97 h 8892"/>
                <a:gd name="T86" fmla="*/ 1972 w 8513"/>
                <a:gd name="T87" fmla="*/ 521 h 8892"/>
                <a:gd name="T88" fmla="*/ 2777 w 8513"/>
                <a:gd name="T89" fmla="*/ 1123 h 8892"/>
                <a:gd name="T90" fmla="*/ 3582 w 8513"/>
                <a:gd name="T91" fmla="*/ 1727 h 8892"/>
                <a:gd name="T92" fmla="*/ 4150 w 8513"/>
                <a:gd name="T93" fmla="*/ 2151 h 8892"/>
                <a:gd name="T94" fmla="*/ 4841 w 8513"/>
                <a:gd name="T95" fmla="*/ 957 h 8892"/>
                <a:gd name="T96" fmla="*/ 4177 w 8513"/>
                <a:gd name="T97" fmla="*/ 575 h 8892"/>
                <a:gd name="T98" fmla="*/ 7953 w 8513"/>
                <a:gd name="T99" fmla="*/ 1338 h 8892"/>
                <a:gd name="T100" fmla="*/ 6064 w 8513"/>
                <a:gd name="T101" fmla="*/ 2010 h 8892"/>
                <a:gd name="T102" fmla="*/ 7794 w 8513"/>
                <a:gd name="T103" fmla="*/ 5998 h 8892"/>
                <a:gd name="T104" fmla="*/ 7595 w 8513"/>
                <a:gd name="T105" fmla="*/ 8321 h 8892"/>
                <a:gd name="T106" fmla="*/ 4789 w 8513"/>
                <a:gd name="T107" fmla="*/ 8035 h 8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513" h="8892">
                  <a:moveTo>
                    <a:pt x="1933" y="8656"/>
                  </a:moveTo>
                  <a:lnTo>
                    <a:pt x="2392" y="7986"/>
                  </a:lnTo>
                  <a:lnTo>
                    <a:pt x="2750" y="7221"/>
                  </a:lnTo>
                  <a:lnTo>
                    <a:pt x="3055" y="6314"/>
                  </a:lnTo>
                  <a:lnTo>
                    <a:pt x="3106" y="5548"/>
                  </a:lnTo>
                  <a:lnTo>
                    <a:pt x="3004" y="4879"/>
                  </a:lnTo>
                  <a:lnTo>
                    <a:pt x="2646" y="4640"/>
                  </a:lnTo>
                  <a:lnTo>
                    <a:pt x="2495" y="4353"/>
                  </a:lnTo>
                  <a:lnTo>
                    <a:pt x="2495" y="4114"/>
                  </a:lnTo>
                  <a:lnTo>
                    <a:pt x="2598" y="3923"/>
                  </a:lnTo>
                  <a:lnTo>
                    <a:pt x="1933" y="2967"/>
                  </a:lnTo>
                  <a:lnTo>
                    <a:pt x="1580" y="2582"/>
                  </a:lnTo>
                  <a:lnTo>
                    <a:pt x="1586" y="2581"/>
                  </a:lnTo>
                  <a:lnTo>
                    <a:pt x="1605" y="2579"/>
                  </a:lnTo>
                  <a:lnTo>
                    <a:pt x="1634" y="2576"/>
                  </a:lnTo>
                  <a:lnTo>
                    <a:pt x="1674" y="2571"/>
                  </a:lnTo>
                  <a:lnTo>
                    <a:pt x="1723" y="2566"/>
                  </a:lnTo>
                  <a:lnTo>
                    <a:pt x="1782" y="2560"/>
                  </a:lnTo>
                  <a:lnTo>
                    <a:pt x="1848" y="2553"/>
                  </a:lnTo>
                  <a:lnTo>
                    <a:pt x="1922" y="2545"/>
                  </a:lnTo>
                  <a:lnTo>
                    <a:pt x="2002" y="2536"/>
                  </a:lnTo>
                  <a:lnTo>
                    <a:pt x="2087" y="2526"/>
                  </a:lnTo>
                  <a:lnTo>
                    <a:pt x="2177" y="2517"/>
                  </a:lnTo>
                  <a:lnTo>
                    <a:pt x="2272" y="2506"/>
                  </a:lnTo>
                  <a:lnTo>
                    <a:pt x="2370" y="2496"/>
                  </a:lnTo>
                  <a:lnTo>
                    <a:pt x="2470" y="2485"/>
                  </a:lnTo>
                  <a:lnTo>
                    <a:pt x="2572" y="2474"/>
                  </a:lnTo>
                  <a:lnTo>
                    <a:pt x="2675" y="2462"/>
                  </a:lnTo>
                  <a:lnTo>
                    <a:pt x="2777" y="2452"/>
                  </a:lnTo>
                  <a:lnTo>
                    <a:pt x="2878" y="2440"/>
                  </a:lnTo>
                  <a:lnTo>
                    <a:pt x="2978" y="2430"/>
                  </a:lnTo>
                  <a:lnTo>
                    <a:pt x="3076" y="2419"/>
                  </a:lnTo>
                  <a:lnTo>
                    <a:pt x="3171" y="2409"/>
                  </a:lnTo>
                  <a:lnTo>
                    <a:pt x="3261" y="2400"/>
                  </a:lnTo>
                  <a:lnTo>
                    <a:pt x="3347" y="2390"/>
                  </a:lnTo>
                  <a:lnTo>
                    <a:pt x="3427" y="2381"/>
                  </a:lnTo>
                  <a:lnTo>
                    <a:pt x="3500" y="2373"/>
                  </a:lnTo>
                  <a:lnTo>
                    <a:pt x="3566" y="2366"/>
                  </a:lnTo>
                  <a:lnTo>
                    <a:pt x="3625" y="2360"/>
                  </a:lnTo>
                  <a:lnTo>
                    <a:pt x="3674" y="2355"/>
                  </a:lnTo>
                  <a:lnTo>
                    <a:pt x="3715" y="2350"/>
                  </a:lnTo>
                  <a:lnTo>
                    <a:pt x="3744" y="2347"/>
                  </a:lnTo>
                  <a:lnTo>
                    <a:pt x="3762" y="2345"/>
                  </a:lnTo>
                  <a:lnTo>
                    <a:pt x="3769" y="2344"/>
                  </a:lnTo>
                  <a:lnTo>
                    <a:pt x="1683" y="623"/>
                  </a:lnTo>
                  <a:lnTo>
                    <a:pt x="1680" y="623"/>
                  </a:lnTo>
                  <a:lnTo>
                    <a:pt x="1672" y="622"/>
                  </a:lnTo>
                  <a:lnTo>
                    <a:pt x="1660" y="622"/>
                  </a:lnTo>
                  <a:lnTo>
                    <a:pt x="1643" y="620"/>
                  </a:lnTo>
                  <a:lnTo>
                    <a:pt x="1622" y="619"/>
                  </a:lnTo>
                  <a:lnTo>
                    <a:pt x="1597" y="618"/>
                  </a:lnTo>
                  <a:lnTo>
                    <a:pt x="1569" y="616"/>
                  </a:lnTo>
                  <a:lnTo>
                    <a:pt x="1539" y="615"/>
                  </a:lnTo>
                  <a:lnTo>
                    <a:pt x="1505" y="613"/>
                  </a:lnTo>
                  <a:lnTo>
                    <a:pt x="1469" y="612"/>
                  </a:lnTo>
                  <a:lnTo>
                    <a:pt x="1431" y="610"/>
                  </a:lnTo>
                  <a:lnTo>
                    <a:pt x="1391" y="608"/>
                  </a:lnTo>
                  <a:lnTo>
                    <a:pt x="1351" y="606"/>
                  </a:lnTo>
                  <a:lnTo>
                    <a:pt x="1308" y="604"/>
                  </a:lnTo>
                  <a:lnTo>
                    <a:pt x="1265" y="602"/>
                  </a:lnTo>
                  <a:lnTo>
                    <a:pt x="1223" y="598"/>
                  </a:lnTo>
                  <a:lnTo>
                    <a:pt x="1180" y="596"/>
                  </a:lnTo>
                  <a:lnTo>
                    <a:pt x="1137" y="594"/>
                  </a:lnTo>
                  <a:lnTo>
                    <a:pt x="1095" y="592"/>
                  </a:lnTo>
                  <a:lnTo>
                    <a:pt x="1054" y="590"/>
                  </a:lnTo>
                  <a:lnTo>
                    <a:pt x="1014" y="588"/>
                  </a:lnTo>
                  <a:lnTo>
                    <a:pt x="977" y="586"/>
                  </a:lnTo>
                  <a:lnTo>
                    <a:pt x="941" y="585"/>
                  </a:lnTo>
                  <a:lnTo>
                    <a:pt x="908" y="583"/>
                  </a:lnTo>
                  <a:lnTo>
                    <a:pt x="877" y="582"/>
                  </a:lnTo>
                  <a:lnTo>
                    <a:pt x="849" y="580"/>
                  </a:lnTo>
                  <a:lnTo>
                    <a:pt x="824" y="579"/>
                  </a:lnTo>
                  <a:lnTo>
                    <a:pt x="804" y="578"/>
                  </a:lnTo>
                  <a:lnTo>
                    <a:pt x="787" y="576"/>
                  </a:lnTo>
                  <a:lnTo>
                    <a:pt x="775" y="576"/>
                  </a:lnTo>
                  <a:lnTo>
                    <a:pt x="767" y="575"/>
                  </a:lnTo>
                  <a:lnTo>
                    <a:pt x="765" y="575"/>
                  </a:lnTo>
                  <a:lnTo>
                    <a:pt x="766" y="578"/>
                  </a:lnTo>
                  <a:lnTo>
                    <a:pt x="769" y="585"/>
                  </a:lnTo>
                  <a:lnTo>
                    <a:pt x="776" y="596"/>
                  </a:lnTo>
                  <a:lnTo>
                    <a:pt x="784" y="612"/>
                  </a:lnTo>
                  <a:lnTo>
                    <a:pt x="794" y="632"/>
                  </a:lnTo>
                  <a:lnTo>
                    <a:pt x="806" y="655"/>
                  </a:lnTo>
                  <a:lnTo>
                    <a:pt x="820" y="681"/>
                  </a:lnTo>
                  <a:lnTo>
                    <a:pt x="836" y="710"/>
                  </a:lnTo>
                  <a:lnTo>
                    <a:pt x="852" y="741"/>
                  </a:lnTo>
                  <a:lnTo>
                    <a:pt x="870" y="776"/>
                  </a:lnTo>
                  <a:lnTo>
                    <a:pt x="890" y="811"/>
                  </a:lnTo>
                  <a:lnTo>
                    <a:pt x="909" y="848"/>
                  </a:lnTo>
                  <a:lnTo>
                    <a:pt x="929" y="887"/>
                  </a:lnTo>
                  <a:lnTo>
                    <a:pt x="950" y="925"/>
                  </a:lnTo>
                  <a:lnTo>
                    <a:pt x="972" y="966"/>
                  </a:lnTo>
                  <a:lnTo>
                    <a:pt x="993" y="1006"/>
                  </a:lnTo>
                  <a:lnTo>
                    <a:pt x="1014" y="1046"/>
                  </a:lnTo>
                  <a:lnTo>
                    <a:pt x="1036" y="1087"/>
                  </a:lnTo>
                  <a:lnTo>
                    <a:pt x="1057" y="1125"/>
                  </a:lnTo>
                  <a:lnTo>
                    <a:pt x="1077" y="1164"/>
                  </a:lnTo>
                  <a:lnTo>
                    <a:pt x="1097" y="1201"/>
                  </a:lnTo>
                  <a:lnTo>
                    <a:pt x="1116" y="1237"/>
                  </a:lnTo>
                  <a:lnTo>
                    <a:pt x="1134" y="1271"/>
                  </a:lnTo>
                  <a:lnTo>
                    <a:pt x="1151" y="1303"/>
                  </a:lnTo>
                  <a:lnTo>
                    <a:pt x="1166" y="1331"/>
                  </a:lnTo>
                  <a:lnTo>
                    <a:pt x="1181" y="1357"/>
                  </a:lnTo>
                  <a:lnTo>
                    <a:pt x="1193" y="1380"/>
                  </a:lnTo>
                  <a:lnTo>
                    <a:pt x="1203" y="1400"/>
                  </a:lnTo>
                  <a:lnTo>
                    <a:pt x="1211" y="1416"/>
                  </a:lnTo>
                  <a:lnTo>
                    <a:pt x="1218" y="1427"/>
                  </a:lnTo>
                  <a:lnTo>
                    <a:pt x="1223" y="1435"/>
                  </a:lnTo>
                  <a:lnTo>
                    <a:pt x="1224" y="1437"/>
                  </a:lnTo>
                  <a:lnTo>
                    <a:pt x="1229" y="1437"/>
                  </a:lnTo>
                  <a:lnTo>
                    <a:pt x="1245" y="1437"/>
                  </a:lnTo>
                  <a:lnTo>
                    <a:pt x="1270" y="1437"/>
                  </a:lnTo>
                  <a:lnTo>
                    <a:pt x="1302" y="1437"/>
                  </a:lnTo>
                  <a:lnTo>
                    <a:pt x="1341" y="1437"/>
                  </a:lnTo>
                  <a:lnTo>
                    <a:pt x="1384" y="1437"/>
                  </a:lnTo>
                  <a:lnTo>
                    <a:pt x="1431" y="1437"/>
                  </a:lnTo>
                  <a:lnTo>
                    <a:pt x="1478" y="1437"/>
                  </a:lnTo>
                  <a:lnTo>
                    <a:pt x="1525" y="1437"/>
                  </a:lnTo>
                  <a:lnTo>
                    <a:pt x="1571" y="1437"/>
                  </a:lnTo>
                  <a:lnTo>
                    <a:pt x="1615" y="1437"/>
                  </a:lnTo>
                  <a:lnTo>
                    <a:pt x="1653" y="1437"/>
                  </a:lnTo>
                  <a:lnTo>
                    <a:pt x="1687" y="1437"/>
                  </a:lnTo>
                  <a:lnTo>
                    <a:pt x="1712" y="1437"/>
                  </a:lnTo>
                  <a:lnTo>
                    <a:pt x="1729" y="1437"/>
                  </a:lnTo>
                  <a:lnTo>
                    <a:pt x="1734" y="1437"/>
                  </a:lnTo>
                  <a:lnTo>
                    <a:pt x="1733" y="1431"/>
                  </a:lnTo>
                  <a:lnTo>
                    <a:pt x="1732" y="1418"/>
                  </a:lnTo>
                  <a:lnTo>
                    <a:pt x="1729" y="1397"/>
                  </a:lnTo>
                  <a:lnTo>
                    <a:pt x="1725" y="1370"/>
                  </a:lnTo>
                  <a:lnTo>
                    <a:pt x="1722" y="1337"/>
                  </a:lnTo>
                  <a:lnTo>
                    <a:pt x="1717" y="1300"/>
                  </a:lnTo>
                  <a:lnTo>
                    <a:pt x="1713" y="1262"/>
                  </a:lnTo>
                  <a:lnTo>
                    <a:pt x="1707" y="1221"/>
                  </a:lnTo>
                  <a:lnTo>
                    <a:pt x="1703" y="1181"/>
                  </a:lnTo>
                  <a:lnTo>
                    <a:pt x="1698" y="1142"/>
                  </a:lnTo>
                  <a:lnTo>
                    <a:pt x="1694" y="1106"/>
                  </a:lnTo>
                  <a:lnTo>
                    <a:pt x="1690" y="1073"/>
                  </a:lnTo>
                  <a:lnTo>
                    <a:pt x="1687" y="1046"/>
                  </a:lnTo>
                  <a:lnTo>
                    <a:pt x="1685" y="1025"/>
                  </a:lnTo>
                  <a:lnTo>
                    <a:pt x="1683" y="1011"/>
                  </a:lnTo>
                  <a:lnTo>
                    <a:pt x="1683" y="1006"/>
                  </a:lnTo>
                  <a:lnTo>
                    <a:pt x="1685" y="1005"/>
                  </a:lnTo>
                  <a:lnTo>
                    <a:pt x="1690" y="1004"/>
                  </a:lnTo>
                  <a:lnTo>
                    <a:pt x="1701" y="1002"/>
                  </a:lnTo>
                  <a:lnTo>
                    <a:pt x="1714" y="999"/>
                  </a:lnTo>
                  <a:lnTo>
                    <a:pt x="1729" y="995"/>
                  </a:lnTo>
                  <a:lnTo>
                    <a:pt x="1747" y="990"/>
                  </a:lnTo>
                  <a:lnTo>
                    <a:pt x="1765" y="986"/>
                  </a:lnTo>
                  <a:lnTo>
                    <a:pt x="1784" y="981"/>
                  </a:lnTo>
                  <a:lnTo>
                    <a:pt x="1803" y="977"/>
                  </a:lnTo>
                  <a:lnTo>
                    <a:pt x="1821" y="973"/>
                  </a:lnTo>
                  <a:lnTo>
                    <a:pt x="1838" y="968"/>
                  </a:lnTo>
                  <a:lnTo>
                    <a:pt x="1853" y="964"/>
                  </a:lnTo>
                  <a:lnTo>
                    <a:pt x="1867" y="961"/>
                  </a:lnTo>
                  <a:lnTo>
                    <a:pt x="1877" y="959"/>
                  </a:lnTo>
                  <a:lnTo>
                    <a:pt x="1884" y="958"/>
                  </a:lnTo>
                  <a:lnTo>
                    <a:pt x="1886" y="957"/>
                  </a:lnTo>
                  <a:lnTo>
                    <a:pt x="1886" y="959"/>
                  </a:lnTo>
                  <a:lnTo>
                    <a:pt x="1888" y="965"/>
                  </a:lnTo>
                  <a:lnTo>
                    <a:pt x="1891" y="975"/>
                  </a:lnTo>
                  <a:lnTo>
                    <a:pt x="1894" y="987"/>
                  </a:lnTo>
                  <a:lnTo>
                    <a:pt x="1898" y="1004"/>
                  </a:lnTo>
                  <a:lnTo>
                    <a:pt x="1904" y="1023"/>
                  </a:lnTo>
                  <a:lnTo>
                    <a:pt x="1910" y="1045"/>
                  </a:lnTo>
                  <a:lnTo>
                    <a:pt x="1916" y="1069"/>
                  </a:lnTo>
                  <a:lnTo>
                    <a:pt x="1924" y="1095"/>
                  </a:lnTo>
                  <a:lnTo>
                    <a:pt x="1932" y="1123"/>
                  </a:lnTo>
                  <a:lnTo>
                    <a:pt x="1940" y="1153"/>
                  </a:lnTo>
                  <a:lnTo>
                    <a:pt x="1949" y="1184"/>
                  </a:lnTo>
                  <a:lnTo>
                    <a:pt x="1958" y="1216"/>
                  </a:lnTo>
                  <a:lnTo>
                    <a:pt x="1967" y="1249"/>
                  </a:lnTo>
                  <a:lnTo>
                    <a:pt x="1976" y="1282"/>
                  </a:lnTo>
                  <a:lnTo>
                    <a:pt x="1986" y="1315"/>
                  </a:lnTo>
                  <a:lnTo>
                    <a:pt x="1995" y="1350"/>
                  </a:lnTo>
                  <a:lnTo>
                    <a:pt x="2004" y="1382"/>
                  </a:lnTo>
                  <a:lnTo>
                    <a:pt x="2013" y="1416"/>
                  </a:lnTo>
                  <a:lnTo>
                    <a:pt x="2022" y="1447"/>
                  </a:lnTo>
                  <a:lnTo>
                    <a:pt x="2031" y="1479"/>
                  </a:lnTo>
                  <a:lnTo>
                    <a:pt x="2040" y="1508"/>
                  </a:lnTo>
                  <a:lnTo>
                    <a:pt x="2048" y="1536"/>
                  </a:lnTo>
                  <a:lnTo>
                    <a:pt x="2055" y="1562"/>
                  </a:lnTo>
                  <a:lnTo>
                    <a:pt x="2062" y="1587"/>
                  </a:lnTo>
                  <a:lnTo>
                    <a:pt x="2067" y="1609"/>
                  </a:lnTo>
                  <a:lnTo>
                    <a:pt x="2073" y="1627"/>
                  </a:lnTo>
                  <a:lnTo>
                    <a:pt x="2077" y="1644"/>
                  </a:lnTo>
                  <a:lnTo>
                    <a:pt x="2082" y="1657"/>
                  </a:lnTo>
                  <a:lnTo>
                    <a:pt x="2084" y="1666"/>
                  </a:lnTo>
                  <a:lnTo>
                    <a:pt x="2085" y="1672"/>
                  </a:lnTo>
                  <a:lnTo>
                    <a:pt x="2086" y="1675"/>
                  </a:lnTo>
                  <a:lnTo>
                    <a:pt x="1071" y="1962"/>
                  </a:lnTo>
                  <a:lnTo>
                    <a:pt x="1067" y="1957"/>
                  </a:lnTo>
                  <a:lnTo>
                    <a:pt x="1058" y="1944"/>
                  </a:lnTo>
                  <a:lnTo>
                    <a:pt x="1044" y="1923"/>
                  </a:lnTo>
                  <a:lnTo>
                    <a:pt x="1025" y="1893"/>
                  </a:lnTo>
                  <a:lnTo>
                    <a:pt x="1000" y="1858"/>
                  </a:lnTo>
                  <a:lnTo>
                    <a:pt x="972" y="1816"/>
                  </a:lnTo>
                  <a:lnTo>
                    <a:pt x="939" y="1768"/>
                  </a:lnTo>
                  <a:lnTo>
                    <a:pt x="903" y="1715"/>
                  </a:lnTo>
                  <a:lnTo>
                    <a:pt x="864" y="1658"/>
                  </a:lnTo>
                  <a:lnTo>
                    <a:pt x="822" y="1596"/>
                  </a:lnTo>
                  <a:lnTo>
                    <a:pt x="777" y="1530"/>
                  </a:lnTo>
                  <a:lnTo>
                    <a:pt x="731" y="1462"/>
                  </a:lnTo>
                  <a:lnTo>
                    <a:pt x="684" y="1392"/>
                  </a:lnTo>
                  <a:lnTo>
                    <a:pt x="634" y="1319"/>
                  </a:lnTo>
                  <a:lnTo>
                    <a:pt x="585" y="1247"/>
                  </a:lnTo>
                  <a:lnTo>
                    <a:pt x="534" y="1173"/>
                  </a:lnTo>
                  <a:lnTo>
                    <a:pt x="485" y="1098"/>
                  </a:lnTo>
                  <a:lnTo>
                    <a:pt x="434" y="1026"/>
                  </a:lnTo>
                  <a:lnTo>
                    <a:pt x="386" y="954"/>
                  </a:lnTo>
                  <a:lnTo>
                    <a:pt x="338" y="883"/>
                  </a:lnTo>
                  <a:lnTo>
                    <a:pt x="291" y="815"/>
                  </a:lnTo>
                  <a:lnTo>
                    <a:pt x="247" y="749"/>
                  </a:lnTo>
                  <a:lnTo>
                    <a:pt x="206" y="688"/>
                  </a:lnTo>
                  <a:lnTo>
                    <a:pt x="166" y="630"/>
                  </a:lnTo>
                  <a:lnTo>
                    <a:pt x="130" y="578"/>
                  </a:lnTo>
                  <a:lnTo>
                    <a:pt x="98" y="529"/>
                  </a:lnTo>
                  <a:lnTo>
                    <a:pt x="70" y="487"/>
                  </a:lnTo>
                  <a:lnTo>
                    <a:pt x="46" y="452"/>
                  </a:lnTo>
                  <a:lnTo>
                    <a:pt x="26" y="422"/>
                  </a:lnTo>
                  <a:lnTo>
                    <a:pt x="12" y="402"/>
                  </a:lnTo>
                  <a:lnTo>
                    <a:pt x="3" y="388"/>
                  </a:lnTo>
                  <a:lnTo>
                    <a:pt x="0" y="384"/>
                  </a:lnTo>
                  <a:lnTo>
                    <a:pt x="3" y="383"/>
                  </a:lnTo>
                  <a:lnTo>
                    <a:pt x="15" y="380"/>
                  </a:lnTo>
                  <a:lnTo>
                    <a:pt x="31" y="374"/>
                  </a:lnTo>
                  <a:lnTo>
                    <a:pt x="54" y="367"/>
                  </a:lnTo>
                  <a:lnTo>
                    <a:pt x="83" y="359"/>
                  </a:lnTo>
                  <a:lnTo>
                    <a:pt x="117" y="348"/>
                  </a:lnTo>
                  <a:lnTo>
                    <a:pt x="155" y="337"/>
                  </a:lnTo>
                  <a:lnTo>
                    <a:pt x="198" y="324"/>
                  </a:lnTo>
                  <a:lnTo>
                    <a:pt x="245" y="309"/>
                  </a:lnTo>
                  <a:lnTo>
                    <a:pt x="295" y="295"/>
                  </a:lnTo>
                  <a:lnTo>
                    <a:pt x="347" y="279"/>
                  </a:lnTo>
                  <a:lnTo>
                    <a:pt x="403" y="262"/>
                  </a:lnTo>
                  <a:lnTo>
                    <a:pt x="459" y="245"/>
                  </a:lnTo>
                  <a:lnTo>
                    <a:pt x="517" y="228"/>
                  </a:lnTo>
                  <a:lnTo>
                    <a:pt x="577" y="210"/>
                  </a:lnTo>
                  <a:lnTo>
                    <a:pt x="637" y="192"/>
                  </a:lnTo>
                  <a:lnTo>
                    <a:pt x="696" y="174"/>
                  </a:lnTo>
                  <a:lnTo>
                    <a:pt x="756" y="156"/>
                  </a:lnTo>
                  <a:lnTo>
                    <a:pt x="813" y="139"/>
                  </a:lnTo>
                  <a:lnTo>
                    <a:pt x="870" y="122"/>
                  </a:lnTo>
                  <a:lnTo>
                    <a:pt x="926" y="105"/>
                  </a:lnTo>
                  <a:lnTo>
                    <a:pt x="978" y="89"/>
                  </a:lnTo>
                  <a:lnTo>
                    <a:pt x="1028" y="75"/>
                  </a:lnTo>
                  <a:lnTo>
                    <a:pt x="1075" y="60"/>
                  </a:lnTo>
                  <a:lnTo>
                    <a:pt x="1118" y="47"/>
                  </a:lnTo>
                  <a:lnTo>
                    <a:pt x="1157" y="36"/>
                  </a:lnTo>
                  <a:lnTo>
                    <a:pt x="1191" y="25"/>
                  </a:lnTo>
                  <a:lnTo>
                    <a:pt x="1220" y="17"/>
                  </a:lnTo>
                  <a:lnTo>
                    <a:pt x="1243" y="10"/>
                  </a:lnTo>
                  <a:lnTo>
                    <a:pt x="1261" y="4"/>
                  </a:lnTo>
                  <a:lnTo>
                    <a:pt x="1272" y="1"/>
                  </a:lnTo>
                  <a:lnTo>
                    <a:pt x="1275" y="0"/>
                  </a:lnTo>
                  <a:lnTo>
                    <a:pt x="1283" y="7"/>
                  </a:lnTo>
                  <a:lnTo>
                    <a:pt x="1309" y="25"/>
                  </a:lnTo>
                  <a:lnTo>
                    <a:pt x="1350" y="56"/>
                  </a:lnTo>
                  <a:lnTo>
                    <a:pt x="1404" y="97"/>
                  </a:lnTo>
                  <a:lnTo>
                    <a:pt x="1472" y="148"/>
                  </a:lnTo>
                  <a:lnTo>
                    <a:pt x="1552" y="208"/>
                  </a:lnTo>
                  <a:lnTo>
                    <a:pt x="1643" y="276"/>
                  </a:lnTo>
                  <a:lnTo>
                    <a:pt x="1744" y="351"/>
                  </a:lnTo>
                  <a:lnTo>
                    <a:pt x="1853" y="434"/>
                  </a:lnTo>
                  <a:lnTo>
                    <a:pt x="1972" y="521"/>
                  </a:lnTo>
                  <a:lnTo>
                    <a:pt x="2095" y="614"/>
                  </a:lnTo>
                  <a:lnTo>
                    <a:pt x="2225" y="712"/>
                  </a:lnTo>
                  <a:lnTo>
                    <a:pt x="2358" y="811"/>
                  </a:lnTo>
                  <a:lnTo>
                    <a:pt x="2497" y="914"/>
                  </a:lnTo>
                  <a:lnTo>
                    <a:pt x="2636" y="1019"/>
                  </a:lnTo>
                  <a:lnTo>
                    <a:pt x="2777" y="1123"/>
                  </a:lnTo>
                  <a:lnTo>
                    <a:pt x="2917" y="1229"/>
                  </a:lnTo>
                  <a:lnTo>
                    <a:pt x="3057" y="1334"/>
                  </a:lnTo>
                  <a:lnTo>
                    <a:pt x="3194" y="1437"/>
                  </a:lnTo>
                  <a:lnTo>
                    <a:pt x="3328" y="1536"/>
                  </a:lnTo>
                  <a:lnTo>
                    <a:pt x="3458" y="1634"/>
                  </a:lnTo>
                  <a:lnTo>
                    <a:pt x="3582" y="1727"/>
                  </a:lnTo>
                  <a:lnTo>
                    <a:pt x="3700" y="1814"/>
                  </a:lnTo>
                  <a:lnTo>
                    <a:pt x="3809" y="1897"/>
                  </a:lnTo>
                  <a:lnTo>
                    <a:pt x="3911" y="1972"/>
                  </a:lnTo>
                  <a:lnTo>
                    <a:pt x="4002" y="2040"/>
                  </a:lnTo>
                  <a:lnTo>
                    <a:pt x="4083" y="2100"/>
                  </a:lnTo>
                  <a:lnTo>
                    <a:pt x="4150" y="2151"/>
                  </a:lnTo>
                  <a:lnTo>
                    <a:pt x="4205" y="2192"/>
                  </a:lnTo>
                  <a:lnTo>
                    <a:pt x="4246" y="2222"/>
                  </a:lnTo>
                  <a:lnTo>
                    <a:pt x="4270" y="2241"/>
                  </a:lnTo>
                  <a:lnTo>
                    <a:pt x="4279" y="2248"/>
                  </a:lnTo>
                  <a:lnTo>
                    <a:pt x="4993" y="2200"/>
                  </a:lnTo>
                  <a:lnTo>
                    <a:pt x="4841" y="957"/>
                  </a:lnTo>
                  <a:lnTo>
                    <a:pt x="4432" y="861"/>
                  </a:lnTo>
                  <a:lnTo>
                    <a:pt x="4177" y="1243"/>
                  </a:lnTo>
                  <a:lnTo>
                    <a:pt x="4585" y="1291"/>
                  </a:lnTo>
                  <a:lnTo>
                    <a:pt x="4432" y="1579"/>
                  </a:lnTo>
                  <a:lnTo>
                    <a:pt x="3871" y="1386"/>
                  </a:lnTo>
                  <a:lnTo>
                    <a:pt x="4177" y="575"/>
                  </a:lnTo>
                  <a:lnTo>
                    <a:pt x="4993" y="575"/>
                  </a:lnTo>
                  <a:lnTo>
                    <a:pt x="5300" y="2104"/>
                  </a:lnTo>
                  <a:lnTo>
                    <a:pt x="5707" y="2104"/>
                  </a:lnTo>
                  <a:lnTo>
                    <a:pt x="7696" y="193"/>
                  </a:lnTo>
                  <a:lnTo>
                    <a:pt x="8513" y="335"/>
                  </a:lnTo>
                  <a:lnTo>
                    <a:pt x="7953" y="1338"/>
                  </a:lnTo>
                  <a:lnTo>
                    <a:pt x="7134" y="1338"/>
                  </a:lnTo>
                  <a:lnTo>
                    <a:pt x="7236" y="1101"/>
                  </a:lnTo>
                  <a:lnTo>
                    <a:pt x="7799" y="1053"/>
                  </a:lnTo>
                  <a:lnTo>
                    <a:pt x="8002" y="575"/>
                  </a:lnTo>
                  <a:lnTo>
                    <a:pt x="7392" y="671"/>
                  </a:lnTo>
                  <a:lnTo>
                    <a:pt x="6064" y="2010"/>
                  </a:lnTo>
                  <a:lnTo>
                    <a:pt x="7850" y="1819"/>
                  </a:lnTo>
                  <a:lnTo>
                    <a:pt x="8002" y="3014"/>
                  </a:lnTo>
                  <a:lnTo>
                    <a:pt x="8462" y="4640"/>
                  </a:lnTo>
                  <a:lnTo>
                    <a:pt x="8002" y="4735"/>
                  </a:lnTo>
                  <a:lnTo>
                    <a:pt x="7953" y="5406"/>
                  </a:lnTo>
                  <a:lnTo>
                    <a:pt x="7794" y="5998"/>
                  </a:lnTo>
                  <a:lnTo>
                    <a:pt x="7647" y="6553"/>
                  </a:lnTo>
                  <a:lnTo>
                    <a:pt x="7901" y="7173"/>
                  </a:lnTo>
                  <a:lnTo>
                    <a:pt x="8054" y="7748"/>
                  </a:lnTo>
                  <a:lnTo>
                    <a:pt x="8054" y="8178"/>
                  </a:lnTo>
                  <a:lnTo>
                    <a:pt x="7901" y="8321"/>
                  </a:lnTo>
                  <a:lnTo>
                    <a:pt x="7595" y="8321"/>
                  </a:lnTo>
                  <a:lnTo>
                    <a:pt x="7288" y="8178"/>
                  </a:lnTo>
                  <a:lnTo>
                    <a:pt x="7034" y="7986"/>
                  </a:lnTo>
                  <a:lnTo>
                    <a:pt x="7034" y="8178"/>
                  </a:lnTo>
                  <a:lnTo>
                    <a:pt x="6269" y="8035"/>
                  </a:lnTo>
                  <a:lnTo>
                    <a:pt x="5656" y="8035"/>
                  </a:lnTo>
                  <a:lnTo>
                    <a:pt x="4789" y="8035"/>
                  </a:lnTo>
                  <a:lnTo>
                    <a:pt x="3923" y="8178"/>
                  </a:lnTo>
                  <a:lnTo>
                    <a:pt x="3208" y="8369"/>
                  </a:lnTo>
                  <a:lnTo>
                    <a:pt x="2598" y="8609"/>
                  </a:lnTo>
                  <a:lnTo>
                    <a:pt x="1784" y="8892"/>
                  </a:lnTo>
                  <a:lnTo>
                    <a:pt x="1933" y="8656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48" name="Freeform 8"/>
            <p:cNvSpPr>
              <a:spLocks/>
            </p:cNvSpPr>
            <p:nvPr/>
          </p:nvSpPr>
          <p:spPr bwMode="auto">
            <a:xfrm>
              <a:off x="1565" y="1617"/>
              <a:ext cx="861" cy="352"/>
            </a:xfrm>
            <a:custGeom>
              <a:avLst/>
              <a:gdLst>
                <a:gd name="T0" fmla="*/ 596 w 1987"/>
                <a:gd name="T1" fmla="*/ 929 h 929"/>
                <a:gd name="T2" fmla="*/ 351 w 1987"/>
                <a:gd name="T3" fmla="*/ 543 h 929"/>
                <a:gd name="T4" fmla="*/ 346 w 1987"/>
                <a:gd name="T5" fmla="*/ 538 h 929"/>
                <a:gd name="T6" fmla="*/ 335 w 1987"/>
                <a:gd name="T7" fmla="*/ 523 h 929"/>
                <a:gd name="T8" fmla="*/ 317 w 1987"/>
                <a:gd name="T9" fmla="*/ 501 h 929"/>
                <a:gd name="T10" fmla="*/ 293 w 1987"/>
                <a:gd name="T11" fmla="*/ 472 h 929"/>
                <a:gd name="T12" fmla="*/ 265 w 1987"/>
                <a:gd name="T13" fmla="*/ 439 h 929"/>
                <a:gd name="T14" fmla="*/ 235 w 1987"/>
                <a:gd name="T15" fmla="*/ 400 h 929"/>
                <a:gd name="T16" fmla="*/ 202 w 1987"/>
                <a:gd name="T17" fmla="*/ 359 h 929"/>
                <a:gd name="T18" fmla="*/ 169 w 1987"/>
                <a:gd name="T19" fmla="*/ 316 h 929"/>
                <a:gd name="T20" fmla="*/ 135 w 1987"/>
                <a:gd name="T21" fmla="*/ 274 h 929"/>
                <a:gd name="T22" fmla="*/ 102 w 1987"/>
                <a:gd name="T23" fmla="*/ 233 h 929"/>
                <a:gd name="T24" fmla="*/ 73 w 1987"/>
                <a:gd name="T25" fmla="*/ 194 h 929"/>
                <a:gd name="T26" fmla="*/ 47 w 1987"/>
                <a:gd name="T27" fmla="*/ 161 h 929"/>
                <a:gd name="T28" fmla="*/ 25 w 1987"/>
                <a:gd name="T29" fmla="*/ 132 h 929"/>
                <a:gd name="T30" fmla="*/ 10 w 1987"/>
                <a:gd name="T31" fmla="*/ 110 h 929"/>
                <a:gd name="T32" fmla="*/ 1 w 1987"/>
                <a:gd name="T33" fmla="*/ 95 h 929"/>
                <a:gd name="T34" fmla="*/ 0 w 1987"/>
                <a:gd name="T35" fmla="*/ 90 h 929"/>
                <a:gd name="T36" fmla="*/ 4 w 1987"/>
                <a:gd name="T37" fmla="*/ 90 h 929"/>
                <a:gd name="T38" fmla="*/ 12 w 1987"/>
                <a:gd name="T39" fmla="*/ 89 h 929"/>
                <a:gd name="T40" fmla="*/ 23 w 1987"/>
                <a:gd name="T41" fmla="*/ 89 h 929"/>
                <a:gd name="T42" fmla="*/ 39 w 1987"/>
                <a:gd name="T43" fmla="*/ 88 h 929"/>
                <a:gd name="T44" fmla="*/ 58 w 1987"/>
                <a:gd name="T45" fmla="*/ 86 h 929"/>
                <a:gd name="T46" fmla="*/ 80 w 1987"/>
                <a:gd name="T47" fmla="*/ 84 h 929"/>
                <a:gd name="T48" fmla="*/ 104 w 1987"/>
                <a:gd name="T49" fmla="*/ 83 h 929"/>
                <a:gd name="T50" fmla="*/ 131 w 1987"/>
                <a:gd name="T51" fmla="*/ 81 h 929"/>
                <a:gd name="T52" fmla="*/ 160 w 1987"/>
                <a:gd name="T53" fmla="*/ 79 h 929"/>
                <a:gd name="T54" fmla="*/ 191 w 1987"/>
                <a:gd name="T55" fmla="*/ 77 h 929"/>
                <a:gd name="T56" fmla="*/ 224 w 1987"/>
                <a:gd name="T57" fmla="*/ 75 h 929"/>
                <a:gd name="T58" fmla="*/ 257 w 1987"/>
                <a:gd name="T59" fmla="*/ 73 h 929"/>
                <a:gd name="T60" fmla="*/ 292 w 1987"/>
                <a:gd name="T61" fmla="*/ 71 h 929"/>
                <a:gd name="T62" fmla="*/ 328 w 1987"/>
                <a:gd name="T63" fmla="*/ 68 h 929"/>
                <a:gd name="T64" fmla="*/ 364 w 1987"/>
                <a:gd name="T65" fmla="*/ 66 h 929"/>
                <a:gd name="T66" fmla="*/ 400 w 1987"/>
                <a:gd name="T67" fmla="*/ 62 h 929"/>
                <a:gd name="T68" fmla="*/ 437 w 1987"/>
                <a:gd name="T69" fmla="*/ 60 h 929"/>
                <a:gd name="T70" fmla="*/ 473 w 1987"/>
                <a:gd name="T71" fmla="*/ 58 h 929"/>
                <a:gd name="T72" fmla="*/ 508 w 1987"/>
                <a:gd name="T73" fmla="*/ 55 h 929"/>
                <a:gd name="T74" fmla="*/ 543 w 1987"/>
                <a:gd name="T75" fmla="*/ 53 h 929"/>
                <a:gd name="T76" fmla="*/ 577 w 1987"/>
                <a:gd name="T77" fmla="*/ 51 h 929"/>
                <a:gd name="T78" fmla="*/ 608 w 1987"/>
                <a:gd name="T79" fmla="*/ 49 h 929"/>
                <a:gd name="T80" fmla="*/ 639 w 1987"/>
                <a:gd name="T81" fmla="*/ 47 h 929"/>
                <a:gd name="T82" fmla="*/ 667 w 1987"/>
                <a:gd name="T83" fmla="*/ 45 h 929"/>
                <a:gd name="T84" fmla="*/ 693 w 1987"/>
                <a:gd name="T85" fmla="*/ 42 h 929"/>
                <a:gd name="T86" fmla="*/ 716 w 1987"/>
                <a:gd name="T87" fmla="*/ 41 h 929"/>
                <a:gd name="T88" fmla="*/ 737 w 1987"/>
                <a:gd name="T89" fmla="*/ 39 h 929"/>
                <a:gd name="T90" fmla="*/ 755 w 1987"/>
                <a:gd name="T91" fmla="*/ 38 h 929"/>
                <a:gd name="T92" fmla="*/ 768 w 1987"/>
                <a:gd name="T93" fmla="*/ 37 h 929"/>
                <a:gd name="T94" fmla="*/ 778 w 1987"/>
                <a:gd name="T95" fmla="*/ 37 h 929"/>
                <a:gd name="T96" fmla="*/ 785 w 1987"/>
                <a:gd name="T97" fmla="*/ 36 h 929"/>
                <a:gd name="T98" fmla="*/ 787 w 1987"/>
                <a:gd name="T99" fmla="*/ 36 h 929"/>
                <a:gd name="T100" fmla="*/ 1597 w 1987"/>
                <a:gd name="T101" fmla="*/ 0 h 929"/>
                <a:gd name="T102" fmla="*/ 1987 w 1987"/>
                <a:gd name="T103" fmla="*/ 912 h 929"/>
                <a:gd name="T104" fmla="*/ 1461 w 1987"/>
                <a:gd name="T105" fmla="*/ 800 h 929"/>
                <a:gd name="T106" fmla="*/ 1156 w 1987"/>
                <a:gd name="T107" fmla="*/ 792 h 929"/>
                <a:gd name="T108" fmla="*/ 854 w 1987"/>
                <a:gd name="T109" fmla="*/ 830 h 929"/>
                <a:gd name="T110" fmla="*/ 596 w 1987"/>
                <a:gd name="T111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87" h="929">
                  <a:moveTo>
                    <a:pt x="596" y="929"/>
                  </a:moveTo>
                  <a:lnTo>
                    <a:pt x="351" y="543"/>
                  </a:lnTo>
                  <a:lnTo>
                    <a:pt x="346" y="538"/>
                  </a:lnTo>
                  <a:lnTo>
                    <a:pt x="335" y="523"/>
                  </a:lnTo>
                  <a:lnTo>
                    <a:pt x="317" y="501"/>
                  </a:lnTo>
                  <a:lnTo>
                    <a:pt x="293" y="472"/>
                  </a:lnTo>
                  <a:lnTo>
                    <a:pt x="265" y="439"/>
                  </a:lnTo>
                  <a:lnTo>
                    <a:pt x="235" y="400"/>
                  </a:lnTo>
                  <a:lnTo>
                    <a:pt x="202" y="359"/>
                  </a:lnTo>
                  <a:lnTo>
                    <a:pt x="169" y="316"/>
                  </a:lnTo>
                  <a:lnTo>
                    <a:pt x="135" y="274"/>
                  </a:lnTo>
                  <a:lnTo>
                    <a:pt x="102" y="233"/>
                  </a:lnTo>
                  <a:lnTo>
                    <a:pt x="73" y="194"/>
                  </a:lnTo>
                  <a:lnTo>
                    <a:pt x="47" y="161"/>
                  </a:lnTo>
                  <a:lnTo>
                    <a:pt x="25" y="132"/>
                  </a:lnTo>
                  <a:lnTo>
                    <a:pt x="10" y="110"/>
                  </a:lnTo>
                  <a:lnTo>
                    <a:pt x="1" y="95"/>
                  </a:lnTo>
                  <a:lnTo>
                    <a:pt x="0" y="90"/>
                  </a:lnTo>
                  <a:lnTo>
                    <a:pt x="4" y="90"/>
                  </a:lnTo>
                  <a:lnTo>
                    <a:pt x="12" y="89"/>
                  </a:lnTo>
                  <a:lnTo>
                    <a:pt x="23" y="89"/>
                  </a:lnTo>
                  <a:lnTo>
                    <a:pt x="39" y="88"/>
                  </a:lnTo>
                  <a:lnTo>
                    <a:pt x="58" y="86"/>
                  </a:lnTo>
                  <a:lnTo>
                    <a:pt x="80" y="84"/>
                  </a:lnTo>
                  <a:lnTo>
                    <a:pt x="104" y="83"/>
                  </a:lnTo>
                  <a:lnTo>
                    <a:pt x="131" y="81"/>
                  </a:lnTo>
                  <a:lnTo>
                    <a:pt x="160" y="79"/>
                  </a:lnTo>
                  <a:lnTo>
                    <a:pt x="191" y="77"/>
                  </a:lnTo>
                  <a:lnTo>
                    <a:pt x="224" y="75"/>
                  </a:lnTo>
                  <a:lnTo>
                    <a:pt x="257" y="73"/>
                  </a:lnTo>
                  <a:lnTo>
                    <a:pt x="292" y="71"/>
                  </a:lnTo>
                  <a:lnTo>
                    <a:pt x="328" y="68"/>
                  </a:lnTo>
                  <a:lnTo>
                    <a:pt x="364" y="66"/>
                  </a:lnTo>
                  <a:lnTo>
                    <a:pt x="400" y="62"/>
                  </a:lnTo>
                  <a:lnTo>
                    <a:pt x="437" y="60"/>
                  </a:lnTo>
                  <a:lnTo>
                    <a:pt x="473" y="58"/>
                  </a:lnTo>
                  <a:lnTo>
                    <a:pt x="508" y="55"/>
                  </a:lnTo>
                  <a:lnTo>
                    <a:pt x="543" y="53"/>
                  </a:lnTo>
                  <a:lnTo>
                    <a:pt x="577" y="51"/>
                  </a:lnTo>
                  <a:lnTo>
                    <a:pt x="608" y="49"/>
                  </a:lnTo>
                  <a:lnTo>
                    <a:pt x="639" y="47"/>
                  </a:lnTo>
                  <a:lnTo>
                    <a:pt x="667" y="45"/>
                  </a:lnTo>
                  <a:lnTo>
                    <a:pt x="693" y="42"/>
                  </a:lnTo>
                  <a:lnTo>
                    <a:pt x="716" y="41"/>
                  </a:lnTo>
                  <a:lnTo>
                    <a:pt x="737" y="39"/>
                  </a:lnTo>
                  <a:lnTo>
                    <a:pt x="755" y="38"/>
                  </a:lnTo>
                  <a:lnTo>
                    <a:pt x="768" y="37"/>
                  </a:lnTo>
                  <a:lnTo>
                    <a:pt x="778" y="37"/>
                  </a:lnTo>
                  <a:lnTo>
                    <a:pt x="785" y="36"/>
                  </a:lnTo>
                  <a:lnTo>
                    <a:pt x="787" y="36"/>
                  </a:lnTo>
                  <a:lnTo>
                    <a:pt x="1597" y="0"/>
                  </a:lnTo>
                  <a:lnTo>
                    <a:pt x="1987" y="912"/>
                  </a:lnTo>
                  <a:lnTo>
                    <a:pt x="1461" y="800"/>
                  </a:lnTo>
                  <a:lnTo>
                    <a:pt x="1156" y="792"/>
                  </a:lnTo>
                  <a:lnTo>
                    <a:pt x="854" y="830"/>
                  </a:lnTo>
                  <a:lnTo>
                    <a:pt x="596" y="929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49" name="Freeform 9"/>
            <p:cNvSpPr>
              <a:spLocks/>
            </p:cNvSpPr>
            <p:nvPr/>
          </p:nvSpPr>
          <p:spPr bwMode="auto">
            <a:xfrm>
              <a:off x="3115" y="1440"/>
              <a:ext cx="714" cy="449"/>
            </a:xfrm>
            <a:custGeom>
              <a:avLst/>
              <a:gdLst>
                <a:gd name="T0" fmla="*/ 0 w 1434"/>
                <a:gd name="T1" fmla="*/ 1066 h 1186"/>
                <a:gd name="T2" fmla="*/ 1283 w 1434"/>
                <a:gd name="T3" fmla="*/ 0 h 1186"/>
                <a:gd name="T4" fmla="*/ 1434 w 1434"/>
                <a:gd name="T5" fmla="*/ 141 h 1186"/>
                <a:gd name="T6" fmla="*/ 91 w 1434"/>
                <a:gd name="T7" fmla="*/ 1186 h 1186"/>
                <a:gd name="T8" fmla="*/ 0 w 1434"/>
                <a:gd name="T9" fmla="*/ 106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186">
                  <a:moveTo>
                    <a:pt x="0" y="1066"/>
                  </a:moveTo>
                  <a:lnTo>
                    <a:pt x="1283" y="0"/>
                  </a:lnTo>
                  <a:lnTo>
                    <a:pt x="1434" y="141"/>
                  </a:lnTo>
                  <a:lnTo>
                    <a:pt x="91" y="1186"/>
                  </a:lnTo>
                  <a:lnTo>
                    <a:pt x="0" y="10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50" name="Freeform 10"/>
            <p:cNvSpPr>
              <a:spLocks/>
            </p:cNvSpPr>
            <p:nvPr/>
          </p:nvSpPr>
          <p:spPr bwMode="auto">
            <a:xfrm>
              <a:off x="1869" y="1678"/>
              <a:ext cx="502" cy="223"/>
            </a:xfrm>
            <a:custGeom>
              <a:avLst/>
              <a:gdLst>
                <a:gd name="T0" fmla="*/ 0 w 1006"/>
                <a:gd name="T1" fmla="*/ 156 h 591"/>
                <a:gd name="T2" fmla="*/ 90 w 1006"/>
                <a:gd name="T3" fmla="*/ 0 h 591"/>
                <a:gd name="T4" fmla="*/ 1006 w 1006"/>
                <a:gd name="T5" fmla="*/ 434 h 591"/>
                <a:gd name="T6" fmla="*/ 1003 w 1006"/>
                <a:gd name="T7" fmla="*/ 441 h 591"/>
                <a:gd name="T8" fmla="*/ 996 w 1006"/>
                <a:gd name="T9" fmla="*/ 459 h 591"/>
                <a:gd name="T10" fmla="*/ 985 w 1006"/>
                <a:gd name="T11" fmla="*/ 484 h 591"/>
                <a:gd name="T12" fmla="*/ 972 w 1006"/>
                <a:gd name="T13" fmla="*/ 513 h 591"/>
                <a:gd name="T14" fmla="*/ 960 w 1006"/>
                <a:gd name="T15" fmla="*/ 541 h 591"/>
                <a:gd name="T16" fmla="*/ 949 w 1006"/>
                <a:gd name="T17" fmla="*/ 567 h 591"/>
                <a:gd name="T18" fmla="*/ 942 w 1006"/>
                <a:gd name="T19" fmla="*/ 584 h 591"/>
                <a:gd name="T20" fmla="*/ 939 w 1006"/>
                <a:gd name="T21" fmla="*/ 591 h 591"/>
                <a:gd name="T22" fmla="*/ 0 w 1006"/>
                <a:gd name="T23" fmla="*/ 156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6" h="591">
                  <a:moveTo>
                    <a:pt x="0" y="156"/>
                  </a:moveTo>
                  <a:lnTo>
                    <a:pt x="90" y="0"/>
                  </a:lnTo>
                  <a:lnTo>
                    <a:pt x="1006" y="434"/>
                  </a:lnTo>
                  <a:lnTo>
                    <a:pt x="1003" y="441"/>
                  </a:lnTo>
                  <a:lnTo>
                    <a:pt x="996" y="459"/>
                  </a:lnTo>
                  <a:lnTo>
                    <a:pt x="985" y="484"/>
                  </a:lnTo>
                  <a:lnTo>
                    <a:pt x="972" y="513"/>
                  </a:lnTo>
                  <a:lnTo>
                    <a:pt x="960" y="541"/>
                  </a:lnTo>
                  <a:lnTo>
                    <a:pt x="949" y="567"/>
                  </a:lnTo>
                  <a:lnTo>
                    <a:pt x="942" y="584"/>
                  </a:lnTo>
                  <a:lnTo>
                    <a:pt x="939" y="591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61451" name="Group 11"/>
            <p:cNvGrpSpPr>
              <a:grpSpLocks/>
            </p:cNvGrpSpPr>
            <p:nvPr/>
          </p:nvGrpSpPr>
          <p:grpSpPr bwMode="auto">
            <a:xfrm rot="685505">
              <a:off x="1973" y="1888"/>
              <a:ext cx="869" cy="736"/>
              <a:chOff x="1927" y="1842"/>
              <a:chExt cx="869" cy="736"/>
            </a:xfrm>
          </p:grpSpPr>
          <p:sp>
            <p:nvSpPr>
              <p:cNvPr id="61452" name="Freeform 12"/>
              <p:cNvSpPr>
                <a:spLocks/>
              </p:cNvSpPr>
              <p:nvPr/>
            </p:nvSpPr>
            <p:spPr bwMode="auto">
              <a:xfrm rot="9600557">
                <a:off x="1941" y="2160"/>
                <a:ext cx="855" cy="337"/>
              </a:xfrm>
              <a:custGeom>
                <a:avLst/>
                <a:gdLst>
                  <a:gd name="T0" fmla="*/ 234 w 2184"/>
                  <a:gd name="T1" fmla="*/ 62 h 959"/>
                  <a:gd name="T2" fmla="*/ 688 w 2184"/>
                  <a:gd name="T3" fmla="*/ 0 h 959"/>
                  <a:gd name="T4" fmla="*/ 1280 w 2184"/>
                  <a:gd name="T5" fmla="*/ 84 h 959"/>
                  <a:gd name="T6" fmla="*/ 1569 w 2184"/>
                  <a:gd name="T7" fmla="*/ 189 h 959"/>
                  <a:gd name="T8" fmla="*/ 1588 w 2184"/>
                  <a:gd name="T9" fmla="*/ 200 h 959"/>
                  <a:gd name="T10" fmla="*/ 1620 w 2184"/>
                  <a:gd name="T11" fmla="*/ 218 h 959"/>
                  <a:gd name="T12" fmla="*/ 1661 w 2184"/>
                  <a:gd name="T13" fmla="*/ 241 h 959"/>
                  <a:gd name="T14" fmla="*/ 1705 w 2184"/>
                  <a:gd name="T15" fmla="*/ 265 h 959"/>
                  <a:gd name="T16" fmla="*/ 1745 w 2184"/>
                  <a:gd name="T17" fmla="*/ 288 h 959"/>
                  <a:gd name="T18" fmla="*/ 1778 w 2184"/>
                  <a:gd name="T19" fmla="*/ 307 h 959"/>
                  <a:gd name="T20" fmla="*/ 1797 w 2184"/>
                  <a:gd name="T21" fmla="*/ 317 h 959"/>
                  <a:gd name="T22" fmla="*/ 1801 w 2184"/>
                  <a:gd name="T23" fmla="*/ 320 h 959"/>
                  <a:gd name="T24" fmla="*/ 1817 w 2184"/>
                  <a:gd name="T25" fmla="*/ 334 h 959"/>
                  <a:gd name="T26" fmla="*/ 1845 w 2184"/>
                  <a:gd name="T27" fmla="*/ 357 h 959"/>
                  <a:gd name="T28" fmla="*/ 1880 w 2184"/>
                  <a:gd name="T29" fmla="*/ 386 h 959"/>
                  <a:gd name="T30" fmla="*/ 1918 w 2184"/>
                  <a:gd name="T31" fmla="*/ 417 h 959"/>
                  <a:gd name="T32" fmla="*/ 1953 w 2184"/>
                  <a:gd name="T33" fmla="*/ 445 h 959"/>
                  <a:gd name="T34" fmla="*/ 1981 w 2184"/>
                  <a:gd name="T35" fmla="*/ 468 h 959"/>
                  <a:gd name="T36" fmla="*/ 1997 w 2184"/>
                  <a:gd name="T37" fmla="*/ 482 h 959"/>
                  <a:gd name="T38" fmla="*/ 2000 w 2184"/>
                  <a:gd name="T39" fmla="*/ 486 h 959"/>
                  <a:gd name="T40" fmla="*/ 2013 w 2184"/>
                  <a:gd name="T41" fmla="*/ 504 h 959"/>
                  <a:gd name="T42" fmla="*/ 2033 w 2184"/>
                  <a:gd name="T43" fmla="*/ 533 h 959"/>
                  <a:gd name="T44" fmla="*/ 2059 w 2184"/>
                  <a:gd name="T45" fmla="*/ 571 h 959"/>
                  <a:gd name="T46" fmla="*/ 2087 w 2184"/>
                  <a:gd name="T47" fmla="*/ 610 h 959"/>
                  <a:gd name="T48" fmla="*/ 2113 w 2184"/>
                  <a:gd name="T49" fmla="*/ 647 h 959"/>
                  <a:gd name="T50" fmla="*/ 2133 w 2184"/>
                  <a:gd name="T51" fmla="*/ 677 h 959"/>
                  <a:gd name="T52" fmla="*/ 2146 w 2184"/>
                  <a:gd name="T53" fmla="*/ 693 h 959"/>
                  <a:gd name="T54" fmla="*/ 2148 w 2184"/>
                  <a:gd name="T55" fmla="*/ 703 h 959"/>
                  <a:gd name="T56" fmla="*/ 2158 w 2184"/>
                  <a:gd name="T57" fmla="*/ 746 h 959"/>
                  <a:gd name="T58" fmla="*/ 2173 w 2184"/>
                  <a:gd name="T59" fmla="*/ 802 h 959"/>
                  <a:gd name="T60" fmla="*/ 2183 w 2184"/>
                  <a:gd name="T61" fmla="*/ 844 h 959"/>
                  <a:gd name="T62" fmla="*/ 2184 w 2184"/>
                  <a:gd name="T63" fmla="*/ 856 h 959"/>
                  <a:gd name="T64" fmla="*/ 2180 w 2184"/>
                  <a:gd name="T65" fmla="*/ 885 h 959"/>
                  <a:gd name="T66" fmla="*/ 2175 w 2184"/>
                  <a:gd name="T67" fmla="*/ 925 h 959"/>
                  <a:gd name="T68" fmla="*/ 2171 w 2184"/>
                  <a:gd name="T69" fmla="*/ 954 h 959"/>
                  <a:gd name="T70" fmla="*/ 0 w 2184"/>
                  <a:gd name="T71" fmla="*/ 179 h 9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84" h="959">
                    <a:moveTo>
                      <a:pt x="0" y="179"/>
                    </a:moveTo>
                    <a:lnTo>
                      <a:pt x="234" y="62"/>
                    </a:lnTo>
                    <a:lnTo>
                      <a:pt x="461" y="0"/>
                    </a:lnTo>
                    <a:lnTo>
                      <a:pt x="688" y="0"/>
                    </a:lnTo>
                    <a:lnTo>
                      <a:pt x="985" y="13"/>
                    </a:lnTo>
                    <a:lnTo>
                      <a:pt x="1280" y="84"/>
                    </a:lnTo>
                    <a:lnTo>
                      <a:pt x="1566" y="187"/>
                    </a:lnTo>
                    <a:lnTo>
                      <a:pt x="1569" y="189"/>
                    </a:lnTo>
                    <a:lnTo>
                      <a:pt x="1576" y="194"/>
                    </a:lnTo>
                    <a:lnTo>
                      <a:pt x="1588" y="200"/>
                    </a:lnTo>
                    <a:lnTo>
                      <a:pt x="1602" y="208"/>
                    </a:lnTo>
                    <a:lnTo>
                      <a:pt x="1620" y="218"/>
                    </a:lnTo>
                    <a:lnTo>
                      <a:pt x="1639" y="229"/>
                    </a:lnTo>
                    <a:lnTo>
                      <a:pt x="1661" y="241"/>
                    </a:lnTo>
                    <a:lnTo>
                      <a:pt x="1683" y="253"/>
                    </a:lnTo>
                    <a:lnTo>
                      <a:pt x="1705" y="265"/>
                    </a:lnTo>
                    <a:lnTo>
                      <a:pt x="1726" y="277"/>
                    </a:lnTo>
                    <a:lnTo>
                      <a:pt x="1745" y="288"/>
                    </a:lnTo>
                    <a:lnTo>
                      <a:pt x="1763" y="298"/>
                    </a:lnTo>
                    <a:lnTo>
                      <a:pt x="1778" y="307"/>
                    </a:lnTo>
                    <a:lnTo>
                      <a:pt x="1789" y="313"/>
                    </a:lnTo>
                    <a:lnTo>
                      <a:pt x="1797" y="317"/>
                    </a:lnTo>
                    <a:lnTo>
                      <a:pt x="1799" y="318"/>
                    </a:lnTo>
                    <a:lnTo>
                      <a:pt x="1801" y="320"/>
                    </a:lnTo>
                    <a:lnTo>
                      <a:pt x="1808" y="326"/>
                    </a:lnTo>
                    <a:lnTo>
                      <a:pt x="1817" y="334"/>
                    </a:lnTo>
                    <a:lnTo>
                      <a:pt x="1831" y="345"/>
                    </a:lnTo>
                    <a:lnTo>
                      <a:pt x="1845" y="357"/>
                    </a:lnTo>
                    <a:lnTo>
                      <a:pt x="1862" y="371"/>
                    </a:lnTo>
                    <a:lnTo>
                      <a:pt x="1880" y="386"/>
                    </a:lnTo>
                    <a:lnTo>
                      <a:pt x="1899" y="401"/>
                    </a:lnTo>
                    <a:lnTo>
                      <a:pt x="1918" y="417"/>
                    </a:lnTo>
                    <a:lnTo>
                      <a:pt x="1936" y="431"/>
                    </a:lnTo>
                    <a:lnTo>
                      <a:pt x="1953" y="445"/>
                    </a:lnTo>
                    <a:lnTo>
                      <a:pt x="1968" y="458"/>
                    </a:lnTo>
                    <a:lnTo>
                      <a:pt x="1981" y="468"/>
                    </a:lnTo>
                    <a:lnTo>
                      <a:pt x="1990" y="477"/>
                    </a:lnTo>
                    <a:lnTo>
                      <a:pt x="1997" y="482"/>
                    </a:lnTo>
                    <a:lnTo>
                      <a:pt x="1999" y="483"/>
                    </a:lnTo>
                    <a:lnTo>
                      <a:pt x="2000" y="486"/>
                    </a:lnTo>
                    <a:lnTo>
                      <a:pt x="2006" y="492"/>
                    </a:lnTo>
                    <a:lnTo>
                      <a:pt x="2013" y="504"/>
                    </a:lnTo>
                    <a:lnTo>
                      <a:pt x="2022" y="517"/>
                    </a:lnTo>
                    <a:lnTo>
                      <a:pt x="2033" y="533"/>
                    </a:lnTo>
                    <a:lnTo>
                      <a:pt x="2045" y="551"/>
                    </a:lnTo>
                    <a:lnTo>
                      <a:pt x="2059" y="571"/>
                    </a:lnTo>
                    <a:lnTo>
                      <a:pt x="2074" y="591"/>
                    </a:lnTo>
                    <a:lnTo>
                      <a:pt x="2087" y="610"/>
                    </a:lnTo>
                    <a:lnTo>
                      <a:pt x="2101" y="630"/>
                    </a:lnTo>
                    <a:lnTo>
                      <a:pt x="2113" y="647"/>
                    </a:lnTo>
                    <a:lnTo>
                      <a:pt x="2124" y="663"/>
                    </a:lnTo>
                    <a:lnTo>
                      <a:pt x="2133" y="677"/>
                    </a:lnTo>
                    <a:lnTo>
                      <a:pt x="2140" y="687"/>
                    </a:lnTo>
                    <a:lnTo>
                      <a:pt x="2146" y="693"/>
                    </a:lnTo>
                    <a:lnTo>
                      <a:pt x="2147" y="696"/>
                    </a:lnTo>
                    <a:lnTo>
                      <a:pt x="2148" y="703"/>
                    </a:lnTo>
                    <a:lnTo>
                      <a:pt x="2152" y="721"/>
                    </a:lnTo>
                    <a:lnTo>
                      <a:pt x="2158" y="746"/>
                    </a:lnTo>
                    <a:lnTo>
                      <a:pt x="2166" y="774"/>
                    </a:lnTo>
                    <a:lnTo>
                      <a:pt x="2173" y="802"/>
                    </a:lnTo>
                    <a:lnTo>
                      <a:pt x="2178" y="828"/>
                    </a:lnTo>
                    <a:lnTo>
                      <a:pt x="2183" y="844"/>
                    </a:lnTo>
                    <a:lnTo>
                      <a:pt x="2184" y="851"/>
                    </a:lnTo>
                    <a:lnTo>
                      <a:pt x="2184" y="856"/>
                    </a:lnTo>
                    <a:lnTo>
                      <a:pt x="2182" y="868"/>
                    </a:lnTo>
                    <a:lnTo>
                      <a:pt x="2180" y="885"/>
                    </a:lnTo>
                    <a:lnTo>
                      <a:pt x="2178" y="905"/>
                    </a:lnTo>
                    <a:lnTo>
                      <a:pt x="2175" y="925"/>
                    </a:lnTo>
                    <a:lnTo>
                      <a:pt x="2174" y="942"/>
                    </a:lnTo>
                    <a:lnTo>
                      <a:pt x="2171" y="954"/>
                    </a:lnTo>
                    <a:lnTo>
                      <a:pt x="2171" y="959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453" name="Freeform 13"/>
              <p:cNvSpPr>
                <a:spLocks/>
              </p:cNvSpPr>
              <p:nvPr/>
            </p:nvSpPr>
            <p:spPr bwMode="auto">
              <a:xfrm rot="8655197">
                <a:off x="1927" y="1842"/>
                <a:ext cx="784" cy="736"/>
              </a:xfrm>
              <a:custGeom>
                <a:avLst/>
                <a:gdLst>
                  <a:gd name="T0" fmla="*/ 946 w 2227"/>
                  <a:gd name="T1" fmla="*/ 437 h 1003"/>
                  <a:gd name="T2" fmla="*/ 1011 w 2227"/>
                  <a:gd name="T3" fmla="*/ 531 h 1003"/>
                  <a:gd name="T4" fmla="*/ 1069 w 2227"/>
                  <a:gd name="T5" fmla="*/ 602 h 1003"/>
                  <a:gd name="T6" fmla="*/ 1127 w 2227"/>
                  <a:gd name="T7" fmla="*/ 671 h 1003"/>
                  <a:gd name="T8" fmla="*/ 1219 w 2227"/>
                  <a:gd name="T9" fmla="*/ 757 h 1003"/>
                  <a:gd name="T10" fmla="*/ 1285 w 2227"/>
                  <a:gd name="T11" fmla="*/ 800 h 1003"/>
                  <a:gd name="T12" fmla="*/ 1388 w 2227"/>
                  <a:gd name="T13" fmla="*/ 855 h 1003"/>
                  <a:gd name="T14" fmla="*/ 1491 w 2227"/>
                  <a:gd name="T15" fmla="*/ 873 h 1003"/>
                  <a:gd name="T16" fmla="*/ 1561 w 2227"/>
                  <a:gd name="T17" fmla="*/ 878 h 1003"/>
                  <a:gd name="T18" fmla="*/ 1684 w 2227"/>
                  <a:gd name="T19" fmla="*/ 862 h 1003"/>
                  <a:gd name="T20" fmla="*/ 1741 w 2227"/>
                  <a:gd name="T21" fmla="*/ 839 h 1003"/>
                  <a:gd name="T22" fmla="*/ 1795 w 2227"/>
                  <a:gd name="T23" fmla="*/ 812 h 1003"/>
                  <a:gd name="T24" fmla="*/ 1866 w 2227"/>
                  <a:gd name="T25" fmla="*/ 746 h 1003"/>
                  <a:gd name="T26" fmla="*/ 1888 w 2227"/>
                  <a:gd name="T27" fmla="*/ 712 h 1003"/>
                  <a:gd name="T28" fmla="*/ 1906 w 2227"/>
                  <a:gd name="T29" fmla="*/ 666 h 1003"/>
                  <a:gd name="T30" fmla="*/ 1980 w 2227"/>
                  <a:gd name="T31" fmla="*/ 695 h 1003"/>
                  <a:gd name="T32" fmla="*/ 2126 w 2227"/>
                  <a:gd name="T33" fmla="*/ 748 h 1003"/>
                  <a:gd name="T34" fmla="*/ 2224 w 2227"/>
                  <a:gd name="T35" fmla="*/ 783 h 1003"/>
                  <a:gd name="T36" fmla="*/ 2170 w 2227"/>
                  <a:gd name="T37" fmla="*/ 827 h 1003"/>
                  <a:gd name="T38" fmla="*/ 2110 w 2227"/>
                  <a:gd name="T39" fmla="*/ 868 h 1003"/>
                  <a:gd name="T40" fmla="*/ 2048 w 2227"/>
                  <a:gd name="T41" fmla="*/ 895 h 1003"/>
                  <a:gd name="T42" fmla="*/ 1958 w 2227"/>
                  <a:gd name="T43" fmla="*/ 931 h 1003"/>
                  <a:gd name="T44" fmla="*/ 1911 w 2227"/>
                  <a:gd name="T45" fmla="*/ 949 h 1003"/>
                  <a:gd name="T46" fmla="*/ 1853 w 2227"/>
                  <a:gd name="T47" fmla="*/ 962 h 1003"/>
                  <a:gd name="T48" fmla="*/ 1739 w 2227"/>
                  <a:gd name="T49" fmla="*/ 983 h 1003"/>
                  <a:gd name="T50" fmla="*/ 1663 w 2227"/>
                  <a:gd name="T51" fmla="*/ 997 h 1003"/>
                  <a:gd name="T52" fmla="*/ 1622 w 2227"/>
                  <a:gd name="T53" fmla="*/ 998 h 1003"/>
                  <a:gd name="T54" fmla="*/ 1518 w 2227"/>
                  <a:gd name="T55" fmla="*/ 1002 h 1003"/>
                  <a:gd name="T56" fmla="*/ 1430 w 2227"/>
                  <a:gd name="T57" fmla="*/ 1003 h 1003"/>
                  <a:gd name="T58" fmla="*/ 1395 w 2227"/>
                  <a:gd name="T59" fmla="*/ 1002 h 1003"/>
                  <a:gd name="T60" fmla="*/ 1287 w 2227"/>
                  <a:gd name="T61" fmla="*/ 992 h 1003"/>
                  <a:gd name="T62" fmla="*/ 1179 w 2227"/>
                  <a:gd name="T63" fmla="*/ 983 h 1003"/>
                  <a:gd name="T64" fmla="*/ 1145 w 2227"/>
                  <a:gd name="T65" fmla="*/ 977 h 1003"/>
                  <a:gd name="T66" fmla="*/ 1064 w 2227"/>
                  <a:gd name="T67" fmla="*/ 956 h 1003"/>
                  <a:gd name="T68" fmla="*/ 969 w 2227"/>
                  <a:gd name="T69" fmla="*/ 930 h 1003"/>
                  <a:gd name="T70" fmla="*/ 930 w 2227"/>
                  <a:gd name="T71" fmla="*/ 919 h 1003"/>
                  <a:gd name="T72" fmla="*/ 848 w 2227"/>
                  <a:gd name="T73" fmla="*/ 894 h 1003"/>
                  <a:gd name="T74" fmla="*/ 726 w 2227"/>
                  <a:gd name="T75" fmla="*/ 853 h 1003"/>
                  <a:gd name="T76" fmla="*/ 663 w 2227"/>
                  <a:gd name="T77" fmla="*/ 831 h 1003"/>
                  <a:gd name="T78" fmla="*/ 615 w 2227"/>
                  <a:gd name="T79" fmla="*/ 809 h 1003"/>
                  <a:gd name="T80" fmla="*/ 524 w 2227"/>
                  <a:gd name="T81" fmla="*/ 765 h 1003"/>
                  <a:gd name="T82" fmla="*/ 463 w 2227"/>
                  <a:gd name="T83" fmla="*/ 733 h 1003"/>
                  <a:gd name="T84" fmla="*/ 431 w 2227"/>
                  <a:gd name="T85" fmla="*/ 710 h 1003"/>
                  <a:gd name="T86" fmla="*/ 348 w 2227"/>
                  <a:gd name="T87" fmla="*/ 648 h 1003"/>
                  <a:gd name="T88" fmla="*/ 278 w 2227"/>
                  <a:gd name="T89" fmla="*/ 596 h 1003"/>
                  <a:gd name="T90" fmla="*/ 231 w 2227"/>
                  <a:gd name="T91" fmla="*/ 557 h 1003"/>
                  <a:gd name="T92" fmla="*/ 145 w 2227"/>
                  <a:gd name="T93" fmla="*/ 483 h 1003"/>
                  <a:gd name="T94" fmla="*/ 122 w 2227"/>
                  <a:gd name="T95" fmla="*/ 445 h 1003"/>
                  <a:gd name="T96" fmla="*/ 78 w 2227"/>
                  <a:gd name="T97" fmla="*/ 371 h 1003"/>
                  <a:gd name="T98" fmla="*/ 49 w 2227"/>
                  <a:gd name="T99" fmla="*/ 318 h 1003"/>
                  <a:gd name="T100" fmla="*/ 40 w 2227"/>
                  <a:gd name="T101" fmla="*/ 290 h 1003"/>
                  <a:gd name="T102" fmla="*/ 18 w 2227"/>
                  <a:gd name="T103" fmla="*/ 214 h 1003"/>
                  <a:gd name="T104" fmla="*/ 3 w 2227"/>
                  <a:gd name="T105" fmla="*/ 150 h 1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27" h="1003">
                    <a:moveTo>
                      <a:pt x="51" y="0"/>
                    </a:moveTo>
                    <a:lnTo>
                      <a:pt x="897" y="301"/>
                    </a:lnTo>
                    <a:lnTo>
                      <a:pt x="934" y="417"/>
                    </a:lnTo>
                    <a:lnTo>
                      <a:pt x="937" y="423"/>
                    </a:lnTo>
                    <a:lnTo>
                      <a:pt x="946" y="437"/>
                    </a:lnTo>
                    <a:lnTo>
                      <a:pt x="960" y="456"/>
                    </a:lnTo>
                    <a:lnTo>
                      <a:pt x="974" y="478"/>
                    </a:lnTo>
                    <a:lnTo>
                      <a:pt x="989" y="500"/>
                    </a:lnTo>
                    <a:lnTo>
                      <a:pt x="1002" y="518"/>
                    </a:lnTo>
                    <a:lnTo>
                      <a:pt x="1011" y="531"/>
                    </a:lnTo>
                    <a:lnTo>
                      <a:pt x="1015" y="536"/>
                    </a:lnTo>
                    <a:lnTo>
                      <a:pt x="1019" y="543"/>
                    </a:lnTo>
                    <a:lnTo>
                      <a:pt x="1032" y="557"/>
                    </a:lnTo>
                    <a:lnTo>
                      <a:pt x="1049" y="578"/>
                    </a:lnTo>
                    <a:lnTo>
                      <a:pt x="1069" y="602"/>
                    </a:lnTo>
                    <a:lnTo>
                      <a:pt x="1089" y="625"/>
                    </a:lnTo>
                    <a:lnTo>
                      <a:pt x="1106" y="646"/>
                    </a:lnTo>
                    <a:lnTo>
                      <a:pt x="1118" y="661"/>
                    </a:lnTo>
                    <a:lnTo>
                      <a:pt x="1123" y="666"/>
                    </a:lnTo>
                    <a:lnTo>
                      <a:pt x="1127" y="671"/>
                    </a:lnTo>
                    <a:lnTo>
                      <a:pt x="1141" y="683"/>
                    </a:lnTo>
                    <a:lnTo>
                      <a:pt x="1159" y="701"/>
                    </a:lnTo>
                    <a:lnTo>
                      <a:pt x="1180" y="721"/>
                    </a:lnTo>
                    <a:lnTo>
                      <a:pt x="1201" y="740"/>
                    </a:lnTo>
                    <a:lnTo>
                      <a:pt x="1219" y="757"/>
                    </a:lnTo>
                    <a:lnTo>
                      <a:pt x="1233" y="769"/>
                    </a:lnTo>
                    <a:lnTo>
                      <a:pt x="1237" y="773"/>
                    </a:lnTo>
                    <a:lnTo>
                      <a:pt x="1244" y="777"/>
                    </a:lnTo>
                    <a:lnTo>
                      <a:pt x="1261" y="787"/>
                    </a:lnTo>
                    <a:lnTo>
                      <a:pt x="1285" y="800"/>
                    </a:lnTo>
                    <a:lnTo>
                      <a:pt x="1313" y="815"/>
                    </a:lnTo>
                    <a:lnTo>
                      <a:pt x="1341" y="830"/>
                    </a:lnTo>
                    <a:lnTo>
                      <a:pt x="1365" y="843"/>
                    </a:lnTo>
                    <a:lnTo>
                      <a:pt x="1381" y="852"/>
                    </a:lnTo>
                    <a:lnTo>
                      <a:pt x="1388" y="855"/>
                    </a:lnTo>
                    <a:lnTo>
                      <a:pt x="1395" y="857"/>
                    </a:lnTo>
                    <a:lnTo>
                      <a:pt x="1412" y="860"/>
                    </a:lnTo>
                    <a:lnTo>
                      <a:pt x="1435" y="864"/>
                    </a:lnTo>
                    <a:lnTo>
                      <a:pt x="1464" y="868"/>
                    </a:lnTo>
                    <a:lnTo>
                      <a:pt x="1491" y="873"/>
                    </a:lnTo>
                    <a:lnTo>
                      <a:pt x="1514" y="877"/>
                    </a:lnTo>
                    <a:lnTo>
                      <a:pt x="1531" y="879"/>
                    </a:lnTo>
                    <a:lnTo>
                      <a:pt x="1538" y="880"/>
                    </a:lnTo>
                    <a:lnTo>
                      <a:pt x="1545" y="880"/>
                    </a:lnTo>
                    <a:lnTo>
                      <a:pt x="1561" y="878"/>
                    </a:lnTo>
                    <a:lnTo>
                      <a:pt x="1586" y="875"/>
                    </a:lnTo>
                    <a:lnTo>
                      <a:pt x="1614" y="872"/>
                    </a:lnTo>
                    <a:lnTo>
                      <a:pt x="1642" y="867"/>
                    </a:lnTo>
                    <a:lnTo>
                      <a:pt x="1667" y="864"/>
                    </a:lnTo>
                    <a:lnTo>
                      <a:pt x="1684" y="862"/>
                    </a:lnTo>
                    <a:lnTo>
                      <a:pt x="1691" y="861"/>
                    </a:lnTo>
                    <a:lnTo>
                      <a:pt x="1695" y="859"/>
                    </a:lnTo>
                    <a:lnTo>
                      <a:pt x="1706" y="855"/>
                    </a:lnTo>
                    <a:lnTo>
                      <a:pt x="1722" y="847"/>
                    </a:lnTo>
                    <a:lnTo>
                      <a:pt x="1741" y="839"/>
                    </a:lnTo>
                    <a:lnTo>
                      <a:pt x="1760" y="831"/>
                    </a:lnTo>
                    <a:lnTo>
                      <a:pt x="1776" y="823"/>
                    </a:lnTo>
                    <a:lnTo>
                      <a:pt x="1787" y="818"/>
                    </a:lnTo>
                    <a:lnTo>
                      <a:pt x="1792" y="815"/>
                    </a:lnTo>
                    <a:lnTo>
                      <a:pt x="1795" y="812"/>
                    </a:lnTo>
                    <a:lnTo>
                      <a:pt x="1805" y="803"/>
                    </a:lnTo>
                    <a:lnTo>
                      <a:pt x="1820" y="790"/>
                    </a:lnTo>
                    <a:lnTo>
                      <a:pt x="1836" y="775"/>
                    </a:lnTo>
                    <a:lnTo>
                      <a:pt x="1852" y="759"/>
                    </a:lnTo>
                    <a:lnTo>
                      <a:pt x="1866" y="746"/>
                    </a:lnTo>
                    <a:lnTo>
                      <a:pt x="1876" y="736"/>
                    </a:lnTo>
                    <a:lnTo>
                      <a:pt x="1880" y="732"/>
                    </a:lnTo>
                    <a:lnTo>
                      <a:pt x="1881" y="730"/>
                    </a:lnTo>
                    <a:lnTo>
                      <a:pt x="1884" y="723"/>
                    </a:lnTo>
                    <a:lnTo>
                      <a:pt x="1888" y="712"/>
                    </a:lnTo>
                    <a:lnTo>
                      <a:pt x="1893" y="700"/>
                    </a:lnTo>
                    <a:lnTo>
                      <a:pt x="1898" y="688"/>
                    </a:lnTo>
                    <a:lnTo>
                      <a:pt x="1901" y="677"/>
                    </a:lnTo>
                    <a:lnTo>
                      <a:pt x="1904" y="669"/>
                    </a:lnTo>
                    <a:lnTo>
                      <a:pt x="1906" y="666"/>
                    </a:lnTo>
                    <a:lnTo>
                      <a:pt x="1909" y="667"/>
                    </a:lnTo>
                    <a:lnTo>
                      <a:pt x="1919" y="671"/>
                    </a:lnTo>
                    <a:lnTo>
                      <a:pt x="1935" y="678"/>
                    </a:lnTo>
                    <a:lnTo>
                      <a:pt x="1956" y="685"/>
                    </a:lnTo>
                    <a:lnTo>
                      <a:pt x="1980" y="695"/>
                    </a:lnTo>
                    <a:lnTo>
                      <a:pt x="2007" y="704"/>
                    </a:lnTo>
                    <a:lnTo>
                      <a:pt x="2036" y="715"/>
                    </a:lnTo>
                    <a:lnTo>
                      <a:pt x="2066" y="726"/>
                    </a:lnTo>
                    <a:lnTo>
                      <a:pt x="2097" y="737"/>
                    </a:lnTo>
                    <a:lnTo>
                      <a:pt x="2126" y="748"/>
                    </a:lnTo>
                    <a:lnTo>
                      <a:pt x="2153" y="757"/>
                    </a:lnTo>
                    <a:lnTo>
                      <a:pt x="2177" y="766"/>
                    </a:lnTo>
                    <a:lnTo>
                      <a:pt x="2198" y="773"/>
                    </a:lnTo>
                    <a:lnTo>
                      <a:pt x="2214" y="779"/>
                    </a:lnTo>
                    <a:lnTo>
                      <a:pt x="2224" y="783"/>
                    </a:lnTo>
                    <a:lnTo>
                      <a:pt x="2227" y="784"/>
                    </a:lnTo>
                    <a:lnTo>
                      <a:pt x="2223" y="788"/>
                    </a:lnTo>
                    <a:lnTo>
                      <a:pt x="2209" y="797"/>
                    </a:lnTo>
                    <a:lnTo>
                      <a:pt x="2191" y="811"/>
                    </a:lnTo>
                    <a:lnTo>
                      <a:pt x="2170" y="827"/>
                    </a:lnTo>
                    <a:lnTo>
                      <a:pt x="2148" y="842"/>
                    </a:lnTo>
                    <a:lnTo>
                      <a:pt x="2130" y="855"/>
                    </a:lnTo>
                    <a:lnTo>
                      <a:pt x="2117" y="864"/>
                    </a:lnTo>
                    <a:lnTo>
                      <a:pt x="2112" y="867"/>
                    </a:lnTo>
                    <a:lnTo>
                      <a:pt x="2110" y="868"/>
                    </a:lnTo>
                    <a:lnTo>
                      <a:pt x="2103" y="872"/>
                    </a:lnTo>
                    <a:lnTo>
                      <a:pt x="2093" y="876"/>
                    </a:lnTo>
                    <a:lnTo>
                      <a:pt x="2081" y="881"/>
                    </a:lnTo>
                    <a:lnTo>
                      <a:pt x="2065" y="887"/>
                    </a:lnTo>
                    <a:lnTo>
                      <a:pt x="2048" y="895"/>
                    </a:lnTo>
                    <a:lnTo>
                      <a:pt x="2030" y="902"/>
                    </a:lnTo>
                    <a:lnTo>
                      <a:pt x="2012" y="909"/>
                    </a:lnTo>
                    <a:lnTo>
                      <a:pt x="1993" y="917"/>
                    </a:lnTo>
                    <a:lnTo>
                      <a:pt x="1975" y="924"/>
                    </a:lnTo>
                    <a:lnTo>
                      <a:pt x="1958" y="931"/>
                    </a:lnTo>
                    <a:lnTo>
                      <a:pt x="1943" y="938"/>
                    </a:lnTo>
                    <a:lnTo>
                      <a:pt x="1930" y="943"/>
                    </a:lnTo>
                    <a:lnTo>
                      <a:pt x="1920" y="946"/>
                    </a:lnTo>
                    <a:lnTo>
                      <a:pt x="1913" y="948"/>
                    </a:lnTo>
                    <a:lnTo>
                      <a:pt x="1911" y="949"/>
                    </a:lnTo>
                    <a:lnTo>
                      <a:pt x="1908" y="950"/>
                    </a:lnTo>
                    <a:lnTo>
                      <a:pt x="1900" y="952"/>
                    </a:lnTo>
                    <a:lnTo>
                      <a:pt x="1888" y="954"/>
                    </a:lnTo>
                    <a:lnTo>
                      <a:pt x="1872" y="958"/>
                    </a:lnTo>
                    <a:lnTo>
                      <a:pt x="1853" y="962"/>
                    </a:lnTo>
                    <a:lnTo>
                      <a:pt x="1831" y="966"/>
                    </a:lnTo>
                    <a:lnTo>
                      <a:pt x="1809" y="970"/>
                    </a:lnTo>
                    <a:lnTo>
                      <a:pt x="1785" y="974"/>
                    </a:lnTo>
                    <a:lnTo>
                      <a:pt x="1762" y="978"/>
                    </a:lnTo>
                    <a:lnTo>
                      <a:pt x="1739" y="983"/>
                    </a:lnTo>
                    <a:lnTo>
                      <a:pt x="1718" y="987"/>
                    </a:lnTo>
                    <a:lnTo>
                      <a:pt x="1699" y="991"/>
                    </a:lnTo>
                    <a:lnTo>
                      <a:pt x="1683" y="993"/>
                    </a:lnTo>
                    <a:lnTo>
                      <a:pt x="1670" y="995"/>
                    </a:lnTo>
                    <a:lnTo>
                      <a:pt x="1663" y="997"/>
                    </a:lnTo>
                    <a:lnTo>
                      <a:pt x="1659" y="997"/>
                    </a:lnTo>
                    <a:lnTo>
                      <a:pt x="1657" y="997"/>
                    </a:lnTo>
                    <a:lnTo>
                      <a:pt x="1649" y="998"/>
                    </a:lnTo>
                    <a:lnTo>
                      <a:pt x="1637" y="998"/>
                    </a:lnTo>
                    <a:lnTo>
                      <a:pt x="1622" y="998"/>
                    </a:lnTo>
                    <a:lnTo>
                      <a:pt x="1604" y="999"/>
                    </a:lnTo>
                    <a:lnTo>
                      <a:pt x="1584" y="1000"/>
                    </a:lnTo>
                    <a:lnTo>
                      <a:pt x="1561" y="1000"/>
                    </a:lnTo>
                    <a:lnTo>
                      <a:pt x="1540" y="1002"/>
                    </a:lnTo>
                    <a:lnTo>
                      <a:pt x="1518" y="1002"/>
                    </a:lnTo>
                    <a:lnTo>
                      <a:pt x="1495" y="1003"/>
                    </a:lnTo>
                    <a:lnTo>
                      <a:pt x="1475" y="1003"/>
                    </a:lnTo>
                    <a:lnTo>
                      <a:pt x="1457" y="1003"/>
                    </a:lnTo>
                    <a:lnTo>
                      <a:pt x="1442" y="1003"/>
                    </a:lnTo>
                    <a:lnTo>
                      <a:pt x="1430" y="1003"/>
                    </a:lnTo>
                    <a:lnTo>
                      <a:pt x="1422" y="1003"/>
                    </a:lnTo>
                    <a:lnTo>
                      <a:pt x="1420" y="1003"/>
                    </a:lnTo>
                    <a:lnTo>
                      <a:pt x="1416" y="1003"/>
                    </a:lnTo>
                    <a:lnTo>
                      <a:pt x="1408" y="1003"/>
                    </a:lnTo>
                    <a:lnTo>
                      <a:pt x="1395" y="1002"/>
                    </a:lnTo>
                    <a:lnTo>
                      <a:pt x="1378" y="1000"/>
                    </a:lnTo>
                    <a:lnTo>
                      <a:pt x="1358" y="998"/>
                    </a:lnTo>
                    <a:lnTo>
                      <a:pt x="1335" y="996"/>
                    </a:lnTo>
                    <a:lnTo>
                      <a:pt x="1312" y="994"/>
                    </a:lnTo>
                    <a:lnTo>
                      <a:pt x="1287" y="992"/>
                    </a:lnTo>
                    <a:lnTo>
                      <a:pt x="1262" y="990"/>
                    </a:lnTo>
                    <a:lnTo>
                      <a:pt x="1239" y="988"/>
                    </a:lnTo>
                    <a:lnTo>
                      <a:pt x="1216" y="986"/>
                    </a:lnTo>
                    <a:lnTo>
                      <a:pt x="1196" y="984"/>
                    </a:lnTo>
                    <a:lnTo>
                      <a:pt x="1179" y="983"/>
                    </a:lnTo>
                    <a:lnTo>
                      <a:pt x="1165" y="981"/>
                    </a:lnTo>
                    <a:lnTo>
                      <a:pt x="1158" y="980"/>
                    </a:lnTo>
                    <a:lnTo>
                      <a:pt x="1154" y="980"/>
                    </a:lnTo>
                    <a:lnTo>
                      <a:pt x="1152" y="980"/>
                    </a:lnTo>
                    <a:lnTo>
                      <a:pt x="1145" y="977"/>
                    </a:lnTo>
                    <a:lnTo>
                      <a:pt x="1134" y="974"/>
                    </a:lnTo>
                    <a:lnTo>
                      <a:pt x="1119" y="971"/>
                    </a:lnTo>
                    <a:lnTo>
                      <a:pt x="1104" y="967"/>
                    </a:lnTo>
                    <a:lnTo>
                      <a:pt x="1085" y="962"/>
                    </a:lnTo>
                    <a:lnTo>
                      <a:pt x="1064" y="956"/>
                    </a:lnTo>
                    <a:lnTo>
                      <a:pt x="1044" y="951"/>
                    </a:lnTo>
                    <a:lnTo>
                      <a:pt x="1024" y="945"/>
                    </a:lnTo>
                    <a:lnTo>
                      <a:pt x="1004" y="940"/>
                    </a:lnTo>
                    <a:lnTo>
                      <a:pt x="984" y="934"/>
                    </a:lnTo>
                    <a:lnTo>
                      <a:pt x="969" y="930"/>
                    </a:lnTo>
                    <a:lnTo>
                      <a:pt x="954" y="926"/>
                    </a:lnTo>
                    <a:lnTo>
                      <a:pt x="943" y="923"/>
                    </a:lnTo>
                    <a:lnTo>
                      <a:pt x="936" y="921"/>
                    </a:lnTo>
                    <a:lnTo>
                      <a:pt x="934" y="920"/>
                    </a:lnTo>
                    <a:lnTo>
                      <a:pt x="930" y="919"/>
                    </a:lnTo>
                    <a:lnTo>
                      <a:pt x="923" y="917"/>
                    </a:lnTo>
                    <a:lnTo>
                      <a:pt x="909" y="912"/>
                    </a:lnTo>
                    <a:lnTo>
                      <a:pt x="891" y="907"/>
                    </a:lnTo>
                    <a:lnTo>
                      <a:pt x="871" y="901"/>
                    </a:lnTo>
                    <a:lnTo>
                      <a:pt x="848" y="894"/>
                    </a:lnTo>
                    <a:lnTo>
                      <a:pt x="824" y="885"/>
                    </a:lnTo>
                    <a:lnTo>
                      <a:pt x="799" y="877"/>
                    </a:lnTo>
                    <a:lnTo>
                      <a:pt x="773" y="868"/>
                    </a:lnTo>
                    <a:lnTo>
                      <a:pt x="748" y="860"/>
                    </a:lnTo>
                    <a:lnTo>
                      <a:pt x="726" y="853"/>
                    </a:lnTo>
                    <a:lnTo>
                      <a:pt x="705" y="845"/>
                    </a:lnTo>
                    <a:lnTo>
                      <a:pt x="687" y="840"/>
                    </a:lnTo>
                    <a:lnTo>
                      <a:pt x="674" y="835"/>
                    </a:lnTo>
                    <a:lnTo>
                      <a:pt x="666" y="832"/>
                    </a:lnTo>
                    <a:lnTo>
                      <a:pt x="663" y="831"/>
                    </a:lnTo>
                    <a:lnTo>
                      <a:pt x="660" y="830"/>
                    </a:lnTo>
                    <a:lnTo>
                      <a:pt x="654" y="828"/>
                    </a:lnTo>
                    <a:lnTo>
                      <a:pt x="644" y="822"/>
                    </a:lnTo>
                    <a:lnTo>
                      <a:pt x="631" y="816"/>
                    </a:lnTo>
                    <a:lnTo>
                      <a:pt x="615" y="809"/>
                    </a:lnTo>
                    <a:lnTo>
                      <a:pt x="599" y="800"/>
                    </a:lnTo>
                    <a:lnTo>
                      <a:pt x="581" y="792"/>
                    </a:lnTo>
                    <a:lnTo>
                      <a:pt x="562" y="783"/>
                    </a:lnTo>
                    <a:lnTo>
                      <a:pt x="542" y="773"/>
                    </a:lnTo>
                    <a:lnTo>
                      <a:pt x="524" y="765"/>
                    </a:lnTo>
                    <a:lnTo>
                      <a:pt x="508" y="756"/>
                    </a:lnTo>
                    <a:lnTo>
                      <a:pt x="492" y="748"/>
                    </a:lnTo>
                    <a:lnTo>
                      <a:pt x="479" y="742"/>
                    </a:lnTo>
                    <a:lnTo>
                      <a:pt x="469" y="736"/>
                    </a:lnTo>
                    <a:lnTo>
                      <a:pt x="463" y="733"/>
                    </a:lnTo>
                    <a:lnTo>
                      <a:pt x="460" y="732"/>
                    </a:lnTo>
                    <a:lnTo>
                      <a:pt x="458" y="731"/>
                    </a:lnTo>
                    <a:lnTo>
                      <a:pt x="452" y="727"/>
                    </a:lnTo>
                    <a:lnTo>
                      <a:pt x="442" y="720"/>
                    </a:lnTo>
                    <a:lnTo>
                      <a:pt x="431" y="710"/>
                    </a:lnTo>
                    <a:lnTo>
                      <a:pt x="416" y="700"/>
                    </a:lnTo>
                    <a:lnTo>
                      <a:pt x="401" y="688"/>
                    </a:lnTo>
                    <a:lnTo>
                      <a:pt x="383" y="676"/>
                    </a:lnTo>
                    <a:lnTo>
                      <a:pt x="366" y="662"/>
                    </a:lnTo>
                    <a:lnTo>
                      <a:pt x="348" y="648"/>
                    </a:lnTo>
                    <a:lnTo>
                      <a:pt x="330" y="636"/>
                    </a:lnTo>
                    <a:lnTo>
                      <a:pt x="314" y="624"/>
                    </a:lnTo>
                    <a:lnTo>
                      <a:pt x="299" y="613"/>
                    </a:lnTo>
                    <a:lnTo>
                      <a:pt x="288" y="603"/>
                    </a:lnTo>
                    <a:lnTo>
                      <a:pt x="278" y="596"/>
                    </a:lnTo>
                    <a:lnTo>
                      <a:pt x="272" y="592"/>
                    </a:lnTo>
                    <a:lnTo>
                      <a:pt x="270" y="590"/>
                    </a:lnTo>
                    <a:lnTo>
                      <a:pt x="265" y="586"/>
                    </a:lnTo>
                    <a:lnTo>
                      <a:pt x="251" y="574"/>
                    </a:lnTo>
                    <a:lnTo>
                      <a:pt x="231" y="557"/>
                    </a:lnTo>
                    <a:lnTo>
                      <a:pt x="208" y="537"/>
                    </a:lnTo>
                    <a:lnTo>
                      <a:pt x="185" y="517"/>
                    </a:lnTo>
                    <a:lnTo>
                      <a:pt x="164" y="501"/>
                    </a:lnTo>
                    <a:lnTo>
                      <a:pt x="151" y="488"/>
                    </a:lnTo>
                    <a:lnTo>
                      <a:pt x="145" y="483"/>
                    </a:lnTo>
                    <a:lnTo>
                      <a:pt x="144" y="481"/>
                    </a:lnTo>
                    <a:lnTo>
                      <a:pt x="141" y="477"/>
                    </a:lnTo>
                    <a:lnTo>
                      <a:pt x="136" y="468"/>
                    </a:lnTo>
                    <a:lnTo>
                      <a:pt x="130" y="458"/>
                    </a:lnTo>
                    <a:lnTo>
                      <a:pt x="122" y="445"/>
                    </a:lnTo>
                    <a:lnTo>
                      <a:pt x="114" y="432"/>
                    </a:lnTo>
                    <a:lnTo>
                      <a:pt x="105" y="417"/>
                    </a:lnTo>
                    <a:lnTo>
                      <a:pt x="96" y="401"/>
                    </a:lnTo>
                    <a:lnTo>
                      <a:pt x="87" y="385"/>
                    </a:lnTo>
                    <a:lnTo>
                      <a:pt x="78" y="371"/>
                    </a:lnTo>
                    <a:lnTo>
                      <a:pt x="69" y="356"/>
                    </a:lnTo>
                    <a:lnTo>
                      <a:pt x="62" y="344"/>
                    </a:lnTo>
                    <a:lnTo>
                      <a:pt x="55" y="333"/>
                    </a:lnTo>
                    <a:lnTo>
                      <a:pt x="51" y="325"/>
                    </a:lnTo>
                    <a:lnTo>
                      <a:pt x="49" y="318"/>
                    </a:lnTo>
                    <a:lnTo>
                      <a:pt x="48" y="316"/>
                    </a:lnTo>
                    <a:lnTo>
                      <a:pt x="46" y="315"/>
                    </a:lnTo>
                    <a:lnTo>
                      <a:pt x="45" y="310"/>
                    </a:lnTo>
                    <a:lnTo>
                      <a:pt x="42" y="302"/>
                    </a:lnTo>
                    <a:lnTo>
                      <a:pt x="40" y="290"/>
                    </a:lnTo>
                    <a:lnTo>
                      <a:pt x="35" y="278"/>
                    </a:lnTo>
                    <a:lnTo>
                      <a:pt x="32" y="263"/>
                    </a:lnTo>
                    <a:lnTo>
                      <a:pt x="27" y="247"/>
                    </a:lnTo>
                    <a:lnTo>
                      <a:pt x="23" y="230"/>
                    </a:lnTo>
                    <a:lnTo>
                      <a:pt x="18" y="214"/>
                    </a:lnTo>
                    <a:lnTo>
                      <a:pt x="15" y="198"/>
                    </a:lnTo>
                    <a:lnTo>
                      <a:pt x="10" y="183"/>
                    </a:lnTo>
                    <a:lnTo>
                      <a:pt x="7" y="170"/>
                    </a:lnTo>
                    <a:lnTo>
                      <a:pt x="5" y="159"/>
                    </a:lnTo>
                    <a:lnTo>
                      <a:pt x="3" y="150"/>
                    </a:lnTo>
                    <a:lnTo>
                      <a:pt x="0" y="144"/>
                    </a:lnTo>
                    <a:lnTo>
                      <a:pt x="0" y="142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61454" name="Group 14"/>
            <p:cNvGrpSpPr>
              <a:grpSpLocks/>
            </p:cNvGrpSpPr>
            <p:nvPr/>
          </p:nvGrpSpPr>
          <p:grpSpPr bwMode="auto">
            <a:xfrm rot="-1684788">
              <a:off x="3288" y="1797"/>
              <a:ext cx="836" cy="726"/>
              <a:chOff x="3999" y="1159"/>
              <a:chExt cx="836" cy="726"/>
            </a:xfrm>
          </p:grpSpPr>
          <p:sp>
            <p:nvSpPr>
              <p:cNvPr id="61455" name="Freeform 15"/>
              <p:cNvSpPr>
                <a:spLocks/>
              </p:cNvSpPr>
              <p:nvPr/>
            </p:nvSpPr>
            <p:spPr bwMode="auto">
              <a:xfrm rot="10303646">
                <a:off x="4014" y="1480"/>
                <a:ext cx="821" cy="333"/>
              </a:xfrm>
              <a:custGeom>
                <a:avLst/>
                <a:gdLst>
                  <a:gd name="T0" fmla="*/ 234 w 2184"/>
                  <a:gd name="T1" fmla="*/ 62 h 959"/>
                  <a:gd name="T2" fmla="*/ 688 w 2184"/>
                  <a:gd name="T3" fmla="*/ 0 h 959"/>
                  <a:gd name="T4" fmla="*/ 1280 w 2184"/>
                  <a:gd name="T5" fmla="*/ 84 h 959"/>
                  <a:gd name="T6" fmla="*/ 1569 w 2184"/>
                  <a:gd name="T7" fmla="*/ 189 h 959"/>
                  <a:gd name="T8" fmla="*/ 1588 w 2184"/>
                  <a:gd name="T9" fmla="*/ 200 h 959"/>
                  <a:gd name="T10" fmla="*/ 1620 w 2184"/>
                  <a:gd name="T11" fmla="*/ 218 h 959"/>
                  <a:gd name="T12" fmla="*/ 1661 w 2184"/>
                  <a:gd name="T13" fmla="*/ 241 h 959"/>
                  <a:gd name="T14" fmla="*/ 1705 w 2184"/>
                  <a:gd name="T15" fmla="*/ 265 h 959"/>
                  <a:gd name="T16" fmla="*/ 1745 w 2184"/>
                  <a:gd name="T17" fmla="*/ 288 h 959"/>
                  <a:gd name="T18" fmla="*/ 1778 w 2184"/>
                  <a:gd name="T19" fmla="*/ 307 h 959"/>
                  <a:gd name="T20" fmla="*/ 1797 w 2184"/>
                  <a:gd name="T21" fmla="*/ 317 h 959"/>
                  <a:gd name="T22" fmla="*/ 1801 w 2184"/>
                  <a:gd name="T23" fmla="*/ 320 h 959"/>
                  <a:gd name="T24" fmla="*/ 1817 w 2184"/>
                  <a:gd name="T25" fmla="*/ 334 h 959"/>
                  <a:gd name="T26" fmla="*/ 1845 w 2184"/>
                  <a:gd name="T27" fmla="*/ 357 h 959"/>
                  <a:gd name="T28" fmla="*/ 1880 w 2184"/>
                  <a:gd name="T29" fmla="*/ 386 h 959"/>
                  <a:gd name="T30" fmla="*/ 1918 w 2184"/>
                  <a:gd name="T31" fmla="*/ 417 h 959"/>
                  <a:gd name="T32" fmla="*/ 1953 w 2184"/>
                  <a:gd name="T33" fmla="*/ 445 h 959"/>
                  <a:gd name="T34" fmla="*/ 1981 w 2184"/>
                  <a:gd name="T35" fmla="*/ 468 h 959"/>
                  <a:gd name="T36" fmla="*/ 1997 w 2184"/>
                  <a:gd name="T37" fmla="*/ 482 h 959"/>
                  <a:gd name="T38" fmla="*/ 2000 w 2184"/>
                  <a:gd name="T39" fmla="*/ 486 h 959"/>
                  <a:gd name="T40" fmla="*/ 2013 w 2184"/>
                  <a:gd name="T41" fmla="*/ 504 h 959"/>
                  <a:gd name="T42" fmla="*/ 2033 w 2184"/>
                  <a:gd name="T43" fmla="*/ 533 h 959"/>
                  <a:gd name="T44" fmla="*/ 2059 w 2184"/>
                  <a:gd name="T45" fmla="*/ 571 h 959"/>
                  <a:gd name="T46" fmla="*/ 2087 w 2184"/>
                  <a:gd name="T47" fmla="*/ 610 h 959"/>
                  <a:gd name="T48" fmla="*/ 2113 w 2184"/>
                  <a:gd name="T49" fmla="*/ 647 h 959"/>
                  <a:gd name="T50" fmla="*/ 2133 w 2184"/>
                  <a:gd name="T51" fmla="*/ 677 h 959"/>
                  <a:gd name="T52" fmla="*/ 2146 w 2184"/>
                  <a:gd name="T53" fmla="*/ 693 h 959"/>
                  <a:gd name="T54" fmla="*/ 2148 w 2184"/>
                  <a:gd name="T55" fmla="*/ 703 h 959"/>
                  <a:gd name="T56" fmla="*/ 2158 w 2184"/>
                  <a:gd name="T57" fmla="*/ 746 h 959"/>
                  <a:gd name="T58" fmla="*/ 2173 w 2184"/>
                  <a:gd name="T59" fmla="*/ 802 h 959"/>
                  <a:gd name="T60" fmla="*/ 2183 w 2184"/>
                  <a:gd name="T61" fmla="*/ 844 h 959"/>
                  <a:gd name="T62" fmla="*/ 2184 w 2184"/>
                  <a:gd name="T63" fmla="*/ 856 h 959"/>
                  <a:gd name="T64" fmla="*/ 2180 w 2184"/>
                  <a:gd name="T65" fmla="*/ 885 h 959"/>
                  <a:gd name="T66" fmla="*/ 2175 w 2184"/>
                  <a:gd name="T67" fmla="*/ 925 h 959"/>
                  <a:gd name="T68" fmla="*/ 2171 w 2184"/>
                  <a:gd name="T69" fmla="*/ 954 h 959"/>
                  <a:gd name="T70" fmla="*/ 0 w 2184"/>
                  <a:gd name="T71" fmla="*/ 179 h 9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84" h="959">
                    <a:moveTo>
                      <a:pt x="0" y="179"/>
                    </a:moveTo>
                    <a:lnTo>
                      <a:pt x="234" y="62"/>
                    </a:lnTo>
                    <a:lnTo>
                      <a:pt x="461" y="0"/>
                    </a:lnTo>
                    <a:lnTo>
                      <a:pt x="688" y="0"/>
                    </a:lnTo>
                    <a:lnTo>
                      <a:pt x="985" y="13"/>
                    </a:lnTo>
                    <a:lnTo>
                      <a:pt x="1280" y="84"/>
                    </a:lnTo>
                    <a:lnTo>
                      <a:pt x="1566" y="187"/>
                    </a:lnTo>
                    <a:lnTo>
                      <a:pt x="1569" y="189"/>
                    </a:lnTo>
                    <a:lnTo>
                      <a:pt x="1576" y="194"/>
                    </a:lnTo>
                    <a:lnTo>
                      <a:pt x="1588" y="200"/>
                    </a:lnTo>
                    <a:lnTo>
                      <a:pt x="1602" y="208"/>
                    </a:lnTo>
                    <a:lnTo>
                      <a:pt x="1620" y="218"/>
                    </a:lnTo>
                    <a:lnTo>
                      <a:pt x="1639" y="229"/>
                    </a:lnTo>
                    <a:lnTo>
                      <a:pt x="1661" y="241"/>
                    </a:lnTo>
                    <a:lnTo>
                      <a:pt x="1683" y="253"/>
                    </a:lnTo>
                    <a:lnTo>
                      <a:pt x="1705" y="265"/>
                    </a:lnTo>
                    <a:lnTo>
                      <a:pt x="1726" y="277"/>
                    </a:lnTo>
                    <a:lnTo>
                      <a:pt x="1745" y="288"/>
                    </a:lnTo>
                    <a:lnTo>
                      <a:pt x="1763" y="298"/>
                    </a:lnTo>
                    <a:lnTo>
                      <a:pt x="1778" y="307"/>
                    </a:lnTo>
                    <a:lnTo>
                      <a:pt x="1789" y="313"/>
                    </a:lnTo>
                    <a:lnTo>
                      <a:pt x="1797" y="317"/>
                    </a:lnTo>
                    <a:lnTo>
                      <a:pt x="1799" y="318"/>
                    </a:lnTo>
                    <a:lnTo>
                      <a:pt x="1801" y="320"/>
                    </a:lnTo>
                    <a:lnTo>
                      <a:pt x="1808" y="326"/>
                    </a:lnTo>
                    <a:lnTo>
                      <a:pt x="1817" y="334"/>
                    </a:lnTo>
                    <a:lnTo>
                      <a:pt x="1831" y="345"/>
                    </a:lnTo>
                    <a:lnTo>
                      <a:pt x="1845" y="357"/>
                    </a:lnTo>
                    <a:lnTo>
                      <a:pt x="1862" y="371"/>
                    </a:lnTo>
                    <a:lnTo>
                      <a:pt x="1880" y="386"/>
                    </a:lnTo>
                    <a:lnTo>
                      <a:pt x="1899" y="401"/>
                    </a:lnTo>
                    <a:lnTo>
                      <a:pt x="1918" y="417"/>
                    </a:lnTo>
                    <a:lnTo>
                      <a:pt x="1936" y="431"/>
                    </a:lnTo>
                    <a:lnTo>
                      <a:pt x="1953" y="445"/>
                    </a:lnTo>
                    <a:lnTo>
                      <a:pt x="1968" y="458"/>
                    </a:lnTo>
                    <a:lnTo>
                      <a:pt x="1981" y="468"/>
                    </a:lnTo>
                    <a:lnTo>
                      <a:pt x="1990" y="477"/>
                    </a:lnTo>
                    <a:lnTo>
                      <a:pt x="1997" y="482"/>
                    </a:lnTo>
                    <a:lnTo>
                      <a:pt x="1999" y="483"/>
                    </a:lnTo>
                    <a:lnTo>
                      <a:pt x="2000" y="486"/>
                    </a:lnTo>
                    <a:lnTo>
                      <a:pt x="2006" y="492"/>
                    </a:lnTo>
                    <a:lnTo>
                      <a:pt x="2013" y="504"/>
                    </a:lnTo>
                    <a:lnTo>
                      <a:pt x="2022" y="517"/>
                    </a:lnTo>
                    <a:lnTo>
                      <a:pt x="2033" y="533"/>
                    </a:lnTo>
                    <a:lnTo>
                      <a:pt x="2045" y="551"/>
                    </a:lnTo>
                    <a:lnTo>
                      <a:pt x="2059" y="571"/>
                    </a:lnTo>
                    <a:lnTo>
                      <a:pt x="2074" y="591"/>
                    </a:lnTo>
                    <a:lnTo>
                      <a:pt x="2087" y="610"/>
                    </a:lnTo>
                    <a:lnTo>
                      <a:pt x="2101" y="630"/>
                    </a:lnTo>
                    <a:lnTo>
                      <a:pt x="2113" y="647"/>
                    </a:lnTo>
                    <a:lnTo>
                      <a:pt x="2124" y="663"/>
                    </a:lnTo>
                    <a:lnTo>
                      <a:pt x="2133" y="677"/>
                    </a:lnTo>
                    <a:lnTo>
                      <a:pt x="2140" y="687"/>
                    </a:lnTo>
                    <a:lnTo>
                      <a:pt x="2146" y="693"/>
                    </a:lnTo>
                    <a:lnTo>
                      <a:pt x="2147" y="696"/>
                    </a:lnTo>
                    <a:lnTo>
                      <a:pt x="2148" y="703"/>
                    </a:lnTo>
                    <a:lnTo>
                      <a:pt x="2152" y="721"/>
                    </a:lnTo>
                    <a:lnTo>
                      <a:pt x="2158" y="746"/>
                    </a:lnTo>
                    <a:lnTo>
                      <a:pt x="2166" y="774"/>
                    </a:lnTo>
                    <a:lnTo>
                      <a:pt x="2173" y="802"/>
                    </a:lnTo>
                    <a:lnTo>
                      <a:pt x="2178" y="828"/>
                    </a:lnTo>
                    <a:lnTo>
                      <a:pt x="2183" y="844"/>
                    </a:lnTo>
                    <a:lnTo>
                      <a:pt x="2184" y="851"/>
                    </a:lnTo>
                    <a:lnTo>
                      <a:pt x="2184" y="856"/>
                    </a:lnTo>
                    <a:lnTo>
                      <a:pt x="2182" y="868"/>
                    </a:lnTo>
                    <a:lnTo>
                      <a:pt x="2180" y="885"/>
                    </a:lnTo>
                    <a:lnTo>
                      <a:pt x="2178" y="905"/>
                    </a:lnTo>
                    <a:lnTo>
                      <a:pt x="2175" y="925"/>
                    </a:lnTo>
                    <a:lnTo>
                      <a:pt x="2174" y="942"/>
                    </a:lnTo>
                    <a:lnTo>
                      <a:pt x="2171" y="954"/>
                    </a:lnTo>
                    <a:lnTo>
                      <a:pt x="2171" y="959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456" name="Freeform 16"/>
              <p:cNvSpPr>
                <a:spLocks/>
              </p:cNvSpPr>
              <p:nvPr/>
            </p:nvSpPr>
            <p:spPr bwMode="auto">
              <a:xfrm rot="8655197">
                <a:off x="3999" y="1159"/>
                <a:ext cx="726" cy="726"/>
              </a:xfrm>
              <a:custGeom>
                <a:avLst/>
                <a:gdLst>
                  <a:gd name="T0" fmla="*/ 946 w 2227"/>
                  <a:gd name="T1" fmla="*/ 437 h 1003"/>
                  <a:gd name="T2" fmla="*/ 1011 w 2227"/>
                  <a:gd name="T3" fmla="*/ 531 h 1003"/>
                  <a:gd name="T4" fmla="*/ 1069 w 2227"/>
                  <a:gd name="T5" fmla="*/ 602 h 1003"/>
                  <a:gd name="T6" fmla="*/ 1127 w 2227"/>
                  <a:gd name="T7" fmla="*/ 671 h 1003"/>
                  <a:gd name="T8" fmla="*/ 1219 w 2227"/>
                  <a:gd name="T9" fmla="*/ 757 h 1003"/>
                  <a:gd name="T10" fmla="*/ 1285 w 2227"/>
                  <a:gd name="T11" fmla="*/ 800 h 1003"/>
                  <a:gd name="T12" fmla="*/ 1388 w 2227"/>
                  <a:gd name="T13" fmla="*/ 855 h 1003"/>
                  <a:gd name="T14" fmla="*/ 1491 w 2227"/>
                  <a:gd name="T15" fmla="*/ 873 h 1003"/>
                  <a:gd name="T16" fmla="*/ 1561 w 2227"/>
                  <a:gd name="T17" fmla="*/ 878 h 1003"/>
                  <a:gd name="T18" fmla="*/ 1684 w 2227"/>
                  <a:gd name="T19" fmla="*/ 862 h 1003"/>
                  <a:gd name="T20" fmla="*/ 1741 w 2227"/>
                  <a:gd name="T21" fmla="*/ 839 h 1003"/>
                  <a:gd name="T22" fmla="*/ 1795 w 2227"/>
                  <a:gd name="T23" fmla="*/ 812 h 1003"/>
                  <a:gd name="T24" fmla="*/ 1866 w 2227"/>
                  <a:gd name="T25" fmla="*/ 746 h 1003"/>
                  <a:gd name="T26" fmla="*/ 1888 w 2227"/>
                  <a:gd name="T27" fmla="*/ 712 h 1003"/>
                  <a:gd name="T28" fmla="*/ 1906 w 2227"/>
                  <a:gd name="T29" fmla="*/ 666 h 1003"/>
                  <a:gd name="T30" fmla="*/ 1980 w 2227"/>
                  <a:gd name="T31" fmla="*/ 695 h 1003"/>
                  <a:gd name="T32" fmla="*/ 2126 w 2227"/>
                  <a:gd name="T33" fmla="*/ 748 h 1003"/>
                  <a:gd name="T34" fmla="*/ 2224 w 2227"/>
                  <a:gd name="T35" fmla="*/ 783 h 1003"/>
                  <a:gd name="T36" fmla="*/ 2170 w 2227"/>
                  <a:gd name="T37" fmla="*/ 827 h 1003"/>
                  <a:gd name="T38" fmla="*/ 2110 w 2227"/>
                  <a:gd name="T39" fmla="*/ 868 h 1003"/>
                  <a:gd name="T40" fmla="*/ 2048 w 2227"/>
                  <a:gd name="T41" fmla="*/ 895 h 1003"/>
                  <a:gd name="T42" fmla="*/ 1958 w 2227"/>
                  <a:gd name="T43" fmla="*/ 931 h 1003"/>
                  <a:gd name="T44" fmla="*/ 1911 w 2227"/>
                  <a:gd name="T45" fmla="*/ 949 h 1003"/>
                  <a:gd name="T46" fmla="*/ 1853 w 2227"/>
                  <a:gd name="T47" fmla="*/ 962 h 1003"/>
                  <a:gd name="T48" fmla="*/ 1739 w 2227"/>
                  <a:gd name="T49" fmla="*/ 983 h 1003"/>
                  <a:gd name="T50" fmla="*/ 1663 w 2227"/>
                  <a:gd name="T51" fmla="*/ 997 h 1003"/>
                  <a:gd name="T52" fmla="*/ 1622 w 2227"/>
                  <a:gd name="T53" fmla="*/ 998 h 1003"/>
                  <a:gd name="T54" fmla="*/ 1518 w 2227"/>
                  <a:gd name="T55" fmla="*/ 1002 h 1003"/>
                  <a:gd name="T56" fmla="*/ 1430 w 2227"/>
                  <a:gd name="T57" fmla="*/ 1003 h 1003"/>
                  <a:gd name="T58" fmla="*/ 1395 w 2227"/>
                  <a:gd name="T59" fmla="*/ 1002 h 1003"/>
                  <a:gd name="T60" fmla="*/ 1287 w 2227"/>
                  <a:gd name="T61" fmla="*/ 992 h 1003"/>
                  <a:gd name="T62" fmla="*/ 1179 w 2227"/>
                  <a:gd name="T63" fmla="*/ 983 h 1003"/>
                  <a:gd name="T64" fmla="*/ 1145 w 2227"/>
                  <a:gd name="T65" fmla="*/ 977 h 1003"/>
                  <a:gd name="T66" fmla="*/ 1064 w 2227"/>
                  <a:gd name="T67" fmla="*/ 956 h 1003"/>
                  <a:gd name="T68" fmla="*/ 969 w 2227"/>
                  <a:gd name="T69" fmla="*/ 930 h 1003"/>
                  <a:gd name="T70" fmla="*/ 930 w 2227"/>
                  <a:gd name="T71" fmla="*/ 919 h 1003"/>
                  <a:gd name="T72" fmla="*/ 848 w 2227"/>
                  <a:gd name="T73" fmla="*/ 894 h 1003"/>
                  <a:gd name="T74" fmla="*/ 726 w 2227"/>
                  <a:gd name="T75" fmla="*/ 853 h 1003"/>
                  <a:gd name="T76" fmla="*/ 663 w 2227"/>
                  <a:gd name="T77" fmla="*/ 831 h 1003"/>
                  <a:gd name="T78" fmla="*/ 615 w 2227"/>
                  <a:gd name="T79" fmla="*/ 809 h 1003"/>
                  <a:gd name="T80" fmla="*/ 524 w 2227"/>
                  <a:gd name="T81" fmla="*/ 765 h 1003"/>
                  <a:gd name="T82" fmla="*/ 463 w 2227"/>
                  <a:gd name="T83" fmla="*/ 733 h 1003"/>
                  <a:gd name="T84" fmla="*/ 431 w 2227"/>
                  <a:gd name="T85" fmla="*/ 710 h 1003"/>
                  <a:gd name="T86" fmla="*/ 348 w 2227"/>
                  <a:gd name="T87" fmla="*/ 648 h 1003"/>
                  <a:gd name="T88" fmla="*/ 278 w 2227"/>
                  <a:gd name="T89" fmla="*/ 596 h 1003"/>
                  <a:gd name="T90" fmla="*/ 231 w 2227"/>
                  <a:gd name="T91" fmla="*/ 557 h 1003"/>
                  <a:gd name="T92" fmla="*/ 145 w 2227"/>
                  <a:gd name="T93" fmla="*/ 483 h 1003"/>
                  <a:gd name="T94" fmla="*/ 122 w 2227"/>
                  <a:gd name="T95" fmla="*/ 445 h 1003"/>
                  <a:gd name="T96" fmla="*/ 78 w 2227"/>
                  <a:gd name="T97" fmla="*/ 371 h 1003"/>
                  <a:gd name="T98" fmla="*/ 49 w 2227"/>
                  <a:gd name="T99" fmla="*/ 318 h 1003"/>
                  <a:gd name="T100" fmla="*/ 40 w 2227"/>
                  <a:gd name="T101" fmla="*/ 290 h 1003"/>
                  <a:gd name="T102" fmla="*/ 18 w 2227"/>
                  <a:gd name="T103" fmla="*/ 214 h 1003"/>
                  <a:gd name="T104" fmla="*/ 3 w 2227"/>
                  <a:gd name="T105" fmla="*/ 150 h 1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27" h="1003">
                    <a:moveTo>
                      <a:pt x="51" y="0"/>
                    </a:moveTo>
                    <a:lnTo>
                      <a:pt x="897" y="301"/>
                    </a:lnTo>
                    <a:lnTo>
                      <a:pt x="934" y="417"/>
                    </a:lnTo>
                    <a:lnTo>
                      <a:pt x="937" y="423"/>
                    </a:lnTo>
                    <a:lnTo>
                      <a:pt x="946" y="437"/>
                    </a:lnTo>
                    <a:lnTo>
                      <a:pt x="960" y="456"/>
                    </a:lnTo>
                    <a:lnTo>
                      <a:pt x="974" y="478"/>
                    </a:lnTo>
                    <a:lnTo>
                      <a:pt x="989" y="500"/>
                    </a:lnTo>
                    <a:lnTo>
                      <a:pt x="1002" y="518"/>
                    </a:lnTo>
                    <a:lnTo>
                      <a:pt x="1011" y="531"/>
                    </a:lnTo>
                    <a:lnTo>
                      <a:pt x="1015" y="536"/>
                    </a:lnTo>
                    <a:lnTo>
                      <a:pt x="1019" y="543"/>
                    </a:lnTo>
                    <a:lnTo>
                      <a:pt x="1032" y="557"/>
                    </a:lnTo>
                    <a:lnTo>
                      <a:pt x="1049" y="578"/>
                    </a:lnTo>
                    <a:lnTo>
                      <a:pt x="1069" y="602"/>
                    </a:lnTo>
                    <a:lnTo>
                      <a:pt x="1089" y="625"/>
                    </a:lnTo>
                    <a:lnTo>
                      <a:pt x="1106" y="646"/>
                    </a:lnTo>
                    <a:lnTo>
                      <a:pt x="1118" y="661"/>
                    </a:lnTo>
                    <a:lnTo>
                      <a:pt x="1123" y="666"/>
                    </a:lnTo>
                    <a:lnTo>
                      <a:pt x="1127" y="671"/>
                    </a:lnTo>
                    <a:lnTo>
                      <a:pt x="1141" y="683"/>
                    </a:lnTo>
                    <a:lnTo>
                      <a:pt x="1159" y="701"/>
                    </a:lnTo>
                    <a:lnTo>
                      <a:pt x="1180" y="721"/>
                    </a:lnTo>
                    <a:lnTo>
                      <a:pt x="1201" y="740"/>
                    </a:lnTo>
                    <a:lnTo>
                      <a:pt x="1219" y="757"/>
                    </a:lnTo>
                    <a:lnTo>
                      <a:pt x="1233" y="769"/>
                    </a:lnTo>
                    <a:lnTo>
                      <a:pt x="1237" y="773"/>
                    </a:lnTo>
                    <a:lnTo>
                      <a:pt x="1244" y="777"/>
                    </a:lnTo>
                    <a:lnTo>
                      <a:pt x="1261" y="787"/>
                    </a:lnTo>
                    <a:lnTo>
                      <a:pt x="1285" y="800"/>
                    </a:lnTo>
                    <a:lnTo>
                      <a:pt x="1313" y="815"/>
                    </a:lnTo>
                    <a:lnTo>
                      <a:pt x="1341" y="830"/>
                    </a:lnTo>
                    <a:lnTo>
                      <a:pt x="1365" y="843"/>
                    </a:lnTo>
                    <a:lnTo>
                      <a:pt x="1381" y="852"/>
                    </a:lnTo>
                    <a:lnTo>
                      <a:pt x="1388" y="855"/>
                    </a:lnTo>
                    <a:lnTo>
                      <a:pt x="1395" y="857"/>
                    </a:lnTo>
                    <a:lnTo>
                      <a:pt x="1412" y="860"/>
                    </a:lnTo>
                    <a:lnTo>
                      <a:pt x="1435" y="864"/>
                    </a:lnTo>
                    <a:lnTo>
                      <a:pt x="1464" y="868"/>
                    </a:lnTo>
                    <a:lnTo>
                      <a:pt x="1491" y="873"/>
                    </a:lnTo>
                    <a:lnTo>
                      <a:pt x="1514" y="877"/>
                    </a:lnTo>
                    <a:lnTo>
                      <a:pt x="1531" y="879"/>
                    </a:lnTo>
                    <a:lnTo>
                      <a:pt x="1538" y="880"/>
                    </a:lnTo>
                    <a:lnTo>
                      <a:pt x="1545" y="880"/>
                    </a:lnTo>
                    <a:lnTo>
                      <a:pt x="1561" y="878"/>
                    </a:lnTo>
                    <a:lnTo>
                      <a:pt x="1586" y="875"/>
                    </a:lnTo>
                    <a:lnTo>
                      <a:pt x="1614" y="872"/>
                    </a:lnTo>
                    <a:lnTo>
                      <a:pt x="1642" y="867"/>
                    </a:lnTo>
                    <a:lnTo>
                      <a:pt x="1667" y="864"/>
                    </a:lnTo>
                    <a:lnTo>
                      <a:pt x="1684" y="862"/>
                    </a:lnTo>
                    <a:lnTo>
                      <a:pt x="1691" y="861"/>
                    </a:lnTo>
                    <a:lnTo>
                      <a:pt x="1695" y="859"/>
                    </a:lnTo>
                    <a:lnTo>
                      <a:pt x="1706" y="855"/>
                    </a:lnTo>
                    <a:lnTo>
                      <a:pt x="1722" y="847"/>
                    </a:lnTo>
                    <a:lnTo>
                      <a:pt x="1741" y="839"/>
                    </a:lnTo>
                    <a:lnTo>
                      <a:pt x="1760" y="831"/>
                    </a:lnTo>
                    <a:lnTo>
                      <a:pt x="1776" y="823"/>
                    </a:lnTo>
                    <a:lnTo>
                      <a:pt x="1787" y="818"/>
                    </a:lnTo>
                    <a:lnTo>
                      <a:pt x="1792" y="815"/>
                    </a:lnTo>
                    <a:lnTo>
                      <a:pt x="1795" y="812"/>
                    </a:lnTo>
                    <a:lnTo>
                      <a:pt x="1805" y="803"/>
                    </a:lnTo>
                    <a:lnTo>
                      <a:pt x="1820" y="790"/>
                    </a:lnTo>
                    <a:lnTo>
                      <a:pt x="1836" y="775"/>
                    </a:lnTo>
                    <a:lnTo>
                      <a:pt x="1852" y="759"/>
                    </a:lnTo>
                    <a:lnTo>
                      <a:pt x="1866" y="746"/>
                    </a:lnTo>
                    <a:lnTo>
                      <a:pt x="1876" y="736"/>
                    </a:lnTo>
                    <a:lnTo>
                      <a:pt x="1880" y="732"/>
                    </a:lnTo>
                    <a:lnTo>
                      <a:pt x="1881" y="730"/>
                    </a:lnTo>
                    <a:lnTo>
                      <a:pt x="1884" y="723"/>
                    </a:lnTo>
                    <a:lnTo>
                      <a:pt x="1888" y="712"/>
                    </a:lnTo>
                    <a:lnTo>
                      <a:pt x="1893" y="700"/>
                    </a:lnTo>
                    <a:lnTo>
                      <a:pt x="1898" y="688"/>
                    </a:lnTo>
                    <a:lnTo>
                      <a:pt x="1901" y="677"/>
                    </a:lnTo>
                    <a:lnTo>
                      <a:pt x="1904" y="669"/>
                    </a:lnTo>
                    <a:lnTo>
                      <a:pt x="1906" y="666"/>
                    </a:lnTo>
                    <a:lnTo>
                      <a:pt x="1909" y="667"/>
                    </a:lnTo>
                    <a:lnTo>
                      <a:pt x="1919" y="671"/>
                    </a:lnTo>
                    <a:lnTo>
                      <a:pt x="1935" y="678"/>
                    </a:lnTo>
                    <a:lnTo>
                      <a:pt x="1956" y="685"/>
                    </a:lnTo>
                    <a:lnTo>
                      <a:pt x="1980" y="695"/>
                    </a:lnTo>
                    <a:lnTo>
                      <a:pt x="2007" y="704"/>
                    </a:lnTo>
                    <a:lnTo>
                      <a:pt x="2036" y="715"/>
                    </a:lnTo>
                    <a:lnTo>
                      <a:pt x="2066" y="726"/>
                    </a:lnTo>
                    <a:lnTo>
                      <a:pt x="2097" y="737"/>
                    </a:lnTo>
                    <a:lnTo>
                      <a:pt x="2126" y="748"/>
                    </a:lnTo>
                    <a:lnTo>
                      <a:pt x="2153" y="757"/>
                    </a:lnTo>
                    <a:lnTo>
                      <a:pt x="2177" y="766"/>
                    </a:lnTo>
                    <a:lnTo>
                      <a:pt x="2198" y="773"/>
                    </a:lnTo>
                    <a:lnTo>
                      <a:pt x="2214" y="779"/>
                    </a:lnTo>
                    <a:lnTo>
                      <a:pt x="2224" y="783"/>
                    </a:lnTo>
                    <a:lnTo>
                      <a:pt x="2227" y="784"/>
                    </a:lnTo>
                    <a:lnTo>
                      <a:pt x="2223" y="788"/>
                    </a:lnTo>
                    <a:lnTo>
                      <a:pt x="2209" y="797"/>
                    </a:lnTo>
                    <a:lnTo>
                      <a:pt x="2191" y="811"/>
                    </a:lnTo>
                    <a:lnTo>
                      <a:pt x="2170" y="827"/>
                    </a:lnTo>
                    <a:lnTo>
                      <a:pt x="2148" y="842"/>
                    </a:lnTo>
                    <a:lnTo>
                      <a:pt x="2130" y="855"/>
                    </a:lnTo>
                    <a:lnTo>
                      <a:pt x="2117" y="864"/>
                    </a:lnTo>
                    <a:lnTo>
                      <a:pt x="2112" y="867"/>
                    </a:lnTo>
                    <a:lnTo>
                      <a:pt x="2110" y="868"/>
                    </a:lnTo>
                    <a:lnTo>
                      <a:pt x="2103" y="872"/>
                    </a:lnTo>
                    <a:lnTo>
                      <a:pt x="2093" y="876"/>
                    </a:lnTo>
                    <a:lnTo>
                      <a:pt x="2081" y="881"/>
                    </a:lnTo>
                    <a:lnTo>
                      <a:pt x="2065" y="887"/>
                    </a:lnTo>
                    <a:lnTo>
                      <a:pt x="2048" y="895"/>
                    </a:lnTo>
                    <a:lnTo>
                      <a:pt x="2030" y="902"/>
                    </a:lnTo>
                    <a:lnTo>
                      <a:pt x="2012" y="909"/>
                    </a:lnTo>
                    <a:lnTo>
                      <a:pt x="1993" y="917"/>
                    </a:lnTo>
                    <a:lnTo>
                      <a:pt x="1975" y="924"/>
                    </a:lnTo>
                    <a:lnTo>
                      <a:pt x="1958" y="931"/>
                    </a:lnTo>
                    <a:lnTo>
                      <a:pt x="1943" y="938"/>
                    </a:lnTo>
                    <a:lnTo>
                      <a:pt x="1930" y="943"/>
                    </a:lnTo>
                    <a:lnTo>
                      <a:pt x="1920" y="946"/>
                    </a:lnTo>
                    <a:lnTo>
                      <a:pt x="1913" y="948"/>
                    </a:lnTo>
                    <a:lnTo>
                      <a:pt x="1911" y="949"/>
                    </a:lnTo>
                    <a:lnTo>
                      <a:pt x="1908" y="950"/>
                    </a:lnTo>
                    <a:lnTo>
                      <a:pt x="1900" y="952"/>
                    </a:lnTo>
                    <a:lnTo>
                      <a:pt x="1888" y="954"/>
                    </a:lnTo>
                    <a:lnTo>
                      <a:pt x="1872" y="958"/>
                    </a:lnTo>
                    <a:lnTo>
                      <a:pt x="1853" y="962"/>
                    </a:lnTo>
                    <a:lnTo>
                      <a:pt x="1831" y="966"/>
                    </a:lnTo>
                    <a:lnTo>
                      <a:pt x="1809" y="970"/>
                    </a:lnTo>
                    <a:lnTo>
                      <a:pt x="1785" y="974"/>
                    </a:lnTo>
                    <a:lnTo>
                      <a:pt x="1762" y="978"/>
                    </a:lnTo>
                    <a:lnTo>
                      <a:pt x="1739" y="983"/>
                    </a:lnTo>
                    <a:lnTo>
                      <a:pt x="1718" y="987"/>
                    </a:lnTo>
                    <a:lnTo>
                      <a:pt x="1699" y="991"/>
                    </a:lnTo>
                    <a:lnTo>
                      <a:pt x="1683" y="993"/>
                    </a:lnTo>
                    <a:lnTo>
                      <a:pt x="1670" y="995"/>
                    </a:lnTo>
                    <a:lnTo>
                      <a:pt x="1663" y="997"/>
                    </a:lnTo>
                    <a:lnTo>
                      <a:pt x="1659" y="997"/>
                    </a:lnTo>
                    <a:lnTo>
                      <a:pt x="1657" y="997"/>
                    </a:lnTo>
                    <a:lnTo>
                      <a:pt x="1649" y="998"/>
                    </a:lnTo>
                    <a:lnTo>
                      <a:pt x="1637" y="998"/>
                    </a:lnTo>
                    <a:lnTo>
                      <a:pt x="1622" y="998"/>
                    </a:lnTo>
                    <a:lnTo>
                      <a:pt x="1604" y="999"/>
                    </a:lnTo>
                    <a:lnTo>
                      <a:pt x="1584" y="1000"/>
                    </a:lnTo>
                    <a:lnTo>
                      <a:pt x="1561" y="1000"/>
                    </a:lnTo>
                    <a:lnTo>
                      <a:pt x="1540" y="1002"/>
                    </a:lnTo>
                    <a:lnTo>
                      <a:pt x="1518" y="1002"/>
                    </a:lnTo>
                    <a:lnTo>
                      <a:pt x="1495" y="1003"/>
                    </a:lnTo>
                    <a:lnTo>
                      <a:pt x="1475" y="1003"/>
                    </a:lnTo>
                    <a:lnTo>
                      <a:pt x="1457" y="1003"/>
                    </a:lnTo>
                    <a:lnTo>
                      <a:pt x="1442" y="1003"/>
                    </a:lnTo>
                    <a:lnTo>
                      <a:pt x="1430" y="1003"/>
                    </a:lnTo>
                    <a:lnTo>
                      <a:pt x="1422" y="1003"/>
                    </a:lnTo>
                    <a:lnTo>
                      <a:pt x="1420" y="1003"/>
                    </a:lnTo>
                    <a:lnTo>
                      <a:pt x="1416" y="1003"/>
                    </a:lnTo>
                    <a:lnTo>
                      <a:pt x="1408" y="1003"/>
                    </a:lnTo>
                    <a:lnTo>
                      <a:pt x="1395" y="1002"/>
                    </a:lnTo>
                    <a:lnTo>
                      <a:pt x="1378" y="1000"/>
                    </a:lnTo>
                    <a:lnTo>
                      <a:pt x="1358" y="998"/>
                    </a:lnTo>
                    <a:lnTo>
                      <a:pt x="1335" y="996"/>
                    </a:lnTo>
                    <a:lnTo>
                      <a:pt x="1312" y="994"/>
                    </a:lnTo>
                    <a:lnTo>
                      <a:pt x="1287" y="992"/>
                    </a:lnTo>
                    <a:lnTo>
                      <a:pt x="1262" y="990"/>
                    </a:lnTo>
                    <a:lnTo>
                      <a:pt x="1239" y="988"/>
                    </a:lnTo>
                    <a:lnTo>
                      <a:pt x="1216" y="986"/>
                    </a:lnTo>
                    <a:lnTo>
                      <a:pt x="1196" y="984"/>
                    </a:lnTo>
                    <a:lnTo>
                      <a:pt x="1179" y="983"/>
                    </a:lnTo>
                    <a:lnTo>
                      <a:pt x="1165" y="981"/>
                    </a:lnTo>
                    <a:lnTo>
                      <a:pt x="1158" y="980"/>
                    </a:lnTo>
                    <a:lnTo>
                      <a:pt x="1154" y="980"/>
                    </a:lnTo>
                    <a:lnTo>
                      <a:pt x="1152" y="980"/>
                    </a:lnTo>
                    <a:lnTo>
                      <a:pt x="1145" y="977"/>
                    </a:lnTo>
                    <a:lnTo>
                      <a:pt x="1134" y="974"/>
                    </a:lnTo>
                    <a:lnTo>
                      <a:pt x="1119" y="971"/>
                    </a:lnTo>
                    <a:lnTo>
                      <a:pt x="1104" y="967"/>
                    </a:lnTo>
                    <a:lnTo>
                      <a:pt x="1085" y="962"/>
                    </a:lnTo>
                    <a:lnTo>
                      <a:pt x="1064" y="956"/>
                    </a:lnTo>
                    <a:lnTo>
                      <a:pt x="1044" y="951"/>
                    </a:lnTo>
                    <a:lnTo>
                      <a:pt x="1024" y="945"/>
                    </a:lnTo>
                    <a:lnTo>
                      <a:pt x="1004" y="940"/>
                    </a:lnTo>
                    <a:lnTo>
                      <a:pt x="984" y="934"/>
                    </a:lnTo>
                    <a:lnTo>
                      <a:pt x="969" y="930"/>
                    </a:lnTo>
                    <a:lnTo>
                      <a:pt x="954" y="926"/>
                    </a:lnTo>
                    <a:lnTo>
                      <a:pt x="943" y="923"/>
                    </a:lnTo>
                    <a:lnTo>
                      <a:pt x="936" y="921"/>
                    </a:lnTo>
                    <a:lnTo>
                      <a:pt x="934" y="920"/>
                    </a:lnTo>
                    <a:lnTo>
                      <a:pt x="930" y="919"/>
                    </a:lnTo>
                    <a:lnTo>
                      <a:pt x="923" y="917"/>
                    </a:lnTo>
                    <a:lnTo>
                      <a:pt x="909" y="912"/>
                    </a:lnTo>
                    <a:lnTo>
                      <a:pt x="891" y="907"/>
                    </a:lnTo>
                    <a:lnTo>
                      <a:pt x="871" y="901"/>
                    </a:lnTo>
                    <a:lnTo>
                      <a:pt x="848" y="894"/>
                    </a:lnTo>
                    <a:lnTo>
                      <a:pt x="824" y="885"/>
                    </a:lnTo>
                    <a:lnTo>
                      <a:pt x="799" y="877"/>
                    </a:lnTo>
                    <a:lnTo>
                      <a:pt x="773" y="868"/>
                    </a:lnTo>
                    <a:lnTo>
                      <a:pt x="748" y="860"/>
                    </a:lnTo>
                    <a:lnTo>
                      <a:pt x="726" y="853"/>
                    </a:lnTo>
                    <a:lnTo>
                      <a:pt x="705" y="845"/>
                    </a:lnTo>
                    <a:lnTo>
                      <a:pt x="687" y="840"/>
                    </a:lnTo>
                    <a:lnTo>
                      <a:pt x="674" y="835"/>
                    </a:lnTo>
                    <a:lnTo>
                      <a:pt x="666" y="832"/>
                    </a:lnTo>
                    <a:lnTo>
                      <a:pt x="663" y="831"/>
                    </a:lnTo>
                    <a:lnTo>
                      <a:pt x="660" y="830"/>
                    </a:lnTo>
                    <a:lnTo>
                      <a:pt x="654" y="828"/>
                    </a:lnTo>
                    <a:lnTo>
                      <a:pt x="644" y="822"/>
                    </a:lnTo>
                    <a:lnTo>
                      <a:pt x="631" y="816"/>
                    </a:lnTo>
                    <a:lnTo>
                      <a:pt x="615" y="809"/>
                    </a:lnTo>
                    <a:lnTo>
                      <a:pt x="599" y="800"/>
                    </a:lnTo>
                    <a:lnTo>
                      <a:pt x="581" y="792"/>
                    </a:lnTo>
                    <a:lnTo>
                      <a:pt x="562" y="783"/>
                    </a:lnTo>
                    <a:lnTo>
                      <a:pt x="542" y="773"/>
                    </a:lnTo>
                    <a:lnTo>
                      <a:pt x="524" y="765"/>
                    </a:lnTo>
                    <a:lnTo>
                      <a:pt x="508" y="756"/>
                    </a:lnTo>
                    <a:lnTo>
                      <a:pt x="492" y="748"/>
                    </a:lnTo>
                    <a:lnTo>
                      <a:pt x="479" y="742"/>
                    </a:lnTo>
                    <a:lnTo>
                      <a:pt x="469" y="736"/>
                    </a:lnTo>
                    <a:lnTo>
                      <a:pt x="463" y="733"/>
                    </a:lnTo>
                    <a:lnTo>
                      <a:pt x="460" y="732"/>
                    </a:lnTo>
                    <a:lnTo>
                      <a:pt x="458" y="731"/>
                    </a:lnTo>
                    <a:lnTo>
                      <a:pt x="452" y="727"/>
                    </a:lnTo>
                    <a:lnTo>
                      <a:pt x="442" y="720"/>
                    </a:lnTo>
                    <a:lnTo>
                      <a:pt x="431" y="710"/>
                    </a:lnTo>
                    <a:lnTo>
                      <a:pt x="416" y="700"/>
                    </a:lnTo>
                    <a:lnTo>
                      <a:pt x="401" y="688"/>
                    </a:lnTo>
                    <a:lnTo>
                      <a:pt x="383" y="676"/>
                    </a:lnTo>
                    <a:lnTo>
                      <a:pt x="366" y="662"/>
                    </a:lnTo>
                    <a:lnTo>
                      <a:pt x="348" y="648"/>
                    </a:lnTo>
                    <a:lnTo>
                      <a:pt x="330" y="636"/>
                    </a:lnTo>
                    <a:lnTo>
                      <a:pt x="314" y="624"/>
                    </a:lnTo>
                    <a:lnTo>
                      <a:pt x="299" y="613"/>
                    </a:lnTo>
                    <a:lnTo>
                      <a:pt x="288" y="603"/>
                    </a:lnTo>
                    <a:lnTo>
                      <a:pt x="278" y="596"/>
                    </a:lnTo>
                    <a:lnTo>
                      <a:pt x="272" y="592"/>
                    </a:lnTo>
                    <a:lnTo>
                      <a:pt x="270" y="590"/>
                    </a:lnTo>
                    <a:lnTo>
                      <a:pt x="265" y="586"/>
                    </a:lnTo>
                    <a:lnTo>
                      <a:pt x="251" y="574"/>
                    </a:lnTo>
                    <a:lnTo>
                      <a:pt x="231" y="557"/>
                    </a:lnTo>
                    <a:lnTo>
                      <a:pt x="208" y="537"/>
                    </a:lnTo>
                    <a:lnTo>
                      <a:pt x="185" y="517"/>
                    </a:lnTo>
                    <a:lnTo>
                      <a:pt x="164" y="501"/>
                    </a:lnTo>
                    <a:lnTo>
                      <a:pt x="151" y="488"/>
                    </a:lnTo>
                    <a:lnTo>
                      <a:pt x="145" y="483"/>
                    </a:lnTo>
                    <a:lnTo>
                      <a:pt x="144" y="481"/>
                    </a:lnTo>
                    <a:lnTo>
                      <a:pt x="141" y="477"/>
                    </a:lnTo>
                    <a:lnTo>
                      <a:pt x="136" y="468"/>
                    </a:lnTo>
                    <a:lnTo>
                      <a:pt x="130" y="458"/>
                    </a:lnTo>
                    <a:lnTo>
                      <a:pt x="122" y="445"/>
                    </a:lnTo>
                    <a:lnTo>
                      <a:pt x="114" y="432"/>
                    </a:lnTo>
                    <a:lnTo>
                      <a:pt x="105" y="417"/>
                    </a:lnTo>
                    <a:lnTo>
                      <a:pt x="96" y="401"/>
                    </a:lnTo>
                    <a:lnTo>
                      <a:pt x="87" y="385"/>
                    </a:lnTo>
                    <a:lnTo>
                      <a:pt x="78" y="371"/>
                    </a:lnTo>
                    <a:lnTo>
                      <a:pt x="69" y="356"/>
                    </a:lnTo>
                    <a:lnTo>
                      <a:pt x="62" y="344"/>
                    </a:lnTo>
                    <a:lnTo>
                      <a:pt x="55" y="333"/>
                    </a:lnTo>
                    <a:lnTo>
                      <a:pt x="51" y="325"/>
                    </a:lnTo>
                    <a:lnTo>
                      <a:pt x="49" y="318"/>
                    </a:lnTo>
                    <a:lnTo>
                      <a:pt x="48" y="316"/>
                    </a:lnTo>
                    <a:lnTo>
                      <a:pt x="46" y="315"/>
                    </a:lnTo>
                    <a:lnTo>
                      <a:pt x="45" y="310"/>
                    </a:lnTo>
                    <a:lnTo>
                      <a:pt x="42" y="302"/>
                    </a:lnTo>
                    <a:lnTo>
                      <a:pt x="40" y="290"/>
                    </a:lnTo>
                    <a:lnTo>
                      <a:pt x="35" y="278"/>
                    </a:lnTo>
                    <a:lnTo>
                      <a:pt x="32" y="263"/>
                    </a:lnTo>
                    <a:lnTo>
                      <a:pt x="27" y="247"/>
                    </a:lnTo>
                    <a:lnTo>
                      <a:pt x="23" y="230"/>
                    </a:lnTo>
                    <a:lnTo>
                      <a:pt x="18" y="214"/>
                    </a:lnTo>
                    <a:lnTo>
                      <a:pt x="15" y="198"/>
                    </a:lnTo>
                    <a:lnTo>
                      <a:pt x="10" y="183"/>
                    </a:lnTo>
                    <a:lnTo>
                      <a:pt x="7" y="170"/>
                    </a:lnTo>
                    <a:lnTo>
                      <a:pt x="5" y="159"/>
                    </a:lnTo>
                    <a:lnTo>
                      <a:pt x="3" y="150"/>
                    </a:lnTo>
                    <a:lnTo>
                      <a:pt x="0" y="144"/>
                    </a:lnTo>
                    <a:lnTo>
                      <a:pt x="0" y="142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61457" name="Freeform 17"/>
            <p:cNvSpPr>
              <a:spLocks/>
            </p:cNvSpPr>
            <p:nvPr/>
          </p:nvSpPr>
          <p:spPr bwMode="auto">
            <a:xfrm rot="-24350966">
              <a:off x="2812" y="2409"/>
              <a:ext cx="998" cy="861"/>
            </a:xfrm>
            <a:custGeom>
              <a:avLst/>
              <a:gdLst>
                <a:gd name="T0" fmla="*/ 12 w 152"/>
                <a:gd name="T1" fmla="*/ 10 h 200"/>
                <a:gd name="T2" fmla="*/ 12 w 152"/>
                <a:gd name="T3" fmla="*/ 31 h 200"/>
                <a:gd name="T4" fmla="*/ 12 w 152"/>
                <a:gd name="T5" fmla="*/ 51 h 200"/>
                <a:gd name="T6" fmla="*/ 16 w 152"/>
                <a:gd name="T7" fmla="*/ 67 h 200"/>
                <a:gd name="T8" fmla="*/ 23 w 152"/>
                <a:gd name="T9" fmla="*/ 77 h 200"/>
                <a:gd name="T10" fmla="*/ 31 w 152"/>
                <a:gd name="T11" fmla="*/ 82 h 200"/>
                <a:gd name="T12" fmla="*/ 38 w 152"/>
                <a:gd name="T13" fmla="*/ 97 h 200"/>
                <a:gd name="T14" fmla="*/ 42 w 152"/>
                <a:gd name="T15" fmla="*/ 108 h 200"/>
                <a:gd name="T16" fmla="*/ 50 w 152"/>
                <a:gd name="T17" fmla="*/ 118 h 200"/>
                <a:gd name="T18" fmla="*/ 57 w 152"/>
                <a:gd name="T19" fmla="*/ 118 h 200"/>
                <a:gd name="T20" fmla="*/ 69 w 152"/>
                <a:gd name="T21" fmla="*/ 128 h 200"/>
                <a:gd name="T22" fmla="*/ 76 w 152"/>
                <a:gd name="T23" fmla="*/ 133 h 200"/>
                <a:gd name="T24" fmla="*/ 80 w 152"/>
                <a:gd name="T25" fmla="*/ 149 h 200"/>
                <a:gd name="T26" fmla="*/ 88 w 152"/>
                <a:gd name="T27" fmla="*/ 159 h 200"/>
                <a:gd name="T28" fmla="*/ 95 w 152"/>
                <a:gd name="T29" fmla="*/ 169 h 200"/>
                <a:gd name="T30" fmla="*/ 103 w 152"/>
                <a:gd name="T31" fmla="*/ 175 h 200"/>
                <a:gd name="T32" fmla="*/ 111 w 152"/>
                <a:gd name="T33" fmla="*/ 180 h 200"/>
                <a:gd name="T34" fmla="*/ 122 w 152"/>
                <a:gd name="T35" fmla="*/ 180 h 200"/>
                <a:gd name="T36" fmla="*/ 141 w 152"/>
                <a:gd name="T37" fmla="*/ 175 h 200"/>
                <a:gd name="T38" fmla="*/ 137 w 152"/>
                <a:gd name="T39" fmla="*/ 180 h 200"/>
                <a:gd name="T40" fmla="*/ 114 w 152"/>
                <a:gd name="T41" fmla="*/ 185 h 200"/>
                <a:gd name="T42" fmla="*/ 99 w 152"/>
                <a:gd name="T43" fmla="*/ 190 h 200"/>
                <a:gd name="T44" fmla="*/ 80 w 152"/>
                <a:gd name="T45" fmla="*/ 195 h 200"/>
                <a:gd name="T46" fmla="*/ 65 w 152"/>
                <a:gd name="T47" fmla="*/ 200 h 200"/>
                <a:gd name="T48" fmla="*/ 54 w 152"/>
                <a:gd name="T49" fmla="*/ 200 h 200"/>
                <a:gd name="T50" fmla="*/ 38 w 152"/>
                <a:gd name="T51" fmla="*/ 195 h 200"/>
                <a:gd name="T52" fmla="*/ 27 w 152"/>
                <a:gd name="T53" fmla="*/ 185 h 200"/>
                <a:gd name="T54" fmla="*/ 16 w 152"/>
                <a:gd name="T55" fmla="*/ 169 h 200"/>
                <a:gd name="T56" fmla="*/ 4 w 152"/>
                <a:gd name="T57" fmla="*/ 149 h 200"/>
                <a:gd name="T58" fmla="*/ 0 w 152"/>
                <a:gd name="T59" fmla="*/ 123 h 200"/>
                <a:gd name="T60" fmla="*/ 0 w 152"/>
                <a:gd name="T61" fmla="*/ 92 h 200"/>
                <a:gd name="T62" fmla="*/ 4 w 152"/>
                <a:gd name="T63" fmla="*/ 51 h 200"/>
                <a:gd name="T64" fmla="*/ 8 w 152"/>
                <a:gd name="T65" fmla="*/ 31 h 200"/>
                <a:gd name="T66" fmla="*/ 12 w 152"/>
                <a:gd name="T67" fmla="*/ 1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2" h="200">
                  <a:moveTo>
                    <a:pt x="16" y="0"/>
                  </a:moveTo>
                  <a:lnTo>
                    <a:pt x="12" y="10"/>
                  </a:lnTo>
                  <a:lnTo>
                    <a:pt x="12" y="20"/>
                  </a:lnTo>
                  <a:lnTo>
                    <a:pt x="12" y="31"/>
                  </a:lnTo>
                  <a:lnTo>
                    <a:pt x="12" y="41"/>
                  </a:lnTo>
                  <a:lnTo>
                    <a:pt x="12" y="51"/>
                  </a:lnTo>
                  <a:lnTo>
                    <a:pt x="12" y="61"/>
                  </a:lnTo>
                  <a:lnTo>
                    <a:pt x="16" y="67"/>
                  </a:lnTo>
                  <a:lnTo>
                    <a:pt x="19" y="72"/>
                  </a:lnTo>
                  <a:lnTo>
                    <a:pt x="23" y="77"/>
                  </a:lnTo>
                  <a:lnTo>
                    <a:pt x="27" y="82"/>
                  </a:lnTo>
                  <a:lnTo>
                    <a:pt x="31" y="82"/>
                  </a:lnTo>
                  <a:lnTo>
                    <a:pt x="35" y="92"/>
                  </a:lnTo>
                  <a:lnTo>
                    <a:pt x="38" y="97"/>
                  </a:lnTo>
                  <a:lnTo>
                    <a:pt x="38" y="103"/>
                  </a:lnTo>
                  <a:lnTo>
                    <a:pt x="42" y="108"/>
                  </a:lnTo>
                  <a:lnTo>
                    <a:pt x="42" y="118"/>
                  </a:lnTo>
                  <a:lnTo>
                    <a:pt x="50" y="118"/>
                  </a:lnTo>
                  <a:lnTo>
                    <a:pt x="54" y="118"/>
                  </a:lnTo>
                  <a:lnTo>
                    <a:pt x="57" y="118"/>
                  </a:lnTo>
                  <a:lnTo>
                    <a:pt x="65" y="123"/>
                  </a:lnTo>
                  <a:lnTo>
                    <a:pt x="69" y="128"/>
                  </a:lnTo>
                  <a:lnTo>
                    <a:pt x="73" y="128"/>
                  </a:lnTo>
                  <a:lnTo>
                    <a:pt x="76" y="133"/>
                  </a:lnTo>
                  <a:lnTo>
                    <a:pt x="76" y="139"/>
                  </a:lnTo>
                  <a:lnTo>
                    <a:pt x="80" y="149"/>
                  </a:lnTo>
                  <a:lnTo>
                    <a:pt x="84" y="154"/>
                  </a:lnTo>
                  <a:lnTo>
                    <a:pt x="88" y="159"/>
                  </a:lnTo>
                  <a:lnTo>
                    <a:pt x="92" y="164"/>
                  </a:lnTo>
                  <a:lnTo>
                    <a:pt x="95" y="169"/>
                  </a:lnTo>
                  <a:lnTo>
                    <a:pt x="99" y="175"/>
                  </a:lnTo>
                  <a:lnTo>
                    <a:pt x="103" y="175"/>
                  </a:lnTo>
                  <a:lnTo>
                    <a:pt x="107" y="180"/>
                  </a:lnTo>
                  <a:lnTo>
                    <a:pt x="111" y="180"/>
                  </a:lnTo>
                  <a:lnTo>
                    <a:pt x="118" y="180"/>
                  </a:lnTo>
                  <a:lnTo>
                    <a:pt x="122" y="180"/>
                  </a:lnTo>
                  <a:lnTo>
                    <a:pt x="133" y="180"/>
                  </a:lnTo>
                  <a:lnTo>
                    <a:pt x="141" y="175"/>
                  </a:lnTo>
                  <a:lnTo>
                    <a:pt x="152" y="175"/>
                  </a:lnTo>
                  <a:lnTo>
                    <a:pt x="137" y="180"/>
                  </a:lnTo>
                  <a:lnTo>
                    <a:pt x="126" y="185"/>
                  </a:lnTo>
                  <a:lnTo>
                    <a:pt x="114" y="185"/>
                  </a:lnTo>
                  <a:lnTo>
                    <a:pt x="107" y="190"/>
                  </a:lnTo>
                  <a:lnTo>
                    <a:pt x="99" y="190"/>
                  </a:lnTo>
                  <a:lnTo>
                    <a:pt x="88" y="195"/>
                  </a:lnTo>
                  <a:lnTo>
                    <a:pt x="80" y="195"/>
                  </a:lnTo>
                  <a:lnTo>
                    <a:pt x="73" y="200"/>
                  </a:lnTo>
                  <a:lnTo>
                    <a:pt x="65" y="200"/>
                  </a:lnTo>
                  <a:lnTo>
                    <a:pt x="61" y="200"/>
                  </a:lnTo>
                  <a:lnTo>
                    <a:pt x="54" y="200"/>
                  </a:lnTo>
                  <a:lnTo>
                    <a:pt x="46" y="200"/>
                  </a:lnTo>
                  <a:lnTo>
                    <a:pt x="38" y="195"/>
                  </a:lnTo>
                  <a:lnTo>
                    <a:pt x="31" y="195"/>
                  </a:lnTo>
                  <a:lnTo>
                    <a:pt x="27" y="185"/>
                  </a:lnTo>
                  <a:lnTo>
                    <a:pt x="19" y="180"/>
                  </a:lnTo>
                  <a:lnTo>
                    <a:pt x="16" y="169"/>
                  </a:lnTo>
                  <a:lnTo>
                    <a:pt x="8" y="159"/>
                  </a:lnTo>
                  <a:lnTo>
                    <a:pt x="4" y="149"/>
                  </a:lnTo>
                  <a:lnTo>
                    <a:pt x="0" y="133"/>
                  </a:lnTo>
                  <a:lnTo>
                    <a:pt x="0" y="123"/>
                  </a:lnTo>
                  <a:lnTo>
                    <a:pt x="0" y="108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4" y="51"/>
                  </a:lnTo>
                  <a:lnTo>
                    <a:pt x="4" y="41"/>
                  </a:lnTo>
                  <a:lnTo>
                    <a:pt x="8" y="31"/>
                  </a:lnTo>
                  <a:lnTo>
                    <a:pt x="8" y="20"/>
                  </a:lnTo>
                  <a:lnTo>
                    <a:pt x="12" y="1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16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1458" name="AutoShape 18"/>
            <p:cNvSpPr>
              <a:spLocks noChangeArrowheads="1"/>
            </p:cNvSpPr>
            <p:nvPr/>
          </p:nvSpPr>
          <p:spPr bwMode="auto">
            <a:xfrm>
              <a:off x="1927" y="2614"/>
              <a:ext cx="746" cy="1043"/>
            </a:xfrm>
            <a:prstGeom prst="parallelogram">
              <a:avLst>
                <a:gd name="adj" fmla="val 25000"/>
              </a:avLst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5151000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274638"/>
            <a:ext cx="9396413" cy="1143000"/>
          </a:xfrm>
        </p:spPr>
        <p:txBody>
          <a:bodyPr/>
          <a:lstStyle/>
          <a:p>
            <a:r>
              <a:rPr lang="pt-PT" altLang="pt-BR" sz="4000" b="1">
                <a:solidFill>
                  <a:srgbClr val="000099"/>
                </a:solidFill>
              </a:rPr>
              <a:t>COMPORTAMENTOS ASSERTIVOS:</a:t>
            </a:r>
            <a:endParaRPr lang="pt-BR" altLang="pt-BR" sz="4000" b="1">
              <a:solidFill>
                <a:srgbClr val="000099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051" y="1977022"/>
            <a:ext cx="10515600" cy="4351338"/>
          </a:xfrm>
        </p:spPr>
        <p:txBody>
          <a:bodyPr/>
          <a:lstStyle/>
          <a:p>
            <a:pPr>
              <a:buFontTx/>
              <a:buNone/>
            </a:pPr>
            <a:endParaRPr lang="pt-BR" altLang="pt-BR"/>
          </a:p>
        </p:txBody>
      </p:sp>
      <p:grpSp>
        <p:nvGrpSpPr>
          <p:cNvPr id="62468" name="Group 4"/>
          <p:cNvGrpSpPr>
            <a:grpSpLocks/>
          </p:cNvGrpSpPr>
          <p:nvPr/>
        </p:nvGrpSpPr>
        <p:grpSpPr bwMode="auto">
          <a:xfrm>
            <a:off x="1774825" y="1916113"/>
            <a:ext cx="3170718" cy="2657474"/>
            <a:chOff x="384" y="1446"/>
            <a:chExt cx="1872" cy="1674"/>
          </a:xfrm>
        </p:grpSpPr>
        <p:pic>
          <p:nvPicPr>
            <p:cNvPr id="62469" name="Picture 5" descr="BD06518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446"/>
              <a:ext cx="1872" cy="1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470" name="Rectangle 6"/>
            <p:cNvSpPr>
              <a:spLocks noChangeArrowheads="1"/>
            </p:cNvSpPr>
            <p:nvPr/>
          </p:nvSpPr>
          <p:spPr bwMode="auto">
            <a:xfrm>
              <a:off x="627" y="2752"/>
              <a:ext cx="15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PT" altLang="pt-BR" sz="2800">
                  <a:solidFill>
                    <a:schemeClr val="accent2"/>
                  </a:solidFill>
                </a:rPr>
                <a:t> </a:t>
              </a:r>
              <a:r>
                <a:rPr lang="pt-PT" altLang="pt-BR" sz="3200" b="1">
                  <a:solidFill>
                    <a:srgbClr val="FF3300"/>
                  </a:solidFill>
                </a:rPr>
                <a:t>COOPERAÇÃO</a:t>
              </a:r>
            </a:p>
          </p:txBody>
        </p:sp>
      </p:grpSp>
      <p:grpSp>
        <p:nvGrpSpPr>
          <p:cNvPr id="62471" name="Group 7"/>
          <p:cNvGrpSpPr>
            <a:grpSpLocks/>
          </p:cNvGrpSpPr>
          <p:nvPr/>
        </p:nvGrpSpPr>
        <p:grpSpPr bwMode="auto">
          <a:xfrm>
            <a:off x="4812551" y="2516189"/>
            <a:ext cx="2994590" cy="3996869"/>
            <a:chOff x="2635" y="1699"/>
            <a:chExt cx="1761" cy="2784"/>
          </a:xfrm>
        </p:grpSpPr>
        <p:sp>
          <p:nvSpPr>
            <p:cNvPr id="62472" name="Freeform 8"/>
            <p:cNvSpPr>
              <a:spLocks/>
            </p:cNvSpPr>
            <p:nvPr/>
          </p:nvSpPr>
          <p:spPr bwMode="auto">
            <a:xfrm>
              <a:off x="3461" y="1699"/>
              <a:ext cx="107" cy="2140"/>
            </a:xfrm>
            <a:custGeom>
              <a:avLst/>
              <a:gdLst>
                <a:gd name="T0" fmla="*/ 71 w 215"/>
                <a:gd name="T1" fmla="*/ 4280 h 4280"/>
                <a:gd name="T2" fmla="*/ 71 w 215"/>
                <a:gd name="T3" fmla="*/ 2749 h 4280"/>
                <a:gd name="T4" fmla="*/ 0 w 215"/>
                <a:gd name="T5" fmla="*/ 2683 h 4280"/>
                <a:gd name="T6" fmla="*/ 0 w 215"/>
                <a:gd name="T7" fmla="*/ 0 h 4280"/>
                <a:gd name="T8" fmla="*/ 211 w 215"/>
                <a:gd name="T9" fmla="*/ 289 h 4280"/>
                <a:gd name="T10" fmla="*/ 215 w 215"/>
                <a:gd name="T11" fmla="*/ 4280 h 4280"/>
                <a:gd name="T12" fmla="*/ 71 w 215"/>
                <a:gd name="T13" fmla="*/ 4280 h 4280"/>
                <a:gd name="T14" fmla="*/ 71 w 215"/>
                <a:gd name="T15" fmla="*/ 4280 h 4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4280">
                  <a:moveTo>
                    <a:pt x="71" y="4280"/>
                  </a:moveTo>
                  <a:lnTo>
                    <a:pt x="71" y="2749"/>
                  </a:lnTo>
                  <a:lnTo>
                    <a:pt x="0" y="2683"/>
                  </a:lnTo>
                  <a:lnTo>
                    <a:pt x="0" y="0"/>
                  </a:lnTo>
                  <a:lnTo>
                    <a:pt x="211" y="289"/>
                  </a:lnTo>
                  <a:lnTo>
                    <a:pt x="215" y="4280"/>
                  </a:lnTo>
                  <a:lnTo>
                    <a:pt x="71" y="4280"/>
                  </a:lnTo>
                  <a:lnTo>
                    <a:pt x="71" y="42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62473" name="Group 9"/>
            <p:cNvGrpSpPr>
              <a:grpSpLocks/>
            </p:cNvGrpSpPr>
            <p:nvPr/>
          </p:nvGrpSpPr>
          <p:grpSpPr bwMode="auto">
            <a:xfrm>
              <a:off x="2635" y="2112"/>
              <a:ext cx="1761" cy="2371"/>
              <a:chOff x="2827" y="1844"/>
              <a:chExt cx="1761" cy="2371"/>
            </a:xfrm>
          </p:grpSpPr>
          <p:sp>
            <p:nvSpPr>
              <p:cNvPr id="62474" name="Freeform 10"/>
              <p:cNvSpPr>
                <a:spLocks/>
              </p:cNvSpPr>
              <p:nvPr/>
            </p:nvSpPr>
            <p:spPr bwMode="auto">
              <a:xfrm>
                <a:off x="3016" y="1889"/>
                <a:ext cx="1572" cy="1578"/>
              </a:xfrm>
              <a:custGeom>
                <a:avLst/>
                <a:gdLst>
                  <a:gd name="T0" fmla="*/ 0 w 3144"/>
                  <a:gd name="T1" fmla="*/ 2674 h 3157"/>
                  <a:gd name="T2" fmla="*/ 0 w 3144"/>
                  <a:gd name="T3" fmla="*/ 1582 h 3157"/>
                  <a:gd name="T4" fmla="*/ 123 w 3144"/>
                  <a:gd name="T5" fmla="*/ 1459 h 3157"/>
                  <a:gd name="T6" fmla="*/ 123 w 3144"/>
                  <a:gd name="T7" fmla="*/ 2065 h 3157"/>
                  <a:gd name="T8" fmla="*/ 401 w 3144"/>
                  <a:gd name="T9" fmla="*/ 2065 h 3157"/>
                  <a:gd name="T10" fmla="*/ 401 w 3144"/>
                  <a:gd name="T11" fmla="*/ 356 h 3157"/>
                  <a:gd name="T12" fmla="*/ 528 w 3144"/>
                  <a:gd name="T13" fmla="*/ 227 h 3157"/>
                  <a:gd name="T14" fmla="*/ 528 w 3144"/>
                  <a:gd name="T15" fmla="*/ 654 h 3157"/>
                  <a:gd name="T16" fmla="*/ 686 w 3144"/>
                  <a:gd name="T17" fmla="*/ 654 h 3157"/>
                  <a:gd name="T18" fmla="*/ 686 w 3144"/>
                  <a:gd name="T19" fmla="*/ 1088 h 3157"/>
                  <a:gd name="T20" fmla="*/ 1431 w 3144"/>
                  <a:gd name="T21" fmla="*/ 1088 h 3157"/>
                  <a:gd name="T22" fmla="*/ 1431 w 3144"/>
                  <a:gd name="T23" fmla="*/ 1308 h 3157"/>
                  <a:gd name="T24" fmla="*/ 1513 w 3144"/>
                  <a:gd name="T25" fmla="*/ 1308 h 3157"/>
                  <a:gd name="T26" fmla="*/ 1513 w 3144"/>
                  <a:gd name="T27" fmla="*/ 527 h 3157"/>
                  <a:gd name="T28" fmla="*/ 1616 w 3144"/>
                  <a:gd name="T29" fmla="*/ 527 h 3157"/>
                  <a:gd name="T30" fmla="*/ 1616 w 3144"/>
                  <a:gd name="T31" fmla="*/ 768 h 3157"/>
                  <a:gd name="T32" fmla="*/ 1709 w 3144"/>
                  <a:gd name="T33" fmla="*/ 768 h 3157"/>
                  <a:gd name="T34" fmla="*/ 1709 w 3144"/>
                  <a:gd name="T35" fmla="*/ 356 h 3157"/>
                  <a:gd name="T36" fmla="*/ 1848 w 3144"/>
                  <a:gd name="T37" fmla="*/ 217 h 3157"/>
                  <a:gd name="T38" fmla="*/ 1848 w 3144"/>
                  <a:gd name="T39" fmla="*/ 495 h 3157"/>
                  <a:gd name="T40" fmla="*/ 2062 w 3144"/>
                  <a:gd name="T41" fmla="*/ 495 h 3157"/>
                  <a:gd name="T42" fmla="*/ 2062 w 3144"/>
                  <a:gd name="T43" fmla="*/ 1320 h 3157"/>
                  <a:gd name="T44" fmla="*/ 2444 w 3144"/>
                  <a:gd name="T45" fmla="*/ 1320 h 3157"/>
                  <a:gd name="T46" fmla="*/ 2444 w 3144"/>
                  <a:gd name="T47" fmla="*/ 0 h 3157"/>
                  <a:gd name="T48" fmla="*/ 2547 w 3144"/>
                  <a:gd name="T49" fmla="*/ 0 h 3157"/>
                  <a:gd name="T50" fmla="*/ 2547 w 3144"/>
                  <a:gd name="T51" fmla="*/ 215 h 3157"/>
                  <a:gd name="T52" fmla="*/ 2798 w 3144"/>
                  <a:gd name="T53" fmla="*/ 215 h 3157"/>
                  <a:gd name="T54" fmla="*/ 2798 w 3144"/>
                  <a:gd name="T55" fmla="*/ 584 h 3157"/>
                  <a:gd name="T56" fmla="*/ 3144 w 3144"/>
                  <a:gd name="T57" fmla="*/ 584 h 3157"/>
                  <a:gd name="T58" fmla="*/ 3144 w 3144"/>
                  <a:gd name="T59" fmla="*/ 1687 h 3157"/>
                  <a:gd name="T60" fmla="*/ 2703 w 3144"/>
                  <a:gd name="T61" fmla="*/ 2508 h 3157"/>
                  <a:gd name="T62" fmla="*/ 551 w 3144"/>
                  <a:gd name="T63" fmla="*/ 3157 h 3157"/>
                  <a:gd name="T64" fmla="*/ 0 w 3144"/>
                  <a:gd name="T65" fmla="*/ 2674 h 3157"/>
                  <a:gd name="T66" fmla="*/ 0 w 3144"/>
                  <a:gd name="T67" fmla="*/ 2674 h 3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44" h="3157">
                    <a:moveTo>
                      <a:pt x="0" y="2674"/>
                    </a:moveTo>
                    <a:lnTo>
                      <a:pt x="0" y="1582"/>
                    </a:lnTo>
                    <a:lnTo>
                      <a:pt x="123" y="1459"/>
                    </a:lnTo>
                    <a:lnTo>
                      <a:pt x="123" y="2065"/>
                    </a:lnTo>
                    <a:lnTo>
                      <a:pt x="401" y="2065"/>
                    </a:lnTo>
                    <a:lnTo>
                      <a:pt x="401" y="356"/>
                    </a:lnTo>
                    <a:lnTo>
                      <a:pt x="528" y="227"/>
                    </a:lnTo>
                    <a:lnTo>
                      <a:pt x="528" y="654"/>
                    </a:lnTo>
                    <a:lnTo>
                      <a:pt x="686" y="654"/>
                    </a:lnTo>
                    <a:lnTo>
                      <a:pt x="686" y="1088"/>
                    </a:lnTo>
                    <a:lnTo>
                      <a:pt x="1431" y="1088"/>
                    </a:lnTo>
                    <a:lnTo>
                      <a:pt x="1431" y="1308"/>
                    </a:lnTo>
                    <a:lnTo>
                      <a:pt x="1513" y="1308"/>
                    </a:lnTo>
                    <a:lnTo>
                      <a:pt x="1513" y="527"/>
                    </a:lnTo>
                    <a:lnTo>
                      <a:pt x="1616" y="527"/>
                    </a:lnTo>
                    <a:lnTo>
                      <a:pt x="1616" y="768"/>
                    </a:lnTo>
                    <a:lnTo>
                      <a:pt x="1709" y="768"/>
                    </a:lnTo>
                    <a:lnTo>
                      <a:pt x="1709" y="356"/>
                    </a:lnTo>
                    <a:lnTo>
                      <a:pt x="1848" y="217"/>
                    </a:lnTo>
                    <a:lnTo>
                      <a:pt x="1848" y="495"/>
                    </a:lnTo>
                    <a:lnTo>
                      <a:pt x="2062" y="495"/>
                    </a:lnTo>
                    <a:lnTo>
                      <a:pt x="2062" y="1320"/>
                    </a:lnTo>
                    <a:lnTo>
                      <a:pt x="2444" y="1320"/>
                    </a:lnTo>
                    <a:lnTo>
                      <a:pt x="2444" y="0"/>
                    </a:lnTo>
                    <a:lnTo>
                      <a:pt x="2547" y="0"/>
                    </a:lnTo>
                    <a:lnTo>
                      <a:pt x="2547" y="215"/>
                    </a:lnTo>
                    <a:lnTo>
                      <a:pt x="2798" y="215"/>
                    </a:lnTo>
                    <a:lnTo>
                      <a:pt x="2798" y="584"/>
                    </a:lnTo>
                    <a:lnTo>
                      <a:pt x="3144" y="584"/>
                    </a:lnTo>
                    <a:lnTo>
                      <a:pt x="3144" y="1687"/>
                    </a:lnTo>
                    <a:lnTo>
                      <a:pt x="2703" y="2508"/>
                    </a:lnTo>
                    <a:lnTo>
                      <a:pt x="551" y="3157"/>
                    </a:lnTo>
                    <a:lnTo>
                      <a:pt x="0" y="2674"/>
                    </a:lnTo>
                    <a:lnTo>
                      <a:pt x="0" y="267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75" name="Freeform 11"/>
              <p:cNvSpPr>
                <a:spLocks/>
              </p:cNvSpPr>
              <p:nvPr/>
            </p:nvSpPr>
            <p:spPr bwMode="auto">
              <a:xfrm>
                <a:off x="3980" y="2913"/>
                <a:ext cx="75" cy="926"/>
              </a:xfrm>
              <a:custGeom>
                <a:avLst/>
                <a:gdLst>
                  <a:gd name="T0" fmla="*/ 0 w 151"/>
                  <a:gd name="T1" fmla="*/ 0 h 1852"/>
                  <a:gd name="T2" fmla="*/ 141 w 151"/>
                  <a:gd name="T3" fmla="*/ 236 h 1852"/>
                  <a:gd name="T4" fmla="*/ 151 w 151"/>
                  <a:gd name="T5" fmla="*/ 1852 h 1852"/>
                  <a:gd name="T6" fmla="*/ 4 w 151"/>
                  <a:gd name="T7" fmla="*/ 1852 h 1852"/>
                  <a:gd name="T8" fmla="*/ 0 w 151"/>
                  <a:gd name="T9" fmla="*/ 0 h 1852"/>
                  <a:gd name="T10" fmla="*/ 0 w 151"/>
                  <a:gd name="T11" fmla="*/ 0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1" h="1852">
                    <a:moveTo>
                      <a:pt x="0" y="0"/>
                    </a:moveTo>
                    <a:lnTo>
                      <a:pt x="141" y="236"/>
                    </a:lnTo>
                    <a:lnTo>
                      <a:pt x="151" y="1852"/>
                    </a:lnTo>
                    <a:lnTo>
                      <a:pt x="4" y="185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240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76" name="Freeform 12"/>
              <p:cNvSpPr>
                <a:spLocks/>
              </p:cNvSpPr>
              <p:nvPr/>
            </p:nvSpPr>
            <p:spPr bwMode="auto">
              <a:xfrm>
                <a:off x="3852" y="2708"/>
                <a:ext cx="130" cy="1131"/>
              </a:xfrm>
              <a:custGeom>
                <a:avLst/>
                <a:gdLst>
                  <a:gd name="T0" fmla="*/ 254 w 258"/>
                  <a:gd name="T1" fmla="*/ 411 h 2263"/>
                  <a:gd name="T2" fmla="*/ 3 w 258"/>
                  <a:gd name="T3" fmla="*/ 0 h 2263"/>
                  <a:gd name="T4" fmla="*/ 0 w 258"/>
                  <a:gd name="T5" fmla="*/ 2263 h 2263"/>
                  <a:gd name="T6" fmla="*/ 258 w 258"/>
                  <a:gd name="T7" fmla="*/ 2263 h 2263"/>
                  <a:gd name="T8" fmla="*/ 254 w 258"/>
                  <a:gd name="T9" fmla="*/ 411 h 2263"/>
                  <a:gd name="T10" fmla="*/ 254 w 258"/>
                  <a:gd name="T11" fmla="*/ 411 h 2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8" h="2263">
                    <a:moveTo>
                      <a:pt x="254" y="411"/>
                    </a:moveTo>
                    <a:lnTo>
                      <a:pt x="3" y="0"/>
                    </a:lnTo>
                    <a:lnTo>
                      <a:pt x="0" y="2263"/>
                    </a:lnTo>
                    <a:lnTo>
                      <a:pt x="258" y="2263"/>
                    </a:lnTo>
                    <a:lnTo>
                      <a:pt x="254" y="411"/>
                    </a:lnTo>
                    <a:lnTo>
                      <a:pt x="254" y="411"/>
                    </a:lnTo>
                    <a:close/>
                  </a:path>
                </a:pathLst>
              </a:custGeom>
              <a:solidFill>
                <a:srgbClr val="591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77" name="Freeform 13"/>
              <p:cNvSpPr>
                <a:spLocks/>
              </p:cNvSpPr>
              <p:nvPr/>
            </p:nvSpPr>
            <p:spPr bwMode="auto">
              <a:xfrm>
                <a:off x="3232" y="2398"/>
                <a:ext cx="275" cy="1441"/>
              </a:xfrm>
              <a:custGeom>
                <a:avLst/>
                <a:gdLst>
                  <a:gd name="T0" fmla="*/ 57 w 552"/>
                  <a:gd name="T1" fmla="*/ 0 h 2882"/>
                  <a:gd name="T2" fmla="*/ 358 w 552"/>
                  <a:gd name="T3" fmla="*/ 328 h 2882"/>
                  <a:gd name="T4" fmla="*/ 358 w 552"/>
                  <a:gd name="T5" fmla="*/ 1186 h 2882"/>
                  <a:gd name="T6" fmla="*/ 458 w 552"/>
                  <a:gd name="T7" fmla="*/ 1285 h 2882"/>
                  <a:gd name="T8" fmla="*/ 552 w 552"/>
                  <a:gd name="T9" fmla="*/ 1311 h 2882"/>
                  <a:gd name="T10" fmla="*/ 529 w 552"/>
                  <a:gd name="T11" fmla="*/ 2882 h 2882"/>
                  <a:gd name="T12" fmla="*/ 356 w 552"/>
                  <a:gd name="T13" fmla="*/ 2882 h 2882"/>
                  <a:gd name="T14" fmla="*/ 0 w 552"/>
                  <a:gd name="T15" fmla="*/ 1386 h 2882"/>
                  <a:gd name="T16" fmla="*/ 57 w 552"/>
                  <a:gd name="T17" fmla="*/ 0 h 2882"/>
                  <a:gd name="T18" fmla="*/ 57 w 552"/>
                  <a:gd name="T19" fmla="*/ 0 h 2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2" h="2882">
                    <a:moveTo>
                      <a:pt x="57" y="0"/>
                    </a:moveTo>
                    <a:lnTo>
                      <a:pt x="358" y="328"/>
                    </a:lnTo>
                    <a:lnTo>
                      <a:pt x="358" y="1186"/>
                    </a:lnTo>
                    <a:lnTo>
                      <a:pt x="458" y="1285"/>
                    </a:lnTo>
                    <a:lnTo>
                      <a:pt x="552" y="1311"/>
                    </a:lnTo>
                    <a:lnTo>
                      <a:pt x="529" y="2882"/>
                    </a:lnTo>
                    <a:lnTo>
                      <a:pt x="356" y="2882"/>
                    </a:lnTo>
                    <a:lnTo>
                      <a:pt x="0" y="1386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8240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78" name="Freeform 14"/>
              <p:cNvSpPr>
                <a:spLocks/>
              </p:cNvSpPr>
              <p:nvPr/>
            </p:nvSpPr>
            <p:spPr bwMode="auto">
              <a:xfrm>
                <a:off x="3013" y="3091"/>
                <a:ext cx="280" cy="748"/>
              </a:xfrm>
              <a:custGeom>
                <a:avLst/>
                <a:gdLst>
                  <a:gd name="T0" fmla="*/ 242 w 559"/>
                  <a:gd name="T1" fmla="*/ 0 h 1496"/>
                  <a:gd name="T2" fmla="*/ 559 w 559"/>
                  <a:gd name="T3" fmla="*/ 0 h 1496"/>
                  <a:gd name="T4" fmla="*/ 559 w 559"/>
                  <a:gd name="T5" fmla="*/ 1496 h 1496"/>
                  <a:gd name="T6" fmla="*/ 12 w 559"/>
                  <a:gd name="T7" fmla="*/ 1496 h 1496"/>
                  <a:gd name="T8" fmla="*/ 0 w 559"/>
                  <a:gd name="T9" fmla="*/ 1009 h 1496"/>
                  <a:gd name="T10" fmla="*/ 242 w 559"/>
                  <a:gd name="T11" fmla="*/ 0 h 1496"/>
                  <a:gd name="T12" fmla="*/ 242 w 559"/>
                  <a:gd name="T13" fmla="*/ 0 h 1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9" h="1496">
                    <a:moveTo>
                      <a:pt x="242" y="0"/>
                    </a:moveTo>
                    <a:lnTo>
                      <a:pt x="559" y="0"/>
                    </a:lnTo>
                    <a:lnTo>
                      <a:pt x="559" y="1496"/>
                    </a:lnTo>
                    <a:lnTo>
                      <a:pt x="12" y="1496"/>
                    </a:lnTo>
                    <a:lnTo>
                      <a:pt x="0" y="1009"/>
                    </a:lnTo>
                    <a:lnTo>
                      <a:pt x="242" y="0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rgbClr val="8240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79" name="Freeform 15"/>
              <p:cNvSpPr>
                <a:spLocks/>
              </p:cNvSpPr>
              <p:nvPr/>
            </p:nvSpPr>
            <p:spPr bwMode="auto">
              <a:xfrm>
                <a:off x="2976" y="3091"/>
                <a:ext cx="158" cy="748"/>
              </a:xfrm>
              <a:custGeom>
                <a:avLst/>
                <a:gdLst>
                  <a:gd name="T0" fmla="*/ 122 w 316"/>
                  <a:gd name="T1" fmla="*/ 1496 h 1496"/>
                  <a:gd name="T2" fmla="*/ 122 w 316"/>
                  <a:gd name="T3" fmla="*/ 990 h 1496"/>
                  <a:gd name="T4" fmla="*/ 207 w 316"/>
                  <a:gd name="T5" fmla="*/ 990 h 1496"/>
                  <a:gd name="T6" fmla="*/ 207 w 316"/>
                  <a:gd name="T7" fmla="*/ 509 h 1496"/>
                  <a:gd name="T8" fmla="*/ 316 w 316"/>
                  <a:gd name="T9" fmla="*/ 509 h 1496"/>
                  <a:gd name="T10" fmla="*/ 316 w 316"/>
                  <a:gd name="T11" fmla="*/ 0 h 1496"/>
                  <a:gd name="T12" fmla="*/ 0 w 316"/>
                  <a:gd name="T13" fmla="*/ 279 h 1496"/>
                  <a:gd name="T14" fmla="*/ 0 w 316"/>
                  <a:gd name="T15" fmla="*/ 1496 h 1496"/>
                  <a:gd name="T16" fmla="*/ 122 w 316"/>
                  <a:gd name="T17" fmla="*/ 1496 h 1496"/>
                  <a:gd name="T18" fmla="*/ 122 w 316"/>
                  <a:gd name="T19" fmla="*/ 1496 h 1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6" h="1496">
                    <a:moveTo>
                      <a:pt x="122" y="1496"/>
                    </a:moveTo>
                    <a:lnTo>
                      <a:pt x="122" y="990"/>
                    </a:lnTo>
                    <a:lnTo>
                      <a:pt x="207" y="990"/>
                    </a:lnTo>
                    <a:lnTo>
                      <a:pt x="207" y="509"/>
                    </a:lnTo>
                    <a:lnTo>
                      <a:pt x="316" y="509"/>
                    </a:lnTo>
                    <a:lnTo>
                      <a:pt x="316" y="0"/>
                    </a:lnTo>
                    <a:lnTo>
                      <a:pt x="0" y="279"/>
                    </a:lnTo>
                    <a:lnTo>
                      <a:pt x="0" y="1496"/>
                    </a:lnTo>
                    <a:lnTo>
                      <a:pt x="122" y="1496"/>
                    </a:lnTo>
                    <a:lnTo>
                      <a:pt x="122" y="1496"/>
                    </a:lnTo>
                    <a:close/>
                  </a:path>
                </a:pathLst>
              </a:custGeom>
              <a:solidFill>
                <a:srgbClr val="591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80" name="Freeform 16"/>
              <p:cNvSpPr>
                <a:spLocks/>
              </p:cNvSpPr>
              <p:nvPr/>
            </p:nvSpPr>
            <p:spPr bwMode="auto">
              <a:xfrm>
                <a:off x="3185" y="2398"/>
                <a:ext cx="75" cy="694"/>
              </a:xfrm>
              <a:custGeom>
                <a:avLst/>
                <a:gdLst>
                  <a:gd name="T0" fmla="*/ 0 w 150"/>
                  <a:gd name="T1" fmla="*/ 1388 h 1388"/>
                  <a:gd name="T2" fmla="*/ 0 w 150"/>
                  <a:gd name="T3" fmla="*/ 119 h 1388"/>
                  <a:gd name="T4" fmla="*/ 150 w 150"/>
                  <a:gd name="T5" fmla="*/ 0 h 1388"/>
                  <a:gd name="T6" fmla="*/ 150 w 150"/>
                  <a:gd name="T7" fmla="*/ 1388 h 1388"/>
                  <a:gd name="T8" fmla="*/ 0 w 150"/>
                  <a:gd name="T9" fmla="*/ 1388 h 1388"/>
                  <a:gd name="T10" fmla="*/ 0 w 150"/>
                  <a:gd name="T11" fmla="*/ 1388 h 1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0" h="1388">
                    <a:moveTo>
                      <a:pt x="0" y="1388"/>
                    </a:moveTo>
                    <a:lnTo>
                      <a:pt x="0" y="119"/>
                    </a:lnTo>
                    <a:lnTo>
                      <a:pt x="150" y="0"/>
                    </a:lnTo>
                    <a:lnTo>
                      <a:pt x="150" y="1388"/>
                    </a:lnTo>
                    <a:lnTo>
                      <a:pt x="0" y="1388"/>
                    </a:lnTo>
                    <a:lnTo>
                      <a:pt x="0" y="1388"/>
                    </a:lnTo>
                    <a:close/>
                  </a:path>
                </a:pathLst>
              </a:custGeom>
              <a:solidFill>
                <a:srgbClr val="591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81" name="Freeform 17"/>
              <p:cNvSpPr>
                <a:spLocks/>
              </p:cNvSpPr>
              <p:nvPr/>
            </p:nvSpPr>
            <p:spPr bwMode="auto">
              <a:xfrm>
                <a:off x="3292" y="2850"/>
                <a:ext cx="118" cy="989"/>
              </a:xfrm>
              <a:custGeom>
                <a:avLst/>
                <a:gdLst>
                  <a:gd name="T0" fmla="*/ 0 w 238"/>
                  <a:gd name="T1" fmla="*/ 0 h 1977"/>
                  <a:gd name="T2" fmla="*/ 2 w 238"/>
                  <a:gd name="T3" fmla="*/ 1977 h 1977"/>
                  <a:gd name="T4" fmla="*/ 236 w 238"/>
                  <a:gd name="T5" fmla="*/ 1977 h 1977"/>
                  <a:gd name="T6" fmla="*/ 238 w 238"/>
                  <a:gd name="T7" fmla="*/ 281 h 1977"/>
                  <a:gd name="T8" fmla="*/ 0 w 238"/>
                  <a:gd name="T9" fmla="*/ 0 h 1977"/>
                  <a:gd name="T10" fmla="*/ 0 w 238"/>
                  <a:gd name="T11" fmla="*/ 0 h 19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8" h="1977">
                    <a:moveTo>
                      <a:pt x="0" y="0"/>
                    </a:moveTo>
                    <a:lnTo>
                      <a:pt x="2" y="1977"/>
                    </a:lnTo>
                    <a:lnTo>
                      <a:pt x="236" y="1977"/>
                    </a:lnTo>
                    <a:lnTo>
                      <a:pt x="238" y="28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1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82" name="Freeform 18"/>
              <p:cNvSpPr>
                <a:spLocks/>
              </p:cNvSpPr>
              <p:nvPr/>
            </p:nvSpPr>
            <p:spPr bwMode="auto">
              <a:xfrm>
                <a:off x="4242" y="1919"/>
                <a:ext cx="141" cy="1918"/>
              </a:xfrm>
              <a:custGeom>
                <a:avLst/>
                <a:gdLst>
                  <a:gd name="T0" fmla="*/ 272 w 281"/>
                  <a:gd name="T1" fmla="*/ 0 h 3837"/>
                  <a:gd name="T2" fmla="*/ 0 w 281"/>
                  <a:gd name="T3" fmla="*/ 219 h 3837"/>
                  <a:gd name="T4" fmla="*/ 0 w 281"/>
                  <a:gd name="T5" fmla="*/ 3837 h 3837"/>
                  <a:gd name="T6" fmla="*/ 281 w 281"/>
                  <a:gd name="T7" fmla="*/ 3835 h 3837"/>
                  <a:gd name="T8" fmla="*/ 272 w 281"/>
                  <a:gd name="T9" fmla="*/ 0 h 3837"/>
                  <a:gd name="T10" fmla="*/ 272 w 281"/>
                  <a:gd name="T11" fmla="*/ 0 h 3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1" h="3837">
                    <a:moveTo>
                      <a:pt x="272" y="0"/>
                    </a:moveTo>
                    <a:lnTo>
                      <a:pt x="0" y="219"/>
                    </a:lnTo>
                    <a:lnTo>
                      <a:pt x="0" y="3837"/>
                    </a:lnTo>
                    <a:lnTo>
                      <a:pt x="281" y="3835"/>
                    </a:lnTo>
                    <a:lnTo>
                      <a:pt x="272" y="0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591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83" name="Freeform 19"/>
              <p:cNvSpPr>
                <a:spLocks/>
              </p:cNvSpPr>
              <p:nvPr/>
            </p:nvSpPr>
            <p:spPr bwMode="auto">
              <a:xfrm>
                <a:off x="4542" y="2988"/>
                <a:ext cx="46" cy="851"/>
              </a:xfrm>
              <a:custGeom>
                <a:avLst/>
                <a:gdLst>
                  <a:gd name="T0" fmla="*/ 0 w 91"/>
                  <a:gd name="T1" fmla="*/ 0 h 1702"/>
                  <a:gd name="T2" fmla="*/ 91 w 91"/>
                  <a:gd name="T3" fmla="*/ 135 h 1702"/>
                  <a:gd name="T4" fmla="*/ 91 w 91"/>
                  <a:gd name="T5" fmla="*/ 1702 h 1702"/>
                  <a:gd name="T6" fmla="*/ 0 w 91"/>
                  <a:gd name="T7" fmla="*/ 1702 h 1702"/>
                  <a:gd name="T8" fmla="*/ 0 w 91"/>
                  <a:gd name="T9" fmla="*/ 0 h 1702"/>
                  <a:gd name="T10" fmla="*/ 0 w 91"/>
                  <a:gd name="T11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1702">
                    <a:moveTo>
                      <a:pt x="0" y="0"/>
                    </a:moveTo>
                    <a:lnTo>
                      <a:pt x="91" y="135"/>
                    </a:lnTo>
                    <a:lnTo>
                      <a:pt x="91" y="1702"/>
                    </a:lnTo>
                    <a:lnTo>
                      <a:pt x="0" y="170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240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84" name="Freeform 20"/>
              <p:cNvSpPr>
                <a:spLocks/>
              </p:cNvSpPr>
              <p:nvPr/>
            </p:nvSpPr>
            <p:spPr bwMode="auto">
              <a:xfrm>
                <a:off x="4417" y="2784"/>
                <a:ext cx="125" cy="1055"/>
              </a:xfrm>
              <a:custGeom>
                <a:avLst/>
                <a:gdLst>
                  <a:gd name="T0" fmla="*/ 251 w 251"/>
                  <a:gd name="T1" fmla="*/ 409 h 2111"/>
                  <a:gd name="T2" fmla="*/ 0 w 251"/>
                  <a:gd name="T3" fmla="*/ 0 h 2111"/>
                  <a:gd name="T4" fmla="*/ 0 w 251"/>
                  <a:gd name="T5" fmla="*/ 2111 h 2111"/>
                  <a:gd name="T6" fmla="*/ 251 w 251"/>
                  <a:gd name="T7" fmla="*/ 2111 h 2111"/>
                  <a:gd name="T8" fmla="*/ 251 w 251"/>
                  <a:gd name="T9" fmla="*/ 409 h 2111"/>
                  <a:gd name="T10" fmla="*/ 251 w 251"/>
                  <a:gd name="T11" fmla="*/ 409 h 2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2111">
                    <a:moveTo>
                      <a:pt x="251" y="409"/>
                    </a:moveTo>
                    <a:lnTo>
                      <a:pt x="0" y="0"/>
                    </a:lnTo>
                    <a:lnTo>
                      <a:pt x="0" y="2111"/>
                    </a:lnTo>
                    <a:lnTo>
                      <a:pt x="251" y="2111"/>
                    </a:lnTo>
                    <a:lnTo>
                      <a:pt x="251" y="409"/>
                    </a:lnTo>
                    <a:lnTo>
                      <a:pt x="251" y="409"/>
                    </a:lnTo>
                    <a:close/>
                  </a:path>
                </a:pathLst>
              </a:custGeom>
              <a:solidFill>
                <a:srgbClr val="591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85" name="Freeform 21"/>
              <p:cNvSpPr>
                <a:spLocks/>
              </p:cNvSpPr>
              <p:nvPr/>
            </p:nvSpPr>
            <p:spPr bwMode="auto">
              <a:xfrm>
                <a:off x="3534" y="1844"/>
                <a:ext cx="238" cy="1995"/>
              </a:xfrm>
              <a:custGeom>
                <a:avLst/>
                <a:gdLst>
                  <a:gd name="T0" fmla="*/ 64 w 475"/>
                  <a:gd name="T1" fmla="*/ 0 h 3991"/>
                  <a:gd name="T2" fmla="*/ 319 w 475"/>
                  <a:gd name="T3" fmla="*/ 392 h 3991"/>
                  <a:gd name="T4" fmla="*/ 319 w 475"/>
                  <a:gd name="T5" fmla="*/ 1590 h 3991"/>
                  <a:gd name="T6" fmla="*/ 471 w 475"/>
                  <a:gd name="T7" fmla="*/ 1772 h 3991"/>
                  <a:gd name="T8" fmla="*/ 475 w 475"/>
                  <a:gd name="T9" fmla="*/ 3991 h 3991"/>
                  <a:gd name="T10" fmla="*/ 68 w 475"/>
                  <a:gd name="T11" fmla="*/ 3991 h 3991"/>
                  <a:gd name="T12" fmla="*/ 0 w 475"/>
                  <a:gd name="T13" fmla="*/ 3268 h 3991"/>
                  <a:gd name="T14" fmla="*/ 64 w 475"/>
                  <a:gd name="T15" fmla="*/ 0 h 3991"/>
                  <a:gd name="T16" fmla="*/ 64 w 475"/>
                  <a:gd name="T17" fmla="*/ 0 h 3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5" h="3991">
                    <a:moveTo>
                      <a:pt x="64" y="0"/>
                    </a:moveTo>
                    <a:lnTo>
                      <a:pt x="319" y="392"/>
                    </a:lnTo>
                    <a:lnTo>
                      <a:pt x="319" y="1590"/>
                    </a:lnTo>
                    <a:lnTo>
                      <a:pt x="471" y="1772"/>
                    </a:lnTo>
                    <a:lnTo>
                      <a:pt x="475" y="3991"/>
                    </a:lnTo>
                    <a:lnTo>
                      <a:pt x="68" y="3991"/>
                    </a:lnTo>
                    <a:lnTo>
                      <a:pt x="0" y="3268"/>
                    </a:lnTo>
                    <a:lnTo>
                      <a:pt x="64" y="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86" name="Freeform 22"/>
              <p:cNvSpPr>
                <a:spLocks/>
              </p:cNvSpPr>
              <p:nvPr/>
            </p:nvSpPr>
            <p:spPr bwMode="auto">
              <a:xfrm>
                <a:off x="3571" y="2720"/>
                <a:ext cx="118" cy="42"/>
              </a:xfrm>
              <a:custGeom>
                <a:avLst/>
                <a:gdLst>
                  <a:gd name="T0" fmla="*/ 0 w 236"/>
                  <a:gd name="T1" fmla="*/ 0 h 84"/>
                  <a:gd name="T2" fmla="*/ 112 w 236"/>
                  <a:gd name="T3" fmla="*/ 84 h 84"/>
                  <a:gd name="T4" fmla="*/ 236 w 236"/>
                  <a:gd name="T5" fmla="*/ 55 h 84"/>
                  <a:gd name="T6" fmla="*/ 0 w 236"/>
                  <a:gd name="T7" fmla="*/ 0 h 84"/>
                  <a:gd name="T8" fmla="*/ 0 w 236"/>
                  <a:gd name="T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6" h="84">
                    <a:moveTo>
                      <a:pt x="0" y="0"/>
                    </a:moveTo>
                    <a:lnTo>
                      <a:pt x="112" y="84"/>
                    </a:lnTo>
                    <a:lnTo>
                      <a:pt x="236" y="5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87" name="Freeform 23"/>
              <p:cNvSpPr>
                <a:spLocks/>
              </p:cNvSpPr>
              <p:nvPr/>
            </p:nvSpPr>
            <p:spPr bwMode="auto">
              <a:xfrm>
                <a:off x="3552" y="2441"/>
                <a:ext cx="428" cy="482"/>
              </a:xfrm>
              <a:custGeom>
                <a:avLst/>
                <a:gdLst>
                  <a:gd name="T0" fmla="*/ 80 w 855"/>
                  <a:gd name="T1" fmla="*/ 36 h 964"/>
                  <a:gd name="T2" fmla="*/ 194 w 855"/>
                  <a:gd name="T3" fmla="*/ 247 h 964"/>
                  <a:gd name="T4" fmla="*/ 283 w 855"/>
                  <a:gd name="T5" fmla="*/ 0 h 964"/>
                  <a:gd name="T6" fmla="*/ 331 w 855"/>
                  <a:gd name="T7" fmla="*/ 243 h 964"/>
                  <a:gd name="T8" fmla="*/ 519 w 855"/>
                  <a:gd name="T9" fmla="*/ 11 h 964"/>
                  <a:gd name="T10" fmla="*/ 468 w 855"/>
                  <a:gd name="T11" fmla="*/ 272 h 964"/>
                  <a:gd name="T12" fmla="*/ 720 w 855"/>
                  <a:gd name="T13" fmla="*/ 154 h 964"/>
                  <a:gd name="T14" fmla="*/ 574 w 855"/>
                  <a:gd name="T15" fmla="*/ 375 h 964"/>
                  <a:gd name="T16" fmla="*/ 855 w 855"/>
                  <a:gd name="T17" fmla="*/ 376 h 964"/>
                  <a:gd name="T18" fmla="*/ 599 w 855"/>
                  <a:gd name="T19" fmla="*/ 515 h 964"/>
                  <a:gd name="T20" fmla="*/ 836 w 855"/>
                  <a:gd name="T21" fmla="*/ 707 h 964"/>
                  <a:gd name="T22" fmla="*/ 557 w 855"/>
                  <a:gd name="T23" fmla="*/ 646 h 964"/>
                  <a:gd name="T24" fmla="*/ 652 w 855"/>
                  <a:gd name="T25" fmla="*/ 890 h 964"/>
                  <a:gd name="T26" fmla="*/ 430 w 855"/>
                  <a:gd name="T27" fmla="*/ 686 h 964"/>
                  <a:gd name="T28" fmla="*/ 418 w 855"/>
                  <a:gd name="T29" fmla="*/ 964 h 964"/>
                  <a:gd name="T30" fmla="*/ 302 w 855"/>
                  <a:gd name="T31" fmla="*/ 703 h 964"/>
                  <a:gd name="T32" fmla="*/ 220 w 855"/>
                  <a:gd name="T33" fmla="*/ 956 h 964"/>
                  <a:gd name="T34" fmla="*/ 182 w 855"/>
                  <a:gd name="T35" fmla="*/ 698 h 964"/>
                  <a:gd name="T36" fmla="*/ 0 w 855"/>
                  <a:gd name="T37" fmla="*/ 943 h 964"/>
                  <a:gd name="T38" fmla="*/ 32 w 855"/>
                  <a:gd name="T39" fmla="*/ 639 h 964"/>
                  <a:gd name="T40" fmla="*/ 80 w 855"/>
                  <a:gd name="T41" fmla="*/ 36 h 964"/>
                  <a:gd name="T42" fmla="*/ 80 w 855"/>
                  <a:gd name="T43" fmla="*/ 36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55" h="964">
                    <a:moveTo>
                      <a:pt x="80" y="36"/>
                    </a:moveTo>
                    <a:lnTo>
                      <a:pt x="194" y="247"/>
                    </a:lnTo>
                    <a:lnTo>
                      <a:pt x="283" y="0"/>
                    </a:lnTo>
                    <a:lnTo>
                      <a:pt x="331" y="243"/>
                    </a:lnTo>
                    <a:lnTo>
                      <a:pt x="519" y="11"/>
                    </a:lnTo>
                    <a:lnTo>
                      <a:pt x="468" y="272"/>
                    </a:lnTo>
                    <a:lnTo>
                      <a:pt x="720" y="154"/>
                    </a:lnTo>
                    <a:lnTo>
                      <a:pt x="574" y="375"/>
                    </a:lnTo>
                    <a:lnTo>
                      <a:pt x="855" y="376"/>
                    </a:lnTo>
                    <a:lnTo>
                      <a:pt x="599" y="515"/>
                    </a:lnTo>
                    <a:lnTo>
                      <a:pt x="836" y="707"/>
                    </a:lnTo>
                    <a:lnTo>
                      <a:pt x="557" y="646"/>
                    </a:lnTo>
                    <a:lnTo>
                      <a:pt x="652" y="890"/>
                    </a:lnTo>
                    <a:lnTo>
                      <a:pt x="430" y="686"/>
                    </a:lnTo>
                    <a:lnTo>
                      <a:pt x="418" y="964"/>
                    </a:lnTo>
                    <a:lnTo>
                      <a:pt x="302" y="703"/>
                    </a:lnTo>
                    <a:lnTo>
                      <a:pt x="220" y="956"/>
                    </a:lnTo>
                    <a:lnTo>
                      <a:pt x="182" y="698"/>
                    </a:lnTo>
                    <a:lnTo>
                      <a:pt x="0" y="943"/>
                    </a:lnTo>
                    <a:lnTo>
                      <a:pt x="32" y="639"/>
                    </a:lnTo>
                    <a:lnTo>
                      <a:pt x="80" y="36"/>
                    </a:lnTo>
                    <a:lnTo>
                      <a:pt x="80" y="36"/>
                    </a:lnTo>
                    <a:close/>
                  </a:path>
                </a:pathLst>
              </a:custGeom>
              <a:solidFill>
                <a:srgbClr val="FFF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88" name="Freeform 24"/>
              <p:cNvSpPr>
                <a:spLocks/>
              </p:cNvSpPr>
              <p:nvPr/>
            </p:nvSpPr>
            <p:spPr bwMode="auto">
              <a:xfrm>
                <a:off x="3584" y="2509"/>
                <a:ext cx="332" cy="346"/>
              </a:xfrm>
              <a:custGeom>
                <a:avLst/>
                <a:gdLst>
                  <a:gd name="T0" fmla="*/ 55 w 663"/>
                  <a:gd name="T1" fmla="*/ 48 h 692"/>
                  <a:gd name="T2" fmla="*/ 138 w 663"/>
                  <a:gd name="T3" fmla="*/ 196 h 692"/>
                  <a:gd name="T4" fmla="*/ 209 w 663"/>
                  <a:gd name="T5" fmla="*/ 0 h 692"/>
                  <a:gd name="T6" fmla="*/ 254 w 663"/>
                  <a:gd name="T7" fmla="*/ 188 h 692"/>
                  <a:gd name="T8" fmla="*/ 391 w 663"/>
                  <a:gd name="T9" fmla="*/ 17 h 692"/>
                  <a:gd name="T10" fmla="*/ 368 w 663"/>
                  <a:gd name="T11" fmla="*/ 215 h 692"/>
                  <a:gd name="T12" fmla="*/ 555 w 663"/>
                  <a:gd name="T13" fmla="*/ 106 h 692"/>
                  <a:gd name="T14" fmla="*/ 439 w 663"/>
                  <a:gd name="T15" fmla="*/ 297 h 692"/>
                  <a:gd name="T16" fmla="*/ 663 w 663"/>
                  <a:gd name="T17" fmla="*/ 262 h 692"/>
                  <a:gd name="T18" fmla="*/ 452 w 663"/>
                  <a:gd name="T19" fmla="*/ 386 h 692"/>
                  <a:gd name="T20" fmla="*/ 635 w 663"/>
                  <a:gd name="T21" fmla="*/ 492 h 692"/>
                  <a:gd name="T22" fmla="*/ 435 w 663"/>
                  <a:gd name="T23" fmla="*/ 473 h 692"/>
                  <a:gd name="T24" fmla="*/ 517 w 663"/>
                  <a:gd name="T25" fmla="*/ 643 h 692"/>
                  <a:gd name="T26" fmla="*/ 344 w 663"/>
                  <a:gd name="T27" fmla="*/ 500 h 692"/>
                  <a:gd name="T28" fmla="*/ 330 w 663"/>
                  <a:gd name="T29" fmla="*/ 692 h 692"/>
                  <a:gd name="T30" fmla="*/ 237 w 663"/>
                  <a:gd name="T31" fmla="*/ 513 h 692"/>
                  <a:gd name="T32" fmla="*/ 173 w 663"/>
                  <a:gd name="T33" fmla="*/ 683 h 692"/>
                  <a:gd name="T34" fmla="*/ 129 w 663"/>
                  <a:gd name="T35" fmla="*/ 494 h 692"/>
                  <a:gd name="T36" fmla="*/ 22 w 663"/>
                  <a:gd name="T37" fmla="*/ 614 h 692"/>
                  <a:gd name="T38" fmla="*/ 0 w 663"/>
                  <a:gd name="T39" fmla="*/ 340 h 692"/>
                  <a:gd name="T40" fmla="*/ 55 w 663"/>
                  <a:gd name="T41" fmla="*/ 48 h 692"/>
                  <a:gd name="T42" fmla="*/ 55 w 663"/>
                  <a:gd name="T43" fmla="*/ 48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63" h="692">
                    <a:moveTo>
                      <a:pt x="55" y="48"/>
                    </a:moveTo>
                    <a:lnTo>
                      <a:pt x="138" y="196"/>
                    </a:lnTo>
                    <a:lnTo>
                      <a:pt x="209" y="0"/>
                    </a:lnTo>
                    <a:lnTo>
                      <a:pt x="254" y="188"/>
                    </a:lnTo>
                    <a:lnTo>
                      <a:pt x="391" y="17"/>
                    </a:lnTo>
                    <a:lnTo>
                      <a:pt x="368" y="215"/>
                    </a:lnTo>
                    <a:lnTo>
                      <a:pt x="555" y="106"/>
                    </a:lnTo>
                    <a:lnTo>
                      <a:pt x="439" y="297"/>
                    </a:lnTo>
                    <a:lnTo>
                      <a:pt x="663" y="262"/>
                    </a:lnTo>
                    <a:lnTo>
                      <a:pt x="452" y="386"/>
                    </a:lnTo>
                    <a:lnTo>
                      <a:pt x="635" y="492"/>
                    </a:lnTo>
                    <a:lnTo>
                      <a:pt x="435" y="473"/>
                    </a:lnTo>
                    <a:lnTo>
                      <a:pt x="517" y="643"/>
                    </a:lnTo>
                    <a:lnTo>
                      <a:pt x="344" y="500"/>
                    </a:lnTo>
                    <a:lnTo>
                      <a:pt x="330" y="692"/>
                    </a:lnTo>
                    <a:lnTo>
                      <a:pt x="237" y="513"/>
                    </a:lnTo>
                    <a:lnTo>
                      <a:pt x="173" y="683"/>
                    </a:lnTo>
                    <a:lnTo>
                      <a:pt x="129" y="494"/>
                    </a:lnTo>
                    <a:lnTo>
                      <a:pt x="22" y="614"/>
                    </a:lnTo>
                    <a:lnTo>
                      <a:pt x="0" y="340"/>
                    </a:lnTo>
                    <a:lnTo>
                      <a:pt x="55" y="48"/>
                    </a:lnTo>
                    <a:lnTo>
                      <a:pt x="55" y="48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89" name="Freeform 25"/>
              <p:cNvSpPr>
                <a:spLocks/>
              </p:cNvSpPr>
              <p:nvPr/>
            </p:nvSpPr>
            <p:spPr bwMode="auto">
              <a:xfrm>
                <a:off x="3527" y="2595"/>
                <a:ext cx="170" cy="122"/>
              </a:xfrm>
              <a:custGeom>
                <a:avLst/>
                <a:gdLst>
                  <a:gd name="T0" fmla="*/ 125 w 340"/>
                  <a:gd name="T1" fmla="*/ 38 h 245"/>
                  <a:gd name="T2" fmla="*/ 211 w 340"/>
                  <a:gd name="T3" fmla="*/ 0 h 245"/>
                  <a:gd name="T4" fmla="*/ 281 w 340"/>
                  <a:gd name="T5" fmla="*/ 59 h 245"/>
                  <a:gd name="T6" fmla="*/ 340 w 340"/>
                  <a:gd name="T7" fmla="*/ 162 h 245"/>
                  <a:gd name="T8" fmla="*/ 220 w 340"/>
                  <a:gd name="T9" fmla="*/ 245 h 245"/>
                  <a:gd name="T10" fmla="*/ 0 w 340"/>
                  <a:gd name="T11" fmla="*/ 196 h 245"/>
                  <a:gd name="T12" fmla="*/ 39 w 340"/>
                  <a:gd name="T13" fmla="*/ 55 h 245"/>
                  <a:gd name="T14" fmla="*/ 125 w 340"/>
                  <a:gd name="T15" fmla="*/ 38 h 245"/>
                  <a:gd name="T16" fmla="*/ 125 w 340"/>
                  <a:gd name="T17" fmla="*/ 38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0" h="245">
                    <a:moveTo>
                      <a:pt x="125" y="38"/>
                    </a:moveTo>
                    <a:lnTo>
                      <a:pt x="211" y="0"/>
                    </a:lnTo>
                    <a:lnTo>
                      <a:pt x="281" y="59"/>
                    </a:lnTo>
                    <a:lnTo>
                      <a:pt x="340" y="162"/>
                    </a:lnTo>
                    <a:lnTo>
                      <a:pt x="220" y="245"/>
                    </a:lnTo>
                    <a:lnTo>
                      <a:pt x="0" y="196"/>
                    </a:lnTo>
                    <a:lnTo>
                      <a:pt x="39" y="55"/>
                    </a:lnTo>
                    <a:lnTo>
                      <a:pt x="125" y="38"/>
                    </a:lnTo>
                    <a:lnTo>
                      <a:pt x="125" y="38"/>
                    </a:lnTo>
                    <a:close/>
                  </a:path>
                </a:pathLst>
              </a:custGeom>
              <a:solidFill>
                <a:srgbClr val="B34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90" name="Freeform 26"/>
              <p:cNvSpPr>
                <a:spLocks/>
              </p:cNvSpPr>
              <p:nvPr/>
            </p:nvSpPr>
            <p:spPr bwMode="auto">
              <a:xfrm>
                <a:off x="3639" y="2613"/>
                <a:ext cx="168" cy="136"/>
              </a:xfrm>
              <a:custGeom>
                <a:avLst/>
                <a:gdLst>
                  <a:gd name="T0" fmla="*/ 0 w 334"/>
                  <a:gd name="T1" fmla="*/ 82 h 272"/>
                  <a:gd name="T2" fmla="*/ 28 w 334"/>
                  <a:gd name="T3" fmla="*/ 99 h 272"/>
                  <a:gd name="T4" fmla="*/ 74 w 334"/>
                  <a:gd name="T5" fmla="*/ 69 h 272"/>
                  <a:gd name="T6" fmla="*/ 179 w 334"/>
                  <a:gd name="T7" fmla="*/ 234 h 272"/>
                  <a:gd name="T8" fmla="*/ 93 w 334"/>
                  <a:gd name="T9" fmla="*/ 272 h 272"/>
                  <a:gd name="T10" fmla="*/ 220 w 334"/>
                  <a:gd name="T11" fmla="*/ 259 h 272"/>
                  <a:gd name="T12" fmla="*/ 334 w 334"/>
                  <a:gd name="T13" fmla="*/ 160 h 272"/>
                  <a:gd name="T14" fmla="*/ 217 w 334"/>
                  <a:gd name="T15" fmla="*/ 61 h 272"/>
                  <a:gd name="T16" fmla="*/ 95 w 334"/>
                  <a:gd name="T17" fmla="*/ 0 h 272"/>
                  <a:gd name="T18" fmla="*/ 36 w 334"/>
                  <a:gd name="T19" fmla="*/ 38 h 272"/>
                  <a:gd name="T20" fmla="*/ 6 w 334"/>
                  <a:gd name="T21" fmla="*/ 57 h 272"/>
                  <a:gd name="T22" fmla="*/ 0 w 334"/>
                  <a:gd name="T23" fmla="*/ 82 h 272"/>
                  <a:gd name="T24" fmla="*/ 0 w 334"/>
                  <a:gd name="T25" fmla="*/ 82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4" h="272">
                    <a:moveTo>
                      <a:pt x="0" y="82"/>
                    </a:moveTo>
                    <a:lnTo>
                      <a:pt x="28" y="99"/>
                    </a:lnTo>
                    <a:lnTo>
                      <a:pt x="74" y="69"/>
                    </a:lnTo>
                    <a:lnTo>
                      <a:pt x="179" y="234"/>
                    </a:lnTo>
                    <a:lnTo>
                      <a:pt x="93" y="272"/>
                    </a:lnTo>
                    <a:lnTo>
                      <a:pt x="220" y="259"/>
                    </a:lnTo>
                    <a:lnTo>
                      <a:pt x="334" y="160"/>
                    </a:lnTo>
                    <a:lnTo>
                      <a:pt x="217" y="61"/>
                    </a:lnTo>
                    <a:lnTo>
                      <a:pt x="95" y="0"/>
                    </a:lnTo>
                    <a:lnTo>
                      <a:pt x="36" y="38"/>
                    </a:lnTo>
                    <a:lnTo>
                      <a:pt x="6" y="57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91" name="Freeform 27"/>
              <p:cNvSpPr>
                <a:spLocks/>
              </p:cNvSpPr>
              <p:nvPr/>
            </p:nvSpPr>
            <p:spPr bwMode="auto">
              <a:xfrm>
                <a:off x="3627" y="2607"/>
                <a:ext cx="148" cy="66"/>
              </a:xfrm>
              <a:custGeom>
                <a:avLst/>
                <a:gdLst>
                  <a:gd name="T0" fmla="*/ 264 w 297"/>
                  <a:gd name="T1" fmla="*/ 45 h 133"/>
                  <a:gd name="T2" fmla="*/ 101 w 297"/>
                  <a:gd name="T3" fmla="*/ 0 h 133"/>
                  <a:gd name="T4" fmla="*/ 0 w 297"/>
                  <a:gd name="T5" fmla="*/ 76 h 133"/>
                  <a:gd name="T6" fmla="*/ 25 w 297"/>
                  <a:gd name="T7" fmla="*/ 93 h 133"/>
                  <a:gd name="T8" fmla="*/ 108 w 297"/>
                  <a:gd name="T9" fmla="*/ 25 h 133"/>
                  <a:gd name="T10" fmla="*/ 202 w 297"/>
                  <a:gd name="T11" fmla="*/ 114 h 133"/>
                  <a:gd name="T12" fmla="*/ 297 w 297"/>
                  <a:gd name="T13" fmla="*/ 133 h 133"/>
                  <a:gd name="T14" fmla="*/ 264 w 297"/>
                  <a:gd name="T15" fmla="*/ 45 h 133"/>
                  <a:gd name="T16" fmla="*/ 264 w 297"/>
                  <a:gd name="T17" fmla="*/ 4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7" h="133">
                    <a:moveTo>
                      <a:pt x="264" y="45"/>
                    </a:moveTo>
                    <a:lnTo>
                      <a:pt x="101" y="0"/>
                    </a:lnTo>
                    <a:lnTo>
                      <a:pt x="0" y="76"/>
                    </a:lnTo>
                    <a:lnTo>
                      <a:pt x="25" y="93"/>
                    </a:lnTo>
                    <a:lnTo>
                      <a:pt x="108" y="25"/>
                    </a:lnTo>
                    <a:lnTo>
                      <a:pt x="202" y="114"/>
                    </a:lnTo>
                    <a:lnTo>
                      <a:pt x="297" y="133"/>
                    </a:lnTo>
                    <a:lnTo>
                      <a:pt x="264" y="45"/>
                    </a:lnTo>
                    <a:lnTo>
                      <a:pt x="264" y="45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92" name="Freeform 28"/>
              <p:cNvSpPr>
                <a:spLocks/>
              </p:cNvSpPr>
              <p:nvPr/>
            </p:nvSpPr>
            <p:spPr bwMode="auto">
              <a:xfrm>
                <a:off x="3844" y="3299"/>
                <a:ext cx="236" cy="508"/>
              </a:xfrm>
              <a:custGeom>
                <a:avLst/>
                <a:gdLst>
                  <a:gd name="T0" fmla="*/ 252 w 473"/>
                  <a:gd name="T1" fmla="*/ 0 h 1015"/>
                  <a:gd name="T2" fmla="*/ 250 w 473"/>
                  <a:gd name="T3" fmla="*/ 2 h 1015"/>
                  <a:gd name="T4" fmla="*/ 249 w 473"/>
                  <a:gd name="T5" fmla="*/ 10 h 1015"/>
                  <a:gd name="T6" fmla="*/ 247 w 473"/>
                  <a:gd name="T7" fmla="*/ 21 h 1015"/>
                  <a:gd name="T8" fmla="*/ 243 w 473"/>
                  <a:gd name="T9" fmla="*/ 38 h 1015"/>
                  <a:gd name="T10" fmla="*/ 239 w 473"/>
                  <a:gd name="T11" fmla="*/ 59 h 1015"/>
                  <a:gd name="T12" fmla="*/ 233 w 473"/>
                  <a:gd name="T13" fmla="*/ 82 h 1015"/>
                  <a:gd name="T14" fmla="*/ 228 w 473"/>
                  <a:gd name="T15" fmla="*/ 108 h 1015"/>
                  <a:gd name="T16" fmla="*/ 224 w 473"/>
                  <a:gd name="T17" fmla="*/ 139 h 1015"/>
                  <a:gd name="T18" fmla="*/ 216 w 473"/>
                  <a:gd name="T19" fmla="*/ 169 h 1015"/>
                  <a:gd name="T20" fmla="*/ 209 w 473"/>
                  <a:gd name="T21" fmla="*/ 203 h 1015"/>
                  <a:gd name="T22" fmla="*/ 203 w 473"/>
                  <a:gd name="T23" fmla="*/ 240 h 1015"/>
                  <a:gd name="T24" fmla="*/ 195 w 473"/>
                  <a:gd name="T25" fmla="*/ 280 h 1015"/>
                  <a:gd name="T26" fmla="*/ 190 w 473"/>
                  <a:gd name="T27" fmla="*/ 318 h 1015"/>
                  <a:gd name="T28" fmla="*/ 184 w 473"/>
                  <a:gd name="T29" fmla="*/ 357 h 1015"/>
                  <a:gd name="T30" fmla="*/ 176 w 473"/>
                  <a:gd name="T31" fmla="*/ 397 h 1015"/>
                  <a:gd name="T32" fmla="*/ 171 w 473"/>
                  <a:gd name="T33" fmla="*/ 437 h 1015"/>
                  <a:gd name="T34" fmla="*/ 163 w 473"/>
                  <a:gd name="T35" fmla="*/ 477 h 1015"/>
                  <a:gd name="T36" fmla="*/ 155 w 473"/>
                  <a:gd name="T37" fmla="*/ 521 h 1015"/>
                  <a:gd name="T38" fmla="*/ 144 w 473"/>
                  <a:gd name="T39" fmla="*/ 563 h 1015"/>
                  <a:gd name="T40" fmla="*/ 135 w 473"/>
                  <a:gd name="T41" fmla="*/ 607 h 1015"/>
                  <a:gd name="T42" fmla="*/ 123 w 473"/>
                  <a:gd name="T43" fmla="*/ 646 h 1015"/>
                  <a:gd name="T44" fmla="*/ 110 w 473"/>
                  <a:gd name="T45" fmla="*/ 688 h 1015"/>
                  <a:gd name="T46" fmla="*/ 98 w 473"/>
                  <a:gd name="T47" fmla="*/ 726 h 1015"/>
                  <a:gd name="T48" fmla="*/ 87 w 473"/>
                  <a:gd name="T49" fmla="*/ 766 h 1015"/>
                  <a:gd name="T50" fmla="*/ 74 w 473"/>
                  <a:gd name="T51" fmla="*/ 800 h 1015"/>
                  <a:gd name="T52" fmla="*/ 62 w 473"/>
                  <a:gd name="T53" fmla="*/ 833 h 1015"/>
                  <a:gd name="T54" fmla="*/ 53 w 473"/>
                  <a:gd name="T55" fmla="*/ 861 h 1015"/>
                  <a:gd name="T56" fmla="*/ 45 w 473"/>
                  <a:gd name="T57" fmla="*/ 886 h 1015"/>
                  <a:gd name="T58" fmla="*/ 38 w 473"/>
                  <a:gd name="T59" fmla="*/ 905 h 1015"/>
                  <a:gd name="T60" fmla="*/ 32 w 473"/>
                  <a:gd name="T61" fmla="*/ 920 h 1015"/>
                  <a:gd name="T62" fmla="*/ 28 w 473"/>
                  <a:gd name="T63" fmla="*/ 930 h 1015"/>
                  <a:gd name="T64" fmla="*/ 28 w 473"/>
                  <a:gd name="T65" fmla="*/ 934 h 1015"/>
                  <a:gd name="T66" fmla="*/ 0 w 473"/>
                  <a:gd name="T67" fmla="*/ 1015 h 1015"/>
                  <a:gd name="T68" fmla="*/ 93 w 473"/>
                  <a:gd name="T69" fmla="*/ 966 h 1015"/>
                  <a:gd name="T70" fmla="*/ 269 w 473"/>
                  <a:gd name="T71" fmla="*/ 500 h 1015"/>
                  <a:gd name="T72" fmla="*/ 403 w 473"/>
                  <a:gd name="T73" fmla="*/ 335 h 1015"/>
                  <a:gd name="T74" fmla="*/ 473 w 473"/>
                  <a:gd name="T75" fmla="*/ 29 h 1015"/>
                  <a:gd name="T76" fmla="*/ 252 w 473"/>
                  <a:gd name="T77" fmla="*/ 0 h 1015"/>
                  <a:gd name="T78" fmla="*/ 252 w 473"/>
                  <a:gd name="T79" fmla="*/ 0 h 1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73" h="1015">
                    <a:moveTo>
                      <a:pt x="252" y="0"/>
                    </a:moveTo>
                    <a:lnTo>
                      <a:pt x="250" y="2"/>
                    </a:lnTo>
                    <a:lnTo>
                      <a:pt x="249" y="10"/>
                    </a:lnTo>
                    <a:lnTo>
                      <a:pt x="247" y="21"/>
                    </a:lnTo>
                    <a:lnTo>
                      <a:pt x="243" y="38"/>
                    </a:lnTo>
                    <a:lnTo>
                      <a:pt x="239" y="59"/>
                    </a:lnTo>
                    <a:lnTo>
                      <a:pt x="233" y="82"/>
                    </a:lnTo>
                    <a:lnTo>
                      <a:pt x="228" y="108"/>
                    </a:lnTo>
                    <a:lnTo>
                      <a:pt x="224" y="139"/>
                    </a:lnTo>
                    <a:lnTo>
                      <a:pt x="216" y="169"/>
                    </a:lnTo>
                    <a:lnTo>
                      <a:pt x="209" y="203"/>
                    </a:lnTo>
                    <a:lnTo>
                      <a:pt x="203" y="240"/>
                    </a:lnTo>
                    <a:lnTo>
                      <a:pt x="195" y="280"/>
                    </a:lnTo>
                    <a:lnTo>
                      <a:pt x="190" y="318"/>
                    </a:lnTo>
                    <a:lnTo>
                      <a:pt x="184" y="357"/>
                    </a:lnTo>
                    <a:lnTo>
                      <a:pt x="176" y="397"/>
                    </a:lnTo>
                    <a:lnTo>
                      <a:pt x="171" y="437"/>
                    </a:lnTo>
                    <a:lnTo>
                      <a:pt x="163" y="477"/>
                    </a:lnTo>
                    <a:lnTo>
                      <a:pt x="155" y="521"/>
                    </a:lnTo>
                    <a:lnTo>
                      <a:pt x="144" y="563"/>
                    </a:lnTo>
                    <a:lnTo>
                      <a:pt x="135" y="607"/>
                    </a:lnTo>
                    <a:lnTo>
                      <a:pt x="123" y="646"/>
                    </a:lnTo>
                    <a:lnTo>
                      <a:pt x="110" y="688"/>
                    </a:lnTo>
                    <a:lnTo>
                      <a:pt x="98" y="726"/>
                    </a:lnTo>
                    <a:lnTo>
                      <a:pt x="87" y="766"/>
                    </a:lnTo>
                    <a:lnTo>
                      <a:pt x="74" y="800"/>
                    </a:lnTo>
                    <a:lnTo>
                      <a:pt x="62" y="833"/>
                    </a:lnTo>
                    <a:lnTo>
                      <a:pt x="53" y="861"/>
                    </a:lnTo>
                    <a:lnTo>
                      <a:pt x="45" y="886"/>
                    </a:lnTo>
                    <a:lnTo>
                      <a:pt x="38" y="905"/>
                    </a:lnTo>
                    <a:lnTo>
                      <a:pt x="32" y="920"/>
                    </a:lnTo>
                    <a:lnTo>
                      <a:pt x="28" y="930"/>
                    </a:lnTo>
                    <a:lnTo>
                      <a:pt x="28" y="934"/>
                    </a:lnTo>
                    <a:lnTo>
                      <a:pt x="0" y="1015"/>
                    </a:lnTo>
                    <a:lnTo>
                      <a:pt x="93" y="966"/>
                    </a:lnTo>
                    <a:lnTo>
                      <a:pt x="269" y="500"/>
                    </a:lnTo>
                    <a:lnTo>
                      <a:pt x="403" y="335"/>
                    </a:lnTo>
                    <a:lnTo>
                      <a:pt x="473" y="29"/>
                    </a:lnTo>
                    <a:lnTo>
                      <a:pt x="252" y="0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93" name="Freeform 29"/>
              <p:cNvSpPr>
                <a:spLocks/>
              </p:cNvSpPr>
              <p:nvPr/>
            </p:nvSpPr>
            <p:spPr bwMode="auto">
              <a:xfrm>
                <a:off x="3871" y="3395"/>
                <a:ext cx="213" cy="382"/>
              </a:xfrm>
              <a:custGeom>
                <a:avLst/>
                <a:gdLst>
                  <a:gd name="T0" fmla="*/ 348 w 425"/>
                  <a:gd name="T1" fmla="*/ 21 h 764"/>
                  <a:gd name="T2" fmla="*/ 346 w 425"/>
                  <a:gd name="T3" fmla="*/ 23 h 764"/>
                  <a:gd name="T4" fmla="*/ 344 w 425"/>
                  <a:gd name="T5" fmla="*/ 29 h 764"/>
                  <a:gd name="T6" fmla="*/ 340 w 425"/>
                  <a:gd name="T7" fmla="*/ 38 h 764"/>
                  <a:gd name="T8" fmla="*/ 336 w 425"/>
                  <a:gd name="T9" fmla="*/ 49 h 764"/>
                  <a:gd name="T10" fmla="*/ 330 w 425"/>
                  <a:gd name="T11" fmla="*/ 63 h 764"/>
                  <a:gd name="T12" fmla="*/ 325 w 425"/>
                  <a:gd name="T13" fmla="*/ 80 h 764"/>
                  <a:gd name="T14" fmla="*/ 317 w 425"/>
                  <a:gd name="T15" fmla="*/ 97 h 764"/>
                  <a:gd name="T16" fmla="*/ 310 w 425"/>
                  <a:gd name="T17" fmla="*/ 118 h 764"/>
                  <a:gd name="T18" fmla="*/ 298 w 425"/>
                  <a:gd name="T19" fmla="*/ 135 h 764"/>
                  <a:gd name="T20" fmla="*/ 287 w 425"/>
                  <a:gd name="T21" fmla="*/ 154 h 764"/>
                  <a:gd name="T22" fmla="*/ 273 w 425"/>
                  <a:gd name="T23" fmla="*/ 173 h 764"/>
                  <a:gd name="T24" fmla="*/ 262 w 425"/>
                  <a:gd name="T25" fmla="*/ 190 h 764"/>
                  <a:gd name="T26" fmla="*/ 249 w 425"/>
                  <a:gd name="T27" fmla="*/ 205 h 764"/>
                  <a:gd name="T28" fmla="*/ 233 w 425"/>
                  <a:gd name="T29" fmla="*/ 219 h 764"/>
                  <a:gd name="T30" fmla="*/ 216 w 425"/>
                  <a:gd name="T31" fmla="*/ 230 h 764"/>
                  <a:gd name="T32" fmla="*/ 201 w 425"/>
                  <a:gd name="T33" fmla="*/ 238 h 764"/>
                  <a:gd name="T34" fmla="*/ 199 w 425"/>
                  <a:gd name="T35" fmla="*/ 243 h 764"/>
                  <a:gd name="T36" fmla="*/ 194 w 425"/>
                  <a:gd name="T37" fmla="*/ 259 h 764"/>
                  <a:gd name="T38" fmla="*/ 186 w 425"/>
                  <a:gd name="T39" fmla="*/ 281 h 764"/>
                  <a:gd name="T40" fmla="*/ 176 w 425"/>
                  <a:gd name="T41" fmla="*/ 312 h 764"/>
                  <a:gd name="T42" fmla="*/ 163 w 425"/>
                  <a:gd name="T43" fmla="*/ 346 h 764"/>
                  <a:gd name="T44" fmla="*/ 152 w 425"/>
                  <a:gd name="T45" fmla="*/ 390 h 764"/>
                  <a:gd name="T46" fmla="*/ 137 w 425"/>
                  <a:gd name="T47" fmla="*/ 432 h 764"/>
                  <a:gd name="T48" fmla="*/ 121 w 425"/>
                  <a:gd name="T49" fmla="*/ 479 h 764"/>
                  <a:gd name="T50" fmla="*/ 104 w 425"/>
                  <a:gd name="T51" fmla="*/ 525 h 764"/>
                  <a:gd name="T52" fmla="*/ 87 w 425"/>
                  <a:gd name="T53" fmla="*/ 572 h 764"/>
                  <a:gd name="T54" fmla="*/ 70 w 425"/>
                  <a:gd name="T55" fmla="*/ 616 h 764"/>
                  <a:gd name="T56" fmla="*/ 53 w 425"/>
                  <a:gd name="T57" fmla="*/ 658 h 764"/>
                  <a:gd name="T58" fmla="*/ 38 w 425"/>
                  <a:gd name="T59" fmla="*/ 694 h 764"/>
                  <a:gd name="T60" fmla="*/ 22 w 425"/>
                  <a:gd name="T61" fmla="*/ 726 h 764"/>
                  <a:gd name="T62" fmla="*/ 9 w 425"/>
                  <a:gd name="T63" fmla="*/ 749 h 764"/>
                  <a:gd name="T64" fmla="*/ 0 w 425"/>
                  <a:gd name="T65" fmla="*/ 764 h 764"/>
                  <a:gd name="T66" fmla="*/ 99 w 425"/>
                  <a:gd name="T67" fmla="*/ 730 h 764"/>
                  <a:gd name="T68" fmla="*/ 110 w 425"/>
                  <a:gd name="T69" fmla="*/ 656 h 764"/>
                  <a:gd name="T70" fmla="*/ 235 w 425"/>
                  <a:gd name="T71" fmla="*/ 350 h 764"/>
                  <a:gd name="T72" fmla="*/ 237 w 425"/>
                  <a:gd name="T73" fmla="*/ 348 h 764"/>
                  <a:gd name="T74" fmla="*/ 243 w 425"/>
                  <a:gd name="T75" fmla="*/ 344 h 764"/>
                  <a:gd name="T76" fmla="*/ 251 w 425"/>
                  <a:gd name="T77" fmla="*/ 335 h 764"/>
                  <a:gd name="T78" fmla="*/ 262 w 425"/>
                  <a:gd name="T79" fmla="*/ 323 h 764"/>
                  <a:gd name="T80" fmla="*/ 273 w 425"/>
                  <a:gd name="T81" fmla="*/ 310 h 764"/>
                  <a:gd name="T82" fmla="*/ 287 w 425"/>
                  <a:gd name="T83" fmla="*/ 293 h 764"/>
                  <a:gd name="T84" fmla="*/ 304 w 425"/>
                  <a:gd name="T85" fmla="*/ 274 h 764"/>
                  <a:gd name="T86" fmla="*/ 319 w 425"/>
                  <a:gd name="T87" fmla="*/ 253 h 764"/>
                  <a:gd name="T88" fmla="*/ 336 w 425"/>
                  <a:gd name="T89" fmla="*/ 228 h 764"/>
                  <a:gd name="T90" fmla="*/ 351 w 425"/>
                  <a:gd name="T91" fmla="*/ 203 h 764"/>
                  <a:gd name="T92" fmla="*/ 367 w 425"/>
                  <a:gd name="T93" fmla="*/ 173 h 764"/>
                  <a:gd name="T94" fmla="*/ 382 w 425"/>
                  <a:gd name="T95" fmla="*/ 143 h 764"/>
                  <a:gd name="T96" fmla="*/ 395 w 425"/>
                  <a:gd name="T97" fmla="*/ 110 h 764"/>
                  <a:gd name="T98" fmla="*/ 408 w 425"/>
                  <a:gd name="T99" fmla="*/ 74 h 764"/>
                  <a:gd name="T100" fmla="*/ 418 w 425"/>
                  <a:gd name="T101" fmla="*/ 38 h 764"/>
                  <a:gd name="T102" fmla="*/ 425 w 425"/>
                  <a:gd name="T103" fmla="*/ 0 h 764"/>
                  <a:gd name="T104" fmla="*/ 348 w 425"/>
                  <a:gd name="T105" fmla="*/ 21 h 764"/>
                  <a:gd name="T106" fmla="*/ 348 w 425"/>
                  <a:gd name="T107" fmla="*/ 21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25" h="764">
                    <a:moveTo>
                      <a:pt x="348" y="21"/>
                    </a:moveTo>
                    <a:lnTo>
                      <a:pt x="346" y="23"/>
                    </a:lnTo>
                    <a:lnTo>
                      <a:pt x="344" y="29"/>
                    </a:lnTo>
                    <a:lnTo>
                      <a:pt x="340" y="38"/>
                    </a:lnTo>
                    <a:lnTo>
                      <a:pt x="336" y="49"/>
                    </a:lnTo>
                    <a:lnTo>
                      <a:pt x="330" y="63"/>
                    </a:lnTo>
                    <a:lnTo>
                      <a:pt x="325" y="80"/>
                    </a:lnTo>
                    <a:lnTo>
                      <a:pt x="317" y="97"/>
                    </a:lnTo>
                    <a:lnTo>
                      <a:pt x="310" y="118"/>
                    </a:lnTo>
                    <a:lnTo>
                      <a:pt x="298" y="135"/>
                    </a:lnTo>
                    <a:lnTo>
                      <a:pt x="287" y="154"/>
                    </a:lnTo>
                    <a:lnTo>
                      <a:pt x="273" y="173"/>
                    </a:lnTo>
                    <a:lnTo>
                      <a:pt x="262" y="190"/>
                    </a:lnTo>
                    <a:lnTo>
                      <a:pt x="249" y="205"/>
                    </a:lnTo>
                    <a:lnTo>
                      <a:pt x="233" y="219"/>
                    </a:lnTo>
                    <a:lnTo>
                      <a:pt x="216" y="230"/>
                    </a:lnTo>
                    <a:lnTo>
                      <a:pt x="201" y="238"/>
                    </a:lnTo>
                    <a:lnTo>
                      <a:pt x="199" y="243"/>
                    </a:lnTo>
                    <a:lnTo>
                      <a:pt x="194" y="259"/>
                    </a:lnTo>
                    <a:lnTo>
                      <a:pt x="186" y="281"/>
                    </a:lnTo>
                    <a:lnTo>
                      <a:pt x="176" y="312"/>
                    </a:lnTo>
                    <a:lnTo>
                      <a:pt x="163" y="346"/>
                    </a:lnTo>
                    <a:lnTo>
                      <a:pt x="152" y="390"/>
                    </a:lnTo>
                    <a:lnTo>
                      <a:pt x="137" y="432"/>
                    </a:lnTo>
                    <a:lnTo>
                      <a:pt x="121" y="479"/>
                    </a:lnTo>
                    <a:lnTo>
                      <a:pt x="104" y="525"/>
                    </a:lnTo>
                    <a:lnTo>
                      <a:pt x="87" y="572"/>
                    </a:lnTo>
                    <a:lnTo>
                      <a:pt x="70" y="616"/>
                    </a:lnTo>
                    <a:lnTo>
                      <a:pt x="53" y="658"/>
                    </a:lnTo>
                    <a:lnTo>
                      <a:pt x="38" y="694"/>
                    </a:lnTo>
                    <a:lnTo>
                      <a:pt x="22" y="726"/>
                    </a:lnTo>
                    <a:lnTo>
                      <a:pt x="9" y="749"/>
                    </a:lnTo>
                    <a:lnTo>
                      <a:pt x="0" y="764"/>
                    </a:lnTo>
                    <a:lnTo>
                      <a:pt x="99" y="730"/>
                    </a:lnTo>
                    <a:lnTo>
                      <a:pt x="110" y="656"/>
                    </a:lnTo>
                    <a:lnTo>
                      <a:pt x="235" y="350"/>
                    </a:lnTo>
                    <a:lnTo>
                      <a:pt x="237" y="348"/>
                    </a:lnTo>
                    <a:lnTo>
                      <a:pt x="243" y="344"/>
                    </a:lnTo>
                    <a:lnTo>
                      <a:pt x="251" y="335"/>
                    </a:lnTo>
                    <a:lnTo>
                      <a:pt x="262" y="323"/>
                    </a:lnTo>
                    <a:lnTo>
                      <a:pt x="273" y="310"/>
                    </a:lnTo>
                    <a:lnTo>
                      <a:pt x="287" y="293"/>
                    </a:lnTo>
                    <a:lnTo>
                      <a:pt x="304" y="274"/>
                    </a:lnTo>
                    <a:lnTo>
                      <a:pt x="319" y="253"/>
                    </a:lnTo>
                    <a:lnTo>
                      <a:pt x="336" y="228"/>
                    </a:lnTo>
                    <a:lnTo>
                      <a:pt x="351" y="203"/>
                    </a:lnTo>
                    <a:lnTo>
                      <a:pt x="367" y="173"/>
                    </a:lnTo>
                    <a:lnTo>
                      <a:pt x="382" y="143"/>
                    </a:lnTo>
                    <a:lnTo>
                      <a:pt x="395" y="110"/>
                    </a:lnTo>
                    <a:lnTo>
                      <a:pt x="408" y="74"/>
                    </a:lnTo>
                    <a:lnTo>
                      <a:pt x="418" y="38"/>
                    </a:lnTo>
                    <a:lnTo>
                      <a:pt x="425" y="0"/>
                    </a:lnTo>
                    <a:lnTo>
                      <a:pt x="348" y="21"/>
                    </a:lnTo>
                    <a:lnTo>
                      <a:pt x="348" y="21"/>
                    </a:lnTo>
                    <a:close/>
                  </a:path>
                </a:pathLst>
              </a:custGeom>
              <a:solidFill>
                <a:srgbClr val="FFC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94" name="Freeform 30"/>
              <p:cNvSpPr>
                <a:spLocks/>
              </p:cNvSpPr>
              <p:nvPr/>
            </p:nvSpPr>
            <p:spPr bwMode="auto">
              <a:xfrm>
                <a:off x="4224" y="3400"/>
                <a:ext cx="137" cy="380"/>
              </a:xfrm>
              <a:custGeom>
                <a:avLst/>
                <a:gdLst>
                  <a:gd name="T0" fmla="*/ 241 w 274"/>
                  <a:gd name="T1" fmla="*/ 570 h 760"/>
                  <a:gd name="T2" fmla="*/ 234 w 274"/>
                  <a:gd name="T3" fmla="*/ 334 h 760"/>
                  <a:gd name="T4" fmla="*/ 234 w 274"/>
                  <a:gd name="T5" fmla="*/ 330 h 760"/>
                  <a:gd name="T6" fmla="*/ 234 w 274"/>
                  <a:gd name="T7" fmla="*/ 321 h 760"/>
                  <a:gd name="T8" fmla="*/ 234 w 274"/>
                  <a:gd name="T9" fmla="*/ 306 h 760"/>
                  <a:gd name="T10" fmla="*/ 236 w 274"/>
                  <a:gd name="T11" fmla="*/ 289 h 760"/>
                  <a:gd name="T12" fmla="*/ 236 w 274"/>
                  <a:gd name="T13" fmla="*/ 266 h 760"/>
                  <a:gd name="T14" fmla="*/ 238 w 274"/>
                  <a:gd name="T15" fmla="*/ 243 h 760"/>
                  <a:gd name="T16" fmla="*/ 238 w 274"/>
                  <a:gd name="T17" fmla="*/ 216 h 760"/>
                  <a:gd name="T18" fmla="*/ 238 w 274"/>
                  <a:gd name="T19" fmla="*/ 190 h 760"/>
                  <a:gd name="T20" fmla="*/ 234 w 274"/>
                  <a:gd name="T21" fmla="*/ 161 h 760"/>
                  <a:gd name="T22" fmla="*/ 232 w 274"/>
                  <a:gd name="T23" fmla="*/ 133 h 760"/>
                  <a:gd name="T24" fmla="*/ 228 w 274"/>
                  <a:gd name="T25" fmla="*/ 102 h 760"/>
                  <a:gd name="T26" fmla="*/ 222 w 274"/>
                  <a:gd name="T27" fmla="*/ 78 h 760"/>
                  <a:gd name="T28" fmla="*/ 213 w 274"/>
                  <a:gd name="T29" fmla="*/ 53 h 760"/>
                  <a:gd name="T30" fmla="*/ 205 w 274"/>
                  <a:gd name="T31" fmla="*/ 32 h 760"/>
                  <a:gd name="T32" fmla="*/ 192 w 274"/>
                  <a:gd name="T33" fmla="*/ 15 h 760"/>
                  <a:gd name="T34" fmla="*/ 179 w 274"/>
                  <a:gd name="T35" fmla="*/ 3 h 760"/>
                  <a:gd name="T36" fmla="*/ 173 w 274"/>
                  <a:gd name="T37" fmla="*/ 1 h 760"/>
                  <a:gd name="T38" fmla="*/ 167 w 274"/>
                  <a:gd name="T39" fmla="*/ 0 h 760"/>
                  <a:gd name="T40" fmla="*/ 158 w 274"/>
                  <a:gd name="T41" fmla="*/ 0 h 760"/>
                  <a:gd name="T42" fmla="*/ 146 w 274"/>
                  <a:gd name="T43" fmla="*/ 0 h 760"/>
                  <a:gd name="T44" fmla="*/ 131 w 274"/>
                  <a:gd name="T45" fmla="*/ 0 h 760"/>
                  <a:gd name="T46" fmla="*/ 116 w 274"/>
                  <a:gd name="T47" fmla="*/ 0 h 760"/>
                  <a:gd name="T48" fmla="*/ 101 w 274"/>
                  <a:gd name="T49" fmla="*/ 1 h 760"/>
                  <a:gd name="T50" fmla="*/ 85 w 274"/>
                  <a:gd name="T51" fmla="*/ 1 h 760"/>
                  <a:gd name="T52" fmla="*/ 68 w 274"/>
                  <a:gd name="T53" fmla="*/ 1 h 760"/>
                  <a:gd name="T54" fmla="*/ 53 w 274"/>
                  <a:gd name="T55" fmla="*/ 3 h 760"/>
                  <a:gd name="T56" fmla="*/ 38 w 274"/>
                  <a:gd name="T57" fmla="*/ 5 h 760"/>
                  <a:gd name="T58" fmla="*/ 25 w 274"/>
                  <a:gd name="T59" fmla="*/ 5 h 760"/>
                  <a:gd name="T60" fmla="*/ 13 w 274"/>
                  <a:gd name="T61" fmla="*/ 7 h 760"/>
                  <a:gd name="T62" fmla="*/ 6 w 274"/>
                  <a:gd name="T63" fmla="*/ 7 h 760"/>
                  <a:gd name="T64" fmla="*/ 0 w 274"/>
                  <a:gd name="T65" fmla="*/ 7 h 760"/>
                  <a:gd name="T66" fmla="*/ 0 w 274"/>
                  <a:gd name="T67" fmla="*/ 9 h 760"/>
                  <a:gd name="T68" fmla="*/ 181 w 274"/>
                  <a:gd name="T69" fmla="*/ 595 h 760"/>
                  <a:gd name="T70" fmla="*/ 234 w 274"/>
                  <a:gd name="T71" fmla="*/ 760 h 760"/>
                  <a:gd name="T72" fmla="*/ 274 w 274"/>
                  <a:gd name="T73" fmla="*/ 680 h 760"/>
                  <a:gd name="T74" fmla="*/ 241 w 274"/>
                  <a:gd name="T75" fmla="*/ 570 h 760"/>
                  <a:gd name="T76" fmla="*/ 241 w 274"/>
                  <a:gd name="T77" fmla="*/ 570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4" h="760">
                    <a:moveTo>
                      <a:pt x="241" y="570"/>
                    </a:moveTo>
                    <a:lnTo>
                      <a:pt x="234" y="334"/>
                    </a:lnTo>
                    <a:lnTo>
                      <a:pt x="234" y="330"/>
                    </a:lnTo>
                    <a:lnTo>
                      <a:pt x="234" y="321"/>
                    </a:lnTo>
                    <a:lnTo>
                      <a:pt x="234" y="306"/>
                    </a:lnTo>
                    <a:lnTo>
                      <a:pt x="236" y="289"/>
                    </a:lnTo>
                    <a:lnTo>
                      <a:pt x="236" y="266"/>
                    </a:lnTo>
                    <a:lnTo>
                      <a:pt x="238" y="243"/>
                    </a:lnTo>
                    <a:lnTo>
                      <a:pt x="238" y="216"/>
                    </a:lnTo>
                    <a:lnTo>
                      <a:pt x="238" y="190"/>
                    </a:lnTo>
                    <a:lnTo>
                      <a:pt x="234" y="161"/>
                    </a:lnTo>
                    <a:lnTo>
                      <a:pt x="232" y="133"/>
                    </a:lnTo>
                    <a:lnTo>
                      <a:pt x="228" y="102"/>
                    </a:lnTo>
                    <a:lnTo>
                      <a:pt x="222" y="78"/>
                    </a:lnTo>
                    <a:lnTo>
                      <a:pt x="213" y="53"/>
                    </a:lnTo>
                    <a:lnTo>
                      <a:pt x="205" y="32"/>
                    </a:lnTo>
                    <a:lnTo>
                      <a:pt x="192" y="15"/>
                    </a:lnTo>
                    <a:lnTo>
                      <a:pt x="179" y="3"/>
                    </a:lnTo>
                    <a:lnTo>
                      <a:pt x="173" y="1"/>
                    </a:lnTo>
                    <a:lnTo>
                      <a:pt x="167" y="0"/>
                    </a:lnTo>
                    <a:lnTo>
                      <a:pt x="158" y="0"/>
                    </a:lnTo>
                    <a:lnTo>
                      <a:pt x="146" y="0"/>
                    </a:lnTo>
                    <a:lnTo>
                      <a:pt x="131" y="0"/>
                    </a:lnTo>
                    <a:lnTo>
                      <a:pt x="116" y="0"/>
                    </a:lnTo>
                    <a:lnTo>
                      <a:pt x="101" y="1"/>
                    </a:lnTo>
                    <a:lnTo>
                      <a:pt x="85" y="1"/>
                    </a:lnTo>
                    <a:lnTo>
                      <a:pt x="68" y="1"/>
                    </a:lnTo>
                    <a:lnTo>
                      <a:pt x="53" y="3"/>
                    </a:lnTo>
                    <a:lnTo>
                      <a:pt x="38" y="5"/>
                    </a:lnTo>
                    <a:lnTo>
                      <a:pt x="25" y="5"/>
                    </a:lnTo>
                    <a:lnTo>
                      <a:pt x="13" y="7"/>
                    </a:lnTo>
                    <a:lnTo>
                      <a:pt x="6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81" y="595"/>
                    </a:lnTo>
                    <a:lnTo>
                      <a:pt x="234" y="760"/>
                    </a:lnTo>
                    <a:lnTo>
                      <a:pt x="274" y="680"/>
                    </a:lnTo>
                    <a:lnTo>
                      <a:pt x="241" y="570"/>
                    </a:lnTo>
                    <a:lnTo>
                      <a:pt x="241" y="570"/>
                    </a:lnTo>
                    <a:close/>
                  </a:path>
                </a:pathLst>
              </a:custGeom>
              <a:solidFill>
                <a:srgbClr val="FFC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95" name="Freeform 31"/>
              <p:cNvSpPr>
                <a:spLocks/>
              </p:cNvSpPr>
              <p:nvPr/>
            </p:nvSpPr>
            <p:spPr bwMode="auto">
              <a:xfrm>
                <a:off x="4211" y="3400"/>
                <a:ext cx="130" cy="367"/>
              </a:xfrm>
              <a:custGeom>
                <a:avLst/>
                <a:gdLst>
                  <a:gd name="T0" fmla="*/ 185 w 261"/>
                  <a:gd name="T1" fmla="*/ 598 h 733"/>
                  <a:gd name="T2" fmla="*/ 181 w 261"/>
                  <a:gd name="T3" fmla="*/ 591 h 733"/>
                  <a:gd name="T4" fmla="*/ 175 w 261"/>
                  <a:gd name="T5" fmla="*/ 576 h 733"/>
                  <a:gd name="T6" fmla="*/ 166 w 261"/>
                  <a:gd name="T7" fmla="*/ 553 h 733"/>
                  <a:gd name="T8" fmla="*/ 154 w 261"/>
                  <a:gd name="T9" fmla="*/ 522 h 733"/>
                  <a:gd name="T10" fmla="*/ 139 w 261"/>
                  <a:gd name="T11" fmla="*/ 482 h 733"/>
                  <a:gd name="T12" fmla="*/ 124 w 261"/>
                  <a:gd name="T13" fmla="*/ 441 h 733"/>
                  <a:gd name="T14" fmla="*/ 107 w 261"/>
                  <a:gd name="T15" fmla="*/ 395 h 733"/>
                  <a:gd name="T16" fmla="*/ 92 w 261"/>
                  <a:gd name="T17" fmla="*/ 346 h 733"/>
                  <a:gd name="T18" fmla="*/ 73 w 261"/>
                  <a:gd name="T19" fmla="*/ 296 h 733"/>
                  <a:gd name="T20" fmla="*/ 57 w 261"/>
                  <a:gd name="T21" fmla="*/ 245 h 733"/>
                  <a:gd name="T22" fmla="*/ 40 w 261"/>
                  <a:gd name="T23" fmla="*/ 193 h 733"/>
                  <a:gd name="T24" fmla="*/ 27 w 261"/>
                  <a:gd name="T25" fmla="*/ 148 h 733"/>
                  <a:gd name="T26" fmla="*/ 16 w 261"/>
                  <a:gd name="T27" fmla="*/ 102 h 733"/>
                  <a:gd name="T28" fmla="*/ 8 w 261"/>
                  <a:gd name="T29" fmla="*/ 62 h 733"/>
                  <a:gd name="T30" fmla="*/ 0 w 261"/>
                  <a:gd name="T31" fmla="*/ 28 h 733"/>
                  <a:gd name="T32" fmla="*/ 0 w 261"/>
                  <a:gd name="T33" fmla="*/ 0 h 733"/>
                  <a:gd name="T34" fmla="*/ 122 w 261"/>
                  <a:gd name="T35" fmla="*/ 0 h 733"/>
                  <a:gd name="T36" fmla="*/ 122 w 261"/>
                  <a:gd name="T37" fmla="*/ 5 h 733"/>
                  <a:gd name="T38" fmla="*/ 126 w 261"/>
                  <a:gd name="T39" fmla="*/ 20 h 733"/>
                  <a:gd name="T40" fmla="*/ 131 w 261"/>
                  <a:gd name="T41" fmla="*/ 45 h 733"/>
                  <a:gd name="T42" fmla="*/ 139 w 261"/>
                  <a:gd name="T43" fmla="*/ 78 h 733"/>
                  <a:gd name="T44" fmla="*/ 147 w 261"/>
                  <a:gd name="T45" fmla="*/ 116 h 733"/>
                  <a:gd name="T46" fmla="*/ 158 w 261"/>
                  <a:gd name="T47" fmla="*/ 161 h 733"/>
                  <a:gd name="T48" fmla="*/ 168 w 261"/>
                  <a:gd name="T49" fmla="*/ 212 h 733"/>
                  <a:gd name="T50" fmla="*/ 179 w 261"/>
                  <a:gd name="T51" fmla="*/ 268 h 733"/>
                  <a:gd name="T52" fmla="*/ 190 w 261"/>
                  <a:gd name="T53" fmla="*/ 323 h 733"/>
                  <a:gd name="T54" fmla="*/ 202 w 261"/>
                  <a:gd name="T55" fmla="*/ 384 h 733"/>
                  <a:gd name="T56" fmla="*/ 215 w 261"/>
                  <a:gd name="T57" fmla="*/ 444 h 733"/>
                  <a:gd name="T58" fmla="*/ 227 w 261"/>
                  <a:gd name="T59" fmla="*/ 507 h 733"/>
                  <a:gd name="T60" fmla="*/ 234 w 261"/>
                  <a:gd name="T61" fmla="*/ 566 h 733"/>
                  <a:gd name="T62" fmla="*/ 246 w 261"/>
                  <a:gd name="T63" fmla="*/ 625 h 733"/>
                  <a:gd name="T64" fmla="*/ 253 w 261"/>
                  <a:gd name="T65" fmla="*/ 680 h 733"/>
                  <a:gd name="T66" fmla="*/ 261 w 261"/>
                  <a:gd name="T67" fmla="*/ 733 h 733"/>
                  <a:gd name="T68" fmla="*/ 208 w 261"/>
                  <a:gd name="T69" fmla="*/ 699 h 733"/>
                  <a:gd name="T70" fmla="*/ 185 w 261"/>
                  <a:gd name="T71" fmla="*/ 598 h 733"/>
                  <a:gd name="T72" fmla="*/ 185 w 261"/>
                  <a:gd name="T73" fmla="*/ 598 h 7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1" h="733">
                    <a:moveTo>
                      <a:pt x="185" y="598"/>
                    </a:moveTo>
                    <a:lnTo>
                      <a:pt x="181" y="591"/>
                    </a:lnTo>
                    <a:lnTo>
                      <a:pt x="175" y="576"/>
                    </a:lnTo>
                    <a:lnTo>
                      <a:pt x="166" y="553"/>
                    </a:lnTo>
                    <a:lnTo>
                      <a:pt x="154" y="522"/>
                    </a:lnTo>
                    <a:lnTo>
                      <a:pt x="139" y="482"/>
                    </a:lnTo>
                    <a:lnTo>
                      <a:pt x="124" y="441"/>
                    </a:lnTo>
                    <a:lnTo>
                      <a:pt x="107" y="395"/>
                    </a:lnTo>
                    <a:lnTo>
                      <a:pt x="92" y="346"/>
                    </a:lnTo>
                    <a:lnTo>
                      <a:pt x="73" y="296"/>
                    </a:lnTo>
                    <a:lnTo>
                      <a:pt x="57" y="245"/>
                    </a:lnTo>
                    <a:lnTo>
                      <a:pt x="40" y="193"/>
                    </a:lnTo>
                    <a:lnTo>
                      <a:pt x="27" y="148"/>
                    </a:lnTo>
                    <a:lnTo>
                      <a:pt x="16" y="102"/>
                    </a:lnTo>
                    <a:lnTo>
                      <a:pt x="8" y="62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122" y="0"/>
                    </a:lnTo>
                    <a:lnTo>
                      <a:pt x="122" y="5"/>
                    </a:lnTo>
                    <a:lnTo>
                      <a:pt x="126" y="20"/>
                    </a:lnTo>
                    <a:lnTo>
                      <a:pt x="131" y="45"/>
                    </a:lnTo>
                    <a:lnTo>
                      <a:pt x="139" y="78"/>
                    </a:lnTo>
                    <a:lnTo>
                      <a:pt x="147" y="116"/>
                    </a:lnTo>
                    <a:lnTo>
                      <a:pt x="158" y="161"/>
                    </a:lnTo>
                    <a:lnTo>
                      <a:pt x="168" y="212"/>
                    </a:lnTo>
                    <a:lnTo>
                      <a:pt x="179" y="268"/>
                    </a:lnTo>
                    <a:lnTo>
                      <a:pt x="190" y="323"/>
                    </a:lnTo>
                    <a:lnTo>
                      <a:pt x="202" y="384"/>
                    </a:lnTo>
                    <a:lnTo>
                      <a:pt x="215" y="444"/>
                    </a:lnTo>
                    <a:lnTo>
                      <a:pt x="227" y="507"/>
                    </a:lnTo>
                    <a:lnTo>
                      <a:pt x="234" y="566"/>
                    </a:lnTo>
                    <a:lnTo>
                      <a:pt x="246" y="625"/>
                    </a:lnTo>
                    <a:lnTo>
                      <a:pt x="253" y="680"/>
                    </a:lnTo>
                    <a:lnTo>
                      <a:pt x="261" y="733"/>
                    </a:lnTo>
                    <a:lnTo>
                      <a:pt x="208" y="699"/>
                    </a:lnTo>
                    <a:lnTo>
                      <a:pt x="185" y="598"/>
                    </a:lnTo>
                    <a:lnTo>
                      <a:pt x="185" y="598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96" name="Freeform 32"/>
              <p:cNvSpPr>
                <a:spLocks/>
              </p:cNvSpPr>
              <p:nvPr/>
            </p:nvSpPr>
            <p:spPr bwMode="auto">
              <a:xfrm>
                <a:off x="3902" y="2807"/>
                <a:ext cx="322" cy="518"/>
              </a:xfrm>
              <a:custGeom>
                <a:avLst/>
                <a:gdLst>
                  <a:gd name="T0" fmla="*/ 313 w 644"/>
                  <a:gd name="T1" fmla="*/ 48 h 1036"/>
                  <a:gd name="T2" fmla="*/ 0 w 644"/>
                  <a:gd name="T3" fmla="*/ 991 h 1036"/>
                  <a:gd name="T4" fmla="*/ 220 w 644"/>
                  <a:gd name="T5" fmla="*/ 1036 h 1036"/>
                  <a:gd name="T6" fmla="*/ 610 w 644"/>
                  <a:gd name="T7" fmla="*/ 744 h 1036"/>
                  <a:gd name="T8" fmla="*/ 644 w 644"/>
                  <a:gd name="T9" fmla="*/ 69 h 1036"/>
                  <a:gd name="T10" fmla="*/ 416 w 644"/>
                  <a:gd name="T11" fmla="*/ 0 h 1036"/>
                  <a:gd name="T12" fmla="*/ 313 w 644"/>
                  <a:gd name="T13" fmla="*/ 48 h 1036"/>
                  <a:gd name="T14" fmla="*/ 313 w 644"/>
                  <a:gd name="T15" fmla="*/ 48 h 1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4" h="1036">
                    <a:moveTo>
                      <a:pt x="313" y="48"/>
                    </a:moveTo>
                    <a:lnTo>
                      <a:pt x="0" y="991"/>
                    </a:lnTo>
                    <a:lnTo>
                      <a:pt x="220" y="1036"/>
                    </a:lnTo>
                    <a:lnTo>
                      <a:pt x="610" y="744"/>
                    </a:lnTo>
                    <a:lnTo>
                      <a:pt x="644" y="69"/>
                    </a:lnTo>
                    <a:lnTo>
                      <a:pt x="416" y="0"/>
                    </a:lnTo>
                    <a:lnTo>
                      <a:pt x="313" y="48"/>
                    </a:lnTo>
                    <a:lnTo>
                      <a:pt x="313" y="48"/>
                    </a:lnTo>
                    <a:close/>
                  </a:path>
                </a:pathLst>
              </a:custGeom>
              <a:solidFill>
                <a:srgbClr val="B0C7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97" name="Freeform 33"/>
              <p:cNvSpPr>
                <a:spLocks/>
              </p:cNvSpPr>
              <p:nvPr/>
            </p:nvSpPr>
            <p:spPr bwMode="auto">
              <a:xfrm>
                <a:off x="4079" y="2866"/>
                <a:ext cx="330" cy="475"/>
              </a:xfrm>
              <a:custGeom>
                <a:avLst/>
                <a:gdLst>
                  <a:gd name="T0" fmla="*/ 534 w 662"/>
                  <a:gd name="T1" fmla="*/ 49 h 949"/>
                  <a:gd name="T2" fmla="*/ 662 w 662"/>
                  <a:gd name="T3" fmla="*/ 949 h 949"/>
                  <a:gd name="T4" fmla="*/ 584 w 662"/>
                  <a:gd name="T5" fmla="*/ 949 h 949"/>
                  <a:gd name="T6" fmla="*/ 0 w 662"/>
                  <a:gd name="T7" fmla="*/ 850 h 949"/>
                  <a:gd name="T8" fmla="*/ 150 w 662"/>
                  <a:gd name="T9" fmla="*/ 258 h 949"/>
                  <a:gd name="T10" fmla="*/ 466 w 662"/>
                  <a:gd name="T11" fmla="*/ 0 h 949"/>
                  <a:gd name="T12" fmla="*/ 534 w 662"/>
                  <a:gd name="T13" fmla="*/ 49 h 949"/>
                  <a:gd name="T14" fmla="*/ 534 w 662"/>
                  <a:gd name="T15" fmla="*/ 49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2" h="949">
                    <a:moveTo>
                      <a:pt x="534" y="49"/>
                    </a:moveTo>
                    <a:lnTo>
                      <a:pt x="662" y="949"/>
                    </a:lnTo>
                    <a:lnTo>
                      <a:pt x="584" y="949"/>
                    </a:lnTo>
                    <a:lnTo>
                      <a:pt x="0" y="850"/>
                    </a:lnTo>
                    <a:lnTo>
                      <a:pt x="150" y="258"/>
                    </a:lnTo>
                    <a:lnTo>
                      <a:pt x="466" y="0"/>
                    </a:lnTo>
                    <a:lnTo>
                      <a:pt x="534" y="49"/>
                    </a:lnTo>
                    <a:lnTo>
                      <a:pt x="534" y="49"/>
                    </a:lnTo>
                    <a:close/>
                  </a:path>
                </a:pathLst>
              </a:custGeom>
              <a:solidFill>
                <a:srgbClr val="9CB3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98" name="Freeform 34"/>
              <p:cNvSpPr>
                <a:spLocks/>
              </p:cNvSpPr>
              <p:nvPr/>
            </p:nvSpPr>
            <p:spPr bwMode="auto">
              <a:xfrm>
                <a:off x="4137" y="2886"/>
                <a:ext cx="249" cy="455"/>
              </a:xfrm>
              <a:custGeom>
                <a:avLst/>
                <a:gdLst>
                  <a:gd name="T0" fmla="*/ 416 w 496"/>
                  <a:gd name="T1" fmla="*/ 9 h 909"/>
                  <a:gd name="T2" fmla="*/ 314 w 496"/>
                  <a:gd name="T3" fmla="*/ 277 h 909"/>
                  <a:gd name="T4" fmla="*/ 433 w 496"/>
                  <a:gd name="T5" fmla="*/ 333 h 909"/>
                  <a:gd name="T6" fmla="*/ 411 w 496"/>
                  <a:gd name="T7" fmla="*/ 473 h 909"/>
                  <a:gd name="T8" fmla="*/ 481 w 496"/>
                  <a:gd name="T9" fmla="*/ 511 h 909"/>
                  <a:gd name="T10" fmla="*/ 496 w 496"/>
                  <a:gd name="T11" fmla="*/ 593 h 909"/>
                  <a:gd name="T12" fmla="*/ 466 w 496"/>
                  <a:gd name="T13" fmla="*/ 909 h 909"/>
                  <a:gd name="T14" fmla="*/ 0 w 496"/>
                  <a:gd name="T15" fmla="*/ 846 h 909"/>
                  <a:gd name="T16" fmla="*/ 46 w 496"/>
                  <a:gd name="T17" fmla="*/ 433 h 909"/>
                  <a:gd name="T18" fmla="*/ 306 w 496"/>
                  <a:gd name="T19" fmla="*/ 0 h 909"/>
                  <a:gd name="T20" fmla="*/ 416 w 496"/>
                  <a:gd name="T21" fmla="*/ 9 h 909"/>
                  <a:gd name="T22" fmla="*/ 416 w 496"/>
                  <a:gd name="T23" fmla="*/ 9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6" h="909">
                    <a:moveTo>
                      <a:pt x="416" y="9"/>
                    </a:moveTo>
                    <a:lnTo>
                      <a:pt x="314" y="277"/>
                    </a:lnTo>
                    <a:lnTo>
                      <a:pt x="433" y="333"/>
                    </a:lnTo>
                    <a:lnTo>
                      <a:pt x="411" y="473"/>
                    </a:lnTo>
                    <a:lnTo>
                      <a:pt x="481" y="511"/>
                    </a:lnTo>
                    <a:lnTo>
                      <a:pt x="496" y="593"/>
                    </a:lnTo>
                    <a:lnTo>
                      <a:pt x="466" y="909"/>
                    </a:lnTo>
                    <a:lnTo>
                      <a:pt x="0" y="846"/>
                    </a:lnTo>
                    <a:lnTo>
                      <a:pt x="46" y="433"/>
                    </a:lnTo>
                    <a:lnTo>
                      <a:pt x="306" y="0"/>
                    </a:lnTo>
                    <a:lnTo>
                      <a:pt x="416" y="9"/>
                    </a:lnTo>
                    <a:lnTo>
                      <a:pt x="416" y="9"/>
                    </a:lnTo>
                    <a:close/>
                  </a:path>
                </a:pathLst>
              </a:custGeom>
              <a:solidFill>
                <a:srgbClr val="899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99" name="Freeform 35"/>
              <p:cNvSpPr>
                <a:spLocks/>
              </p:cNvSpPr>
              <p:nvPr/>
            </p:nvSpPr>
            <p:spPr bwMode="auto">
              <a:xfrm>
                <a:off x="3973" y="3019"/>
                <a:ext cx="394" cy="396"/>
              </a:xfrm>
              <a:custGeom>
                <a:avLst/>
                <a:gdLst>
                  <a:gd name="T0" fmla="*/ 281 w 789"/>
                  <a:gd name="T1" fmla="*/ 25 h 793"/>
                  <a:gd name="T2" fmla="*/ 190 w 789"/>
                  <a:gd name="T3" fmla="*/ 32 h 793"/>
                  <a:gd name="T4" fmla="*/ 179 w 789"/>
                  <a:gd name="T5" fmla="*/ 209 h 793"/>
                  <a:gd name="T6" fmla="*/ 44 w 789"/>
                  <a:gd name="T7" fmla="*/ 217 h 793"/>
                  <a:gd name="T8" fmla="*/ 0 w 789"/>
                  <a:gd name="T9" fmla="*/ 785 h 793"/>
                  <a:gd name="T10" fmla="*/ 760 w 789"/>
                  <a:gd name="T11" fmla="*/ 793 h 793"/>
                  <a:gd name="T12" fmla="*/ 789 w 789"/>
                  <a:gd name="T13" fmla="*/ 249 h 793"/>
                  <a:gd name="T14" fmla="*/ 711 w 789"/>
                  <a:gd name="T15" fmla="*/ 247 h 793"/>
                  <a:gd name="T16" fmla="*/ 713 w 789"/>
                  <a:gd name="T17" fmla="*/ 76 h 793"/>
                  <a:gd name="T18" fmla="*/ 567 w 789"/>
                  <a:gd name="T19" fmla="*/ 48 h 793"/>
                  <a:gd name="T20" fmla="*/ 538 w 789"/>
                  <a:gd name="T21" fmla="*/ 133 h 793"/>
                  <a:gd name="T22" fmla="*/ 627 w 789"/>
                  <a:gd name="T23" fmla="*/ 139 h 793"/>
                  <a:gd name="T24" fmla="*/ 624 w 789"/>
                  <a:gd name="T25" fmla="*/ 249 h 793"/>
                  <a:gd name="T26" fmla="*/ 261 w 789"/>
                  <a:gd name="T27" fmla="*/ 232 h 793"/>
                  <a:gd name="T28" fmla="*/ 268 w 789"/>
                  <a:gd name="T29" fmla="*/ 126 h 793"/>
                  <a:gd name="T30" fmla="*/ 397 w 789"/>
                  <a:gd name="T31" fmla="*/ 152 h 793"/>
                  <a:gd name="T32" fmla="*/ 401 w 789"/>
                  <a:gd name="T33" fmla="*/ 0 h 793"/>
                  <a:gd name="T34" fmla="*/ 281 w 789"/>
                  <a:gd name="T35" fmla="*/ 25 h 793"/>
                  <a:gd name="T36" fmla="*/ 281 w 789"/>
                  <a:gd name="T37" fmla="*/ 25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89" h="793">
                    <a:moveTo>
                      <a:pt x="281" y="25"/>
                    </a:moveTo>
                    <a:lnTo>
                      <a:pt x="190" y="32"/>
                    </a:lnTo>
                    <a:lnTo>
                      <a:pt x="179" y="209"/>
                    </a:lnTo>
                    <a:lnTo>
                      <a:pt x="44" y="217"/>
                    </a:lnTo>
                    <a:lnTo>
                      <a:pt x="0" y="785"/>
                    </a:lnTo>
                    <a:lnTo>
                      <a:pt x="760" y="793"/>
                    </a:lnTo>
                    <a:lnTo>
                      <a:pt x="789" y="249"/>
                    </a:lnTo>
                    <a:lnTo>
                      <a:pt x="711" y="247"/>
                    </a:lnTo>
                    <a:lnTo>
                      <a:pt x="713" y="76"/>
                    </a:lnTo>
                    <a:lnTo>
                      <a:pt x="567" y="48"/>
                    </a:lnTo>
                    <a:lnTo>
                      <a:pt x="538" y="133"/>
                    </a:lnTo>
                    <a:lnTo>
                      <a:pt x="627" y="139"/>
                    </a:lnTo>
                    <a:lnTo>
                      <a:pt x="624" y="249"/>
                    </a:lnTo>
                    <a:lnTo>
                      <a:pt x="261" y="232"/>
                    </a:lnTo>
                    <a:lnTo>
                      <a:pt x="268" y="126"/>
                    </a:lnTo>
                    <a:lnTo>
                      <a:pt x="397" y="152"/>
                    </a:lnTo>
                    <a:lnTo>
                      <a:pt x="401" y="0"/>
                    </a:lnTo>
                    <a:lnTo>
                      <a:pt x="281" y="25"/>
                    </a:lnTo>
                    <a:lnTo>
                      <a:pt x="281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00" name="Freeform 36"/>
              <p:cNvSpPr>
                <a:spLocks/>
              </p:cNvSpPr>
              <p:nvPr/>
            </p:nvSpPr>
            <p:spPr bwMode="auto">
              <a:xfrm>
                <a:off x="4160" y="2967"/>
                <a:ext cx="115" cy="153"/>
              </a:xfrm>
              <a:custGeom>
                <a:avLst/>
                <a:gdLst>
                  <a:gd name="T0" fmla="*/ 13 w 230"/>
                  <a:gd name="T1" fmla="*/ 307 h 307"/>
                  <a:gd name="T2" fmla="*/ 184 w 230"/>
                  <a:gd name="T3" fmla="*/ 282 h 307"/>
                  <a:gd name="T4" fmla="*/ 230 w 230"/>
                  <a:gd name="T5" fmla="*/ 130 h 307"/>
                  <a:gd name="T6" fmla="*/ 199 w 230"/>
                  <a:gd name="T7" fmla="*/ 0 h 307"/>
                  <a:gd name="T8" fmla="*/ 38 w 230"/>
                  <a:gd name="T9" fmla="*/ 16 h 307"/>
                  <a:gd name="T10" fmla="*/ 0 w 230"/>
                  <a:gd name="T11" fmla="*/ 225 h 307"/>
                  <a:gd name="T12" fmla="*/ 13 w 230"/>
                  <a:gd name="T13" fmla="*/ 307 h 307"/>
                  <a:gd name="T14" fmla="*/ 13 w 230"/>
                  <a:gd name="T15" fmla="*/ 30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0" h="307">
                    <a:moveTo>
                      <a:pt x="13" y="307"/>
                    </a:moveTo>
                    <a:lnTo>
                      <a:pt x="184" y="282"/>
                    </a:lnTo>
                    <a:lnTo>
                      <a:pt x="230" y="130"/>
                    </a:lnTo>
                    <a:lnTo>
                      <a:pt x="199" y="0"/>
                    </a:lnTo>
                    <a:lnTo>
                      <a:pt x="38" y="16"/>
                    </a:lnTo>
                    <a:lnTo>
                      <a:pt x="0" y="225"/>
                    </a:lnTo>
                    <a:lnTo>
                      <a:pt x="13" y="307"/>
                    </a:lnTo>
                    <a:lnTo>
                      <a:pt x="13" y="307"/>
                    </a:lnTo>
                    <a:close/>
                  </a:path>
                </a:pathLst>
              </a:custGeom>
              <a:solidFill>
                <a:srgbClr val="FFC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01" name="Freeform 37"/>
              <p:cNvSpPr>
                <a:spLocks/>
              </p:cNvSpPr>
              <p:nvPr/>
            </p:nvSpPr>
            <p:spPr bwMode="auto">
              <a:xfrm>
                <a:off x="4114" y="2943"/>
                <a:ext cx="107" cy="177"/>
              </a:xfrm>
              <a:custGeom>
                <a:avLst/>
                <a:gdLst>
                  <a:gd name="T0" fmla="*/ 105 w 215"/>
                  <a:gd name="T1" fmla="*/ 42 h 354"/>
                  <a:gd name="T2" fmla="*/ 12 w 215"/>
                  <a:gd name="T3" fmla="*/ 89 h 354"/>
                  <a:gd name="T4" fmla="*/ 0 w 215"/>
                  <a:gd name="T5" fmla="*/ 175 h 354"/>
                  <a:gd name="T6" fmla="*/ 90 w 215"/>
                  <a:gd name="T7" fmla="*/ 186 h 354"/>
                  <a:gd name="T8" fmla="*/ 63 w 215"/>
                  <a:gd name="T9" fmla="*/ 304 h 354"/>
                  <a:gd name="T10" fmla="*/ 107 w 215"/>
                  <a:gd name="T11" fmla="*/ 354 h 354"/>
                  <a:gd name="T12" fmla="*/ 143 w 215"/>
                  <a:gd name="T13" fmla="*/ 163 h 354"/>
                  <a:gd name="T14" fmla="*/ 215 w 215"/>
                  <a:gd name="T15" fmla="*/ 0 h 354"/>
                  <a:gd name="T16" fmla="*/ 105 w 215"/>
                  <a:gd name="T17" fmla="*/ 42 h 354"/>
                  <a:gd name="T18" fmla="*/ 105 w 215"/>
                  <a:gd name="T19" fmla="*/ 42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5" h="354">
                    <a:moveTo>
                      <a:pt x="105" y="42"/>
                    </a:moveTo>
                    <a:lnTo>
                      <a:pt x="12" y="89"/>
                    </a:lnTo>
                    <a:lnTo>
                      <a:pt x="0" y="175"/>
                    </a:lnTo>
                    <a:lnTo>
                      <a:pt x="90" y="186"/>
                    </a:lnTo>
                    <a:lnTo>
                      <a:pt x="63" y="304"/>
                    </a:lnTo>
                    <a:lnTo>
                      <a:pt x="107" y="354"/>
                    </a:lnTo>
                    <a:lnTo>
                      <a:pt x="143" y="163"/>
                    </a:lnTo>
                    <a:lnTo>
                      <a:pt x="215" y="0"/>
                    </a:lnTo>
                    <a:lnTo>
                      <a:pt x="105" y="42"/>
                    </a:lnTo>
                    <a:lnTo>
                      <a:pt x="105" y="42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02" name="Freeform 38"/>
              <p:cNvSpPr>
                <a:spLocks/>
              </p:cNvSpPr>
              <p:nvPr/>
            </p:nvSpPr>
            <p:spPr bwMode="auto">
              <a:xfrm>
                <a:off x="4049" y="2200"/>
                <a:ext cx="174" cy="595"/>
              </a:xfrm>
              <a:custGeom>
                <a:avLst/>
                <a:gdLst>
                  <a:gd name="T0" fmla="*/ 304 w 348"/>
                  <a:gd name="T1" fmla="*/ 0 h 1190"/>
                  <a:gd name="T2" fmla="*/ 348 w 348"/>
                  <a:gd name="T3" fmla="*/ 80 h 1190"/>
                  <a:gd name="T4" fmla="*/ 139 w 348"/>
                  <a:gd name="T5" fmla="*/ 1190 h 1190"/>
                  <a:gd name="T6" fmla="*/ 0 w 348"/>
                  <a:gd name="T7" fmla="*/ 1190 h 1190"/>
                  <a:gd name="T8" fmla="*/ 63 w 348"/>
                  <a:gd name="T9" fmla="*/ 127 h 1190"/>
                  <a:gd name="T10" fmla="*/ 124 w 348"/>
                  <a:gd name="T11" fmla="*/ 38 h 1190"/>
                  <a:gd name="T12" fmla="*/ 304 w 348"/>
                  <a:gd name="T13" fmla="*/ 0 h 1190"/>
                  <a:gd name="T14" fmla="*/ 304 w 348"/>
                  <a:gd name="T15" fmla="*/ 0 h 1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8" h="1190">
                    <a:moveTo>
                      <a:pt x="304" y="0"/>
                    </a:moveTo>
                    <a:lnTo>
                      <a:pt x="348" y="80"/>
                    </a:lnTo>
                    <a:lnTo>
                      <a:pt x="139" y="1190"/>
                    </a:lnTo>
                    <a:lnTo>
                      <a:pt x="0" y="1190"/>
                    </a:lnTo>
                    <a:lnTo>
                      <a:pt x="63" y="127"/>
                    </a:lnTo>
                    <a:lnTo>
                      <a:pt x="124" y="38"/>
                    </a:lnTo>
                    <a:lnTo>
                      <a:pt x="304" y="0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03" name="Freeform 39"/>
              <p:cNvSpPr>
                <a:spLocks/>
              </p:cNvSpPr>
              <p:nvPr/>
            </p:nvSpPr>
            <p:spPr bwMode="auto">
              <a:xfrm>
                <a:off x="4050" y="2286"/>
                <a:ext cx="101" cy="506"/>
              </a:xfrm>
              <a:custGeom>
                <a:avLst/>
                <a:gdLst>
                  <a:gd name="T0" fmla="*/ 202 w 202"/>
                  <a:gd name="T1" fmla="*/ 80 h 1014"/>
                  <a:gd name="T2" fmla="*/ 158 w 202"/>
                  <a:gd name="T3" fmla="*/ 0 h 1014"/>
                  <a:gd name="T4" fmla="*/ 68 w 202"/>
                  <a:gd name="T5" fmla="*/ 63 h 1014"/>
                  <a:gd name="T6" fmla="*/ 0 w 202"/>
                  <a:gd name="T7" fmla="*/ 434 h 1014"/>
                  <a:gd name="T8" fmla="*/ 17 w 202"/>
                  <a:gd name="T9" fmla="*/ 1014 h 1014"/>
                  <a:gd name="T10" fmla="*/ 68 w 202"/>
                  <a:gd name="T11" fmla="*/ 1010 h 1014"/>
                  <a:gd name="T12" fmla="*/ 67 w 202"/>
                  <a:gd name="T13" fmla="*/ 1000 h 1014"/>
                  <a:gd name="T14" fmla="*/ 67 w 202"/>
                  <a:gd name="T15" fmla="*/ 974 h 1014"/>
                  <a:gd name="T16" fmla="*/ 67 w 202"/>
                  <a:gd name="T17" fmla="*/ 934 h 1014"/>
                  <a:gd name="T18" fmla="*/ 67 w 202"/>
                  <a:gd name="T19" fmla="*/ 880 h 1014"/>
                  <a:gd name="T20" fmla="*/ 67 w 202"/>
                  <a:gd name="T21" fmla="*/ 818 h 1014"/>
                  <a:gd name="T22" fmla="*/ 67 w 202"/>
                  <a:gd name="T23" fmla="*/ 747 h 1014"/>
                  <a:gd name="T24" fmla="*/ 68 w 202"/>
                  <a:gd name="T25" fmla="*/ 671 h 1014"/>
                  <a:gd name="T26" fmla="*/ 72 w 202"/>
                  <a:gd name="T27" fmla="*/ 591 h 1014"/>
                  <a:gd name="T28" fmla="*/ 72 w 202"/>
                  <a:gd name="T29" fmla="*/ 510 h 1014"/>
                  <a:gd name="T30" fmla="*/ 76 w 202"/>
                  <a:gd name="T31" fmla="*/ 428 h 1014"/>
                  <a:gd name="T32" fmla="*/ 78 w 202"/>
                  <a:gd name="T33" fmla="*/ 350 h 1014"/>
                  <a:gd name="T34" fmla="*/ 84 w 202"/>
                  <a:gd name="T35" fmla="*/ 280 h 1014"/>
                  <a:gd name="T36" fmla="*/ 87 w 202"/>
                  <a:gd name="T37" fmla="*/ 213 h 1014"/>
                  <a:gd name="T38" fmla="*/ 95 w 202"/>
                  <a:gd name="T39" fmla="*/ 158 h 1014"/>
                  <a:gd name="T40" fmla="*/ 103 w 202"/>
                  <a:gd name="T41" fmla="*/ 114 h 1014"/>
                  <a:gd name="T42" fmla="*/ 112 w 202"/>
                  <a:gd name="T43" fmla="*/ 86 h 1014"/>
                  <a:gd name="T44" fmla="*/ 146 w 202"/>
                  <a:gd name="T45" fmla="*/ 48 h 1014"/>
                  <a:gd name="T46" fmla="*/ 202 w 202"/>
                  <a:gd name="T47" fmla="*/ 80 h 1014"/>
                  <a:gd name="T48" fmla="*/ 202 w 202"/>
                  <a:gd name="T49" fmla="*/ 80 h 1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2" h="1014">
                    <a:moveTo>
                      <a:pt x="202" y="80"/>
                    </a:moveTo>
                    <a:lnTo>
                      <a:pt x="158" y="0"/>
                    </a:lnTo>
                    <a:lnTo>
                      <a:pt x="68" y="63"/>
                    </a:lnTo>
                    <a:lnTo>
                      <a:pt x="0" y="434"/>
                    </a:lnTo>
                    <a:lnTo>
                      <a:pt x="17" y="1014"/>
                    </a:lnTo>
                    <a:lnTo>
                      <a:pt x="68" y="1010"/>
                    </a:lnTo>
                    <a:lnTo>
                      <a:pt x="67" y="1000"/>
                    </a:lnTo>
                    <a:lnTo>
                      <a:pt x="67" y="974"/>
                    </a:lnTo>
                    <a:lnTo>
                      <a:pt x="67" y="934"/>
                    </a:lnTo>
                    <a:lnTo>
                      <a:pt x="67" y="880"/>
                    </a:lnTo>
                    <a:lnTo>
                      <a:pt x="67" y="818"/>
                    </a:lnTo>
                    <a:lnTo>
                      <a:pt x="67" y="747"/>
                    </a:lnTo>
                    <a:lnTo>
                      <a:pt x="68" y="671"/>
                    </a:lnTo>
                    <a:lnTo>
                      <a:pt x="72" y="591"/>
                    </a:lnTo>
                    <a:lnTo>
                      <a:pt x="72" y="510"/>
                    </a:lnTo>
                    <a:lnTo>
                      <a:pt x="76" y="428"/>
                    </a:lnTo>
                    <a:lnTo>
                      <a:pt x="78" y="350"/>
                    </a:lnTo>
                    <a:lnTo>
                      <a:pt x="84" y="280"/>
                    </a:lnTo>
                    <a:lnTo>
                      <a:pt x="87" y="213"/>
                    </a:lnTo>
                    <a:lnTo>
                      <a:pt x="95" y="158"/>
                    </a:lnTo>
                    <a:lnTo>
                      <a:pt x="103" y="114"/>
                    </a:lnTo>
                    <a:lnTo>
                      <a:pt x="112" y="86"/>
                    </a:lnTo>
                    <a:lnTo>
                      <a:pt x="146" y="48"/>
                    </a:lnTo>
                    <a:lnTo>
                      <a:pt x="202" y="80"/>
                    </a:lnTo>
                    <a:lnTo>
                      <a:pt x="202" y="80"/>
                    </a:lnTo>
                    <a:close/>
                  </a:path>
                </a:pathLst>
              </a:custGeom>
              <a:solidFill>
                <a:srgbClr val="CCA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04" name="Freeform 40"/>
              <p:cNvSpPr>
                <a:spLocks/>
              </p:cNvSpPr>
              <p:nvPr/>
            </p:nvSpPr>
            <p:spPr bwMode="auto">
              <a:xfrm>
                <a:off x="4121" y="2320"/>
                <a:ext cx="303" cy="680"/>
              </a:xfrm>
              <a:custGeom>
                <a:avLst/>
                <a:gdLst>
                  <a:gd name="T0" fmla="*/ 604 w 604"/>
                  <a:gd name="T1" fmla="*/ 17 h 1359"/>
                  <a:gd name="T2" fmla="*/ 576 w 604"/>
                  <a:gd name="T3" fmla="*/ 694 h 1359"/>
                  <a:gd name="T4" fmla="*/ 465 w 604"/>
                  <a:gd name="T5" fmla="*/ 983 h 1359"/>
                  <a:gd name="T6" fmla="*/ 496 w 604"/>
                  <a:gd name="T7" fmla="*/ 1139 h 1359"/>
                  <a:gd name="T8" fmla="*/ 380 w 604"/>
                  <a:gd name="T9" fmla="*/ 1188 h 1359"/>
                  <a:gd name="T10" fmla="*/ 321 w 604"/>
                  <a:gd name="T11" fmla="*/ 1351 h 1359"/>
                  <a:gd name="T12" fmla="*/ 211 w 604"/>
                  <a:gd name="T13" fmla="*/ 1359 h 1359"/>
                  <a:gd name="T14" fmla="*/ 144 w 604"/>
                  <a:gd name="T15" fmla="*/ 1334 h 1359"/>
                  <a:gd name="T16" fmla="*/ 100 w 604"/>
                  <a:gd name="T17" fmla="*/ 1196 h 1359"/>
                  <a:gd name="T18" fmla="*/ 53 w 604"/>
                  <a:gd name="T19" fmla="*/ 1186 h 1359"/>
                  <a:gd name="T20" fmla="*/ 0 w 604"/>
                  <a:gd name="T21" fmla="*/ 1047 h 1359"/>
                  <a:gd name="T22" fmla="*/ 237 w 604"/>
                  <a:gd name="T23" fmla="*/ 0 h 1359"/>
                  <a:gd name="T24" fmla="*/ 604 w 604"/>
                  <a:gd name="T25" fmla="*/ 17 h 1359"/>
                  <a:gd name="T26" fmla="*/ 604 w 604"/>
                  <a:gd name="T27" fmla="*/ 17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4" h="1359">
                    <a:moveTo>
                      <a:pt x="604" y="17"/>
                    </a:moveTo>
                    <a:lnTo>
                      <a:pt x="576" y="694"/>
                    </a:lnTo>
                    <a:lnTo>
                      <a:pt x="465" y="983"/>
                    </a:lnTo>
                    <a:lnTo>
                      <a:pt x="496" y="1139"/>
                    </a:lnTo>
                    <a:lnTo>
                      <a:pt x="380" y="1188"/>
                    </a:lnTo>
                    <a:lnTo>
                      <a:pt x="321" y="1351"/>
                    </a:lnTo>
                    <a:lnTo>
                      <a:pt x="211" y="1359"/>
                    </a:lnTo>
                    <a:lnTo>
                      <a:pt x="144" y="1334"/>
                    </a:lnTo>
                    <a:lnTo>
                      <a:pt x="100" y="1196"/>
                    </a:lnTo>
                    <a:lnTo>
                      <a:pt x="53" y="1186"/>
                    </a:lnTo>
                    <a:lnTo>
                      <a:pt x="0" y="1047"/>
                    </a:lnTo>
                    <a:lnTo>
                      <a:pt x="237" y="0"/>
                    </a:lnTo>
                    <a:lnTo>
                      <a:pt x="604" y="17"/>
                    </a:lnTo>
                    <a:lnTo>
                      <a:pt x="604" y="17"/>
                    </a:lnTo>
                    <a:close/>
                  </a:path>
                </a:pathLst>
              </a:custGeom>
              <a:solidFill>
                <a:srgbClr val="9CB3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05" name="Freeform 41"/>
              <p:cNvSpPr>
                <a:spLocks/>
              </p:cNvSpPr>
              <p:nvPr/>
            </p:nvSpPr>
            <p:spPr bwMode="auto">
              <a:xfrm>
                <a:off x="3759" y="2315"/>
                <a:ext cx="309" cy="500"/>
              </a:xfrm>
              <a:custGeom>
                <a:avLst/>
                <a:gdLst>
                  <a:gd name="T0" fmla="*/ 0 w 618"/>
                  <a:gd name="T1" fmla="*/ 749 h 1000"/>
                  <a:gd name="T2" fmla="*/ 52 w 618"/>
                  <a:gd name="T3" fmla="*/ 839 h 1000"/>
                  <a:gd name="T4" fmla="*/ 485 w 618"/>
                  <a:gd name="T5" fmla="*/ 652 h 1000"/>
                  <a:gd name="T6" fmla="*/ 542 w 618"/>
                  <a:gd name="T7" fmla="*/ 590 h 1000"/>
                  <a:gd name="T8" fmla="*/ 573 w 618"/>
                  <a:gd name="T9" fmla="*/ 1000 h 1000"/>
                  <a:gd name="T10" fmla="*/ 601 w 618"/>
                  <a:gd name="T11" fmla="*/ 1000 h 1000"/>
                  <a:gd name="T12" fmla="*/ 618 w 618"/>
                  <a:gd name="T13" fmla="*/ 915 h 1000"/>
                  <a:gd name="T14" fmla="*/ 580 w 618"/>
                  <a:gd name="T15" fmla="*/ 0 h 1000"/>
                  <a:gd name="T16" fmla="*/ 536 w 618"/>
                  <a:gd name="T17" fmla="*/ 10 h 1000"/>
                  <a:gd name="T18" fmla="*/ 350 w 618"/>
                  <a:gd name="T19" fmla="*/ 527 h 1000"/>
                  <a:gd name="T20" fmla="*/ 54 w 618"/>
                  <a:gd name="T21" fmla="*/ 645 h 1000"/>
                  <a:gd name="T22" fmla="*/ 0 w 618"/>
                  <a:gd name="T23" fmla="*/ 749 h 1000"/>
                  <a:gd name="T24" fmla="*/ 0 w 618"/>
                  <a:gd name="T25" fmla="*/ 749 h 1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8" h="1000">
                    <a:moveTo>
                      <a:pt x="0" y="749"/>
                    </a:moveTo>
                    <a:lnTo>
                      <a:pt x="52" y="839"/>
                    </a:lnTo>
                    <a:lnTo>
                      <a:pt x="485" y="652"/>
                    </a:lnTo>
                    <a:lnTo>
                      <a:pt x="542" y="590"/>
                    </a:lnTo>
                    <a:lnTo>
                      <a:pt x="573" y="1000"/>
                    </a:lnTo>
                    <a:lnTo>
                      <a:pt x="601" y="1000"/>
                    </a:lnTo>
                    <a:lnTo>
                      <a:pt x="618" y="915"/>
                    </a:lnTo>
                    <a:lnTo>
                      <a:pt x="580" y="0"/>
                    </a:lnTo>
                    <a:lnTo>
                      <a:pt x="536" y="10"/>
                    </a:lnTo>
                    <a:lnTo>
                      <a:pt x="350" y="527"/>
                    </a:lnTo>
                    <a:lnTo>
                      <a:pt x="54" y="645"/>
                    </a:lnTo>
                    <a:lnTo>
                      <a:pt x="0" y="749"/>
                    </a:lnTo>
                    <a:lnTo>
                      <a:pt x="0" y="749"/>
                    </a:lnTo>
                    <a:close/>
                  </a:path>
                </a:pathLst>
              </a:custGeom>
              <a:solidFill>
                <a:srgbClr val="9CB3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06" name="Freeform 42"/>
              <p:cNvSpPr>
                <a:spLocks/>
              </p:cNvSpPr>
              <p:nvPr/>
            </p:nvSpPr>
            <p:spPr bwMode="auto">
              <a:xfrm>
                <a:off x="3753" y="2232"/>
                <a:ext cx="350" cy="551"/>
              </a:xfrm>
              <a:custGeom>
                <a:avLst/>
                <a:gdLst>
                  <a:gd name="T0" fmla="*/ 702 w 702"/>
                  <a:gd name="T1" fmla="*/ 0 h 1101"/>
                  <a:gd name="T2" fmla="*/ 515 w 702"/>
                  <a:gd name="T3" fmla="*/ 114 h 1101"/>
                  <a:gd name="T4" fmla="*/ 299 w 702"/>
                  <a:gd name="T5" fmla="*/ 633 h 1101"/>
                  <a:gd name="T6" fmla="*/ 0 w 702"/>
                  <a:gd name="T7" fmla="*/ 774 h 1101"/>
                  <a:gd name="T8" fmla="*/ 0 w 702"/>
                  <a:gd name="T9" fmla="*/ 863 h 1101"/>
                  <a:gd name="T10" fmla="*/ 13 w 702"/>
                  <a:gd name="T11" fmla="*/ 914 h 1101"/>
                  <a:gd name="T12" fmla="*/ 428 w 702"/>
                  <a:gd name="T13" fmla="*/ 711 h 1101"/>
                  <a:gd name="T14" fmla="*/ 578 w 702"/>
                  <a:gd name="T15" fmla="*/ 192 h 1101"/>
                  <a:gd name="T16" fmla="*/ 578 w 702"/>
                  <a:gd name="T17" fmla="*/ 201 h 1101"/>
                  <a:gd name="T18" fmla="*/ 578 w 702"/>
                  <a:gd name="T19" fmla="*/ 230 h 1101"/>
                  <a:gd name="T20" fmla="*/ 578 w 702"/>
                  <a:gd name="T21" fmla="*/ 272 h 1101"/>
                  <a:gd name="T22" fmla="*/ 580 w 702"/>
                  <a:gd name="T23" fmla="*/ 331 h 1101"/>
                  <a:gd name="T24" fmla="*/ 580 w 702"/>
                  <a:gd name="T25" fmla="*/ 395 h 1101"/>
                  <a:gd name="T26" fmla="*/ 582 w 702"/>
                  <a:gd name="T27" fmla="*/ 471 h 1101"/>
                  <a:gd name="T28" fmla="*/ 584 w 702"/>
                  <a:gd name="T29" fmla="*/ 551 h 1101"/>
                  <a:gd name="T30" fmla="*/ 587 w 702"/>
                  <a:gd name="T31" fmla="*/ 635 h 1101"/>
                  <a:gd name="T32" fmla="*/ 589 w 702"/>
                  <a:gd name="T33" fmla="*/ 716 h 1101"/>
                  <a:gd name="T34" fmla="*/ 591 w 702"/>
                  <a:gd name="T35" fmla="*/ 800 h 1101"/>
                  <a:gd name="T36" fmla="*/ 595 w 702"/>
                  <a:gd name="T37" fmla="*/ 876 h 1101"/>
                  <a:gd name="T38" fmla="*/ 599 w 702"/>
                  <a:gd name="T39" fmla="*/ 947 h 1101"/>
                  <a:gd name="T40" fmla="*/ 605 w 702"/>
                  <a:gd name="T41" fmla="*/ 1004 h 1101"/>
                  <a:gd name="T42" fmla="*/ 610 w 702"/>
                  <a:gd name="T43" fmla="*/ 1051 h 1101"/>
                  <a:gd name="T44" fmla="*/ 614 w 702"/>
                  <a:gd name="T45" fmla="*/ 1083 h 1101"/>
                  <a:gd name="T46" fmla="*/ 620 w 702"/>
                  <a:gd name="T47" fmla="*/ 1101 h 1101"/>
                  <a:gd name="T48" fmla="*/ 643 w 702"/>
                  <a:gd name="T49" fmla="*/ 1097 h 1101"/>
                  <a:gd name="T50" fmla="*/ 641 w 702"/>
                  <a:gd name="T51" fmla="*/ 1087 h 1101"/>
                  <a:gd name="T52" fmla="*/ 641 w 702"/>
                  <a:gd name="T53" fmla="*/ 1063 h 1101"/>
                  <a:gd name="T54" fmla="*/ 639 w 702"/>
                  <a:gd name="T55" fmla="*/ 1025 h 1101"/>
                  <a:gd name="T56" fmla="*/ 639 w 702"/>
                  <a:gd name="T57" fmla="*/ 975 h 1101"/>
                  <a:gd name="T58" fmla="*/ 639 w 702"/>
                  <a:gd name="T59" fmla="*/ 912 h 1101"/>
                  <a:gd name="T60" fmla="*/ 639 w 702"/>
                  <a:gd name="T61" fmla="*/ 844 h 1101"/>
                  <a:gd name="T62" fmla="*/ 639 w 702"/>
                  <a:gd name="T63" fmla="*/ 766 h 1101"/>
                  <a:gd name="T64" fmla="*/ 643 w 702"/>
                  <a:gd name="T65" fmla="*/ 682 h 1101"/>
                  <a:gd name="T66" fmla="*/ 643 w 702"/>
                  <a:gd name="T67" fmla="*/ 593 h 1101"/>
                  <a:gd name="T68" fmla="*/ 646 w 702"/>
                  <a:gd name="T69" fmla="*/ 504 h 1101"/>
                  <a:gd name="T70" fmla="*/ 652 w 702"/>
                  <a:gd name="T71" fmla="*/ 410 h 1101"/>
                  <a:gd name="T72" fmla="*/ 658 w 702"/>
                  <a:gd name="T73" fmla="*/ 321 h 1101"/>
                  <a:gd name="T74" fmla="*/ 665 w 702"/>
                  <a:gd name="T75" fmla="*/ 232 h 1101"/>
                  <a:gd name="T76" fmla="*/ 675 w 702"/>
                  <a:gd name="T77" fmla="*/ 148 h 1101"/>
                  <a:gd name="T78" fmla="*/ 688 w 702"/>
                  <a:gd name="T79" fmla="*/ 70 h 1101"/>
                  <a:gd name="T80" fmla="*/ 702 w 702"/>
                  <a:gd name="T81" fmla="*/ 0 h 1101"/>
                  <a:gd name="T82" fmla="*/ 702 w 702"/>
                  <a:gd name="T83" fmla="*/ 0 h 1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02" h="1101">
                    <a:moveTo>
                      <a:pt x="702" y="0"/>
                    </a:moveTo>
                    <a:lnTo>
                      <a:pt x="515" y="114"/>
                    </a:lnTo>
                    <a:lnTo>
                      <a:pt x="299" y="633"/>
                    </a:lnTo>
                    <a:lnTo>
                      <a:pt x="0" y="774"/>
                    </a:lnTo>
                    <a:lnTo>
                      <a:pt x="0" y="863"/>
                    </a:lnTo>
                    <a:lnTo>
                      <a:pt x="13" y="914"/>
                    </a:lnTo>
                    <a:lnTo>
                      <a:pt x="428" y="711"/>
                    </a:lnTo>
                    <a:lnTo>
                      <a:pt x="578" y="192"/>
                    </a:lnTo>
                    <a:lnTo>
                      <a:pt x="578" y="201"/>
                    </a:lnTo>
                    <a:lnTo>
                      <a:pt x="578" y="230"/>
                    </a:lnTo>
                    <a:lnTo>
                      <a:pt x="578" y="272"/>
                    </a:lnTo>
                    <a:lnTo>
                      <a:pt x="580" y="331"/>
                    </a:lnTo>
                    <a:lnTo>
                      <a:pt x="580" y="395"/>
                    </a:lnTo>
                    <a:lnTo>
                      <a:pt x="582" y="471"/>
                    </a:lnTo>
                    <a:lnTo>
                      <a:pt x="584" y="551"/>
                    </a:lnTo>
                    <a:lnTo>
                      <a:pt x="587" y="635"/>
                    </a:lnTo>
                    <a:lnTo>
                      <a:pt x="589" y="716"/>
                    </a:lnTo>
                    <a:lnTo>
                      <a:pt x="591" y="800"/>
                    </a:lnTo>
                    <a:lnTo>
                      <a:pt x="595" y="876"/>
                    </a:lnTo>
                    <a:lnTo>
                      <a:pt x="599" y="947"/>
                    </a:lnTo>
                    <a:lnTo>
                      <a:pt x="605" y="1004"/>
                    </a:lnTo>
                    <a:lnTo>
                      <a:pt x="610" y="1051"/>
                    </a:lnTo>
                    <a:lnTo>
                      <a:pt x="614" y="1083"/>
                    </a:lnTo>
                    <a:lnTo>
                      <a:pt x="620" y="1101"/>
                    </a:lnTo>
                    <a:lnTo>
                      <a:pt x="643" y="1097"/>
                    </a:lnTo>
                    <a:lnTo>
                      <a:pt x="641" y="1087"/>
                    </a:lnTo>
                    <a:lnTo>
                      <a:pt x="641" y="1063"/>
                    </a:lnTo>
                    <a:lnTo>
                      <a:pt x="639" y="1025"/>
                    </a:lnTo>
                    <a:lnTo>
                      <a:pt x="639" y="975"/>
                    </a:lnTo>
                    <a:lnTo>
                      <a:pt x="639" y="912"/>
                    </a:lnTo>
                    <a:lnTo>
                      <a:pt x="639" y="844"/>
                    </a:lnTo>
                    <a:lnTo>
                      <a:pt x="639" y="766"/>
                    </a:lnTo>
                    <a:lnTo>
                      <a:pt x="643" y="682"/>
                    </a:lnTo>
                    <a:lnTo>
                      <a:pt x="643" y="593"/>
                    </a:lnTo>
                    <a:lnTo>
                      <a:pt x="646" y="504"/>
                    </a:lnTo>
                    <a:lnTo>
                      <a:pt x="652" y="410"/>
                    </a:lnTo>
                    <a:lnTo>
                      <a:pt x="658" y="321"/>
                    </a:lnTo>
                    <a:lnTo>
                      <a:pt x="665" y="232"/>
                    </a:lnTo>
                    <a:lnTo>
                      <a:pt x="675" y="148"/>
                    </a:lnTo>
                    <a:lnTo>
                      <a:pt x="688" y="70"/>
                    </a:lnTo>
                    <a:lnTo>
                      <a:pt x="702" y="0"/>
                    </a:lnTo>
                    <a:lnTo>
                      <a:pt x="702" y="0"/>
                    </a:lnTo>
                    <a:close/>
                  </a:path>
                </a:pathLst>
              </a:custGeom>
              <a:solidFill>
                <a:srgbClr val="B0C7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07" name="Freeform 43"/>
              <p:cNvSpPr>
                <a:spLocks/>
              </p:cNvSpPr>
              <p:nvPr/>
            </p:nvSpPr>
            <p:spPr bwMode="auto">
              <a:xfrm>
                <a:off x="3984" y="1938"/>
                <a:ext cx="191" cy="301"/>
              </a:xfrm>
              <a:custGeom>
                <a:avLst/>
                <a:gdLst>
                  <a:gd name="T0" fmla="*/ 78 w 382"/>
                  <a:gd name="T1" fmla="*/ 487 h 603"/>
                  <a:gd name="T2" fmla="*/ 0 w 382"/>
                  <a:gd name="T3" fmla="*/ 25 h 603"/>
                  <a:gd name="T4" fmla="*/ 55 w 382"/>
                  <a:gd name="T5" fmla="*/ 0 h 603"/>
                  <a:gd name="T6" fmla="*/ 312 w 382"/>
                  <a:gd name="T7" fmla="*/ 65 h 603"/>
                  <a:gd name="T8" fmla="*/ 382 w 382"/>
                  <a:gd name="T9" fmla="*/ 455 h 603"/>
                  <a:gd name="T10" fmla="*/ 365 w 382"/>
                  <a:gd name="T11" fmla="*/ 573 h 603"/>
                  <a:gd name="T12" fmla="*/ 270 w 382"/>
                  <a:gd name="T13" fmla="*/ 603 h 603"/>
                  <a:gd name="T14" fmla="*/ 238 w 382"/>
                  <a:gd name="T15" fmla="*/ 590 h 603"/>
                  <a:gd name="T16" fmla="*/ 236 w 382"/>
                  <a:gd name="T17" fmla="*/ 508 h 603"/>
                  <a:gd name="T18" fmla="*/ 104 w 382"/>
                  <a:gd name="T19" fmla="*/ 514 h 603"/>
                  <a:gd name="T20" fmla="*/ 78 w 382"/>
                  <a:gd name="T21" fmla="*/ 487 h 603"/>
                  <a:gd name="T22" fmla="*/ 78 w 382"/>
                  <a:gd name="T23" fmla="*/ 487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2" h="603">
                    <a:moveTo>
                      <a:pt x="78" y="487"/>
                    </a:moveTo>
                    <a:lnTo>
                      <a:pt x="0" y="25"/>
                    </a:lnTo>
                    <a:lnTo>
                      <a:pt x="55" y="0"/>
                    </a:lnTo>
                    <a:lnTo>
                      <a:pt x="312" y="65"/>
                    </a:lnTo>
                    <a:lnTo>
                      <a:pt x="382" y="455"/>
                    </a:lnTo>
                    <a:lnTo>
                      <a:pt x="365" y="573"/>
                    </a:lnTo>
                    <a:lnTo>
                      <a:pt x="270" y="603"/>
                    </a:lnTo>
                    <a:lnTo>
                      <a:pt x="238" y="590"/>
                    </a:lnTo>
                    <a:lnTo>
                      <a:pt x="236" y="508"/>
                    </a:lnTo>
                    <a:lnTo>
                      <a:pt x="104" y="514"/>
                    </a:lnTo>
                    <a:lnTo>
                      <a:pt x="78" y="487"/>
                    </a:lnTo>
                    <a:lnTo>
                      <a:pt x="78" y="487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08" name="Freeform 44"/>
              <p:cNvSpPr>
                <a:spLocks/>
              </p:cNvSpPr>
              <p:nvPr/>
            </p:nvSpPr>
            <p:spPr bwMode="auto">
              <a:xfrm>
                <a:off x="4023" y="1966"/>
                <a:ext cx="178" cy="258"/>
              </a:xfrm>
              <a:custGeom>
                <a:avLst/>
                <a:gdLst>
                  <a:gd name="T0" fmla="*/ 135 w 355"/>
                  <a:gd name="T1" fmla="*/ 40 h 516"/>
                  <a:gd name="T2" fmla="*/ 140 w 355"/>
                  <a:gd name="T3" fmla="*/ 55 h 516"/>
                  <a:gd name="T4" fmla="*/ 146 w 355"/>
                  <a:gd name="T5" fmla="*/ 82 h 516"/>
                  <a:gd name="T6" fmla="*/ 152 w 355"/>
                  <a:gd name="T7" fmla="*/ 118 h 516"/>
                  <a:gd name="T8" fmla="*/ 156 w 355"/>
                  <a:gd name="T9" fmla="*/ 158 h 516"/>
                  <a:gd name="T10" fmla="*/ 152 w 355"/>
                  <a:gd name="T11" fmla="*/ 200 h 516"/>
                  <a:gd name="T12" fmla="*/ 142 w 355"/>
                  <a:gd name="T13" fmla="*/ 240 h 516"/>
                  <a:gd name="T14" fmla="*/ 123 w 355"/>
                  <a:gd name="T15" fmla="*/ 274 h 516"/>
                  <a:gd name="T16" fmla="*/ 110 w 355"/>
                  <a:gd name="T17" fmla="*/ 289 h 516"/>
                  <a:gd name="T18" fmla="*/ 125 w 355"/>
                  <a:gd name="T19" fmla="*/ 295 h 516"/>
                  <a:gd name="T20" fmla="*/ 142 w 355"/>
                  <a:gd name="T21" fmla="*/ 308 h 516"/>
                  <a:gd name="T22" fmla="*/ 152 w 355"/>
                  <a:gd name="T23" fmla="*/ 324 h 516"/>
                  <a:gd name="T24" fmla="*/ 158 w 355"/>
                  <a:gd name="T25" fmla="*/ 346 h 516"/>
                  <a:gd name="T26" fmla="*/ 163 w 355"/>
                  <a:gd name="T27" fmla="*/ 377 h 516"/>
                  <a:gd name="T28" fmla="*/ 161 w 355"/>
                  <a:gd name="T29" fmla="*/ 400 h 516"/>
                  <a:gd name="T30" fmla="*/ 148 w 355"/>
                  <a:gd name="T31" fmla="*/ 409 h 516"/>
                  <a:gd name="T32" fmla="*/ 133 w 355"/>
                  <a:gd name="T33" fmla="*/ 419 h 516"/>
                  <a:gd name="T34" fmla="*/ 112 w 355"/>
                  <a:gd name="T35" fmla="*/ 428 h 516"/>
                  <a:gd name="T36" fmla="*/ 87 w 355"/>
                  <a:gd name="T37" fmla="*/ 434 h 516"/>
                  <a:gd name="T38" fmla="*/ 55 w 355"/>
                  <a:gd name="T39" fmla="*/ 436 h 516"/>
                  <a:gd name="T40" fmla="*/ 19 w 355"/>
                  <a:gd name="T41" fmla="*/ 434 h 516"/>
                  <a:gd name="T42" fmla="*/ 9 w 355"/>
                  <a:gd name="T43" fmla="*/ 474 h 516"/>
                  <a:gd name="T44" fmla="*/ 19 w 355"/>
                  <a:gd name="T45" fmla="*/ 474 h 516"/>
                  <a:gd name="T46" fmla="*/ 36 w 355"/>
                  <a:gd name="T47" fmla="*/ 476 h 516"/>
                  <a:gd name="T48" fmla="*/ 59 w 355"/>
                  <a:gd name="T49" fmla="*/ 478 h 516"/>
                  <a:gd name="T50" fmla="*/ 89 w 355"/>
                  <a:gd name="T51" fmla="*/ 476 h 516"/>
                  <a:gd name="T52" fmla="*/ 123 w 355"/>
                  <a:gd name="T53" fmla="*/ 470 h 516"/>
                  <a:gd name="T54" fmla="*/ 165 w 355"/>
                  <a:gd name="T55" fmla="*/ 460 h 516"/>
                  <a:gd name="T56" fmla="*/ 211 w 355"/>
                  <a:gd name="T57" fmla="*/ 443 h 516"/>
                  <a:gd name="T58" fmla="*/ 237 w 355"/>
                  <a:gd name="T59" fmla="*/ 434 h 516"/>
                  <a:gd name="T60" fmla="*/ 251 w 355"/>
                  <a:gd name="T61" fmla="*/ 447 h 516"/>
                  <a:gd name="T62" fmla="*/ 266 w 355"/>
                  <a:gd name="T63" fmla="*/ 462 h 516"/>
                  <a:gd name="T64" fmla="*/ 274 w 355"/>
                  <a:gd name="T65" fmla="*/ 476 h 516"/>
                  <a:gd name="T66" fmla="*/ 281 w 355"/>
                  <a:gd name="T67" fmla="*/ 491 h 516"/>
                  <a:gd name="T68" fmla="*/ 285 w 355"/>
                  <a:gd name="T69" fmla="*/ 508 h 516"/>
                  <a:gd name="T70" fmla="*/ 355 w 355"/>
                  <a:gd name="T71" fmla="*/ 468 h 516"/>
                  <a:gd name="T72" fmla="*/ 262 w 355"/>
                  <a:gd name="T73" fmla="*/ 0 h 516"/>
                  <a:gd name="T74" fmla="*/ 135 w 355"/>
                  <a:gd name="T75" fmla="*/ 38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5" h="516">
                    <a:moveTo>
                      <a:pt x="135" y="38"/>
                    </a:moveTo>
                    <a:lnTo>
                      <a:pt x="135" y="40"/>
                    </a:lnTo>
                    <a:lnTo>
                      <a:pt x="139" y="46"/>
                    </a:lnTo>
                    <a:lnTo>
                      <a:pt x="140" y="55"/>
                    </a:lnTo>
                    <a:lnTo>
                      <a:pt x="142" y="69"/>
                    </a:lnTo>
                    <a:lnTo>
                      <a:pt x="146" y="82"/>
                    </a:lnTo>
                    <a:lnTo>
                      <a:pt x="150" y="99"/>
                    </a:lnTo>
                    <a:lnTo>
                      <a:pt x="152" y="118"/>
                    </a:lnTo>
                    <a:lnTo>
                      <a:pt x="156" y="139"/>
                    </a:lnTo>
                    <a:lnTo>
                      <a:pt x="156" y="158"/>
                    </a:lnTo>
                    <a:lnTo>
                      <a:pt x="156" y="179"/>
                    </a:lnTo>
                    <a:lnTo>
                      <a:pt x="152" y="200"/>
                    </a:lnTo>
                    <a:lnTo>
                      <a:pt x="150" y="221"/>
                    </a:lnTo>
                    <a:lnTo>
                      <a:pt x="142" y="240"/>
                    </a:lnTo>
                    <a:lnTo>
                      <a:pt x="135" y="257"/>
                    </a:lnTo>
                    <a:lnTo>
                      <a:pt x="123" y="274"/>
                    </a:lnTo>
                    <a:lnTo>
                      <a:pt x="108" y="289"/>
                    </a:lnTo>
                    <a:lnTo>
                      <a:pt x="110" y="289"/>
                    </a:lnTo>
                    <a:lnTo>
                      <a:pt x="118" y="289"/>
                    </a:lnTo>
                    <a:lnTo>
                      <a:pt x="125" y="295"/>
                    </a:lnTo>
                    <a:lnTo>
                      <a:pt x="139" y="303"/>
                    </a:lnTo>
                    <a:lnTo>
                      <a:pt x="142" y="308"/>
                    </a:lnTo>
                    <a:lnTo>
                      <a:pt x="148" y="314"/>
                    </a:lnTo>
                    <a:lnTo>
                      <a:pt x="152" y="324"/>
                    </a:lnTo>
                    <a:lnTo>
                      <a:pt x="156" y="335"/>
                    </a:lnTo>
                    <a:lnTo>
                      <a:pt x="158" y="346"/>
                    </a:lnTo>
                    <a:lnTo>
                      <a:pt x="161" y="360"/>
                    </a:lnTo>
                    <a:lnTo>
                      <a:pt x="163" y="377"/>
                    </a:lnTo>
                    <a:lnTo>
                      <a:pt x="165" y="398"/>
                    </a:lnTo>
                    <a:lnTo>
                      <a:pt x="161" y="400"/>
                    </a:lnTo>
                    <a:lnTo>
                      <a:pt x="154" y="405"/>
                    </a:lnTo>
                    <a:lnTo>
                      <a:pt x="148" y="409"/>
                    </a:lnTo>
                    <a:lnTo>
                      <a:pt x="140" y="415"/>
                    </a:lnTo>
                    <a:lnTo>
                      <a:pt x="133" y="419"/>
                    </a:lnTo>
                    <a:lnTo>
                      <a:pt x="125" y="424"/>
                    </a:lnTo>
                    <a:lnTo>
                      <a:pt x="112" y="428"/>
                    </a:lnTo>
                    <a:lnTo>
                      <a:pt x="101" y="432"/>
                    </a:lnTo>
                    <a:lnTo>
                      <a:pt x="87" y="434"/>
                    </a:lnTo>
                    <a:lnTo>
                      <a:pt x="72" y="436"/>
                    </a:lnTo>
                    <a:lnTo>
                      <a:pt x="55" y="436"/>
                    </a:lnTo>
                    <a:lnTo>
                      <a:pt x="38" y="436"/>
                    </a:lnTo>
                    <a:lnTo>
                      <a:pt x="19" y="434"/>
                    </a:lnTo>
                    <a:lnTo>
                      <a:pt x="0" y="430"/>
                    </a:lnTo>
                    <a:lnTo>
                      <a:pt x="9" y="474"/>
                    </a:lnTo>
                    <a:lnTo>
                      <a:pt x="13" y="474"/>
                    </a:lnTo>
                    <a:lnTo>
                      <a:pt x="19" y="474"/>
                    </a:lnTo>
                    <a:lnTo>
                      <a:pt x="26" y="476"/>
                    </a:lnTo>
                    <a:lnTo>
                      <a:pt x="36" y="476"/>
                    </a:lnTo>
                    <a:lnTo>
                      <a:pt x="45" y="478"/>
                    </a:lnTo>
                    <a:lnTo>
                      <a:pt x="59" y="478"/>
                    </a:lnTo>
                    <a:lnTo>
                      <a:pt x="74" y="478"/>
                    </a:lnTo>
                    <a:lnTo>
                      <a:pt x="89" y="476"/>
                    </a:lnTo>
                    <a:lnTo>
                      <a:pt x="104" y="474"/>
                    </a:lnTo>
                    <a:lnTo>
                      <a:pt x="123" y="470"/>
                    </a:lnTo>
                    <a:lnTo>
                      <a:pt x="144" y="466"/>
                    </a:lnTo>
                    <a:lnTo>
                      <a:pt x="165" y="460"/>
                    </a:lnTo>
                    <a:lnTo>
                      <a:pt x="188" y="453"/>
                    </a:lnTo>
                    <a:lnTo>
                      <a:pt x="211" y="443"/>
                    </a:lnTo>
                    <a:lnTo>
                      <a:pt x="236" y="434"/>
                    </a:lnTo>
                    <a:lnTo>
                      <a:pt x="237" y="434"/>
                    </a:lnTo>
                    <a:lnTo>
                      <a:pt x="243" y="440"/>
                    </a:lnTo>
                    <a:lnTo>
                      <a:pt x="251" y="447"/>
                    </a:lnTo>
                    <a:lnTo>
                      <a:pt x="260" y="459"/>
                    </a:lnTo>
                    <a:lnTo>
                      <a:pt x="266" y="462"/>
                    </a:lnTo>
                    <a:lnTo>
                      <a:pt x="270" y="470"/>
                    </a:lnTo>
                    <a:lnTo>
                      <a:pt x="274" y="476"/>
                    </a:lnTo>
                    <a:lnTo>
                      <a:pt x="277" y="483"/>
                    </a:lnTo>
                    <a:lnTo>
                      <a:pt x="281" y="491"/>
                    </a:lnTo>
                    <a:lnTo>
                      <a:pt x="283" y="500"/>
                    </a:lnTo>
                    <a:lnTo>
                      <a:pt x="285" y="508"/>
                    </a:lnTo>
                    <a:lnTo>
                      <a:pt x="287" y="516"/>
                    </a:lnTo>
                    <a:lnTo>
                      <a:pt x="355" y="468"/>
                    </a:lnTo>
                    <a:lnTo>
                      <a:pt x="319" y="379"/>
                    </a:lnTo>
                    <a:lnTo>
                      <a:pt x="262" y="0"/>
                    </a:lnTo>
                    <a:lnTo>
                      <a:pt x="135" y="38"/>
                    </a:lnTo>
                    <a:lnTo>
                      <a:pt x="135" y="38"/>
                    </a:lnTo>
                    <a:close/>
                  </a:path>
                </a:pathLst>
              </a:custGeom>
              <a:solidFill>
                <a:srgbClr val="FFC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09" name="Freeform 45"/>
              <p:cNvSpPr>
                <a:spLocks/>
              </p:cNvSpPr>
              <p:nvPr/>
            </p:nvSpPr>
            <p:spPr bwMode="auto">
              <a:xfrm>
                <a:off x="3940" y="1878"/>
                <a:ext cx="359" cy="289"/>
              </a:xfrm>
              <a:custGeom>
                <a:avLst/>
                <a:gdLst>
                  <a:gd name="T0" fmla="*/ 140 w 718"/>
                  <a:gd name="T1" fmla="*/ 202 h 578"/>
                  <a:gd name="T2" fmla="*/ 133 w 718"/>
                  <a:gd name="T3" fmla="*/ 198 h 578"/>
                  <a:gd name="T4" fmla="*/ 119 w 718"/>
                  <a:gd name="T5" fmla="*/ 193 h 578"/>
                  <a:gd name="T6" fmla="*/ 96 w 718"/>
                  <a:gd name="T7" fmla="*/ 179 h 578"/>
                  <a:gd name="T8" fmla="*/ 74 w 718"/>
                  <a:gd name="T9" fmla="*/ 164 h 578"/>
                  <a:gd name="T10" fmla="*/ 47 w 718"/>
                  <a:gd name="T11" fmla="*/ 139 h 578"/>
                  <a:gd name="T12" fmla="*/ 26 w 718"/>
                  <a:gd name="T13" fmla="*/ 113 h 578"/>
                  <a:gd name="T14" fmla="*/ 7 w 718"/>
                  <a:gd name="T15" fmla="*/ 77 h 578"/>
                  <a:gd name="T16" fmla="*/ 0 w 718"/>
                  <a:gd name="T17" fmla="*/ 37 h 578"/>
                  <a:gd name="T18" fmla="*/ 19 w 718"/>
                  <a:gd name="T19" fmla="*/ 29 h 578"/>
                  <a:gd name="T20" fmla="*/ 76 w 718"/>
                  <a:gd name="T21" fmla="*/ 16 h 578"/>
                  <a:gd name="T22" fmla="*/ 159 w 718"/>
                  <a:gd name="T23" fmla="*/ 4 h 578"/>
                  <a:gd name="T24" fmla="*/ 262 w 718"/>
                  <a:gd name="T25" fmla="*/ 0 h 578"/>
                  <a:gd name="T26" fmla="*/ 374 w 718"/>
                  <a:gd name="T27" fmla="*/ 14 h 578"/>
                  <a:gd name="T28" fmla="*/ 490 w 718"/>
                  <a:gd name="T29" fmla="*/ 52 h 578"/>
                  <a:gd name="T30" fmla="*/ 598 w 718"/>
                  <a:gd name="T31" fmla="*/ 124 h 578"/>
                  <a:gd name="T32" fmla="*/ 693 w 718"/>
                  <a:gd name="T33" fmla="*/ 238 h 578"/>
                  <a:gd name="T34" fmla="*/ 697 w 718"/>
                  <a:gd name="T35" fmla="*/ 250 h 578"/>
                  <a:gd name="T36" fmla="*/ 707 w 718"/>
                  <a:gd name="T37" fmla="*/ 282 h 578"/>
                  <a:gd name="T38" fmla="*/ 716 w 718"/>
                  <a:gd name="T39" fmla="*/ 329 h 578"/>
                  <a:gd name="T40" fmla="*/ 718 w 718"/>
                  <a:gd name="T41" fmla="*/ 386 h 578"/>
                  <a:gd name="T42" fmla="*/ 707 w 718"/>
                  <a:gd name="T43" fmla="*/ 443 h 578"/>
                  <a:gd name="T44" fmla="*/ 674 w 718"/>
                  <a:gd name="T45" fmla="*/ 499 h 578"/>
                  <a:gd name="T46" fmla="*/ 617 w 718"/>
                  <a:gd name="T47" fmla="*/ 544 h 578"/>
                  <a:gd name="T48" fmla="*/ 530 w 718"/>
                  <a:gd name="T49" fmla="*/ 575 h 578"/>
                  <a:gd name="T50" fmla="*/ 522 w 718"/>
                  <a:gd name="T51" fmla="*/ 575 h 578"/>
                  <a:gd name="T52" fmla="*/ 505 w 718"/>
                  <a:gd name="T53" fmla="*/ 577 h 578"/>
                  <a:gd name="T54" fmla="*/ 480 w 718"/>
                  <a:gd name="T55" fmla="*/ 578 h 578"/>
                  <a:gd name="T56" fmla="*/ 448 w 718"/>
                  <a:gd name="T57" fmla="*/ 577 h 578"/>
                  <a:gd name="T58" fmla="*/ 412 w 718"/>
                  <a:gd name="T59" fmla="*/ 573 h 578"/>
                  <a:gd name="T60" fmla="*/ 374 w 718"/>
                  <a:gd name="T61" fmla="*/ 561 h 578"/>
                  <a:gd name="T62" fmla="*/ 338 w 718"/>
                  <a:gd name="T63" fmla="*/ 544 h 578"/>
                  <a:gd name="T64" fmla="*/ 306 w 718"/>
                  <a:gd name="T65" fmla="*/ 518 h 578"/>
                  <a:gd name="T66" fmla="*/ 307 w 718"/>
                  <a:gd name="T67" fmla="*/ 512 h 578"/>
                  <a:gd name="T68" fmla="*/ 319 w 718"/>
                  <a:gd name="T69" fmla="*/ 497 h 578"/>
                  <a:gd name="T70" fmla="*/ 336 w 718"/>
                  <a:gd name="T71" fmla="*/ 472 h 578"/>
                  <a:gd name="T72" fmla="*/ 355 w 718"/>
                  <a:gd name="T73" fmla="*/ 440 h 578"/>
                  <a:gd name="T74" fmla="*/ 374 w 718"/>
                  <a:gd name="T75" fmla="*/ 398 h 578"/>
                  <a:gd name="T76" fmla="*/ 393 w 718"/>
                  <a:gd name="T77" fmla="*/ 347 h 578"/>
                  <a:gd name="T78" fmla="*/ 404 w 718"/>
                  <a:gd name="T79" fmla="*/ 284 h 578"/>
                  <a:gd name="T80" fmla="*/ 412 w 718"/>
                  <a:gd name="T81" fmla="*/ 215 h 578"/>
                  <a:gd name="T82" fmla="*/ 404 w 718"/>
                  <a:gd name="T83" fmla="*/ 217 h 578"/>
                  <a:gd name="T84" fmla="*/ 385 w 718"/>
                  <a:gd name="T85" fmla="*/ 219 h 578"/>
                  <a:gd name="T86" fmla="*/ 353 w 718"/>
                  <a:gd name="T87" fmla="*/ 221 h 578"/>
                  <a:gd name="T88" fmla="*/ 315 w 718"/>
                  <a:gd name="T89" fmla="*/ 221 h 578"/>
                  <a:gd name="T90" fmla="*/ 269 w 718"/>
                  <a:gd name="T91" fmla="*/ 215 h 578"/>
                  <a:gd name="T92" fmla="*/ 222 w 718"/>
                  <a:gd name="T93" fmla="*/ 202 h 578"/>
                  <a:gd name="T94" fmla="*/ 174 w 718"/>
                  <a:gd name="T95" fmla="*/ 179 h 578"/>
                  <a:gd name="T96" fmla="*/ 133 w 718"/>
                  <a:gd name="T97" fmla="*/ 145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18" h="578">
                    <a:moveTo>
                      <a:pt x="133" y="145"/>
                    </a:moveTo>
                    <a:lnTo>
                      <a:pt x="140" y="202"/>
                    </a:lnTo>
                    <a:lnTo>
                      <a:pt x="136" y="200"/>
                    </a:lnTo>
                    <a:lnTo>
                      <a:pt x="133" y="198"/>
                    </a:lnTo>
                    <a:lnTo>
                      <a:pt x="127" y="194"/>
                    </a:lnTo>
                    <a:lnTo>
                      <a:pt x="119" y="193"/>
                    </a:lnTo>
                    <a:lnTo>
                      <a:pt x="108" y="185"/>
                    </a:lnTo>
                    <a:lnTo>
                      <a:pt x="96" y="179"/>
                    </a:lnTo>
                    <a:lnTo>
                      <a:pt x="85" y="172"/>
                    </a:lnTo>
                    <a:lnTo>
                      <a:pt x="74" y="164"/>
                    </a:lnTo>
                    <a:lnTo>
                      <a:pt x="60" y="153"/>
                    </a:lnTo>
                    <a:lnTo>
                      <a:pt x="47" y="139"/>
                    </a:lnTo>
                    <a:lnTo>
                      <a:pt x="36" y="126"/>
                    </a:lnTo>
                    <a:lnTo>
                      <a:pt x="26" y="113"/>
                    </a:lnTo>
                    <a:lnTo>
                      <a:pt x="15" y="94"/>
                    </a:lnTo>
                    <a:lnTo>
                      <a:pt x="7" y="77"/>
                    </a:lnTo>
                    <a:lnTo>
                      <a:pt x="1" y="58"/>
                    </a:lnTo>
                    <a:lnTo>
                      <a:pt x="0" y="37"/>
                    </a:lnTo>
                    <a:lnTo>
                      <a:pt x="3" y="35"/>
                    </a:lnTo>
                    <a:lnTo>
                      <a:pt x="19" y="29"/>
                    </a:lnTo>
                    <a:lnTo>
                      <a:pt x="43" y="23"/>
                    </a:lnTo>
                    <a:lnTo>
                      <a:pt x="76" y="16"/>
                    </a:lnTo>
                    <a:lnTo>
                      <a:pt x="114" y="8"/>
                    </a:lnTo>
                    <a:lnTo>
                      <a:pt x="159" y="4"/>
                    </a:lnTo>
                    <a:lnTo>
                      <a:pt x="207" y="0"/>
                    </a:lnTo>
                    <a:lnTo>
                      <a:pt x="262" y="0"/>
                    </a:lnTo>
                    <a:lnTo>
                      <a:pt x="315" y="4"/>
                    </a:lnTo>
                    <a:lnTo>
                      <a:pt x="374" y="14"/>
                    </a:lnTo>
                    <a:lnTo>
                      <a:pt x="431" y="29"/>
                    </a:lnTo>
                    <a:lnTo>
                      <a:pt x="490" y="52"/>
                    </a:lnTo>
                    <a:lnTo>
                      <a:pt x="545" y="82"/>
                    </a:lnTo>
                    <a:lnTo>
                      <a:pt x="598" y="124"/>
                    </a:lnTo>
                    <a:lnTo>
                      <a:pt x="648" y="175"/>
                    </a:lnTo>
                    <a:lnTo>
                      <a:pt x="693" y="238"/>
                    </a:lnTo>
                    <a:lnTo>
                      <a:pt x="693" y="240"/>
                    </a:lnTo>
                    <a:lnTo>
                      <a:pt x="697" y="250"/>
                    </a:lnTo>
                    <a:lnTo>
                      <a:pt x="701" y="263"/>
                    </a:lnTo>
                    <a:lnTo>
                      <a:pt x="707" y="282"/>
                    </a:lnTo>
                    <a:lnTo>
                      <a:pt x="710" y="303"/>
                    </a:lnTo>
                    <a:lnTo>
                      <a:pt x="716" y="329"/>
                    </a:lnTo>
                    <a:lnTo>
                      <a:pt x="718" y="356"/>
                    </a:lnTo>
                    <a:lnTo>
                      <a:pt x="718" y="386"/>
                    </a:lnTo>
                    <a:lnTo>
                      <a:pt x="714" y="415"/>
                    </a:lnTo>
                    <a:lnTo>
                      <a:pt x="707" y="443"/>
                    </a:lnTo>
                    <a:lnTo>
                      <a:pt x="691" y="472"/>
                    </a:lnTo>
                    <a:lnTo>
                      <a:pt x="674" y="499"/>
                    </a:lnTo>
                    <a:lnTo>
                      <a:pt x="650" y="521"/>
                    </a:lnTo>
                    <a:lnTo>
                      <a:pt x="617" y="544"/>
                    </a:lnTo>
                    <a:lnTo>
                      <a:pt x="577" y="561"/>
                    </a:lnTo>
                    <a:lnTo>
                      <a:pt x="530" y="575"/>
                    </a:lnTo>
                    <a:lnTo>
                      <a:pt x="528" y="575"/>
                    </a:lnTo>
                    <a:lnTo>
                      <a:pt x="522" y="575"/>
                    </a:lnTo>
                    <a:lnTo>
                      <a:pt x="515" y="575"/>
                    </a:lnTo>
                    <a:lnTo>
                      <a:pt x="505" y="577"/>
                    </a:lnTo>
                    <a:lnTo>
                      <a:pt x="494" y="577"/>
                    </a:lnTo>
                    <a:lnTo>
                      <a:pt x="480" y="578"/>
                    </a:lnTo>
                    <a:lnTo>
                      <a:pt x="463" y="577"/>
                    </a:lnTo>
                    <a:lnTo>
                      <a:pt x="448" y="577"/>
                    </a:lnTo>
                    <a:lnTo>
                      <a:pt x="429" y="575"/>
                    </a:lnTo>
                    <a:lnTo>
                      <a:pt x="412" y="573"/>
                    </a:lnTo>
                    <a:lnTo>
                      <a:pt x="393" y="567"/>
                    </a:lnTo>
                    <a:lnTo>
                      <a:pt x="374" y="561"/>
                    </a:lnTo>
                    <a:lnTo>
                      <a:pt x="355" y="552"/>
                    </a:lnTo>
                    <a:lnTo>
                      <a:pt x="338" y="544"/>
                    </a:lnTo>
                    <a:lnTo>
                      <a:pt x="319" y="531"/>
                    </a:lnTo>
                    <a:lnTo>
                      <a:pt x="306" y="518"/>
                    </a:lnTo>
                    <a:lnTo>
                      <a:pt x="306" y="514"/>
                    </a:lnTo>
                    <a:lnTo>
                      <a:pt x="307" y="512"/>
                    </a:lnTo>
                    <a:lnTo>
                      <a:pt x="313" y="504"/>
                    </a:lnTo>
                    <a:lnTo>
                      <a:pt x="319" y="497"/>
                    </a:lnTo>
                    <a:lnTo>
                      <a:pt x="327" y="485"/>
                    </a:lnTo>
                    <a:lnTo>
                      <a:pt x="336" y="472"/>
                    </a:lnTo>
                    <a:lnTo>
                      <a:pt x="346" y="457"/>
                    </a:lnTo>
                    <a:lnTo>
                      <a:pt x="355" y="440"/>
                    </a:lnTo>
                    <a:lnTo>
                      <a:pt x="365" y="419"/>
                    </a:lnTo>
                    <a:lnTo>
                      <a:pt x="374" y="398"/>
                    </a:lnTo>
                    <a:lnTo>
                      <a:pt x="382" y="371"/>
                    </a:lnTo>
                    <a:lnTo>
                      <a:pt x="393" y="347"/>
                    </a:lnTo>
                    <a:lnTo>
                      <a:pt x="399" y="316"/>
                    </a:lnTo>
                    <a:lnTo>
                      <a:pt x="404" y="284"/>
                    </a:lnTo>
                    <a:lnTo>
                      <a:pt x="410" y="250"/>
                    </a:lnTo>
                    <a:lnTo>
                      <a:pt x="412" y="215"/>
                    </a:lnTo>
                    <a:lnTo>
                      <a:pt x="410" y="215"/>
                    </a:lnTo>
                    <a:lnTo>
                      <a:pt x="404" y="217"/>
                    </a:lnTo>
                    <a:lnTo>
                      <a:pt x="395" y="217"/>
                    </a:lnTo>
                    <a:lnTo>
                      <a:pt x="385" y="219"/>
                    </a:lnTo>
                    <a:lnTo>
                      <a:pt x="368" y="219"/>
                    </a:lnTo>
                    <a:lnTo>
                      <a:pt x="353" y="221"/>
                    </a:lnTo>
                    <a:lnTo>
                      <a:pt x="334" y="221"/>
                    </a:lnTo>
                    <a:lnTo>
                      <a:pt x="315" y="221"/>
                    </a:lnTo>
                    <a:lnTo>
                      <a:pt x="292" y="217"/>
                    </a:lnTo>
                    <a:lnTo>
                      <a:pt x="269" y="215"/>
                    </a:lnTo>
                    <a:lnTo>
                      <a:pt x="245" y="208"/>
                    </a:lnTo>
                    <a:lnTo>
                      <a:pt x="222" y="202"/>
                    </a:lnTo>
                    <a:lnTo>
                      <a:pt x="199" y="191"/>
                    </a:lnTo>
                    <a:lnTo>
                      <a:pt x="174" y="179"/>
                    </a:lnTo>
                    <a:lnTo>
                      <a:pt x="152" y="162"/>
                    </a:lnTo>
                    <a:lnTo>
                      <a:pt x="133" y="145"/>
                    </a:lnTo>
                    <a:lnTo>
                      <a:pt x="133" y="145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10" name="Freeform 46"/>
              <p:cNvSpPr>
                <a:spLocks/>
              </p:cNvSpPr>
              <p:nvPr/>
            </p:nvSpPr>
            <p:spPr bwMode="auto">
              <a:xfrm>
                <a:off x="3947" y="1900"/>
                <a:ext cx="54" cy="66"/>
              </a:xfrm>
              <a:custGeom>
                <a:avLst/>
                <a:gdLst>
                  <a:gd name="T0" fmla="*/ 0 w 106"/>
                  <a:gd name="T1" fmla="*/ 0 h 133"/>
                  <a:gd name="T2" fmla="*/ 0 w 106"/>
                  <a:gd name="T3" fmla="*/ 4 h 133"/>
                  <a:gd name="T4" fmla="*/ 0 w 106"/>
                  <a:gd name="T5" fmla="*/ 8 h 133"/>
                  <a:gd name="T6" fmla="*/ 2 w 106"/>
                  <a:gd name="T7" fmla="*/ 15 h 133"/>
                  <a:gd name="T8" fmla="*/ 4 w 106"/>
                  <a:gd name="T9" fmla="*/ 23 h 133"/>
                  <a:gd name="T10" fmla="*/ 5 w 106"/>
                  <a:gd name="T11" fmla="*/ 33 h 133"/>
                  <a:gd name="T12" fmla="*/ 9 w 106"/>
                  <a:gd name="T13" fmla="*/ 42 h 133"/>
                  <a:gd name="T14" fmla="*/ 15 w 106"/>
                  <a:gd name="T15" fmla="*/ 53 h 133"/>
                  <a:gd name="T16" fmla="*/ 19 w 106"/>
                  <a:gd name="T17" fmla="*/ 63 h 133"/>
                  <a:gd name="T18" fmla="*/ 26 w 106"/>
                  <a:gd name="T19" fmla="*/ 74 h 133"/>
                  <a:gd name="T20" fmla="*/ 36 w 106"/>
                  <a:gd name="T21" fmla="*/ 84 h 133"/>
                  <a:gd name="T22" fmla="*/ 47 w 106"/>
                  <a:gd name="T23" fmla="*/ 95 h 133"/>
                  <a:gd name="T24" fmla="*/ 57 w 106"/>
                  <a:gd name="T25" fmla="*/ 105 h 133"/>
                  <a:gd name="T26" fmla="*/ 72 w 106"/>
                  <a:gd name="T27" fmla="*/ 116 h 133"/>
                  <a:gd name="T28" fmla="*/ 87 w 106"/>
                  <a:gd name="T29" fmla="*/ 126 h 133"/>
                  <a:gd name="T30" fmla="*/ 106 w 106"/>
                  <a:gd name="T31" fmla="*/ 133 h 133"/>
                  <a:gd name="T32" fmla="*/ 97 w 106"/>
                  <a:gd name="T33" fmla="*/ 57 h 133"/>
                  <a:gd name="T34" fmla="*/ 87 w 106"/>
                  <a:gd name="T35" fmla="*/ 101 h 133"/>
                  <a:gd name="T36" fmla="*/ 57 w 106"/>
                  <a:gd name="T37" fmla="*/ 55 h 133"/>
                  <a:gd name="T38" fmla="*/ 43 w 106"/>
                  <a:gd name="T39" fmla="*/ 74 h 133"/>
                  <a:gd name="T40" fmla="*/ 0 w 106"/>
                  <a:gd name="T41" fmla="*/ 0 h 133"/>
                  <a:gd name="T42" fmla="*/ 0 w 106"/>
                  <a:gd name="T43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6" h="133">
                    <a:moveTo>
                      <a:pt x="0" y="0"/>
                    </a:moveTo>
                    <a:lnTo>
                      <a:pt x="0" y="4"/>
                    </a:lnTo>
                    <a:lnTo>
                      <a:pt x="0" y="8"/>
                    </a:lnTo>
                    <a:lnTo>
                      <a:pt x="2" y="15"/>
                    </a:lnTo>
                    <a:lnTo>
                      <a:pt x="4" y="23"/>
                    </a:lnTo>
                    <a:lnTo>
                      <a:pt x="5" y="33"/>
                    </a:lnTo>
                    <a:lnTo>
                      <a:pt x="9" y="42"/>
                    </a:lnTo>
                    <a:lnTo>
                      <a:pt x="15" y="53"/>
                    </a:lnTo>
                    <a:lnTo>
                      <a:pt x="19" y="63"/>
                    </a:lnTo>
                    <a:lnTo>
                      <a:pt x="26" y="74"/>
                    </a:lnTo>
                    <a:lnTo>
                      <a:pt x="36" y="84"/>
                    </a:lnTo>
                    <a:lnTo>
                      <a:pt x="47" y="95"/>
                    </a:lnTo>
                    <a:lnTo>
                      <a:pt x="57" y="105"/>
                    </a:lnTo>
                    <a:lnTo>
                      <a:pt x="72" y="116"/>
                    </a:lnTo>
                    <a:lnTo>
                      <a:pt x="87" y="126"/>
                    </a:lnTo>
                    <a:lnTo>
                      <a:pt x="106" y="133"/>
                    </a:lnTo>
                    <a:lnTo>
                      <a:pt x="97" y="57"/>
                    </a:lnTo>
                    <a:lnTo>
                      <a:pt x="87" y="101"/>
                    </a:lnTo>
                    <a:lnTo>
                      <a:pt x="57" y="55"/>
                    </a:lnTo>
                    <a:lnTo>
                      <a:pt x="43" y="7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11" name="Freeform 47"/>
              <p:cNvSpPr>
                <a:spLocks/>
              </p:cNvSpPr>
              <p:nvPr/>
            </p:nvSpPr>
            <p:spPr bwMode="auto">
              <a:xfrm>
                <a:off x="4110" y="1989"/>
                <a:ext cx="169" cy="169"/>
              </a:xfrm>
              <a:custGeom>
                <a:avLst/>
                <a:gdLst>
                  <a:gd name="T0" fmla="*/ 93 w 338"/>
                  <a:gd name="T1" fmla="*/ 0 h 338"/>
                  <a:gd name="T2" fmla="*/ 91 w 338"/>
                  <a:gd name="T3" fmla="*/ 2 h 338"/>
                  <a:gd name="T4" fmla="*/ 91 w 338"/>
                  <a:gd name="T5" fmla="*/ 9 h 338"/>
                  <a:gd name="T6" fmla="*/ 89 w 338"/>
                  <a:gd name="T7" fmla="*/ 19 h 338"/>
                  <a:gd name="T8" fmla="*/ 87 w 338"/>
                  <a:gd name="T9" fmla="*/ 34 h 338"/>
                  <a:gd name="T10" fmla="*/ 85 w 338"/>
                  <a:gd name="T11" fmla="*/ 51 h 338"/>
                  <a:gd name="T12" fmla="*/ 82 w 338"/>
                  <a:gd name="T13" fmla="*/ 72 h 338"/>
                  <a:gd name="T14" fmla="*/ 78 w 338"/>
                  <a:gd name="T15" fmla="*/ 93 h 338"/>
                  <a:gd name="T16" fmla="*/ 74 w 338"/>
                  <a:gd name="T17" fmla="*/ 118 h 338"/>
                  <a:gd name="T18" fmla="*/ 68 w 338"/>
                  <a:gd name="T19" fmla="*/ 141 h 338"/>
                  <a:gd name="T20" fmla="*/ 61 w 338"/>
                  <a:gd name="T21" fmla="*/ 165 h 338"/>
                  <a:gd name="T22" fmla="*/ 53 w 338"/>
                  <a:gd name="T23" fmla="*/ 188 h 338"/>
                  <a:gd name="T24" fmla="*/ 45 w 338"/>
                  <a:gd name="T25" fmla="*/ 213 h 338"/>
                  <a:gd name="T26" fmla="*/ 34 w 338"/>
                  <a:gd name="T27" fmla="*/ 234 h 338"/>
                  <a:gd name="T28" fmla="*/ 25 w 338"/>
                  <a:gd name="T29" fmla="*/ 255 h 338"/>
                  <a:gd name="T30" fmla="*/ 13 w 338"/>
                  <a:gd name="T31" fmla="*/ 272 h 338"/>
                  <a:gd name="T32" fmla="*/ 0 w 338"/>
                  <a:gd name="T33" fmla="*/ 289 h 338"/>
                  <a:gd name="T34" fmla="*/ 2 w 338"/>
                  <a:gd name="T35" fmla="*/ 289 h 338"/>
                  <a:gd name="T36" fmla="*/ 7 w 338"/>
                  <a:gd name="T37" fmla="*/ 295 h 338"/>
                  <a:gd name="T38" fmla="*/ 19 w 338"/>
                  <a:gd name="T39" fmla="*/ 298 h 338"/>
                  <a:gd name="T40" fmla="*/ 32 w 338"/>
                  <a:gd name="T41" fmla="*/ 306 h 338"/>
                  <a:gd name="T42" fmla="*/ 49 w 338"/>
                  <a:gd name="T43" fmla="*/ 314 h 338"/>
                  <a:gd name="T44" fmla="*/ 68 w 338"/>
                  <a:gd name="T45" fmla="*/ 323 h 338"/>
                  <a:gd name="T46" fmla="*/ 89 w 338"/>
                  <a:gd name="T47" fmla="*/ 329 h 338"/>
                  <a:gd name="T48" fmla="*/ 116 w 338"/>
                  <a:gd name="T49" fmla="*/ 336 h 338"/>
                  <a:gd name="T50" fmla="*/ 140 w 338"/>
                  <a:gd name="T51" fmla="*/ 338 h 338"/>
                  <a:gd name="T52" fmla="*/ 167 w 338"/>
                  <a:gd name="T53" fmla="*/ 338 h 338"/>
                  <a:gd name="T54" fmla="*/ 196 w 338"/>
                  <a:gd name="T55" fmla="*/ 335 h 338"/>
                  <a:gd name="T56" fmla="*/ 224 w 338"/>
                  <a:gd name="T57" fmla="*/ 327 h 338"/>
                  <a:gd name="T58" fmla="*/ 253 w 338"/>
                  <a:gd name="T59" fmla="*/ 314 h 338"/>
                  <a:gd name="T60" fmla="*/ 281 w 338"/>
                  <a:gd name="T61" fmla="*/ 295 h 338"/>
                  <a:gd name="T62" fmla="*/ 310 w 338"/>
                  <a:gd name="T63" fmla="*/ 268 h 338"/>
                  <a:gd name="T64" fmla="*/ 338 w 338"/>
                  <a:gd name="T65" fmla="*/ 238 h 338"/>
                  <a:gd name="T66" fmla="*/ 234 w 338"/>
                  <a:gd name="T67" fmla="*/ 289 h 338"/>
                  <a:gd name="T68" fmla="*/ 228 w 338"/>
                  <a:gd name="T69" fmla="*/ 219 h 338"/>
                  <a:gd name="T70" fmla="*/ 140 w 338"/>
                  <a:gd name="T71" fmla="*/ 291 h 338"/>
                  <a:gd name="T72" fmla="*/ 131 w 338"/>
                  <a:gd name="T73" fmla="*/ 226 h 338"/>
                  <a:gd name="T74" fmla="*/ 68 w 338"/>
                  <a:gd name="T75" fmla="*/ 278 h 338"/>
                  <a:gd name="T76" fmla="*/ 68 w 338"/>
                  <a:gd name="T77" fmla="*/ 276 h 338"/>
                  <a:gd name="T78" fmla="*/ 68 w 338"/>
                  <a:gd name="T79" fmla="*/ 272 h 338"/>
                  <a:gd name="T80" fmla="*/ 70 w 338"/>
                  <a:gd name="T81" fmla="*/ 264 h 338"/>
                  <a:gd name="T82" fmla="*/ 74 w 338"/>
                  <a:gd name="T83" fmla="*/ 255 h 338"/>
                  <a:gd name="T84" fmla="*/ 78 w 338"/>
                  <a:gd name="T85" fmla="*/ 241 h 338"/>
                  <a:gd name="T86" fmla="*/ 80 w 338"/>
                  <a:gd name="T87" fmla="*/ 226 h 338"/>
                  <a:gd name="T88" fmla="*/ 85 w 338"/>
                  <a:gd name="T89" fmla="*/ 209 h 338"/>
                  <a:gd name="T90" fmla="*/ 89 w 338"/>
                  <a:gd name="T91" fmla="*/ 192 h 338"/>
                  <a:gd name="T92" fmla="*/ 91 w 338"/>
                  <a:gd name="T93" fmla="*/ 171 h 338"/>
                  <a:gd name="T94" fmla="*/ 95 w 338"/>
                  <a:gd name="T95" fmla="*/ 150 h 338"/>
                  <a:gd name="T96" fmla="*/ 95 w 338"/>
                  <a:gd name="T97" fmla="*/ 125 h 338"/>
                  <a:gd name="T98" fmla="*/ 97 w 338"/>
                  <a:gd name="T99" fmla="*/ 103 h 338"/>
                  <a:gd name="T100" fmla="*/ 97 w 338"/>
                  <a:gd name="T101" fmla="*/ 76 h 338"/>
                  <a:gd name="T102" fmla="*/ 97 w 338"/>
                  <a:gd name="T103" fmla="*/ 51 h 338"/>
                  <a:gd name="T104" fmla="*/ 95 w 338"/>
                  <a:gd name="T105" fmla="*/ 25 h 338"/>
                  <a:gd name="T106" fmla="*/ 93 w 338"/>
                  <a:gd name="T107" fmla="*/ 0 h 338"/>
                  <a:gd name="T108" fmla="*/ 93 w 338"/>
                  <a:gd name="T109" fmla="*/ 0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38" h="338">
                    <a:moveTo>
                      <a:pt x="93" y="0"/>
                    </a:moveTo>
                    <a:lnTo>
                      <a:pt x="91" y="2"/>
                    </a:lnTo>
                    <a:lnTo>
                      <a:pt x="91" y="9"/>
                    </a:lnTo>
                    <a:lnTo>
                      <a:pt x="89" y="19"/>
                    </a:lnTo>
                    <a:lnTo>
                      <a:pt x="87" y="34"/>
                    </a:lnTo>
                    <a:lnTo>
                      <a:pt x="85" y="51"/>
                    </a:lnTo>
                    <a:lnTo>
                      <a:pt x="82" y="72"/>
                    </a:lnTo>
                    <a:lnTo>
                      <a:pt x="78" y="93"/>
                    </a:lnTo>
                    <a:lnTo>
                      <a:pt x="74" y="118"/>
                    </a:lnTo>
                    <a:lnTo>
                      <a:pt x="68" y="141"/>
                    </a:lnTo>
                    <a:lnTo>
                      <a:pt x="61" y="165"/>
                    </a:lnTo>
                    <a:lnTo>
                      <a:pt x="53" y="188"/>
                    </a:lnTo>
                    <a:lnTo>
                      <a:pt x="45" y="213"/>
                    </a:lnTo>
                    <a:lnTo>
                      <a:pt x="34" y="234"/>
                    </a:lnTo>
                    <a:lnTo>
                      <a:pt x="25" y="255"/>
                    </a:lnTo>
                    <a:lnTo>
                      <a:pt x="13" y="272"/>
                    </a:lnTo>
                    <a:lnTo>
                      <a:pt x="0" y="289"/>
                    </a:lnTo>
                    <a:lnTo>
                      <a:pt x="2" y="289"/>
                    </a:lnTo>
                    <a:lnTo>
                      <a:pt x="7" y="295"/>
                    </a:lnTo>
                    <a:lnTo>
                      <a:pt x="19" y="298"/>
                    </a:lnTo>
                    <a:lnTo>
                      <a:pt x="32" y="306"/>
                    </a:lnTo>
                    <a:lnTo>
                      <a:pt x="49" y="314"/>
                    </a:lnTo>
                    <a:lnTo>
                      <a:pt x="68" y="323"/>
                    </a:lnTo>
                    <a:lnTo>
                      <a:pt x="89" y="329"/>
                    </a:lnTo>
                    <a:lnTo>
                      <a:pt x="116" y="336"/>
                    </a:lnTo>
                    <a:lnTo>
                      <a:pt x="140" y="338"/>
                    </a:lnTo>
                    <a:lnTo>
                      <a:pt x="167" y="338"/>
                    </a:lnTo>
                    <a:lnTo>
                      <a:pt x="196" y="335"/>
                    </a:lnTo>
                    <a:lnTo>
                      <a:pt x="224" y="327"/>
                    </a:lnTo>
                    <a:lnTo>
                      <a:pt x="253" y="314"/>
                    </a:lnTo>
                    <a:lnTo>
                      <a:pt x="281" y="295"/>
                    </a:lnTo>
                    <a:lnTo>
                      <a:pt x="310" y="268"/>
                    </a:lnTo>
                    <a:lnTo>
                      <a:pt x="338" y="238"/>
                    </a:lnTo>
                    <a:lnTo>
                      <a:pt x="234" y="289"/>
                    </a:lnTo>
                    <a:lnTo>
                      <a:pt x="228" y="219"/>
                    </a:lnTo>
                    <a:lnTo>
                      <a:pt x="140" y="291"/>
                    </a:lnTo>
                    <a:lnTo>
                      <a:pt x="131" y="226"/>
                    </a:lnTo>
                    <a:lnTo>
                      <a:pt x="68" y="278"/>
                    </a:lnTo>
                    <a:lnTo>
                      <a:pt x="68" y="276"/>
                    </a:lnTo>
                    <a:lnTo>
                      <a:pt x="68" y="272"/>
                    </a:lnTo>
                    <a:lnTo>
                      <a:pt x="70" y="264"/>
                    </a:lnTo>
                    <a:lnTo>
                      <a:pt x="74" y="255"/>
                    </a:lnTo>
                    <a:lnTo>
                      <a:pt x="78" y="241"/>
                    </a:lnTo>
                    <a:lnTo>
                      <a:pt x="80" y="226"/>
                    </a:lnTo>
                    <a:lnTo>
                      <a:pt x="85" y="209"/>
                    </a:lnTo>
                    <a:lnTo>
                      <a:pt x="89" y="192"/>
                    </a:lnTo>
                    <a:lnTo>
                      <a:pt x="91" y="171"/>
                    </a:lnTo>
                    <a:lnTo>
                      <a:pt x="95" y="150"/>
                    </a:lnTo>
                    <a:lnTo>
                      <a:pt x="95" y="125"/>
                    </a:lnTo>
                    <a:lnTo>
                      <a:pt x="97" y="103"/>
                    </a:lnTo>
                    <a:lnTo>
                      <a:pt x="97" y="76"/>
                    </a:lnTo>
                    <a:lnTo>
                      <a:pt x="97" y="51"/>
                    </a:lnTo>
                    <a:lnTo>
                      <a:pt x="95" y="25"/>
                    </a:lnTo>
                    <a:lnTo>
                      <a:pt x="93" y="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12" name="Freeform 48"/>
              <p:cNvSpPr>
                <a:spLocks/>
              </p:cNvSpPr>
              <p:nvPr/>
            </p:nvSpPr>
            <p:spPr bwMode="auto">
              <a:xfrm>
                <a:off x="4059" y="2777"/>
                <a:ext cx="47" cy="54"/>
              </a:xfrm>
              <a:custGeom>
                <a:avLst/>
                <a:gdLst>
                  <a:gd name="T0" fmla="*/ 88 w 95"/>
                  <a:gd name="T1" fmla="*/ 0 h 109"/>
                  <a:gd name="T2" fmla="*/ 8 w 95"/>
                  <a:gd name="T3" fmla="*/ 12 h 109"/>
                  <a:gd name="T4" fmla="*/ 0 w 95"/>
                  <a:gd name="T5" fmla="*/ 107 h 109"/>
                  <a:gd name="T6" fmla="*/ 95 w 95"/>
                  <a:gd name="T7" fmla="*/ 109 h 109"/>
                  <a:gd name="T8" fmla="*/ 88 w 95"/>
                  <a:gd name="T9" fmla="*/ 0 h 109"/>
                  <a:gd name="T10" fmla="*/ 88 w 95"/>
                  <a:gd name="T11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09">
                    <a:moveTo>
                      <a:pt x="88" y="0"/>
                    </a:moveTo>
                    <a:lnTo>
                      <a:pt x="8" y="12"/>
                    </a:lnTo>
                    <a:lnTo>
                      <a:pt x="0" y="107"/>
                    </a:lnTo>
                    <a:lnTo>
                      <a:pt x="95" y="109"/>
                    </a:lnTo>
                    <a:lnTo>
                      <a:pt x="88" y="0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13" name="Freeform 49"/>
              <p:cNvSpPr>
                <a:spLocks/>
              </p:cNvSpPr>
              <p:nvPr/>
            </p:nvSpPr>
            <p:spPr bwMode="auto">
              <a:xfrm>
                <a:off x="4102" y="2233"/>
                <a:ext cx="322" cy="754"/>
              </a:xfrm>
              <a:custGeom>
                <a:avLst/>
                <a:gdLst>
                  <a:gd name="T0" fmla="*/ 230 w 642"/>
                  <a:gd name="T1" fmla="*/ 1 h 1507"/>
                  <a:gd name="T2" fmla="*/ 226 w 642"/>
                  <a:gd name="T3" fmla="*/ 3 h 1507"/>
                  <a:gd name="T4" fmla="*/ 218 w 642"/>
                  <a:gd name="T5" fmla="*/ 19 h 1507"/>
                  <a:gd name="T6" fmla="*/ 205 w 642"/>
                  <a:gd name="T7" fmla="*/ 41 h 1507"/>
                  <a:gd name="T8" fmla="*/ 190 w 642"/>
                  <a:gd name="T9" fmla="*/ 74 h 1507"/>
                  <a:gd name="T10" fmla="*/ 171 w 642"/>
                  <a:gd name="T11" fmla="*/ 117 h 1507"/>
                  <a:gd name="T12" fmla="*/ 152 w 642"/>
                  <a:gd name="T13" fmla="*/ 169 h 1507"/>
                  <a:gd name="T14" fmla="*/ 131 w 642"/>
                  <a:gd name="T15" fmla="*/ 233 h 1507"/>
                  <a:gd name="T16" fmla="*/ 108 w 642"/>
                  <a:gd name="T17" fmla="*/ 308 h 1507"/>
                  <a:gd name="T18" fmla="*/ 85 w 642"/>
                  <a:gd name="T19" fmla="*/ 391 h 1507"/>
                  <a:gd name="T20" fmla="*/ 64 w 642"/>
                  <a:gd name="T21" fmla="*/ 486 h 1507"/>
                  <a:gd name="T22" fmla="*/ 45 w 642"/>
                  <a:gd name="T23" fmla="*/ 593 h 1507"/>
                  <a:gd name="T24" fmla="*/ 30 w 642"/>
                  <a:gd name="T25" fmla="*/ 713 h 1507"/>
                  <a:gd name="T26" fmla="*/ 15 w 642"/>
                  <a:gd name="T27" fmla="*/ 842 h 1507"/>
                  <a:gd name="T28" fmla="*/ 5 w 642"/>
                  <a:gd name="T29" fmla="*/ 984 h 1507"/>
                  <a:gd name="T30" fmla="*/ 0 w 642"/>
                  <a:gd name="T31" fmla="*/ 1138 h 1507"/>
                  <a:gd name="T32" fmla="*/ 2 w 642"/>
                  <a:gd name="T33" fmla="*/ 1306 h 1507"/>
                  <a:gd name="T34" fmla="*/ 91 w 642"/>
                  <a:gd name="T35" fmla="*/ 1359 h 1507"/>
                  <a:gd name="T36" fmla="*/ 256 w 642"/>
                  <a:gd name="T37" fmla="*/ 821 h 1507"/>
                  <a:gd name="T38" fmla="*/ 292 w 642"/>
                  <a:gd name="T39" fmla="*/ 389 h 1507"/>
                  <a:gd name="T40" fmla="*/ 311 w 642"/>
                  <a:gd name="T41" fmla="*/ 813 h 1507"/>
                  <a:gd name="T42" fmla="*/ 79 w 642"/>
                  <a:gd name="T43" fmla="*/ 1450 h 1507"/>
                  <a:gd name="T44" fmla="*/ 133 w 642"/>
                  <a:gd name="T45" fmla="*/ 1498 h 1507"/>
                  <a:gd name="T46" fmla="*/ 182 w 642"/>
                  <a:gd name="T47" fmla="*/ 1507 h 1507"/>
                  <a:gd name="T48" fmla="*/ 448 w 642"/>
                  <a:gd name="T49" fmla="*/ 865 h 1507"/>
                  <a:gd name="T50" fmla="*/ 460 w 642"/>
                  <a:gd name="T51" fmla="*/ 289 h 1507"/>
                  <a:gd name="T52" fmla="*/ 642 w 642"/>
                  <a:gd name="T53" fmla="*/ 190 h 1507"/>
                  <a:gd name="T54" fmla="*/ 638 w 642"/>
                  <a:gd name="T55" fmla="*/ 188 h 1507"/>
                  <a:gd name="T56" fmla="*/ 633 w 642"/>
                  <a:gd name="T57" fmla="*/ 180 h 1507"/>
                  <a:gd name="T58" fmla="*/ 621 w 642"/>
                  <a:gd name="T59" fmla="*/ 171 h 1507"/>
                  <a:gd name="T60" fmla="*/ 606 w 642"/>
                  <a:gd name="T61" fmla="*/ 157 h 1507"/>
                  <a:gd name="T62" fmla="*/ 587 w 642"/>
                  <a:gd name="T63" fmla="*/ 142 h 1507"/>
                  <a:gd name="T64" fmla="*/ 566 w 642"/>
                  <a:gd name="T65" fmla="*/ 125 h 1507"/>
                  <a:gd name="T66" fmla="*/ 541 w 642"/>
                  <a:gd name="T67" fmla="*/ 106 h 1507"/>
                  <a:gd name="T68" fmla="*/ 515 w 642"/>
                  <a:gd name="T69" fmla="*/ 89 h 1507"/>
                  <a:gd name="T70" fmla="*/ 484 w 642"/>
                  <a:gd name="T71" fmla="*/ 70 h 1507"/>
                  <a:gd name="T72" fmla="*/ 452 w 642"/>
                  <a:gd name="T73" fmla="*/ 53 h 1507"/>
                  <a:gd name="T74" fmla="*/ 418 w 642"/>
                  <a:gd name="T75" fmla="*/ 36 h 1507"/>
                  <a:gd name="T76" fmla="*/ 384 w 642"/>
                  <a:gd name="T77" fmla="*/ 24 h 1507"/>
                  <a:gd name="T78" fmla="*/ 346 w 642"/>
                  <a:gd name="T79" fmla="*/ 11 h 1507"/>
                  <a:gd name="T80" fmla="*/ 308 w 642"/>
                  <a:gd name="T81" fmla="*/ 3 h 1507"/>
                  <a:gd name="T82" fmla="*/ 268 w 642"/>
                  <a:gd name="T83" fmla="*/ 0 h 1507"/>
                  <a:gd name="T84" fmla="*/ 230 w 642"/>
                  <a:gd name="T85" fmla="*/ 1 h 1507"/>
                  <a:gd name="T86" fmla="*/ 230 w 642"/>
                  <a:gd name="T87" fmla="*/ 1 h 1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42" h="1507">
                    <a:moveTo>
                      <a:pt x="230" y="1"/>
                    </a:moveTo>
                    <a:lnTo>
                      <a:pt x="226" y="3"/>
                    </a:lnTo>
                    <a:lnTo>
                      <a:pt x="218" y="19"/>
                    </a:lnTo>
                    <a:lnTo>
                      <a:pt x="205" y="41"/>
                    </a:lnTo>
                    <a:lnTo>
                      <a:pt x="190" y="74"/>
                    </a:lnTo>
                    <a:lnTo>
                      <a:pt x="171" y="117"/>
                    </a:lnTo>
                    <a:lnTo>
                      <a:pt x="152" y="169"/>
                    </a:lnTo>
                    <a:lnTo>
                      <a:pt x="131" y="233"/>
                    </a:lnTo>
                    <a:lnTo>
                      <a:pt x="108" y="308"/>
                    </a:lnTo>
                    <a:lnTo>
                      <a:pt x="85" y="391"/>
                    </a:lnTo>
                    <a:lnTo>
                      <a:pt x="64" y="486"/>
                    </a:lnTo>
                    <a:lnTo>
                      <a:pt x="45" y="593"/>
                    </a:lnTo>
                    <a:lnTo>
                      <a:pt x="30" y="713"/>
                    </a:lnTo>
                    <a:lnTo>
                      <a:pt x="15" y="842"/>
                    </a:lnTo>
                    <a:lnTo>
                      <a:pt x="5" y="984"/>
                    </a:lnTo>
                    <a:lnTo>
                      <a:pt x="0" y="1138"/>
                    </a:lnTo>
                    <a:lnTo>
                      <a:pt x="2" y="1306"/>
                    </a:lnTo>
                    <a:lnTo>
                      <a:pt x="91" y="1359"/>
                    </a:lnTo>
                    <a:lnTo>
                      <a:pt x="256" y="821"/>
                    </a:lnTo>
                    <a:lnTo>
                      <a:pt x="292" y="389"/>
                    </a:lnTo>
                    <a:lnTo>
                      <a:pt x="311" y="813"/>
                    </a:lnTo>
                    <a:lnTo>
                      <a:pt x="79" y="1450"/>
                    </a:lnTo>
                    <a:lnTo>
                      <a:pt x="133" y="1498"/>
                    </a:lnTo>
                    <a:lnTo>
                      <a:pt x="182" y="1507"/>
                    </a:lnTo>
                    <a:lnTo>
                      <a:pt x="448" y="865"/>
                    </a:lnTo>
                    <a:lnTo>
                      <a:pt x="460" y="289"/>
                    </a:lnTo>
                    <a:lnTo>
                      <a:pt x="642" y="190"/>
                    </a:lnTo>
                    <a:lnTo>
                      <a:pt x="638" y="188"/>
                    </a:lnTo>
                    <a:lnTo>
                      <a:pt x="633" y="180"/>
                    </a:lnTo>
                    <a:lnTo>
                      <a:pt x="621" y="171"/>
                    </a:lnTo>
                    <a:lnTo>
                      <a:pt x="606" y="157"/>
                    </a:lnTo>
                    <a:lnTo>
                      <a:pt x="587" y="142"/>
                    </a:lnTo>
                    <a:lnTo>
                      <a:pt x="566" y="125"/>
                    </a:lnTo>
                    <a:lnTo>
                      <a:pt x="541" y="106"/>
                    </a:lnTo>
                    <a:lnTo>
                      <a:pt x="515" y="89"/>
                    </a:lnTo>
                    <a:lnTo>
                      <a:pt x="484" y="70"/>
                    </a:lnTo>
                    <a:lnTo>
                      <a:pt x="452" y="53"/>
                    </a:lnTo>
                    <a:lnTo>
                      <a:pt x="418" y="36"/>
                    </a:lnTo>
                    <a:lnTo>
                      <a:pt x="384" y="24"/>
                    </a:lnTo>
                    <a:lnTo>
                      <a:pt x="346" y="11"/>
                    </a:lnTo>
                    <a:lnTo>
                      <a:pt x="308" y="3"/>
                    </a:lnTo>
                    <a:lnTo>
                      <a:pt x="268" y="0"/>
                    </a:lnTo>
                    <a:lnTo>
                      <a:pt x="230" y="1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rgbClr val="B0C7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14" name="Freeform 50"/>
              <p:cNvSpPr>
                <a:spLocks/>
              </p:cNvSpPr>
              <p:nvPr/>
            </p:nvSpPr>
            <p:spPr bwMode="auto">
              <a:xfrm>
                <a:off x="3782" y="3736"/>
                <a:ext cx="162" cy="103"/>
              </a:xfrm>
              <a:custGeom>
                <a:avLst/>
                <a:gdLst>
                  <a:gd name="T0" fmla="*/ 283 w 323"/>
                  <a:gd name="T1" fmla="*/ 0 h 205"/>
                  <a:gd name="T2" fmla="*/ 276 w 323"/>
                  <a:gd name="T3" fmla="*/ 0 h 205"/>
                  <a:gd name="T4" fmla="*/ 268 w 323"/>
                  <a:gd name="T5" fmla="*/ 5 h 205"/>
                  <a:gd name="T6" fmla="*/ 264 w 323"/>
                  <a:gd name="T7" fmla="*/ 7 h 205"/>
                  <a:gd name="T8" fmla="*/ 260 w 323"/>
                  <a:gd name="T9" fmla="*/ 13 h 205"/>
                  <a:gd name="T10" fmla="*/ 255 w 323"/>
                  <a:gd name="T11" fmla="*/ 21 h 205"/>
                  <a:gd name="T12" fmla="*/ 249 w 323"/>
                  <a:gd name="T13" fmla="*/ 26 h 205"/>
                  <a:gd name="T14" fmla="*/ 241 w 323"/>
                  <a:gd name="T15" fmla="*/ 32 h 205"/>
                  <a:gd name="T16" fmla="*/ 232 w 323"/>
                  <a:gd name="T17" fmla="*/ 38 h 205"/>
                  <a:gd name="T18" fmla="*/ 222 w 323"/>
                  <a:gd name="T19" fmla="*/ 43 h 205"/>
                  <a:gd name="T20" fmla="*/ 213 w 323"/>
                  <a:gd name="T21" fmla="*/ 49 h 205"/>
                  <a:gd name="T22" fmla="*/ 200 w 323"/>
                  <a:gd name="T23" fmla="*/ 51 h 205"/>
                  <a:gd name="T24" fmla="*/ 184 w 323"/>
                  <a:gd name="T25" fmla="*/ 55 h 205"/>
                  <a:gd name="T26" fmla="*/ 169 w 323"/>
                  <a:gd name="T27" fmla="*/ 57 h 205"/>
                  <a:gd name="T28" fmla="*/ 152 w 323"/>
                  <a:gd name="T29" fmla="*/ 59 h 205"/>
                  <a:gd name="T30" fmla="*/ 0 w 323"/>
                  <a:gd name="T31" fmla="*/ 175 h 205"/>
                  <a:gd name="T32" fmla="*/ 2 w 323"/>
                  <a:gd name="T33" fmla="*/ 199 h 205"/>
                  <a:gd name="T34" fmla="*/ 146 w 323"/>
                  <a:gd name="T35" fmla="*/ 205 h 205"/>
                  <a:gd name="T36" fmla="*/ 260 w 323"/>
                  <a:gd name="T37" fmla="*/ 129 h 205"/>
                  <a:gd name="T38" fmla="*/ 260 w 323"/>
                  <a:gd name="T39" fmla="*/ 205 h 205"/>
                  <a:gd name="T40" fmla="*/ 312 w 323"/>
                  <a:gd name="T41" fmla="*/ 205 h 205"/>
                  <a:gd name="T42" fmla="*/ 312 w 323"/>
                  <a:gd name="T43" fmla="*/ 100 h 205"/>
                  <a:gd name="T44" fmla="*/ 312 w 323"/>
                  <a:gd name="T45" fmla="*/ 98 h 205"/>
                  <a:gd name="T46" fmla="*/ 317 w 323"/>
                  <a:gd name="T47" fmla="*/ 91 h 205"/>
                  <a:gd name="T48" fmla="*/ 317 w 323"/>
                  <a:gd name="T49" fmla="*/ 83 h 205"/>
                  <a:gd name="T50" fmla="*/ 319 w 323"/>
                  <a:gd name="T51" fmla="*/ 78 h 205"/>
                  <a:gd name="T52" fmla="*/ 321 w 323"/>
                  <a:gd name="T53" fmla="*/ 70 h 205"/>
                  <a:gd name="T54" fmla="*/ 323 w 323"/>
                  <a:gd name="T55" fmla="*/ 64 h 205"/>
                  <a:gd name="T56" fmla="*/ 323 w 323"/>
                  <a:gd name="T57" fmla="*/ 57 h 205"/>
                  <a:gd name="T58" fmla="*/ 323 w 323"/>
                  <a:gd name="T59" fmla="*/ 47 h 205"/>
                  <a:gd name="T60" fmla="*/ 319 w 323"/>
                  <a:gd name="T61" fmla="*/ 38 h 205"/>
                  <a:gd name="T62" fmla="*/ 317 w 323"/>
                  <a:gd name="T63" fmla="*/ 30 h 205"/>
                  <a:gd name="T64" fmla="*/ 310 w 323"/>
                  <a:gd name="T65" fmla="*/ 22 h 205"/>
                  <a:gd name="T66" fmla="*/ 302 w 323"/>
                  <a:gd name="T67" fmla="*/ 15 h 205"/>
                  <a:gd name="T68" fmla="*/ 293 w 323"/>
                  <a:gd name="T69" fmla="*/ 7 h 205"/>
                  <a:gd name="T70" fmla="*/ 283 w 323"/>
                  <a:gd name="T71" fmla="*/ 0 h 205"/>
                  <a:gd name="T72" fmla="*/ 283 w 323"/>
                  <a:gd name="T73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3" h="205">
                    <a:moveTo>
                      <a:pt x="283" y="0"/>
                    </a:moveTo>
                    <a:lnTo>
                      <a:pt x="276" y="0"/>
                    </a:lnTo>
                    <a:lnTo>
                      <a:pt x="268" y="5"/>
                    </a:lnTo>
                    <a:lnTo>
                      <a:pt x="264" y="7"/>
                    </a:lnTo>
                    <a:lnTo>
                      <a:pt x="260" y="13"/>
                    </a:lnTo>
                    <a:lnTo>
                      <a:pt x="255" y="21"/>
                    </a:lnTo>
                    <a:lnTo>
                      <a:pt x="249" y="26"/>
                    </a:lnTo>
                    <a:lnTo>
                      <a:pt x="241" y="32"/>
                    </a:lnTo>
                    <a:lnTo>
                      <a:pt x="232" y="38"/>
                    </a:lnTo>
                    <a:lnTo>
                      <a:pt x="222" y="43"/>
                    </a:lnTo>
                    <a:lnTo>
                      <a:pt x="213" y="49"/>
                    </a:lnTo>
                    <a:lnTo>
                      <a:pt x="200" y="51"/>
                    </a:lnTo>
                    <a:lnTo>
                      <a:pt x="184" y="55"/>
                    </a:lnTo>
                    <a:lnTo>
                      <a:pt x="169" y="57"/>
                    </a:lnTo>
                    <a:lnTo>
                      <a:pt x="152" y="59"/>
                    </a:lnTo>
                    <a:lnTo>
                      <a:pt x="0" y="175"/>
                    </a:lnTo>
                    <a:lnTo>
                      <a:pt x="2" y="199"/>
                    </a:lnTo>
                    <a:lnTo>
                      <a:pt x="146" y="205"/>
                    </a:lnTo>
                    <a:lnTo>
                      <a:pt x="260" y="129"/>
                    </a:lnTo>
                    <a:lnTo>
                      <a:pt x="260" y="205"/>
                    </a:lnTo>
                    <a:lnTo>
                      <a:pt x="312" y="205"/>
                    </a:lnTo>
                    <a:lnTo>
                      <a:pt x="312" y="100"/>
                    </a:lnTo>
                    <a:lnTo>
                      <a:pt x="312" y="98"/>
                    </a:lnTo>
                    <a:lnTo>
                      <a:pt x="317" y="91"/>
                    </a:lnTo>
                    <a:lnTo>
                      <a:pt x="317" y="83"/>
                    </a:lnTo>
                    <a:lnTo>
                      <a:pt x="319" y="78"/>
                    </a:lnTo>
                    <a:lnTo>
                      <a:pt x="321" y="70"/>
                    </a:lnTo>
                    <a:lnTo>
                      <a:pt x="323" y="64"/>
                    </a:lnTo>
                    <a:lnTo>
                      <a:pt x="323" y="57"/>
                    </a:lnTo>
                    <a:lnTo>
                      <a:pt x="323" y="47"/>
                    </a:lnTo>
                    <a:lnTo>
                      <a:pt x="319" y="38"/>
                    </a:lnTo>
                    <a:lnTo>
                      <a:pt x="317" y="30"/>
                    </a:lnTo>
                    <a:lnTo>
                      <a:pt x="310" y="22"/>
                    </a:lnTo>
                    <a:lnTo>
                      <a:pt x="302" y="15"/>
                    </a:lnTo>
                    <a:lnTo>
                      <a:pt x="293" y="7"/>
                    </a:lnTo>
                    <a:lnTo>
                      <a:pt x="283" y="0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15" name="Freeform 51"/>
              <p:cNvSpPr>
                <a:spLocks/>
              </p:cNvSpPr>
              <p:nvPr/>
            </p:nvSpPr>
            <p:spPr bwMode="auto">
              <a:xfrm>
                <a:off x="4302" y="3685"/>
                <a:ext cx="71" cy="154"/>
              </a:xfrm>
              <a:custGeom>
                <a:avLst/>
                <a:gdLst>
                  <a:gd name="T0" fmla="*/ 2 w 142"/>
                  <a:gd name="T1" fmla="*/ 28 h 308"/>
                  <a:gd name="T2" fmla="*/ 0 w 142"/>
                  <a:gd name="T3" fmla="*/ 28 h 308"/>
                  <a:gd name="T4" fmla="*/ 0 w 142"/>
                  <a:gd name="T5" fmla="*/ 32 h 308"/>
                  <a:gd name="T6" fmla="*/ 0 w 142"/>
                  <a:gd name="T7" fmla="*/ 40 h 308"/>
                  <a:gd name="T8" fmla="*/ 0 w 142"/>
                  <a:gd name="T9" fmla="*/ 51 h 308"/>
                  <a:gd name="T10" fmla="*/ 0 w 142"/>
                  <a:gd name="T11" fmla="*/ 63 h 308"/>
                  <a:gd name="T12" fmla="*/ 2 w 142"/>
                  <a:gd name="T13" fmla="*/ 78 h 308"/>
                  <a:gd name="T14" fmla="*/ 6 w 142"/>
                  <a:gd name="T15" fmla="*/ 95 h 308"/>
                  <a:gd name="T16" fmla="*/ 9 w 142"/>
                  <a:gd name="T17" fmla="*/ 116 h 308"/>
                  <a:gd name="T18" fmla="*/ 15 w 142"/>
                  <a:gd name="T19" fmla="*/ 135 h 308"/>
                  <a:gd name="T20" fmla="*/ 23 w 142"/>
                  <a:gd name="T21" fmla="*/ 156 h 308"/>
                  <a:gd name="T22" fmla="*/ 32 w 142"/>
                  <a:gd name="T23" fmla="*/ 179 h 308"/>
                  <a:gd name="T24" fmla="*/ 44 w 142"/>
                  <a:gd name="T25" fmla="*/ 203 h 308"/>
                  <a:gd name="T26" fmla="*/ 59 w 142"/>
                  <a:gd name="T27" fmla="*/ 228 h 308"/>
                  <a:gd name="T28" fmla="*/ 76 w 142"/>
                  <a:gd name="T29" fmla="*/ 255 h 308"/>
                  <a:gd name="T30" fmla="*/ 97 w 142"/>
                  <a:gd name="T31" fmla="*/ 279 h 308"/>
                  <a:gd name="T32" fmla="*/ 120 w 142"/>
                  <a:gd name="T33" fmla="*/ 308 h 308"/>
                  <a:gd name="T34" fmla="*/ 120 w 142"/>
                  <a:gd name="T35" fmla="*/ 304 h 308"/>
                  <a:gd name="T36" fmla="*/ 121 w 142"/>
                  <a:gd name="T37" fmla="*/ 298 h 308"/>
                  <a:gd name="T38" fmla="*/ 125 w 142"/>
                  <a:gd name="T39" fmla="*/ 287 h 308"/>
                  <a:gd name="T40" fmla="*/ 129 w 142"/>
                  <a:gd name="T41" fmla="*/ 274 h 308"/>
                  <a:gd name="T42" fmla="*/ 133 w 142"/>
                  <a:gd name="T43" fmla="*/ 259 h 308"/>
                  <a:gd name="T44" fmla="*/ 137 w 142"/>
                  <a:gd name="T45" fmla="*/ 240 h 308"/>
                  <a:gd name="T46" fmla="*/ 140 w 142"/>
                  <a:gd name="T47" fmla="*/ 219 h 308"/>
                  <a:gd name="T48" fmla="*/ 142 w 142"/>
                  <a:gd name="T49" fmla="*/ 198 h 308"/>
                  <a:gd name="T50" fmla="*/ 142 w 142"/>
                  <a:gd name="T51" fmla="*/ 173 h 308"/>
                  <a:gd name="T52" fmla="*/ 142 w 142"/>
                  <a:gd name="T53" fmla="*/ 148 h 308"/>
                  <a:gd name="T54" fmla="*/ 140 w 142"/>
                  <a:gd name="T55" fmla="*/ 122 h 308"/>
                  <a:gd name="T56" fmla="*/ 137 w 142"/>
                  <a:gd name="T57" fmla="*/ 97 h 308"/>
                  <a:gd name="T58" fmla="*/ 127 w 142"/>
                  <a:gd name="T59" fmla="*/ 70 h 308"/>
                  <a:gd name="T60" fmla="*/ 118 w 142"/>
                  <a:gd name="T61" fmla="*/ 47 h 308"/>
                  <a:gd name="T62" fmla="*/ 102 w 142"/>
                  <a:gd name="T63" fmla="*/ 23 h 308"/>
                  <a:gd name="T64" fmla="*/ 85 w 142"/>
                  <a:gd name="T65" fmla="*/ 0 h 308"/>
                  <a:gd name="T66" fmla="*/ 85 w 142"/>
                  <a:gd name="T67" fmla="*/ 4 h 308"/>
                  <a:gd name="T68" fmla="*/ 85 w 142"/>
                  <a:gd name="T69" fmla="*/ 11 h 308"/>
                  <a:gd name="T70" fmla="*/ 85 w 142"/>
                  <a:gd name="T71" fmla="*/ 21 h 308"/>
                  <a:gd name="T72" fmla="*/ 87 w 142"/>
                  <a:gd name="T73" fmla="*/ 36 h 308"/>
                  <a:gd name="T74" fmla="*/ 87 w 142"/>
                  <a:gd name="T75" fmla="*/ 51 h 308"/>
                  <a:gd name="T76" fmla="*/ 87 w 142"/>
                  <a:gd name="T77" fmla="*/ 67 h 308"/>
                  <a:gd name="T78" fmla="*/ 85 w 142"/>
                  <a:gd name="T79" fmla="*/ 82 h 308"/>
                  <a:gd name="T80" fmla="*/ 83 w 142"/>
                  <a:gd name="T81" fmla="*/ 97 h 308"/>
                  <a:gd name="T82" fmla="*/ 80 w 142"/>
                  <a:gd name="T83" fmla="*/ 108 h 308"/>
                  <a:gd name="T84" fmla="*/ 74 w 142"/>
                  <a:gd name="T85" fmla="*/ 116 h 308"/>
                  <a:gd name="T86" fmla="*/ 66 w 142"/>
                  <a:gd name="T87" fmla="*/ 118 h 308"/>
                  <a:gd name="T88" fmla="*/ 59 w 142"/>
                  <a:gd name="T89" fmla="*/ 116 h 308"/>
                  <a:gd name="T90" fmla="*/ 47 w 142"/>
                  <a:gd name="T91" fmla="*/ 106 h 308"/>
                  <a:gd name="T92" fmla="*/ 34 w 142"/>
                  <a:gd name="T93" fmla="*/ 89 h 308"/>
                  <a:gd name="T94" fmla="*/ 19 w 142"/>
                  <a:gd name="T95" fmla="*/ 63 h 308"/>
                  <a:gd name="T96" fmla="*/ 2 w 142"/>
                  <a:gd name="T97" fmla="*/ 28 h 308"/>
                  <a:gd name="T98" fmla="*/ 2 w 142"/>
                  <a:gd name="T99" fmla="*/ 28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42" h="308">
                    <a:moveTo>
                      <a:pt x="2" y="28"/>
                    </a:moveTo>
                    <a:lnTo>
                      <a:pt x="0" y="28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3"/>
                    </a:lnTo>
                    <a:lnTo>
                      <a:pt x="2" y="78"/>
                    </a:lnTo>
                    <a:lnTo>
                      <a:pt x="6" y="95"/>
                    </a:lnTo>
                    <a:lnTo>
                      <a:pt x="9" y="116"/>
                    </a:lnTo>
                    <a:lnTo>
                      <a:pt x="15" y="135"/>
                    </a:lnTo>
                    <a:lnTo>
                      <a:pt x="23" y="156"/>
                    </a:lnTo>
                    <a:lnTo>
                      <a:pt x="32" y="179"/>
                    </a:lnTo>
                    <a:lnTo>
                      <a:pt x="44" y="203"/>
                    </a:lnTo>
                    <a:lnTo>
                      <a:pt x="59" y="228"/>
                    </a:lnTo>
                    <a:lnTo>
                      <a:pt x="76" y="255"/>
                    </a:lnTo>
                    <a:lnTo>
                      <a:pt x="97" y="279"/>
                    </a:lnTo>
                    <a:lnTo>
                      <a:pt x="120" y="308"/>
                    </a:lnTo>
                    <a:lnTo>
                      <a:pt x="120" y="304"/>
                    </a:lnTo>
                    <a:lnTo>
                      <a:pt x="121" y="298"/>
                    </a:lnTo>
                    <a:lnTo>
                      <a:pt x="125" y="287"/>
                    </a:lnTo>
                    <a:lnTo>
                      <a:pt x="129" y="274"/>
                    </a:lnTo>
                    <a:lnTo>
                      <a:pt x="133" y="259"/>
                    </a:lnTo>
                    <a:lnTo>
                      <a:pt x="137" y="240"/>
                    </a:lnTo>
                    <a:lnTo>
                      <a:pt x="140" y="219"/>
                    </a:lnTo>
                    <a:lnTo>
                      <a:pt x="142" y="198"/>
                    </a:lnTo>
                    <a:lnTo>
                      <a:pt x="142" y="173"/>
                    </a:lnTo>
                    <a:lnTo>
                      <a:pt x="142" y="148"/>
                    </a:lnTo>
                    <a:lnTo>
                      <a:pt x="140" y="122"/>
                    </a:lnTo>
                    <a:lnTo>
                      <a:pt x="137" y="97"/>
                    </a:lnTo>
                    <a:lnTo>
                      <a:pt x="127" y="70"/>
                    </a:lnTo>
                    <a:lnTo>
                      <a:pt x="118" y="47"/>
                    </a:lnTo>
                    <a:lnTo>
                      <a:pt x="102" y="23"/>
                    </a:lnTo>
                    <a:lnTo>
                      <a:pt x="85" y="0"/>
                    </a:lnTo>
                    <a:lnTo>
                      <a:pt x="85" y="4"/>
                    </a:lnTo>
                    <a:lnTo>
                      <a:pt x="85" y="11"/>
                    </a:lnTo>
                    <a:lnTo>
                      <a:pt x="85" y="21"/>
                    </a:lnTo>
                    <a:lnTo>
                      <a:pt x="87" y="36"/>
                    </a:lnTo>
                    <a:lnTo>
                      <a:pt x="87" y="51"/>
                    </a:lnTo>
                    <a:lnTo>
                      <a:pt x="87" y="67"/>
                    </a:lnTo>
                    <a:lnTo>
                      <a:pt x="85" y="82"/>
                    </a:lnTo>
                    <a:lnTo>
                      <a:pt x="83" y="97"/>
                    </a:lnTo>
                    <a:lnTo>
                      <a:pt x="80" y="108"/>
                    </a:lnTo>
                    <a:lnTo>
                      <a:pt x="74" y="116"/>
                    </a:lnTo>
                    <a:lnTo>
                      <a:pt x="66" y="118"/>
                    </a:lnTo>
                    <a:lnTo>
                      <a:pt x="59" y="116"/>
                    </a:lnTo>
                    <a:lnTo>
                      <a:pt x="47" y="106"/>
                    </a:lnTo>
                    <a:lnTo>
                      <a:pt x="34" y="89"/>
                    </a:lnTo>
                    <a:lnTo>
                      <a:pt x="19" y="63"/>
                    </a:lnTo>
                    <a:lnTo>
                      <a:pt x="2" y="28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16" name="Freeform 52"/>
              <p:cNvSpPr>
                <a:spLocks/>
              </p:cNvSpPr>
              <p:nvPr/>
            </p:nvSpPr>
            <p:spPr bwMode="auto">
              <a:xfrm>
                <a:off x="3477" y="3347"/>
                <a:ext cx="206" cy="442"/>
              </a:xfrm>
              <a:custGeom>
                <a:avLst/>
                <a:gdLst>
                  <a:gd name="T0" fmla="*/ 412 w 412"/>
                  <a:gd name="T1" fmla="*/ 884 h 884"/>
                  <a:gd name="T2" fmla="*/ 216 w 412"/>
                  <a:gd name="T3" fmla="*/ 0 h 884"/>
                  <a:gd name="T4" fmla="*/ 0 w 412"/>
                  <a:gd name="T5" fmla="*/ 70 h 884"/>
                  <a:gd name="T6" fmla="*/ 40 w 412"/>
                  <a:gd name="T7" fmla="*/ 186 h 884"/>
                  <a:gd name="T8" fmla="*/ 146 w 412"/>
                  <a:gd name="T9" fmla="*/ 340 h 884"/>
                  <a:gd name="T10" fmla="*/ 348 w 412"/>
                  <a:gd name="T11" fmla="*/ 859 h 884"/>
                  <a:gd name="T12" fmla="*/ 412 w 412"/>
                  <a:gd name="T13" fmla="*/ 884 h 884"/>
                  <a:gd name="T14" fmla="*/ 412 w 412"/>
                  <a:gd name="T15" fmla="*/ 884 h 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2" h="884">
                    <a:moveTo>
                      <a:pt x="412" y="884"/>
                    </a:moveTo>
                    <a:lnTo>
                      <a:pt x="216" y="0"/>
                    </a:lnTo>
                    <a:lnTo>
                      <a:pt x="0" y="70"/>
                    </a:lnTo>
                    <a:lnTo>
                      <a:pt x="40" y="186"/>
                    </a:lnTo>
                    <a:lnTo>
                      <a:pt x="146" y="340"/>
                    </a:lnTo>
                    <a:lnTo>
                      <a:pt x="348" y="859"/>
                    </a:lnTo>
                    <a:lnTo>
                      <a:pt x="412" y="884"/>
                    </a:lnTo>
                    <a:lnTo>
                      <a:pt x="412" y="884"/>
                    </a:lnTo>
                    <a:close/>
                  </a:path>
                </a:pathLst>
              </a:custGeom>
              <a:solidFill>
                <a:srgbClr val="B34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17" name="Freeform 53"/>
              <p:cNvSpPr>
                <a:spLocks/>
              </p:cNvSpPr>
              <p:nvPr/>
            </p:nvSpPr>
            <p:spPr bwMode="auto">
              <a:xfrm>
                <a:off x="3458" y="3368"/>
                <a:ext cx="216" cy="419"/>
              </a:xfrm>
              <a:custGeom>
                <a:avLst/>
                <a:gdLst>
                  <a:gd name="T0" fmla="*/ 0 w 431"/>
                  <a:gd name="T1" fmla="*/ 42 h 836"/>
                  <a:gd name="T2" fmla="*/ 0 w 431"/>
                  <a:gd name="T3" fmla="*/ 42 h 836"/>
                  <a:gd name="T4" fmla="*/ 2 w 431"/>
                  <a:gd name="T5" fmla="*/ 47 h 836"/>
                  <a:gd name="T6" fmla="*/ 2 w 431"/>
                  <a:gd name="T7" fmla="*/ 53 h 836"/>
                  <a:gd name="T8" fmla="*/ 7 w 431"/>
                  <a:gd name="T9" fmla="*/ 64 h 836"/>
                  <a:gd name="T10" fmla="*/ 9 w 431"/>
                  <a:gd name="T11" fmla="*/ 76 h 836"/>
                  <a:gd name="T12" fmla="*/ 15 w 431"/>
                  <a:gd name="T13" fmla="*/ 91 h 836"/>
                  <a:gd name="T14" fmla="*/ 21 w 431"/>
                  <a:gd name="T15" fmla="*/ 104 h 836"/>
                  <a:gd name="T16" fmla="*/ 30 w 431"/>
                  <a:gd name="T17" fmla="*/ 123 h 836"/>
                  <a:gd name="T18" fmla="*/ 38 w 431"/>
                  <a:gd name="T19" fmla="*/ 141 h 836"/>
                  <a:gd name="T20" fmla="*/ 47 w 431"/>
                  <a:gd name="T21" fmla="*/ 161 h 836"/>
                  <a:gd name="T22" fmla="*/ 59 w 431"/>
                  <a:gd name="T23" fmla="*/ 180 h 836"/>
                  <a:gd name="T24" fmla="*/ 74 w 431"/>
                  <a:gd name="T25" fmla="*/ 201 h 836"/>
                  <a:gd name="T26" fmla="*/ 87 w 431"/>
                  <a:gd name="T27" fmla="*/ 220 h 836"/>
                  <a:gd name="T28" fmla="*/ 102 w 431"/>
                  <a:gd name="T29" fmla="*/ 241 h 836"/>
                  <a:gd name="T30" fmla="*/ 121 w 431"/>
                  <a:gd name="T31" fmla="*/ 260 h 836"/>
                  <a:gd name="T32" fmla="*/ 140 w 431"/>
                  <a:gd name="T33" fmla="*/ 281 h 836"/>
                  <a:gd name="T34" fmla="*/ 336 w 431"/>
                  <a:gd name="T35" fmla="*/ 747 h 836"/>
                  <a:gd name="T36" fmla="*/ 348 w 431"/>
                  <a:gd name="T37" fmla="*/ 806 h 836"/>
                  <a:gd name="T38" fmla="*/ 431 w 431"/>
                  <a:gd name="T39" fmla="*/ 836 h 836"/>
                  <a:gd name="T40" fmla="*/ 220 w 431"/>
                  <a:gd name="T41" fmla="*/ 264 h 836"/>
                  <a:gd name="T42" fmla="*/ 218 w 431"/>
                  <a:gd name="T43" fmla="*/ 262 h 836"/>
                  <a:gd name="T44" fmla="*/ 213 w 431"/>
                  <a:gd name="T45" fmla="*/ 256 h 836"/>
                  <a:gd name="T46" fmla="*/ 207 w 431"/>
                  <a:gd name="T47" fmla="*/ 249 h 836"/>
                  <a:gd name="T48" fmla="*/ 197 w 431"/>
                  <a:gd name="T49" fmla="*/ 239 h 836"/>
                  <a:gd name="T50" fmla="*/ 188 w 431"/>
                  <a:gd name="T51" fmla="*/ 224 h 836"/>
                  <a:gd name="T52" fmla="*/ 177 w 431"/>
                  <a:gd name="T53" fmla="*/ 209 h 836"/>
                  <a:gd name="T54" fmla="*/ 165 w 431"/>
                  <a:gd name="T55" fmla="*/ 192 h 836"/>
                  <a:gd name="T56" fmla="*/ 154 w 431"/>
                  <a:gd name="T57" fmla="*/ 173 h 836"/>
                  <a:gd name="T58" fmla="*/ 140 w 431"/>
                  <a:gd name="T59" fmla="*/ 154 h 836"/>
                  <a:gd name="T60" fmla="*/ 127 w 431"/>
                  <a:gd name="T61" fmla="*/ 131 h 836"/>
                  <a:gd name="T62" fmla="*/ 116 w 431"/>
                  <a:gd name="T63" fmla="*/ 110 h 836"/>
                  <a:gd name="T64" fmla="*/ 106 w 431"/>
                  <a:gd name="T65" fmla="*/ 87 h 836"/>
                  <a:gd name="T66" fmla="*/ 95 w 431"/>
                  <a:gd name="T67" fmla="*/ 64 h 836"/>
                  <a:gd name="T68" fmla="*/ 89 w 431"/>
                  <a:gd name="T69" fmla="*/ 42 h 836"/>
                  <a:gd name="T70" fmla="*/ 85 w 431"/>
                  <a:gd name="T71" fmla="*/ 21 h 836"/>
                  <a:gd name="T72" fmla="*/ 83 w 431"/>
                  <a:gd name="T73" fmla="*/ 0 h 836"/>
                  <a:gd name="T74" fmla="*/ 0 w 431"/>
                  <a:gd name="T75" fmla="*/ 42 h 836"/>
                  <a:gd name="T76" fmla="*/ 0 w 431"/>
                  <a:gd name="T77" fmla="*/ 42 h 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31" h="836">
                    <a:moveTo>
                      <a:pt x="0" y="42"/>
                    </a:moveTo>
                    <a:lnTo>
                      <a:pt x="0" y="42"/>
                    </a:lnTo>
                    <a:lnTo>
                      <a:pt x="2" y="47"/>
                    </a:lnTo>
                    <a:lnTo>
                      <a:pt x="2" y="53"/>
                    </a:lnTo>
                    <a:lnTo>
                      <a:pt x="7" y="64"/>
                    </a:lnTo>
                    <a:lnTo>
                      <a:pt x="9" y="76"/>
                    </a:lnTo>
                    <a:lnTo>
                      <a:pt x="15" y="91"/>
                    </a:lnTo>
                    <a:lnTo>
                      <a:pt x="21" y="104"/>
                    </a:lnTo>
                    <a:lnTo>
                      <a:pt x="30" y="123"/>
                    </a:lnTo>
                    <a:lnTo>
                      <a:pt x="38" y="141"/>
                    </a:lnTo>
                    <a:lnTo>
                      <a:pt x="47" y="161"/>
                    </a:lnTo>
                    <a:lnTo>
                      <a:pt x="59" y="180"/>
                    </a:lnTo>
                    <a:lnTo>
                      <a:pt x="74" y="201"/>
                    </a:lnTo>
                    <a:lnTo>
                      <a:pt x="87" y="220"/>
                    </a:lnTo>
                    <a:lnTo>
                      <a:pt x="102" y="241"/>
                    </a:lnTo>
                    <a:lnTo>
                      <a:pt x="121" y="260"/>
                    </a:lnTo>
                    <a:lnTo>
                      <a:pt x="140" y="281"/>
                    </a:lnTo>
                    <a:lnTo>
                      <a:pt x="336" y="747"/>
                    </a:lnTo>
                    <a:lnTo>
                      <a:pt x="348" y="806"/>
                    </a:lnTo>
                    <a:lnTo>
                      <a:pt x="431" y="836"/>
                    </a:lnTo>
                    <a:lnTo>
                      <a:pt x="220" y="264"/>
                    </a:lnTo>
                    <a:lnTo>
                      <a:pt x="218" y="262"/>
                    </a:lnTo>
                    <a:lnTo>
                      <a:pt x="213" y="256"/>
                    </a:lnTo>
                    <a:lnTo>
                      <a:pt x="207" y="249"/>
                    </a:lnTo>
                    <a:lnTo>
                      <a:pt x="197" y="239"/>
                    </a:lnTo>
                    <a:lnTo>
                      <a:pt x="188" y="224"/>
                    </a:lnTo>
                    <a:lnTo>
                      <a:pt x="177" y="209"/>
                    </a:lnTo>
                    <a:lnTo>
                      <a:pt x="165" y="192"/>
                    </a:lnTo>
                    <a:lnTo>
                      <a:pt x="154" y="173"/>
                    </a:lnTo>
                    <a:lnTo>
                      <a:pt x="140" y="154"/>
                    </a:lnTo>
                    <a:lnTo>
                      <a:pt x="127" y="131"/>
                    </a:lnTo>
                    <a:lnTo>
                      <a:pt x="116" y="110"/>
                    </a:lnTo>
                    <a:lnTo>
                      <a:pt x="106" y="87"/>
                    </a:lnTo>
                    <a:lnTo>
                      <a:pt x="95" y="64"/>
                    </a:lnTo>
                    <a:lnTo>
                      <a:pt x="89" y="42"/>
                    </a:lnTo>
                    <a:lnTo>
                      <a:pt x="85" y="21"/>
                    </a:lnTo>
                    <a:lnTo>
                      <a:pt x="83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8F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18" name="Freeform 54"/>
              <p:cNvSpPr>
                <a:spLocks/>
              </p:cNvSpPr>
              <p:nvPr/>
            </p:nvSpPr>
            <p:spPr bwMode="auto">
              <a:xfrm>
                <a:off x="3219" y="3387"/>
                <a:ext cx="143" cy="377"/>
              </a:xfrm>
              <a:custGeom>
                <a:avLst/>
                <a:gdLst>
                  <a:gd name="T0" fmla="*/ 100 w 285"/>
                  <a:gd name="T1" fmla="*/ 587 h 753"/>
                  <a:gd name="T2" fmla="*/ 100 w 285"/>
                  <a:gd name="T3" fmla="*/ 584 h 753"/>
                  <a:gd name="T4" fmla="*/ 106 w 285"/>
                  <a:gd name="T5" fmla="*/ 576 h 753"/>
                  <a:gd name="T6" fmla="*/ 112 w 285"/>
                  <a:gd name="T7" fmla="*/ 563 h 753"/>
                  <a:gd name="T8" fmla="*/ 121 w 285"/>
                  <a:gd name="T9" fmla="*/ 546 h 753"/>
                  <a:gd name="T10" fmla="*/ 133 w 285"/>
                  <a:gd name="T11" fmla="*/ 521 h 753"/>
                  <a:gd name="T12" fmla="*/ 146 w 285"/>
                  <a:gd name="T13" fmla="*/ 494 h 753"/>
                  <a:gd name="T14" fmla="*/ 159 w 285"/>
                  <a:gd name="T15" fmla="*/ 462 h 753"/>
                  <a:gd name="T16" fmla="*/ 175 w 285"/>
                  <a:gd name="T17" fmla="*/ 428 h 753"/>
                  <a:gd name="T18" fmla="*/ 190 w 285"/>
                  <a:gd name="T19" fmla="*/ 386 h 753"/>
                  <a:gd name="T20" fmla="*/ 205 w 285"/>
                  <a:gd name="T21" fmla="*/ 342 h 753"/>
                  <a:gd name="T22" fmla="*/ 220 w 285"/>
                  <a:gd name="T23" fmla="*/ 293 h 753"/>
                  <a:gd name="T24" fmla="*/ 235 w 285"/>
                  <a:gd name="T25" fmla="*/ 241 h 753"/>
                  <a:gd name="T26" fmla="*/ 249 w 285"/>
                  <a:gd name="T27" fmla="*/ 186 h 753"/>
                  <a:gd name="T28" fmla="*/ 262 w 285"/>
                  <a:gd name="T29" fmla="*/ 127 h 753"/>
                  <a:gd name="T30" fmla="*/ 273 w 285"/>
                  <a:gd name="T31" fmla="*/ 64 h 753"/>
                  <a:gd name="T32" fmla="*/ 285 w 285"/>
                  <a:gd name="T33" fmla="*/ 0 h 753"/>
                  <a:gd name="T34" fmla="*/ 116 w 285"/>
                  <a:gd name="T35" fmla="*/ 17 h 753"/>
                  <a:gd name="T36" fmla="*/ 32 w 285"/>
                  <a:gd name="T37" fmla="*/ 424 h 753"/>
                  <a:gd name="T38" fmla="*/ 0 w 285"/>
                  <a:gd name="T39" fmla="*/ 753 h 753"/>
                  <a:gd name="T40" fmla="*/ 51 w 285"/>
                  <a:gd name="T41" fmla="*/ 715 h 753"/>
                  <a:gd name="T42" fmla="*/ 100 w 285"/>
                  <a:gd name="T43" fmla="*/ 587 h 753"/>
                  <a:gd name="T44" fmla="*/ 100 w 285"/>
                  <a:gd name="T45" fmla="*/ 587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5" h="753">
                    <a:moveTo>
                      <a:pt x="100" y="587"/>
                    </a:moveTo>
                    <a:lnTo>
                      <a:pt x="100" y="584"/>
                    </a:lnTo>
                    <a:lnTo>
                      <a:pt x="106" y="576"/>
                    </a:lnTo>
                    <a:lnTo>
                      <a:pt x="112" y="563"/>
                    </a:lnTo>
                    <a:lnTo>
                      <a:pt x="121" y="546"/>
                    </a:lnTo>
                    <a:lnTo>
                      <a:pt x="133" y="521"/>
                    </a:lnTo>
                    <a:lnTo>
                      <a:pt x="146" y="494"/>
                    </a:lnTo>
                    <a:lnTo>
                      <a:pt x="159" y="462"/>
                    </a:lnTo>
                    <a:lnTo>
                      <a:pt x="175" y="428"/>
                    </a:lnTo>
                    <a:lnTo>
                      <a:pt x="190" y="386"/>
                    </a:lnTo>
                    <a:lnTo>
                      <a:pt x="205" y="342"/>
                    </a:lnTo>
                    <a:lnTo>
                      <a:pt x="220" y="293"/>
                    </a:lnTo>
                    <a:lnTo>
                      <a:pt x="235" y="241"/>
                    </a:lnTo>
                    <a:lnTo>
                      <a:pt x="249" y="186"/>
                    </a:lnTo>
                    <a:lnTo>
                      <a:pt x="262" y="127"/>
                    </a:lnTo>
                    <a:lnTo>
                      <a:pt x="273" y="64"/>
                    </a:lnTo>
                    <a:lnTo>
                      <a:pt x="285" y="0"/>
                    </a:lnTo>
                    <a:lnTo>
                      <a:pt x="116" y="17"/>
                    </a:lnTo>
                    <a:lnTo>
                      <a:pt x="32" y="424"/>
                    </a:lnTo>
                    <a:lnTo>
                      <a:pt x="0" y="753"/>
                    </a:lnTo>
                    <a:lnTo>
                      <a:pt x="51" y="715"/>
                    </a:lnTo>
                    <a:lnTo>
                      <a:pt x="100" y="587"/>
                    </a:lnTo>
                    <a:lnTo>
                      <a:pt x="100" y="587"/>
                    </a:lnTo>
                    <a:close/>
                  </a:path>
                </a:pathLst>
              </a:custGeom>
              <a:solidFill>
                <a:srgbClr val="B34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19" name="Freeform 55"/>
              <p:cNvSpPr>
                <a:spLocks/>
              </p:cNvSpPr>
              <p:nvPr/>
            </p:nvSpPr>
            <p:spPr bwMode="auto">
              <a:xfrm>
                <a:off x="3207" y="3393"/>
                <a:ext cx="107" cy="352"/>
              </a:xfrm>
              <a:custGeom>
                <a:avLst/>
                <a:gdLst>
                  <a:gd name="T0" fmla="*/ 23 w 215"/>
                  <a:gd name="T1" fmla="*/ 552 h 704"/>
                  <a:gd name="T2" fmla="*/ 23 w 215"/>
                  <a:gd name="T3" fmla="*/ 546 h 704"/>
                  <a:gd name="T4" fmla="*/ 23 w 215"/>
                  <a:gd name="T5" fmla="*/ 533 h 704"/>
                  <a:gd name="T6" fmla="*/ 23 w 215"/>
                  <a:gd name="T7" fmla="*/ 510 h 704"/>
                  <a:gd name="T8" fmla="*/ 27 w 215"/>
                  <a:gd name="T9" fmla="*/ 479 h 704"/>
                  <a:gd name="T10" fmla="*/ 28 w 215"/>
                  <a:gd name="T11" fmla="*/ 443 h 704"/>
                  <a:gd name="T12" fmla="*/ 34 w 215"/>
                  <a:gd name="T13" fmla="*/ 403 h 704"/>
                  <a:gd name="T14" fmla="*/ 36 w 215"/>
                  <a:gd name="T15" fmla="*/ 358 h 704"/>
                  <a:gd name="T16" fmla="*/ 44 w 215"/>
                  <a:gd name="T17" fmla="*/ 312 h 704"/>
                  <a:gd name="T18" fmla="*/ 47 w 215"/>
                  <a:gd name="T19" fmla="*/ 265 h 704"/>
                  <a:gd name="T20" fmla="*/ 53 w 215"/>
                  <a:gd name="T21" fmla="*/ 217 h 704"/>
                  <a:gd name="T22" fmla="*/ 61 w 215"/>
                  <a:gd name="T23" fmla="*/ 171 h 704"/>
                  <a:gd name="T24" fmla="*/ 68 w 215"/>
                  <a:gd name="T25" fmla="*/ 128 h 704"/>
                  <a:gd name="T26" fmla="*/ 78 w 215"/>
                  <a:gd name="T27" fmla="*/ 86 h 704"/>
                  <a:gd name="T28" fmla="*/ 87 w 215"/>
                  <a:gd name="T29" fmla="*/ 52 h 704"/>
                  <a:gd name="T30" fmla="*/ 97 w 215"/>
                  <a:gd name="T31" fmla="*/ 21 h 704"/>
                  <a:gd name="T32" fmla="*/ 108 w 215"/>
                  <a:gd name="T33" fmla="*/ 0 h 704"/>
                  <a:gd name="T34" fmla="*/ 215 w 215"/>
                  <a:gd name="T35" fmla="*/ 8 h 704"/>
                  <a:gd name="T36" fmla="*/ 213 w 215"/>
                  <a:gd name="T37" fmla="*/ 14 h 704"/>
                  <a:gd name="T38" fmla="*/ 207 w 215"/>
                  <a:gd name="T39" fmla="*/ 29 h 704"/>
                  <a:gd name="T40" fmla="*/ 200 w 215"/>
                  <a:gd name="T41" fmla="*/ 53 h 704"/>
                  <a:gd name="T42" fmla="*/ 190 w 215"/>
                  <a:gd name="T43" fmla="*/ 86 h 704"/>
                  <a:gd name="T44" fmla="*/ 177 w 215"/>
                  <a:gd name="T45" fmla="*/ 124 h 704"/>
                  <a:gd name="T46" fmla="*/ 165 w 215"/>
                  <a:gd name="T47" fmla="*/ 169 h 704"/>
                  <a:gd name="T48" fmla="*/ 150 w 215"/>
                  <a:gd name="T49" fmla="*/ 219 h 704"/>
                  <a:gd name="T50" fmla="*/ 137 w 215"/>
                  <a:gd name="T51" fmla="*/ 274 h 704"/>
                  <a:gd name="T52" fmla="*/ 122 w 215"/>
                  <a:gd name="T53" fmla="*/ 329 h 704"/>
                  <a:gd name="T54" fmla="*/ 106 w 215"/>
                  <a:gd name="T55" fmla="*/ 388 h 704"/>
                  <a:gd name="T56" fmla="*/ 91 w 215"/>
                  <a:gd name="T57" fmla="*/ 445 h 704"/>
                  <a:gd name="T58" fmla="*/ 78 w 215"/>
                  <a:gd name="T59" fmla="*/ 502 h 704"/>
                  <a:gd name="T60" fmla="*/ 65 w 215"/>
                  <a:gd name="T61" fmla="*/ 557 h 704"/>
                  <a:gd name="T62" fmla="*/ 53 w 215"/>
                  <a:gd name="T63" fmla="*/ 611 h 704"/>
                  <a:gd name="T64" fmla="*/ 46 w 215"/>
                  <a:gd name="T65" fmla="*/ 658 h 704"/>
                  <a:gd name="T66" fmla="*/ 40 w 215"/>
                  <a:gd name="T67" fmla="*/ 704 h 704"/>
                  <a:gd name="T68" fmla="*/ 0 w 215"/>
                  <a:gd name="T69" fmla="*/ 639 h 704"/>
                  <a:gd name="T70" fmla="*/ 23 w 215"/>
                  <a:gd name="T71" fmla="*/ 552 h 704"/>
                  <a:gd name="T72" fmla="*/ 23 w 215"/>
                  <a:gd name="T73" fmla="*/ 552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5" h="704">
                    <a:moveTo>
                      <a:pt x="23" y="552"/>
                    </a:moveTo>
                    <a:lnTo>
                      <a:pt x="23" y="546"/>
                    </a:lnTo>
                    <a:lnTo>
                      <a:pt x="23" y="533"/>
                    </a:lnTo>
                    <a:lnTo>
                      <a:pt x="23" y="510"/>
                    </a:lnTo>
                    <a:lnTo>
                      <a:pt x="27" y="479"/>
                    </a:lnTo>
                    <a:lnTo>
                      <a:pt x="28" y="443"/>
                    </a:lnTo>
                    <a:lnTo>
                      <a:pt x="34" y="403"/>
                    </a:lnTo>
                    <a:lnTo>
                      <a:pt x="36" y="358"/>
                    </a:lnTo>
                    <a:lnTo>
                      <a:pt x="44" y="312"/>
                    </a:lnTo>
                    <a:lnTo>
                      <a:pt x="47" y="265"/>
                    </a:lnTo>
                    <a:lnTo>
                      <a:pt x="53" y="217"/>
                    </a:lnTo>
                    <a:lnTo>
                      <a:pt x="61" y="171"/>
                    </a:lnTo>
                    <a:lnTo>
                      <a:pt x="68" y="128"/>
                    </a:lnTo>
                    <a:lnTo>
                      <a:pt x="78" y="86"/>
                    </a:lnTo>
                    <a:lnTo>
                      <a:pt x="87" y="52"/>
                    </a:lnTo>
                    <a:lnTo>
                      <a:pt x="97" y="21"/>
                    </a:lnTo>
                    <a:lnTo>
                      <a:pt x="108" y="0"/>
                    </a:lnTo>
                    <a:lnTo>
                      <a:pt x="215" y="8"/>
                    </a:lnTo>
                    <a:lnTo>
                      <a:pt x="213" y="14"/>
                    </a:lnTo>
                    <a:lnTo>
                      <a:pt x="207" y="29"/>
                    </a:lnTo>
                    <a:lnTo>
                      <a:pt x="200" y="53"/>
                    </a:lnTo>
                    <a:lnTo>
                      <a:pt x="190" y="86"/>
                    </a:lnTo>
                    <a:lnTo>
                      <a:pt x="177" y="124"/>
                    </a:lnTo>
                    <a:lnTo>
                      <a:pt x="165" y="169"/>
                    </a:lnTo>
                    <a:lnTo>
                      <a:pt x="150" y="219"/>
                    </a:lnTo>
                    <a:lnTo>
                      <a:pt x="137" y="274"/>
                    </a:lnTo>
                    <a:lnTo>
                      <a:pt x="122" y="329"/>
                    </a:lnTo>
                    <a:lnTo>
                      <a:pt x="106" y="388"/>
                    </a:lnTo>
                    <a:lnTo>
                      <a:pt x="91" y="445"/>
                    </a:lnTo>
                    <a:lnTo>
                      <a:pt x="78" y="502"/>
                    </a:lnTo>
                    <a:lnTo>
                      <a:pt x="65" y="557"/>
                    </a:lnTo>
                    <a:lnTo>
                      <a:pt x="53" y="611"/>
                    </a:lnTo>
                    <a:lnTo>
                      <a:pt x="46" y="658"/>
                    </a:lnTo>
                    <a:lnTo>
                      <a:pt x="40" y="704"/>
                    </a:lnTo>
                    <a:lnTo>
                      <a:pt x="0" y="639"/>
                    </a:lnTo>
                    <a:lnTo>
                      <a:pt x="23" y="552"/>
                    </a:lnTo>
                    <a:lnTo>
                      <a:pt x="23" y="552"/>
                    </a:lnTo>
                    <a:close/>
                  </a:path>
                </a:pathLst>
              </a:custGeom>
              <a:solidFill>
                <a:srgbClr val="8F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20" name="Freeform 56"/>
              <p:cNvSpPr>
                <a:spLocks/>
              </p:cNvSpPr>
              <p:nvPr/>
            </p:nvSpPr>
            <p:spPr bwMode="auto">
              <a:xfrm>
                <a:off x="3370" y="2226"/>
                <a:ext cx="189" cy="623"/>
              </a:xfrm>
              <a:custGeom>
                <a:avLst/>
                <a:gdLst>
                  <a:gd name="T0" fmla="*/ 55 w 376"/>
                  <a:gd name="T1" fmla="*/ 0 h 1248"/>
                  <a:gd name="T2" fmla="*/ 0 w 376"/>
                  <a:gd name="T3" fmla="*/ 38 h 1248"/>
                  <a:gd name="T4" fmla="*/ 17 w 376"/>
                  <a:gd name="T5" fmla="*/ 337 h 1248"/>
                  <a:gd name="T6" fmla="*/ 213 w 376"/>
                  <a:gd name="T7" fmla="*/ 835 h 1248"/>
                  <a:gd name="T8" fmla="*/ 230 w 376"/>
                  <a:gd name="T9" fmla="*/ 1225 h 1248"/>
                  <a:gd name="T10" fmla="*/ 363 w 376"/>
                  <a:gd name="T11" fmla="*/ 1248 h 1248"/>
                  <a:gd name="T12" fmla="*/ 376 w 376"/>
                  <a:gd name="T13" fmla="*/ 615 h 1248"/>
                  <a:gd name="T14" fmla="*/ 344 w 376"/>
                  <a:gd name="T15" fmla="*/ 206 h 1248"/>
                  <a:gd name="T16" fmla="*/ 274 w 376"/>
                  <a:gd name="T17" fmla="*/ 114 h 1248"/>
                  <a:gd name="T18" fmla="*/ 182 w 376"/>
                  <a:gd name="T19" fmla="*/ 29 h 1248"/>
                  <a:gd name="T20" fmla="*/ 55 w 376"/>
                  <a:gd name="T21" fmla="*/ 0 h 1248"/>
                  <a:gd name="T22" fmla="*/ 55 w 376"/>
                  <a:gd name="T23" fmla="*/ 0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6" h="1248">
                    <a:moveTo>
                      <a:pt x="55" y="0"/>
                    </a:moveTo>
                    <a:lnTo>
                      <a:pt x="0" y="38"/>
                    </a:lnTo>
                    <a:lnTo>
                      <a:pt x="17" y="337"/>
                    </a:lnTo>
                    <a:lnTo>
                      <a:pt x="213" y="835"/>
                    </a:lnTo>
                    <a:lnTo>
                      <a:pt x="230" y="1225"/>
                    </a:lnTo>
                    <a:lnTo>
                      <a:pt x="363" y="1248"/>
                    </a:lnTo>
                    <a:lnTo>
                      <a:pt x="376" y="615"/>
                    </a:lnTo>
                    <a:lnTo>
                      <a:pt x="344" y="206"/>
                    </a:lnTo>
                    <a:lnTo>
                      <a:pt x="274" y="114"/>
                    </a:lnTo>
                    <a:lnTo>
                      <a:pt x="182" y="29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21" name="Freeform 57"/>
              <p:cNvSpPr>
                <a:spLocks/>
              </p:cNvSpPr>
              <p:nvPr/>
            </p:nvSpPr>
            <p:spPr bwMode="auto">
              <a:xfrm>
                <a:off x="3446" y="2322"/>
                <a:ext cx="82" cy="293"/>
              </a:xfrm>
              <a:custGeom>
                <a:avLst/>
                <a:gdLst>
                  <a:gd name="T0" fmla="*/ 0 w 165"/>
                  <a:gd name="T1" fmla="*/ 65 h 588"/>
                  <a:gd name="T2" fmla="*/ 70 w 165"/>
                  <a:gd name="T3" fmla="*/ 0 h 588"/>
                  <a:gd name="T4" fmla="*/ 156 w 165"/>
                  <a:gd name="T5" fmla="*/ 67 h 588"/>
                  <a:gd name="T6" fmla="*/ 165 w 165"/>
                  <a:gd name="T7" fmla="*/ 575 h 588"/>
                  <a:gd name="T8" fmla="*/ 124 w 165"/>
                  <a:gd name="T9" fmla="*/ 588 h 588"/>
                  <a:gd name="T10" fmla="*/ 124 w 165"/>
                  <a:gd name="T11" fmla="*/ 582 h 588"/>
                  <a:gd name="T12" fmla="*/ 124 w 165"/>
                  <a:gd name="T13" fmla="*/ 569 h 588"/>
                  <a:gd name="T14" fmla="*/ 124 w 165"/>
                  <a:gd name="T15" fmla="*/ 548 h 588"/>
                  <a:gd name="T16" fmla="*/ 124 w 165"/>
                  <a:gd name="T17" fmla="*/ 521 h 588"/>
                  <a:gd name="T18" fmla="*/ 124 w 165"/>
                  <a:gd name="T19" fmla="*/ 489 h 588"/>
                  <a:gd name="T20" fmla="*/ 124 w 165"/>
                  <a:gd name="T21" fmla="*/ 453 h 588"/>
                  <a:gd name="T22" fmla="*/ 124 w 165"/>
                  <a:gd name="T23" fmla="*/ 411 h 588"/>
                  <a:gd name="T24" fmla="*/ 126 w 165"/>
                  <a:gd name="T25" fmla="*/ 371 h 588"/>
                  <a:gd name="T26" fmla="*/ 124 w 165"/>
                  <a:gd name="T27" fmla="*/ 326 h 588"/>
                  <a:gd name="T28" fmla="*/ 124 w 165"/>
                  <a:gd name="T29" fmla="*/ 282 h 588"/>
                  <a:gd name="T30" fmla="*/ 122 w 165"/>
                  <a:gd name="T31" fmla="*/ 238 h 588"/>
                  <a:gd name="T32" fmla="*/ 120 w 165"/>
                  <a:gd name="T33" fmla="*/ 198 h 588"/>
                  <a:gd name="T34" fmla="*/ 118 w 165"/>
                  <a:gd name="T35" fmla="*/ 158 h 588"/>
                  <a:gd name="T36" fmla="*/ 114 w 165"/>
                  <a:gd name="T37" fmla="*/ 124 h 588"/>
                  <a:gd name="T38" fmla="*/ 110 w 165"/>
                  <a:gd name="T39" fmla="*/ 94 h 588"/>
                  <a:gd name="T40" fmla="*/ 107 w 165"/>
                  <a:gd name="T41" fmla="*/ 69 h 588"/>
                  <a:gd name="T42" fmla="*/ 70 w 165"/>
                  <a:gd name="T43" fmla="*/ 38 h 588"/>
                  <a:gd name="T44" fmla="*/ 0 w 165"/>
                  <a:gd name="T45" fmla="*/ 65 h 588"/>
                  <a:gd name="T46" fmla="*/ 0 w 165"/>
                  <a:gd name="T47" fmla="*/ 65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5" h="588">
                    <a:moveTo>
                      <a:pt x="0" y="65"/>
                    </a:moveTo>
                    <a:lnTo>
                      <a:pt x="70" y="0"/>
                    </a:lnTo>
                    <a:lnTo>
                      <a:pt x="156" y="67"/>
                    </a:lnTo>
                    <a:lnTo>
                      <a:pt x="165" y="575"/>
                    </a:lnTo>
                    <a:lnTo>
                      <a:pt x="124" y="588"/>
                    </a:lnTo>
                    <a:lnTo>
                      <a:pt x="124" y="582"/>
                    </a:lnTo>
                    <a:lnTo>
                      <a:pt x="124" y="569"/>
                    </a:lnTo>
                    <a:lnTo>
                      <a:pt x="124" y="548"/>
                    </a:lnTo>
                    <a:lnTo>
                      <a:pt x="124" y="521"/>
                    </a:lnTo>
                    <a:lnTo>
                      <a:pt x="124" y="489"/>
                    </a:lnTo>
                    <a:lnTo>
                      <a:pt x="124" y="453"/>
                    </a:lnTo>
                    <a:lnTo>
                      <a:pt x="124" y="411"/>
                    </a:lnTo>
                    <a:lnTo>
                      <a:pt x="126" y="371"/>
                    </a:lnTo>
                    <a:lnTo>
                      <a:pt x="124" y="326"/>
                    </a:lnTo>
                    <a:lnTo>
                      <a:pt x="124" y="282"/>
                    </a:lnTo>
                    <a:lnTo>
                      <a:pt x="122" y="238"/>
                    </a:lnTo>
                    <a:lnTo>
                      <a:pt x="120" y="198"/>
                    </a:lnTo>
                    <a:lnTo>
                      <a:pt x="118" y="158"/>
                    </a:lnTo>
                    <a:lnTo>
                      <a:pt x="114" y="124"/>
                    </a:lnTo>
                    <a:lnTo>
                      <a:pt x="110" y="94"/>
                    </a:lnTo>
                    <a:lnTo>
                      <a:pt x="107" y="69"/>
                    </a:lnTo>
                    <a:lnTo>
                      <a:pt x="70" y="38"/>
                    </a:lnTo>
                    <a:lnTo>
                      <a:pt x="0" y="65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CCA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22" name="Freeform 58"/>
              <p:cNvSpPr>
                <a:spLocks/>
              </p:cNvSpPr>
              <p:nvPr/>
            </p:nvSpPr>
            <p:spPr bwMode="auto">
              <a:xfrm>
                <a:off x="3566" y="2948"/>
                <a:ext cx="241" cy="368"/>
              </a:xfrm>
              <a:custGeom>
                <a:avLst/>
                <a:gdLst>
                  <a:gd name="T0" fmla="*/ 90 w 481"/>
                  <a:gd name="T1" fmla="*/ 25 h 736"/>
                  <a:gd name="T2" fmla="*/ 196 w 481"/>
                  <a:gd name="T3" fmla="*/ 0 h 736"/>
                  <a:gd name="T4" fmla="*/ 240 w 481"/>
                  <a:gd name="T5" fmla="*/ 103 h 736"/>
                  <a:gd name="T6" fmla="*/ 316 w 481"/>
                  <a:gd name="T7" fmla="*/ 75 h 736"/>
                  <a:gd name="T8" fmla="*/ 481 w 481"/>
                  <a:gd name="T9" fmla="*/ 567 h 736"/>
                  <a:gd name="T10" fmla="*/ 134 w 481"/>
                  <a:gd name="T11" fmla="*/ 736 h 736"/>
                  <a:gd name="T12" fmla="*/ 0 w 481"/>
                  <a:gd name="T13" fmla="*/ 251 h 736"/>
                  <a:gd name="T14" fmla="*/ 192 w 481"/>
                  <a:gd name="T15" fmla="*/ 177 h 736"/>
                  <a:gd name="T16" fmla="*/ 172 w 481"/>
                  <a:gd name="T17" fmla="*/ 109 h 736"/>
                  <a:gd name="T18" fmla="*/ 71 w 481"/>
                  <a:gd name="T19" fmla="*/ 124 h 736"/>
                  <a:gd name="T20" fmla="*/ 90 w 481"/>
                  <a:gd name="T21" fmla="*/ 25 h 736"/>
                  <a:gd name="T22" fmla="*/ 90 w 481"/>
                  <a:gd name="T23" fmla="*/ 25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1" h="736">
                    <a:moveTo>
                      <a:pt x="90" y="25"/>
                    </a:moveTo>
                    <a:lnTo>
                      <a:pt x="196" y="0"/>
                    </a:lnTo>
                    <a:lnTo>
                      <a:pt x="240" y="103"/>
                    </a:lnTo>
                    <a:lnTo>
                      <a:pt x="316" y="75"/>
                    </a:lnTo>
                    <a:lnTo>
                      <a:pt x="481" y="567"/>
                    </a:lnTo>
                    <a:lnTo>
                      <a:pt x="134" y="736"/>
                    </a:lnTo>
                    <a:lnTo>
                      <a:pt x="0" y="251"/>
                    </a:lnTo>
                    <a:lnTo>
                      <a:pt x="192" y="177"/>
                    </a:lnTo>
                    <a:lnTo>
                      <a:pt x="172" y="109"/>
                    </a:lnTo>
                    <a:lnTo>
                      <a:pt x="71" y="124"/>
                    </a:lnTo>
                    <a:lnTo>
                      <a:pt x="90" y="25"/>
                    </a:lnTo>
                    <a:lnTo>
                      <a:pt x="9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23" name="Freeform 59"/>
              <p:cNvSpPr>
                <a:spLocks/>
              </p:cNvSpPr>
              <p:nvPr/>
            </p:nvSpPr>
            <p:spPr bwMode="auto">
              <a:xfrm>
                <a:off x="3529" y="2938"/>
                <a:ext cx="107" cy="124"/>
              </a:xfrm>
              <a:custGeom>
                <a:avLst/>
                <a:gdLst>
                  <a:gd name="T0" fmla="*/ 213 w 213"/>
                  <a:gd name="T1" fmla="*/ 137 h 250"/>
                  <a:gd name="T2" fmla="*/ 208 w 213"/>
                  <a:gd name="T3" fmla="*/ 206 h 250"/>
                  <a:gd name="T4" fmla="*/ 86 w 213"/>
                  <a:gd name="T5" fmla="*/ 250 h 250"/>
                  <a:gd name="T6" fmla="*/ 0 w 213"/>
                  <a:gd name="T7" fmla="*/ 10 h 250"/>
                  <a:gd name="T8" fmla="*/ 145 w 213"/>
                  <a:gd name="T9" fmla="*/ 0 h 250"/>
                  <a:gd name="T10" fmla="*/ 151 w 213"/>
                  <a:gd name="T11" fmla="*/ 92 h 250"/>
                  <a:gd name="T12" fmla="*/ 213 w 213"/>
                  <a:gd name="T13" fmla="*/ 137 h 250"/>
                  <a:gd name="T14" fmla="*/ 213 w 213"/>
                  <a:gd name="T15" fmla="*/ 13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3" h="250">
                    <a:moveTo>
                      <a:pt x="213" y="137"/>
                    </a:moveTo>
                    <a:lnTo>
                      <a:pt x="208" y="206"/>
                    </a:lnTo>
                    <a:lnTo>
                      <a:pt x="86" y="250"/>
                    </a:lnTo>
                    <a:lnTo>
                      <a:pt x="0" y="10"/>
                    </a:lnTo>
                    <a:lnTo>
                      <a:pt x="145" y="0"/>
                    </a:lnTo>
                    <a:lnTo>
                      <a:pt x="151" y="92"/>
                    </a:lnTo>
                    <a:lnTo>
                      <a:pt x="213" y="137"/>
                    </a:lnTo>
                    <a:lnTo>
                      <a:pt x="213" y="137"/>
                    </a:lnTo>
                    <a:close/>
                  </a:path>
                </a:pathLst>
              </a:custGeom>
              <a:solidFill>
                <a:srgbClr val="B34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24" name="Freeform 60"/>
              <p:cNvSpPr>
                <a:spLocks/>
              </p:cNvSpPr>
              <p:nvPr/>
            </p:nvSpPr>
            <p:spPr bwMode="auto">
              <a:xfrm>
                <a:off x="3555" y="2924"/>
                <a:ext cx="81" cy="100"/>
              </a:xfrm>
              <a:custGeom>
                <a:avLst/>
                <a:gdLst>
                  <a:gd name="T0" fmla="*/ 102 w 161"/>
                  <a:gd name="T1" fmla="*/ 15 h 200"/>
                  <a:gd name="T2" fmla="*/ 161 w 161"/>
                  <a:gd name="T3" fmla="*/ 163 h 200"/>
                  <a:gd name="T4" fmla="*/ 17 w 161"/>
                  <a:gd name="T5" fmla="*/ 200 h 200"/>
                  <a:gd name="T6" fmla="*/ 0 w 161"/>
                  <a:gd name="T7" fmla="*/ 144 h 200"/>
                  <a:gd name="T8" fmla="*/ 70 w 161"/>
                  <a:gd name="T9" fmla="*/ 123 h 200"/>
                  <a:gd name="T10" fmla="*/ 70 w 161"/>
                  <a:gd name="T11" fmla="*/ 78 h 200"/>
                  <a:gd name="T12" fmla="*/ 43 w 161"/>
                  <a:gd name="T13" fmla="*/ 0 h 200"/>
                  <a:gd name="T14" fmla="*/ 102 w 161"/>
                  <a:gd name="T15" fmla="*/ 15 h 200"/>
                  <a:gd name="T16" fmla="*/ 102 w 161"/>
                  <a:gd name="T17" fmla="*/ 15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1" h="200">
                    <a:moveTo>
                      <a:pt x="102" y="15"/>
                    </a:moveTo>
                    <a:lnTo>
                      <a:pt x="161" y="163"/>
                    </a:lnTo>
                    <a:lnTo>
                      <a:pt x="17" y="200"/>
                    </a:lnTo>
                    <a:lnTo>
                      <a:pt x="0" y="144"/>
                    </a:lnTo>
                    <a:lnTo>
                      <a:pt x="70" y="123"/>
                    </a:lnTo>
                    <a:lnTo>
                      <a:pt x="70" y="78"/>
                    </a:lnTo>
                    <a:lnTo>
                      <a:pt x="43" y="0"/>
                    </a:lnTo>
                    <a:lnTo>
                      <a:pt x="102" y="15"/>
                    </a:lnTo>
                    <a:lnTo>
                      <a:pt x="102" y="15"/>
                    </a:lnTo>
                    <a:close/>
                  </a:path>
                </a:pathLst>
              </a:custGeom>
              <a:solidFill>
                <a:srgbClr val="BF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25" name="Freeform 61"/>
              <p:cNvSpPr>
                <a:spLocks/>
              </p:cNvSpPr>
              <p:nvPr/>
            </p:nvSpPr>
            <p:spPr bwMode="auto">
              <a:xfrm>
                <a:off x="3507" y="2761"/>
                <a:ext cx="88" cy="196"/>
              </a:xfrm>
              <a:custGeom>
                <a:avLst/>
                <a:gdLst>
                  <a:gd name="T0" fmla="*/ 161 w 175"/>
                  <a:gd name="T1" fmla="*/ 376 h 392"/>
                  <a:gd name="T2" fmla="*/ 121 w 175"/>
                  <a:gd name="T3" fmla="*/ 392 h 392"/>
                  <a:gd name="T4" fmla="*/ 60 w 175"/>
                  <a:gd name="T5" fmla="*/ 392 h 392"/>
                  <a:gd name="T6" fmla="*/ 0 w 175"/>
                  <a:gd name="T7" fmla="*/ 192 h 392"/>
                  <a:gd name="T8" fmla="*/ 85 w 175"/>
                  <a:gd name="T9" fmla="*/ 0 h 392"/>
                  <a:gd name="T10" fmla="*/ 175 w 175"/>
                  <a:gd name="T11" fmla="*/ 276 h 392"/>
                  <a:gd name="T12" fmla="*/ 161 w 175"/>
                  <a:gd name="T13" fmla="*/ 376 h 392"/>
                  <a:gd name="T14" fmla="*/ 161 w 175"/>
                  <a:gd name="T15" fmla="*/ 376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5" h="392">
                    <a:moveTo>
                      <a:pt x="161" y="376"/>
                    </a:moveTo>
                    <a:lnTo>
                      <a:pt x="121" y="392"/>
                    </a:lnTo>
                    <a:lnTo>
                      <a:pt x="60" y="392"/>
                    </a:lnTo>
                    <a:lnTo>
                      <a:pt x="0" y="192"/>
                    </a:lnTo>
                    <a:lnTo>
                      <a:pt x="85" y="0"/>
                    </a:lnTo>
                    <a:lnTo>
                      <a:pt x="175" y="276"/>
                    </a:lnTo>
                    <a:lnTo>
                      <a:pt x="161" y="376"/>
                    </a:lnTo>
                    <a:lnTo>
                      <a:pt x="161" y="376"/>
                    </a:lnTo>
                    <a:close/>
                  </a:path>
                </a:pathLst>
              </a:custGeom>
              <a:solidFill>
                <a:srgbClr val="D9A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26" name="Freeform 62"/>
              <p:cNvSpPr>
                <a:spLocks/>
              </p:cNvSpPr>
              <p:nvPr/>
            </p:nvSpPr>
            <p:spPr bwMode="auto">
              <a:xfrm>
                <a:off x="3532" y="2694"/>
                <a:ext cx="87" cy="255"/>
              </a:xfrm>
              <a:custGeom>
                <a:avLst/>
                <a:gdLst>
                  <a:gd name="T0" fmla="*/ 110 w 175"/>
                  <a:gd name="T1" fmla="*/ 45 h 509"/>
                  <a:gd name="T2" fmla="*/ 78 w 175"/>
                  <a:gd name="T3" fmla="*/ 167 h 509"/>
                  <a:gd name="T4" fmla="*/ 175 w 175"/>
                  <a:gd name="T5" fmla="*/ 466 h 509"/>
                  <a:gd name="T6" fmla="*/ 112 w 175"/>
                  <a:gd name="T7" fmla="*/ 509 h 509"/>
                  <a:gd name="T8" fmla="*/ 10 w 175"/>
                  <a:gd name="T9" fmla="*/ 167 h 509"/>
                  <a:gd name="T10" fmla="*/ 0 w 175"/>
                  <a:gd name="T11" fmla="*/ 0 h 509"/>
                  <a:gd name="T12" fmla="*/ 110 w 175"/>
                  <a:gd name="T13" fmla="*/ 45 h 509"/>
                  <a:gd name="T14" fmla="*/ 110 w 175"/>
                  <a:gd name="T15" fmla="*/ 45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5" h="509">
                    <a:moveTo>
                      <a:pt x="110" y="45"/>
                    </a:moveTo>
                    <a:lnTo>
                      <a:pt x="78" y="167"/>
                    </a:lnTo>
                    <a:lnTo>
                      <a:pt x="175" y="466"/>
                    </a:lnTo>
                    <a:lnTo>
                      <a:pt x="112" y="509"/>
                    </a:lnTo>
                    <a:lnTo>
                      <a:pt x="10" y="167"/>
                    </a:lnTo>
                    <a:lnTo>
                      <a:pt x="0" y="0"/>
                    </a:lnTo>
                    <a:lnTo>
                      <a:pt x="110" y="45"/>
                    </a:lnTo>
                    <a:lnTo>
                      <a:pt x="110" y="45"/>
                    </a:lnTo>
                    <a:close/>
                  </a:path>
                </a:pathLst>
              </a:custGeom>
              <a:solidFill>
                <a:srgbClr val="E3C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27" name="Freeform 63"/>
              <p:cNvSpPr>
                <a:spLocks/>
              </p:cNvSpPr>
              <p:nvPr/>
            </p:nvSpPr>
            <p:spPr bwMode="auto">
              <a:xfrm>
                <a:off x="3315" y="2846"/>
                <a:ext cx="346" cy="561"/>
              </a:xfrm>
              <a:custGeom>
                <a:avLst/>
                <a:gdLst>
                  <a:gd name="T0" fmla="*/ 412 w 692"/>
                  <a:gd name="T1" fmla="*/ 42 h 1122"/>
                  <a:gd name="T2" fmla="*/ 692 w 692"/>
                  <a:gd name="T3" fmla="*/ 973 h 1122"/>
                  <a:gd name="T4" fmla="*/ 539 w 692"/>
                  <a:gd name="T5" fmla="*/ 1044 h 1122"/>
                  <a:gd name="T6" fmla="*/ 239 w 692"/>
                  <a:gd name="T7" fmla="*/ 1122 h 1122"/>
                  <a:gd name="T8" fmla="*/ 133 w 692"/>
                  <a:gd name="T9" fmla="*/ 1122 h 1122"/>
                  <a:gd name="T10" fmla="*/ 0 w 692"/>
                  <a:gd name="T11" fmla="*/ 1044 h 1122"/>
                  <a:gd name="T12" fmla="*/ 32 w 692"/>
                  <a:gd name="T13" fmla="*/ 279 h 1122"/>
                  <a:gd name="T14" fmla="*/ 346 w 692"/>
                  <a:gd name="T15" fmla="*/ 0 h 1122"/>
                  <a:gd name="T16" fmla="*/ 412 w 692"/>
                  <a:gd name="T17" fmla="*/ 42 h 1122"/>
                  <a:gd name="T18" fmla="*/ 412 w 692"/>
                  <a:gd name="T19" fmla="*/ 42 h 1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2" h="1122">
                    <a:moveTo>
                      <a:pt x="412" y="42"/>
                    </a:moveTo>
                    <a:lnTo>
                      <a:pt x="692" y="973"/>
                    </a:lnTo>
                    <a:lnTo>
                      <a:pt x="539" y="1044"/>
                    </a:lnTo>
                    <a:lnTo>
                      <a:pt x="239" y="1122"/>
                    </a:lnTo>
                    <a:lnTo>
                      <a:pt x="133" y="1122"/>
                    </a:lnTo>
                    <a:lnTo>
                      <a:pt x="0" y="1044"/>
                    </a:lnTo>
                    <a:lnTo>
                      <a:pt x="32" y="279"/>
                    </a:lnTo>
                    <a:lnTo>
                      <a:pt x="346" y="0"/>
                    </a:lnTo>
                    <a:lnTo>
                      <a:pt x="412" y="42"/>
                    </a:lnTo>
                    <a:lnTo>
                      <a:pt x="412" y="42"/>
                    </a:lnTo>
                    <a:close/>
                  </a:path>
                </a:pathLst>
              </a:custGeom>
              <a:solidFill>
                <a:srgbClr val="E3C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28" name="Freeform 64"/>
              <p:cNvSpPr>
                <a:spLocks/>
              </p:cNvSpPr>
              <p:nvPr/>
            </p:nvSpPr>
            <p:spPr bwMode="auto">
              <a:xfrm>
                <a:off x="3211" y="2923"/>
                <a:ext cx="256" cy="489"/>
              </a:xfrm>
              <a:custGeom>
                <a:avLst/>
                <a:gdLst>
                  <a:gd name="T0" fmla="*/ 513 w 513"/>
                  <a:gd name="T1" fmla="*/ 38 h 977"/>
                  <a:gd name="T2" fmla="*/ 342 w 513"/>
                  <a:gd name="T3" fmla="*/ 108 h 977"/>
                  <a:gd name="T4" fmla="*/ 336 w 513"/>
                  <a:gd name="T5" fmla="*/ 690 h 977"/>
                  <a:gd name="T6" fmla="*/ 393 w 513"/>
                  <a:gd name="T7" fmla="*/ 741 h 977"/>
                  <a:gd name="T8" fmla="*/ 342 w 513"/>
                  <a:gd name="T9" fmla="*/ 804 h 977"/>
                  <a:gd name="T10" fmla="*/ 342 w 513"/>
                  <a:gd name="T11" fmla="*/ 968 h 977"/>
                  <a:gd name="T12" fmla="*/ 169 w 513"/>
                  <a:gd name="T13" fmla="*/ 977 h 977"/>
                  <a:gd name="T14" fmla="*/ 0 w 513"/>
                  <a:gd name="T15" fmla="*/ 945 h 977"/>
                  <a:gd name="T16" fmla="*/ 95 w 513"/>
                  <a:gd name="T17" fmla="*/ 6 h 977"/>
                  <a:gd name="T18" fmla="*/ 461 w 513"/>
                  <a:gd name="T19" fmla="*/ 0 h 977"/>
                  <a:gd name="T20" fmla="*/ 513 w 513"/>
                  <a:gd name="T21" fmla="*/ 38 h 977"/>
                  <a:gd name="T22" fmla="*/ 513 w 513"/>
                  <a:gd name="T23" fmla="*/ 38 h 9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3" h="977">
                    <a:moveTo>
                      <a:pt x="513" y="38"/>
                    </a:moveTo>
                    <a:lnTo>
                      <a:pt x="342" y="108"/>
                    </a:lnTo>
                    <a:lnTo>
                      <a:pt x="336" y="690"/>
                    </a:lnTo>
                    <a:lnTo>
                      <a:pt x="393" y="741"/>
                    </a:lnTo>
                    <a:lnTo>
                      <a:pt x="342" y="804"/>
                    </a:lnTo>
                    <a:lnTo>
                      <a:pt x="342" y="968"/>
                    </a:lnTo>
                    <a:lnTo>
                      <a:pt x="169" y="977"/>
                    </a:lnTo>
                    <a:lnTo>
                      <a:pt x="0" y="945"/>
                    </a:lnTo>
                    <a:lnTo>
                      <a:pt x="95" y="6"/>
                    </a:lnTo>
                    <a:lnTo>
                      <a:pt x="461" y="0"/>
                    </a:lnTo>
                    <a:lnTo>
                      <a:pt x="513" y="38"/>
                    </a:lnTo>
                    <a:lnTo>
                      <a:pt x="513" y="38"/>
                    </a:lnTo>
                    <a:close/>
                  </a:path>
                </a:pathLst>
              </a:custGeom>
              <a:solidFill>
                <a:srgbClr val="D9A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29" name="Freeform 65"/>
              <p:cNvSpPr>
                <a:spLocks/>
              </p:cNvSpPr>
              <p:nvPr/>
            </p:nvSpPr>
            <p:spPr bwMode="auto">
              <a:xfrm>
                <a:off x="3515" y="2707"/>
                <a:ext cx="40" cy="128"/>
              </a:xfrm>
              <a:custGeom>
                <a:avLst/>
                <a:gdLst>
                  <a:gd name="T0" fmla="*/ 25 w 80"/>
                  <a:gd name="T1" fmla="*/ 46 h 257"/>
                  <a:gd name="T2" fmla="*/ 0 w 80"/>
                  <a:gd name="T3" fmla="*/ 257 h 257"/>
                  <a:gd name="T4" fmla="*/ 28 w 80"/>
                  <a:gd name="T5" fmla="*/ 257 h 257"/>
                  <a:gd name="T6" fmla="*/ 80 w 80"/>
                  <a:gd name="T7" fmla="*/ 52 h 257"/>
                  <a:gd name="T8" fmla="*/ 32 w 80"/>
                  <a:gd name="T9" fmla="*/ 0 h 257"/>
                  <a:gd name="T10" fmla="*/ 25 w 80"/>
                  <a:gd name="T11" fmla="*/ 46 h 257"/>
                  <a:gd name="T12" fmla="*/ 25 w 80"/>
                  <a:gd name="T13" fmla="*/ 46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257">
                    <a:moveTo>
                      <a:pt x="25" y="46"/>
                    </a:moveTo>
                    <a:lnTo>
                      <a:pt x="0" y="257"/>
                    </a:lnTo>
                    <a:lnTo>
                      <a:pt x="28" y="257"/>
                    </a:lnTo>
                    <a:lnTo>
                      <a:pt x="80" y="52"/>
                    </a:lnTo>
                    <a:lnTo>
                      <a:pt x="32" y="0"/>
                    </a:lnTo>
                    <a:lnTo>
                      <a:pt x="25" y="46"/>
                    </a:lnTo>
                    <a:lnTo>
                      <a:pt x="25" y="46"/>
                    </a:lnTo>
                    <a:close/>
                  </a:path>
                </a:pathLst>
              </a:custGeom>
              <a:solidFill>
                <a:srgbClr val="D9A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30" name="Freeform 66"/>
              <p:cNvSpPr>
                <a:spLocks/>
              </p:cNvSpPr>
              <p:nvPr/>
            </p:nvSpPr>
            <p:spPr bwMode="auto">
              <a:xfrm>
                <a:off x="3488" y="2826"/>
                <a:ext cx="41" cy="41"/>
              </a:xfrm>
              <a:custGeom>
                <a:avLst/>
                <a:gdLst>
                  <a:gd name="T0" fmla="*/ 9 w 81"/>
                  <a:gd name="T1" fmla="*/ 0 h 84"/>
                  <a:gd name="T2" fmla="*/ 81 w 81"/>
                  <a:gd name="T3" fmla="*/ 10 h 84"/>
                  <a:gd name="T4" fmla="*/ 66 w 81"/>
                  <a:gd name="T5" fmla="*/ 84 h 84"/>
                  <a:gd name="T6" fmla="*/ 0 w 81"/>
                  <a:gd name="T7" fmla="*/ 80 h 84"/>
                  <a:gd name="T8" fmla="*/ 9 w 81"/>
                  <a:gd name="T9" fmla="*/ 0 h 84"/>
                  <a:gd name="T10" fmla="*/ 9 w 81"/>
                  <a:gd name="T11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84">
                    <a:moveTo>
                      <a:pt x="9" y="0"/>
                    </a:moveTo>
                    <a:lnTo>
                      <a:pt x="81" y="10"/>
                    </a:lnTo>
                    <a:lnTo>
                      <a:pt x="66" y="84"/>
                    </a:lnTo>
                    <a:lnTo>
                      <a:pt x="0" y="80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31" name="Freeform 67"/>
              <p:cNvSpPr>
                <a:spLocks/>
              </p:cNvSpPr>
              <p:nvPr/>
            </p:nvSpPr>
            <p:spPr bwMode="auto">
              <a:xfrm>
                <a:off x="3307" y="2710"/>
                <a:ext cx="200" cy="243"/>
              </a:xfrm>
              <a:custGeom>
                <a:avLst/>
                <a:gdLst>
                  <a:gd name="T0" fmla="*/ 401 w 401"/>
                  <a:gd name="T1" fmla="*/ 131 h 487"/>
                  <a:gd name="T2" fmla="*/ 399 w 401"/>
                  <a:gd name="T3" fmla="*/ 133 h 487"/>
                  <a:gd name="T4" fmla="*/ 399 w 401"/>
                  <a:gd name="T5" fmla="*/ 141 h 487"/>
                  <a:gd name="T6" fmla="*/ 399 w 401"/>
                  <a:gd name="T7" fmla="*/ 150 h 487"/>
                  <a:gd name="T8" fmla="*/ 399 w 401"/>
                  <a:gd name="T9" fmla="*/ 166 h 487"/>
                  <a:gd name="T10" fmla="*/ 397 w 401"/>
                  <a:gd name="T11" fmla="*/ 183 h 487"/>
                  <a:gd name="T12" fmla="*/ 397 w 401"/>
                  <a:gd name="T13" fmla="*/ 204 h 487"/>
                  <a:gd name="T14" fmla="*/ 395 w 401"/>
                  <a:gd name="T15" fmla="*/ 225 h 487"/>
                  <a:gd name="T16" fmla="*/ 393 w 401"/>
                  <a:gd name="T17" fmla="*/ 251 h 487"/>
                  <a:gd name="T18" fmla="*/ 387 w 401"/>
                  <a:gd name="T19" fmla="*/ 276 h 487"/>
                  <a:gd name="T20" fmla="*/ 382 w 401"/>
                  <a:gd name="T21" fmla="*/ 302 h 487"/>
                  <a:gd name="T22" fmla="*/ 376 w 401"/>
                  <a:gd name="T23" fmla="*/ 331 h 487"/>
                  <a:gd name="T24" fmla="*/ 370 w 401"/>
                  <a:gd name="T25" fmla="*/ 360 h 487"/>
                  <a:gd name="T26" fmla="*/ 359 w 401"/>
                  <a:gd name="T27" fmla="*/ 386 h 487"/>
                  <a:gd name="T28" fmla="*/ 347 w 401"/>
                  <a:gd name="T29" fmla="*/ 415 h 487"/>
                  <a:gd name="T30" fmla="*/ 334 w 401"/>
                  <a:gd name="T31" fmla="*/ 439 h 487"/>
                  <a:gd name="T32" fmla="*/ 321 w 401"/>
                  <a:gd name="T33" fmla="*/ 466 h 487"/>
                  <a:gd name="T34" fmla="*/ 72 w 401"/>
                  <a:gd name="T35" fmla="*/ 487 h 487"/>
                  <a:gd name="T36" fmla="*/ 0 w 401"/>
                  <a:gd name="T37" fmla="*/ 337 h 487"/>
                  <a:gd name="T38" fmla="*/ 9 w 401"/>
                  <a:gd name="T39" fmla="*/ 61 h 487"/>
                  <a:gd name="T40" fmla="*/ 129 w 401"/>
                  <a:gd name="T41" fmla="*/ 0 h 487"/>
                  <a:gd name="T42" fmla="*/ 330 w 401"/>
                  <a:gd name="T43" fmla="*/ 72 h 487"/>
                  <a:gd name="T44" fmla="*/ 401 w 401"/>
                  <a:gd name="T45" fmla="*/ 131 h 487"/>
                  <a:gd name="T46" fmla="*/ 401 w 401"/>
                  <a:gd name="T47" fmla="*/ 131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01" h="487">
                    <a:moveTo>
                      <a:pt x="401" y="131"/>
                    </a:moveTo>
                    <a:lnTo>
                      <a:pt x="399" y="133"/>
                    </a:lnTo>
                    <a:lnTo>
                      <a:pt x="399" y="141"/>
                    </a:lnTo>
                    <a:lnTo>
                      <a:pt x="399" y="150"/>
                    </a:lnTo>
                    <a:lnTo>
                      <a:pt x="399" y="166"/>
                    </a:lnTo>
                    <a:lnTo>
                      <a:pt x="397" y="183"/>
                    </a:lnTo>
                    <a:lnTo>
                      <a:pt x="397" y="204"/>
                    </a:lnTo>
                    <a:lnTo>
                      <a:pt x="395" y="225"/>
                    </a:lnTo>
                    <a:lnTo>
                      <a:pt x="393" y="251"/>
                    </a:lnTo>
                    <a:lnTo>
                      <a:pt x="387" y="276"/>
                    </a:lnTo>
                    <a:lnTo>
                      <a:pt x="382" y="302"/>
                    </a:lnTo>
                    <a:lnTo>
                      <a:pt x="376" y="331"/>
                    </a:lnTo>
                    <a:lnTo>
                      <a:pt x="370" y="360"/>
                    </a:lnTo>
                    <a:lnTo>
                      <a:pt x="359" y="386"/>
                    </a:lnTo>
                    <a:lnTo>
                      <a:pt x="347" y="415"/>
                    </a:lnTo>
                    <a:lnTo>
                      <a:pt x="334" y="439"/>
                    </a:lnTo>
                    <a:lnTo>
                      <a:pt x="321" y="466"/>
                    </a:lnTo>
                    <a:lnTo>
                      <a:pt x="72" y="487"/>
                    </a:lnTo>
                    <a:lnTo>
                      <a:pt x="0" y="337"/>
                    </a:lnTo>
                    <a:lnTo>
                      <a:pt x="9" y="61"/>
                    </a:lnTo>
                    <a:lnTo>
                      <a:pt x="129" y="0"/>
                    </a:lnTo>
                    <a:lnTo>
                      <a:pt x="330" y="72"/>
                    </a:lnTo>
                    <a:lnTo>
                      <a:pt x="401" y="131"/>
                    </a:lnTo>
                    <a:lnTo>
                      <a:pt x="401" y="131"/>
                    </a:lnTo>
                    <a:close/>
                  </a:path>
                </a:pathLst>
              </a:custGeom>
              <a:solidFill>
                <a:srgbClr val="E3C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32" name="Freeform 68"/>
              <p:cNvSpPr>
                <a:spLocks/>
              </p:cNvSpPr>
              <p:nvPr/>
            </p:nvSpPr>
            <p:spPr bwMode="auto">
              <a:xfrm>
                <a:off x="3507" y="2283"/>
                <a:ext cx="104" cy="351"/>
              </a:xfrm>
              <a:custGeom>
                <a:avLst/>
                <a:gdLst>
                  <a:gd name="T0" fmla="*/ 0 w 207"/>
                  <a:gd name="T1" fmla="*/ 0 h 704"/>
                  <a:gd name="T2" fmla="*/ 0 w 207"/>
                  <a:gd name="T3" fmla="*/ 6 h 704"/>
                  <a:gd name="T4" fmla="*/ 2 w 207"/>
                  <a:gd name="T5" fmla="*/ 21 h 704"/>
                  <a:gd name="T6" fmla="*/ 3 w 207"/>
                  <a:gd name="T7" fmla="*/ 46 h 704"/>
                  <a:gd name="T8" fmla="*/ 7 w 207"/>
                  <a:gd name="T9" fmla="*/ 82 h 704"/>
                  <a:gd name="T10" fmla="*/ 9 w 207"/>
                  <a:gd name="T11" fmla="*/ 122 h 704"/>
                  <a:gd name="T12" fmla="*/ 15 w 207"/>
                  <a:gd name="T13" fmla="*/ 168 h 704"/>
                  <a:gd name="T14" fmla="*/ 19 w 207"/>
                  <a:gd name="T15" fmla="*/ 221 h 704"/>
                  <a:gd name="T16" fmla="*/ 22 w 207"/>
                  <a:gd name="T17" fmla="*/ 276 h 704"/>
                  <a:gd name="T18" fmla="*/ 24 w 207"/>
                  <a:gd name="T19" fmla="*/ 331 h 704"/>
                  <a:gd name="T20" fmla="*/ 28 w 207"/>
                  <a:gd name="T21" fmla="*/ 388 h 704"/>
                  <a:gd name="T22" fmla="*/ 30 w 207"/>
                  <a:gd name="T23" fmla="*/ 445 h 704"/>
                  <a:gd name="T24" fmla="*/ 32 w 207"/>
                  <a:gd name="T25" fmla="*/ 502 h 704"/>
                  <a:gd name="T26" fmla="*/ 30 w 207"/>
                  <a:gd name="T27" fmla="*/ 554 h 704"/>
                  <a:gd name="T28" fmla="*/ 26 w 207"/>
                  <a:gd name="T29" fmla="*/ 601 h 704"/>
                  <a:gd name="T30" fmla="*/ 22 w 207"/>
                  <a:gd name="T31" fmla="*/ 647 h 704"/>
                  <a:gd name="T32" fmla="*/ 17 w 207"/>
                  <a:gd name="T33" fmla="*/ 685 h 704"/>
                  <a:gd name="T34" fmla="*/ 95 w 207"/>
                  <a:gd name="T35" fmla="*/ 704 h 704"/>
                  <a:gd name="T36" fmla="*/ 117 w 207"/>
                  <a:gd name="T37" fmla="*/ 691 h 704"/>
                  <a:gd name="T38" fmla="*/ 165 w 207"/>
                  <a:gd name="T39" fmla="*/ 662 h 704"/>
                  <a:gd name="T40" fmla="*/ 207 w 207"/>
                  <a:gd name="T41" fmla="*/ 175 h 704"/>
                  <a:gd name="T42" fmla="*/ 0 w 207"/>
                  <a:gd name="T43" fmla="*/ 0 h 704"/>
                  <a:gd name="T44" fmla="*/ 0 w 207"/>
                  <a:gd name="T45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7" h="704">
                    <a:moveTo>
                      <a:pt x="0" y="0"/>
                    </a:moveTo>
                    <a:lnTo>
                      <a:pt x="0" y="6"/>
                    </a:lnTo>
                    <a:lnTo>
                      <a:pt x="2" y="21"/>
                    </a:lnTo>
                    <a:lnTo>
                      <a:pt x="3" y="46"/>
                    </a:lnTo>
                    <a:lnTo>
                      <a:pt x="7" y="82"/>
                    </a:lnTo>
                    <a:lnTo>
                      <a:pt x="9" y="122"/>
                    </a:lnTo>
                    <a:lnTo>
                      <a:pt x="15" y="168"/>
                    </a:lnTo>
                    <a:lnTo>
                      <a:pt x="19" y="221"/>
                    </a:lnTo>
                    <a:lnTo>
                      <a:pt x="22" y="276"/>
                    </a:lnTo>
                    <a:lnTo>
                      <a:pt x="24" y="331"/>
                    </a:lnTo>
                    <a:lnTo>
                      <a:pt x="28" y="388"/>
                    </a:lnTo>
                    <a:lnTo>
                      <a:pt x="30" y="445"/>
                    </a:lnTo>
                    <a:lnTo>
                      <a:pt x="32" y="502"/>
                    </a:lnTo>
                    <a:lnTo>
                      <a:pt x="30" y="554"/>
                    </a:lnTo>
                    <a:lnTo>
                      <a:pt x="26" y="601"/>
                    </a:lnTo>
                    <a:lnTo>
                      <a:pt x="22" y="647"/>
                    </a:lnTo>
                    <a:lnTo>
                      <a:pt x="17" y="685"/>
                    </a:lnTo>
                    <a:lnTo>
                      <a:pt x="95" y="704"/>
                    </a:lnTo>
                    <a:lnTo>
                      <a:pt x="117" y="691"/>
                    </a:lnTo>
                    <a:lnTo>
                      <a:pt x="165" y="662"/>
                    </a:lnTo>
                    <a:lnTo>
                      <a:pt x="207" y="17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C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33" name="Freeform 69"/>
              <p:cNvSpPr>
                <a:spLocks/>
              </p:cNvSpPr>
              <p:nvPr/>
            </p:nvSpPr>
            <p:spPr bwMode="auto">
              <a:xfrm>
                <a:off x="3534" y="2370"/>
                <a:ext cx="23" cy="258"/>
              </a:xfrm>
              <a:custGeom>
                <a:avLst/>
                <a:gdLst>
                  <a:gd name="T0" fmla="*/ 0 w 45"/>
                  <a:gd name="T1" fmla="*/ 499 h 516"/>
                  <a:gd name="T2" fmla="*/ 36 w 45"/>
                  <a:gd name="T3" fmla="*/ 0 h 516"/>
                  <a:gd name="T4" fmla="*/ 36 w 45"/>
                  <a:gd name="T5" fmla="*/ 4 h 516"/>
                  <a:gd name="T6" fmla="*/ 36 w 45"/>
                  <a:gd name="T7" fmla="*/ 10 h 516"/>
                  <a:gd name="T8" fmla="*/ 38 w 45"/>
                  <a:gd name="T9" fmla="*/ 19 h 516"/>
                  <a:gd name="T10" fmla="*/ 40 w 45"/>
                  <a:gd name="T11" fmla="*/ 33 h 516"/>
                  <a:gd name="T12" fmla="*/ 42 w 45"/>
                  <a:gd name="T13" fmla="*/ 50 h 516"/>
                  <a:gd name="T14" fmla="*/ 42 w 45"/>
                  <a:gd name="T15" fmla="*/ 73 h 516"/>
                  <a:gd name="T16" fmla="*/ 44 w 45"/>
                  <a:gd name="T17" fmla="*/ 99 h 516"/>
                  <a:gd name="T18" fmla="*/ 44 w 45"/>
                  <a:gd name="T19" fmla="*/ 130 h 516"/>
                  <a:gd name="T20" fmla="*/ 45 w 45"/>
                  <a:gd name="T21" fmla="*/ 166 h 516"/>
                  <a:gd name="T22" fmla="*/ 44 w 45"/>
                  <a:gd name="T23" fmla="*/ 208 h 516"/>
                  <a:gd name="T24" fmla="*/ 44 w 45"/>
                  <a:gd name="T25" fmla="*/ 257 h 516"/>
                  <a:gd name="T26" fmla="*/ 42 w 45"/>
                  <a:gd name="T27" fmla="*/ 308 h 516"/>
                  <a:gd name="T28" fmla="*/ 38 w 45"/>
                  <a:gd name="T29" fmla="*/ 371 h 516"/>
                  <a:gd name="T30" fmla="*/ 34 w 45"/>
                  <a:gd name="T31" fmla="*/ 440 h 516"/>
                  <a:gd name="T32" fmla="*/ 30 w 45"/>
                  <a:gd name="T33" fmla="*/ 516 h 516"/>
                  <a:gd name="T34" fmla="*/ 0 w 45"/>
                  <a:gd name="T35" fmla="*/ 499 h 516"/>
                  <a:gd name="T36" fmla="*/ 0 w 45"/>
                  <a:gd name="T37" fmla="*/ 499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516">
                    <a:moveTo>
                      <a:pt x="0" y="499"/>
                    </a:moveTo>
                    <a:lnTo>
                      <a:pt x="36" y="0"/>
                    </a:lnTo>
                    <a:lnTo>
                      <a:pt x="36" y="4"/>
                    </a:lnTo>
                    <a:lnTo>
                      <a:pt x="36" y="10"/>
                    </a:lnTo>
                    <a:lnTo>
                      <a:pt x="38" y="19"/>
                    </a:lnTo>
                    <a:lnTo>
                      <a:pt x="40" y="33"/>
                    </a:lnTo>
                    <a:lnTo>
                      <a:pt x="42" y="50"/>
                    </a:lnTo>
                    <a:lnTo>
                      <a:pt x="42" y="73"/>
                    </a:lnTo>
                    <a:lnTo>
                      <a:pt x="44" y="99"/>
                    </a:lnTo>
                    <a:lnTo>
                      <a:pt x="44" y="130"/>
                    </a:lnTo>
                    <a:lnTo>
                      <a:pt x="45" y="166"/>
                    </a:lnTo>
                    <a:lnTo>
                      <a:pt x="44" y="208"/>
                    </a:lnTo>
                    <a:lnTo>
                      <a:pt x="44" y="257"/>
                    </a:lnTo>
                    <a:lnTo>
                      <a:pt x="42" y="308"/>
                    </a:lnTo>
                    <a:lnTo>
                      <a:pt x="38" y="371"/>
                    </a:lnTo>
                    <a:lnTo>
                      <a:pt x="34" y="440"/>
                    </a:lnTo>
                    <a:lnTo>
                      <a:pt x="30" y="516"/>
                    </a:lnTo>
                    <a:lnTo>
                      <a:pt x="0" y="499"/>
                    </a:lnTo>
                    <a:lnTo>
                      <a:pt x="0" y="499"/>
                    </a:lnTo>
                    <a:close/>
                  </a:path>
                </a:pathLst>
              </a:custGeom>
              <a:solidFill>
                <a:srgbClr val="D9A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34" name="Freeform 70"/>
              <p:cNvSpPr>
                <a:spLocks/>
              </p:cNvSpPr>
              <p:nvPr/>
            </p:nvSpPr>
            <p:spPr bwMode="auto">
              <a:xfrm>
                <a:off x="3427" y="1919"/>
                <a:ext cx="187" cy="377"/>
              </a:xfrm>
              <a:custGeom>
                <a:avLst/>
                <a:gdLst>
                  <a:gd name="T0" fmla="*/ 283 w 375"/>
                  <a:gd name="T1" fmla="*/ 576 h 755"/>
                  <a:gd name="T2" fmla="*/ 375 w 375"/>
                  <a:gd name="T3" fmla="*/ 74 h 755"/>
                  <a:gd name="T4" fmla="*/ 295 w 375"/>
                  <a:gd name="T5" fmla="*/ 0 h 755"/>
                  <a:gd name="T6" fmla="*/ 165 w 375"/>
                  <a:gd name="T7" fmla="*/ 10 h 755"/>
                  <a:gd name="T8" fmla="*/ 17 w 375"/>
                  <a:gd name="T9" fmla="*/ 487 h 755"/>
                  <a:gd name="T10" fmla="*/ 0 w 375"/>
                  <a:gd name="T11" fmla="*/ 641 h 755"/>
                  <a:gd name="T12" fmla="*/ 29 w 375"/>
                  <a:gd name="T13" fmla="*/ 702 h 755"/>
                  <a:gd name="T14" fmla="*/ 124 w 375"/>
                  <a:gd name="T15" fmla="*/ 755 h 755"/>
                  <a:gd name="T16" fmla="*/ 162 w 375"/>
                  <a:gd name="T17" fmla="*/ 728 h 755"/>
                  <a:gd name="T18" fmla="*/ 137 w 375"/>
                  <a:gd name="T19" fmla="*/ 588 h 755"/>
                  <a:gd name="T20" fmla="*/ 222 w 375"/>
                  <a:gd name="T21" fmla="*/ 599 h 755"/>
                  <a:gd name="T22" fmla="*/ 283 w 375"/>
                  <a:gd name="T23" fmla="*/ 576 h 755"/>
                  <a:gd name="T24" fmla="*/ 283 w 375"/>
                  <a:gd name="T25" fmla="*/ 576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5" h="755">
                    <a:moveTo>
                      <a:pt x="283" y="576"/>
                    </a:moveTo>
                    <a:lnTo>
                      <a:pt x="375" y="74"/>
                    </a:lnTo>
                    <a:lnTo>
                      <a:pt x="295" y="0"/>
                    </a:lnTo>
                    <a:lnTo>
                      <a:pt x="165" y="10"/>
                    </a:lnTo>
                    <a:lnTo>
                      <a:pt x="17" y="487"/>
                    </a:lnTo>
                    <a:lnTo>
                      <a:pt x="0" y="641"/>
                    </a:lnTo>
                    <a:lnTo>
                      <a:pt x="29" y="702"/>
                    </a:lnTo>
                    <a:lnTo>
                      <a:pt x="124" y="755"/>
                    </a:lnTo>
                    <a:lnTo>
                      <a:pt x="162" y="728"/>
                    </a:lnTo>
                    <a:lnTo>
                      <a:pt x="137" y="588"/>
                    </a:lnTo>
                    <a:lnTo>
                      <a:pt x="222" y="599"/>
                    </a:lnTo>
                    <a:lnTo>
                      <a:pt x="283" y="576"/>
                    </a:lnTo>
                    <a:lnTo>
                      <a:pt x="283" y="576"/>
                    </a:lnTo>
                    <a:close/>
                  </a:path>
                </a:pathLst>
              </a:custGeom>
              <a:solidFill>
                <a:srgbClr val="B34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35" name="Freeform 71"/>
              <p:cNvSpPr>
                <a:spLocks/>
              </p:cNvSpPr>
              <p:nvPr/>
            </p:nvSpPr>
            <p:spPr bwMode="auto">
              <a:xfrm>
                <a:off x="3360" y="1934"/>
                <a:ext cx="208" cy="335"/>
              </a:xfrm>
              <a:custGeom>
                <a:avLst/>
                <a:gdLst>
                  <a:gd name="T0" fmla="*/ 359 w 416"/>
                  <a:gd name="T1" fmla="*/ 2 h 671"/>
                  <a:gd name="T2" fmla="*/ 350 w 416"/>
                  <a:gd name="T3" fmla="*/ 22 h 671"/>
                  <a:gd name="T4" fmla="*/ 336 w 416"/>
                  <a:gd name="T5" fmla="*/ 59 h 671"/>
                  <a:gd name="T6" fmla="*/ 321 w 416"/>
                  <a:gd name="T7" fmla="*/ 106 h 671"/>
                  <a:gd name="T8" fmla="*/ 310 w 416"/>
                  <a:gd name="T9" fmla="*/ 161 h 671"/>
                  <a:gd name="T10" fmla="*/ 302 w 416"/>
                  <a:gd name="T11" fmla="*/ 216 h 671"/>
                  <a:gd name="T12" fmla="*/ 308 w 416"/>
                  <a:gd name="T13" fmla="*/ 268 h 671"/>
                  <a:gd name="T14" fmla="*/ 327 w 416"/>
                  <a:gd name="T15" fmla="*/ 310 h 671"/>
                  <a:gd name="T16" fmla="*/ 340 w 416"/>
                  <a:gd name="T17" fmla="*/ 327 h 671"/>
                  <a:gd name="T18" fmla="*/ 329 w 416"/>
                  <a:gd name="T19" fmla="*/ 329 h 671"/>
                  <a:gd name="T20" fmla="*/ 312 w 416"/>
                  <a:gd name="T21" fmla="*/ 336 h 671"/>
                  <a:gd name="T22" fmla="*/ 293 w 416"/>
                  <a:gd name="T23" fmla="*/ 351 h 671"/>
                  <a:gd name="T24" fmla="*/ 274 w 416"/>
                  <a:gd name="T25" fmla="*/ 370 h 671"/>
                  <a:gd name="T26" fmla="*/ 257 w 416"/>
                  <a:gd name="T27" fmla="*/ 395 h 671"/>
                  <a:gd name="T28" fmla="*/ 247 w 416"/>
                  <a:gd name="T29" fmla="*/ 429 h 671"/>
                  <a:gd name="T30" fmla="*/ 249 w 416"/>
                  <a:gd name="T31" fmla="*/ 469 h 671"/>
                  <a:gd name="T32" fmla="*/ 259 w 416"/>
                  <a:gd name="T33" fmla="*/ 496 h 671"/>
                  <a:gd name="T34" fmla="*/ 272 w 416"/>
                  <a:gd name="T35" fmla="*/ 502 h 671"/>
                  <a:gd name="T36" fmla="*/ 291 w 416"/>
                  <a:gd name="T37" fmla="*/ 511 h 671"/>
                  <a:gd name="T38" fmla="*/ 314 w 416"/>
                  <a:gd name="T39" fmla="*/ 523 h 671"/>
                  <a:gd name="T40" fmla="*/ 338 w 416"/>
                  <a:gd name="T41" fmla="*/ 530 h 671"/>
                  <a:gd name="T42" fmla="*/ 367 w 416"/>
                  <a:gd name="T43" fmla="*/ 540 h 671"/>
                  <a:gd name="T44" fmla="*/ 392 w 416"/>
                  <a:gd name="T45" fmla="*/ 545 h 671"/>
                  <a:gd name="T46" fmla="*/ 416 w 416"/>
                  <a:gd name="T47" fmla="*/ 545 h 671"/>
                  <a:gd name="T48" fmla="*/ 382 w 416"/>
                  <a:gd name="T49" fmla="*/ 591 h 671"/>
                  <a:gd name="T50" fmla="*/ 373 w 416"/>
                  <a:gd name="T51" fmla="*/ 587 h 671"/>
                  <a:gd name="T52" fmla="*/ 355 w 416"/>
                  <a:gd name="T53" fmla="*/ 585 h 671"/>
                  <a:gd name="T54" fmla="*/ 335 w 416"/>
                  <a:gd name="T55" fmla="*/ 580 h 671"/>
                  <a:gd name="T56" fmla="*/ 308 w 416"/>
                  <a:gd name="T57" fmla="*/ 572 h 671"/>
                  <a:gd name="T58" fmla="*/ 279 w 416"/>
                  <a:gd name="T59" fmla="*/ 562 h 671"/>
                  <a:gd name="T60" fmla="*/ 249 w 416"/>
                  <a:gd name="T61" fmla="*/ 553 h 671"/>
                  <a:gd name="T62" fmla="*/ 220 w 416"/>
                  <a:gd name="T63" fmla="*/ 538 h 671"/>
                  <a:gd name="T64" fmla="*/ 203 w 416"/>
                  <a:gd name="T65" fmla="*/ 534 h 671"/>
                  <a:gd name="T66" fmla="*/ 190 w 416"/>
                  <a:gd name="T67" fmla="*/ 545 h 671"/>
                  <a:gd name="T68" fmla="*/ 181 w 416"/>
                  <a:gd name="T69" fmla="*/ 559 h 671"/>
                  <a:gd name="T70" fmla="*/ 171 w 416"/>
                  <a:gd name="T71" fmla="*/ 578 h 671"/>
                  <a:gd name="T72" fmla="*/ 163 w 416"/>
                  <a:gd name="T73" fmla="*/ 600 h 671"/>
                  <a:gd name="T74" fmla="*/ 158 w 416"/>
                  <a:gd name="T75" fmla="*/ 625 h 671"/>
                  <a:gd name="T76" fmla="*/ 158 w 416"/>
                  <a:gd name="T77" fmla="*/ 654 h 671"/>
                  <a:gd name="T78" fmla="*/ 76 w 416"/>
                  <a:gd name="T79" fmla="*/ 583 h 671"/>
                  <a:gd name="T80" fmla="*/ 0 w 416"/>
                  <a:gd name="T81" fmla="*/ 266 h 671"/>
                  <a:gd name="T82" fmla="*/ 361 w 416"/>
                  <a:gd name="T83" fmla="*/ 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16" h="671">
                    <a:moveTo>
                      <a:pt x="361" y="0"/>
                    </a:moveTo>
                    <a:lnTo>
                      <a:pt x="359" y="2"/>
                    </a:lnTo>
                    <a:lnTo>
                      <a:pt x="355" y="9"/>
                    </a:lnTo>
                    <a:lnTo>
                      <a:pt x="350" y="22"/>
                    </a:lnTo>
                    <a:lnTo>
                      <a:pt x="344" y="40"/>
                    </a:lnTo>
                    <a:lnTo>
                      <a:pt x="336" y="59"/>
                    </a:lnTo>
                    <a:lnTo>
                      <a:pt x="329" y="81"/>
                    </a:lnTo>
                    <a:lnTo>
                      <a:pt x="321" y="106"/>
                    </a:lnTo>
                    <a:lnTo>
                      <a:pt x="316" y="135"/>
                    </a:lnTo>
                    <a:lnTo>
                      <a:pt x="310" y="161"/>
                    </a:lnTo>
                    <a:lnTo>
                      <a:pt x="304" y="190"/>
                    </a:lnTo>
                    <a:lnTo>
                      <a:pt x="302" y="216"/>
                    </a:lnTo>
                    <a:lnTo>
                      <a:pt x="304" y="243"/>
                    </a:lnTo>
                    <a:lnTo>
                      <a:pt x="308" y="268"/>
                    </a:lnTo>
                    <a:lnTo>
                      <a:pt x="316" y="291"/>
                    </a:lnTo>
                    <a:lnTo>
                      <a:pt x="327" y="310"/>
                    </a:lnTo>
                    <a:lnTo>
                      <a:pt x="342" y="327"/>
                    </a:lnTo>
                    <a:lnTo>
                      <a:pt x="340" y="327"/>
                    </a:lnTo>
                    <a:lnTo>
                      <a:pt x="336" y="327"/>
                    </a:lnTo>
                    <a:lnTo>
                      <a:pt x="329" y="329"/>
                    </a:lnTo>
                    <a:lnTo>
                      <a:pt x="321" y="334"/>
                    </a:lnTo>
                    <a:lnTo>
                      <a:pt x="312" y="336"/>
                    </a:lnTo>
                    <a:lnTo>
                      <a:pt x="302" y="344"/>
                    </a:lnTo>
                    <a:lnTo>
                      <a:pt x="293" y="351"/>
                    </a:lnTo>
                    <a:lnTo>
                      <a:pt x="283" y="361"/>
                    </a:lnTo>
                    <a:lnTo>
                      <a:pt x="274" y="370"/>
                    </a:lnTo>
                    <a:lnTo>
                      <a:pt x="264" y="382"/>
                    </a:lnTo>
                    <a:lnTo>
                      <a:pt x="257" y="395"/>
                    </a:lnTo>
                    <a:lnTo>
                      <a:pt x="251" y="412"/>
                    </a:lnTo>
                    <a:lnTo>
                      <a:pt x="247" y="429"/>
                    </a:lnTo>
                    <a:lnTo>
                      <a:pt x="247" y="448"/>
                    </a:lnTo>
                    <a:lnTo>
                      <a:pt x="249" y="469"/>
                    </a:lnTo>
                    <a:lnTo>
                      <a:pt x="257" y="494"/>
                    </a:lnTo>
                    <a:lnTo>
                      <a:pt x="259" y="496"/>
                    </a:lnTo>
                    <a:lnTo>
                      <a:pt x="264" y="498"/>
                    </a:lnTo>
                    <a:lnTo>
                      <a:pt x="272" y="502"/>
                    </a:lnTo>
                    <a:lnTo>
                      <a:pt x="279" y="505"/>
                    </a:lnTo>
                    <a:lnTo>
                      <a:pt x="291" y="511"/>
                    </a:lnTo>
                    <a:lnTo>
                      <a:pt x="302" y="515"/>
                    </a:lnTo>
                    <a:lnTo>
                      <a:pt x="314" y="523"/>
                    </a:lnTo>
                    <a:lnTo>
                      <a:pt x="327" y="526"/>
                    </a:lnTo>
                    <a:lnTo>
                      <a:pt x="338" y="530"/>
                    </a:lnTo>
                    <a:lnTo>
                      <a:pt x="352" y="534"/>
                    </a:lnTo>
                    <a:lnTo>
                      <a:pt x="367" y="540"/>
                    </a:lnTo>
                    <a:lnTo>
                      <a:pt x="378" y="542"/>
                    </a:lnTo>
                    <a:lnTo>
                      <a:pt x="392" y="545"/>
                    </a:lnTo>
                    <a:lnTo>
                      <a:pt x="403" y="545"/>
                    </a:lnTo>
                    <a:lnTo>
                      <a:pt x="416" y="545"/>
                    </a:lnTo>
                    <a:lnTo>
                      <a:pt x="384" y="591"/>
                    </a:lnTo>
                    <a:lnTo>
                      <a:pt x="382" y="591"/>
                    </a:lnTo>
                    <a:lnTo>
                      <a:pt x="378" y="591"/>
                    </a:lnTo>
                    <a:lnTo>
                      <a:pt x="373" y="587"/>
                    </a:lnTo>
                    <a:lnTo>
                      <a:pt x="365" y="587"/>
                    </a:lnTo>
                    <a:lnTo>
                      <a:pt x="355" y="585"/>
                    </a:lnTo>
                    <a:lnTo>
                      <a:pt x="346" y="583"/>
                    </a:lnTo>
                    <a:lnTo>
                      <a:pt x="335" y="580"/>
                    </a:lnTo>
                    <a:lnTo>
                      <a:pt x="321" y="578"/>
                    </a:lnTo>
                    <a:lnTo>
                      <a:pt x="308" y="572"/>
                    </a:lnTo>
                    <a:lnTo>
                      <a:pt x="295" y="568"/>
                    </a:lnTo>
                    <a:lnTo>
                      <a:pt x="279" y="562"/>
                    </a:lnTo>
                    <a:lnTo>
                      <a:pt x="264" y="559"/>
                    </a:lnTo>
                    <a:lnTo>
                      <a:pt x="249" y="553"/>
                    </a:lnTo>
                    <a:lnTo>
                      <a:pt x="234" y="545"/>
                    </a:lnTo>
                    <a:lnTo>
                      <a:pt x="220" y="538"/>
                    </a:lnTo>
                    <a:lnTo>
                      <a:pt x="207" y="532"/>
                    </a:lnTo>
                    <a:lnTo>
                      <a:pt x="203" y="534"/>
                    </a:lnTo>
                    <a:lnTo>
                      <a:pt x="196" y="540"/>
                    </a:lnTo>
                    <a:lnTo>
                      <a:pt x="190" y="545"/>
                    </a:lnTo>
                    <a:lnTo>
                      <a:pt x="186" y="553"/>
                    </a:lnTo>
                    <a:lnTo>
                      <a:pt x="181" y="559"/>
                    </a:lnTo>
                    <a:lnTo>
                      <a:pt x="177" y="568"/>
                    </a:lnTo>
                    <a:lnTo>
                      <a:pt x="171" y="578"/>
                    </a:lnTo>
                    <a:lnTo>
                      <a:pt x="167" y="587"/>
                    </a:lnTo>
                    <a:lnTo>
                      <a:pt x="163" y="600"/>
                    </a:lnTo>
                    <a:lnTo>
                      <a:pt x="162" y="612"/>
                    </a:lnTo>
                    <a:lnTo>
                      <a:pt x="158" y="625"/>
                    </a:lnTo>
                    <a:lnTo>
                      <a:pt x="158" y="639"/>
                    </a:lnTo>
                    <a:lnTo>
                      <a:pt x="158" y="654"/>
                    </a:lnTo>
                    <a:lnTo>
                      <a:pt x="162" y="671"/>
                    </a:lnTo>
                    <a:lnTo>
                      <a:pt x="76" y="583"/>
                    </a:lnTo>
                    <a:lnTo>
                      <a:pt x="93" y="437"/>
                    </a:lnTo>
                    <a:lnTo>
                      <a:pt x="0" y="266"/>
                    </a:lnTo>
                    <a:lnTo>
                      <a:pt x="8" y="121"/>
                    </a:lnTo>
                    <a:lnTo>
                      <a:pt x="36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8F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36" name="Freeform 72"/>
              <p:cNvSpPr>
                <a:spLocks/>
              </p:cNvSpPr>
              <p:nvPr/>
            </p:nvSpPr>
            <p:spPr bwMode="auto">
              <a:xfrm>
                <a:off x="3531" y="2641"/>
                <a:ext cx="219" cy="112"/>
              </a:xfrm>
              <a:custGeom>
                <a:avLst/>
                <a:gdLst>
                  <a:gd name="T0" fmla="*/ 50 w 437"/>
                  <a:gd name="T1" fmla="*/ 65 h 225"/>
                  <a:gd name="T2" fmla="*/ 204 w 437"/>
                  <a:gd name="T3" fmla="*/ 65 h 225"/>
                  <a:gd name="T4" fmla="*/ 291 w 437"/>
                  <a:gd name="T5" fmla="*/ 0 h 225"/>
                  <a:gd name="T6" fmla="*/ 333 w 437"/>
                  <a:gd name="T7" fmla="*/ 69 h 225"/>
                  <a:gd name="T8" fmla="*/ 437 w 437"/>
                  <a:gd name="T9" fmla="*/ 190 h 225"/>
                  <a:gd name="T10" fmla="*/ 361 w 437"/>
                  <a:gd name="T11" fmla="*/ 225 h 225"/>
                  <a:gd name="T12" fmla="*/ 299 w 437"/>
                  <a:gd name="T13" fmla="*/ 223 h 225"/>
                  <a:gd name="T14" fmla="*/ 188 w 437"/>
                  <a:gd name="T15" fmla="*/ 196 h 225"/>
                  <a:gd name="T16" fmla="*/ 0 w 437"/>
                  <a:gd name="T17" fmla="*/ 131 h 225"/>
                  <a:gd name="T18" fmla="*/ 50 w 437"/>
                  <a:gd name="T19" fmla="*/ 65 h 225"/>
                  <a:gd name="T20" fmla="*/ 50 w 437"/>
                  <a:gd name="T21" fmla="*/ 6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7" h="225">
                    <a:moveTo>
                      <a:pt x="50" y="65"/>
                    </a:moveTo>
                    <a:lnTo>
                      <a:pt x="204" y="65"/>
                    </a:lnTo>
                    <a:lnTo>
                      <a:pt x="291" y="0"/>
                    </a:lnTo>
                    <a:lnTo>
                      <a:pt x="333" y="69"/>
                    </a:lnTo>
                    <a:lnTo>
                      <a:pt x="437" y="190"/>
                    </a:lnTo>
                    <a:lnTo>
                      <a:pt x="361" y="225"/>
                    </a:lnTo>
                    <a:lnTo>
                      <a:pt x="299" y="223"/>
                    </a:lnTo>
                    <a:lnTo>
                      <a:pt x="188" y="196"/>
                    </a:lnTo>
                    <a:lnTo>
                      <a:pt x="0" y="131"/>
                    </a:lnTo>
                    <a:lnTo>
                      <a:pt x="50" y="65"/>
                    </a:lnTo>
                    <a:lnTo>
                      <a:pt x="50" y="65"/>
                    </a:lnTo>
                    <a:close/>
                  </a:path>
                </a:pathLst>
              </a:custGeom>
              <a:solidFill>
                <a:srgbClr val="8F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37" name="Freeform 73"/>
              <p:cNvSpPr>
                <a:spLocks/>
              </p:cNvSpPr>
              <p:nvPr/>
            </p:nvSpPr>
            <p:spPr bwMode="auto">
              <a:xfrm>
                <a:off x="3209" y="2341"/>
                <a:ext cx="347" cy="417"/>
              </a:xfrm>
              <a:custGeom>
                <a:avLst/>
                <a:gdLst>
                  <a:gd name="T0" fmla="*/ 0 w 694"/>
                  <a:gd name="T1" fmla="*/ 31 h 835"/>
                  <a:gd name="T2" fmla="*/ 216 w 694"/>
                  <a:gd name="T3" fmla="*/ 677 h 835"/>
                  <a:gd name="T4" fmla="*/ 618 w 694"/>
                  <a:gd name="T5" fmla="*/ 835 h 835"/>
                  <a:gd name="T6" fmla="*/ 671 w 694"/>
                  <a:gd name="T7" fmla="*/ 761 h 835"/>
                  <a:gd name="T8" fmla="*/ 694 w 694"/>
                  <a:gd name="T9" fmla="*/ 704 h 835"/>
                  <a:gd name="T10" fmla="*/ 559 w 694"/>
                  <a:gd name="T11" fmla="*/ 533 h 835"/>
                  <a:gd name="T12" fmla="*/ 538 w 694"/>
                  <a:gd name="T13" fmla="*/ 436 h 835"/>
                  <a:gd name="T14" fmla="*/ 369 w 694"/>
                  <a:gd name="T15" fmla="*/ 94 h 835"/>
                  <a:gd name="T16" fmla="*/ 138 w 694"/>
                  <a:gd name="T17" fmla="*/ 0 h 835"/>
                  <a:gd name="T18" fmla="*/ 0 w 694"/>
                  <a:gd name="T19" fmla="*/ 31 h 835"/>
                  <a:gd name="T20" fmla="*/ 0 w 694"/>
                  <a:gd name="T21" fmla="*/ 31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4" h="835">
                    <a:moveTo>
                      <a:pt x="0" y="31"/>
                    </a:moveTo>
                    <a:lnTo>
                      <a:pt x="216" y="677"/>
                    </a:lnTo>
                    <a:lnTo>
                      <a:pt x="618" y="835"/>
                    </a:lnTo>
                    <a:lnTo>
                      <a:pt x="671" y="761"/>
                    </a:lnTo>
                    <a:lnTo>
                      <a:pt x="694" y="704"/>
                    </a:lnTo>
                    <a:lnTo>
                      <a:pt x="559" y="533"/>
                    </a:lnTo>
                    <a:lnTo>
                      <a:pt x="538" y="436"/>
                    </a:lnTo>
                    <a:lnTo>
                      <a:pt x="369" y="94"/>
                    </a:lnTo>
                    <a:lnTo>
                      <a:pt x="138" y="0"/>
                    </a:lnTo>
                    <a:lnTo>
                      <a:pt x="0" y="3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9A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38" name="Freeform 74"/>
              <p:cNvSpPr>
                <a:spLocks/>
              </p:cNvSpPr>
              <p:nvPr/>
            </p:nvSpPr>
            <p:spPr bwMode="auto">
              <a:xfrm>
                <a:off x="3324" y="1866"/>
                <a:ext cx="290" cy="299"/>
              </a:xfrm>
              <a:custGeom>
                <a:avLst/>
                <a:gdLst>
                  <a:gd name="T0" fmla="*/ 576 w 580"/>
                  <a:gd name="T1" fmla="*/ 176 h 597"/>
                  <a:gd name="T2" fmla="*/ 555 w 580"/>
                  <a:gd name="T3" fmla="*/ 169 h 597"/>
                  <a:gd name="T4" fmla="*/ 521 w 580"/>
                  <a:gd name="T5" fmla="*/ 159 h 597"/>
                  <a:gd name="T6" fmla="*/ 473 w 580"/>
                  <a:gd name="T7" fmla="*/ 156 h 597"/>
                  <a:gd name="T8" fmla="*/ 424 w 580"/>
                  <a:gd name="T9" fmla="*/ 161 h 597"/>
                  <a:gd name="T10" fmla="*/ 372 w 580"/>
                  <a:gd name="T11" fmla="*/ 188 h 597"/>
                  <a:gd name="T12" fmla="*/ 327 w 580"/>
                  <a:gd name="T13" fmla="*/ 237 h 597"/>
                  <a:gd name="T14" fmla="*/ 292 w 580"/>
                  <a:gd name="T15" fmla="*/ 317 h 597"/>
                  <a:gd name="T16" fmla="*/ 230 w 580"/>
                  <a:gd name="T17" fmla="*/ 363 h 597"/>
                  <a:gd name="T18" fmla="*/ 224 w 580"/>
                  <a:gd name="T19" fmla="*/ 348 h 597"/>
                  <a:gd name="T20" fmla="*/ 218 w 580"/>
                  <a:gd name="T21" fmla="*/ 336 h 597"/>
                  <a:gd name="T22" fmla="*/ 211 w 580"/>
                  <a:gd name="T23" fmla="*/ 325 h 597"/>
                  <a:gd name="T24" fmla="*/ 196 w 580"/>
                  <a:gd name="T25" fmla="*/ 317 h 597"/>
                  <a:gd name="T26" fmla="*/ 180 w 580"/>
                  <a:gd name="T27" fmla="*/ 315 h 597"/>
                  <a:gd name="T28" fmla="*/ 158 w 580"/>
                  <a:gd name="T29" fmla="*/ 323 h 597"/>
                  <a:gd name="T30" fmla="*/ 133 w 580"/>
                  <a:gd name="T31" fmla="*/ 344 h 597"/>
                  <a:gd name="T32" fmla="*/ 112 w 580"/>
                  <a:gd name="T33" fmla="*/ 369 h 597"/>
                  <a:gd name="T34" fmla="*/ 106 w 580"/>
                  <a:gd name="T35" fmla="*/ 393 h 597"/>
                  <a:gd name="T36" fmla="*/ 112 w 580"/>
                  <a:gd name="T37" fmla="*/ 414 h 597"/>
                  <a:gd name="T38" fmla="*/ 125 w 580"/>
                  <a:gd name="T39" fmla="*/ 433 h 597"/>
                  <a:gd name="T40" fmla="*/ 140 w 580"/>
                  <a:gd name="T41" fmla="*/ 448 h 597"/>
                  <a:gd name="T42" fmla="*/ 158 w 580"/>
                  <a:gd name="T43" fmla="*/ 462 h 597"/>
                  <a:gd name="T44" fmla="*/ 171 w 580"/>
                  <a:gd name="T45" fmla="*/ 469 h 597"/>
                  <a:gd name="T46" fmla="*/ 175 w 580"/>
                  <a:gd name="T47" fmla="*/ 471 h 597"/>
                  <a:gd name="T48" fmla="*/ 161 w 580"/>
                  <a:gd name="T49" fmla="*/ 595 h 597"/>
                  <a:gd name="T50" fmla="*/ 140 w 580"/>
                  <a:gd name="T51" fmla="*/ 581 h 597"/>
                  <a:gd name="T52" fmla="*/ 104 w 580"/>
                  <a:gd name="T53" fmla="*/ 555 h 597"/>
                  <a:gd name="T54" fmla="*/ 68 w 580"/>
                  <a:gd name="T55" fmla="*/ 517 h 597"/>
                  <a:gd name="T56" fmla="*/ 32 w 580"/>
                  <a:gd name="T57" fmla="*/ 465 h 597"/>
                  <a:gd name="T58" fmla="*/ 7 w 580"/>
                  <a:gd name="T59" fmla="*/ 399 h 597"/>
                  <a:gd name="T60" fmla="*/ 0 w 580"/>
                  <a:gd name="T61" fmla="*/ 317 h 597"/>
                  <a:gd name="T62" fmla="*/ 23 w 580"/>
                  <a:gd name="T63" fmla="*/ 222 h 597"/>
                  <a:gd name="T64" fmla="*/ 74 w 580"/>
                  <a:gd name="T65" fmla="*/ 119 h 597"/>
                  <a:gd name="T66" fmla="*/ 140 w 580"/>
                  <a:gd name="T67" fmla="*/ 47 h 597"/>
                  <a:gd name="T68" fmla="*/ 215 w 580"/>
                  <a:gd name="T69" fmla="*/ 11 h 597"/>
                  <a:gd name="T70" fmla="*/ 292 w 580"/>
                  <a:gd name="T71" fmla="*/ 0 h 597"/>
                  <a:gd name="T72" fmla="*/ 365 w 580"/>
                  <a:gd name="T73" fmla="*/ 5 h 597"/>
                  <a:gd name="T74" fmla="*/ 427 w 580"/>
                  <a:gd name="T75" fmla="*/ 22 h 597"/>
                  <a:gd name="T76" fmla="*/ 475 w 580"/>
                  <a:gd name="T77" fmla="*/ 40 h 597"/>
                  <a:gd name="T78" fmla="*/ 502 w 580"/>
                  <a:gd name="T79" fmla="*/ 53 h 597"/>
                  <a:gd name="T80" fmla="*/ 509 w 580"/>
                  <a:gd name="T81" fmla="*/ 57 h 597"/>
                  <a:gd name="T82" fmla="*/ 522 w 580"/>
                  <a:gd name="T83" fmla="*/ 68 h 597"/>
                  <a:gd name="T84" fmla="*/ 536 w 580"/>
                  <a:gd name="T85" fmla="*/ 81 h 597"/>
                  <a:gd name="T86" fmla="*/ 551 w 580"/>
                  <a:gd name="T87" fmla="*/ 97 h 597"/>
                  <a:gd name="T88" fmla="*/ 564 w 580"/>
                  <a:gd name="T89" fmla="*/ 116 h 597"/>
                  <a:gd name="T90" fmla="*/ 574 w 580"/>
                  <a:gd name="T91" fmla="*/ 138 h 597"/>
                  <a:gd name="T92" fmla="*/ 580 w 580"/>
                  <a:gd name="T93" fmla="*/ 165 h 597"/>
                  <a:gd name="T94" fmla="*/ 580 w 580"/>
                  <a:gd name="T95" fmla="*/ 178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80" h="597">
                    <a:moveTo>
                      <a:pt x="580" y="178"/>
                    </a:moveTo>
                    <a:lnTo>
                      <a:pt x="576" y="176"/>
                    </a:lnTo>
                    <a:lnTo>
                      <a:pt x="568" y="173"/>
                    </a:lnTo>
                    <a:lnTo>
                      <a:pt x="555" y="169"/>
                    </a:lnTo>
                    <a:lnTo>
                      <a:pt x="540" y="165"/>
                    </a:lnTo>
                    <a:lnTo>
                      <a:pt x="521" y="159"/>
                    </a:lnTo>
                    <a:lnTo>
                      <a:pt x="498" y="157"/>
                    </a:lnTo>
                    <a:lnTo>
                      <a:pt x="473" y="156"/>
                    </a:lnTo>
                    <a:lnTo>
                      <a:pt x="450" y="157"/>
                    </a:lnTo>
                    <a:lnTo>
                      <a:pt x="424" y="161"/>
                    </a:lnTo>
                    <a:lnTo>
                      <a:pt x="399" y="173"/>
                    </a:lnTo>
                    <a:lnTo>
                      <a:pt x="372" y="188"/>
                    </a:lnTo>
                    <a:lnTo>
                      <a:pt x="350" y="209"/>
                    </a:lnTo>
                    <a:lnTo>
                      <a:pt x="327" y="237"/>
                    </a:lnTo>
                    <a:lnTo>
                      <a:pt x="308" y="272"/>
                    </a:lnTo>
                    <a:lnTo>
                      <a:pt x="292" y="317"/>
                    </a:lnTo>
                    <a:lnTo>
                      <a:pt x="281" y="370"/>
                    </a:lnTo>
                    <a:lnTo>
                      <a:pt x="230" y="363"/>
                    </a:lnTo>
                    <a:lnTo>
                      <a:pt x="228" y="359"/>
                    </a:lnTo>
                    <a:lnTo>
                      <a:pt x="224" y="348"/>
                    </a:lnTo>
                    <a:lnTo>
                      <a:pt x="220" y="342"/>
                    </a:lnTo>
                    <a:lnTo>
                      <a:pt x="218" y="336"/>
                    </a:lnTo>
                    <a:lnTo>
                      <a:pt x="215" y="331"/>
                    </a:lnTo>
                    <a:lnTo>
                      <a:pt x="211" y="325"/>
                    </a:lnTo>
                    <a:lnTo>
                      <a:pt x="203" y="321"/>
                    </a:lnTo>
                    <a:lnTo>
                      <a:pt x="196" y="317"/>
                    </a:lnTo>
                    <a:lnTo>
                      <a:pt x="188" y="315"/>
                    </a:lnTo>
                    <a:lnTo>
                      <a:pt x="180" y="315"/>
                    </a:lnTo>
                    <a:lnTo>
                      <a:pt x="169" y="317"/>
                    </a:lnTo>
                    <a:lnTo>
                      <a:pt x="158" y="323"/>
                    </a:lnTo>
                    <a:lnTo>
                      <a:pt x="146" y="331"/>
                    </a:lnTo>
                    <a:lnTo>
                      <a:pt x="133" y="344"/>
                    </a:lnTo>
                    <a:lnTo>
                      <a:pt x="120" y="355"/>
                    </a:lnTo>
                    <a:lnTo>
                      <a:pt x="112" y="369"/>
                    </a:lnTo>
                    <a:lnTo>
                      <a:pt x="108" y="380"/>
                    </a:lnTo>
                    <a:lnTo>
                      <a:pt x="106" y="393"/>
                    </a:lnTo>
                    <a:lnTo>
                      <a:pt x="108" y="403"/>
                    </a:lnTo>
                    <a:lnTo>
                      <a:pt x="112" y="414"/>
                    </a:lnTo>
                    <a:lnTo>
                      <a:pt x="118" y="424"/>
                    </a:lnTo>
                    <a:lnTo>
                      <a:pt x="125" y="433"/>
                    </a:lnTo>
                    <a:lnTo>
                      <a:pt x="131" y="441"/>
                    </a:lnTo>
                    <a:lnTo>
                      <a:pt x="140" y="448"/>
                    </a:lnTo>
                    <a:lnTo>
                      <a:pt x="148" y="454"/>
                    </a:lnTo>
                    <a:lnTo>
                      <a:pt x="158" y="462"/>
                    </a:lnTo>
                    <a:lnTo>
                      <a:pt x="163" y="464"/>
                    </a:lnTo>
                    <a:lnTo>
                      <a:pt x="171" y="469"/>
                    </a:lnTo>
                    <a:lnTo>
                      <a:pt x="173" y="471"/>
                    </a:lnTo>
                    <a:lnTo>
                      <a:pt x="175" y="471"/>
                    </a:lnTo>
                    <a:lnTo>
                      <a:pt x="165" y="597"/>
                    </a:lnTo>
                    <a:lnTo>
                      <a:pt x="161" y="595"/>
                    </a:lnTo>
                    <a:lnTo>
                      <a:pt x="154" y="589"/>
                    </a:lnTo>
                    <a:lnTo>
                      <a:pt x="140" y="581"/>
                    </a:lnTo>
                    <a:lnTo>
                      <a:pt x="125" y="570"/>
                    </a:lnTo>
                    <a:lnTo>
                      <a:pt x="104" y="555"/>
                    </a:lnTo>
                    <a:lnTo>
                      <a:pt x="87" y="538"/>
                    </a:lnTo>
                    <a:lnTo>
                      <a:pt x="68" y="517"/>
                    </a:lnTo>
                    <a:lnTo>
                      <a:pt x="51" y="494"/>
                    </a:lnTo>
                    <a:lnTo>
                      <a:pt x="32" y="465"/>
                    </a:lnTo>
                    <a:lnTo>
                      <a:pt x="17" y="433"/>
                    </a:lnTo>
                    <a:lnTo>
                      <a:pt x="7" y="399"/>
                    </a:lnTo>
                    <a:lnTo>
                      <a:pt x="2" y="361"/>
                    </a:lnTo>
                    <a:lnTo>
                      <a:pt x="0" y="317"/>
                    </a:lnTo>
                    <a:lnTo>
                      <a:pt x="7" y="272"/>
                    </a:lnTo>
                    <a:lnTo>
                      <a:pt x="23" y="222"/>
                    </a:lnTo>
                    <a:lnTo>
                      <a:pt x="45" y="169"/>
                    </a:lnTo>
                    <a:lnTo>
                      <a:pt x="74" y="119"/>
                    </a:lnTo>
                    <a:lnTo>
                      <a:pt x="106" y="80"/>
                    </a:lnTo>
                    <a:lnTo>
                      <a:pt x="140" y="47"/>
                    </a:lnTo>
                    <a:lnTo>
                      <a:pt x="178" y="26"/>
                    </a:lnTo>
                    <a:lnTo>
                      <a:pt x="215" y="11"/>
                    </a:lnTo>
                    <a:lnTo>
                      <a:pt x="254" y="3"/>
                    </a:lnTo>
                    <a:lnTo>
                      <a:pt x="292" y="0"/>
                    </a:lnTo>
                    <a:lnTo>
                      <a:pt x="331" y="2"/>
                    </a:lnTo>
                    <a:lnTo>
                      <a:pt x="365" y="5"/>
                    </a:lnTo>
                    <a:lnTo>
                      <a:pt x="399" y="13"/>
                    </a:lnTo>
                    <a:lnTo>
                      <a:pt x="427" y="22"/>
                    </a:lnTo>
                    <a:lnTo>
                      <a:pt x="454" y="32"/>
                    </a:lnTo>
                    <a:lnTo>
                      <a:pt x="475" y="40"/>
                    </a:lnTo>
                    <a:lnTo>
                      <a:pt x="492" y="49"/>
                    </a:lnTo>
                    <a:lnTo>
                      <a:pt x="502" y="53"/>
                    </a:lnTo>
                    <a:lnTo>
                      <a:pt x="505" y="57"/>
                    </a:lnTo>
                    <a:lnTo>
                      <a:pt x="509" y="57"/>
                    </a:lnTo>
                    <a:lnTo>
                      <a:pt x="519" y="64"/>
                    </a:lnTo>
                    <a:lnTo>
                      <a:pt x="522" y="68"/>
                    </a:lnTo>
                    <a:lnTo>
                      <a:pt x="528" y="74"/>
                    </a:lnTo>
                    <a:lnTo>
                      <a:pt x="536" y="81"/>
                    </a:lnTo>
                    <a:lnTo>
                      <a:pt x="543" y="89"/>
                    </a:lnTo>
                    <a:lnTo>
                      <a:pt x="551" y="97"/>
                    </a:lnTo>
                    <a:lnTo>
                      <a:pt x="557" y="106"/>
                    </a:lnTo>
                    <a:lnTo>
                      <a:pt x="564" y="116"/>
                    </a:lnTo>
                    <a:lnTo>
                      <a:pt x="570" y="127"/>
                    </a:lnTo>
                    <a:lnTo>
                      <a:pt x="574" y="138"/>
                    </a:lnTo>
                    <a:lnTo>
                      <a:pt x="578" y="152"/>
                    </a:lnTo>
                    <a:lnTo>
                      <a:pt x="580" y="165"/>
                    </a:lnTo>
                    <a:lnTo>
                      <a:pt x="580" y="178"/>
                    </a:lnTo>
                    <a:lnTo>
                      <a:pt x="580" y="1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39" name="Freeform 75"/>
              <p:cNvSpPr>
                <a:spLocks/>
              </p:cNvSpPr>
              <p:nvPr/>
            </p:nvSpPr>
            <p:spPr bwMode="auto">
              <a:xfrm>
                <a:off x="3209" y="2238"/>
                <a:ext cx="357" cy="454"/>
              </a:xfrm>
              <a:custGeom>
                <a:avLst/>
                <a:gdLst>
                  <a:gd name="T0" fmla="*/ 338 w 714"/>
                  <a:gd name="T1" fmla="*/ 0 h 909"/>
                  <a:gd name="T2" fmla="*/ 340 w 714"/>
                  <a:gd name="T3" fmla="*/ 4 h 909"/>
                  <a:gd name="T4" fmla="*/ 346 w 714"/>
                  <a:gd name="T5" fmla="*/ 17 h 909"/>
                  <a:gd name="T6" fmla="*/ 355 w 714"/>
                  <a:gd name="T7" fmla="*/ 40 h 909"/>
                  <a:gd name="T8" fmla="*/ 367 w 714"/>
                  <a:gd name="T9" fmla="*/ 69 h 909"/>
                  <a:gd name="T10" fmla="*/ 380 w 714"/>
                  <a:gd name="T11" fmla="*/ 103 h 909"/>
                  <a:gd name="T12" fmla="*/ 395 w 714"/>
                  <a:gd name="T13" fmla="*/ 145 h 909"/>
                  <a:gd name="T14" fmla="*/ 412 w 714"/>
                  <a:gd name="T15" fmla="*/ 190 h 909"/>
                  <a:gd name="T16" fmla="*/ 431 w 714"/>
                  <a:gd name="T17" fmla="*/ 240 h 909"/>
                  <a:gd name="T18" fmla="*/ 448 w 714"/>
                  <a:gd name="T19" fmla="*/ 291 h 909"/>
                  <a:gd name="T20" fmla="*/ 465 w 714"/>
                  <a:gd name="T21" fmla="*/ 344 h 909"/>
                  <a:gd name="T22" fmla="*/ 483 w 714"/>
                  <a:gd name="T23" fmla="*/ 397 h 909"/>
                  <a:gd name="T24" fmla="*/ 498 w 714"/>
                  <a:gd name="T25" fmla="*/ 451 h 909"/>
                  <a:gd name="T26" fmla="*/ 511 w 714"/>
                  <a:gd name="T27" fmla="*/ 500 h 909"/>
                  <a:gd name="T28" fmla="*/ 522 w 714"/>
                  <a:gd name="T29" fmla="*/ 551 h 909"/>
                  <a:gd name="T30" fmla="*/ 532 w 714"/>
                  <a:gd name="T31" fmla="*/ 597 h 909"/>
                  <a:gd name="T32" fmla="*/ 538 w 714"/>
                  <a:gd name="T33" fmla="*/ 641 h 909"/>
                  <a:gd name="T34" fmla="*/ 479 w 714"/>
                  <a:gd name="T35" fmla="*/ 610 h 909"/>
                  <a:gd name="T36" fmla="*/ 351 w 714"/>
                  <a:gd name="T37" fmla="*/ 451 h 909"/>
                  <a:gd name="T38" fmla="*/ 446 w 714"/>
                  <a:gd name="T39" fmla="*/ 648 h 909"/>
                  <a:gd name="T40" fmla="*/ 714 w 714"/>
                  <a:gd name="T41" fmla="*/ 780 h 909"/>
                  <a:gd name="T42" fmla="*/ 713 w 714"/>
                  <a:gd name="T43" fmla="*/ 844 h 909"/>
                  <a:gd name="T44" fmla="*/ 694 w 714"/>
                  <a:gd name="T45" fmla="*/ 909 h 909"/>
                  <a:gd name="T46" fmla="*/ 330 w 714"/>
                  <a:gd name="T47" fmla="*/ 749 h 909"/>
                  <a:gd name="T48" fmla="*/ 173 w 714"/>
                  <a:gd name="T49" fmla="*/ 285 h 909"/>
                  <a:gd name="T50" fmla="*/ 0 w 714"/>
                  <a:gd name="T51" fmla="*/ 236 h 909"/>
                  <a:gd name="T52" fmla="*/ 0 w 714"/>
                  <a:gd name="T53" fmla="*/ 234 h 909"/>
                  <a:gd name="T54" fmla="*/ 5 w 714"/>
                  <a:gd name="T55" fmla="*/ 228 h 909"/>
                  <a:gd name="T56" fmla="*/ 15 w 714"/>
                  <a:gd name="T57" fmla="*/ 219 h 909"/>
                  <a:gd name="T58" fmla="*/ 26 w 714"/>
                  <a:gd name="T59" fmla="*/ 205 h 909"/>
                  <a:gd name="T60" fmla="*/ 40 w 714"/>
                  <a:gd name="T61" fmla="*/ 188 h 909"/>
                  <a:gd name="T62" fmla="*/ 59 w 714"/>
                  <a:gd name="T63" fmla="*/ 173 h 909"/>
                  <a:gd name="T64" fmla="*/ 78 w 714"/>
                  <a:gd name="T65" fmla="*/ 154 h 909"/>
                  <a:gd name="T66" fmla="*/ 102 w 714"/>
                  <a:gd name="T67" fmla="*/ 135 h 909"/>
                  <a:gd name="T68" fmla="*/ 125 w 714"/>
                  <a:gd name="T69" fmla="*/ 114 h 909"/>
                  <a:gd name="T70" fmla="*/ 152 w 714"/>
                  <a:gd name="T71" fmla="*/ 95 h 909"/>
                  <a:gd name="T72" fmla="*/ 180 w 714"/>
                  <a:gd name="T73" fmla="*/ 74 h 909"/>
                  <a:gd name="T74" fmla="*/ 211 w 714"/>
                  <a:gd name="T75" fmla="*/ 55 h 909"/>
                  <a:gd name="T76" fmla="*/ 239 w 714"/>
                  <a:gd name="T77" fmla="*/ 38 h 909"/>
                  <a:gd name="T78" fmla="*/ 273 w 714"/>
                  <a:gd name="T79" fmla="*/ 23 h 909"/>
                  <a:gd name="T80" fmla="*/ 306 w 714"/>
                  <a:gd name="T81" fmla="*/ 10 h 909"/>
                  <a:gd name="T82" fmla="*/ 338 w 714"/>
                  <a:gd name="T83" fmla="*/ 0 h 909"/>
                  <a:gd name="T84" fmla="*/ 338 w 714"/>
                  <a:gd name="T85" fmla="*/ 0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14" h="909">
                    <a:moveTo>
                      <a:pt x="338" y="0"/>
                    </a:moveTo>
                    <a:lnTo>
                      <a:pt x="340" y="4"/>
                    </a:lnTo>
                    <a:lnTo>
                      <a:pt x="346" y="17"/>
                    </a:lnTo>
                    <a:lnTo>
                      <a:pt x="355" y="40"/>
                    </a:lnTo>
                    <a:lnTo>
                      <a:pt x="367" y="69"/>
                    </a:lnTo>
                    <a:lnTo>
                      <a:pt x="380" y="103"/>
                    </a:lnTo>
                    <a:lnTo>
                      <a:pt x="395" y="145"/>
                    </a:lnTo>
                    <a:lnTo>
                      <a:pt x="412" y="190"/>
                    </a:lnTo>
                    <a:lnTo>
                      <a:pt x="431" y="240"/>
                    </a:lnTo>
                    <a:lnTo>
                      <a:pt x="448" y="291"/>
                    </a:lnTo>
                    <a:lnTo>
                      <a:pt x="465" y="344"/>
                    </a:lnTo>
                    <a:lnTo>
                      <a:pt x="483" y="397"/>
                    </a:lnTo>
                    <a:lnTo>
                      <a:pt x="498" y="451"/>
                    </a:lnTo>
                    <a:lnTo>
                      <a:pt x="511" y="500"/>
                    </a:lnTo>
                    <a:lnTo>
                      <a:pt x="522" y="551"/>
                    </a:lnTo>
                    <a:lnTo>
                      <a:pt x="532" y="597"/>
                    </a:lnTo>
                    <a:lnTo>
                      <a:pt x="538" y="641"/>
                    </a:lnTo>
                    <a:lnTo>
                      <a:pt x="479" y="610"/>
                    </a:lnTo>
                    <a:lnTo>
                      <a:pt x="351" y="451"/>
                    </a:lnTo>
                    <a:lnTo>
                      <a:pt x="446" y="648"/>
                    </a:lnTo>
                    <a:lnTo>
                      <a:pt x="714" y="780"/>
                    </a:lnTo>
                    <a:lnTo>
                      <a:pt x="713" y="844"/>
                    </a:lnTo>
                    <a:lnTo>
                      <a:pt x="694" y="909"/>
                    </a:lnTo>
                    <a:lnTo>
                      <a:pt x="330" y="749"/>
                    </a:lnTo>
                    <a:lnTo>
                      <a:pt x="173" y="285"/>
                    </a:lnTo>
                    <a:lnTo>
                      <a:pt x="0" y="236"/>
                    </a:lnTo>
                    <a:lnTo>
                      <a:pt x="0" y="234"/>
                    </a:lnTo>
                    <a:lnTo>
                      <a:pt x="5" y="228"/>
                    </a:lnTo>
                    <a:lnTo>
                      <a:pt x="15" y="219"/>
                    </a:lnTo>
                    <a:lnTo>
                      <a:pt x="26" y="205"/>
                    </a:lnTo>
                    <a:lnTo>
                      <a:pt x="40" y="188"/>
                    </a:lnTo>
                    <a:lnTo>
                      <a:pt x="59" y="173"/>
                    </a:lnTo>
                    <a:lnTo>
                      <a:pt x="78" y="154"/>
                    </a:lnTo>
                    <a:lnTo>
                      <a:pt x="102" y="135"/>
                    </a:lnTo>
                    <a:lnTo>
                      <a:pt x="125" y="114"/>
                    </a:lnTo>
                    <a:lnTo>
                      <a:pt x="152" y="95"/>
                    </a:lnTo>
                    <a:lnTo>
                      <a:pt x="180" y="74"/>
                    </a:lnTo>
                    <a:lnTo>
                      <a:pt x="211" y="55"/>
                    </a:lnTo>
                    <a:lnTo>
                      <a:pt x="239" y="38"/>
                    </a:lnTo>
                    <a:lnTo>
                      <a:pt x="273" y="23"/>
                    </a:lnTo>
                    <a:lnTo>
                      <a:pt x="306" y="10"/>
                    </a:lnTo>
                    <a:lnTo>
                      <a:pt x="338" y="0"/>
                    </a:ln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E3C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40" name="Freeform 76"/>
              <p:cNvSpPr>
                <a:spLocks/>
              </p:cNvSpPr>
              <p:nvPr/>
            </p:nvSpPr>
            <p:spPr bwMode="auto">
              <a:xfrm>
                <a:off x="3209" y="2356"/>
                <a:ext cx="299" cy="597"/>
              </a:xfrm>
              <a:custGeom>
                <a:avLst/>
                <a:gdLst>
                  <a:gd name="T0" fmla="*/ 0 w 599"/>
                  <a:gd name="T1" fmla="*/ 0 h 1194"/>
                  <a:gd name="T2" fmla="*/ 104 w 599"/>
                  <a:gd name="T3" fmla="*/ 798 h 1194"/>
                  <a:gd name="T4" fmla="*/ 64 w 599"/>
                  <a:gd name="T5" fmla="*/ 899 h 1194"/>
                  <a:gd name="T6" fmla="*/ 97 w 599"/>
                  <a:gd name="T7" fmla="*/ 956 h 1194"/>
                  <a:gd name="T8" fmla="*/ 21 w 599"/>
                  <a:gd name="T9" fmla="*/ 1194 h 1194"/>
                  <a:gd name="T10" fmla="*/ 268 w 599"/>
                  <a:gd name="T11" fmla="*/ 1194 h 1194"/>
                  <a:gd name="T12" fmla="*/ 325 w 599"/>
                  <a:gd name="T13" fmla="*/ 983 h 1194"/>
                  <a:gd name="T14" fmla="*/ 266 w 599"/>
                  <a:gd name="T15" fmla="*/ 873 h 1194"/>
                  <a:gd name="T16" fmla="*/ 325 w 599"/>
                  <a:gd name="T17" fmla="*/ 810 h 1194"/>
                  <a:gd name="T18" fmla="*/ 329 w 599"/>
                  <a:gd name="T19" fmla="*/ 747 h 1194"/>
                  <a:gd name="T20" fmla="*/ 597 w 599"/>
                  <a:gd name="T21" fmla="*/ 838 h 1194"/>
                  <a:gd name="T22" fmla="*/ 599 w 599"/>
                  <a:gd name="T23" fmla="*/ 722 h 1194"/>
                  <a:gd name="T24" fmla="*/ 99 w 599"/>
                  <a:gd name="T25" fmla="*/ 55 h 1194"/>
                  <a:gd name="T26" fmla="*/ 0 w 599"/>
                  <a:gd name="T27" fmla="*/ 0 h 1194"/>
                  <a:gd name="T28" fmla="*/ 0 w 599"/>
                  <a:gd name="T29" fmla="*/ 0 h 1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99" h="1194">
                    <a:moveTo>
                      <a:pt x="0" y="0"/>
                    </a:moveTo>
                    <a:lnTo>
                      <a:pt x="104" y="798"/>
                    </a:lnTo>
                    <a:lnTo>
                      <a:pt x="64" y="899"/>
                    </a:lnTo>
                    <a:lnTo>
                      <a:pt x="97" y="956"/>
                    </a:lnTo>
                    <a:lnTo>
                      <a:pt x="21" y="1194"/>
                    </a:lnTo>
                    <a:lnTo>
                      <a:pt x="268" y="1194"/>
                    </a:lnTo>
                    <a:lnTo>
                      <a:pt x="325" y="983"/>
                    </a:lnTo>
                    <a:lnTo>
                      <a:pt x="266" y="873"/>
                    </a:lnTo>
                    <a:lnTo>
                      <a:pt x="325" y="810"/>
                    </a:lnTo>
                    <a:lnTo>
                      <a:pt x="329" y="747"/>
                    </a:lnTo>
                    <a:lnTo>
                      <a:pt x="597" y="838"/>
                    </a:lnTo>
                    <a:lnTo>
                      <a:pt x="599" y="722"/>
                    </a:lnTo>
                    <a:lnTo>
                      <a:pt x="99" y="5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A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41" name="Freeform 77"/>
              <p:cNvSpPr>
                <a:spLocks/>
              </p:cNvSpPr>
              <p:nvPr/>
            </p:nvSpPr>
            <p:spPr bwMode="auto">
              <a:xfrm>
                <a:off x="3194" y="3669"/>
                <a:ext cx="76" cy="170"/>
              </a:xfrm>
              <a:custGeom>
                <a:avLst/>
                <a:gdLst>
                  <a:gd name="T0" fmla="*/ 50 w 152"/>
                  <a:gd name="T1" fmla="*/ 0 h 340"/>
                  <a:gd name="T2" fmla="*/ 48 w 152"/>
                  <a:gd name="T3" fmla="*/ 2 h 340"/>
                  <a:gd name="T4" fmla="*/ 48 w 152"/>
                  <a:gd name="T5" fmla="*/ 9 h 340"/>
                  <a:gd name="T6" fmla="*/ 48 w 152"/>
                  <a:gd name="T7" fmla="*/ 19 h 340"/>
                  <a:gd name="T8" fmla="*/ 48 w 152"/>
                  <a:gd name="T9" fmla="*/ 32 h 340"/>
                  <a:gd name="T10" fmla="*/ 48 w 152"/>
                  <a:gd name="T11" fmla="*/ 45 h 340"/>
                  <a:gd name="T12" fmla="*/ 50 w 152"/>
                  <a:gd name="T13" fmla="*/ 60 h 340"/>
                  <a:gd name="T14" fmla="*/ 54 w 152"/>
                  <a:gd name="T15" fmla="*/ 74 h 340"/>
                  <a:gd name="T16" fmla="*/ 57 w 152"/>
                  <a:gd name="T17" fmla="*/ 87 h 340"/>
                  <a:gd name="T18" fmla="*/ 61 w 152"/>
                  <a:gd name="T19" fmla="*/ 99 h 340"/>
                  <a:gd name="T20" fmla="*/ 67 w 152"/>
                  <a:gd name="T21" fmla="*/ 104 h 340"/>
                  <a:gd name="T22" fmla="*/ 74 w 152"/>
                  <a:gd name="T23" fmla="*/ 108 h 340"/>
                  <a:gd name="T24" fmla="*/ 86 w 152"/>
                  <a:gd name="T25" fmla="*/ 106 h 340"/>
                  <a:gd name="T26" fmla="*/ 97 w 152"/>
                  <a:gd name="T27" fmla="*/ 97 h 340"/>
                  <a:gd name="T28" fmla="*/ 112 w 152"/>
                  <a:gd name="T29" fmla="*/ 79 h 340"/>
                  <a:gd name="T30" fmla="*/ 130 w 152"/>
                  <a:gd name="T31" fmla="*/ 57 h 340"/>
                  <a:gd name="T32" fmla="*/ 152 w 152"/>
                  <a:gd name="T33" fmla="*/ 24 h 340"/>
                  <a:gd name="T34" fmla="*/ 152 w 152"/>
                  <a:gd name="T35" fmla="*/ 24 h 340"/>
                  <a:gd name="T36" fmla="*/ 152 w 152"/>
                  <a:gd name="T37" fmla="*/ 30 h 340"/>
                  <a:gd name="T38" fmla="*/ 152 w 152"/>
                  <a:gd name="T39" fmla="*/ 40 h 340"/>
                  <a:gd name="T40" fmla="*/ 152 w 152"/>
                  <a:gd name="T41" fmla="*/ 53 h 340"/>
                  <a:gd name="T42" fmla="*/ 150 w 152"/>
                  <a:gd name="T43" fmla="*/ 66 h 340"/>
                  <a:gd name="T44" fmla="*/ 149 w 152"/>
                  <a:gd name="T45" fmla="*/ 83 h 340"/>
                  <a:gd name="T46" fmla="*/ 145 w 152"/>
                  <a:gd name="T47" fmla="*/ 102 h 340"/>
                  <a:gd name="T48" fmla="*/ 143 w 152"/>
                  <a:gd name="T49" fmla="*/ 125 h 340"/>
                  <a:gd name="T50" fmla="*/ 135 w 152"/>
                  <a:gd name="T51" fmla="*/ 148 h 340"/>
                  <a:gd name="T52" fmla="*/ 128 w 152"/>
                  <a:gd name="T53" fmla="*/ 173 h 340"/>
                  <a:gd name="T54" fmla="*/ 118 w 152"/>
                  <a:gd name="T55" fmla="*/ 199 h 340"/>
                  <a:gd name="T56" fmla="*/ 109 w 152"/>
                  <a:gd name="T57" fmla="*/ 228 h 340"/>
                  <a:gd name="T58" fmla="*/ 95 w 152"/>
                  <a:gd name="T59" fmla="*/ 254 h 340"/>
                  <a:gd name="T60" fmla="*/ 78 w 152"/>
                  <a:gd name="T61" fmla="*/ 283 h 340"/>
                  <a:gd name="T62" fmla="*/ 61 w 152"/>
                  <a:gd name="T63" fmla="*/ 311 h 340"/>
                  <a:gd name="T64" fmla="*/ 38 w 152"/>
                  <a:gd name="T65" fmla="*/ 340 h 340"/>
                  <a:gd name="T66" fmla="*/ 36 w 152"/>
                  <a:gd name="T67" fmla="*/ 336 h 340"/>
                  <a:gd name="T68" fmla="*/ 35 w 152"/>
                  <a:gd name="T69" fmla="*/ 332 h 340"/>
                  <a:gd name="T70" fmla="*/ 29 w 152"/>
                  <a:gd name="T71" fmla="*/ 323 h 340"/>
                  <a:gd name="T72" fmla="*/ 25 w 152"/>
                  <a:gd name="T73" fmla="*/ 311 h 340"/>
                  <a:gd name="T74" fmla="*/ 19 w 152"/>
                  <a:gd name="T75" fmla="*/ 296 h 340"/>
                  <a:gd name="T76" fmla="*/ 14 w 152"/>
                  <a:gd name="T77" fmla="*/ 281 h 340"/>
                  <a:gd name="T78" fmla="*/ 8 w 152"/>
                  <a:gd name="T79" fmla="*/ 262 h 340"/>
                  <a:gd name="T80" fmla="*/ 6 w 152"/>
                  <a:gd name="T81" fmla="*/ 241 h 340"/>
                  <a:gd name="T82" fmla="*/ 0 w 152"/>
                  <a:gd name="T83" fmla="*/ 214 h 340"/>
                  <a:gd name="T84" fmla="*/ 0 w 152"/>
                  <a:gd name="T85" fmla="*/ 190 h 340"/>
                  <a:gd name="T86" fmla="*/ 0 w 152"/>
                  <a:gd name="T87" fmla="*/ 161 h 340"/>
                  <a:gd name="T88" fmla="*/ 2 w 152"/>
                  <a:gd name="T89" fmla="*/ 133 h 340"/>
                  <a:gd name="T90" fmla="*/ 8 w 152"/>
                  <a:gd name="T91" fmla="*/ 100 h 340"/>
                  <a:gd name="T92" fmla="*/ 17 w 152"/>
                  <a:gd name="T93" fmla="*/ 68 h 340"/>
                  <a:gd name="T94" fmla="*/ 31 w 152"/>
                  <a:gd name="T95" fmla="*/ 34 h 340"/>
                  <a:gd name="T96" fmla="*/ 50 w 152"/>
                  <a:gd name="T97" fmla="*/ 0 h 340"/>
                  <a:gd name="T98" fmla="*/ 50 w 152"/>
                  <a:gd name="T99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2" h="340">
                    <a:moveTo>
                      <a:pt x="50" y="0"/>
                    </a:moveTo>
                    <a:lnTo>
                      <a:pt x="48" y="2"/>
                    </a:lnTo>
                    <a:lnTo>
                      <a:pt x="48" y="9"/>
                    </a:lnTo>
                    <a:lnTo>
                      <a:pt x="48" y="19"/>
                    </a:lnTo>
                    <a:lnTo>
                      <a:pt x="48" y="32"/>
                    </a:lnTo>
                    <a:lnTo>
                      <a:pt x="48" y="45"/>
                    </a:lnTo>
                    <a:lnTo>
                      <a:pt x="50" y="60"/>
                    </a:lnTo>
                    <a:lnTo>
                      <a:pt x="54" y="74"/>
                    </a:lnTo>
                    <a:lnTo>
                      <a:pt x="57" y="87"/>
                    </a:lnTo>
                    <a:lnTo>
                      <a:pt x="61" y="99"/>
                    </a:lnTo>
                    <a:lnTo>
                      <a:pt x="67" y="104"/>
                    </a:lnTo>
                    <a:lnTo>
                      <a:pt x="74" y="108"/>
                    </a:lnTo>
                    <a:lnTo>
                      <a:pt x="86" y="106"/>
                    </a:lnTo>
                    <a:lnTo>
                      <a:pt x="97" y="97"/>
                    </a:lnTo>
                    <a:lnTo>
                      <a:pt x="112" y="79"/>
                    </a:lnTo>
                    <a:lnTo>
                      <a:pt x="130" y="57"/>
                    </a:lnTo>
                    <a:lnTo>
                      <a:pt x="152" y="24"/>
                    </a:lnTo>
                    <a:lnTo>
                      <a:pt x="152" y="24"/>
                    </a:lnTo>
                    <a:lnTo>
                      <a:pt x="152" y="30"/>
                    </a:lnTo>
                    <a:lnTo>
                      <a:pt x="152" y="40"/>
                    </a:lnTo>
                    <a:lnTo>
                      <a:pt x="152" y="53"/>
                    </a:lnTo>
                    <a:lnTo>
                      <a:pt x="150" y="66"/>
                    </a:lnTo>
                    <a:lnTo>
                      <a:pt x="149" y="83"/>
                    </a:lnTo>
                    <a:lnTo>
                      <a:pt x="145" y="102"/>
                    </a:lnTo>
                    <a:lnTo>
                      <a:pt x="143" y="125"/>
                    </a:lnTo>
                    <a:lnTo>
                      <a:pt x="135" y="148"/>
                    </a:lnTo>
                    <a:lnTo>
                      <a:pt x="128" y="173"/>
                    </a:lnTo>
                    <a:lnTo>
                      <a:pt x="118" y="199"/>
                    </a:lnTo>
                    <a:lnTo>
                      <a:pt x="109" y="228"/>
                    </a:lnTo>
                    <a:lnTo>
                      <a:pt x="95" y="254"/>
                    </a:lnTo>
                    <a:lnTo>
                      <a:pt x="78" y="283"/>
                    </a:lnTo>
                    <a:lnTo>
                      <a:pt x="61" y="311"/>
                    </a:lnTo>
                    <a:lnTo>
                      <a:pt x="38" y="340"/>
                    </a:lnTo>
                    <a:lnTo>
                      <a:pt x="36" y="336"/>
                    </a:lnTo>
                    <a:lnTo>
                      <a:pt x="35" y="332"/>
                    </a:lnTo>
                    <a:lnTo>
                      <a:pt x="29" y="323"/>
                    </a:lnTo>
                    <a:lnTo>
                      <a:pt x="25" y="311"/>
                    </a:lnTo>
                    <a:lnTo>
                      <a:pt x="19" y="296"/>
                    </a:lnTo>
                    <a:lnTo>
                      <a:pt x="14" y="281"/>
                    </a:lnTo>
                    <a:lnTo>
                      <a:pt x="8" y="262"/>
                    </a:lnTo>
                    <a:lnTo>
                      <a:pt x="6" y="241"/>
                    </a:lnTo>
                    <a:lnTo>
                      <a:pt x="0" y="214"/>
                    </a:lnTo>
                    <a:lnTo>
                      <a:pt x="0" y="190"/>
                    </a:lnTo>
                    <a:lnTo>
                      <a:pt x="0" y="161"/>
                    </a:lnTo>
                    <a:lnTo>
                      <a:pt x="2" y="133"/>
                    </a:lnTo>
                    <a:lnTo>
                      <a:pt x="8" y="100"/>
                    </a:lnTo>
                    <a:lnTo>
                      <a:pt x="17" y="68"/>
                    </a:lnTo>
                    <a:lnTo>
                      <a:pt x="31" y="34"/>
                    </a:lnTo>
                    <a:lnTo>
                      <a:pt x="50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42" name="Freeform 78"/>
              <p:cNvSpPr>
                <a:spLocks/>
              </p:cNvSpPr>
              <p:nvPr/>
            </p:nvSpPr>
            <p:spPr bwMode="auto">
              <a:xfrm>
                <a:off x="3610" y="3738"/>
                <a:ext cx="153" cy="101"/>
              </a:xfrm>
              <a:custGeom>
                <a:avLst/>
                <a:gdLst>
                  <a:gd name="T0" fmla="*/ 36 w 306"/>
                  <a:gd name="T1" fmla="*/ 0 h 202"/>
                  <a:gd name="T2" fmla="*/ 36 w 306"/>
                  <a:gd name="T3" fmla="*/ 0 h 202"/>
                  <a:gd name="T4" fmla="*/ 40 w 306"/>
                  <a:gd name="T5" fmla="*/ 8 h 202"/>
                  <a:gd name="T6" fmla="*/ 40 w 306"/>
                  <a:gd name="T7" fmla="*/ 10 h 202"/>
                  <a:gd name="T8" fmla="*/ 44 w 306"/>
                  <a:gd name="T9" fmla="*/ 16 h 202"/>
                  <a:gd name="T10" fmla="*/ 47 w 306"/>
                  <a:gd name="T11" fmla="*/ 23 h 202"/>
                  <a:gd name="T12" fmla="*/ 53 w 306"/>
                  <a:gd name="T13" fmla="*/ 29 h 202"/>
                  <a:gd name="T14" fmla="*/ 59 w 306"/>
                  <a:gd name="T15" fmla="*/ 35 h 202"/>
                  <a:gd name="T16" fmla="*/ 66 w 306"/>
                  <a:gd name="T17" fmla="*/ 40 h 202"/>
                  <a:gd name="T18" fmla="*/ 78 w 306"/>
                  <a:gd name="T19" fmla="*/ 48 h 202"/>
                  <a:gd name="T20" fmla="*/ 89 w 306"/>
                  <a:gd name="T21" fmla="*/ 56 h 202"/>
                  <a:gd name="T22" fmla="*/ 101 w 306"/>
                  <a:gd name="T23" fmla="*/ 63 h 202"/>
                  <a:gd name="T24" fmla="*/ 116 w 306"/>
                  <a:gd name="T25" fmla="*/ 71 h 202"/>
                  <a:gd name="T26" fmla="*/ 133 w 306"/>
                  <a:gd name="T27" fmla="*/ 76 h 202"/>
                  <a:gd name="T28" fmla="*/ 154 w 306"/>
                  <a:gd name="T29" fmla="*/ 84 h 202"/>
                  <a:gd name="T30" fmla="*/ 306 w 306"/>
                  <a:gd name="T31" fmla="*/ 172 h 202"/>
                  <a:gd name="T32" fmla="*/ 302 w 306"/>
                  <a:gd name="T33" fmla="*/ 196 h 202"/>
                  <a:gd name="T34" fmla="*/ 163 w 306"/>
                  <a:gd name="T35" fmla="*/ 198 h 202"/>
                  <a:gd name="T36" fmla="*/ 72 w 306"/>
                  <a:gd name="T37" fmla="*/ 134 h 202"/>
                  <a:gd name="T38" fmla="*/ 72 w 306"/>
                  <a:gd name="T39" fmla="*/ 202 h 202"/>
                  <a:gd name="T40" fmla="*/ 36 w 306"/>
                  <a:gd name="T41" fmla="*/ 202 h 202"/>
                  <a:gd name="T42" fmla="*/ 30 w 306"/>
                  <a:gd name="T43" fmla="*/ 111 h 202"/>
                  <a:gd name="T44" fmla="*/ 27 w 306"/>
                  <a:gd name="T45" fmla="*/ 109 h 202"/>
                  <a:gd name="T46" fmla="*/ 19 w 306"/>
                  <a:gd name="T47" fmla="*/ 103 h 202"/>
                  <a:gd name="T48" fmla="*/ 15 w 306"/>
                  <a:gd name="T49" fmla="*/ 97 h 202"/>
                  <a:gd name="T50" fmla="*/ 11 w 306"/>
                  <a:gd name="T51" fmla="*/ 94 h 202"/>
                  <a:gd name="T52" fmla="*/ 8 w 306"/>
                  <a:gd name="T53" fmla="*/ 86 h 202"/>
                  <a:gd name="T54" fmla="*/ 4 w 306"/>
                  <a:gd name="T55" fmla="*/ 80 h 202"/>
                  <a:gd name="T56" fmla="*/ 2 w 306"/>
                  <a:gd name="T57" fmla="*/ 71 h 202"/>
                  <a:gd name="T58" fmla="*/ 0 w 306"/>
                  <a:gd name="T59" fmla="*/ 63 h 202"/>
                  <a:gd name="T60" fmla="*/ 0 w 306"/>
                  <a:gd name="T61" fmla="*/ 54 h 202"/>
                  <a:gd name="T62" fmla="*/ 4 w 306"/>
                  <a:gd name="T63" fmla="*/ 44 h 202"/>
                  <a:gd name="T64" fmla="*/ 8 w 306"/>
                  <a:gd name="T65" fmla="*/ 33 h 202"/>
                  <a:gd name="T66" fmla="*/ 15 w 306"/>
                  <a:gd name="T67" fmla="*/ 23 h 202"/>
                  <a:gd name="T68" fmla="*/ 25 w 306"/>
                  <a:gd name="T69" fmla="*/ 10 h 202"/>
                  <a:gd name="T70" fmla="*/ 36 w 306"/>
                  <a:gd name="T71" fmla="*/ 0 h 202"/>
                  <a:gd name="T72" fmla="*/ 36 w 306"/>
                  <a:gd name="T73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06" h="202">
                    <a:moveTo>
                      <a:pt x="36" y="0"/>
                    </a:moveTo>
                    <a:lnTo>
                      <a:pt x="36" y="0"/>
                    </a:lnTo>
                    <a:lnTo>
                      <a:pt x="40" y="8"/>
                    </a:lnTo>
                    <a:lnTo>
                      <a:pt x="40" y="10"/>
                    </a:lnTo>
                    <a:lnTo>
                      <a:pt x="44" y="16"/>
                    </a:lnTo>
                    <a:lnTo>
                      <a:pt x="47" y="23"/>
                    </a:lnTo>
                    <a:lnTo>
                      <a:pt x="53" y="29"/>
                    </a:lnTo>
                    <a:lnTo>
                      <a:pt x="59" y="35"/>
                    </a:lnTo>
                    <a:lnTo>
                      <a:pt x="66" y="40"/>
                    </a:lnTo>
                    <a:lnTo>
                      <a:pt x="78" y="48"/>
                    </a:lnTo>
                    <a:lnTo>
                      <a:pt x="89" y="56"/>
                    </a:lnTo>
                    <a:lnTo>
                      <a:pt x="101" y="63"/>
                    </a:lnTo>
                    <a:lnTo>
                      <a:pt x="116" y="71"/>
                    </a:lnTo>
                    <a:lnTo>
                      <a:pt x="133" y="76"/>
                    </a:lnTo>
                    <a:lnTo>
                      <a:pt x="154" y="84"/>
                    </a:lnTo>
                    <a:lnTo>
                      <a:pt x="306" y="172"/>
                    </a:lnTo>
                    <a:lnTo>
                      <a:pt x="302" y="196"/>
                    </a:lnTo>
                    <a:lnTo>
                      <a:pt x="163" y="198"/>
                    </a:lnTo>
                    <a:lnTo>
                      <a:pt x="72" y="134"/>
                    </a:lnTo>
                    <a:lnTo>
                      <a:pt x="72" y="202"/>
                    </a:lnTo>
                    <a:lnTo>
                      <a:pt x="36" y="202"/>
                    </a:lnTo>
                    <a:lnTo>
                      <a:pt x="30" y="111"/>
                    </a:lnTo>
                    <a:lnTo>
                      <a:pt x="27" y="109"/>
                    </a:lnTo>
                    <a:lnTo>
                      <a:pt x="19" y="103"/>
                    </a:lnTo>
                    <a:lnTo>
                      <a:pt x="15" y="97"/>
                    </a:lnTo>
                    <a:lnTo>
                      <a:pt x="11" y="94"/>
                    </a:lnTo>
                    <a:lnTo>
                      <a:pt x="8" y="86"/>
                    </a:lnTo>
                    <a:lnTo>
                      <a:pt x="4" y="80"/>
                    </a:lnTo>
                    <a:lnTo>
                      <a:pt x="2" y="71"/>
                    </a:lnTo>
                    <a:lnTo>
                      <a:pt x="0" y="63"/>
                    </a:lnTo>
                    <a:lnTo>
                      <a:pt x="0" y="54"/>
                    </a:lnTo>
                    <a:lnTo>
                      <a:pt x="4" y="44"/>
                    </a:lnTo>
                    <a:lnTo>
                      <a:pt x="8" y="33"/>
                    </a:lnTo>
                    <a:lnTo>
                      <a:pt x="15" y="23"/>
                    </a:lnTo>
                    <a:lnTo>
                      <a:pt x="25" y="1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43" name="Rectangle 79"/>
              <p:cNvSpPr>
                <a:spLocks noChangeArrowheads="1"/>
              </p:cNvSpPr>
              <p:nvPr/>
            </p:nvSpPr>
            <p:spPr bwMode="auto">
              <a:xfrm>
                <a:off x="2827" y="3808"/>
                <a:ext cx="169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PT" altLang="pt-BR" sz="2800">
                    <a:solidFill>
                      <a:srgbClr val="FFFF00"/>
                    </a:solidFill>
                  </a:rPr>
                  <a:t> </a:t>
                </a:r>
                <a:r>
                  <a:rPr lang="pt-PT" altLang="pt-BR" sz="3200" b="1">
                    <a:solidFill>
                      <a:srgbClr val="000099"/>
                    </a:solidFill>
                  </a:rPr>
                  <a:t>FRONTALIDADE</a:t>
                </a:r>
              </a:p>
            </p:txBody>
          </p:sp>
        </p:grpSp>
      </p:grpSp>
      <p:grpSp>
        <p:nvGrpSpPr>
          <p:cNvPr id="62544" name="Group 80"/>
          <p:cNvGrpSpPr>
            <a:grpSpLocks/>
          </p:cNvGrpSpPr>
          <p:nvPr/>
        </p:nvGrpSpPr>
        <p:grpSpPr bwMode="auto">
          <a:xfrm>
            <a:off x="7680326" y="1557338"/>
            <a:ext cx="2763745" cy="2825670"/>
            <a:chOff x="4944" y="1584"/>
            <a:chExt cx="1084" cy="1352"/>
          </a:xfrm>
        </p:grpSpPr>
        <p:pic>
          <p:nvPicPr>
            <p:cNvPr id="62545" name="Picture 81" descr="BS02064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1584"/>
              <a:ext cx="1084" cy="1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546" name="Rectangle 82"/>
            <p:cNvSpPr>
              <a:spLocks noChangeArrowheads="1"/>
            </p:cNvSpPr>
            <p:nvPr/>
          </p:nvSpPr>
          <p:spPr bwMode="auto">
            <a:xfrm>
              <a:off x="5330" y="2656"/>
              <a:ext cx="687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PT" altLang="pt-BR" sz="2000">
                  <a:solidFill>
                    <a:srgbClr val="FFFF00"/>
                  </a:solidFill>
                </a:rPr>
                <a:t> </a:t>
              </a:r>
              <a:r>
                <a:rPr lang="pt-PT" altLang="pt-BR" sz="3200" b="1">
                  <a:solidFill>
                    <a:srgbClr val="FF3300"/>
                  </a:solidFill>
                </a:rPr>
                <a:t>CLAREZA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810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902" y="0"/>
            <a:ext cx="6161657" cy="696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750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992313" y="981076"/>
            <a:ext cx="530860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b="1">
                <a:solidFill>
                  <a:srgbClr val="FF0000"/>
                </a:solidFill>
              </a:rPr>
              <a:t>AUTOCONTROLE: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432175" y="3068639"/>
            <a:ext cx="1841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pt-PT" altLang="pt-BR" sz="4000">
              <a:solidFill>
                <a:srgbClr val="000099"/>
              </a:solidFill>
            </a:endParaRPr>
          </a:p>
          <a:p>
            <a:pPr eaLnBrk="1" hangingPunct="1"/>
            <a:endParaRPr lang="pt-PT" altLang="pt-BR" sz="4000">
              <a:solidFill>
                <a:srgbClr val="000099"/>
              </a:solidFill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992314" y="1916113"/>
            <a:ext cx="7559675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/>
            <a:endParaRPr lang="pt-PT" altLang="pt-BR" sz="2800" b="1">
              <a:solidFill>
                <a:srgbClr val="000099"/>
              </a:solidFill>
            </a:endParaRPr>
          </a:p>
          <a:p>
            <a:pPr algn="just" eaLnBrk="1" hangingPunct="1"/>
            <a:r>
              <a:rPr lang="pt-PT" altLang="pt-BR" sz="2800" b="1">
                <a:solidFill>
                  <a:srgbClr val="000099"/>
                </a:solidFill>
              </a:rPr>
              <a:t>- DOMINAR A IMPULSIVIDADE;</a:t>
            </a:r>
          </a:p>
          <a:p>
            <a:pPr algn="just" eaLnBrk="1" hangingPunct="1"/>
            <a:endParaRPr lang="pt-PT" altLang="pt-BR" sz="2800" b="1">
              <a:solidFill>
                <a:srgbClr val="000099"/>
              </a:solidFill>
            </a:endParaRPr>
          </a:p>
          <a:p>
            <a:pPr algn="just" eaLnBrk="1" hangingPunct="1"/>
            <a:r>
              <a:rPr lang="en-US" altLang="pt-BR" sz="2800" b="1">
                <a:solidFill>
                  <a:srgbClr val="000099"/>
                </a:solidFill>
              </a:rPr>
              <a:t>- REDIRECIONAR A EMOÇÃO;</a:t>
            </a:r>
          </a:p>
          <a:p>
            <a:pPr algn="just" eaLnBrk="1" hangingPunct="1"/>
            <a:endParaRPr lang="en-US" altLang="pt-BR" sz="2800" b="1">
              <a:solidFill>
                <a:srgbClr val="000099"/>
              </a:solidFill>
            </a:endParaRPr>
          </a:p>
          <a:p>
            <a:pPr algn="just" eaLnBrk="1" hangingPunct="1"/>
            <a:r>
              <a:rPr lang="en-US" altLang="pt-BR" sz="2800" b="1">
                <a:solidFill>
                  <a:srgbClr val="000099"/>
                </a:solidFill>
              </a:rPr>
              <a:t>- ABERTURA A MUDANÇA;</a:t>
            </a:r>
          </a:p>
          <a:p>
            <a:pPr algn="just" eaLnBrk="1" hangingPunct="1"/>
            <a:endParaRPr lang="en-US" altLang="pt-BR" sz="2800" b="1">
              <a:solidFill>
                <a:srgbClr val="000099"/>
              </a:solidFill>
            </a:endParaRPr>
          </a:p>
          <a:p>
            <a:pPr algn="just" eaLnBrk="1" hangingPunct="1"/>
            <a:r>
              <a:rPr lang="en-US" altLang="pt-BR" sz="2800" b="1">
                <a:solidFill>
                  <a:srgbClr val="000099"/>
                </a:solidFill>
              </a:rPr>
              <a:t>- BEM-ESTAR NA AMBIGUIDADE (engolir sapos, dar o braço a torcer, ouvir os outros).</a:t>
            </a:r>
          </a:p>
        </p:txBody>
      </p:sp>
      <p:grpSp>
        <p:nvGrpSpPr>
          <p:cNvPr id="9222" name="Group 6"/>
          <p:cNvGrpSpPr>
            <a:grpSpLocks/>
          </p:cNvGrpSpPr>
          <p:nvPr/>
        </p:nvGrpSpPr>
        <p:grpSpPr bwMode="auto">
          <a:xfrm>
            <a:off x="7535863" y="549276"/>
            <a:ext cx="2952750" cy="4175125"/>
            <a:chOff x="4241" y="799"/>
            <a:chExt cx="1111" cy="1134"/>
          </a:xfrm>
        </p:grpSpPr>
        <p:sp>
          <p:nvSpPr>
            <p:cNvPr id="9223" name="Rectangle 7"/>
            <p:cNvSpPr>
              <a:spLocks noChangeArrowheads="1"/>
            </p:cNvSpPr>
            <p:nvPr/>
          </p:nvSpPr>
          <p:spPr bwMode="auto">
            <a:xfrm>
              <a:off x="4734" y="917"/>
              <a:ext cx="49" cy="8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auto">
            <a:xfrm>
              <a:off x="4537" y="1744"/>
              <a:ext cx="442" cy="189"/>
            </a:xfrm>
            <a:custGeom>
              <a:avLst/>
              <a:gdLst>
                <a:gd name="T0" fmla="*/ 812 w 812"/>
                <a:gd name="T1" fmla="*/ 289 h 289"/>
                <a:gd name="T2" fmla="*/ 808 w 812"/>
                <a:gd name="T3" fmla="*/ 258 h 289"/>
                <a:gd name="T4" fmla="*/ 799 w 812"/>
                <a:gd name="T5" fmla="*/ 230 h 289"/>
                <a:gd name="T6" fmla="*/ 788 w 812"/>
                <a:gd name="T7" fmla="*/ 203 h 289"/>
                <a:gd name="T8" fmla="*/ 773 w 812"/>
                <a:gd name="T9" fmla="*/ 176 h 289"/>
                <a:gd name="T10" fmla="*/ 755 w 812"/>
                <a:gd name="T11" fmla="*/ 151 h 289"/>
                <a:gd name="T12" fmla="*/ 734 w 812"/>
                <a:gd name="T13" fmla="*/ 127 h 289"/>
                <a:gd name="T14" fmla="*/ 711 w 812"/>
                <a:gd name="T15" fmla="*/ 105 h 289"/>
                <a:gd name="T16" fmla="*/ 684 w 812"/>
                <a:gd name="T17" fmla="*/ 84 h 289"/>
                <a:gd name="T18" fmla="*/ 655 w 812"/>
                <a:gd name="T19" fmla="*/ 65 h 289"/>
                <a:gd name="T20" fmla="*/ 626 w 812"/>
                <a:gd name="T21" fmla="*/ 49 h 289"/>
                <a:gd name="T22" fmla="*/ 592 w 812"/>
                <a:gd name="T23" fmla="*/ 35 h 289"/>
                <a:gd name="T24" fmla="*/ 559 w 812"/>
                <a:gd name="T25" fmla="*/ 22 h 289"/>
                <a:gd name="T26" fmla="*/ 522 w 812"/>
                <a:gd name="T27" fmla="*/ 13 h 289"/>
                <a:gd name="T28" fmla="*/ 485 w 812"/>
                <a:gd name="T29" fmla="*/ 6 h 289"/>
                <a:gd name="T30" fmla="*/ 446 w 812"/>
                <a:gd name="T31" fmla="*/ 1 h 289"/>
                <a:gd name="T32" fmla="*/ 407 w 812"/>
                <a:gd name="T33" fmla="*/ 0 h 289"/>
                <a:gd name="T34" fmla="*/ 366 w 812"/>
                <a:gd name="T35" fmla="*/ 1 h 289"/>
                <a:gd name="T36" fmla="*/ 328 w 812"/>
                <a:gd name="T37" fmla="*/ 6 h 289"/>
                <a:gd name="T38" fmla="*/ 290 w 812"/>
                <a:gd name="T39" fmla="*/ 13 h 289"/>
                <a:gd name="T40" fmla="*/ 255 w 812"/>
                <a:gd name="T41" fmla="*/ 22 h 289"/>
                <a:gd name="T42" fmla="*/ 220 w 812"/>
                <a:gd name="T43" fmla="*/ 35 h 289"/>
                <a:gd name="T44" fmla="*/ 188 w 812"/>
                <a:gd name="T45" fmla="*/ 49 h 289"/>
                <a:gd name="T46" fmla="*/ 157 w 812"/>
                <a:gd name="T47" fmla="*/ 65 h 289"/>
                <a:gd name="T48" fmla="*/ 128 w 812"/>
                <a:gd name="T49" fmla="*/ 84 h 289"/>
                <a:gd name="T50" fmla="*/ 103 w 812"/>
                <a:gd name="T51" fmla="*/ 105 h 289"/>
                <a:gd name="T52" fmla="*/ 79 w 812"/>
                <a:gd name="T53" fmla="*/ 127 h 289"/>
                <a:gd name="T54" fmla="*/ 58 w 812"/>
                <a:gd name="T55" fmla="*/ 151 h 289"/>
                <a:gd name="T56" fmla="*/ 39 w 812"/>
                <a:gd name="T57" fmla="*/ 176 h 289"/>
                <a:gd name="T58" fmla="*/ 24 w 812"/>
                <a:gd name="T59" fmla="*/ 203 h 289"/>
                <a:gd name="T60" fmla="*/ 13 w 812"/>
                <a:gd name="T61" fmla="*/ 230 h 289"/>
                <a:gd name="T62" fmla="*/ 5 w 812"/>
                <a:gd name="T63" fmla="*/ 258 h 289"/>
                <a:gd name="T64" fmla="*/ 0 w 812"/>
                <a:gd name="T65" fmla="*/ 289 h 289"/>
                <a:gd name="T66" fmla="*/ 812 w 812"/>
                <a:gd name="T67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12" h="289">
                  <a:moveTo>
                    <a:pt x="812" y="289"/>
                  </a:moveTo>
                  <a:lnTo>
                    <a:pt x="808" y="258"/>
                  </a:lnTo>
                  <a:lnTo>
                    <a:pt x="799" y="230"/>
                  </a:lnTo>
                  <a:lnTo>
                    <a:pt x="788" y="203"/>
                  </a:lnTo>
                  <a:lnTo>
                    <a:pt x="773" y="176"/>
                  </a:lnTo>
                  <a:lnTo>
                    <a:pt x="755" y="151"/>
                  </a:lnTo>
                  <a:lnTo>
                    <a:pt x="734" y="127"/>
                  </a:lnTo>
                  <a:lnTo>
                    <a:pt x="711" y="105"/>
                  </a:lnTo>
                  <a:lnTo>
                    <a:pt x="684" y="84"/>
                  </a:lnTo>
                  <a:lnTo>
                    <a:pt x="655" y="65"/>
                  </a:lnTo>
                  <a:lnTo>
                    <a:pt x="626" y="49"/>
                  </a:lnTo>
                  <a:lnTo>
                    <a:pt x="592" y="35"/>
                  </a:lnTo>
                  <a:lnTo>
                    <a:pt x="559" y="22"/>
                  </a:lnTo>
                  <a:lnTo>
                    <a:pt x="522" y="13"/>
                  </a:lnTo>
                  <a:lnTo>
                    <a:pt x="485" y="6"/>
                  </a:lnTo>
                  <a:lnTo>
                    <a:pt x="446" y="1"/>
                  </a:lnTo>
                  <a:lnTo>
                    <a:pt x="407" y="0"/>
                  </a:lnTo>
                  <a:lnTo>
                    <a:pt x="366" y="1"/>
                  </a:lnTo>
                  <a:lnTo>
                    <a:pt x="328" y="6"/>
                  </a:lnTo>
                  <a:lnTo>
                    <a:pt x="290" y="13"/>
                  </a:lnTo>
                  <a:lnTo>
                    <a:pt x="255" y="22"/>
                  </a:lnTo>
                  <a:lnTo>
                    <a:pt x="220" y="35"/>
                  </a:lnTo>
                  <a:lnTo>
                    <a:pt x="188" y="49"/>
                  </a:lnTo>
                  <a:lnTo>
                    <a:pt x="157" y="65"/>
                  </a:lnTo>
                  <a:lnTo>
                    <a:pt x="128" y="84"/>
                  </a:lnTo>
                  <a:lnTo>
                    <a:pt x="103" y="105"/>
                  </a:lnTo>
                  <a:lnTo>
                    <a:pt x="79" y="127"/>
                  </a:lnTo>
                  <a:lnTo>
                    <a:pt x="58" y="151"/>
                  </a:lnTo>
                  <a:lnTo>
                    <a:pt x="39" y="176"/>
                  </a:lnTo>
                  <a:lnTo>
                    <a:pt x="24" y="203"/>
                  </a:lnTo>
                  <a:lnTo>
                    <a:pt x="13" y="230"/>
                  </a:lnTo>
                  <a:lnTo>
                    <a:pt x="5" y="258"/>
                  </a:lnTo>
                  <a:lnTo>
                    <a:pt x="0" y="289"/>
                  </a:lnTo>
                  <a:lnTo>
                    <a:pt x="812" y="289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225" name="Freeform 9"/>
            <p:cNvSpPr>
              <a:spLocks/>
            </p:cNvSpPr>
            <p:nvPr/>
          </p:nvSpPr>
          <p:spPr bwMode="auto">
            <a:xfrm>
              <a:off x="4389" y="799"/>
              <a:ext cx="811" cy="236"/>
            </a:xfrm>
            <a:custGeom>
              <a:avLst/>
              <a:gdLst>
                <a:gd name="T0" fmla="*/ 1480 w 1488"/>
                <a:gd name="T1" fmla="*/ 0 h 362"/>
                <a:gd name="T2" fmla="*/ 1488 w 1488"/>
                <a:gd name="T3" fmla="*/ 76 h 362"/>
                <a:gd name="T4" fmla="*/ 7 w 1488"/>
                <a:gd name="T5" fmla="*/ 362 h 362"/>
                <a:gd name="T6" fmla="*/ 0 w 1488"/>
                <a:gd name="T7" fmla="*/ 286 h 362"/>
                <a:gd name="T8" fmla="*/ 1480 w 1488"/>
                <a:gd name="T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8" h="362">
                  <a:moveTo>
                    <a:pt x="1480" y="0"/>
                  </a:moveTo>
                  <a:lnTo>
                    <a:pt x="1488" y="76"/>
                  </a:lnTo>
                  <a:lnTo>
                    <a:pt x="7" y="362"/>
                  </a:lnTo>
                  <a:lnTo>
                    <a:pt x="0" y="286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9226" name="Group 10"/>
            <p:cNvGrpSpPr>
              <a:grpSpLocks/>
            </p:cNvGrpSpPr>
            <p:nvPr/>
          </p:nvGrpSpPr>
          <p:grpSpPr bwMode="auto">
            <a:xfrm>
              <a:off x="4241" y="1036"/>
              <a:ext cx="319" cy="633"/>
              <a:chOff x="3929" y="3322"/>
              <a:chExt cx="293" cy="486"/>
            </a:xfrm>
          </p:grpSpPr>
          <p:sp>
            <p:nvSpPr>
              <p:cNvPr id="9227" name="Freeform 11"/>
              <p:cNvSpPr>
                <a:spLocks/>
              </p:cNvSpPr>
              <p:nvPr/>
            </p:nvSpPr>
            <p:spPr bwMode="auto">
              <a:xfrm>
                <a:off x="4116" y="3324"/>
                <a:ext cx="85" cy="283"/>
              </a:xfrm>
              <a:custGeom>
                <a:avLst/>
                <a:gdLst>
                  <a:gd name="T0" fmla="*/ 171 w 171"/>
                  <a:gd name="T1" fmla="*/ 558 h 566"/>
                  <a:gd name="T2" fmla="*/ 15 w 171"/>
                  <a:gd name="T3" fmla="*/ 0 h 566"/>
                  <a:gd name="T4" fmla="*/ 0 w 171"/>
                  <a:gd name="T5" fmla="*/ 8 h 566"/>
                  <a:gd name="T6" fmla="*/ 156 w 171"/>
                  <a:gd name="T7" fmla="*/ 566 h 566"/>
                  <a:gd name="T8" fmla="*/ 171 w 171"/>
                  <a:gd name="T9" fmla="*/ 558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566">
                    <a:moveTo>
                      <a:pt x="171" y="558"/>
                    </a:moveTo>
                    <a:lnTo>
                      <a:pt x="15" y="0"/>
                    </a:lnTo>
                    <a:lnTo>
                      <a:pt x="0" y="8"/>
                    </a:lnTo>
                    <a:lnTo>
                      <a:pt x="156" y="566"/>
                    </a:lnTo>
                    <a:lnTo>
                      <a:pt x="171" y="558"/>
                    </a:lnTo>
                    <a:close/>
                  </a:path>
                </a:pathLst>
              </a:custGeom>
              <a:solidFill>
                <a:srgbClr val="000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28" name="Freeform 12"/>
              <p:cNvSpPr>
                <a:spLocks/>
              </p:cNvSpPr>
              <p:nvPr/>
            </p:nvSpPr>
            <p:spPr bwMode="auto">
              <a:xfrm>
                <a:off x="4071" y="3322"/>
                <a:ext cx="29" cy="305"/>
              </a:xfrm>
              <a:custGeom>
                <a:avLst/>
                <a:gdLst>
                  <a:gd name="T0" fmla="*/ 42 w 58"/>
                  <a:gd name="T1" fmla="*/ 0 h 611"/>
                  <a:gd name="T2" fmla="*/ 0 w 58"/>
                  <a:gd name="T3" fmla="*/ 609 h 611"/>
                  <a:gd name="T4" fmla="*/ 16 w 58"/>
                  <a:gd name="T5" fmla="*/ 611 h 611"/>
                  <a:gd name="T6" fmla="*/ 58 w 58"/>
                  <a:gd name="T7" fmla="*/ 1 h 611"/>
                  <a:gd name="T8" fmla="*/ 42 w 58"/>
                  <a:gd name="T9" fmla="*/ 0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611">
                    <a:moveTo>
                      <a:pt x="42" y="0"/>
                    </a:moveTo>
                    <a:lnTo>
                      <a:pt x="0" y="609"/>
                    </a:lnTo>
                    <a:lnTo>
                      <a:pt x="16" y="611"/>
                    </a:lnTo>
                    <a:lnTo>
                      <a:pt x="58" y="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0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29" name="Freeform 13"/>
              <p:cNvSpPr>
                <a:spLocks/>
              </p:cNvSpPr>
              <p:nvPr/>
            </p:nvSpPr>
            <p:spPr bwMode="auto">
              <a:xfrm>
                <a:off x="3949" y="3331"/>
                <a:ext cx="127" cy="284"/>
              </a:xfrm>
              <a:custGeom>
                <a:avLst/>
                <a:gdLst>
                  <a:gd name="T0" fmla="*/ 240 w 253"/>
                  <a:gd name="T1" fmla="*/ 0 h 570"/>
                  <a:gd name="T2" fmla="*/ 0 w 253"/>
                  <a:gd name="T3" fmla="*/ 559 h 570"/>
                  <a:gd name="T4" fmla="*/ 14 w 253"/>
                  <a:gd name="T5" fmla="*/ 570 h 570"/>
                  <a:gd name="T6" fmla="*/ 253 w 253"/>
                  <a:gd name="T7" fmla="*/ 11 h 570"/>
                  <a:gd name="T8" fmla="*/ 240 w 253"/>
                  <a:gd name="T9" fmla="*/ 0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" h="570">
                    <a:moveTo>
                      <a:pt x="240" y="0"/>
                    </a:moveTo>
                    <a:lnTo>
                      <a:pt x="0" y="559"/>
                    </a:lnTo>
                    <a:lnTo>
                      <a:pt x="14" y="570"/>
                    </a:lnTo>
                    <a:lnTo>
                      <a:pt x="253" y="11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000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30" name="Freeform 14"/>
              <p:cNvSpPr>
                <a:spLocks/>
              </p:cNvSpPr>
              <p:nvPr/>
            </p:nvSpPr>
            <p:spPr bwMode="auto">
              <a:xfrm>
                <a:off x="3929" y="3600"/>
                <a:ext cx="293" cy="208"/>
              </a:xfrm>
              <a:custGeom>
                <a:avLst/>
                <a:gdLst>
                  <a:gd name="T0" fmla="*/ 0 w 586"/>
                  <a:gd name="T1" fmla="*/ 0 h 415"/>
                  <a:gd name="T2" fmla="*/ 0 w 586"/>
                  <a:gd name="T3" fmla="*/ 3 h 415"/>
                  <a:gd name="T4" fmla="*/ 0 w 586"/>
                  <a:gd name="T5" fmla="*/ 4 h 415"/>
                  <a:gd name="T6" fmla="*/ 0 w 586"/>
                  <a:gd name="T7" fmla="*/ 8 h 415"/>
                  <a:gd name="T8" fmla="*/ 0 w 586"/>
                  <a:gd name="T9" fmla="*/ 11 h 415"/>
                  <a:gd name="T10" fmla="*/ 1 w 586"/>
                  <a:gd name="T11" fmla="*/ 52 h 415"/>
                  <a:gd name="T12" fmla="*/ 6 w 586"/>
                  <a:gd name="T13" fmla="*/ 92 h 415"/>
                  <a:gd name="T14" fmla="*/ 12 w 586"/>
                  <a:gd name="T15" fmla="*/ 131 h 415"/>
                  <a:gd name="T16" fmla="*/ 23 w 586"/>
                  <a:gd name="T17" fmla="*/ 168 h 415"/>
                  <a:gd name="T18" fmla="*/ 35 w 586"/>
                  <a:gd name="T19" fmla="*/ 204 h 415"/>
                  <a:gd name="T20" fmla="*/ 50 w 586"/>
                  <a:gd name="T21" fmla="*/ 238 h 415"/>
                  <a:gd name="T22" fmla="*/ 67 w 586"/>
                  <a:gd name="T23" fmla="*/ 268 h 415"/>
                  <a:gd name="T24" fmla="*/ 86 w 586"/>
                  <a:gd name="T25" fmla="*/ 296 h 415"/>
                  <a:gd name="T26" fmla="*/ 107 w 586"/>
                  <a:gd name="T27" fmla="*/ 323 h 415"/>
                  <a:gd name="T28" fmla="*/ 129 w 586"/>
                  <a:gd name="T29" fmla="*/ 345 h 415"/>
                  <a:gd name="T30" fmla="*/ 153 w 586"/>
                  <a:gd name="T31" fmla="*/ 366 h 415"/>
                  <a:gd name="T32" fmla="*/ 179 w 586"/>
                  <a:gd name="T33" fmla="*/ 383 h 415"/>
                  <a:gd name="T34" fmla="*/ 206 w 586"/>
                  <a:gd name="T35" fmla="*/ 398 h 415"/>
                  <a:gd name="T36" fmla="*/ 235 w 586"/>
                  <a:gd name="T37" fmla="*/ 407 h 415"/>
                  <a:gd name="T38" fmla="*/ 264 w 586"/>
                  <a:gd name="T39" fmla="*/ 414 h 415"/>
                  <a:gd name="T40" fmla="*/ 293 w 586"/>
                  <a:gd name="T41" fmla="*/ 415 h 415"/>
                  <a:gd name="T42" fmla="*/ 323 w 586"/>
                  <a:gd name="T43" fmla="*/ 414 h 415"/>
                  <a:gd name="T44" fmla="*/ 352 w 586"/>
                  <a:gd name="T45" fmla="*/ 407 h 415"/>
                  <a:gd name="T46" fmla="*/ 380 w 586"/>
                  <a:gd name="T47" fmla="*/ 398 h 415"/>
                  <a:gd name="T48" fmla="*/ 407 w 586"/>
                  <a:gd name="T49" fmla="*/ 383 h 415"/>
                  <a:gd name="T50" fmla="*/ 433 w 586"/>
                  <a:gd name="T51" fmla="*/ 366 h 415"/>
                  <a:gd name="T52" fmla="*/ 457 w 586"/>
                  <a:gd name="T53" fmla="*/ 345 h 415"/>
                  <a:gd name="T54" fmla="*/ 479 w 586"/>
                  <a:gd name="T55" fmla="*/ 323 h 415"/>
                  <a:gd name="T56" fmla="*/ 501 w 586"/>
                  <a:gd name="T57" fmla="*/ 296 h 415"/>
                  <a:gd name="T58" fmla="*/ 519 w 586"/>
                  <a:gd name="T59" fmla="*/ 268 h 415"/>
                  <a:gd name="T60" fmla="*/ 536 w 586"/>
                  <a:gd name="T61" fmla="*/ 238 h 415"/>
                  <a:gd name="T62" fmla="*/ 550 w 586"/>
                  <a:gd name="T63" fmla="*/ 204 h 415"/>
                  <a:gd name="T64" fmla="*/ 563 w 586"/>
                  <a:gd name="T65" fmla="*/ 168 h 415"/>
                  <a:gd name="T66" fmla="*/ 573 w 586"/>
                  <a:gd name="T67" fmla="*/ 131 h 415"/>
                  <a:gd name="T68" fmla="*/ 580 w 586"/>
                  <a:gd name="T69" fmla="*/ 92 h 415"/>
                  <a:gd name="T70" fmla="*/ 585 w 586"/>
                  <a:gd name="T71" fmla="*/ 52 h 415"/>
                  <a:gd name="T72" fmla="*/ 586 w 586"/>
                  <a:gd name="T73" fmla="*/ 11 h 415"/>
                  <a:gd name="T74" fmla="*/ 586 w 586"/>
                  <a:gd name="T75" fmla="*/ 8 h 415"/>
                  <a:gd name="T76" fmla="*/ 586 w 586"/>
                  <a:gd name="T77" fmla="*/ 4 h 415"/>
                  <a:gd name="T78" fmla="*/ 586 w 586"/>
                  <a:gd name="T79" fmla="*/ 3 h 415"/>
                  <a:gd name="T80" fmla="*/ 586 w 586"/>
                  <a:gd name="T81" fmla="*/ 0 h 415"/>
                  <a:gd name="T82" fmla="*/ 0 w 586"/>
                  <a:gd name="T83" fmla="*/ 0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86" h="415">
                    <a:moveTo>
                      <a:pt x="0" y="0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52"/>
                    </a:lnTo>
                    <a:lnTo>
                      <a:pt x="6" y="92"/>
                    </a:lnTo>
                    <a:lnTo>
                      <a:pt x="12" y="131"/>
                    </a:lnTo>
                    <a:lnTo>
                      <a:pt x="23" y="168"/>
                    </a:lnTo>
                    <a:lnTo>
                      <a:pt x="35" y="204"/>
                    </a:lnTo>
                    <a:lnTo>
                      <a:pt x="50" y="238"/>
                    </a:lnTo>
                    <a:lnTo>
                      <a:pt x="67" y="268"/>
                    </a:lnTo>
                    <a:lnTo>
                      <a:pt x="86" y="296"/>
                    </a:lnTo>
                    <a:lnTo>
                      <a:pt x="107" y="323"/>
                    </a:lnTo>
                    <a:lnTo>
                      <a:pt x="129" y="345"/>
                    </a:lnTo>
                    <a:lnTo>
                      <a:pt x="153" y="366"/>
                    </a:lnTo>
                    <a:lnTo>
                      <a:pt x="179" y="383"/>
                    </a:lnTo>
                    <a:lnTo>
                      <a:pt x="206" y="398"/>
                    </a:lnTo>
                    <a:lnTo>
                      <a:pt x="235" y="407"/>
                    </a:lnTo>
                    <a:lnTo>
                      <a:pt x="264" y="414"/>
                    </a:lnTo>
                    <a:lnTo>
                      <a:pt x="293" y="415"/>
                    </a:lnTo>
                    <a:lnTo>
                      <a:pt x="323" y="414"/>
                    </a:lnTo>
                    <a:lnTo>
                      <a:pt x="352" y="407"/>
                    </a:lnTo>
                    <a:lnTo>
                      <a:pt x="380" y="398"/>
                    </a:lnTo>
                    <a:lnTo>
                      <a:pt x="407" y="383"/>
                    </a:lnTo>
                    <a:lnTo>
                      <a:pt x="433" y="366"/>
                    </a:lnTo>
                    <a:lnTo>
                      <a:pt x="457" y="345"/>
                    </a:lnTo>
                    <a:lnTo>
                      <a:pt x="479" y="323"/>
                    </a:lnTo>
                    <a:lnTo>
                      <a:pt x="501" y="296"/>
                    </a:lnTo>
                    <a:lnTo>
                      <a:pt x="519" y="268"/>
                    </a:lnTo>
                    <a:lnTo>
                      <a:pt x="536" y="238"/>
                    </a:lnTo>
                    <a:lnTo>
                      <a:pt x="550" y="204"/>
                    </a:lnTo>
                    <a:lnTo>
                      <a:pt x="563" y="168"/>
                    </a:lnTo>
                    <a:lnTo>
                      <a:pt x="573" y="131"/>
                    </a:lnTo>
                    <a:lnTo>
                      <a:pt x="580" y="92"/>
                    </a:lnTo>
                    <a:lnTo>
                      <a:pt x="585" y="52"/>
                    </a:lnTo>
                    <a:lnTo>
                      <a:pt x="586" y="11"/>
                    </a:lnTo>
                    <a:lnTo>
                      <a:pt x="586" y="8"/>
                    </a:lnTo>
                    <a:lnTo>
                      <a:pt x="586" y="4"/>
                    </a:lnTo>
                    <a:lnTo>
                      <a:pt x="586" y="3"/>
                    </a:lnTo>
                    <a:lnTo>
                      <a:pt x="5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31" name="Freeform 15"/>
              <p:cNvSpPr>
                <a:spLocks/>
              </p:cNvSpPr>
              <p:nvPr/>
            </p:nvSpPr>
            <p:spPr bwMode="auto">
              <a:xfrm>
                <a:off x="4019" y="3636"/>
                <a:ext cx="173" cy="25"/>
              </a:xfrm>
              <a:custGeom>
                <a:avLst/>
                <a:gdLst>
                  <a:gd name="T0" fmla="*/ 337 w 347"/>
                  <a:gd name="T1" fmla="*/ 51 h 51"/>
                  <a:gd name="T2" fmla="*/ 340 w 347"/>
                  <a:gd name="T3" fmla="*/ 38 h 51"/>
                  <a:gd name="T4" fmla="*/ 342 w 347"/>
                  <a:gd name="T5" fmla="*/ 25 h 51"/>
                  <a:gd name="T6" fmla="*/ 345 w 347"/>
                  <a:gd name="T7" fmla="*/ 13 h 51"/>
                  <a:gd name="T8" fmla="*/ 347 w 347"/>
                  <a:gd name="T9" fmla="*/ 0 h 51"/>
                  <a:gd name="T10" fmla="*/ 0 w 347"/>
                  <a:gd name="T11" fmla="*/ 33 h 51"/>
                  <a:gd name="T12" fmla="*/ 337 w 347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51">
                    <a:moveTo>
                      <a:pt x="337" y="51"/>
                    </a:moveTo>
                    <a:lnTo>
                      <a:pt x="340" y="38"/>
                    </a:lnTo>
                    <a:lnTo>
                      <a:pt x="342" y="25"/>
                    </a:lnTo>
                    <a:lnTo>
                      <a:pt x="345" y="13"/>
                    </a:lnTo>
                    <a:lnTo>
                      <a:pt x="347" y="0"/>
                    </a:lnTo>
                    <a:lnTo>
                      <a:pt x="0" y="33"/>
                    </a:lnTo>
                    <a:lnTo>
                      <a:pt x="337" y="51"/>
                    </a:lnTo>
                    <a:close/>
                  </a:path>
                </a:pathLst>
              </a:custGeom>
              <a:solidFill>
                <a:srgbClr val="282B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32" name="Freeform 16"/>
              <p:cNvSpPr>
                <a:spLocks/>
              </p:cNvSpPr>
              <p:nvPr/>
            </p:nvSpPr>
            <p:spPr bwMode="auto">
              <a:xfrm>
                <a:off x="4020" y="3682"/>
                <a:ext cx="161" cy="23"/>
              </a:xfrm>
              <a:custGeom>
                <a:avLst/>
                <a:gdLst>
                  <a:gd name="T0" fmla="*/ 303 w 321"/>
                  <a:gd name="T1" fmla="*/ 46 h 46"/>
                  <a:gd name="T2" fmla="*/ 307 w 321"/>
                  <a:gd name="T3" fmla="*/ 35 h 46"/>
                  <a:gd name="T4" fmla="*/ 313 w 321"/>
                  <a:gd name="T5" fmla="*/ 24 h 46"/>
                  <a:gd name="T6" fmla="*/ 318 w 321"/>
                  <a:gd name="T7" fmla="*/ 11 h 46"/>
                  <a:gd name="T8" fmla="*/ 321 w 321"/>
                  <a:gd name="T9" fmla="*/ 0 h 46"/>
                  <a:gd name="T10" fmla="*/ 0 w 321"/>
                  <a:gd name="T11" fmla="*/ 32 h 46"/>
                  <a:gd name="T12" fmla="*/ 303 w 321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1" h="46">
                    <a:moveTo>
                      <a:pt x="303" y="46"/>
                    </a:moveTo>
                    <a:lnTo>
                      <a:pt x="307" y="35"/>
                    </a:lnTo>
                    <a:lnTo>
                      <a:pt x="313" y="24"/>
                    </a:lnTo>
                    <a:lnTo>
                      <a:pt x="318" y="11"/>
                    </a:lnTo>
                    <a:lnTo>
                      <a:pt x="321" y="0"/>
                    </a:lnTo>
                    <a:lnTo>
                      <a:pt x="0" y="32"/>
                    </a:lnTo>
                    <a:lnTo>
                      <a:pt x="303" y="46"/>
                    </a:lnTo>
                    <a:close/>
                  </a:path>
                </a:pathLst>
              </a:custGeom>
              <a:solidFill>
                <a:srgbClr val="282B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33" name="Freeform 17"/>
              <p:cNvSpPr>
                <a:spLocks/>
              </p:cNvSpPr>
              <p:nvPr/>
            </p:nvSpPr>
            <p:spPr bwMode="auto">
              <a:xfrm>
                <a:off x="4025" y="3729"/>
                <a:ext cx="134" cy="19"/>
              </a:xfrm>
              <a:custGeom>
                <a:avLst/>
                <a:gdLst>
                  <a:gd name="T0" fmla="*/ 240 w 267"/>
                  <a:gd name="T1" fmla="*/ 38 h 38"/>
                  <a:gd name="T2" fmla="*/ 247 w 267"/>
                  <a:gd name="T3" fmla="*/ 30 h 38"/>
                  <a:gd name="T4" fmla="*/ 253 w 267"/>
                  <a:gd name="T5" fmla="*/ 20 h 38"/>
                  <a:gd name="T6" fmla="*/ 260 w 267"/>
                  <a:gd name="T7" fmla="*/ 11 h 38"/>
                  <a:gd name="T8" fmla="*/ 267 w 267"/>
                  <a:gd name="T9" fmla="*/ 0 h 38"/>
                  <a:gd name="T10" fmla="*/ 0 w 267"/>
                  <a:gd name="T11" fmla="*/ 27 h 38"/>
                  <a:gd name="T12" fmla="*/ 240 w 267"/>
                  <a:gd name="T1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7" h="38">
                    <a:moveTo>
                      <a:pt x="240" y="38"/>
                    </a:moveTo>
                    <a:lnTo>
                      <a:pt x="247" y="30"/>
                    </a:lnTo>
                    <a:lnTo>
                      <a:pt x="253" y="20"/>
                    </a:lnTo>
                    <a:lnTo>
                      <a:pt x="260" y="11"/>
                    </a:lnTo>
                    <a:lnTo>
                      <a:pt x="267" y="0"/>
                    </a:lnTo>
                    <a:lnTo>
                      <a:pt x="0" y="27"/>
                    </a:lnTo>
                    <a:lnTo>
                      <a:pt x="240" y="38"/>
                    </a:lnTo>
                    <a:close/>
                  </a:path>
                </a:pathLst>
              </a:custGeom>
              <a:solidFill>
                <a:srgbClr val="282B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9234" name="Group 18"/>
            <p:cNvGrpSpPr>
              <a:grpSpLocks/>
            </p:cNvGrpSpPr>
            <p:nvPr/>
          </p:nvGrpSpPr>
          <p:grpSpPr bwMode="auto">
            <a:xfrm>
              <a:off x="5031" y="859"/>
              <a:ext cx="321" cy="637"/>
              <a:chOff x="4562" y="3207"/>
              <a:chExt cx="295" cy="489"/>
            </a:xfrm>
          </p:grpSpPr>
          <p:sp>
            <p:nvSpPr>
              <p:cNvPr id="9235" name="Freeform 19"/>
              <p:cNvSpPr>
                <a:spLocks/>
              </p:cNvSpPr>
              <p:nvPr/>
            </p:nvSpPr>
            <p:spPr bwMode="auto">
              <a:xfrm>
                <a:off x="4580" y="3223"/>
                <a:ext cx="88" cy="287"/>
              </a:xfrm>
              <a:custGeom>
                <a:avLst/>
                <a:gdLst>
                  <a:gd name="T0" fmla="*/ 15 w 175"/>
                  <a:gd name="T1" fmla="*/ 574 h 574"/>
                  <a:gd name="T2" fmla="*/ 175 w 175"/>
                  <a:gd name="T3" fmla="*/ 0 h 574"/>
                  <a:gd name="T4" fmla="*/ 156 w 175"/>
                  <a:gd name="T5" fmla="*/ 8 h 574"/>
                  <a:gd name="T6" fmla="*/ 0 w 175"/>
                  <a:gd name="T7" fmla="*/ 566 h 574"/>
                  <a:gd name="T8" fmla="*/ 15 w 175"/>
                  <a:gd name="T9" fmla="*/ 574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574">
                    <a:moveTo>
                      <a:pt x="15" y="574"/>
                    </a:moveTo>
                    <a:lnTo>
                      <a:pt x="175" y="0"/>
                    </a:lnTo>
                    <a:lnTo>
                      <a:pt x="156" y="8"/>
                    </a:lnTo>
                    <a:lnTo>
                      <a:pt x="0" y="566"/>
                    </a:lnTo>
                    <a:lnTo>
                      <a:pt x="15" y="574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36" name="Freeform 20"/>
              <p:cNvSpPr>
                <a:spLocks/>
              </p:cNvSpPr>
              <p:nvPr/>
            </p:nvSpPr>
            <p:spPr bwMode="auto">
              <a:xfrm>
                <a:off x="4681" y="3217"/>
                <a:ext cx="30" cy="306"/>
              </a:xfrm>
              <a:custGeom>
                <a:avLst/>
                <a:gdLst>
                  <a:gd name="T0" fmla="*/ 0 w 59"/>
                  <a:gd name="T1" fmla="*/ 1 h 610"/>
                  <a:gd name="T2" fmla="*/ 43 w 59"/>
                  <a:gd name="T3" fmla="*/ 610 h 610"/>
                  <a:gd name="T4" fmla="*/ 59 w 59"/>
                  <a:gd name="T5" fmla="*/ 609 h 610"/>
                  <a:gd name="T6" fmla="*/ 16 w 59"/>
                  <a:gd name="T7" fmla="*/ 0 h 610"/>
                  <a:gd name="T8" fmla="*/ 0 w 59"/>
                  <a:gd name="T9" fmla="*/ 1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610">
                    <a:moveTo>
                      <a:pt x="0" y="1"/>
                    </a:moveTo>
                    <a:lnTo>
                      <a:pt x="43" y="610"/>
                    </a:lnTo>
                    <a:lnTo>
                      <a:pt x="59" y="609"/>
                    </a:lnTo>
                    <a:lnTo>
                      <a:pt x="16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37" name="Freeform 21"/>
              <p:cNvSpPr>
                <a:spLocks/>
              </p:cNvSpPr>
              <p:nvPr/>
            </p:nvSpPr>
            <p:spPr bwMode="auto">
              <a:xfrm>
                <a:off x="4698" y="3207"/>
                <a:ext cx="135" cy="304"/>
              </a:xfrm>
              <a:custGeom>
                <a:avLst/>
                <a:gdLst>
                  <a:gd name="T0" fmla="*/ 0 w 270"/>
                  <a:gd name="T1" fmla="*/ 11 h 607"/>
                  <a:gd name="T2" fmla="*/ 256 w 270"/>
                  <a:gd name="T3" fmla="*/ 607 h 607"/>
                  <a:gd name="T4" fmla="*/ 270 w 270"/>
                  <a:gd name="T5" fmla="*/ 596 h 607"/>
                  <a:gd name="T6" fmla="*/ 14 w 270"/>
                  <a:gd name="T7" fmla="*/ 0 h 607"/>
                  <a:gd name="T8" fmla="*/ 0 w 270"/>
                  <a:gd name="T9" fmla="*/ 11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607">
                    <a:moveTo>
                      <a:pt x="0" y="11"/>
                    </a:moveTo>
                    <a:lnTo>
                      <a:pt x="256" y="607"/>
                    </a:lnTo>
                    <a:lnTo>
                      <a:pt x="270" y="596"/>
                    </a:lnTo>
                    <a:lnTo>
                      <a:pt x="14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38" name="Freeform 22"/>
              <p:cNvSpPr>
                <a:spLocks/>
              </p:cNvSpPr>
              <p:nvPr/>
            </p:nvSpPr>
            <p:spPr bwMode="auto">
              <a:xfrm>
                <a:off x="4562" y="3488"/>
                <a:ext cx="295" cy="208"/>
              </a:xfrm>
              <a:custGeom>
                <a:avLst/>
                <a:gdLst>
                  <a:gd name="T0" fmla="*/ 1 w 588"/>
                  <a:gd name="T1" fmla="*/ 0 h 416"/>
                  <a:gd name="T2" fmla="*/ 1 w 588"/>
                  <a:gd name="T3" fmla="*/ 3 h 416"/>
                  <a:gd name="T4" fmla="*/ 1 w 588"/>
                  <a:gd name="T5" fmla="*/ 6 h 416"/>
                  <a:gd name="T6" fmla="*/ 0 w 588"/>
                  <a:gd name="T7" fmla="*/ 8 h 416"/>
                  <a:gd name="T8" fmla="*/ 0 w 588"/>
                  <a:gd name="T9" fmla="*/ 11 h 416"/>
                  <a:gd name="T10" fmla="*/ 1 w 588"/>
                  <a:gd name="T11" fmla="*/ 52 h 416"/>
                  <a:gd name="T12" fmla="*/ 5 w 588"/>
                  <a:gd name="T13" fmla="*/ 92 h 416"/>
                  <a:gd name="T14" fmla="*/ 13 w 588"/>
                  <a:gd name="T15" fmla="*/ 132 h 416"/>
                  <a:gd name="T16" fmla="*/ 23 w 588"/>
                  <a:gd name="T17" fmla="*/ 168 h 416"/>
                  <a:gd name="T18" fmla="*/ 35 w 588"/>
                  <a:gd name="T19" fmla="*/ 205 h 416"/>
                  <a:gd name="T20" fmla="*/ 50 w 588"/>
                  <a:gd name="T21" fmla="*/ 238 h 416"/>
                  <a:gd name="T22" fmla="*/ 68 w 588"/>
                  <a:gd name="T23" fmla="*/ 268 h 416"/>
                  <a:gd name="T24" fmla="*/ 86 w 588"/>
                  <a:gd name="T25" fmla="*/ 297 h 416"/>
                  <a:gd name="T26" fmla="*/ 107 w 588"/>
                  <a:gd name="T27" fmla="*/ 324 h 416"/>
                  <a:gd name="T28" fmla="*/ 130 w 588"/>
                  <a:gd name="T29" fmla="*/ 346 h 416"/>
                  <a:gd name="T30" fmla="*/ 154 w 588"/>
                  <a:gd name="T31" fmla="*/ 366 h 416"/>
                  <a:gd name="T32" fmla="*/ 180 w 588"/>
                  <a:gd name="T33" fmla="*/ 384 h 416"/>
                  <a:gd name="T34" fmla="*/ 207 w 588"/>
                  <a:gd name="T35" fmla="*/ 398 h 416"/>
                  <a:gd name="T36" fmla="*/ 236 w 588"/>
                  <a:gd name="T37" fmla="*/ 408 h 416"/>
                  <a:gd name="T38" fmla="*/ 264 w 588"/>
                  <a:gd name="T39" fmla="*/ 414 h 416"/>
                  <a:gd name="T40" fmla="*/ 294 w 588"/>
                  <a:gd name="T41" fmla="*/ 416 h 416"/>
                  <a:gd name="T42" fmla="*/ 324 w 588"/>
                  <a:gd name="T43" fmla="*/ 414 h 416"/>
                  <a:gd name="T44" fmla="*/ 353 w 588"/>
                  <a:gd name="T45" fmla="*/ 408 h 416"/>
                  <a:gd name="T46" fmla="*/ 382 w 588"/>
                  <a:gd name="T47" fmla="*/ 398 h 416"/>
                  <a:gd name="T48" fmla="*/ 408 w 588"/>
                  <a:gd name="T49" fmla="*/ 384 h 416"/>
                  <a:gd name="T50" fmla="*/ 435 w 588"/>
                  <a:gd name="T51" fmla="*/ 366 h 416"/>
                  <a:gd name="T52" fmla="*/ 459 w 588"/>
                  <a:gd name="T53" fmla="*/ 346 h 416"/>
                  <a:gd name="T54" fmla="*/ 481 w 588"/>
                  <a:gd name="T55" fmla="*/ 324 h 416"/>
                  <a:gd name="T56" fmla="*/ 502 w 588"/>
                  <a:gd name="T57" fmla="*/ 297 h 416"/>
                  <a:gd name="T58" fmla="*/ 521 w 588"/>
                  <a:gd name="T59" fmla="*/ 268 h 416"/>
                  <a:gd name="T60" fmla="*/ 537 w 588"/>
                  <a:gd name="T61" fmla="*/ 238 h 416"/>
                  <a:gd name="T62" fmla="*/ 552 w 588"/>
                  <a:gd name="T63" fmla="*/ 205 h 416"/>
                  <a:gd name="T64" fmla="*/ 565 w 588"/>
                  <a:gd name="T65" fmla="*/ 168 h 416"/>
                  <a:gd name="T66" fmla="*/ 575 w 588"/>
                  <a:gd name="T67" fmla="*/ 132 h 416"/>
                  <a:gd name="T68" fmla="*/ 582 w 588"/>
                  <a:gd name="T69" fmla="*/ 92 h 416"/>
                  <a:gd name="T70" fmla="*/ 587 w 588"/>
                  <a:gd name="T71" fmla="*/ 52 h 416"/>
                  <a:gd name="T72" fmla="*/ 588 w 588"/>
                  <a:gd name="T73" fmla="*/ 11 h 416"/>
                  <a:gd name="T74" fmla="*/ 588 w 588"/>
                  <a:gd name="T75" fmla="*/ 8 h 416"/>
                  <a:gd name="T76" fmla="*/ 588 w 588"/>
                  <a:gd name="T77" fmla="*/ 6 h 416"/>
                  <a:gd name="T78" fmla="*/ 588 w 588"/>
                  <a:gd name="T79" fmla="*/ 3 h 416"/>
                  <a:gd name="T80" fmla="*/ 588 w 588"/>
                  <a:gd name="T81" fmla="*/ 0 h 416"/>
                  <a:gd name="T82" fmla="*/ 1 w 588"/>
                  <a:gd name="T83" fmla="*/ 0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88" h="416">
                    <a:moveTo>
                      <a:pt x="1" y="0"/>
                    </a:moveTo>
                    <a:lnTo>
                      <a:pt x="1" y="3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52"/>
                    </a:lnTo>
                    <a:lnTo>
                      <a:pt x="5" y="92"/>
                    </a:lnTo>
                    <a:lnTo>
                      <a:pt x="13" y="132"/>
                    </a:lnTo>
                    <a:lnTo>
                      <a:pt x="23" y="168"/>
                    </a:lnTo>
                    <a:lnTo>
                      <a:pt x="35" y="205"/>
                    </a:lnTo>
                    <a:lnTo>
                      <a:pt x="50" y="238"/>
                    </a:lnTo>
                    <a:lnTo>
                      <a:pt x="68" y="268"/>
                    </a:lnTo>
                    <a:lnTo>
                      <a:pt x="86" y="297"/>
                    </a:lnTo>
                    <a:lnTo>
                      <a:pt x="107" y="324"/>
                    </a:lnTo>
                    <a:lnTo>
                      <a:pt x="130" y="346"/>
                    </a:lnTo>
                    <a:lnTo>
                      <a:pt x="154" y="366"/>
                    </a:lnTo>
                    <a:lnTo>
                      <a:pt x="180" y="384"/>
                    </a:lnTo>
                    <a:lnTo>
                      <a:pt x="207" y="398"/>
                    </a:lnTo>
                    <a:lnTo>
                      <a:pt x="236" y="408"/>
                    </a:lnTo>
                    <a:lnTo>
                      <a:pt x="264" y="414"/>
                    </a:lnTo>
                    <a:lnTo>
                      <a:pt x="294" y="416"/>
                    </a:lnTo>
                    <a:lnTo>
                      <a:pt x="324" y="414"/>
                    </a:lnTo>
                    <a:lnTo>
                      <a:pt x="353" y="408"/>
                    </a:lnTo>
                    <a:lnTo>
                      <a:pt x="382" y="398"/>
                    </a:lnTo>
                    <a:lnTo>
                      <a:pt x="408" y="384"/>
                    </a:lnTo>
                    <a:lnTo>
                      <a:pt x="435" y="366"/>
                    </a:lnTo>
                    <a:lnTo>
                      <a:pt x="459" y="346"/>
                    </a:lnTo>
                    <a:lnTo>
                      <a:pt x="481" y="324"/>
                    </a:lnTo>
                    <a:lnTo>
                      <a:pt x="502" y="297"/>
                    </a:lnTo>
                    <a:lnTo>
                      <a:pt x="521" y="268"/>
                    </a:lnTo>
                    <a:lnTo>
                      <a:pt x="537" y="238"/>
                    </a:lnTo>
                    <a:lnTo>
                      <a:pt x="552" y="205"/>
                    </a:lnTo>
                    <a:lnTo>
                      <a:pt x="565" y="168"/>
                    </a:lnTo>
                    <a:lnTo>
                      <a:pt x="575" y="132"/>
                    </a:lnTo>
                    <a:lnTo>
                      <a:pt x="582" y="92"/>
                    </a:lnTo>
                    <a:lnTo>
                      <a:pt x="587" y="52"/>
                    </a:lnTo>
                    <a:lnTo>
                      <a:pt x="588" y="11"/>
                    </a:lnTo>
                    <a:lnTo>
                      <a:pt x="588" y="8"/>
                    </a:lnTo>
                    <a:lnTo>
                      <a:pt x="588" y="6"/>
                    </a:lnTo>
                    <a:lnTo>
                      <a:pt x="588" y="3"/>
                    </a:lnTo>
                    <a:lnTo>
                      <a:pt x="58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39" name="Freeform 23"/>
              <p:cNvSpPr>
                <a:spLocks/>
              </p:cNvSpPr>
              <p:nvPr/>
            </p:nvSpPr>
            <p:spPr bwMode="auto">
              <a:xfrm>
                <a:off x="4651" y="3534"/>
                <a:ext cx="174" cy="25"/>
              </a:xfrm>
              <a:custGeom>
                <a:avLst/>
                <a:gdLst>
                  <a:gd name="T0" fmla="*/ 337 w 348"/>
                  <a:gd name="T1" fmla="*/ 49 h 49"/>
                  <a:gd name="T2" fmla="*/ 341 w 348"/>
                  <a:gd name="T3" fmla="*/ 36 h 49"/>
                  <a:gd name="T4" fmla="*/ 343 w 348"/>
                  <a:gd name="T5" fmla="*/ 25 h 49"/>
                  <a:gd name="T6" fmla="*/ 345 w 348"/>
                  <a:gd name="T7" fmla="*/ 13 h 49"/>
                  <a:gd name="T8" fmla="*/ 348 w 348"/>
                  <a:gd name="T9" fmla="*/ 0 h 49"/>
                  <a:gd name="T10" fmla="*/ 0 w 348"/>
                  <a:gd name="T11" fmla="*/ 33 h 49"/>
                  <a:gd name="T12" fmla="*/ 337 w 348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8" h="49">
                    <a:moveTo>
                      <a:pt x="337" y="49"/>
                    </a:moveTo>
                    <a:lnTo>
                      <a:pt x="341" y="36"/>
                    </a:lnTo>
                    <a:lnTo>
                      <a:pt x="343" y="25"/>
                    </a:lnTo>
                    <a:lnTo>
                      <a:pt x="345" y="13"/>
                    </a:lnTo>
                    <a:lnTo>
                      <a:pt x="348" y="0"/>
                    </a:lnTo>
                    <a:lnTo>
                      <a:pt x="0" y="33"/>
                    </a:lnTo>
                    <a:lnTo>
                      <a:pt x="337" y="4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40" name="Freeform 24"/>
              <p:cNvSpPr>
                <a:spLocks/>
              </p:cNvSpPr>
              <p:nvPr/>
            </p:nvSpPr>
            <p:spPr bwMode="auto">
              <a:xfrm>
                <a:off x="4652" y="3580"/>
                <a:ext cx="162" cy="23"/>
              </a:xfrm>
              <a:custGeom>
                <a:avLst/>
                <a:gdLst>
                  <a:gd name="T0" fmla="*/ 305 w 324"/>
                  <a:gd name="T1" fmla="*/ 46 h 46"/>
                  <a:gd name="T2" fmla="*/ 310 w 324"/>
                  <a:gd name="T3" fmla="*/ 35 h 46"/>
                  <a:gd name="T4" fmla="*/ 315 w 324"/>
                  <a:gd name="T5" fmla="*/ 22 h 46"/>
                  <a:gd name="T6" fmla="*/ 319 w 324"/>
                  <a:gd name="T7" fmla="*/ 11 h 46"/>
                  <a:gd name="T8" fmla="*/ 324 w 324"/>
                  <a:gd name="T9" fmla="*/ 0 h 46"/>
                  <a:gd name="T10" fmla="*/ 0 w 324"/>
                  <a:gd name="T11" fmla="*/ 30 h 46"/>
                  <a:gd name="T12" fmla="*/ 305 w 324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4" h="46">
                    <a:moveTo>
                      <a:pt x="305" y="46"/>
                    </a:moveTo>
                    <a:lnTo>
                      <a:pt x="310" y="35"/>
                    </a:lnTo>
                    <a:lnTo>
                      <a:pt x="315" y="22"/>
                    </a:lnTo>
                    <a:lnTo>
                      <a:pt x="319" y="11"/>
                    </a:lnTo>
                    <a:lnTo>
                      <a:pt x="324" y="0"/>
                    </a:lnTo>
                    <a:lnTo>
                      <a:pt x="0" y="30"/>
                    </a:lnTo>
                    <a:lnTo>
                      <a:pt x="305" y="4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41" name="Freeform 25"/>
              <p:cNvSpPr>
                <a:spLocks/>
              </p:cNvSpPr>
              <p:nvPr/>
            </p:nvSpPr>
            <p:spPr bwMode="auto">
              <a:xfrm>
                <a:off x="4658" y="3627"/>
                <a:ext cx="133" cy="19"/>
              </a:xfrm>
              <a:custGeom>
                <a:avLst/>
                <a:gdLst>
                  <a:gd name="T0" fmla="*/ 239 w 267"/>
                  <a:gd name="T1" fmla="*/ 38 h 38"/>
                  <a:gd name="T2" fmla="*/ 247 w 267"/>
                  <a:gd name="T3" fmla="*/ 28 h 38"/>
                  <a:gd name="T4" fmla="*/ 254 w 267"/>
                  <a:gd name="T5" fmla="*/ 19 h 38"/>
                  <a:gd name="T6" fmla="*/ 261 w 267"/>
                  <a:gd name="T7" fmla="*/ 9 h 38"/>
                  <a:gd name="T8" fmla="*/ 267 w 267"/>
                  <a:gd name="T9" fmla="*/ 0 h 38"/>
                  <a:gd name="T10" fmla="*/ 0 w 267"/>
                  <a:gd name="T11" fmla="*/ 25 h 38"/>
                  <a:gd name="T12" fmla="*/ 239 w 267"/>
                  <a:gd name="T1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7" h="38">
                    <a:moveTo>
                      <a:pt x="239" y="38"/>
                    </a:moveTo>
                    <a:lnTo>
                      <a:pt x="247" y="28"/>
                    </a:lnTo>
                    <a:lnTo>
                      <a:pt x="254" y="19"/>
                    </a:lnTo>
                    <a:lnTo>
                      <a:pt x="261" y="9"/>
                    </a:lnTo>
                    <a:lnTo>
                      <a:pt x="267" y="0"/>
                    </a:lnTo>
                    <a:lnTo>
                      <a:pt x="0" y="25"/>
                    </a:lnTo>
                    <a:lnTo>
                      <a:pt x="239" y="38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589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9093" y="2114662"/>
            <a:ext cx="8229600" cy="6769100"/>
          </a:xfrm>
        </p:spPr>
        <p:txBody>
          <a:bodyPr/>
          <a:lstStyle/>
          <a:p>
            <a:pPr>
              <a:buFontTx/>
              <a:buNone/>
            </a:pPr>
            <a:r>
              <a:rPr lang="pt-BR" altLang="pt-BR" dirty="0"/>
              <a:t>					</a:t>
            </a:r>
            <a:r>
              <a:rPr lang="pt-BR" altLang="pt-BR" b="1" dirty="0"/>
              <a:t>Se você é uma pessoa 				que, de uma forma ou 				de outra, tenta 					encontrar diversas 				maneiras para                                               				resolver 	um problema 				ou 	executar uma 					ação, pode-se 					considerar no 					time dos </a:t>
            </a:r>
            <a:r>
              <a:rPr lang="pt-BR" altLang="pt-BR" b="1" dirty="0" err="1"/>
              <a:t>pró-ativos</a:t>
            </a:r>
            <a:r>
              <a:rPr lang="pt-BR" altLang="pt-BR" b="1" dirty="0"/>
              <a:t>. </a:t>
            </a:r>
          </a:p>
          <a:p>
            <a:endParaRPr lang="pt-BR" altLang="pt-BR" b="1" dirty="0"/>
          </a:p>
        </p:txBody>
      </p:sp>
      <p:pic>
        <p:nvPicPr>
          <p:cNvPr id="25607" name="Picture 7" descr="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56" y="2583478"/>
            <a:ext cx="3744912" cy="388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9150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8000" dirty="0"/>
              <a:t>Diálogo e a coisificação do </a:t>
            </a:r>
            <a:r>
              <a:rPr lang="pt-BR" sz="8000" dirty="0" smtClean="0"/>
              <a:t>cuidado</a:t>
            </a:r>
          </a:p>
          <a:p>
            <a:pPr marL="0" indent="0">
              <a:buNone/>
            </a:pPr>
            <a:r>
              <a:rPr lang="pt-BR" sz="6000" dirty="0" smtClean="0"/>
              <a:t>Partilha de experiências: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9422021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418"/>
            <a:ext cx="12221814" cy="680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19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115886"/>
            <a:ext cx="12172950" cy="674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965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1"/>
            <a:ext cx="12172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510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1"/>
            <a:ext cx="12172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266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389"/>
            <a:ext cx="12192001" cy="686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0412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1"/>
            <a:ext cx="12187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696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93" y="1"/>
            <a:ext cx="121017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25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4.bp.blogspot.com/-sueGdFC6IMg/Tjn7P1iL9cI/AAAAAAAAAJU/zf-fqd-9RcQ/s1600/maturid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2044522"/>
            <a:ext cx="296449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06173" y="228640"/>
            <a:ext cx="77322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 a percepção que temos de nós mesmos?</a:t>
            </a:r>
          </a:p>
          <a:p>
            <a:pPr algn="ctr"/>
            <a:endParaRPr lang="pt-BR" sz="2800" dirty="0"/>
          </a:p>
          <a:p>
            <a:pPr algn="ctr"/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 a imagem que passamos para as pessoas?</a:t>
            </a:r>
          </a:p>
          <a:p>
            <a:pPr algn="ctr"/>
            <a:endParaRPr lang="pt-BR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071664" y="5157193"/>
            <a:ext cx="6192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o nosso comportamento nos traz como consequências?</a:t>
            </a:r>
          </a:p>
          <a:p>
            <a:pPr algn="ctr"/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281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389"/>
            <a:ext cx="12192001" cy="686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405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0"/>
            <a:ext cx="12187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-19050"/>
            <a:ext cx="12221610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353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707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794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570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0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949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213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273" y="1197556"/>
            <a:ext cx="8238420" cy="6185272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553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8180" y="326937"/>
            <a:ext cx="815065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Relações Interpessoais</a:t>
            </a:r>
          </a:p>
          <a:p>
            <a:pPr algn="ctr"/>
            <a:endParaRPr lang="pt-BR" sz="2400" dirty="0"/>
          </a:p>
          <a:p>
            <a:pPr algn="just"/>
            <a:r>
              <a:rPr lang="pt-BR" sz="3200" dirty="0"/>
              <a:t>Relações Humanas ou relações interpessoais se refere a qualquer tipo de relação estabelecida entre duas ou mais pessoas. É em torno dessas relações que se estabelecem os conflitos entre as pessoas. </a:t>
            </a:r>
          </a:p>
          <a:p>
            <a:pPr algn="just"/>
            <a:endParaRPr lang="pt-BR" sz="3200" dirty="0"/>
          </a:p>
          <a:p>
            <a:pPr algn="just"/>
            <a:r>
              <a:rPr lang="pt-BR" sz="3200" dirty="0"/>
              <a:t>A base das “trocas” existentes nas relações interpessoais é o </a:t>
            </a:r>
            <a:r>
              <a:rPr lang="pt-BR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comportamento. </a:t>
            </a:r>
            <a:r>
              <a:rPr lang="pt-BR" sz="3200" dirty="0"/>
              <a:t>Por meio dele avaliamos as pessoas e formamos concepções acerca delas. </a:t>
            </a:r>
          </a:p>
          <a:p>
            <a:pPr algn="ctr"/>
            <a:endParaRPr lang="pt-BR" sz="2400" dirty="0"/>
          </a:p>
        </p:txBody>
      </p:sp>
      <p:pic>
        <p:nvPicPr>
          <p:cNvPr id="10242" name="Picture 2" descr="http://laertemaues.files.wordpress.com/2010/01/handsworld-r-interpessoa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883" y="4025395"/>
            <a:ext cx="3309117" cy="283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50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91038" cy="660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448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788" y="0"/>
            <a:ext cx="9012324" cy="676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405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0"/>
            <a:ext cx="8902877" cy="668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357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2922" y="-257578"/>
            <a:ext cx="9134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224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415256" y="1557338"/>
            <a:ext cx="7131050" cy="427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      </a:t>
            </a:r>
            <a:r>
              <a:rPr lang="pt-BR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OS  5  ESTÁGIOS  DO  LUTO: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dirty="0">
                <a:solidFill>
                  <a:srgbClr val="F95A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hlinkClick r:id="rId3" tooltip="Negação"/>
              </a:rPr>
              <a:t>Negação</a:t>
            </a:r>
            <a:r>
              <a:rPr lang="pt-BR" b="1" dirty="0">
                <a:solidFill>
                  <a:srgbClr val="F95A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pt-BR" b="1" u="sng" dirty="0">
                <a:solidFill>
                  <a:srgbClr val="F95A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e isolamento</a:t>
            </a:r>
            <a:r>
              <a:rPr lang="pt-BR" dirty="0">
                <a:solidFill>
                  <a:srgbClr val="F95A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:</a:t>
            </a:r>
            <a:r>
              <a:rPr 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pt-BR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"Isto não está acontecendo comigo."</a:t>
            </a:r>
            <a:r>
              <a:rPr 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hlinkClick r:id="rId4" tooltip="Raiva (sentimento)"/>
              </a:rPr>
              <a:t>Raiva</a:t>
            </a:r>
            <a:r>
              <a:rPr 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: </a:t>
            </a:r>
            <a:r>
              <a:rPr lang="pt-BR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"Como pode Deus fazer isto comigo?"</a:t>
            </a:r>
            <a:r>
              <a:rPr 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hlinkClick r:id="rId5" tooltip="Barganha"/>
              </a:rPr>
              <a:t>Barganha</a:t>
            </a:r>
            <a:r>
              <a:rPr 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: </a:t>
            </a:r>
            <a:r>
              <a:rPr lang="pt-BR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"Só me deixe viver o bastante para ver meu filho se formar."</a:t>
            </a:r>
            <a:r>
              <a:rPr 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hlinkClick r:id="rId6" tooltip="Depressão nervosa"/>
              </a:rPr>
              <a:t>Depressão</a:t>
            </a:r>
            <a:r>
              <a:rPr 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: </a:t>
            </a:r>
            <a:r>
              <a:rPr lang="pt-BR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"Não posso suportar passar por isto, fazer minha família passar por isto."</a:t>
            </a:r>
            <a:r>
              <a:rPr 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hlinkClick r:id="rId7" tooltip="Resignação"/>
              </a:rPr>
              <a:t>Aceitação</a:t>
            </a:r>
            <a:r>
              <a:rPr 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: </a:t>
            </a:r>
            <a:r>
              <a:rPr lang="pt-BR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"Estou pronto, não quero lutar mais. Façamos o que for necessário"</a:t>
            </a:r>
            <a:r>
              <a:rPr 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7281070" y="5876925"/>
            <a:ext cx="3959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i="1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erigo BT" charset="0"/>
                <a:hlinkClick r:id="rId8" tooltip="Elisabeth Kübler-Ross"/>
              </a:rPr>
              <a:t>Elisabeth </a:t>
            </a:r>
            <a:r>
              <a:rPr lang="pt-BR" i="1" dirty="0" err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erigo BT" charset="0"/>
                <a:hlinkClick r:id="rId8" tooltip="Elisabeth Kübler-Ross"/>
              </a:rPr>
              <a:t>Kübler</a:t>
            </a:r>
            <a:r>
              <a:rPr lang="pt-BR" i="1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erigo BT" charset="0"/>
                <a:hlinkClick r:id="rId8" tooltip="Elisabeth Kübler-Ross"/>
              </a:rPr>
              <a:t>-Ross</a:t>
            </a:r>
            <a:r>
              <a:rPr 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erigo BT" charset="0"/>
              </a:rPr>
              <a:t> em seu livro </a:t>
            </a:r>
            <a:r>
              <a:rPr lang="pt-BR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erigo BT" charset="0"/>
              </a:rPr>
              <a:t>On</a:t>
            </a:r>
            <a:r>
              <a:rPr lang="pt-BR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erigo BT" charset="0"/>
              </a:rPr>
              <a:t> </a:t>
            </a:r>
            <a:r>
              <a:rPr lang="pt-BR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erigo BT" charset="0"/>
              </a:rPr>
              <a:t>Death</a:t>
            </a:r>
            <a:r>
              <a:rPr lang="pt-BR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erigo BT" charset="0"/>
              </a:rPr>
              <a:t> </a:t>
            </a:r>
            <a:r>
              <a:rPr lang="pt-BR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erigo BT" charset="0"/>
              </a:rPr>
              <a:t>and</a:t>
            </a:r>
            <a:r>
              <a:rPr lang="pt-BR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erigo BT" charset="0"/>
              </a:rPr>
              <a:t> </a:t>
            </a:r>
            <a:r>
              <a:rPr lang="pt-BR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erigo BT" charset="0"/>
              </a:rPr>
              <a:t>Dying</a:t>
            </a:r>
            <a:r>
              <a:rPr 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erigo BT" charset="0"/>
              </a:rPr>
              <a:t>, 1969.</a:t>
            </a: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3358356" y="692697"/>
            <a:ext cx="68421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8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CUIDADOS PALIATIVOS</a:t>
            </a:r>
          </a:p>
        </p:txBody>
      </p:sp>
      <p:pic>
        <p:nvPicPr>
          <p:cNvPr id="60422" name="Picture 2" descr="http://libzine.files.wordpress.com/2008/05/kublerors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51"/>
          <a:stretch>
            <a:fillRect/>
          </a:stretch>
        </p:blipFill>
        <p:spPr bwMode="auto">
          <a:xfrm>
            <a:off x="8486408" y="2060848"/>
            <a:ext cx="2758649" cy="3395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687595" y="5435600"/>
            <a:ext cx="25479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pt-BR" dirty="0">
                <a:solidFill>
                  <a:srgbClr val="EF9100">
                    <a:lumMod val="60000"/>
                    <a:lumOff val="40000"/>
                  </a:srgbClr>
                </a:solidFill>
                <a:latin typeface="Garamond" panose="02020404030301010803" pitchFamily="18" charset="0"/>
                <a:cs typeface="Lucida Sans Unicode" panose="020B0602030504020204" pitchFamily="34" charset="0"/>
              </a:rPr>
              <a:t>Julho, 1926 – agosto, 2004</a:t>
            </a:r>
          </a:p>
        </p:txBody>
      </p:sp>
    </p:spTree>
    <p:extLst>
      <p:ext uri="{BB962C8B-B14F-4D97-AF65-F5344CB8AC3E}">
        <p14:creationId xmlns:p14="http://schemas.microsoft.com/office/powerpoint/2010/main" val="294372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  <p:bldP spid="6145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1694"/>
            <a:ext cx="8677823" cy="651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363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143209"/>
            <a:ext cx="8609208" cy="646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5476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227354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804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91694"/>
            <a:ext cx="8105223" cy="608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099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227354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17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28" y="205779"/>
            <a:ext cx="883861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4400" b="1" dirty="0">
                <a:solidFill>
                  <a:schemeClr val="tx2"/>
                </a:solidFill>
              </a:rPr>
              <a:t>Importante também:</a:t>
            </a:r>
          </a:p>
          <a:p>
            <a:pPr algn="ctr">
              <a:defRPr/>
            </a:pPr>
            <a:endParaRPr lang="pt-BR" sz="4400" b="1" dirty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pt-BR" sz="4400" b="1" dirty="0">
                <a:solidFill>
                  <a:schemeClr val="tx2"/>
                </a:solidFill>
              </a:rPr>
              <a:t>Esteja sempre atento as suas motivações, comportamentos e ao seu </a:t>
            </a:r>
            <a:r>
              <a:rPr lang="pt-BR" sz="4400" b="1" dirty="0">
                <a:solidFill>
                  <a:srgbClr val="C00000"/>
                </a:solidFill>
              </a:rPr>
              <a:t>temperamento! </a:t>
            </a:r>
          </a:p>
          <a:p>
            <a:pPr algn="ctr">
              <a:defRPr/>
            </a:pPr>
            <a:endParaRPr lang="pt-BR" sz="2800" b="1" dirty="0">
              <a:solidFill>
                <a:schemeClr val="tx2"/>
              </a:solidFill>
            </a:endParaRPr>
          </a:p>
        </p:txBody>
      </p:sp>
      <p:pic>
        <p:nvPicPr>
          <p:cNvPr id="8194" name="Picture 2" descr="http://2.bp.blogspot.com/_cvZph-glEmo/S98k494ZicI/AAAAAAAAAb0/ByvsbSNXM_g/s1600/teat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536" y="4114541"/>
            <a:ext cx="2317458" cy="248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91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227354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1975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9" name="Picture 5" descr="Cicely Saunders Foundation"/>
          <p:cNvPicPr>
            <a:picLocks noChangeAspect="1" noChangeArrowheads="1"/>
          </p:cNvPicPr>
          <p:nvPr/>
        </p:nvPicPr>
        <p:blipFill>
          <a:blip r:embed="rId3">
            <a:lum bright="8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956" y="1916114"/>
            <a:ext cx="3589338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8112920" y="5822951"/>
            <a:ext cx="30241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Dame Cicely Saunders, 22/06/1918 – 18/07/2005</a:t>
            </a: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1918494" y="1844675"/>
            <a:ext cx="5276850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400" dirty="0">
                <a:solidFill>
                  <a:srgbClr val="FFFFFF"/>
                </a:solidFill>
                <a:effectLst>
                  <a:glow rad="139700">
                    <a:srgbClr val="6E0043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FranklinGotTDemCon" pitchFamily="34" charset="0"/>
              </a:rPr>
              <a:t>“O importante não é acrescentar </a:t>
            </a:r>
            <a:r>
              <a:rPr lang="pt-BR" sz="4400" dirty="0">
                <a:solidFill>
                  <a:srgbClr val="66FF66"/>
                </a:solidFill>
                <a:effectLst>
                  <a:glow rad="139700">
                    <a:srgbClr val="6E0043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FranklinGotTDemCon" pitchFamily="34" charset="0"/>
              </a:rPr>
              <a:t>dias</a:t>
            </a:r>
            <a:r>
              <a:rPr lang="pt-BR" sz="4400" dirty="0">
                <a:solidFill>
                  <a:srgbClr val="FFFFFF"/>
                </a:solidFill>
                <a:effectLst>
                  <a:glow rad="139700">
                    <a:srgbClr val="6E0043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FranklinGotTDemCon" pitchFamily="34" charset="0"/>
              </a:rPr>
              <a:t> à vida que nos resta, mas acrescentar </a:t>
            </a:r>
            <a:r>
              <a:rPr lang="pt-BR" sz="4400" dirty="0">
                <a:solidFill>
                  <a:srgbClr val="FF0000"/>
                </a:solidFill>
                <a:effectLst>
                  <a:glow rad="139700">
                    <a:srgbClr val="6E0043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FranklinGotTDemCon" pitchFamily="34" charset="0"/>
              </a:rPr>
              <a:t>vida</a:t>
            </a:r>
            <a:r>
              <a:rPr lang="pt-BR" sz="4400" dirty="0">
                <a:solidFill>
                  <a:srgbClr val="FFFFFF"/>
                </a:solidFill>
                <a:effectLst>
                  <a:glow rad="139700">
                    <a:srgbClr val="6E0043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FranklinGotTDemCon" pitchFamily="34" charset="0"/>
              </a:rPr>
              <a:t> aos dias que nos restam”</a:t>
            </a:r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3143672" y="836614"/>
            <a:ext cx="674415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8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CUIDADOS PALIATIVOS</a:t>
            </a:r>
          </a:p>
        </p:txBody>
      </p:sp>
    </p:spTree>
    <p:extLst>
      <p:ext uri="{BB962C8B-B14F-4D97-AF65-F5344CB8AC3E}">
        <p14:creationId xmlns:p14="http://schemas.microsoft.com/office/powerpoint/2010/main" val="163000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3" grpId="0"/>
      <p:bldP spid="6247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 smtClean="0"/>
              <a:t>Referencias</a:t>
            </a:r>
            <a:endParaRPr lang="pt-BR" altLang="pt-BR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18685"/>
            <a:ext cx="91440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pt-PT" altLang="pt-BR" sz="1600" dirty="0"/>
          </a:p>
          <a:p>
            <a:pPr>
              <a:lnSpc>
                <a:spcPct val="80000"/>
              </a:lnSpc>
              <a:buFontTx/>
              <a:buNone/>
            </a:pPr>
            <a:r>
              <a:rPr lang="pt-PT" altLang="pt-BR" sz="1600" dirty="0" smtClean="0"/>
              <a:t>ARTE DE ADOECER. Disponível em: </a:t>
            </a:r>
            <a:r>
              <a:rPr lang="pt-BR" sz="1600" dirty="0" smtClean="0">
                <a:hlinkClick r:id="rId2"/>
              </a:rPr>
              <a:t>https</a:t>
            </a:r>
            <a:r>
              <a:rPr lang="pt-BR" sz="1600" dirty="0">
                <a:hlinkClick r:id="rId2"/>
              </a:rPr>
              <a:t>://</a:t>
            </a:r>
            <a:r>
              <a:rPr lang="pt-BR" sz="1600" dirty="0" smtClean="0">
                <a:hlinkClick r:id="rId2"/>
              </a:rPr>
              <a:t>pt.slideshare.net/laiscarlini/0311-o-adoecer</a:t>
            </a:r>
            <a:r>
              <a:rPr lang="pt-BR" sz="1600" dirty="0" smtClean="0"/>
              <a:t> . Acesso em: 01.set.2020.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PT" altLang="pt-BR" sz="1600" dirty="0" smtClean="0"/>
              <a:t>VARELA. Drauzio. Disponível em: </a:t>
            </a:r>
            <a:r>
              <a:rPr lang="pt-BR" sz="1600" dirty="0" smtClean="0">
                <a:hlinkClick r:id="rId3"/>
              </a:rPr>
              <a:t>https</a:t>
            </a:r>
            <a:r>
              <a:rPr lang="pt-BR" sz="1600" dirty="0">
                <a:hlinkClick r:id="rId3"/>
              </a:rPr>
              <a:t>://</a:t>
            </a:r>
            <a:r>
              <a:rPr lang="pt-BR" sz="1600" dirty="0" smtClean="0">
                <a:hlinkClick r:id="rId3"/>
              </a:rPr>
              <a:t>pt.slideshare.net/leopereira2/a-arte-de-no-adoecer-45259365?next_slideshow=1</a:t>
            </a:r>
            <a:r>
              <a:rPr lang="pt-BR" sz="1600" dirty="0" smtClean="0"/>
              <a:t>. Acesso em: 30.ago.2020</a:t>
            </a:r>
            <a:endParaRPr lang="pt-PT" altLang="pt-BR" sz="1600" dirty="0"/>
          </a:p>
        </p:txBody>
      </p:sp>
    </p:spTree>
    <p:extLst>
      <p:ext uri="{BB962C8B-B14F-4D97-AF65-F5344CB8AC3E}">
        <p14:creationId xmlns:p14="http://schemas.microsoft.com/office/powerpoint/2010/main" val="358075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2982" y="541633"/>
            <a:ext cx="77165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7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Temperamentos</a:t>
            </a:r>
          </a:p>
        </p:txBody>
      </p:sp>
      <p:pic>
        <p:nvPicPr>
          <p:cNvPr id="3" name="Espaço Reservado para Conteúdo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40501" y="2476585"/>
            <a:ext cx="3877522" cy="381822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881438" y="2476584"/>
            <a:ext cx="725138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Sanguíneo</a:t>
            </a:r>
          </a:p>
          <a:p>
            <a:pPr algn="ctr">
              <a:defRPr/>
            </a:pPr>
            <a:r>
              <a:rPr lang="pt-BR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Colérico</a:t>
            </a:r>
          </a:p>
          <a:p>
            <a:pPr algn="ctr">
              <a:defRPr/>
            </a:pPr>
            <a:r>
              <a:rPr lang="pt-BR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Fleumático</a:t>
            </a:r>
          </a:p>
          <a:p>
            <a:pPr algn="ctr">
              <a:defRPr/>
            </a:pPr>
            <a:r>
              <a:rPr lang="pt-BR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Melancólico</a:t>
            </a:r>
          </a:p>
        </p:txBody>
      </p:sp>
    </p:spTree>
    <p:extLst>
      <p:ext uri="{BB962C8B-B14F-4D97-AF65-F5344CB8AC3E}">
        <p14:creationId xmlns:p14="http://schemas.microsoft.com/office/powerpoint/2010/main" val="30007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1628" y="245288"/>
            <a:ext cx="10942652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Sanguíneo</a:t>
            </a:r>
          </a:p>
          <a:p>
            <a:pPr algn="ctr">
              <a:defRPr/>
            </a:pPr>
            <a:endParaRPr lang="pt-BR" sz="3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just">
              <a:defRPr/>
            </a:pPr>
            <a:endParaRPr lang="pt-BR" sz="3600" b="1" dirty="0"/>
          </a:p>
          <a:p>
            <a:pPr algn="just">
              <a:defRPr/>
            </a:pPr>
            <a:r>
              <a:rPr lang="pt-BR" sz="3600" b="1" dirty="0"/>
              <a:t>Pessoa que se reconhece pela vivacidade, por ser ativa, alegre e com vontade de viver.</a:t>
            </a:r>
          </a:p>
          <a:p>
            <a:pPr algn="just">
              <a:defRPr/>
            </a:pPr>
            <a:r>
              <a:rPr lang="pt-BR" sz="3600" b="1" dirty="0" smtClean="0"/>
              <a:t>Caminha </a:t>
            </a:r>
            <a:r>
              <a:rPr lang="pt-BR" sz="3600" b="1" dirty="0"/>
              <a:t>de modo desenvolto, seus músculos são ágeis. O modo de falar é vivaz e o olhar é aberto. Os sentimentos ocupam parte importante em sua vida.</a:t>
            </a:r>
          </a:p>
          <a:p>
            <a:pPr algn="just">
              <a:defRPr/>
            </a:pPr>
            <a:r>
              <a:rPr lang="pt-BR" sz="3600" b="1" dirty="0" smtClean="0">
                <a:solidFill>
                  <a:schemeClr val="tx2"/>
                </a:solidFill>
              </a:rPr>
              <a:t>Pontos </a:t>
            </a:r>
            <a:r>
              <a:rPr lang="pt-BR" sz="3600" b="1" dirty="0">
                <a:solidFill>
                  <a:schemeClr val="tx2"/>
                </a:solidFill>
              </a:rPr>
              <a:t>favoráveis:  </a:t>
            </a:r>
            <a:r>
              <a:rPr lang="pt-BR" sz="3600" b="1" dirty="0"/>
              <a:t>comunicativo; simpático; compreensivo...</a:t>
            </a:r>
          </a:p>
          <a:p>
            <a:pPr algn="just">
              <a:defRPr/>
            </a:pPr>
            <a:r>
              <a:rPr lang="pt-BR" sz="3600" b="1" dirty="0">
                <a:solidFill>
                  <a:schemeClr val="tx2"/>
                </a:solidFill>
              </a:rPr>
              <a:t>Pontos desfavoráveis: </a:t>
            </a:r>
            <a:r>
              <a:rPr lang="pt-BR" sz="3600" b="1" dirty="0"/>
              <a:t>indisciplinado; exagerado;  impulsivo; barulhento...</a:t>
            </a:r>
          </a:p>
          <a:p>
            <a:pPr algn="ctr">
              <a:defRPr/>
            </a:pPr>
            <a:endParaRPr lang="pt-BR" sz="2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26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insblus">
  <a:themeElements>
    <a:clrScheme name="">
      <a:dk1>
        <a:srgbClr val="00279F"/>
      </a:dk1>
      <a:lt1>
        <a:srgbClr val="FFFFFF"/>
      </a:lt1>
      <a:dk2>
        <a:srgbClr val="500093"/>
      </a:dk2>
      <a:lt2>
        <a:srgbClr val="FFFF00"/>
      </a:lt2>
      <a:accent1>
        <a:srgbClr val="EF9100"/>
      </a:accent1>
      <a:accent2>
        <a:srgbClr val="6E0043"/>
      </a:accent2>
      <a:accent3>
        <a:srgbClr val="B3AAC8"/>
      </a:accent3>
      <a:accent4>
        <a:srgbClr val="DADADA"/>
      </a:accent4>
      <a:accent5>
        <a:srgbClr val="F6C7AA"/>
      </a:accent5>
      <a:accent6>
        <a:srgbClr val="63003C"/>
      </a:accent6>
      <a:hlink>
        <a:srgbClr val="F95AB7"/>
      </a:hlink>
      <a:folHlink>
        <a:srgbClr val="919191"/>
      </a:folHlink>
    </a:clrScheme>
    <a:fontScheme name="linsblu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linsblu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sblu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sblu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sblu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sblu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sblu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sblu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linsblus">
  <a:themeElements>
    <a:clrScheme name="">
      <a:dk1>
        <a:srgbClr val="00279F"/>
      </a:dk1>
      <a:lt1>
        <a:srgbClr val="FFFFFF"/>
      </a:lt1>
      <a:dk2>
        <a:srgbClr val="500093"/>
      </a:dk2>
      <a:lt2>
        <a:srgbClr val="FFFF00"/>
      </a:lt2>
      <a:accent1>
        <a:srgbClr val="EF9100"/>
      </a:accent1>
      <a:accent2>
        <a:srgbClr val="6E0043"/>
      </a:accent2>
      <a:accent3>
        <a:srgbClr val="B3AAC8"/>
      </a:accent3>
      <a:accent4>
        <a:srgbClr val="DADADA"/>
      </a:accent4>
      <a:accent5>
        <a:srgbClr val="F6C7AA"/>
      </a:accent5>
      <a:accent6>
        <a:srgbClr val="63003C"/>
      </a:accent6>
      <a:hlink>
        <a:srgbClr val="F95AB7"/>
      </a:hlink>
      <a:folHlink>
        <a:srgbClr val="919191"/>
      </a:folHlink>
    </a:clrScheme>
    <a:fontScheme name="linsblu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linsblu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sblu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sblu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sblu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sblu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sblu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sblu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8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1523</Words>
  <Application>Microsoft Office PowerPoint</Application>
  <PresentationFormat>Widescreen</PresentationFormat>
  <Paragraphs>254</Paragraphs>
  <Slides>72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19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72</vt:i4>
      </vt:variant>
    </vt:vector>
  </HeadingPairs>
  <TitlesOfParts>
    <vt:vector size="95" baseType="lpstr">
      <vt:lpstr>Amerigo BT</vt:lpstr>
      <vt:lpstr>Arial</vt:lpstr>
      <vt:lpstr>Arial Black</vt:lpstr>
      <vt:lpstr>Arial Narrow</vt:lpstr>
      <vt:lpstr>Berlin Sans FB Demi</vt:lpstr>
      <vt:lpstr>Calibri</vt:lpstr>
      <vt:lpstr>Calibri Light</vt:lpstr>
      <vt:lpstr>ff12</vt:lpstr>
      <vt:lpstr>ff7</vt:lpstr>
      <vt:lpstr>ff8</vt:lpstr>
      <vt:lpstr>FranklinGotTDemCon</vt:lpstr>
      <vt:lpstr>Frutiger SBIN It v.1</vt:lpstr>
      <vt:lpstr>Garamond</vt:lpstr>
      <vt:lpstr>Georgia</vt:lpstr>
      <vt:lpstr>Lucida Sans Unicode</vt:lpstr>
      <vt:lpstr>Monotype Sorts</vt:lpstr>
      <vt:lpstr>Roboto</vt:lpstr>
      <vt:lpstr>Times New Roman</vt:lpstr>
      <vt:lpstr>Trebuchet MS</vt:lpstr>
      <vt:lpstr>Tema do Office</vt:lpstr>
      <vt:lpstr>linsblus</vt:lpstr>
      <vt:lpstr>1_linsblus</vt:lpstr>
      <vt:lpstr>18_Integração</vt:lpstr>
      <vt:lpstr>PSICOLOGIA APLICADA À EMERMAGEM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Vamos começar com um teste de  PSICOLOGIA?</vt:lpstr>
      <vt:lpstr>Apresentação do PowerPoint</vt:lpstr>
      <vt:lpstr>Apresentação do PowerPoint</vt:lpstr>
      <vt:lpstr>Apresentação do PowerPoint</vt:lpstr>
      <vt:lpstr>QUESTIONÁRIO DO RITMO DIÁRIO</vt:lpstr>
      <vt:lpstr>Levantamento de sintomas de stress  – Sintomas Psicológicos</vt:lpstr>
      <vt:lpstr>Sintomas Físicos</vt:lpstr>
      <vt:lpstr>OUTROS SINTOMAS</vt:lpstr>
      <vt:lpstr>Apresentação do PowerPoint</vt:lpstr>
      <vt:lpstr>Apresentação do PowerPoint</vt:lpstr>
      <vt:lpstr>Apresentação do PowerPoint</vt:lpstr>
      <vt:lpstr>Qual a importância da psicologia  para as profissões? </vt:lpstr>
      <vt:lpstr>Apresentação do PowerPoint</vt:lpstr>
      <vt:lpstr>Apresentação do PowerPoint</vt:lpstr>
      <vt:lpstr>Apresentação do PowerPoint</vt:lpstr>
      <vt:lpstr>Significado de Valor: </vt:lpstr>
      <vt:lpstr>Apresentação do PowerPoint</vt:lpstr>
      <vt:lpstr>Apresentação do PowerPoint</vt:lpstr>
      <vt:lpstr>Apresentação do PowerPoint</vt:lpstr>
      <vt:lpstr>PASSIVO</vt:lpstr>
      <vt:lpstr>Apresentação do PowerPoint</vt:lpstr>
      <vt:lpstr>MANIPULADOR</vt:lpstr>
      <vt:lpstr>COMPORTAMENTOS MANIPULADORES:</vt:lpstr>
      <vt:lpstr>ASSERTIVO</vt:lpstr>
      <vt:lpstr>COMPORTAMENTOS ASSERTIVOS: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Referencias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PSICOOGIAVOTAAPARAAEMERMAGEM</dc:title>
  <dc:creator>Padre Valmir</dc:creator>
  <cp:lastModifiedBy>Padre Valmir</cp:lastModifiedBy>
  <cp:revision>70</cp:revision>
  <dcterms:created xsi:type="dcterms:W3CDTF">2019-02-25T15:44:54Z</dcterms:created>
  <dcterms:modified xsi:type="dcterms:W3CDTF">2020-09-01T14:37:52Z</dcterms:modified>
</cp:coreProperties>
</file>