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70"/>
  </p:notesMasterIdLst>
  <p:sldIdLst>
    <p:sldId id="257" r:id="rId5"/>
    <p:sldId id="259" r:id="rId6"/>
    <p:sldId id="260" r:id="rId7"/>
    <p:sldId id="261" r:id="rId8"/>
    <p:sldId id="29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8" r:id="rId35"/>
    <p:sldId id="289" r:id="rId36"/>
    <p:sldId id="291" r:id="rId37"/>
    <p:sldId id="292" r:id="rId38"/>
    <p:sldId id="298" r:id="rId39"/>
    <p:sldId id="293" r:id="rId40"/>
    <p:sldId id="294" r:id="rId41"/>
    <p:sldId id="299" r:id="rId42"/>
    <p:sldId id="300" r:id="rId43"/>
    <p:sldId id="295" r:id="rId44"/>
    <p:sldId id="301" r:id="rId45"/>
    <p:sldId id="297" r:id="rId46"/>
    <p:sldId id="302" r:id="rId47"/>
    <p:sldId id="303" r:id="rId48"/>
    <p:sldId id="304" r:id="rId49"/>
    <p:sldId id="305" r:id="rId50"/>
    <p:sldId id="306" r:id="rId51"/>
    <p:sldId id="296" r:id="rId52"/>
    <p:sldId id="307" r:id="rId53"/>
    <p:sldId id="324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5" r:id="rId68"/>
    <p:sldId id="323" r:id="rId6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abioAffonso:Desktop:PESQUISA:QV%20FAZ%20QVT%20v3%2002102009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abioAffonso:Desktop:PESQUISA:QV%20FAZ%20QVT%20v3%200210200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Sheet1!$E$135:$E$138</c:f>
              <c:strCache>
                <c:ptCount val="4"/>
                <c:pt idx="0">
                  <c:v>Psicológico</c:v>
                </c:pt>
                <c:pt idx="1">
                  <c:v>Organizacional</c:v>
                </c:pt>
                <c:pt idx="2">
                  <c:v>Social</c:v>
                </c:pt>
                <c:pt idx="3">
                  <c:v>Biológico</c:v>
                </c:pt>
              </c:strCache>
            </c:strRef>
          </c:cat>
          <c:val>
            <c:numRef>
              <c:f>Sheet1!$F$135:$F$138</c:f>
              <c:numCache>
                <c:formatCode>General</c:formatCode>
                <c:ptCount val="4"/>
                <c:pt idx="0">
                  <c:v>75</c:v>
                </c:pt>
                <c:pt idx="1">
                  <c:v>26</c:v>
                </c:pt>
                <c:pt idx="2">
                  <c:v>22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903811520"/>
        <c:axId val="903779968"/>
      </c:barChart>
      <c:catAx>
        <c:axId val="903811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l">
                  <a:defRPr/>
                </a:pPr>
                <a:r>
                  <a:rPr lang="pt-BR" sz="2000" b="0" u="sng" dirty="0" smtClean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domínios</a:t>
                </a:r>
                <a:endParaRPr lang="pt-BR" sz="2000" b="0" u="sng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903779968"/>
        <c:crosses val="autoZero"/>
        <c:auto val="1"/>
        <c:lblAlgn val="ctr"/>
        <c:lblOffset val="100"/>
        <c:noMultiLvlLbl val="0"/>
      </c:catAx>
      <c:valAx>
        <c:axId val="903779968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pt-BR" dirty="0" smtClean="0"/>
                  <a:t>BPSO</a:t>
                </a:r>
                <a:endParaRPr lang="pt-BR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03811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Sheet1!$A$135:$A$144</c:f>
              <c:strCache>
                <c:ptCount val="10"/>
                <c:pt idx="0">
                  <c:v>equilíbrio</c:v>
                </c:pt>
                <c:pt idx="1">
                  <c:v>bem-estar</c:v>
                </c:pt>
                <c:pt idx="2">
                  <c:v>prazer</c:v>
                </c:pt>
                <c:pt idx="3">
                  <c:v>harmonia</c:v>
                </c:pt>
                <c:pt idx="4">
                  <c:v>respeito</c:v>
                </c:pt>
                <c:pt idx="5">
                  <c:v>felicidade</c:v>
                </c:pt>
                <c:pt idx="6">
                  <c:v>tranquilidade</c:v>
                </c:pt>
                <c:pt idx="7">
                  <c:v>paz</c:v>
                </c:pt>
                <c:pt idx="8">
                  <c:v>realização</c:v>
                </c:pt>
                <c:pt idx="9">
                  <c:v>satisfação</c:v>
                </c:pt>
              </c:strCache>
            </c:strRef>
          </c:cat>
          <c:val>
            <c:numRef>
              <c:f>Sheet1!$B$135:$B$144</c:f>
              <c:numCache>
                <c:formatCode>General</c:formatCode>
                <c:ptCount val="10"/>
                <c:pt idx="0">
                  <c:v>15</c:v>
                </c:pt>
                <c:pt idx="1">
                  <c:v>11</c:v>
                </c:pt>
                <c:pt idx="2">
                  <c:v>9</c:v>
                </c:pt>
                <c:pt idx="3">
                  <c:v>6</c:v>
                </c:pt>
                <c:pt idx="4">
                  <c:v>6</c:v>
                </c:pt>
                <c:pt idx="5">
                  <c:v>5</c:v>
                </c:pt>
                <c:pt idx="6">
                  <c:v>5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03826752"/>
        <c:axId val="903830016"/>
      </c:barChart>
      <c:catAx>
        <c:axId val="903826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pt-BR"/>
          </a:p>
        </c:txPr>
        <c:crossAx val="903830016"/>
        <c:crosses val="autoZero"/>
        <c:auto val="1"/>
        <c:lblAlgn val="ctr"/>
        <c:lblOffset val="100"/>
        <c:noMultiLvlLbl val="0"/>
      </c:catAx>
      <c:valAx>
        <c:axId val="903830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pt-BR"/>
          </a:p>
        </c:txPr>
        <c:crossAx val="9038267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799E9-8CE9-4F49-8028-9018D8EACF47}" type="doc">
      <dgm:prSet loTypeId="urn:microsoft.com/office/officeart/2005/8/layout/radial2" loCatId="relationship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8021970A-663B-4FE3-BFF1-0362FE65418B}">
      <dgm:prSet custT="1"/>
      <dgm:spPr/>
      <dgm:t>
        <a:bodyPr/>
        <a:lstStyle/>
        <a:p>
          <a:pPr rtl="0"/>
          <a:r>
            <a:rPr lang="pt-BR" sz="1800" b="1" u="none" smtClean="0">
              <a:solidFill>
                <a:schemeClr val="bg1"/>
              </a:solidFill>
              <a:effectLst/>
            </a:rPr>
            <a:t>Sobrevivência humana</a:t>
          </a:r>
          <a:endParaRPr lang="pt-BR" sz="1800" b="1" u="none" dirty="0">
            <a:solidFill>
              <a:schemeClr val="bg1"/>
            </a:solidFill>
            <a:effectLst/>
          </a:endParaRPr>
        </a:p>
      </dgm:t>
    </dgm:pt>
    <dgm:pt modelId="{AF5DDA4A-ABF1-40B7-85B2-F03FE4DE5AF0}" type="parTrans" cxnId="{599A60A8-55C3-4E2B-A38F-3EEA1819776B}">
      <dgm:prSet/>
      <dgm:spPr/>
      <dgm:t>
        <a:bodyPr/>
        <a:lstStyle/>
        <a:p>
          <a:endParaRPr lang="pt-BR" sz="4000" b="1" u="none">
            <a:solidFill>
              <a:schemeClr val="bg1"/>
            </a:solidFill>
            <a:effectLst/>
          </a:endParaRPr>
        </a:p>
      </dgm:t>
    </dgm:pt>
    <dgm:pt modelId="{9C97E1F0-8170-43DE-A34B-420B0619E24C}" type="sibTrans" cxnId="{599A60A8-55C3-4E2B-A38F-3EEA1819776B}">
      <dgm:prSet/>
      <dgm:spPr/>
      <dgm:t>
        <a:bodyPr/>
        <a:lstStyle/>
        <a:p>
          <a:endParaRPr lang="pt-BR" sz="2400" b="1" u="none">
            <a:solidFill>
              <a:schemeClr val="bg1"/>
            </a:solidFill>
            <a:effectLst/>
          </a:endParaRPr>
        </a:p>
      </dgm:t>
    </dgm:pt>
    <dgm:pt modelId="{C982786D-38F5-458E-BA80-1CF933E382C1}">
      <dgm:prSet custT="1"/>
      <dgm:spPr/>
      <dgm:t>
        <a:bodyPr/>
        <a:lstStyle/>
        <a:p>
          <a:pPr rtl="0"/>
          <a:r>
            <a:rPr lang="pt-BR" sz="2000" b="1" u="none" smtClean="0">
              <a:solidFill>
                <a:schemeClr val="bg1"/>
              </a:solidFill>
              <a:effectLst/>
            </a:rPr>
            <a:t>Ambiente e cultura</a:t>
          </a:r>
          <a:endParaRPr lang="pt-BR" sz="2000" b="1" u="none" dirty="0">
            <a:solidFill>
              <a:schemeClr val="bg1"/>
            </a:solidFill>
            <a:effectLst/>
          </a:endParaRPr>
        </a:p>
      </dgm:t>
    </dgm:pt>
    <dgm:pt modelId="{CB9705CE-03A8-414C-9042-C0D0F4DEC51E}" type="parTrans" cxnId="{95BFCF56-7A71-42B1-96A3-8EA3B767DFDA}">
      <dgm:prSet/>
      <dgm:spPr/>
      <dgm:t>
        <a:bodyPr/>
        <a:lstStyle/>
        <a:p>
          <a:endParaRPr lang="pt-BR" sz="4000" b="1" u="none">
            <a:solidFill>
              <a:schemeClr val="bg1"/>
            </a:solidFill>
            <a:effectLst/>
          </a:endParaRPr>
        </a:p>
      </dgm:t>
    </dgm:pt>
    <dgm:pt modelId="{73BF5D5C-ED88-4DEB-B065-0F6B1E4E1E9B}" type="sibTrans" cxnId="{95BFCF56-7A71-42B1-96A3-8EA3B767DFDA}">
      <dgm:prSet/>
      <dgm:spPr/>
      <dgm:t>
        <a:bodyPr/>
        <a:lstStyle/>
        <a:p>
          <a:endParaRPr lang="pt-BR" sz="2400" b="1" u="none">
            <a:solidFill>
              <a:schemeClr val="bg1"/>
            </a:solidFill>
            <a:effectLst/>
          </a:endParaRPr>
        </a:p>
      </dgm:t>
    </dgm:pt>
    <dgm:pt modelId="{70237F92-21E2-4534-A2E0-59AE3B56A454}">
      <dgm:prSet custT="1"/>
      <dgm:spPr/>
      <dgm:t>
        <a:bodyPr/>
        <a:lstStyle/>
        <a:p>
          <a:pPr rtl="0"/>
          <a:r>
            <a:rPr lang="pt-BR" sz="2000" b="1" u="none" smtClean="0">
              <a:solidFill>
                <a:schemeClr val="bg1"/>
              </a:solidFill>
              <a:effectLst/>
            </a:rPr>
            <a:t>Interesses próprios</a:t>
          </a:r>
          <a:endParaRPr lang="pt-BR" sz="2000" b="1" u="none" dirty="0">
            <a:solidFill>
              <a:schemeClr val="bg1"/>
            </a:solidFill>
            <a:effectLst/>
          </a:endParaRPr>
        </a:p>
      </dgm:t>
    </dgm:pt>
    <dgm:pt modelId="{7A5F2080-2CC7-4454-A687-D4AA5235D7B1}" type="parTrans" cxnId="{3B05B150-14F3-400A-9273-67B2772F67A5}">
      <dgm:prSet/>
      <dgm:spPr/>
      <dgm:t>
        <a:bodyPr/>
        <a:lstStyle/>
        <a:p>
          <a:endParaRPr lang="pt-BR" sz="4000" b="1" u="none">
            <a:solidFill>
              <a:schemeClr val="bg1"/>
            </a:solidFill>
            <a:effectLst/>
          </a:endParaRPr>
        </a:p>
      </dgm:t>
    </dgm:pt>
    <dgm:pt modelId="{BFB05E00-F6F2-47A6-8001-9A6D5B4C2DAF}" type="sibTrans" cxnId="{3B05B150-14F3-400A-9273-67B2772F67A5}">
      <dgm:prSet/>
      <dgm:spPr/>
      <dgm:t>
        <a:bodyPr/>
        <a:lstStyle/>
        <a:p>
          <a:endParaRPr lang="pt-BR" sz="2400" b="1" u="none">
            <a:solidFill>
              <a:schemeClr val="bg1"/>
            </a:solidFill>
            <a:effectLst/>
          </a:endParaRPr>
        </a:p>
      </dgm:t>
    </dgm:pt>
    <dgm:pt modelId="{3A36D248-A6E4-4DA5-982E-0F37CE57BB0B}">
      <dgm:prSet custT="1"/>
      <dgm:spPr/>
      <dgm:t>
        <a:bodyPr/>
        <a:lstStyle/>
        <a:p>
          <a:pPr rtl="0"/>
          <a:r>
            <a:rPr lang="pt-BR" sz="2000" b="1" u="none" smtClean="0">
              <a:solidFill>
                <a:schemeClr val="bg1"/>
              </a:solidFill>
              <a:effectLst/>
            </a:rPr>
            <a:t>Pressões sociais e organizacionais</a:t>
          </a:r>
          <a:endParaRPr lang="pt-BR" sz="2000" b="1" u="none" dirty="0">
            <a:solidFill>
              <a:schemeClr val="bg1"/>
            </a:solidFill>
            <a:effectLst/>
          </a:endParaRPr>
        </a:p>
      </dgm:t>
    </dgm:pt>
    <dgm:pt modelId="{719FA9F1-6BEF-4465-8D3D-3E42494495B4}" type="parTrans" cxnId="{E45BFEAE-C777-4814-BFA1-DAEC4D6C2DFB}">
      <dgm:prSet/>
      <dgm:spPr/>
      <dgm:t>
        <a:bodyPr/>
        <a:lstStyle/>
        <a:p>
          <a:endParaRPr lang="pt-BR" sz="4000" b="1" u="none">
            <a:solidFill>
              <a:schemeClr val="bg1"/>
            </a:solidFill>
            <a:effectLst/>
          </a:endParaRPr>
        </a:p>
      </dgm:t>
    </dgm:pt>
    <dgm:pt modelId="{5CA980E9-D30D-42F4-844B-DC2E78D56C84}" type="sibTrans" cxnId="{E45BFEAE-C777-4814-BFA1-DAEC4D6C2DFB}">
      <dgm:prSet/>
      <dgm:spPr/>
      <dgm:t>
        <a:bodyPr/>
        <a:lstStyle/>
        <a:p>
          <a:endParaRPr lang="pt-BR" sz="2400" b="1" u="none">
            <a:solidFill>
              <a:schemeClr val="bg1"/>
            </a:solidFill>
            <a:effectLst/>
          </a:endParaRPr>
        </a:p>
      </dgm:t>
    </dgm:pt>
    <dgm:pt modelId="{386BE310-D8DA-455F-8003-D73FCABE42D2}">
      <dgm:prSet custT="1"/>
      <dgm:spPr/>
      <dgm:t>
        <a:bodyPr/>
        <a:lstStyle/>
        <a:p>
          <a:pPr rtl="0"/>
          <a:r>
            <a:rPr lang="pt-BR" sz="2000" b="1" u="none" smtClean="0">
              <a:solidFill>
                <a:schemeClr val="bg1"/>
              </a:solidFill>
              <a:effectLst/>
            </a:rPr>
            <a:t>Sonhos e vontades</a:t>
          </a:r>
          <a:endParaRPr lang="pt-BR" sz="2000" b="1" u="none" dirty="0">
            <a:solidFill>
              <a:schemeClr val="bg1"/>
            </a:solidFill>
            <a:effectLst/>
          </a:endParaRPr>
        </a:p>
      </dgm:t>
    </dgm:pt>
    <dgm:pt modelId="{DB5511B1-9CB8-4C91-96ED-F003C9579F32}" type="parTrans" cxnId="{C0EA4654-8C40-4B72-A5E8-E104ECCDD054}">
      <dgm:prSet/>
      <dgm:spPr/>
      <dgm:t>
        <a:bodyPr/>
        <a:lstStyle/>
        <a:p>
          <a:endParaRPr lang="pt-BR" sz="4000" b="1" u="none">
            <a:solidFill>
              <a:schemeClr val="bg1"/>
            </a:solidFill>
            <a:effectLst/>
          </a:endParaRPr>
        </a:p>
      </dgm:t>
    </dgm:pt>
    <dgm:pt modelId="{1E1B67F7-92A3-40B3-8479-F58E68CD6A13}" type="sibTrans" cxnId="{C0EA4654-8C40-4B72-A5E8-E104ECCDD054}">
      <dgm:prSet/>
      <dgm:spPr/>
      <dgm:t>
        <a:bodyPr/>
        <a:lstStyle/>
        <a:p>
          <a:endParaRPr lang="pt-BR" sz="2400" b="1" u="none">
            <a:solidFill>
              <a:schemeClr val="bg1"/>
            </a:solidFill>
            <a:effectLst/>
          </a:endParaRPr>
        </a:p>
      </dgm:t>
    </dgm:pt>
    <dgm:pt modelId="{4544996E-97FE-4971-9CFB-D60475E3A6F0}" type="pres">
      <dgm:prSet presAssocID="{7E5799E9-8CE9-4F49-8028-9018D8EACF4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9B6F30E-69E5-461E-9881-1469EAA44BFE}" type="pres">
      <dgm:prSet presAssocID="{7E5799E9-8CE9-4F49-8028-9018D8EACF47}" presName="cycle" presStyleCnt="0"/>
      <dgm:spPr/>
      <dgm:t>
        <a:bodyPr/>
        <a:lstStyle/>
        <a:p>
          <a:endParaRPr lang="pt-BR"/>
        </a:p>
      </dgm:t>
    </dgm:pt>
    <dgm:pt modelId="{F1F81379-C79B-4D71-8A7C-7AC363159334}" type="pres">
      <dgm:prSet presAssocID="{7E5799E9-8CE9-4F49-8028-9018D8EACF47}" presName="centerShape" presStyleCnt="0"/>
      <dgm:spPr/>
      <dgm:t>
        <a:bodyPr/>
        <a:lstStyle/>
        <a:p>
          <a:endParaRPr lang="pt-BR"/>
        </a:p>
      </dgm:t>
    </dgm:pt>
    <dgm:pt modelId="{C4720677-E40B-4C4F-AFFE-30DFAC2E1750}" type="pres">
      <dgm:prSet presAssocID="{7E5799E9-8CE9-4F49-8028-9018D8EACF47}" presName="connSite" presStyleLbl="node1" presStyleIdx="0" presStyleCnt="6"/>
      <dgm:spPr/>
      <dgm:t>
        <a:bodyPr/>
        <a:lstStyle/>
        <a:p>
          <a:endParaRPr lang="pt-BR"/>
        </a:p>
      </dgm:t>
    </dgm:pt>
    <dgm:pt modelId="{A191F4C8-C51B-4E49-B07A-DC73510712C7}" type="pres">
      <dgm:prSet presAssocID="{7E5799E9-8CE9-4F49-8028-9018D8EACF47}" presName="visible" presStyleLbl="node1" presStyleIdx="0" presStyleCnt="6" custScaleX="245414" custScaleY="3510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19D7C632-A124-4B30-9C9D-DACAFB53F402}" type="pres">
      <dgm:prSet presAssocID="{AF5DDA4A-ABF1-40B7-85B2-F03FE4DE5AF0}" presName="Name25" presStyleLbl="parChTrans1D1" presStyleIdx="0" presStyleCnt="5" custScaleX="2000000"/>
      <dgm:spPr/>
      <dgm:t>
        <a:bodyPr/>
        <a:lstStyle/>
        <a:p>
          <a:endParaRPr lang="pt-BR"/>
        </a:p>
      </dgm:t>
    </dgm:pt>
    <dgm:pt modelId="{C39FFA5A-F81E-4D2C-B778-66CF02122CCC}" type="pres">
      <dgm:prSet presAssocID="{8021970A-663B-4FE3-BFF1-0362FE65418B}" presName="node" presStyleCnt="0"/>
      <dgm:spPr/>
      <dgm:t>
        <a:bodyPr/>
        <a:lstStyle/>
        <a:p>
          <a:endParaRPr lang="pt-BR"/>
        </a:p>
      </dgm:t>
    </dgm:pt>
    <dgm:pt modelId="{1B20B784-4979-41FE-9C11-EB3481A65C88}" type="pres">
      <dgm:prSet presAssocID="{8021970A-663B-4FE3-BFF1-0362FE65418B}" presName="parentNode" presStyleLbl="node1" presStyleIdx="1" presStyleCnt="6" custScaleX="552033" custScaleY="170013" custLinFactNeighborX="10802" custLinFactNeighborY="-1222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859865-EA2B-479E-B503-5963E36DC9F0}" type="pres">
      <dgm:prSet presAssocID="{8021970A-663B-4FE3-BFF1-0362FE65418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11A7E9-75EC-4FEA-AC8B-F44FAF188EDE}" type="pres">
      <dgm:prSet presAssocID="{CB9705CE-03A8-414C-9042-C0D0F4DEC51E}" presName="Name25" presStyleLbl="parChTrans1D1" presStyleIdx="1" presStyleCnt="5" custScaleX="2000000"/>
      <dgm:spPr/>
      <dgm:t>
        <a:bodyPr/>
        <a:lstStyle/>
        <a:p>
          <a:endParaRPr lang="pt-BR"/>
        </a:p>
      </dgm:t>
    </dgm:pt>
    <dgm:pt modelId="{711F58A0-84FF-4406-A9F9-516B64711BF4}" type="pres">
      <dgm:prSet presAssocID="{C982786D-38F5-458E-BA80-1CF933E382C1}" presName="node" presStyleCnt="0"/>
      <dgm:spPr/>
      <dgm:t>
        <a:bodyPr/>
        <a:lstStyle/>
        <a:p>
          <a:endParaRPr lang="pt-BR"/>
        </a:p>
      </dgm:t>
    </dgm:pt>
    <dgm:pt modelId="{ACD3CD44-0646-4C7D-8BB4-03D3BE3F823F}" type="pres">
      <dgm:prSet presAssocID="{C982786D-38F5-458E-BA80-1CF933E382C1}" presName="parentNode" presStyleLbl="node1" presStyleIdx="2" presStyleCnt="6" custScaleX="469453" custScaleY="194466" custLinFactX="7043" custLinFactNeighborX="100000" custLinFactNeighborY="613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1C4428-294F-42B4-A8F1-B6E384D3AD16}" type="pres">
      <dgm:prSet presAssocID="{C982786D-38F5-458E-BA80-1CF933E382C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D3666A-6CC2-4367-A1D4-973F58D2FAEF}" type="pres">
      <dgm:prSet presAssocID="{7A5F2080-2CC7-4454-A687-D4AA5235D7B1}" presName="Name25" presStyleLbl="parChTrans1D1" presStyleIdx="2" presStyleCnt="5" custScaleX="2000000"/>
      <dgm:spPr/>
      <dgm:t>
        <a:bodyPr/>
        <a:lstStyle/>
        <a:p>
          <a:endParaRPr lang="pt-BR"/>
        </a:p>
      </dgm:t>
    </dgm:pt>
    <dgm:pt modelId="{17A2E763-71B4-4596-BA5D-352732FB324C}" type="pres">
      <dgm:prSet presAssocID="{70237F92-21E2-4534-A2E0-59AE3B56A454}" presName="node" presStyleCnt="0"/>
      <dgm:spPr/>
      <dgm:t>
        <a:bodyPr/>
        <a:lstStyle/>
        <a:p>
          <a:endParaRPr lang="pt-BR"/>
        </a:p>
      </dgm:t>
    </dgm:pt>
    <dgm:pt modelId="{FE341B27-3E6E-442E-BE61-14F03431E9CC}" type="pres">
      <dgm:prSet presAssocID="{70237F92-21E2-4534-A2E0-59AE3B56A454}" presName="parentNode" presStyleLbl="node1" presStyleIdx="3" presStyleCnt="6" custScaleX="606540" custScaleY="194465" custLinFactNeighborX="61484" custLinFactNeighborY="607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B68DDC-A784-4C7B-8185-D80875058E18}" type="pres">
      <dgm:prSet presAssocID="{70237F92-21E2-4534-A2E0-59AE3B56A45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071C5C-B54F-4BDA-A5BF-5F8CBC570AC1}" type="pres">
      <dgm:prSet presAssocID="{719FA9F1-6BEF-4465-8D3D-3E42494495B4}" presName="Name25" presStyleLbl="parChTrans1D1" presStyleIdx="3" presStyleCnt="5" custScaleX="2000000"/>
      <dgm:spPr/>
      <dgm:t>
        <a:bodyPr/>
        <a:lstStyle/>
        <a:p>
          <a:endParaRPr lang="pt-BR"/>
        </a:p>
      </dgm:t>
    </dgm:pt>
    <dgm:pt modelId="{6AC0DFF8-7361-4C5F-82A8-0081F264EBC6}" type="pres">
      <dgm:prSet presAssocID="{3A36D248-A6E4-4DA5-982E-0F37CE57BB0B}" presName="node" presStyleCnt="0"/>
      <dgm:spPr/>
      <dgm:t>
        <a:bodyPr/>
        <a:lstStyle/>
        <a:p>
          <a:endParaRPr lang="pt-BR"/>
        </a:p>
      </dgm:t>
    </dgm:pt>
    <dgm:pt modelId="{852E6664-9BEA-44BD-B7B9-57D9A02D2D13}" type="pres">
      <dgm:prSet presAssocID="{3A36D248-A6E4-4DA5-982E-0F37CE57BB0B}" presName="parentNode" presStyleLbl="node1" presStyleIdx="4" presStyleCnt="6" custScaleX="938059" custScaleY="179372" custLinFactNeighborX="17052" custLinFactNeighborY="-1241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321D3F0-A90A-412B-AF13-F2389DDF0BF4}" type="pres">
      <dgm:prSet presAssocID="{3A36D248-A6E4-4DA5-982E-0F37CE57BB0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6F69D0-C18D-4931-BA7A-BD86D9736314}" type="pres">
      <dgm:prSet presAssocID="{DB5511B1-9CB8-4C91-96ED-F003C9579F32}" presName="Name25" presStyleLbl="parChTrans1D1" presStyleIdx="4" presStyleCnt="5" custScaleX="2000000"/>
      <dgm:spPr/>
      <dgm:t>
        <a:bodyPr/>
        <a:lstStyle/>
        <a:p>
          <a:endParaRPr lang="pt-BR"/>
        </a:p>
      </dgm:t>
    </dgm:pt>
    <dgm:pt modelId="{F2521D0E-E56B-4AFF-8F12-35BF9B465D6E}" type="pres">
      <dgm:prSet presAssocID="{386BE310-D8DA-455F-8003-D73FCABE42D2}" presName="node" presStyleCnt="0"/>
      <dgm:spPr/>
      <dgm:t>
        <a:bodyPr/>
        <a:lstStyle/>
        <a:p>
          <a:endParaRPr lang="pt-BR"/>
        </a:p>
      </dgm:t>
    </dgm:pt>
    <dgm:pt modelId="{64F63E30-2127-4CB3-9266-7E7A30E4E759}" type="pres">
      <dgm:prSet presAssocID="{386BE310-D8DA-455F-8003-D73FCABE42D2}" presName="parentNode" presStyleLbl="node1" presStyleIdx="5" presStyleCnt="6" custScaleX="934938" custScaleY="15673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2800701-DD59-45D5-B684-14A547DDDE9D}" type="pres">
      <dgm:prSet presAssocID="{386BE310-D8DA-455F-8003-D73FCABE42D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B05B150-14F3-400A-9273-67B2772F67A5}" srcId="{7E5799E9-8CE9-4F49-8028-9018D8EACF47}" destId="{70237F92-21E2-4534-A2E0-59AE3B56A454}" srcOrd="2" destOrd="0" parTransId="{7A5F2080-2CC7-4454-A687-D4AA5235D7B1}" sibTransId="{BFB05E00-F6F2-47A6-8001-9A6D5B4C2DAF}"/>
    <dgm:cxn modelId="{599A60A8-55C3-4E2B-A38F-3EEA1819776B}" srcId="{7E5799E9-8CE9-4F49-8028-9018D8EACF47}" destId="{8021970A-663B-4FE3-BFF1-0362FE65418B}" srcOrd="0" destOrd="0" parTransId="{AF5DDA4A-ABF1-40B7-85B2-F03FE4DE5AF0}" sibTransId="{9C97E1F0-8170-43DE-A34B-420B0619E24C}"/>
    <dgm:cxn modelId="{9E4B70A6-CB75-428C-8349-ACCFBDB55EB5}" type="presOf" srcId="{719FA9F1-6BEF-4465-8D3D-3E42494495B4}" destId="{82071C5C-B54F-4BDA-A5BF-5F8CBC570AC1}" srcOrd="0" destOrd="0" presId="urn:microsoft.com/office/officeart/2005/8/layout/radial2"/>
    <dgm:cxn modelId="{E45BFEAE-C777-4814-BFA1-DAEC4D6C2DFB}" srcId="{7E5799E9-8CE9-4F49-8028-9018D8EACF47}" destId="{3A36D248-A6E4-4DA5-982E-0F37CE57BB0B}" srcOrd="3" destOrd="0" parTransId="{719FA9F1-6BEF-4465-8D3D-3E42494495B4}" sibTransId="{5CA980E9-D30D-42F4-844B-DC2E78D56C84}"/>
    <dgm:cxn modelId="{4E4F4346-206B-4781-979C-7F04A6505CAD}" type="presOf" srcId="{C982786D-38F5-458E-BA80-1CF933E382C1}" destId="{ACD3CD44-0646-4C7D-8BB4-03D3BE3F823F}" srcOrd="0" destOrd="0" presId="urn:microsoft.com/office/officeart/2005/8/layout/radial2"/>
    <dgm:cxn modelId="{EB6031EA-F461-4E8D-BD1A-62B2105A773F}" type="presOf" srcId="{AF5DDA4A-ABF1-40B7-85B2-F03FE4DE5AF0}" destId="{19D7C632-A124-4B30-9C9D-DACAFB53F402}" srcOrd="0" destOrd="0" presId="urn:microsoft.com/office/officeart/2005/8/layout/radial2"/>
    <dgm:cxn modelId="{E8A592D6-7564-426B-9200-B04590A1256B}" type="presOf" srcId="{3A36D248-A6E4-4DA5-982E-0F37CE57BB0B}" destId="{852E6664-9BEA-44BD-B7B9-57D9A02D2D13}" srcOrd="0" destOrd="0" presId="urn:microsoft.com/office/officeart/2005/8/layout/radial2"/>
    <dgm:cxn modelId="{95BFCF56-7A71-42B1-96A3-8EA3B767DFDA}" srcId="{7E5799E9-8CE9-4F49-8028-9018D8EACF47}" destId="{C982786D-38F5-458E-BA80-1CF933E382C1}" srcOrd="1" destOrd="0" parTransId="{CB9705CE-03A8-414C-9042-C0D0F4DEC51E}" sibTransId="{73BF5D5C-ED88-4DEB-B065-0F6B1E4E1E9B}"/>
    <dgm:cxn modelId="{F8DD1EE8-25F0-41B3-8A1B-03C288C38C5A}" type="presOf" srcId="{386BE310-D8DA-455F-8003-D73FCABE42D2}" destId="{64F63E30-2127-4CB3-9266-7E7A30E4E759}" srcOrd="0" destOrd="0" presId="urn:microsoft.com/office/officeart/2005/8/layout/radial2"/>
    <dgm:cxn modelId="{55FA38C8-C6EA-459F-84DD-51ED38CBDF30}" type="presOf" srcId="{CB9705CE-03A8-414C-9042-C0D0F4DEC51E}" destId="{4311A7E9-75EC-4FEA-AC8B-F44FAF188EDE}" srcOrd="0" destOrd="0" presId="urn:microsoft.com/office/officeart/2005/8/layout/radial2"/>
    <dgm:cxn modelId="{0B108EA3-2969-4C9A-870F-86F4F61FD286}" type="presOf" srcId="{7A5F2080-2CC7-4454-A687-D4AA5235D7B1}" destId="{89D3666A-6CC2-4367-A1D4-973F58D2FAEF}" srcOrd="0" destOrd="0" presId="urn:microsoft.com/office/officeart/2005/8/layout/radial2"/>
    <dgm:cxn modelId="{36A45161-22DE-4B10-8C92-92F42FC619AD}" type="presOf" srcId="{7E5799E9-8CE9-4F49-8028-9018D8EACF47}" destId="{4544996E-97FE-4971-9CFB-D60475E3A6F0}" srcOrd="0" destOrd="0" presId="urn:microsoft.com/office/officeart/2005/8/layout/radial2"/>
    <dgm:cxn modelId="{C0EA4654-8C40-4B72-A5E8-E104ECCDD054}" srcId="{7E5799E9-8CE9-4F49-8028-9018D8EACF47}" destId="{386BE310-D8DA-455F-8003-D73FCABE42D2}" srcOrd="4" destOrd="0" parTransId="{DB5511B1-9CB8-4C91-96ED-F003C9579F32}" sibTransId="{1E1B67F7-92A3-40B3-8479-F58E68CD6A13}"/>
    <dgm:cxn modelId="{AF1A509D-8B81-4085-86EC-BA8060D7A061}" type="presOf" srcId="{DB5511B1-9CB8-4C91-96ED-F003C9579F32}" destId="{5D6F69D0-C18D-4931-BA7A-BD86D9736314}" srcOrd="0" destOrd="0" presId="urn:microsoft.com/office/officeart/2005/8/layout/radial2"/>
    <dgm:cxn modelId="{C1093DCB-45C7-43F4-A7D6-1F9D2A0C8C2D}" type="presOf" srcId="{8021970A-663B-4FE3-BFF1-0362FE65418B}" destId="{1B20B784-4979-41FE-9C11-EB3481A65C88}" srcOrd="0" destOrd="0" presId="urn:microsoft.com/office/officeart/2005/8/layout/radial2"/>
    <dgm:cxn modelId="{042F9BEF-BF10-4874-B2CE-70EE616241DC}" type="presOf" srcId="{70237F92-21E2-4534-A2E0-59AE3B56A454}" destId="{FE341B27-3E6E-442E-BE61-14F03431E9CC}" srcOrd="0" destOrd="0" presId="urn:microsoft.com/office/officeart/2005/8/layout/radial2"/>
    <dgm:cxn modelId="{8F77BA88-B0AC-40F6-83E7-F63248A55E2F}" type="presParOf" srcId="{4544996E-97FE-4971-9CFB-D60475E3A6F0}" destId="{69B6F30E-69E5-461E-9881-1469EAA44BFE}" srcOrd="0" destOrd="0" presId="urn:microsoft.com/office/officeart/2005/8/layout/radial2"/>
    <dgm:cxn modelId="{99D516E8-8FCF-4DD7-994D-9218288FC8A0}" type="presParOf" srcId="{69B6F30E-69E5-461E-9881-1469EAA44BFE}" destId="{F1F81379-C79B-4D71-8A7C-7AC363159334}" srcOrd="0" destOrd="0" presId="urn:microsoft.com/office/officeart/2005/8/layout/radial2"/>
    <dgm:cxn modelId="{11AE12F7-36A4-475D-9FA0-2B400D67F2AA}" type="presParOf" srcId="{F1F81379-C79B-4D71-8A7C-7AC363159334}" destId="{C4720677-E40B-4C4F-AFFE-30DFAC2E1750}" srcOrd="0" destOrd="0" presId="urn:microsoft.com/office/officeart/2005/8/layout/radial2"/>
    <dgm:cxn modelId="{EE566009-0CC2-42AB-B8D2-F7582725C97B}" type="presParOf" srcId="{F1F81379-C79B-4D71-8A7C-7AC363159334}" destId="{A191F4C8-C51B-4E49-B07A-DC73510712C7}" srcOrd="1" destOrd="0" presId="urn:microsoft.com/office/officeart/2005/8/layout/radial2"/>
    <dgm:cxn modelId="{78D2FF77-E6F8-445E-BD56-334E14AA2846}" type="presParOf" srcId="{69B6F30E-69E5-461E-9881-1469EAA44BFE}" destId="{19D7C632-A124-4B30-9C9D-DACAFB53F402}" srcOrd="1" destOrd="0" presId="urn:microsoft.com/office/officeart/2005/8/layout/radial2"/>
    <dgm:cxn modelId="{D4C20608-50EC-4347-81E1-FE6064D82CF5}" type="presParOf" srcId="{69B6F30E-69E5-461E-9881-1469EAA44BFE}" destId="{C39FFA5A-F81E-4D2C-B778-66CF02122CCC}" srcOrd="2" destOrd="0" presId="urn:microsoft.com/office/officeart/2005/8/layout/radial2"/>
    <dgm:cxn modelId="{1AE345DA-E25A-4C2E-B5BE-89279ADC60B2}" type="presParOf" srcId="{C39FFA5A-F81E-4D2C-B778-66CF02122CCC}" destId="{1B20B784-4979-41FE-9C11-EB3481A65C88}" srcOrd="0" destOrd="0" presId="urn:microsoft.com/office/officeart/2005/8/layout/radial2"/>
    <dgm:cxn modelId="{1E090D6B-D5B4-4CC6-9518-D147A4F7D33C}" type="presParOf" srcId="{C39FFA5A-F81E-4D2C-B778-66CF02122CCC}" destId="{E5859865-EA2B-479E-B503-5963E36DC9F0}" srcOrd="1" destOrd="0" presId="urn:microsoft.com/office/officeart/2005/8/layout/radial2"/>
    <dgm:cxn modelId="{6F653FEA-D3E0-4430-9340-22040A55DDB2}" type="presParOf" srcId="{69B6F30E-69E5-461E-9881-1469EAA44BFE}" destId="{4311A7E9-75EC-4FEA-AC8B-F44FAF188EDE}" srcOrd="3" destOrd="0" presId="urn:microsoft.com/office/officeart/2005/8/layout/radial2"/>
    <dgm:cxn modelId="{3CF0C6FE-3005-4DAB-A115-CB5B9FD0998C}" type="presParOf" srcId="{69B6F30E-69E5-461E-9881-1469EAA44BFE}" destId="{711F58A0-84FF-4406-A9F9-516B64711BF4}" srcOrd="4" destOrd="0" presId="urn:microsoft.com/office/officeart/2005/8/layout/radial2"/>
    <dgm:cxn modelId="{36FD0E94-C823-4F15-9285-6C6C7763ABA8}" type="presParOf" srcId="{711F58A0-84FF-4406-A9F9-516B64711BF4}" destId="{ACD3CD44-0646-4C7D-8BB4-03D3BE3F823F}" srcOrd="0" destOrd="0" presId="urn:microsoft.com/office/officeart/2005/8/layout/radial2"/>
    <dgm:cxn modelId="{D85F3A60-D6FB-4679-87ED-8BACD9B74CBD}" type="presParOf" srcId="{711F58A0-84FF-4406-A9F9-516B64711BF4}" destId="{8D1C4428-294F-42B4-A8F1-B6E384D3AD16}" srcOrd="1" destOrd="0" presId="urn:microsoft.com/office/officeart/2005/8/layout/radial2"/>
    <dgm:cxn modelId="{4712F89A-6471-4D03-81CC-6DEA5465F5D7}" type="presParOf" srcId="{69B6F30E-69E5-461E-9881-1469EAA44BFE}" destId="{89D3666A-6CC2-4367-A1D4-973F58D2FAEF}" srcOrd="5" destOrd="0" presId="urn:microsoft.com/office/officeart/2005/8/layout/radial2"/>
    <dgm:cxn modelId="{68633F4A-6943-4442-8ACD-4065C8437FE2}" type="presParOf" srcId="{69B6F30E-69E5-461E-9881-1469EAA44BFE}" destId="{17A2E763-71B4-4596-BA5D-352732FB324C}" srcOrd="6" destOrd="0" presId="urn:microsoft.com/office/officeart/2005/8/layout/radial2"/>
    <dgm:cxn modelId="{46FCFF74-AF43-4118-8712-40099855141D}" type="presParOf" srcId="{17A2E763-71B4-4596-BA5D-352732FB324C}" destId="{FE341B27-3E6E-442E-BE61-14F03431E9CC}" srcOrd="0" destOrd="0" presId="urn:microsoft.com/office/officeart/2005/8/layout/radial2"/>
    <dgm:cxn modelId="{77538867-422D-439C-ABE9-4DCAD2B25361}" type="presParOf" srcId="{17A2E763-71B4-4596-BA5D-352732FB324C}" destId="{C8B68DDC-A784-4C7B-8185-D80875058E18}" srcOrd="1" destOrd="0" presId="urn:microsoft.com/office/officeart/2005/8/layout/radial2"/>
    <dgm:cxn modelId="{4EB40CB6-891F-442E-907F-293D79497246}" type="presParOf" srcId="{69B6F30E-69E5-461E-9881-1469EAA44BFE}" destId="{82071C5C-B54F-4BDA-A5BF-5F8CBC570AC1}" srcOrd="7" destOrd="0" presId="urn:microsoft.com/office/officeart/2005/8/layout/radial2"/>
    <dgm:cxn modelId="{E03A6D37-AD91-4734-8D1D-6B7C3E33BFBA}" type="presParOf" srcId="{69B6F30E-69E5-461E-9881-1469EAA44BFE}" destId="{6AC0DFF8-7361-4C5F-82A8-0081F264EBC6}" srcOrd="8" destOrd="0" presId="urn:microsoft.com/office/officeart/2005/8/layout/radial2"/>
    <dgm:cxn modelId="{98BE31E0-A4C1-4C78-951A-2BCEE45AC4B3}" type="presParOf" srcId="{6AC0DFF8-7361-4C5F-82A8-0081F264EBC6}" destId="{852E6664-9BEA-44BD-B7B9-57D9A02D2D13}" srcOrd="0" destOrd="0" presId="urn:microsoft.com/office/officeart/2005/8/layout/radial2"/>
    <dgm:cxn modelId="{4A389002-F51F-432A-AD7E-9BF3998B4C61}" type="presParOf" srcId="{6AC0DFF8-7361-4C5F-82A8-0081F264EBC6}" destId="{2321D3F0-A90A-412B-AF13-F2389DDF0BF4}" srcOrd="1" destOrd="0" presId="urn:microsoft.com/office/officeart/2005/8/layout/radial2"/>
    <dgm:cxn modelId="{39F9EFA2-5449-436A-93AD-D30DAC9A0471}" type="presParOf" srcId="{69B6F30E-69E5-461E-9881-1469EAA44BFE}" destId="{5D6F69D0-C18D-4931-BA7A-BD86D9736314}" srcOrd="9" destOrd="0" presId="urn:microsoft.com/office/officeart/2005/8/layout/radial2"/>
    <dgm:cxn modelId="{F461D3D1-75D6-4607-B4AF-BBFA297D3C8D}" type="presParOf" srcId="{69B6F30E-69E5-461E-9881-1469EAA44BFE}" destId="{F2521D0E-E56B-4AFF-8F12-35BF9B465D6E}" srcOrd="10" destOrd="0" presId="urn:microsoft.com/office/officeart/2005/8/layout/radial2"/>
    <dgm:cxn modelId="{3629BD4B-7F20-4EE5-9201-70A413476395}" type="presParOf" srcId="{F2521D0E-E56B-4AFF-8F12-35BF9B465D6E}" destId="{64F63E30-2127-4CB3-9266-7E7A30E4E759}" srcOrd="0" destOrd="0" presId="urn:microsoft.com/office/officeart/2005/8/layout/radial2"/>
    <dgm:cxn modelId="{AFA65DFF-E00A-45DD-BD80-6607B522F928}" type="presParOf" srcId="{F2521D0E-E56B-4AFF-8F12-35BF9B465D6E}" destId="{52800701-DD59-45D5-B684-14A547DDDE9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B5E717-B905-4F26-B9CB-5CA22652F8FC}" type="doc">
      <dgm:prSet loTypeId="urn:microsoft.com/office/officeart/2005/8/layout/defaul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0F096BFF-450A-48BD-9489-A4C63397CF38}">
      <dgm:prSet phldrT="[Texto]" custT="1"/>
      <dgm:spPr/>
      <dgm:t>
        <a:bodyPr/>
        <a:lstStyle/>
        <a:p>
          <a:pPr algn="ctr"/>
          <a:r>
            <a:rPr lang="pt-BR" sz="1800" b="1" smtClean="0">
              <a:latin typeface="+mn-lt"/>
            </a:rPr>
            <a:t>Alextimia</a:t>
          </a:r>
          <a:endParaRPr lang="pt-BR" sz="1800" b="1" dirty="0">
            <a:effectLst/>
            <a:latin typeface="+mn-lt"/>
          </a:endParaRPr>
        </a:p>
      </dgm:t>
    </dgm:pt>
    <dgm:pt modelId="{5D908365-0A0E-499C-91BD-7D9823603D86}" type="parTrans" cxnId="{FE8C002D-4E49-428C-8EF8-69201B16DE24}">
      <dgm:prSet/>
      <dgm:spPr/>
      <dgm:t>
        <a:bodyPr/>
        <a:lstStyle/>
        <a:p>
          <a:pPr algn="ctr"/>
          <a:endParaRPr lang="pt-BR" sz="1800" b="1">
            <a:solidFill>
              <a:srgbClr val="C00000"/>
            </a:solidFill>
            <a:effectLst/>
            <a:latin typeface="+mn-lt"/>
          </a:endParaRPr>
        </a:p>
      </dgm:t>
    </dgm:pt>
    <dgm:pt modelId="{5CB8EEBA-AD2C-4A61-B3C6-1D40FE406053}" type="sibTrans" cxnId="{FE8C002D-4E49-428C-8EF8-69201B16DE24}">
      <dgm:prSet/>
      <dgm:spPr/>
      <dgm:t>
        <a:bodyPr/>
        <a:lstStyle/>
        <a:p>
          <a:pPr algn="ctr"/>
          <a:endParaRPr lang="pt-BR" sz="1800" b="1">
            <a:solidFill>
              <a:srgbClr val="C00000"/>
            </a:solidFill>
            <a:effectLst/>
            <a:latin typeface="+mn-lt"/>
          </a:endParaRPr>
        </a:p>
      </dgm:t>
    </dgm:pt>
    <dgm:pt modelId="{A6A98BDA-7A3A-4D73-841E-23E84F612E51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Assédio Moral</a:t>
          </a:r>
          <a:endParaRPr lang="pt-BR" sz="1800">
            <a:latin typeface="+mn-lt"/>
          </a:endParaRPr>
        </a:p>
      </dgm:t>
    </dgm:pt>
    <dgm:pt modelId="{BAC8A161-55C0-4DE3-8997-F36C9246B5E4}" type="parTrans" cxnId="{EDA75F56-3FBD-4072-ADE4-550C384CFBFE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01BC9D13-32BE-4282-BD23-FFD0FD4EAA1C}" type="sibTrans" cxnId="{EDA75F56-3FBD-4072-ADE4-550C384CFBFE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0E712F76-39D0-4EFE-A732-20D13A2E997B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Burnout</a:t>
          </a:r>
          <a:endParaRPr lang="pt-BR" sz="1800">
            <a:latin typeface="+mn-lt"/>
          </a:endParaRPr>
        </a:p>
      </dgm:t>
    </dgm:pt>
    <dgm:pt modelId="{039D669B-0A1E-46C1-9D95-7AEECA1128CD}" type="parTrans" cxnId="{23495CB1-6B2C-4DB7-B39D-85D457B100B7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B8B22CCA-0C58-45CC-9037-857E9AF9612D}" type="sibTrans" cxnId="{23495CB1-6B2C-4DB7-B39D-85D457B100B7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C178BFEF-109E-46E6-B27C-25E761626524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Cardiopatias</a:t>
          </a:r>
          <a:endParaRPr lang="pt-BR" sz="1800">
            <a:latin typeface="+mn-lt"/>
          </a:endParaRPr>
        </a:p>
      </dgm:t>
    </dgm:pt>
    <dgm:pt modelId="{EA739475-8D2B-40AE-A434-A8E325973974}" type="parTrans" cxnId="{55A6DD1D-3ABC-4B5E-8AAC-6A0B495D057C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5E1DEB8C-C12A-47DA-868C-C9C18CC00A22}" type="sibTrans" cxnId="{55A6DD1D-3ABC-4B5E-8AAC-6A0B495D057C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52433B85-C1AD-4F72-965B-6FD4E3E487E5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Consumo compulsivo</a:t>
          </a:r>
          <a:endParaRPr lang="pt-BR" sz="1800">
            <a:latin typeface="+mn-lt"/>
          </a:endParaRPr>
        </a:p>
      </dgm:t>
    </dgm:pt>
    <dgm:pt modelId="{8928302A-E3FC-4FB2-A24C-E57A11B2D1D7}" type="parTrans" cxnId="{69A482CB-2AFC-4AB9-BB06-7D7C3CE51A8A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A260ACEF-1ADF-46C6-B83A-C829163DCCAC}" type="sibTrans" cxnId="{69A482CB-2AFC-4AB9-BB06-7D7C3CE51A8A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3435B675-59B8-4704-AC55-C6E323A993D5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Depressão</a:t>
          </a:r>
          <a:endParaRPr lang="pt-BR" sz="1800">
            <a:latin typeface="+mn-lt"/>
          </a:endParaRPr>
        </a:p>
      </dgm:t>
    </dgm:pt>
    <dgm:pt modelId="{71FA6F6F-BDEF-4B89-8A0E-869929AA4299}" type="parTrans" cxnId="{60BCC602-8225-4681-8CA2-D99FBBEA47CD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3808FE7F-517B-4C2C-8C02-D9A18F011A01}" type="sibTrans" cxnId="{60BCC602-8225-4681-8CA2-D99FBBEA47CD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6B968605-B082-4A46-BC07-D3CE3AFCCEE3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Desordem bipolar</a:t>
          </a:r>
          <a:endParaRPr lang="pt-BR" sz="1800">
            <a:latin typeface="+mn-lt"/>
          </a:endParaRPr>
        </a:p>
      </dgm:t>
    </dgm:pt>
    <dgm:pt modelId="{ACBF525A-0574-4725-96E1-301918BAD7F1}" type="parTrans" cxnId="{CE0713F3-75C9-44C7-B99F-48B43F9DA55E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F2823259-65CE-45F6-992D-686493509AFB}" type="sibTrans" cxnId="{CE0713F3-75C9-44C7-B99F-48B43F9DA55E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68E31B12-398C-4488-91BD-C1ED72083982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Distúrbios do sono</a:t>
          </a:r>
          <a:endParaRPr lang="pt-BR" sz="1800">
            <a:latin typeface="+mn-lt"/>
          </a:endParaRPr>
        </a:p>
      </dgm:t>
    </dgm:pt>
    <dgm:pt modelId="{0E6182B1-682D-4AAB-B64D-D2EB40CF6547}" type="parTrans" cxnId="{DA48AF7B-0C38-4478-859A-D9A71AC21E3A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717CF45C-7BF3-49BA-9F7D-1DED28A843E6}" type="sibTrans" cxnId="{DA48AF7B-0C38-4478-859A-D9A71AC21E3A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E07A025D-A8B3-4E07-BF37-0E2DDF309AE1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Fadiga</a:t>
          </a:r>
          <a:endParaRPr lang="pt-BR" sz="1800">
            <a:latin typeface="+mn-lt"/>
          </a:endParaRPr>
        </a:p>
      </dgm:t>
    </dgm:pt>
    <dgm:pt modelId="{10F01177-738B-4FBA-B5A3-9A2588ADDEEF}" type="parTrans" cxnId="{8CE95BCD-9B69-4417-913C-50F912BD7C55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F777DB04-777B-44CB-A074-D4544FD199B9}" type="sibTrans" cxnId="{8CE95BCD-9B69-4417-913C-50F912BD7C55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A4652450-1A1C-4352-836B-0B2CE601524A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Hiperatividade</a:t>
          </a:r>
          <a:endParaRPr lang="pt-BR" sz="1800">
            <a:latin typeface="+mn-lt"/>
          </a:endParaRPr>
        </a:p>
      </dgm:t>
    </dgm:pt>
    <dgm:pt modelId="{C6A9A75E-AED7-4CB3-88E4-92EE8C042748}" type="parTrans" cxnId="{BD8EE690-2E7C-4367-9547-333941CCCF9D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F65B14EB-5610-45C3-8224-0076177653E9}" type="sibTrans" cxnId="{BD8EE690-2E7C-4367-9547-333941CCCF9D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E5D3D1DC-EAA8-4469-AC52-06F990619981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Hipocondria Social</a:t>
          </a:r>
          <a:endParaRPr lang="pt-BR" sz="1800">
            <a:latin typeface="+mn-lt"/>
          </a:endParaRPr>
        </a:p>
      </dgm:t>
    </dgm:pt>
    <dgm:pt modelId="{DBFD5D56-7F4A-45E5-894E-CF75F8663D7F}" type="parTrans" cxnId="{130C72C7-7B9B-4EA9-8C34-D4AE13AEA801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E3F6A6F1-06D5-4FD7-9836-68A8426428E3}" type="sibTrans" cxnId="{130C72C7-7B9B-4EA9-8C34-D4AE13AEA801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5519D64A-712D-4467-B8C5-E56669162893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Síndrome do Desamparo</a:t>
          </a:r>
          <a:endParaRPr lang="pt-BR" sz="1800">
            <a:latin typeface="+mn-lt"/>
          </a:endParaRPr>
        </a:p>
      </dgm:t>
    </dgm:pt>
    <dgm:pt modelId="{D3FA4860-BE47-42A8-BEC6-23F686E52FF7}" type="parTrans" cxnId="{6FC62CA4-F5E8-458B-8369-FA032BA359E5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40BEE448-A4E7-4087-9EA6-E478CB76AE7E}" type="sibTrans" cxnId="{6FC62CA4-F5E8-458B-8369-FA032BA359E5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7365D6F1-4722-4FF5-9EC7-8E690E671B5A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Síndrome do Lazer</a:t>
          </a:r>
          <a:endParaRPr lang="pt-BR" sz="1800">
            <a:latin typeface="+mn-lt"/>
          </a:endParaRPr>
        </a:p>
      </dgm:t>
    </dgm:pt>
    <dgm:pt modelId="{C54D62B1-1A6C-4CD2-BA00-A0972F0FA0CC}" type="parTrans" cxnId="{51045F5B-EE94-401A-9422-0F2A6429080F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1A61888F-17A7-44A9-A329-B9EE9585E34C}" type="sibTrans" cxnId="{51045F5B-EE94-401A-9422-0F2A6429080F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EE7227D3-BBF6-4A13-8187-2D2F113F6801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Síndrome do Pânico</a:t>
          </a:r>
          <a:endParaRPr lang="pt-BR" sz="1800">
            <a:latin typeface="+mn-lt"/>
          </a:endParaRPr>
        </a:p>
      </dgm:t>
    </dgm:pt>
    <dgm:pt modelId="{C47D0004-9EE9-4A45-AE16-5B54E79DEC4B}" type="parTrans" cxnId="{94764888-7008-44D2-82C5-B7567FFB7419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B780CA89-B4D3-4D26-8C78-49CB6822429F}" type="sibTrans" cxnId="{94764888-7008-44D2-82C5-B7567FFB7419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BAB38F9F-D8B8-4D20-97EC-FB15F4037F8D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Somatização</a:t>
          </a:r>
          <a:endParaRPr lang="pt-BR" sz="1800">
            <a:latin typeface="+mn-lt"/>
          </a:endParaRPr>
        </a:p>
      </dgm:t>
    </dgm:pt>
    <dgm:pt modelId="{71D0E070-5A88-41E1-ABD6-511BD196F99A}" type="parTrans" cxnId="{4663A113-68F1-47FA-9C4E-CD463BB4F81D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EF098329-4715-4C10-B066-83447604BFC6}" type="sibTrans" cxnId="{4663A113-68F1-47FA-9C4E-CD463BB4F81D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7552D145-8A01-4AA9-9D0F-AB392F797C48}">
      <dgm:prSet custT="1"/>
      <dgm:spPr/>
      <dgm:t>
        <a:bodyPr/>
        <a:lstStyle/>
        <a:p>
          <a:r>
            <a:rPr lang="pt-BR" sz="1800" b="1" smtClean="0">
              <a:latin typeface="+mn-lt"/>
            </a:rPr>
            <a:t>Tecnostress</a:t>
          </a:r>
          <a:endParaRPr lang="pt-BR" sz="1800">
            <a:latin typeface="+mn-lt"/>
          </a:endParaRPr>
        </a:p>
      </dgm:t>
    </dgm:pt>
    <dgm:pt modelId="{70987F1C-38E4-4B2A-9932-3E6868FB75D0}" type="parTrans" cxnId="{435FD8B0-EF1C-4614-A993-4963E7533AB7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BD3A3193-30E5-4BAB-B561-C26CED46AF3B}" type="sibTrans" cxnId="{435FD8B0-EF1C-4614-A993-4963E7533AB7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B30362DC-3019-44CB-92CE-27A49AD8B9CF}" type="pres">
      <dgm:prSet presAssocID="{4CB5E717-B905-4F26-B9CB-5CA22652F8F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4A06725-95C3-411B-9E49-659543280BB5}" type="pres">
      <dgm:prSet presAssocID="{0F096BFF-450A-48BD-9489-A4C63397CF38}" presName="node" presStyleLbl="node1" presStyleIdx="0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0CA3DB-51BF-4654-8714-FFF7D03CA8EC}" type="pres">
      <dgm:prSet presAssocID="{5CB8EEBA-AD2C-4A61-B3C6-1D40FE406053}" presName="sibTrans" presStyleCnt="0"/>
      <dgm:spPr/>
      <dgm:t>
        <a:bodyPr/>
        <a:lstStyle/>
        <a:p>
          <a:endParaRPr lang="pt-BR"/>
        </a:p>
      </dgm:t>
    </dgm:pt>
    <dgm:pt modelId="{806315D5-9F24-4BBB-BE3C-9FA4A1EC8D57}" type="pres">
      <dgm:prSet presAssocID="{A6A98BDA-7A3A-4D73-841E-23E84F612E51}" presName="node" presStyleLbl="node1" presStyleIdx="1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918E86-5E92-408E-99BE-88CCFA824ACC}" type="pres">
      <dgm:prSet presAssocID="{01BC9D13-32BE-4282-BD23-FFD0FD4EAA1C}" presName="sibTrans" presStyleCnt="0"/>
      <dgm:spPr/>
      <dgm:t>
        <a:bodyPr/>
        <a:lstStyle/>
        <a:p>
          <a:endParaRPr lang="pt-BR"/>
        </a:p>
      </dgm:t>
    </dgm:pt>
    <dgm:pt modelId="{7F66CD76-F6F7-425E-9147-2F75032DD7C3}" type="pres">
      <dgm:prSet presAssocID="{0E712F76-39D0-4EFE-A732-20D13A2E997B}" presName="node" presStyleLbl="node1" presStyleIdx="2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301686B-C179-4853-B8A8-42A9D18F2EA2}" type="pres">
      <dgm:prSet presAssocID="{B8B22CCA-0C58-45CC-9037-857E9AF9612D}" presName="sibTrans" presStyleCnt="0"/>
      <dgm:spPr/>
      <dgm:t>
        <a:bodyPr/>
        <a:lstStyle/>
        <a:p>
          <a:endParaRPr lang="pt-BR"/>
        </a:p>
      </dgm:t>
    </dgm:pt>
    <dgm:pt modelId="{6CD0D150-AAD8-4EAA-BE95-74A5FF86EE54}" type="pres">
      <dgm:prSet presAssocID="{C178BFEF-109E-46E6-B27C-25E761626524}" presName="node" presStyleLbl="node1" presStyleIdx="3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A2B2E47-C0DF-41EA-BD04-BCE818AE53AE}" type="pres">
      <dgm:prSet presAssocID="{5E1DEB8C-C12A-47DA-868C-C9C18CC00A22}" presName="sibTrans" presStyleCnt="0"/>
      <dgm:spPr/>
      <dgm:t>
        <a:bodyPr/>
        <a:lstStyle/>
        <a:p>
          <a:endParaRPr lang="pt-BR"/>
        </a:p>
      </dgm:t>
    </dgm:pt>
    <dgm:pt modelId="{7CA7CA41-5B3D-48BA-BAB0-92C9DB1093A4}" type="pres">
      <dgm:prSet presAssocID="{52433B85-C1AD-4F72-965B-6FD4E3E487E5}" presName="node" presStyleLbl="node1" presStyleIdx="4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AEC828-7527-4443-B029-40E779AB6405}" type="pres">
      <dgm:prSet presAssocID="{A260ACEF-1ADF-46C6-B83A-C829163DCCAC}" presName="sibTrans" presStyleCnt="0"/>
      <dgm:spPr/>
      <dgm:t>
        <a:bodyPr/>
        <a:lstStyle/>
        <a:p>
          <a:endParaRPr lang="pt-BR"/>
        </a:p>
      </dgm:t>
    </dgm:pt>
    <dgm:pt modelId="{F28AC907-4F09-4AAF-9520-FBECF8B46BDA}" type="pres">
      <dgm:prSet presAssocID="{3435B675-59B8-4704-AC55-C6E323A993D5}" presName="node" presStyleLbl="node1" presStyleIdx="5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48FF4F-90D0-4401-804E-E793AA308498}" type="pres">
      <dgm:prSet presAssocID="{3808FE7F-517B-4C2C-8C02-D9A18F011A01}" presName="sibTrans" presStyleCnt="0"/>
      <dgm:spPr/>
      <dgm:t>
        <a:bodyPr/>
        <a:lstStyle/>
        <a:p>
          <a:endParaRPr lang="pt-BR"/>
        </a:p>
      </dgm:t>
    </dgm:pt>
    <dgm:pt modelId="{7B007B50-1B77-45E7-B1A3-F6FF653CB66D}" type="pres">
      <dgm:prSet presAssocID="{6B968605-B082-4A46-BC07-D3CE3AFCCEE3}" presName="node" presStyleLbl="node1" presStyleIdx="6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80A6EA-44AA-43C7-9DAE-84A77DE007D1}" type="pres">
      <dgm:prSet presAssocID="{F2823259-65CE-45F6-992D-686493509AFB}" presName="sibTrans" presStyleCnt="0"/>
      <dgm:spPr/>
      <dgm:t>
        <a:bodyPr/>
        <a:lstStyle/>
        <a:p>
          <a:endParaRPr lang="pt-BR"/>
        </a:p>
      </dgm:t>
    </dgm:pt>
    <dgm:pt modelId="{7A4FA2B3-AAE9-43AA-BBBA-DE41BD5AAD20}" type="pres">
      <dgm:prSet presAssocID="{68E31B12-398C-4488-91BD-C1ED72083982}" presName="node" presStyleLbl="node1" presStyleIdx="7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9936CA-77A4-4ADA-BB61-35931AE3B27C}" type="pres">
      <dgm:prSet presAssocID="{717CF45C-7BF3-49BA-9F7D-1DED28A843E6}" presName="sibTrans" presStyleCnt="0"/>
      <dgm:spPr/>
      <dgm:t>
        <a:bodyPr/>
        <a:lstStyle/>
        <a:p>
          <a:endParaRPr lang="pt-BR"/>
        </a:p>
      </dgm:t>
    </dgm:pt>
    <dgm:pt modelId="{DFDCC34A-3014-48CB-8943-8E9C811FAEE6}" type="pres">
      <dgm:prSet presAssocID="{E07A025D-A8B3-4E07-BF37-0E2DDF309AE1}" presName="node" presStyleLbl="node1" presStyleIdx="8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2D9DFDF-5FCD-4A13-986C-96A0477067D8}" type="pres">
      <dgm:prSet presAssocID="{F777DB04-777B-44CB-A074-D4544FD199B9}" presName="sibTrans" presStyleCnt="0"/>
      <dgm:spPr/>
      <dgm:t>
        <a:bodyPr/>
        <a:lstStyle/>
        <a:p>
          <a:endParaRPr lang="pt-BR"/>
        </a:p>
      </dgm:t>
    </dgm:pt>
    <dgm:pt modelId="{FD14FF76-1EBA-4F72-A66E-2F1EF1633C23}" type="pres">
      <dgm:prSet presAssocID="{A4652450-1A1C-4352-836B-0B2CE601524A}" presName="node" presStyleLbl="node1" presStyleIdx="9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9B9BC9-3E01-48CE-817A-CEC9F5D1022E}" type="pres">
      <dgm:prSet presAssocID="{F65B14EB-5610-45C3-8224-0076177653E9}" presName="sibTrans" presStyleCnt="0"/>
      <dgm:spPr/>
      <dgm:t>
        <a:bodyPr/>
        <a:lstStyle/>
        <a:p>
          <a:endParaRPr lang="pt-BR"/>
        </a:p>
      </dgm:t>
    </dgm:pt>
    <dgm:pt modelId="{8F19316E-F95F-4AA1-9A27-9189667EEF54}" type="pres">
      <dgm:prSet presAssocID="{E5D3D1DC-EAA8-4469-AC52-06F990619981}" presName="node" presStyleLbl="node1" presStyleIdx="10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F73810-D492-4310-8480-552458651D25}" type="pres">
      <dgm:prSet presAssocID="{E3F6A6F1-06D5-4FD7-9836-68A8426428E3}" presName="sibTrans" presStyleCnt="0"/>
      <dgm:spPr/>
      <dgm:t>
        <a:bodyPr/>
        <a:lstStyle/>
        <a:p>
          <a:endParaRPr lang="pt-BR"/>
        </a:p>
      </dgm:t>
    </dgm:pt>
    <dgm:pt modelId="{4AC049F9-24E1-48D7-9BC0-E6A8BE4A264B}" type="pres">
      <dgm:prSet presAssocID="{5519D64A-712D-4467-B8C5-E56669162893}" presName="node" presStyleLbl="node1" presStyleIdx="11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CE1CD79-1128-4A08-AEAD-29C549DB86FF}" type="pres">
      <dgm:prSet presAssocID="{40BEE448-A4E7-4087-9EA6-E478CB76AE7E}" presName="sibTrans" presStyleCnt="0"/>
      <dgm:spPr/>
      <dgm:t>
        <a:bodyPr/>
        <a:lstStyle/>
        <a:p>
          <a:endParaRPr lang="pt-BR"/>
        </a:p>
      </dgm:t>
    </dgm:pt>
    <dgm:pt modelId="{A1716627-E7DA-4058-A647-3BABD1201CB0}" type="pres">
      <dgm:prSet presAssocID="{7365D6F1-4722-4FF5-9EC7-8E690E671B5A}" presName="node" presStyleLbl="node1" presStyleIdx="12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6D2980A-BBE9-4FD2-9DAE-167792FEF4B8}" type="pres">
      <dgm:prSet presAssocID="{1A61888F-17A7-44A9-A329-B9EE9585E34C}" presName="sibTrans" presStyleCnt="0"/>
      <dgm:spPr/>
      <dgm:t>
        <a:bodyPr/>
        <a:lstStyle/>
        <a:p>
          <a:endParaRPr lang="pt-BR"/>
        </a:p>
      </dgm:t>
    </dgm:pt>
    <dgm:pt modelId="{289528D5-4784-4842-8A3C-971E22E45B20}" type="pres">
      <dgm:prSet presAssocID="{EE7227D3-BBF6-4A13-8187-2D2F113F6801}" presName="node" presStyleLbl="node1" presStyleIdx="13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F7AF98-B864-456B-BE52-3C894D207AAA}" type="pres">
      <dgm:prSet presAssocID="{B780CA89-B4D3-4D26-8C78-49CB6822429F}" presName="sibTrans" presStyleCnt="0"/>
      <dgm:spPr/>
      <dgm:t>
        <a:bodyPr/>
        <a:lstStyle/>
        <a:p>
          <a:endParaRPr lang="pt-BR"/>
        </a:p>
      </dgm:t>
    </dgm:pt>
    <dgm:pt modelId="{08C41724-33FD-4BC2-824C-8270BFCB7E70}" type="pres">
      <dgm:prSet presAssocID="{BAB38F9F-D8B8-4D20-97EC-FB15F4037F8D}" presName="node" presStyleLbl="node1" presStyleIdx="14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7A4DE6-9EFC-4135-AFFE-9D2334AB6B9D}" type="pres">
      <dgm:prSet presAssocID="{EF098329-4715-4C10-B066-83447604BFC6}" presName="sibTrans" presStyleCnt="0"/>
      <dgm:spPr/>
      <dgm:t>
        <a:bodyPr/>
        <a:lstStyle/>
        <a:p>
          <a:endParaRPr lang="pt-BR"/>
        </a:p>
      </dgm:t>
    </dgm:pt>
    <dgm:pt modelId="{8F5545C2-012E-4307-8A00-6D5B1E635B14}" type="pres">
      <dgm:prSet presAssocID="{7552D145-8A01-4AA9-9D0F-AB392F797C48}" presName="node" presStyleLbl="node1" presStyleIdx="15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FC62CA4-F5E8-458B-8369-FA032BA359E5}" srcId="{4CB5E717-B905-4F26-B9CB-5CA22652F8FC}" destId="{5519D64A-712D-4467-B8C5-E56669162893}" srcOrd="11" destOrd="0" parTransId="{D3FA4860-BE47-42A8-BEC6-23F686E52FF7}" sibTransId="{40BEE448-A4E7-4087-9EA6-E478CB76AE7E}"/>
    <dgm:cxn modelId="{435FD8B0-EF1C-4614-A993-4963E7533AB7}" srcId="{4CB5E717-B905-4F26-B9CB-5CA22652F8FC}" destId="{7552D145-8A01-4AA9-9D0F-AB392F797C48}" srcOrd="15" destOrd="0" parTransId="{70987F1C-38E4-4B2A-9932-3E6868FB75D0}" sibTransId="{BD3A3193-30E5-4BAB-B561-C26CED46AF3B}"/>
    <dgm:cxn modelId="{E46BB64A-1654-4B76-B1C9-7D49225A3AD8}" type="presOf" srcId="{E5D3D1DC-EAA8-4469-AC52-06F990619981}" destId="{8F19316E-F95F-4AA1-9A27-9189667EEF54}" srcOrd="0" destOrd="0" presId="urn:microsoft.com/office/officeart/2005/8/layout/default"/>
    <dgm:cxn modelId="{FE8C002D-4E49-428C-8EF8-69201B16DE24}" srcId="{4CB5E717-B905-4F26-B9CB-5CA22652F8FC}" destId="{0F096BFF-450A-48BD-9489-A4C63397CF38}" srcOrd="0" destOrd="0" parTransId="{5D908365-0A0E-499C-91BD-7D9823603D86}" sibTransId="{5CB8EEBA-AD2C-4A61-B3C6-1D40FE406053}"/>
    <dgm:cxn modelId="{D30CF1A3-CCBC-41A4-9E42-409B86C4747C}" type="presOf" srcId="{3435B675-59B8-4704-AC55-C6E323A993D5}" destId="{F28AC907-4F09-4AAF-9520-FBECF8B46BDA}" srcOrd="0" destOrd="0" presId="urn:microsoft.com/office/officeart/2005/8/layout/default"/>
    <dgm:cxn modelId="{4663A113-68F1-47FA-9C4E-CD463BB4F81D}" srcId="{4CB5E717-B905-4F26-B9CB-5CA22652F8FC}" destId="{BAB38F9F-D8B8-4D20-97EC-FB15F4037F8D}" srcOrd="14" destOrd="0" parTransId="{71D0E070-5A88-41E1-ABD6-511BD196F99A}" sibTransId="{EF098329-4715-4C10-B066-83447604BFC6}"/>
    <dgm:cxn modelId="{CACAC5A2-16A7-4FE5-8894-3C9F15FCA80F}" type="presOf" srcId="{EE7227D3-BBF6-4A13-8187-2D2F113F6801}" destId="{289528D5-4784-4842-8A3C-971E22E45B20}" srcOrd="0" destOrd="0" presId="urn:microsoft.com/office/officeart/2005/8/layout/default"/>
    <dgm:cxn modelId="{51045F5B-EE94-401A-9422-0F2A6429080F}" srcId="{4CB5E717-B905-4F26-B9CB-5CA22652F8FC}" destId="{7365D6F1-4722-4FF5-9EC7-8E690E671B5A}" srcOrd="12" destOrd="0" parTransId="{C54D62B1-1A6C-4CD2-BA00-A0972F0FA0CC}" sibTransId="{1A61888F-17A7-44A9-A329-B9EE9585E34C}"/>
    <dgm:cxn modelId="{8CE95BCD-9B69-4417-913C-50F912BD7C55}" srcId="{4CB5E717-B905-4F26-B9CB-5CA22652F8FC}" destId="{E07A025D-A8B3-4E07-BF37-0E2DDF309AE1}" srcOrd="8" destOrd="0" parTransId="{10F01177-738B-4FBA-B5A3-9A2588ADDEEF}" sibTransId="{F777DB04-777B-44CB-A074-D4544FD199B9}"/>
    <dgm:cxn modelId="{BC404FDD-DB6C-4C60-969F-0D1B8DFAE56B}" type="presOf" srcId="{E07A025D-A8B3-4E07-BF37-0E2DDF309AE1}" destId="{DFDCC34A-3014-48CB-8943-8E9C811FAEE6}" srcOrd="0" destOrd="0" presId="urn:microsoft.com/office/officeart/2005/8/layout/default"/>
    <dgm:cxn modelId="{7A4A592A-CC60-4EBF-8B55-C96CAED614FF}" type="presOf" srcId="{4CB5E717-B905-4F26-B9CB-5CA22652F8FC}" destId="{B30362DC-3019-44CB-92CE-27A49AD8B9CF}" srcOrd="0" destOrd="0" presId="urn:microsoft.com/office/officeart/2005/8/layout/default"/>
    <dgm:cxn modelId="{69A482CB-2AFC-4AB9-BB06-7D7C3CE51A8A}" srcId="{4CB5E717-B905-4F26-B9CB-5CA22652F8FC}" destId="{52433B85-C1AD-4F72-965B-6FD4E3E487E5}" srcOrd="4" destOrd="0" parTransId="{8928302A-E3FC-4FB2-A24C-E57A11B2D1D7}" sibTransId="{A260ACEF-1ADF-46C6-B83A-C829163DCCAC}"/>
    <dgm:cxn modelId="{60BCC602-8225-4681-8CA2-D99FBBEA47CD}" srcId="{4CB5E717-B905-4F26-B9CB-5CA22652F8FC}" destId="{3435B675-59B8-4704-AC55-C6E323A993D5}" srcOrd="5" destOrd="0" parTransId="{71FA6F6F-BDEF-4B89-8A0E-869929AA4299}" sibTransId="{3808FE7F-517B-4C2C-8C02-D9A18F011A01}"/>
    <dgm:cxn modelId="{080FAE83-4A7E-4CCC-B741-B256C98B0D6C}" type="presOf" srcId="{7365D6F1-4722-4FF5-9EC7-8E690E671B5A}" destId="{A1716627-E7DA-4058-A647-3BABD1201CB0}" srcOrd="0" destOrd="0" presId="urn:microsoft.com/office/officeart/2005/8/layout/default"/>
    <dgm:cxn modelId="{EDA75F56-3FBD-4072-ADE4-550C384CFBFE}" srcId="{4CB5E717-B905-4F26-B9CB-5CA22652F8FC}" destId="{A6A98BDA-7A3A-4D73-841E-23E84F612E51}" srcOrd="1" destOrd="0" parTransId="{BAC8A161-55C0-4DE3-8997-F36C9246B5E4}" sibTransId="{01BC9D13-32BE-4282-BD23-FFD0FD4EAA1C}"/>
    <dgm:cxn modelId="{94764888-7008-44D2-82C5-B7567FFB7419}" srcId="{4CB5E717-B905-4F26-B9CB-5CA22652F8FC}" destId="{EE7227D3-BBF6-4A13-8187-2D2F113F6801}" srcOrd="13" destOrd="0" parTransId="{C47D0004-9EE9-4A45-AE16-5B54E79DEC4B}" sibTransId="{B780CA89-B4D3-4D26-8C78-49CB6822429F}"/>
    <dgm:cxn modelId="{DFE8AFAF-DDD8-49C8-9DE0-7FA13CA8736B}" type="presOf" srcId="{6B968605-B082-4A46-BC07-D3CE3AFCCEE3}" destId="{7B007B50-1B77-45E7-B1A3-F6FF653CB66D}" srcOrd="0" destOrd="0" presId="urn:microsoft.com/office/officeart/2005/8/layout/default"/>
    <dgm:cxn modelId="{2BFCB973-0D12-4C36-85BE-9D1ED4D2B4CC}" type="presOf" srcId="{C178BFEF-109E-46E6-B27C-25E761626524}" destId="{6CD0D150-AAD8-4EAA-BE95-74A5FF86EE54}" srcOrd="0" destOrd="0" presId="urn:microsoft.com/office/officeart/2005/8/layout/default"/>
    <dgm:cxn modelId="{EEAC32F8-85A9-4846-A326-42215ABFCAE8}" type="presOf" srcId="{BAB38F9F-D8B8-4D20-97EC-FB15F4037F8D}" destId="{08C41724-33FD-4BC2-824C-8270BFCB7E70}" srcOrd="0" destOrd="0" presId="urn:microsoft.com/office/officeart/2005/8/layout/default"/>
    <dgm:cxn modelId="{CE0713F3-75C9-44C7-B99F-48B43F9DA55E}" srcId="{4CB5E717-B905-4F26-B9CB-5CA22652F8FC}" destId="{6B968605-B082-4A46-BC07-D3CE3AFCCEE3}" srcOrd="6" destOrd="0" parTransId="{ACBF525A-0574-4725-96E1-301918BAD7F1}" sibTransId="{F2823259-65CE-45F6-992D-686493509AFB}"/>
    <dgm:cxn modelId="{646A34CB-93D1-49CC-921E-37FDC00FE870}" type="presOf" srcId="{7552D145-8A01-4AA9-9D0F-AB392F797C48}" destId="{8F5545C2-012E-4307-8A00-6D5B1E635B14}" srcOrd="0" destOrd="0" presId="urn:microsoft.com/office/officeart/2005/8/layout/default"/>
    <dgm:cxn modelId="{AC9DC0DF-BA21-4450-85C7-B31336A90936}" type="presOf" srcId="{0E712F76-39D0-4EFE-A732-20D13A2E997B}" destId="{7F66CD76-F6F7-425E-9147-2F75032DD7C3}" srcOrd="0" destOrd="0" presId="urn:microsoft.com/office/officeart/2005/8/layout/default"/>
    <dgm:cxn modelId="{EF40E77B-1ADE-4AE5-9A59-2ED0EE17EC1F}" type="presOf" srcId="{A4652450-1A1C-4352-836B-0B2CE601524A}" destId="{FD14FF76-1EBA-4F72-A66E-2F1EF1633C23}" srcOrd="0" destOrd="0" presId="urn:microsoft.com/office/officeart/2005/8/layout/default"/>
    <dgm:cxn modelId="{B4A201DE-7BEC-43FA-A0FB-29B51A1C4C5B}" type="presOf" srcId="{52433B85-C1AD-4F72-965B-6FD4E3E487E5}" destId="{7CA7CA41-5B3D-48BA-BAB0-92C9DB1093A4}" srcOrd="0" destOrd="0" presId="urn:microsoft.com/office/officeart/2005/8/layout/default"/>
    <dgm:cxn modelId="{55A6DD1D-3ABC-4B5E-8AAC-6A0B495D057C}" srcId="{4CB5E717-B905-4F26-B9CB-5CA22652F8FC}" destId="{C178BFEF-109E-46E6-B27C-25E761626524}" srcOrd="3" destOrd="0" parTransId="{EA739475-8D2B-40AE-A434-A8E325973974}" sibTransId="{5E1DEB8C-C12A-47DA-868C-C9C18CC00A22}"/>
    <dgm:cxn modelId="{BD8EE690-2E7C-4367-9547-333941CCCF9D}" srcId="{4CB5E717-B905-4F26-B9CB-5CA22652F8FC}" destId="{A4652450-1A1C-4352-836B-0B2CE601524A}" srcOrd="9" destOrd="0" parTransId="{C6A9A75E-AED7-4CB3-88E4-92EE8C042748}" sibTransId="{F65B14EB-5610-45C3-8224-0076177653E9}"/>
    <dgm:cxn modelId="{7D044A76-F3E3-4548-A375-66CB107A3745}" type="presOf" srcId="{5519D64A-712D-4467-B8C5-E56669162893}" destId="{4AC049F9-24E1-48D7-9BC0-E6A8BE4A264B}" srcOrd="0" destOrd="0" presId="urn:microsoft.com/office/officeart/2005/8/layout/default"/>
    <dgm:cxn modelId="{878E90A6-B01C-4EBD-A922-9D11DD85CD6A}" type="presOf" srcId="{0F096BFF-450A-48BD-9489-A4C63397CF38}" destId="{74A06725-95C3-411B-9E49-659543280BB5}" srcOrd="0" destOrd="0" presId="urn:microsoft.com/office/officeart/2005/8/layout/default"/>
    <dgm:cxn modelId="{DA48AF7B-0C38-4478-859A-D9A71AC21E3A}" srcId="{4CB5E717-B905-4F26-B9CB-5CA22652F8FC}" destId="{68E31B12-398C-4488-91BD-C1ED72083982}" srcOrd="7" destOrd="0" parTransId="{0E6182B1-682D-4AAB-B64D-D2EB40CF6547}" sibTransId="{717CF45C-7BF3-49BA-9F7D-1DED28A843E6}"/>
    <dgm:cxn modelId="{130C72C7-7B9B-4EA9-8C34-D4AE13AEA801}" srcId="{4CB5E717-B905-4F26-B9CB-5CA22652F8FC}" destId="{E5D3D1DC-EAA8-4469-AC52-06F990619981}" srcOrd="10" destOrd="0" parTransId="{DBFD5D56-7F4A-45E5-894E-CF75F8663D7F}" sibTransId="{E3F6A6F1-06D5-4FD7-9836-68A8426428E3}"/>
    <dgm:cxn modelId="{23495CB1-6B2C-4DB7-B39D-85D457B100B7}" srcId="{4CB5E717-B905-4F26-B9CB-5CA22652F8FC}" destId="{0E712F76-39D0-4EFE-A732-20D13A2E997B}" srcOrd="2" destOrd="0" parTransId="{039D669B-0A1E-46C1-9D95-7AEECA1128CD}" sibTransId="{B8B22CCA-0C58-45CC-9037-857E9AF9612D}"/>
    <dgm:cxn modelId="{2D3E2932-4082-4C1A-9D40-ECEECE21EA20}" type="presOf" srcId="{A6A98BDA-7A3A-4D73-841E-23E84F612E51}" destId="{806315D5-9F24-4BBB-BE3C-9FA4A1EC8D57}" srcOrd="0" destOrd="0" presId="urn:microsoft.com/office/officeart/2005/8/layout/default"/>
    <dgm:cxn modelId="{DBDBE6FA-0FD4-4088-8CEE-11DD018E38C5}" type="presOf" srcId="{68E31B12-398C-4488-91BD-C1ED72083982}" destId="{7A4FA2B3-AAE9-43AA-BBBA-DE41BD5AAD20}" srcOrd="0" destOrd="0" presId="urn:microsoft.com/office/officeart/2005/8/layout/default"/>
    <dgm:cxn modelId="{337EAEC5-73CA-4826-995E-CC3138B98858}" type="presParOf" srcId="{B30362DC-3019-44CB-92CE-27A49AD8B9CF}" destId="{74A06725-95C3-411B-9E49-659543280BB5}" srcOrd="0" destOrd="0" presId="urn:microsoft.com/office/officeart/2005/8/layout/default"/>
    <dgm:cxn modelId="{D93CFA90-EC48-48E1-BAEA-A06C242EB624}" type="presParOf" srcId="{B30362DC-3019-44CB-92CE-27A49AD8B9CF}" destId="{D20CA3DB-51BF-4654-8714-FFF7D03CA8EC}" srcOrd="1" destOrd="0" presId="urn:microsoft.com/office/officeart/2005/8/layout/default"/>
    <dgm:cxn modelId="{B474B55C-38C8-4526-8597-9A5A3BCB129E}" type="presParOf" srcId="{B30362DC-3019-44CB-92CE-27A49AD8B9CF}" destId="{806315D5-9F24-4BBB-BE3C-9FA4A1EC8D57}" srcOrd="2" destOrd="0" presId="urn:microsoft.com/office/officeart/2005/8/layout/default"/>
    <dgm:cxn modelId="{30AB2655-E996-45B9-90DD-FB379D529DB2}" type="presParOf" srcId="{B30362DC-3019-44CB-92CE-27A49AD8B9CF}" destId="{9A918E86-5E92-408E-99BE-88CCFA824ACC}" srcOrd="3" destOrd="0" presId="urn:microsoft.com/office/officeart/2005/8/layout/default"/>
    <dgm:cxn modelId="{D244E795-A071-400F-B71C-4355C2F94128}" type="presParOf" srcId="{B30362DC-3019-44CB-92CE-27A49AD8B9CF}" destId="{7F66CD76-F6F7-425E-9147-2F75032DD7C3}" srcOrd="4" destOrd="0" presId="urn:microsoft.com/office/officeart/2005/8/layout/default"/>
    <dgm:cxn modelId="{FEBB6339-3032-459A-A986-730948E028F3}" type="presParOf" srcId="{B30362DC-3019-44CB-92CE-27A49AD8B9CF}" destId="{2301686B-C179-4853-B8A8-42A9D18F2EA2}" srcOrd="5" destOrd="0" presId="urn:microsoft.com/office/officeart/2005/8/layout/default"/>
    <dgm:cxn modelId="{7E49C943-0466-4980-B2FF-F44EAD646A25}" type="presParOf" srcId="{B30362DC-3019-44CB-92CE-27A49AD8B9CF}" destId="{6CD0D150-AAD8-4EAA-BE95-74A5FF86EE54}" srcOrd="6" destOrd="0" presId="urn:microsoft.com/office/officeart/2005/8/layout/default"/>
    <dgm:cxn modelId="{D9E77AA9-38D5-4431-B2FA-E973741AE3BF}" type="presParOf" srcId="{B30362DC-3019-44CB-92CE-27A49AD8B9CF}" destId="{6A2B2E47-C0DF-41EA-BD04-BCE818AE53AE}" srcOrd="7" destOrd="0" presId="urn:microsoft.com/office/officeart/2005/8/layout/default"/>
    <dgm:cxn modelId="{F2347749-09EC-418F-9073-67E4FD5082A4}" type="presParOf" srcId="{B30362DC-3019-44CB-92CE-27A49AD8B9CF}" destId="{7CA7CA41-5B3D-48BA-BAB0-92C9DB1093A4}" srcOrd="8" destOrd="0" presId="urn:microsoft.com/office/officeart/2005/8/layout/default"/>
    <dgm:cxn modelId="{EBE82F65-F375-4C06-92CF-5A34965A3A92}" type="presParOf" srcId="{B30362DC-3019-44CB-92CE-27A49AD8B9CF}" destId="{C6AEC828-7527-4443-B029-40E779AB6405}" srcOrd="9" destOrd="0" presId="urn:microsoft.com/office/officeart/2005/8/layout/default"/>
    <dgm:cxn modelId="{60526F3B-7923-473A-8F1A-1BCC7F352B8E}" type="presParOf" srcId="{B30362DC-3019-44CB-92CE-27A49AD8B9CF}" destId="{F28AC907-4F09-4AAF-9520-FBECF8B46BDA}" srcOrd="10" destOrd="0" presId="urn:microsoft.com/office/officeart/2005/8/layout/default"/>
    <dgm:cxn modelId="{CC46ED5C-FE0B-4E82-92A8-18EE16A34165}" type="presParOf" srcId="{B30362DC-3019-44CB-92CE-27A49AD8B9CF}" destId="{CE48FF4F-90D0-4401-804E-E793AA308498}" srcOrd="11" destOrd="0" presId="urn:microsoft.com/office/officeart/2005/8/layout/default"/>
    <dgm:cxn modelId="{49D7E2A4-A23B-4FFB-BED1-C082D5D36477}" type="presParOf" srcId="{B30362DC-3019-44CB-92CE-27A49AD8B9CF}" destId="{7B007B50-1B77-45E7-B1A3-F6FF653CB66D}" srcOrd="12" destOrd="0" presId="urn:microsoft.com/office/officeart/2005/8/layout/default"/>
    <dgm:cxn modelId="{6EF4BFD0-9E6D-46EF-A656-13AE8A33B8C9}" type="presParOf" srcId="{B30362DC-3019-44CB-92CE-27A49AD8B9CF}" destId="{C380A6EA-44AA-43C7-9DAE-84A77DE007D1}" srcOrd="13" destOrd="0" presId="urn:microsoft.com/office/officeart/2005/8/layout/default"/>
    <dgm:cxn modelId="{A7AE65FB-89FF-4116-8071-C4C51F45948B}" type="presParOf" srcId="{B30362DC-3019-44CB-92CE-27A49AD8B9CF}" destId="{7A4FA2B3-AAE9-43AA-BBBA-DE41BD5AAD20}" srcOrd="14" destOrd="0" presId="urn:microsoft.com/office/officeart/2005/8/layout/default"/>
    <dgm:cxn modelId="{760E4D8C-210B-4710-80A4-214EEFBDD2E4}" type="presParOf" srcId="{B30362DC-3019-44CB-92CE-27A49AD8B9CF}" destId="{CD9936CA-77A4-4ADA-BB61-35931AE3B27C}" srcOrd="15" destOrd="0" presId="urn:microsoft.com/office/officeart/2005/8/layout/default"/>
    <dgm:cxn modelId="{1F3CE0D5-A246-42B9-8084-35D4D83C51F4}" type="presParOf" srcId="{B30362DC-3019-44CB-92CE-27A49AD8B9CF}" destId="{DFDCC34A-3014-48CB-8943-8E9C811FAEE6}" srcOrd="16" destOrd="0" presId="urn:microsoft.com/office/officeart/2005/8/layout/default"/>
    <dgm:cxn modelId="{5BACDBF8-D113-47B1-BA1A-2551F284FD1A}" type="presParOf" srcId="{B30362DC-3019-44CB-92CE-27A49AD8B9CF}" destId="{22D9DFDF-5FCD-4A13-986C-96A0477067D8}" srcOrd="17" destOrd="0" presId="urn:microsoft.com/office/officeart/2005/8/layout/default"/>
    <dgm:cxn modelId="{0E6B03A6-5626-4637-81EE-5EC117F4E24C}" type="presParOf" srcId="{B30362DC-3019-44CB-92CE-27A49AD8B9CF}" destId="{FD14FF76-1EBA-4F72-A66E-2F1EF1633C23}" srcOrd="18" destOrd="0" presId="urn:microsoft.com/office/officeart/2005/8/layout/default"/>
    <dgm:cxn modelId="{7231C223-4E4B-4A4F-8560-CBE99DD24C12}" type="presParOf" srcId="{B30362DC-3019-44CB-92CE-27A49AD8B9CF}" destId="{C79B9BC9-3E01-48CE-817A-CEC9F5D1022E}" srcOrd="19" destOrd="0" presId="urn:microsoft.com/office/officeart/2005/8/layout/default"/>
    <dgm:cxn modelId="{BBF98A09-958A-4BD3-8172-E21C31A6BB94}" type="presParOf" srcId="{B30362DC-3019-44CB-92CE-27A49AD8B9CF}" destId="{8F19316E-F95F-4AA1-9A27-9189667EEF54}" srcOrd="20" destOrd="0" presId="urn:microsoft.com/office/officeart/2005/8/layout/default"/>
    <dgm:cxn modelId="{24CB303D-DF64-42DE-8379-18CA1B58F0D6}" type="presParOf" srcId="{B30362DC-3019-44CB-92CE-27A49AD8B9CF}" destId="{C2F73810-D492-4310-8480-552458651D25}" srcOrd="21" destOrd="0" presId="urn:microsoft.com/office/officeart/2005/8/layout/default"/>
    <dgm:cxn modelId="{8D5D2178-8B7A-4B06-AB28-06C8BC5FFD8A}" type="presParOf" srcId="{B30362DC-3019-44CB-92CE-27A49AD8B9CF}" destId="{4AC049F9-24E1-48D7-9BC0-E6A8BE4A264B}" srcOrd="22" destOrd="0" presId="urn:microsoft.com/office/officeart/2005/8/layout/default"/>
    <dgm:cxn modelId="{6BAD7E3F-DD96-4CEC-8F29-24674AC158D7}" type="presParOf" srcId="{B30362DC-3019-44CB-92CE-27A49AD8B9CF}" destId="{ECE1CD79-1128-4A08-AEAD-29C549DB86FF}" srcOrd="23" destOrd="0" presId="urn:microsoft.com/office/officeart/2005/8/layout/default"/>
    <dgm:cxn modelId="{6893B34C-E859-4057-9DF8-6702A7702AC3}" type="presParOf" srcId="{B30362DC-3019-44CB-92CE-27A49AD8B9CF}" destId="{A1716627-E7DA-4058-A647-3BABD1201CB0}" srcOrd="24" destOrd="0" presId="urn:microsoft.com/office/officeart/2005/8/layout/default"/>
    <dgm:cxn modelId="{ED81AD1C-A513-4F3D-A826-77A1048307D9}" type="presParOf" srcId="{B30362DC-3019-44CB-92CE-27A49AD8B9CF}" destId="{46D2980A-BBE9-4FD2-9DAE-167792FEF4B8}" srcOrd="25" destOrd="0" presId="urn:microsoft.com/office/officeart/2005/8/layout/default"/>
    <dgm:cxn modelId="{D886B72F-C966-470B-AF00-31FE89DD0C50}" type="presParOf" srcId="{B30362DC-3019-44CB-92CE-27A49AD8B9CF}" destId="{289528D5-4784-4842-8A3C-971E22E45B20}" srcOrd="26" destOrd="0" presId="urn:microsoft.com/office/officeart/2005/8/layout/default"/>
    <dgm:cxn modelId="{00263A7B-667F-4761-B006-BEFA47D5024F}" type="presParOf" srcId="{B30362DC-3019-44CB-92CE-27A49AD8B9CF}" destId="{C4F7AF98-B864-456B-BE52-3C894D207AAA}" srcOrd="27" destOrd="0" presId="urn:microsoft.com/office/officeart/2005/8/layout/default"/>
    <dgm:cxn modelId="{3C810337-BEFF-4EF2-9E2A-5C5959C95BEA}" type="presParOf" srcId="{B30362DC-3019-44CB-92CE-27A49AD8B9CF}" destId="{08C41724-33FD-4BC2-824C-8270BFCB7E70}" srcOrd="28" destOrd="0" presId="urn:microsoft.com/office/officeart/2005/8/layout/default"/>
    <dgm:cxn modelId="{46ED1377-36A3-4C4B-9A48-5C0ECEB5306E}" type="presParOf" srcId="{B30362DC-3019-44CB-92CE-27A49AD8B9CF}" destId="{6E7A4DE6-9EFC-4135-AFFE-9D2334AB6B9D}" srcOrd="29" destOrd="0" presId="urn:microsoft.com/office/officeart/2005/8/layout/default"/>
    <dgm:cxn modelId="{931BB6FF-5A75-4E1F-B476-4D74AB970E28}" type="presParOf" srcId="{B30362DC-3019-44CB-92CE-27A49AD8B9CF}" destId="{8F5545C2-012E-4307-8A00-6D5B1E635B14}" srcOrd="30" destOrd="0" presId="urn:microsoft.com/office/officeart/2005/8/layout/default"/>
  </dgm:cxnLst>
  <dgm:bg>
    <a:solidFill>
      <a:srgbClr val="FFFF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F9A7A96-21BC-4CAB-AEDB-66685044BE83}" type="doc">
      <dgm:prSet loTypeId="urn:microsoft.com/office/officeart/2008/layout/PictureStrips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9F152EB8-7389-4CAF-AB67-EF1D4F8A8F53}">
      <dgm:prSet phldrT="[Texto]" custT="1"/>
      <dgm:spPr/>
      <dgm:t>
        <a:bodyPr/>
        <a:lstStyle/>
        <a:p>
          <a:r>
            <a:rPr lang="pt-BR" sz="1600" b="1" dirty="0" smtClean="0"/>
            <a:t>COPING</a:t>
          </a:r>
          <a:endParaRPr lang="pt-BR" sz="1600" b="1" dirty="0"/>
        </a:p>
      </dgm:t>
    </dgm:pt>
    <dgm:pt modelId="{E1E85116-C5C2-422F-8936-0B04BF69F181}" type="parTrans" cxnId="{67F314AA-E05C-4128-BF01-E593320DFA0C}">
      <dgm:prSet/>
      <dgm:spPr/>
      <dgm:t>
        <a:bodyPr/>
        <a:lstStyle/>
        <a:p>
          <a:endParaRPr lang="pt-BR" sz="1800" b="1"/>
        </a:p>
      </dgm:t>
    </dgm:pt>
    <dgm:pt modelId="{12BCAE92-DB50-466C-8EFF-FE33E1714A62}" type="sibTrans" cxnId="{67F314AA-E05C-4128-BF01-E593320DFA0C}">
      <dgm:prSet/>
      <dgm:spPr/>
      <dgm:t>
        <a:bodyPr/>
        <a:lstStyle/>
        <a:p>
          <a:endParaRPr lang="pt-BR" sz="1800" b="1"/>
        </a:p>
      </dgm:t>
    </dgm:pt>
    <dgm:pt modelId="{B5E9731B-C0CA-4021-8CF5-48852051F743}">
      <dgm:prSet phldrT="[Texto]" custT="1"/>
      <dgm:spPr/>
      <dgm:t>
        <a:bodyPr/>
        <a:lstStyle/>
        <a:p>
          <a:r>
            <a:rPr lang="pt-BR" sz="1600" b="1" dirty="0" smtClean="0"/>
            <a:t>BALANÇO VIDA/TRABALHO</a:t>
          </a:r>
          <a:endParaRPr lang="pt-BR" sz="1600" b="1" dirty="0"/>
        </a:p>
      </dgm:t>
    </dgm:pt>
    <dgm:pt modelId="{BC65C3E8-2170-4BD5-B0C5-6808DAB8E1E3}" type="parTrans" cxnId="{10E152BF-CCED-4344-A848-90A5BF082DE0}">
      <dgm:prSet/>
      <dgm:spPr/>
      <dgm:t>
        <a:bodyPr/>
        <a:lstStyle/>
        <a:p>
          <a:endParaRPr lang="pt-BR" sz="1800" b="1"/>
        </a:p>
      </dgm:t>
    </dgm:pt>
    <dgm:pt modelId="{A9AE98E7-448C-4BB4-832F-4A793211B37F}" type="sibTrans" cxnId="{10E152BF-CCED-4344-A848-90A5BF082DE0}">
      <dgm:prSet/>
      <dgm:spPr/>
      <dgm:t>
        <a:bodyPr/>
        <a:lstStyle/>
        <a:p>
          <a:endParaRPr lang="pt-BR" sz="1800" b="1"/>
        </a:p>
      </dgm:t>
    </dgm:pt>
    <dgm:pt modelId="{CBF48053-AB48-4F21-B4E2-B6420A0A45BB}">
      <dgm:prSet phldrT="[Texto]" custT="1"/>
      <dgm:spPr/>
      <dgm:t>
        <a:bodyPr/>
        <a:lstStyle/>
        <a:p>
          <a:r>
            <a:rPr lang="pt-BR" sz="1600" b="1" dirty="0" smtClean="0"/>
            <a:t>HAPINESS</a:t>
          </a:r>
          <a:endParaRPr lang="pt-BR" sz="1600" b="1" dirty="0"/>
        </a:p>
      </dgm:t>
    </dgm:pt>
    <dgm:pt modelId="{AD9C32E0-CB3D-4995-9FAD-1D070CB5E2DA}" type="parTrans" cxnId="{BFC2C967-254C-4B6F-972C-1C91F363EF12}">
      <dgm:prSet/>
      <dgm:spPr/>
      <dgm:t>
        <a:bodyPr/>
        <a:lstStyle/>
        <a:p>
          <a:endParaRPr lang="pt-BR" sz="1800" b="1"/>
        </a:p>
      </dgm:t>
    </dgm:pt>
    <dgm:pt modelId="{BAAF2D10-76FE-4ED1-B424-FBA1DB6DF12A}" type="sibTrans" cxnId="{BFC2C967-254C-4B6F-972C-1C91F363EF12}">
      <dgm:prSet/>
      <dgm:spPr/>
      <dgm:t>
        <a:bodyPr/>
        <a:lstStyle/>
        <a:p>
          <a:endParaRPr lang="pt-BR" sz="1800" b="1"/>
        </a:p>
      </dgm:t>
    </dgm:pt>
    <dgm:pt modelId="{AD030D2C-DB2C-4FCB-90A5-86C60B3FDC57}">
      <dgm:prSet phldrT="[Texto]" custT="1"/>
      <dgm:spPr/>
      <dgm:t>
        <a:bodyPr/>
        <a:lstStyle/>
        <a:p>
          <a:r>
            <a:rPr lang="pt-BR" sz="1600" b="1" dirty="0" smtClean="0"/>
            <a:t>FLOW</a:t>
          </a:r>
          <a:endParaRPr lang="pt-BR" sz="1600" b="1" dirty="0"/>
        </a:p>
      </dgm:t>
    </dgm:pt>
    <dgm:pt modelId="{03EFA7DE-3179-448E-80E3-A9A3DE58FEAD}" type="parTrans" cxnId="{E49CFFBA-7A10-4930-843F-6A5CA5D1144D}">
      <dgm:prSet/>
      <dgm:spPr/>
      <dgm:t>
        <a:bodyPr/>
        <a:lstStyle/>
        <a:p>
          <a:endParaRPr lang="pt-BR" sz="1800" b="1"/>
        </a:p>
      </dgm:t>
    </dgm:pt>
    <dgm:pt modelId="{B777FF8D-3D24-4AC5-B22F-8B2AECB9BEA5}" type="sibTrans" cxnId="{E49CFFBA-7A10-4930-843F-6A5CA5D1144D}">
      <dgm:prSet/>
      <dgm:spPr/>
      <dgm:t>
        <a:bodyPr/>
        <a:lstStyle/>
        <a:p>
          <a:endParaRPr lang="pt-BR" sz="1800" b="1"/>
        </a:p>
      </dgm:t>
    </dgm:pt>
    <dgm:pt modelId="{BF309884-D499-4B2D-9DFD-11E855C90B51}">
      <dgm:prSet phldrT="[Texto]" custT="1"/>
      <dgm:spPr/>
      <dgm:t>
        <a:bodyPr/>
        <a:lstStyle/>
        <a:p>
          <a:r>
            <a:rPr lang="pt-BR" sz="1600" b="1" dirty="0" smtClean="0"/>
            <a:t>RESILIÊNCIA</a:t>
          </a:r>
          <a:endParaRPr lang="pt-BR" sz="1600" b="1" dirty="0"/>
        </a:p>
      </dgm:t>
    </dgm:pt>
    <dgm:pt modelId="{5C58D901-B68C-4EA8-8638-8C863C022008}" type="parTrans" cxnId="{E9DFA06E-4FD5-4A06-8019-ADF710EC22A5}">
      <dgm:prSet/>
      <dgm:spPr/>
      <dgm:t>
        <a:bodyPr/>
        <a:lstStyle/>
        <a:p>
          <a:endParaRPr lang="pt-BR" sz="1800" b="1"/>
        </a:p>
      </dgm:t>
    </dgm:pt>
    <dgm:pt modelId="{62AAA657-87A2-4E4A-B7F2-44E05C7CFEE5}" type="sibTrans" cxnId="{E9DFA06E-4FD5-4A06-8019-ADF710EC22A5}">
      <dgm:prSet/>
      <dgm:spPr/>
      <dgm:t>
        <a:bodyPr/>
        <a:lstStyle/>
        <a:p>
          <a:endParaRPr lang="pt-BR" sz="1800" b="1"/>
        </a:p>
      </dgm:t>
    </dgm:pt>
    <dgm:pt modelId="{57529AAE-07F8-4EDE-BF9D-4A1D11C2674A}">
      <dgm:prSet phldrT="[Texto]" custT="1"/>
      <dgm:spPr/>
      <dgm:t>
        <a:bodyPr/>
        <a:lstStyle/>
        <a:p>
          <a:r>
            <a:rPr lang="pt-BR" sz="1600" b="1" dirty="0" smtClean="0"/>
            <a:t>LOVER WORKING</a:t>
          </a:r>
          <a:endParaRPr lang="pt-BR" sz="1600" b="1" dirty="0"/>
        </a:p>
      </dgm:t>
    </dgm:pt>
    <dgm:pt modelId="{6D2D81CC-AE91-42A7-94EB-7B9A196290D2}" type="parTrans" cxnId="{8922C69B-4FF0-4210-BE2F-9420361BCA7C}">
      <dgm:prSet/>
      <dgm:spPr/>
      <dgm:t>
        <a:bodyPr/>
        <a:lstStyle/>
        <a:p>
          <a:endParaRPr lang="pt-BR" sz="1800" b="1"/>
        </a:p>
      </dgm:t>
    </dgm:pt>
    <dgm:pt modelId="{EE8F2BEE-3935-4B6C-8268-FEBADF1C4E42}" type="sibTrans" cxnId="{8922C69B-4FF0-4210-BE2F-9420361BCA7C}">
      <dgm:prSet/>
      <dgm:spPr/>
      <dgm:t>
        <a:bodyPr/>
        <a:lstStyle/>
        <a:p>
          <a:endParaRPr lang="pt-BR" sz="1800" b="1"/>
        </a:p>
      </dgm:t>
    </dgm:pt>
    <dgm:pt modelId="{732F5E25-D3D1-4372-B545-2967D174F57F}">
      <dgm:prSet phldrT="[Texto]" custT="1"/>
      <dgm:spPr/>
      <dgm:t>
        <a:bodyPr/>
        <a:lstStyle/>
        <a:p>
          <a:r>
            <a:rPr lang="pt-BR" sz="1600" b="1" dirty="0" smtClean="0"/>
            <a:t>SUBLIMAÇÃO</a:t>
          </a:r>
          <a:endParaRPr lang="pt-BR" sz="1600" b="1" dirty="0"/>
        </a:p>
      </dgm:t>
    </dgm:pt>
    <dgm:pt modelId="{C53E8785-D27A-4571-AD34-974BEAB78080}" type="parTrans" cxnId="{04B6DB1C-DD12-4F0A-90FE-508340DAE9A1}">
      <dgm:prSet/>
      <dgm:spPr/>
      <dgm:t>
        <a:bodyPr/>
        <a:lstStyle/>
        <a:p>
          <a:endParaRPr lang="pt-BR" sz="1800" b="1"/>
        </a:p>
      </dgm:t>
    </dgm:pt>
    <dgm:pt modelId="{9975EBF5-6255-4860-89CB-57FE4044ED79}" type="sibTrans" cxnId="{04B6DB1C-DD12-4F0A-90FE-508340DAE9A1}">
      <dgm:prSet/>
      <dgm:spPr/>
      <dgm:t>
        <a:bodyPr/>
        <a:lstStyle/>
        <a:p>
          <a:endParaRPr lang="pt-BR" sz="1800" b="1"/>
        </a:p>
      </dgm:t>
    </dgm:pt>
    <dgm:pt modelId="{E0F5835D-D61C-4F4D-AD5D-2188DDE77AC4}">
      <dgm:prSet phldrT="[Texto]" custT="1"/>
      <dgm:spPr/>
      <dgm:t>
        <a:bodyPr/>
        <a:lstStyle/>
        <a:p>
          <a:r>
            <a:rPr lang="pt-BR" sz="1600" b="1" dirty="0" smtClean="0"/>
            <a:t>VOCAÇÃO LABORAL</a:t>
          </a:r>
          <a:endParaRPr lang="pt-BR" sz="1600" b="1" dirty="0"/>
        </a:p>
      </dgm:t>
    </dgm:pt>
    <dgm:pt modelId="{CB24F85F-E9C3-42CA-9DB5-967CB9EF8F1E}" type="parTrans" cxnId="{554A61E0-F40E-4D47-9E0F-6C91F9590DD9}">
      <dgm:prSet/>
      <dgm:spPr/>
      <dgm:t>
        <a:bodyPr/>
        <a:lstStyle/>
        <a:p>
          <a:endParaRPr lang="pt-BR" sz="1800" b="1"/>
        </a:p>
      </dgm:t>
    </dgm:pt>
    <dgm:pt modelId="{18E38484-5A6A-4F9B-8EC4-2D8132CF57EA}" type="sibTrans" cxnId="{554A61E0-F40E-4D47-9E0F-6C91F9590DD9}">
      <dgm:prSet/>
      <dgm:spPr/>
      <dgm:t>
        <a:bodyPr/>
        <a:lstStyle/>
        <a:p>
          <a:endParaRPr lang="pt-BR" sz="1800" b="1"/>
        </a:p>
      </dgm:t>
    </dgm:pt>
    <dgm:pt modelId="{24B8762C-296F-40B5-AAA6-12DC674A59BC}">
      <dgm:prSet phldrT="[Texto]" custT="1"/>
      <dgm:spPr/>
      <dgm:t>
        <a:bodyPr/>
        <a:lstStyle/>
        <a:p>
          <a:r>
            <a:rPr lang="pt-BR" sz="1600" b="1" dirty="0" smtClean="0"/>
            <a:t>IDENTIDADE COM PARES</a:t>
          </a:r>
          <a:endParaRPr lang="pt-BR" sz="1600" b="1" dirty="0"/>
        </a:p>
      </dgm:t>
    </dgm:pt>
    <dgm:pt modelId="{9EC8D5C2-E5BF-46B0-8622-119E00F20235}" type="parTrans" cxnId="{577705BD-7189-4A8C-A34B-0B47362A59CE}">
      <dgm:prSet/>
      <dgm:spPr/>
      <dgm:t>
        <a:bodyPr/>
        <a:lstStyle/>
        <a:p>
          <a:endParaRPr lang="pt-BR" sz="1800" b="1"/>
        </a:p>
      </dgm:t>
    </dgm:pt>
    <dgm:pt modelId="{C9B32D0E-1F92-47B4-8B11-5AA839DB2CA1}" type="sibTrans" cxnId="{577705BD-7189-4A8C-A34B-0B47362A59CE}">
      <dgm:prSet/>
      <dgm:spPr/>
      <dgm:t>
        <a:bodyPr/>
        <a:lstStyle/>
        <a:p>
          <a:endParaRPr lang="pt-BR" sz="1800" b="1"/>
        </a:p>
      </dgm:t>
    </dgm:pt>
    <dgm:pt modelId="{DB876015-CCD7-4465-BE4C-4767B738FE3A}">
      <dgm:prSet phldrT="[Texto]" custT="1"/>
      <dgm:spPr/>
      <dgm:t>
        <a:bodyPr/>
        <a:lstStyle/>
        <a:p>
          <a:r>
            <a:rPr lang="pt-BR" sz="1600" b="1" dirty="0" smtClean="0"/>
            <a:t>ATIVIDADES COMUNITARIAS E CULTURAIS </a:t>
          </a:r>
          <a:endParaRPr lang="pt-BR" sz="1600" b="1" dirty="0"/>
        </a:p>
      </dgm:t>
    </dgm:pt>
    <dgm:pt modelId="{F7D9E72D-5CC1-4E8C-8DB8-67A95178EBAE}" type="parTrans" cxnId="{BCB99C8A-6279-4C1F-A29C-DB6C58F7B124}">
      <dgm:prSet/>
      <dgm:spPr/>
      <dgm:t>
        <a:bodyPr/>
        <a:lstStyle/>
        <a:p>
          <a:endParaRPr lang="pt-BR" sz="1800" b="1"/>
        </a:p>
      </dgm:t>
    </dgm:pt>
    <dgm:pt modelId="{8E2AC9CB-D839-4500-ADC2-F767DC45421F}" type="sibTrans" cxnId="{BCB99C8A-6279-4C1F-A29C-DB6C58F7B124}">
      <dgm:prSet/>
      <dgm:spPr/>
      <dgm:t>
        <a:bodyPr/>
        <a:lstStyle/>
        <a:p>
          <a:endParaRPr lang="pt-BR" sz="1800" b="1"/>
        </a:p>
      </dgm:t>
    </dgm:pt>
    <dgm:pt modelId="{3C81C369-ED6F-4FE3-B0ED-BFA4898CFB4B}">
      <dgm:prSet phldrT="[Texto]" custT="1"/>
      <dgm:spPr/>
      <dgm:t>
        <a:bodyPr/>
        <a:lstStyle/>
        <a:p>
          <a:r>
            <a:rPr lang="pt-BR" sz="1600" b="1" dirty="0" smtClean="0"/>
            <a:t>COMPARTILHAMENTO DE AÇÕES DE QV</a:t>
          </a:r>
          <a:endParaRPr lang="pt-BR" sz="1600" b="1" dirty="0"/>
        </a:p>
      </dgm:t>
    </dgm:pt>
    <dgm:pt modelId="{85E43C1C-2067-42A3-BEE5-4ADFDA6CBA3C}" type="parTrans" cxnId="{793CD0D7-5809-4191-BBDB-43EEFAD2A126}">
      <dgm:prSet/>
      <dgm:spPr/>
      <dgm:t>
        <a:bodyPr/>
        <a:lstStyle/>
        <a:p>
          <a:endParaRPr lang="pt-BR" sz="1800" b="1"/>
        </a:p>
      </dgm:t>
    </dgm:pt>
    <dgm:pt modelId="{174E8984-4A61-4F31-9C38-501A01917768}" type="sibTrans" cxnId="{793CD0D7-5809-4191-BBDB-43EEFAD2A126}">
      <dgm:prSet/>
      <dgm:spPr/>
      <dgm:t>
        <a:bodyPr/>
        <a:lstStyle/>
        <a:p>
          <a:endParaRPr lang="pt-BR" sz="1800" b="1"/>
        </a:p>
      </dgm:t>
    </dgm:pt>
    <dgm:pt modelId="{698C9F94-75B5-4AEA-931D-281970FAFCA2}">
      <dgm:prSet phldrT="[Texto]" custT="1"/>
      <dgm:spPr/>
      <dgm:t>
        <a:bodyPr/>
        <a:lstStyle/>
        <a:p>
          <a:r>
            <a:rPr lang="pt-BR" sz="1600" b="1" dirty="0" smtClean="0"/>
            <a:t>ENVELHECIMENTO SAUDÁVEL</a:t>
          </a:r>
          <a:endParaRPr lang="pt-BR" sz="1600" b="1" dirty="0"/>
        </a:p>
      </dgm:t>
    </dgm:pt>
    <dgm:pt modelId="{8F38E611-4C0D-4780-8DEE-598CC728EA0E}" type="parTrans" cxnId="{73EBF6AE-BC96-42C8-BF09-B63CE847F7D8}">
      <dgm:prSet/>
      <dgm:spPr/>
      <dgm:t>
        <a:bodyPr/>
        <a:lstStyle/>
        <a:p>
          <a:endParaRPr lang="pt-BR" sz="1800" b="1"/>
        </a:p>
      </dgm:t>
    </dgm:pt>
    <dgm:pt modelId="{6D9BC9EE-3D2A-4D52-AC71-10E0B815DD9E}" type="sibTrans" cxnId="{73EBF6AE-BC96-42C8-BF09-B63CE847F7D8}">
      <dgm:prSet/>
      <dgm:spPr/>
      <dgm:t>
        <a:bodyPr/>
        <a:lstStyle/>
        <a:p>
          <a:endParaRPr lang="pt-BR" sz="1800" b="1"/>
        </a:p>
      </dgm:t>
    </dgm:pt>
    <dgm:pt modelId="{87929C74-5CE9-4A65-B69A-5F8C961E5A27}">
      <dgm:prSet phldrT="[Texto]" custT="1"/>
      <dgm:spPr/>
      <dgm:t>
        <a:bodyPr/>
        <a:lstStyle/>
        <a:p>
          <a:r>
            <a:rPr lang="pt-BR" sz="1600" b="1" dirty="0" smtClean="0"/>
            <a:t>FELICIDADE</a:t>
          </a:r>
          <a:endParaRPr lang="pt-BR" sz="1600" b="1" dirty="0"/>
        </a:p>
      </dgm:t>
    </dgm:pt>
    <dgm:pt modelId="{D76112CD-61CE-4FB1-B91D-F4BEA24A1A58}" type="parTrans" cxnId="{ADFB6879-D809-4078-A39F-27AE30CFCB29}">
      <dgm:prSet/>
      <dgm:spPr/>
      <dgm:t>
        <a:bodyPr/>
        <a:lstStyle/>
        <a:p>
          <a:endParaRPr lang="pt-BR" sz="1600"/>
        </a:p>
      </dgm:t>
    </dgm:pt>
    <dgm:pt modelId="{E4EC9A21-B5BF-4784-9153-1D000A49B8C4}" type="sibTrans" cxnId="{ADFB6879-D809-4078-A39F-27AE30CFCB29}">
      <dgm:prSet/>
      <dgm:spPr/>
      <dgm:t>
        <a:bodyPr/>
        <a:lstStyle/>
        <a:p>
          <a:endParaRPr lang="pt-BR" sz="1600"/>
        </a:p>
      </dgm:t>
    </dgm:pt>
    <dgm:pt modelId="{0A345329-AAA0-4302-9DE4-E99E57DE0212}" type="pres">
      <dgm:prSet presAssocID="{7F9A7A96-21BC-4CAB-AEDB-66685044BE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7C0B893-A8F9-4D91-8DF7-50BCFC2DE8CF}" type="pres">
      <dgm:prSet presAssocID="{9F152EB8-7389-4CAF-AB67-EF1D4F8A8F53}" presName="composite" presStyleCnt="0"/>
      <dgm:spPr/>
      <dgm:t>
        <a:bodyPr/>
        <a:lstStyle/>
        <a:p>
          <a:endParaRPr lang="pt-BR"/>
        </a:p>
      </dgm:t>
    </dgm:pt>
    <dgm:pt modelId="{604E218B-439E-4FA7-B9AC-DE8F5AF732CF}" type="pres">
      <dgm:prSet presAssocID="{9F152EB8-7389-4CAF-AB67-EF1D4F8A8F53}" presName="rect1" presStyleLbl="trAlignAcc1" presStyleIdx="0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76DD22-7D33-4693-8957-02E7BA9DFD16}" type="pres">
      <dgm:prSet presAssocID="{9F152EB8-7389-4CAF-AB67-EF1D4F8A8F53}" presName="rect2" presStyleLbl="fgImgPlace1" presStyleIdx="0" presStyleCnt="13"/>
      <dgm:spPr/>
      <dgm:t>
        <a:bodyPr/>
        <a:lstStyle/>
        <a:p>
          <a:endParaRPr lang="pt-BR"/>
        </a:p>
      </dgm:t>
    </dgm:pt>
    <dgm:pt modelId="{39158477-5BDC-4380-9D26-DF085BAF3F2B}" type="pres">
      <dgm:prSet presAssocID="{12BCAE92-DB50-466C-8EFF-FE33E1714A62}" presName="sibTrans" presStyleCnt="0"/>
      <dgm:spPr/>
      <dgm:t>
        <a:bodyPr/>
        <a:lstStyle/>
        <a:p>
          <a:endParaRPr lang="pt-BR"/>
        </a:p>
      </dgm:t>
    </dgm:pt>
    <dgm:pt modelId="{2D7F8435-6CBD-4E0D-88EC-D69BDB9F9321}" type="pres">
      <dgm:prSet presAssocID="{AD030D2C-DB2C-4FCB-90A5-86C60B3FDC57}" presName="composite" presStyleCnt="0"/>
      <dgm:spPr/>
      <dgm:t>
        <a:bodyPr/>
        <a:lstStyle/>
        <a:p>
          <a:endParaRPr lang="pt-BR"/>
        </a:p>
      </dgm:t>
    </dgm:pt>
    <dgm:pt modelId="{0F282A1E-20FC-4249-9FF4-7034C82B3B36}" type="pres">
      <dgm:prSet presAssocID="{AD030D2C-DB2C-4FCB-90A5-86C60B3FDC57}" presName="rect1" presStyleLbl="trAlignAcc1" presStyleIdx="1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AAA57A-92A3-4095-8D87-43467A05CA1D}" type="pres">
      <dgm:prSet presAssocID="{AD030D2C-DB2C-4FCB-90A5-86C60B3FDC57}" presName="rect2" presStyleLbl="fgImgPlace1" presStyleIdx="1" presStyleCnt="13"/>
      <dgm:spPr/>
      <dgm:t>
        <a:bodyPr/>
        <a:lstStyle/>
        <a:p>
          <a:endParaRPr lang="pt-BR"/>
        </a:p>
      </dgm:t>
    </dgm:pt>
    <dgm:pt modelId="{37C4C2A6-589E-46F8-B6FF-562BD538ACAD}" type="pres">
      <dgm:prSet presAssocID="{B777FF8D-3D24-4AC5-B22F-8B2AECB9BEA5}" presName="sibTrans" presStyleCnt="0"/>
      <dgm:spPr/>
      <dgm:t>
        <a:bodyPr/>
        <a:lstStyle/>
        <a:p>
          <a:endParaRPr lang="pt-BR"/>
        </a:p>
      </dgm:t>
    </dgm:pt>
    <dgm:pt modelId="{DB03C1D4-6DC0-4400-A75C-1A29F442EEB9}" type="pres">
      <dgm:prSet presAssocID="{BF309884-D499-4B2D-9DFD-11E855C90B51}" presName="composite" presStyleCnt="0"/>
      <dgm:spPr/>
      <dgm:t>
        <a:bodyPr/>
        <a:lstStyle/>
        <a:p>
          <a:endParaRPr lang="pt-BR"/>
        </a:p>
      </dgm:t>
    </dgm:pt>
    <dgm:pt modelId="{DF70100F-8A2B-469B-8A4A-EA727ED5D2AE}" type="pres">
      <dgm:prSet presAssocID="{BF309884-D499-4B2D-9DFD-11E855C90B51}" presName="rect1" presStyleLbl="trAlignAcc1" presStyleIdx="2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3FB15E-BE9D-4922-B9DF-BD61312C3FEA}" type="pres">
      <dgm:prSet presAssocID="{BF309884-D499-4B2D-9DFD-11E855C90B51}" presName="rect2" presStyleLbl="fgImgPlace1" presStyleIdx="2" presStyleCnt="13"/>
      <dgm:spPr/>
      <dgm:t>
        <a:bodyPr/>
        <a:lstStyle/>
        <a:p>
          <a:endParaRPr lang="pt-BR"/>
        </a:p>
      </dgm:t>
    </dgm:pt>
    <dgm:pt modelId="{00FE3BE2-FA44-44E8-9D63-CA1231610BF2}" type="pres">
      <dgm:prSet presAssocID="{62AAA657-87A2-4E4A-B7F2-44E05C7CFEE5}" presName="sibTrans" presStyleCnt="0"/>
      <dgm:spPr/>
      <dgm:t>
        <a:bodyPr/>
        <a:lstStyle/>
        <a:p>
          <a:endParaRPr lang="pt-BR"/>
        </a:p>
      </dgm:t>
    </dgm:pt>
    <dgm:pt modelId="{738C42E4-56F6-4B73-B715-AED1048D4CAE}" type="pres">
      <dgm:prSet presAssocID="{B5E9731B-C0CA-4021-8CF5-48852051F743}" presName="composite" presStyleCnt="0"/>
      <dgm:spPr/>
      <dgm:t>
        <a:bodyPr/>
        <a:lstStyle/>
        <a:p>
          <a:endParaRPr lang="pt-BR"/>
        </a:p>
      </dgm:t>
    </dgm:pt>
    <dgm:pt modelId="{BEC490B5-8C98-43C4-903A-09875F080608}" type="pres">
      <dgm:prSet presAssocID="{B5E9731B-C0CA-4021-8CF5-48852051F743}" presName="rect1" presStyleLbl="trAlignAcc1" presStyleIdx="3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909A475-8BF2-461E-A7C0-D5B3B7798E31}" type="pres">
      <dgm:prSet presAssocID="{B5E9731B-C0CA-4021-8CF5-48852051F743}" presName="rect2" presStyleLbl="fgImgPlace1" presStyleIdx="3" presStyleCnt="13"/>
      <dgm:spPr/>
      <dgm:t>
        <a:bodyPr/>
        <a:lstStyle/>
        <a:p>
          <a:endParaRPr lang="pt-BR"/>
        </a:p>
      </dgm:t>
    </dgm:pt>
    <dgm:pt modelId="{DACEFD56-0E36-48FF-B48C-A580569715E4}" type="pres">
      <dgm:prSet presAssocID="{A9AE98E7-448C-4BB4-832F-4A793211B37F}" presName="sibTrans" presStyleCnt="0"/>
      <dgm:spPr/>
      <dgm:t>
        <a:bodyPr/>
        <a:lstStyle/>
        <a:p>
          <a:endParaRPr lang="pt-BR"/>
        </a:p>
      </dgm:t>
    </dgm:pt>
    <dgm:pt modelId="{A694F8DA-BFFC-41B4-A192-2E08C88EF721}" type="pres">
      <dgm:prSet presAssocID="{CBF48053-AB48-4F21-B4E2-B6420A0A45BB}" presName="composite" presStyleCnt="0"/>
      <dgm:spPr/>
      <dgm:t>
        <a:bodyPr/>
        <a:lstStyle/>
        <a:p>
          <a:endParaRPr lang="pt-BR"/>
        </a:p>
      </dgm:t>
    </dgm:pt>
    <dgm:pt modelId="{F792D63A-6DD2-49F9-A439-EED611A8ED8F}" type="pres">
      <dgm:prSet presAssocID="{CBF48053-AB48-4F21-B4E2-B6420A0A45BB}" presName="rect1" presStyleLbl="trAlignAcc1" presStyleIdx="4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273915-9DA9-4BB9-9F50-BA5C81EA3909}" type="pres">
      <dgm:prSet presAssocID="{CBF48053-AB48-4F21-B4E2-B6420A0A45BB}" presName="rect2" presStyleLbl="fgImgPlace1" presStyleIdx="4" presStyleCnt="13"/>
      <dgm:spPr/>
      <dgm:t>
        <a:bodyPr/>
        <a:lstStyle/>
        <a:p>
          <a:endParaRPr lang="pt-BR"/>
        </a:p>
      </dgm:t>
    </dgm:pt>
    <dgm:pt modelId="{96BB96B7-2C54-4D76-88B6-35566E4E7AC1}" type="pres">
      <dgm:prSet presAssocID="{BAAF2D10-76FE-4ED1-B424-FBA1DB6DF12A}" presName="sibTrans" presStyleCnt="0"/>
      <dgm:spPr/>
      <dgm:t>
        <a:bodyPr/>
        <a:lstStyle/>
        <a:p>
          <a:endParaRPr lang="pt-BR"/>
        </a:p>
      </dgm:t>
    </dgm:pt>
    <dgm:pt modelId="{D0FA737B-6F27-4BAF-A9B7-841B4F52EF91}" type="pres">
      <dgm:prSet presAssocID="{57529AAE-07F8-4EDE-BF9D-4A1D11C2674A}" presName="composite" presStyleCnt="0"/>
      <dgm:spPr/>
      <dgm:t>
        <a:bodyPr/>
        <a:lstStyle/>
        <a:p>
          <a:endParaRPr lang="pt-BR"/>
        </a:p>
      </dgm:t>
    </dgm:pt>
    <dgm:pt modelId="{E6A33C85-92A4-4B95-A2F2-A51D18411C55}" type="pres">
      <dgm:prSet presAssocID="{57529AAE-07F8-4EDE-BF9D-4A1D11C2674A}" presName="rect1" presStyleLbl="trAlignAcc1" presStyleIdx="5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1E3328-7ADE-415F-ADD6-3F2E55E75E96}" type="pres">
      <dgm:prSet presAssocID="{57529AAE-07F8-4EDE-BF9D-4A1D11C2674A}" presName="rect2" presStyleLbl="fgImgPlace1" presStyleIdx="5" presStyleCnt="13"/>
      <dgm:spPr/>
      <dgm:t>
        <a:bodyPr/>
        <a:lstStyle/>
        <a:p>
          <a:endParaRPr lang="pt-BR"/>
        </a:p>
      </dgm:t>
    </dgm:pt>
    <dgm:pt modelId="{0D390C52-1F62-4F2E-84B8-4349394030CC}" type="pres">
      <dgm:prSet presAssocID="{EE8F2BEE-3935-4B6C-8268-FEBADF1C4E42}" presName="sibTrans" presStyleCnt="0"/>
      <dgm:spPr/>
      <dgm:t>
        <a:bodyPr/>
        <a:lstStyle/>
        <a:p>
          <a:endParaRPr lang="pt-BR"/>
        </a:p>
      </dgm:t>
    </dgm:pt>
    <dgm:pt modelId="{4B788E06-CCA8-4DE6-BB4C-B231C81EC002}" type="pres">
      <dgm:prSet presAssocID="{732F5E25-D3D1-4372-B545-2967D174F57F}" presName="composite" presStyleCnt="0"/>
      <dgm:spPr/>
      <dgm:t>
        <a:bodyPr/>
        <a:lstStyle/>
        <a:p>
          <a:endParaRPr lang="pt-BR"/>
        </a:p>
      </dgm:t>
    </dgm:pt>
    <dgm:pt modelId="{720367C1-0C94-47F1-9BAA-06E3CE8FD277}" type="pres">
      <dgm:prSet presAssocID="{732F5E25-D3D1-4372-B545-2967D174F57F}" presName="rect1" presStyleLbl="trAlignAcc1" presStyleIdx="6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CEE21DC-6A6F-4EEB-B5A2-CBDC8BA8B437}" type="pres">
      <dgm:prSet presAssocID="{732F5E25-D3D1-4372-B545-2967D174F57F}" presName="rect2" presStyleLbl="fgImgPlace1" presStyleIdx="6" presStyleCnt="13"/>
      <dgm:spPr/>
      <dgm:t>
        <a:bodyPr/>
        <a:lstStyle/>
        <a:p>
          <a:endParaRPr lang="pt-BR"/>
        </a:p>
      </dgm:t>
    </dgm:pt>
    <dgm:pt modelId="{D223715D-6386-4A1C-AAA3-BE8F64337D76}" type="pres">
      <dgm:prSet presAssocID="{9975EBF5-6255-4860-89CB-57FE4044ED79}" presName="sibTrans" presStyleCnt="0"/>
      <dgm:spPr/>
      <dgm:t>
        <a:bodyPr/>
        <a:lstStyle/>
        <a:p>
          <a:endParaRPr lang="pt-BR"/>
        </a:p>
      </dgm:t>
    </dgm:pt>
    <dgm:pt modelId="{81DF5744-60A9-4ACC-BDCA-ED1FC41CA5E9}" type="pres">
      <dgm:prSet presAssocID="{E0F5835D-D61C-4F4D-AD5D-2188DDE77AC4}" presName="composite" presStyleCnt="0"/>
      <dgm:spPr/>
      <dgm:t>
        <a:bodyPr/>
        <a:lstStyle/>
        <a:p>
          <a:endParaRPr lang="pt-BR"/>
        </a:p>
      </dgm:t>
    </dgm:pt>
    <dgm:pt modelId="{31105EC4-C428-421B-B214-C8B0770529FA}" type="pres">
      <dgm:prSet presAssocID="{E0F5835D-D61C-4F4D-AD5D-2188DDE77AC4}" presName="rect1" presStyleLbl="trAlignAcc1" presStyleIdx="7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9BA7A8-4DE8-4D7F-878A-75DB836F608C}" type="pres">
      <dgm:prSet presAssocID="{E0F5835D-D61C-4F4D-AD5D-2188DDE77AC4}" presName="rect2" presStyleLbl="fgImgPlace1" presStyleIdx="7" presStyleCnt="13"/>
      <dgm:spPr/>
      <dgm:t>
        <a:bodyPr/>
        <a:lstStyle/>
        <a:p>
          <a:endParaRPr lang="pt-BR"/>
        </a:p>
      </dgm:t>
    </dgm:pt>
    <dgm:pt modelId="{A0AE856A-03DE-4075-9332-1E96BF6E665F}" type="pres">
      <dgm:prSet presAssocID="{18E38484-5A6A-4F9B-8EC4-2D8132CF57EA}" presName="sibTrans" presStyleCnt="0"/>
      <dgm:spPr/>
      <dgm:t>
        <a:bodyPr/>
        <a:lstStyle/>
        <a:p>
          <a:endParaRPr lang="pt-BR"/>
        </a:p>
      </dgm:t>
    </dgm:pt>
    <dgm:pt modelId="{E227520A-0C2D-4CAB-B438-BD98D880CEF5}" type="pres">
      <dgm:prSet presAssocID="{24B8762C-296F-40B5-AAA6-12DC674A59BC}" presName="composite" presStyleCnt="0"/>
      <dgm:spPr/>
      <dgm:t>
        <a:bodyPr/>
        <a:lstStyle/>
        <a:p>
          <a:endParaRPr lang="pt-BR"/>
        </a:p>
      </dgm:t>
    </dgm:pt>
    <dgm:pt modelId="{99AFCAE3-F988-4E9C-B7E6-977420D4CEF2}" type="pres">
      <dgm:prSet presAssocID="{24B8762C-296F-40B5-AAA6-12DC674A59BC}" presName="rect1" presStyleLbl="trAlignAcc1" presStyleIdx="8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626816-78C7-4185-9F02-F1441767BD05}" type="pres">
      <dgm:prSet presAssocID="{24B8762C-296F-40B5-AAA6-12DC674A59BC}" presName="rect2" presStyleLbl="fgImgPlace1" presStyleIdx="8" presStyleCnt="13"/>
      <dgm:spPr/>
      <dgm:t>
        <a:bodyPr/>
        <a:lstStyle/>
        <a:p>
          <a:endParaRPr lang="pt-BR"/>
        </a:p>
      </dgm:t>
    </dgm:pt>
    <dgm:pt modelId="{83D78F1C-3195-41FC-8E2A-CE5FA20973CE}" type="pres">
      <dgm:prSet presAssocID="{C9B32D0E-1F92-47B4-8B11-5AA839DB2CA1}" presName="sibTrans" presStyleCnt="0"/>
      <dgm:spPr/>
      <dgm:t>
        <a:bodyPr/>
        <a:lstStyle/>
        <a:p>
          <a:endParaRPr lang="pt-BR"/>
        </a:p>
      </dgm:t>
    </dgm:pt>
    <dgm:pt modelId="{BA5B4C2B-4D06-4401-8031-95E3252F70A7}" type="pres">
      <dgm:prSet presAssocID="{DB876015-CCD7-4465-BE4C-4767B738FE3A}" presName="composite" presStyleCnt="0"/>
      <dgm:spPr/>
      <dgm:t>
        <a:bodyPr/>
        <a:lstStyle/>
        <a:p>
          <a:endParaRPr lang="pt-BR"/>
        </a:p>
      </dgm:t>
    </dgm:pt>
    <dgm:pt modelId="{B3DA8814-BC8D-4105-838D-97931154C19B}" type="pres">
      <dgm:prSet presAssocID="{DB876015-CCD7-4465-BE4C-4767B738FE3A}" presName="rect1" presStyleLbl="trAlignAcc1" presStyleIdx="9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828850-6DDD-4B91-997A-A6FF5439BBCA}" type="pres">
      <dgm:prSet presAssocID="{DB876015-CCD7-4465-BE4C-4767B738FE3A}" presName="rect2" presStyleLbl="fgImgPlace1" presStyleIdx="9" presStyleCnt="13"/>
      <dgm:spPr/>
      <dgm:t>
        <a:bodyPr/>
        <a:lstStyle/>
        <a:p>
          <a:endParaRPr lang="pt-BR"/>
        </a:p>
      </dgm:t>
    </dgm:pt>
    <dgm:pt modelId="{70030512-4274-4324-BE9C-7F75DA20F0A8}" type="pres">
      <dgm:prSet presAssocID="{8E2AC9CB-D839-4500-ADC2-F767DC45421F}" presName="sibTrans" presStyleCnt="0"/>
      <dgm:spPr/>
      <dgm:t>
        <a:bodyPr/>
        <a:lstStyle/>
        <a:p>
          <a:endParaRPr lang="pt-BR"/>
        </a:p>
      </dgm:t>
    </dgm:pt>
    <dgm:pt modelId="{9645C9B7-70BA-4B05-BEEA-12C88FA06C26}" type="pres">
      <dgm:prSet presAssocID="{3C81C369-ED6F-4FE3-B0ED-BFA4898CFB4B}" presName="composite" presStyleCnt="0"/>
      <dgm:spPr/>
      <dgm:t>
        <a:bodyPr/>
        <a:lstStyle/>
        <a:p>
          <a:endParaRPr lang="pt-BR"/>
        </a:p>
      </dgm:t>
    </dgm:pt>
    <dgm:pt modelId="{B45DE81B-6FB9-43B3-87A7-236BA902F93D}" type="pres">
      <dgm:prSet presAssocID="{3C81C369-ED6F-4FE3-B0ED-BFA4898CFB4B}" presName="rect1" presStyleLbl="trAlignAcc1" presStyleIdx="10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E85648-7763-4909-935E-DA85D1BF760F}" type="pres">
      <dgm:prSet presAssocID="{3C81C369-ED6F-4FE3-B0ED-BFA4898CFB4B}" presName="rect2" presStyleLbl="fgImgPlace1" presStyleIdx="10" presStyleCnt="13"/>
      <dgm:spPr/>
      <dgm:t>
        <a:bodyPr/>
        <a:lstStyle/>
        <a:p>
          <a:endParaRPr lang="pt-BR"/>
        </a:p>
      </dgm:t>
    </dgm:pt>
    <dgm:pt modelId="{FDBE0692-C499-44E9-B118-9290DC049336}" type="pres">
      <dgm:prSet presAssocID="{174E8984-4A61-4F31-9C38-501A01917768}" presName="sibTrans" presStyleCnt="0"/>
      <dgm:spPr/>
      <dgm:t>
        <a:bodyPr/>
        <a:lstStyle/>
        <a:p>
          <a:endParaRPr lang="pt-BR"/>
        </a:p>
      </dgm:t>
    </dgm:pt>
    <dgm:pt modelId="{809F599D-017F-4964-9E7A-B6A3F6B147E3}" type="pres">
      <dgm:prSet presAssocID="{698C9F94-75B5-4AEA-931D-281970FAFCA2}" presName="composite" presStyleCnt="0"/>
      <dgm:spPr/>
      <dgm:t>
        <a:bodyPr/>
        <a:lstStyle/>
        <a:p>
          <a:endParaRPr lang="pt-BR"/>
        </a:p>
      </dgm:t>
    </dgm:pt>
    <dgm:pt modelId="{F2A6EA8B-C9CF-473C-A6F0-E0E443D4B0B0}" type="pres">
      <dgm:prSet presAssocID="{698C9F94-75B5-4AEA-931D-281970FAFCA2}" presName="rect1" presStyleLbl="trAlignAcc1" presStyleIdx="11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627653-C309-47DB-A6CF-BBF32077441C}" type="pres">
      <dgm:prSet presAssocID="{698C9F94-75B5-4AEA-931D-281970FAFCA2}" presName="rect2" presStyleLbl="fgImgPlace1" presStyleIdx="11" presStyleCnt="13"/>
      <dgm:spPr/>
      <dgm:t>
        <a:bodyPr/>
        <a:lstStyle/>
        <a:p>
          <a:endParaRPr lang="pt-BR"/>
        </a:p>
      </dgm:t>
    </dgm:pt>
    <dgm:pt modelId="{3BE60950-D9B3-4986-ABB9-238205F10CF2}" type="pres">
      <dgm:prSet presAssocID="{6D9BC9EE-3D2A-4D52-AC71-10E0B815DD9E}" presName="sibTrans" presStyleCnt="0"/>
      <dgm:spPr/>
      <dgm:t>
        <a:bodyPr/>
        <a:lstStyle/>
        <a:p>
          <a:endParaRPr lang="pt-BR"/>
        </a:p>
      </dgm:t>
    </dgm:pt>
    <dgm:pt modelId="{2854343D-6F54-4DAB-95A0-D3BD373026F1}" type="pres">
      <dgm:prSet presAssocID="{87929C74-5CE9-4A65-B69A-5F8C961E5A27}" presName="composite" presStyleCnt="0"/>
      <dgm:spPr/>
      <dgm:t>
        <a:bodyPr/>
        <a:lstStyle/>
        <a:p>
          <a:endParaRPr lang="pt-BR"/>
        </a:p>
      </dgm:t>
    </dgm:pt>
    <dgm:pt modelId="{995D448F-763A-4185-945A-8894DCC67E1E}" type="pres">
      <dgm:prSet presAssocID="{87929C74-5CE9-4A65-B69A-5F8C961E5A27}" presName="rect1" presStyleLbl="trAlignAcc1" presStyleIdx="12" presStyleCnt="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CDD493-7A6B-4913-86F7-726D899BF563}" type="pres">
      <dgm:prSet presAssocID="{87929C74-5CE9-4A65-B69A-5F8C961E5A27}" presName="rect2" presStyleLbl="fgImgPlace1" presStyleIdx="12" presStyleCnt="13"/>
      <dgm:spPr/>
      <dgm:t>
        <a:bodyPr/>
        <a:lstStyle/>
        <a:p>
          <a:endParaRPr lang="pt-BR"/>
        </a:p>
      </dgm:t>
    </dgm:pt>
  </dgm:ptLst>
  <dgm:cxnLst>
    <dgm:cxn modelId="{090665E2-A057-48A5-8F52-A2A0B367BD8F}" type="presOf" srcId="{AD030D2C-DB2C-4FCB-90A5-86C60B3FDC57}" destId="{0F282A1E-20FC-4249-9FF4-7034C82B3B36}" srcOrd="0" destOrd="0" presId="urn:microsoft.com/office/officeart/2008/layout/PictureStrips"/>
    <dgm:cxn modelId="{E203985B-0CFC-4A50-B49F-8113E21C95DA}" type="presOf" srcId="{CBF48053-AB48-4F21-B4E2-B6420A0A45BB}" destId="{F792D63A-6DD2-49F9-A439-EED611A8ED8F}" srcOrd="0" destOrd="0" presId="urn:microsoft.com/office/officeart/2008/layout/PictureStrips"/>
    <dgm:cxn modelId="{CE2D83B8-F3A3-4799-9B1A-5AC3AE2ADC25}" type="presOf" srcId="{57529AAE-07F8-4EDE-BF9D-4A1D11C2674A}" destId="{E6A33C85-92A4-4B95-A2F2-A51D18411C55}" srcOrd="0" destOrd="0" presId="urn:microsoft.com/office/officeart/2008/layout/PictureStrips"/>
    <dgm:cxn modelId="{CBBE4425-1E69-481B-BBF9-63C7E41F487B}" type="presOf" srcId="{DB876015-CCD7-4465-BE4C-4767B738FE3A}" destId="{B3DA8814-BC8D-4105-838D-97931154C19B}" srcOrd="0" destOrd="0" presId="urn:microsoft.com/office/officeart/2008/layout/PictureStrips"/>
    <dgm:cxn modelId="{ADFB6879-D809-4078-A39F-27AE30CFCB29}" srcId="{7F9A7A96-21BC-4CAB-AEDB-66685044BE83}" destId="{87929C74-5CE9-4A65-B69A-5F8C961E5A27}" srcOrd="12" destOrd="0" parTransId="{D76112CD-61CE-4FB1-B91D-F4BEA24A1A58}" sibTransId="{E4EC9A21-B5BF-4784-9153-1D000A49B8C4}"/>
    <dgm:cxn modelId="{E9DFA06E-4FD5-4A06-8019-ADF710EC22A5}" srcId="{7F9A7A96-21BC-4CAB-AEDB-66685044BE83}" destId="{BF309884-D499-4B2D-9DFD-11E855C90B51}" srcOrd="2" destOrd="0" parTransId="{5C58D901-B68C-4EA8-8638-8C863C022008}" sibTransId="{62AAA657-87A2-4E4A-B7F2-44E05C7CFEE5}"/>
    <dgm:cxn modelId="{3204DA3D-1A15-46C6-9C13-53CEB252BA9F}" type="presOf" srcId="{B5E9731B-C0CA-4021-8CF5-48852051F743}" destId="{BEC490B5-8C98-43C4-903A-09875F080608}" srcOrd="0" destOrd="0" presId="urn:microsoft.com/office/officeart/2008/layout/PictureStrips"/>
    <dgm:cxn modelId="{8922C69B-4FF0-4210-BE2F-9420361BCA7C}" srcId="{7F9A7A96-21BC-4CAB-AEDB-66685044BE83}" destId="{57529AAE-07F8-4EDE-BF9D-4A1D11C2674A}" srcOrd="5" destOrd="0" parTransId="{6D2D81CC-AE91-42A7-94EB-7B9A196290D2}" sibTransId="{EE8F2BEE-3935-4B6C-8268-FEBADF1C4E42}"/>
    <dgm:cxn modelId="{386AAD3E-2F35-49ED-A763-304343579033}" type="presOf" srcId="{24B8762C-296F-40B5-AAA6-12DC674A59BC}" destId="{99AFCAE3-F988-4E9C-B7E6-977420D4CEF2}" srcOrd="0" destOrd="0" presId="urn:microsoft.com/office/officeart/2008/layout/PictureStrips"/>
    <dgm:cxn modelId="{218B0488-2CC6-46C3-B6F7-65E6E6B53CAE}" type="presOf" srcId="{BF309884-D499-4B2D-9DFD-11E855C90B51}" destId="{DF70100F-8A2B-469B-8A4A-EA727ED5D2AE}" srcOrd="0" destOrd="0" presId="urn:microsoft.com/office/officeart/2008/layout/PictureStrips"/>
    <dgm:cxn modelId="{911C9559-6028-4047-820E-2485BB603073}" type="presOf" srcId="{698C9F94-75B5-4AEA-931D-281970FAFCA2}" destId="{F2A6EA8B-C9CF-473C-A6F0-E0E443D4B0B0}" srcOrd="0" destOrd="0" presId="urn:microsoft.com/office/officeart/2008/layout/PictureStrips"/>
    <dgm:cxn modelId="{577705BD-7189-4A8C-A34B-0B47362A59CE}" srcId="{7F9A7A96-21BC-4CAB-AEDB-66685044BE83}" destId="{24B8762C-296F-40B5-AAA6-12DC674A59BC}" srcOrd="8" destOrd="0" parTransId="{9EC8D5C2-E5BF-46B0-8622-119E00F20235}" sibTransId="{C9B32D0E-1F92-47B4-8B11-5AA839DB2CA1}"/>
    <dgm:cxn modelId="{73EBF6AE-BC96-42C8-BF09-B63CE847F7D8}" srcId="{7F9A7A96-21BC-4CAB-AEDB-66685044BE83}" destId="{698C9F94-75B5-4AEA-931D-281970FAFCA2}" srcOrd="11" destOrd="0" parTransId="{8F38E611-4C0D-4780-8DEE-598CC728EA0E}" sibTransId="{6D9BC9EE-3D2A-4D52-AC71-10E0B815DD9E}"/>
    <dgm:cxn modelId="{BCB99C8A-6279-4C1F-A29C-DB6C58F7B124}" srcId="{7F9A7A96-21BC-4CAB-AEDB-66685044BE83}" destId="{DB876015-CCD7-4465-BE4C-4767B738FE3A}" srcOrd="9" destOrd="0" parTransId="{F7D9E72D-5CC1-4E8C-8DB8-67A95178EBAE}" sibTransId="{8E2AC9CB-D839-4500-ADC2-F767DC45421F}"/>
    <dgm:cxn modelId="{A0BF3345-2B6A-4F7F-9990-9C205CA3A1E7}" type="presOf" srcId="{7F9A7A96-21BC-4CAB-AEDB-66685044BE83}" destId="{0A345329-AAA0-4302-9DE4-E99E57DE0212}" srcOrd="0" destOrd="0" presId="urn:microsoft.com/office/officeart/2008/layout/PictureStrips"/>
    <dgm:cxn modelId="{10E152BF-CCED-4344-A848-90A5BF082DE0}" srcId="{7F9A7A96-21BC-4CAB-AEDB-66685044BE83}" destId="{B5E9731B-C0CA-4021-8CF5-48852051F743}" srcOrd="3" destOrd="0" parTransId="{BC65C3E8-2170-4BD5-B0C5-6808DAB8E1E3}" sibTransId="{A9AE98E7-448C-4BB4-832F-4A793211B37F}"/>
    <dgm:cxn modelId="{793CD0D7-5809-4191-BBDB-43EEFAD2A126}" srcId="{7F9A7A96-21BC-4CAB-AEDB-66685044BE83}" destId="{3C81C369-ED6F-4FE3-B0ED-BFA4898CFB4B}" srcOrd="10" destOrd="0" parTransId="{85E43C1C-2067-42A3-BEE5-4ADFDA6CBA3C}" sibTransId="{174E8984-4A61-4F31-9C38-501A01917768}"/>
    <dgm:cxn modelId="{50837494-EB6A-407B-9F26-CCF9AADA9AED}" type="presOf" srcId="{9F152EB8-7389-4CAF-AB67-EF1D4F8A8F53}" destId="{604E218B-439E-4FA7-B9AC-DE8F5AF732CF}" srcOrd="0" destOrd="0" presId="urn:microsoft.com/office/officeart/2008/layout/PictureStrips"/>
    <dgm:cxn modelId="{F20E7DD1-05F1-47F9-8A8E-234940C1CF2C}" type="presOf" srcId="{E0F5835D-D61C-4F4D-AD5D-2188DDE77AC4}" destId="{31105EC4-C428-421B-B214-C8B0770529FA}" srcOrd="0" destOrd="0" presId="urn:microsoft.com/office/officeart/2008/layout/PictureStrips"/>
    <dgm:cxn modelId="{BFC2C967-254C-4B6F-972C-1C91F363EF12}" srcId="{7F9A7A96-21BC-4CAB-AEDB-66685044BE83}" destId="{CBF48053-AB48-4F21-B4E2-B6420A0A45BB}" srcOrd="4" destOrd="0" parTransId="{AD9C32E0-CB3D-4995-9FAD-1D070CB5E2DA}" sibTransId="{BAAF2D10-76FE-4ED1-B424-FBA1DB6DF12A}"/>
    <dgm:cxn modelId="{C4E9E8A2-3982-49CE-BDFE-871AB6EF53F9}" type="presOf" srcId="{732F5E25-D3D1-4372-B545-2967D174F57F}" destId="{720367C1-0C94-47F1-9BAA-06E3CE8FD277}" srcOrd="0" destOrd="0" presId="urn:microsoft.com/office/officeart/2008/layout/PictureStrips"/>
    <dgm:cxn modelId="{E49CFFBA-7A10-4930-843F-6A5CA5D1144D}" srcId="{7F9A7A96-21BC-4CAB-AEDB-66685044BE83}" destId="{AD030D2C-DB2C-4FCB-90A5-86C60B3FDC57}" srcOrd="1" destOrd="0" parTransId="{03EFA7DE-3179-448E-80E3-A9A3DE58FEAD}" sibTransId="{B777FF8D-3D24-4AC5-B22F-8B2AECB9BEA5}"/>
    <dgm:cxn modelId="{04B6DB1C-DD12-4F0A-90FE-508340DAE9A1}" srcId="{7F9A7A96-21BC-4CAB-AEDB-66685044BE83}" destId="{732F5E25-D3D1-4372-B545-2967D174F57F}" srcOrd="6" destOrd="0" parTransId="{C53E8785-D27A-4571-AD34-974BEAB78080}" sibTransId="{9975EBF5-6255-4860-89CB-57FE4044ED79}"/>
    <dgm:cxn modelId="{2ED74724-F81B-4CC9-9009-617C673D5529}" type="presOf" srcId="{87929C74-5CE9-4A65-B69A-5F8C961E5A27}" destId="{995D448F-763A-4185-945A-8894DCC67E1E}" srcOrd="0" destOrd="0" presId="urn:microsoft.com/office/officeart/2008/layout/PictureStrips"/>
    <dgm:cxn modelId="{800C4394-FA5D-48C4-BD8F-7F91B775C9B9}" type="presOf" srcId="{3C81C369-ED6F-4FE3-B0ED-BFA4898CFB4B}" destId="{B45DE81B-6FB9-43B3-87A7-236BA902F93D}" srcOrd="0" destOrd="0" presId="urn:microsoft.com/office/officeart/2008/layout/PictureStrips"/>
    <dgm:cxn modelId="{67F314AA-E05C-4128-BF01-E593320DFA0C}" srcId="{7F9A7A96-21BC-4CAB-AEDB-66685044BE83}" destId="{9F152EB8-7389-4CAF-AB67-EF1D4F8A8F53}" srcOrd="0" destOrd="0" parTransId="{E1E85116-C5C2-422F-8936-0B04BF69F181}" sibTransId="{12BCAE92-DB50-466C-8EFF-FE33E1714A62}"/>
    <dgm:cxn modelId="{554A61E0-F40E-4D47-9E0F-6C91F9590DD9}" srcId="{7F9A7A96-21BC-4CAB-AEDB-66685044BE83}" destId="{E0F5835D-D61C-4F4D-AD5D-2188DDE77AC4}" srcOrd="7" destOrd="0" parTransId="{CB24F85F-E9C3-42CA-9DB5-967CB9EF8F1E}" sibTransId="{18E38484-5A6A-4F9B-8EC4-2D8132CF57EA}"/>
    <dgm:cxn modelId="{D8C9EE60-B8B1-4922-9F9B-252DCA34A982}" type="presParOf" srcId="{0A345329-AAA0-4302-9DE4-E99E57DE0212}" destId="{07C0B893-A8F9-4D91-8DF7-50BCFC2DE8CF}" srcOrd="0" destOrd="0" presId="urn:microsoft.com/office/officeart/2008/layout/PictureStrips"/>
    <dgm:cxn modelId="{9FA98875-8237-4E79-99E5-9AFC0B8C20FF}" type="presParOf" srcId="{07C0B893-A8F9-4D91-8DF7-50BCFC2DE8CF}" destId="{604E218B-439E-4FA7-B9AC-DE8F5AF732CF}" srcOrd="0" destOrd="0" presId="urn:microsoft.com/office/officeart/2008/layout/PictureStrips"/>
    <dgm:cxn modelId="{7F7A964C-3DA9-4B3D-A9CC-8B787D22A623}" type="presParOf" srcId="{07C0B893-A8F9-4D91-8DF7-50BCFC2DE8CF}" destId="{1076DD22-7D33-4693-8957-02E7BA9DFD16}" srcOrd="1" destOrd="0" presId="urn:microsoft.com/office/officeart/2008/layout/PictureStrips"/>
    <dgm:cxn modelId="{D07D1F2C-246A-4EE5-9698-3C5866048685}" type="presParOf" srcId="{0A345329-AAA0-4302-9DE4-E99E57DE0212}" destId="{39158477-5BDC-4380-9D26-DF085BAF3F2B}" srcOrd="1" destOrd="0" presId="urn:microsoft.com/office/officeart/2008/layout/PictureStrips"/>
    <dgm:cxn modelId="{31A13244-53A0-44FD-8DD2-FD4E69C574C9}" type="presParOf" srcId="{0A345329-AAA0-4302-9DE4-E99E57DE0212}" destId="{2D7F8435-6CBD-4E0D-88EC-D69BDB9F9321}" srcOrd="2" destOrd="0" presId="urn:microsoft.com/office/officeart/2008/layout/PictureStrips"/>
    <dgm:cxn modelId="{0B1FE629-0E90-4955-B839-EF8A553E1DB9}" type="presParOf" srcId="{2D7F8435-6CBD-4E0D-88EC-D69BDB9F9321}" destId="{0F282A1E-20FC-4249-9FF4-7034C82B3B36}" srcOrd="0" destOrd="0" presId="urn:microsoft.com/office/officeart/2008/layout/PictureStrips"/>
    <dgm:cxn modelId="{45DC8D85-C68A-4519-AA2D-694D97EFEEE9}" type="presParOf" srcId="{2D7F8435-6CBD-4E0D-88EC-D69BDB9F9321}" destId="{6DAAA57A-92A3-4095-8D87-43467A05CA1D}" srcOrd="1" destOrd="0" presId="urn:microsoft.com/office/officeart/2008/layout/PictureStrips"/>
    <dgm:cxn modelId="{8B6CE470-B5D8-4037-812E-8D7F5341AC95}" type="presParOf" srcId="{0A345329-AAA0-4302-9DE4-E99E57DE0212}" destId="{37C4C2A6-589E-46F8-B6FF-562BD538ACAD}" srcOrd="3" destOrd="0" presId="urn:microsoft.com/office/officeart/2008/layout/PictureStrips"/>
    <dgm:cxn modelId="{BA964DBA-78FC-48CF-B928-154B6E217EEC}" type="presParOf" srcId="{0A345329-AAA0-4302-9DE4-E99E57DE0212}" destId="{DB03C1D4-6DC0-4400-A75C-1A29F442EEB9}" srcOrd="4" destOrd="0" presId="urn:microsoft.com/office/officeart/2008/layout/PictureStrips"/>
    <dgm:cxn modelId="{8203B655-AE67-43D1-B1DE-9766431097A9}" type="presParOf" srcId="{DB03C1D4-6DC0-4400-A75C-1A29F442EEB9}" destId="{DF70100F-8A2B-469B-8A4A-EA727ED5D2AE}" srcOrd="0" destOrd="0" presId="urn:microsoft.com/office/officeart/2008/layout/PictureStrips"/>
    <dgm:cxn modelId="{B80352AC-DC84-4A4E-8DD7-76D818235C28}" type="presParOf" srcId="{DB03C1D4-6DC0-4400-A75C-1A29F442EEB9}" destId="{083FB15E-BE9D-4922-B9DF-BD61312C3FEA}" srcOrd="1" destOrd="0" presId="urn:microsoft.com/office/officeart/2008/layout/PictureStrips"/>
    <dgm:cxn modelId="{31F2A9D6-2FD9-4A83-918A-31CF899D9A9A}" type="presParOf" srcId="{0A345329-AAA0-4302-9DE4-E99E57DE0212}" destId="{00FE3BE2-FA44-44E8-9D63-CA1231610BF2}" srcOrd="5" destOrd="0" presId="urn:microsoft.com/office/officeart/2008/layout/PictureStrips"/>
    <dgm:cxn modelId="{C8EF017F-70D0-41B6-99D7-6A4DCC89C6F9}" type="presParOf" srcId="{0A345329-AAA0-4302-9DE4-E99E57DE0212}" destId="{738C42E4-56F6-4B73-B715-AED1048D4CAE}" srcOrd="6" destOrd="0" presId="urn:microsoft.com/office/officeart/2008/layout/PictureStrips"/>
    <dgm:cxn modelId="{AC2E5B3D-CFE8-40A9-8856-38AFACC418F7}" type="presParOf" srcId="{738C42E4-56F6-4B73-B715-AED1048D4CAE}" destId="{BEC490B5-8C98-43C4-903A-09875F080608}" srcOrd="0" destOrd="0" presId="urn:microsoft.com/office/officeart/2008/layout/PictureStrips"/>
    <dgm:cxn modelId="{90400890-DD03-45A0-869C-917B11EF2188}" type="presParOf" srcId="{738C42E4-56F6-4B73-B715-AED1048D4CAE}" destId="{0909A475-8BF2-461E-A7C0-D5B3B7798E31}" srcOrd="1" destOrd="0" presId="urn:microsoft.com/office/officeart/2008/layout/PictureStrips"/>
    <dgm:cxn modelId="{80902190-6023-405C-8A5F-250CB11D70AF}" type="presParOf" srcId="{0A345329-AAA0-4302-9DE4-E99E57DE0212}" destId="{DACEFD56-0E36-48FF-B48C-A580569715E4}" srcOrd="7" destOrd="0" presId="urn:microsoft.com/office/officeart/2008/layout/PictureStrips"/>
    <dgm:cxn modelId="{3FC52277-9F45-436F-B31E-21E279356552}" type="presParOf" srcId="{0A345329-AAA0-4302-9DE4-E99E57DE0212}" destId="{A694F8DA-BFFC-41B4-A192-2E08C88EF721}" srcOrd="8" destOrd="0" presId="urn:microsoft.com/office/officeart/2008/layout/PictureStrips"/>
    <dgm:cxn modelId="{0A7E0C3F-B36F-4834-AC62-EF9A0F16EA77}" type="presParOf" srcId="{A694F8DA-BFFC-41B4-A192-2E08C88EF721}" destId="{F792D63A-6DD2-49F9-A439-EED611A8ED8F}" srcOrd="0" destOrd="0" presId="urn:microsoft.com/office/officeart/2008/layout/PictureStrips"/>
    <dgm:cxn modelId="{509E04C1-6D67-4984-B2B3-4EE3496156AB}" type="presParOf" srcId="{A694F8DA-BFFC-41B4-A192-2E08C88EF721}" destId="{0C273915-9DA9-4BB9-9F50-BA5C81EA3909}" srcOrd="1" destOrd="0" presId="urn:microsoft.com/office/officeart/2008/layout/PictureStrips"/>
    <dgm:cxn modelId="{03CCE84F-FB38-4FDF-8B13-DA62A900F159}" type="presParOf" srcId="{0A345329-AAA0-4302-9DE4-E99E57DE0212}" destId="{96BB96B7-2C54-4D76-88B6-35566E4E7AC1}" srcOrd="9" destOrd="0" presId="urn:microsoft.com/office/officeart/2008/layout/PictureStrips"/>
    <dgm:cxn modelId="{F9243BEB-1C40-47E8-B3C2-29AA35FCC42D}" type="presParOf" srcId="{0A345329-AAA0-4302-9DE4-E99E57DE0212}" destId="{D0FA737B-6F27-4BAF-A9B7-841B4F52EF91}" srcOrd="10" destOrd="0" presId="urn:microsoft.com/office/officeart/2008/layout/PictureStrips"/>
    <dgm:cxn modelId="{A8072D5C-4A1F-4C1F-8FF0-C5582BD5836B}" type="presParOf" srcId="{D0FA737B-6F27-4BAF-A9B7-841B4F52EF91}" destId="{E6A33C85-92A4-4B95-A2F2-A51D18411C55}" srcOrd="0" destOrd="0" presId="urn:microsoft.com/office/officeart/2008/layout/PictureStrips"/>
    <dgm:cxn modelId="{0F212503-E03C-4926-9F5A-E45A5A8A5C1F}" type="presParOf" srcId="{D0FA737B-6F27-4BAF-A9B7-841B4F52EF91}" destId="{7E1E3328-7ADE-415F-ADD6-3F2E55E75E96}" srcOrd="1" destOrd="0" presId="urn:microsoft.com/office/officeart/2008/layout/PictureStrips"/>
    <dgm:cxn modelId="{51A76BA6-6699-41E8-A0F0-4BF077C2F559}" type="presParOf" srcId="{0A345329-AAA0-4302-9DE4-E99E57DE0212}" destId="{0D390C52-1F62-4F2E-84B8-4349394030CC}" srcOrd="11" destOrd="0" presId="urn:microsoft.com/office/officeart/2008/layout/PictureStrips"/>
    <dgm:cxn modelId="{26DE9007-6656-478E-A047-0488B75B24EA}" type="presParOf" srcId="{0A345329-AAA0-4302-9DE4-E99E57DE0212}" destId="{4B788E06-CCA8-4DE6-BB4C-B231C81EC002}" srcOrd="12" destOrd="0" presId="urn:microsoft.com/office/officeart/2008/layout/PictureStrips"/>
    <dgm:cxn modelId="{6DFCE3DF-BAD0-4295-817B-A256056DFE40}" type="presParOf" srcId="{4B788E06-CCA8-4DE6-BB4C-B231C81EC002}" destId="{720367C1-0C94-47F1-9BAA-06E3CE8FD277}" srcOrd="0" destOrd="0" presId="urn:microsoft.com/office/officeart/2008/layout/PictureStrips"/>
    <dgm:cxn modelId="{A47EC256-B808-48FF-BB8C-DDF42C310E24}" type="presParOf" srcId="{4B788E06-CCA8-4DE6-BB4C-B231C81EC002}" destId="{1CEE21DC-6A6F-4EEB-B5A2-CBDC8BA8B437}" srcOrd="1" destOrd="0" presId="urn:microsoft.com/office/officeart/2008/layout/PictureStrips"/>
    <dgm:cxn modelId="{EFB7289A-32BE-4998-86CF-839A6E0B2973}" type="presParOf" srcId="{0A345329-AAA0-4302-9DE4-E99E57DE0212}" destId="{D223715D-6386-4A1C-AAA3-BE8F64337D76}" srcOrd="13" destOrd="0" presId="urn:microsoft.com/office/officeart/2008/layout/PictureStrips"/>
    <dgm:cxn modelId="{7DEE93DD-C21E-41BF-8138-0E2F5494D1E9}" type="presParOf" srcId="{0A345329-AAA0-4302-9DE4-E99E57DE0212}" destId="{81DF5744-60A9-4ACC-BDCA-ED1FC41CA5E9}" srcOrd="14" destOrd="0" presId="urn:microsoft.com/office/officeart/2008/layout/PictureStrips"/>
    <dgm:cxn modelId="{B1B0F319-F382-4183-A325-E0E4B8607440}" type="presParOf" srcId="{81DF5744-60A9-4ACC-BDCA-ED1FC41CA5E9}" destId="{31105EC4-C428-421B-B214-C8B0770529FA}" srcOrd="0" destOrd="0" presId="urn:microsoft.com/office/officeart/2008/layout/PictureStrips"/>
    <dgm:cxn modelId="{2649EE1E-E5F2-4DE6-B510-5509CD9C23B9}" type="presParOf" srcId="{81DF5744-60A9-4ACC-BDCA-ED1FC41CA5E9}" destId="{B09BA7A8-4DE8-4D7F-878A-75DB836F608C}" srcOrd="1" destOrd="0" presId="urn:microsoft.com/office/officeart/2008/layout/PictureStrips"/>
    <dgm:cxn modelId="{E21B2D76-AE9D-47DE-852A-6D4A0C2F26C3}" type="presParOf" srcId="{0A345329-AAA0-4302-9DE4-E99E57DE0212}" destId="{A0AE856A-03DE-4075-9332-1E96BF6E665F}" srcOrd="15" destOrd="0" presId="urn:microsoft.com/office/officeart/2008/layout/PictureStrips"/>
    <dgm:cxn modelId="{18943039-2CD6-4A63-904F-0EAAEFFE2D14}" type="presParOf" srcId="{0A345329-AAA0-4302-9DE4-E99E57DE0212}" destId="{E227520A-0C2D-4CAB-B438-BD98D880CEF5}" srcOrd="16" destOrd="0" presId="urn:microsoft.com/office/officeart/2008/layout/PictureStrips"/>
    <dgm:cxn modelId="{C8DA438B-F7BA-46CF-BBCE-E74824BB72E9}" type="presParOf" srcId="{E227520A-0C2D-4CAB-B438-BD98D880CEF5}" destId="{99AFCAE3-F988-4E9C-B7E6-977420D4CEF2}" srcOrd="0" destOrd="0" presId="urn:microsoft.com/office/officeart/2008/layout/PictureStrips"/>
    <dgm:cxn modelId="{88B3778B-0196-4222-9910-7A4B72173F6B}" type="presParOf" srcId="{E227520A-0C2D-4CAB-B438-BD98D880CEF5}" destId="{83626816-78C7-4185-9F02-F1441767BD05}" srcOrd="1" destOrd="0" presId="urn:microsoft.com/office/officeart/2008/layout/PictureStrips"/>
    <dgm:cxn modelId="{92B6F6DC-237B-4269-B0AB-AF9E9A1655BB}" type="presParOf" srcId="{0A345329-AAA0-4302-9DE4-E99E57DE0212}" destId="{83D78F1C-3195-41FC-8E2A-CE5FA20973CE}" srcOrd="17" destOrd="0" presId="urn:microsoft.com/office/officeart/2008/layout/PictureStrips"/>
    <dgm:cxn modelId="{BA7CA8A6-18B4-4A12-A776-A3E3CC714CEA}" type="presParOf" srcId="{0A345329-AAA0-4302-9DE4-E99E57DE0212}" destId="{BA5B4C2B-4D06-4401-8031-95E3252F70A7}" srcOrd="18" destOrd="0" presId="urn:microsoft.com/office/officeart/2008/layout/PictureStrips"/>
    <dgm:cxn modelId="{C52AB94A-DCB2-44D7-AD66-9671F0B75A17}" type="presParOf" srcId="{BA5B4C2B-4D06-4401-8031-95E3252F70A7}" destId="{B3DA8814-BC8D-4105-838D-97931154C19B}" srcOrd="0" destOrd="0" presId="urn:microsoft.com/office/officeart/2008/layout/PictureStrips"/>
    <dgm:cxn modelId="{F7542695-3FBE-4065-BFE5-BA42D7529E1B}" type="presParOf" srcId="{BA5B4C2B-4D06-4401-8031-95E3252F70A7}" destId="{19828850-6DDD-4B91-997A-A6FF5439BBCA}" srcOrd="1" destOrd="0" presId="urn:microsoft.com/office/officeart/2008/layout/PictureStrips"/>
    <dgm:cxn modelId="{8C09EFC1-9607-4930-B932-12516CFB25D4}" type="presParOf" srcId="{0A345329-AAA0-4302-9DE4-E99E57DE0212}" destId="{70030512-4274-4324-BE9C-7F75DA20F0A8}" srcOrd="19" destOrd="0" presId="urn:microsoft.com/office/officeart/2008/layout/PictureStrips"/>
    <dgm:cxn modelId="{CCF2DE83-E647-435D-83CA-E00062073D77}" type="presParOf" srcId="{0A345329-AAA0-4302-9DE4-E99E57DE0212}" destId="{9645C9B7-70BA-4B05-BEEA-12C88FA06C26}" srcOrd="20" destOrd="0" presId="urn:microsoft.com/office/officeart/2008/layout/PictureStrips"/>
    <dgm:cxn modelId="{B3514375-00BA-4495-83E7-39648D648260}" type="presParOf" srcId="{9645C9B7-70BA-4B05-BEEA-12C88FA06C26}" destId="{B45DE81B-6FB9-43B3-87A7-236BA902F93D}" srcOrd="0" destOrd="0" presId="urn:microsoft.com/office/officeart/2008/layout/PictureStrips"/>
    <dgm:cxn modelId="{8A1AB8ED-3176-4517-8483-FA0D1F4B6EC2}" type="presParOf" srcId="{9645C9B7-70BA-4B05-BEEA-12C88FA06C26}" destId="{BEE85648-7763-4909-935E-DA85D1BF760F}" srcOrd="1" destOrd="0" presId="urn:microsoft.com/office/officeart/2008/layout/PictureStrips"/>
    <dgm:cxn modelId="{1C0304F9-1E3E-457C-903A-6B571BD383B9}" type="presParOf" srcId="{0A345329-AAA0-4302-9DE4-E99E57DE0212}" destId="{FDBE0692-C499-44E9-B118-9290DC049336}" srcOrd="21" destOrd="0" presId="urn:microsoft.com/office/officeart/2008/layout/PictureStrips"/>
    <dgm:cxn modelId="{D9BD2495-6509-4898-924D-6ED89B383482}" type="presParOf" srcId="{0A345329-AAA0-4302-9DE4-E99E57DE0212}" destId="{809F599D-017F-4964-9E7A-B6A3F6B147E3}" srcOrd="22" destOrd="0" presId="urn:microsoft.com/office/officeart/2008/layout/PictureStrips"/>
    <dgm:cxn modelId="{B97D9E81-D85A-45A2-AAB6-1C74858EB43F}" type="presParOf" srcId="{809F599D-017F-4964-9E7A-B6A3F6B147E3}" destId="{F2A6EA8B-C9CF-473C-A6F0-E0E443D4B0B0}" srcOrd="0" destOrd="0" presId="urn:microsoft.com/office/officeart/2008/layout/PictureStrips"/>
    <dgm:cxn modelId="{E10924AE-4DDB-4AFA-B45F-DBFF616A335E}" type="presParOf" srcId="{809F599D-017F-4964-9E7A-B6A3F6B147E3}" destId="{43627653-C309-47DB-A6CF-BBF32077441C}" srcOrd="1" destOrd="0" presId="urn:microsoft.com/office/officeart/2008/layout/PictureStrips"/>
    <dgm:cxn modelId="{E46DB849-D4E2-4F4B-81C4-24FF47E77A7F}" type="presParOf" srcId="{0A345329-AAA0-4302-9DE4-E99E57DE0212}" destId="{3BE60950-D9B3-4986-ABB9-238205F10CF2}" srcOrd="23" destOrd="0" presId="urn:microsoft.com/office/officeart/2008/layout/PictureStrips"/>
    <dgm:cxn modelId="{5E267305-D230-4284-86C7-3A25818A3EDE}" type="presParOf" srcId="{0A345329-AAA0-4302-9DE4-E99E57DE0212}" destId="{2854343D-6F54-4DAB-95A0-D3BD373026F1}" srcOrd="24" destOrd="0" presId="urn:microsoft.com/office/officeart/2008/layout/PictureStrips"/>
    <dgm:cxn modelId="{E91655F2-5D50-4B92-8752-317AEA995FF7}" type="presParOf" srcId="{2854343D-6F54-4DAB-95A0-D3BD373026F1}" destId="{995D448F-763A-4185-945A-8894DCC67E1E}" srcOrd="0" destOrd="0" presId="urn:microsoft.com/office/officeart/2008/layout/PictureStrips"/>
    <dgm:cxn modelId="{1B80CEE1-8FC7-4CC2-8BAB-C3470356E052}" type="presParOf" srcId="{2854343D-6F54-4DAB-95A0-D3BD373026F1}" destId="{D0CDD493-7A6B-4913-86F7-726D899BF563}" srcOrd="1" destOrd="0" presId="urn:microsoft.com/office/officeart/2008/layout/PictureStrips"/>
  </dgm:cxnLst>
  <dgm:bg>
    <a:solidFill>
      <a:srgbClr val="99FF66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C541D4-CE4C-45F4-B9B4-8A3F10D1AE51}" type="doc">
      <dgm:prSet loTypeId="urn:microsoft.com/office/officeart/2005/8/layout/targe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6725C007-38A7-448B-9D7B-E8606587EB92}">
      <dgm:prSet phldrT="[Texto]" custT="1"/>
      <dgm:spPr/>
      <dgm:t>
        <a:bodyPr/>
        <a:lstStyle/>
        <a:p>
          <a:pPr algn="ctr"/>
          <a:r>
            <a:rPr lang="pt-BR" sz="2400" b="0" dirty="0" smtClean="0">
              <a:solidFill>
                <a:srgbClr val="990033"/>
              </a:solidFill>
              <a:effectLst/>
              <a:latin typeface="Bauhaus 93" pitchFamily="82" charset="0"/>
              <a:ea typeface="Batang" pitchFamily="18" charset="-127"/>
            </a:rPr>
            <a:t>Trabalho Saudável </a:t>
          </a:r>
          <a:endParaRPr lang="pt-BR" sz="2400" b="0" dirty="0">
            <a:solidFill>
              <a:srgbClr val="990033"/>
            </a:solidFill>
            <a:effectLst/>
            <a:latin typeface="Bauhaus 93" pitchFamily="82" charset="0"/>
            <a:ea typeface="Batang" pitchFamily="18" charset="-127"/>
          </a:endParaRPr>
        </a:p>
      </dgm:t>
    </dgm:pt>
    <dgm:pt modelId="{6F7E1066-7703-4BA2-A57D-EA21C715533F}" type="parTrans" cxnId="{CD5FBD89-4A71-4B17-88DC-4D51DEBC0042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A632B75A-1B0F-4172-B64E-0778951C4766}" type="sibTrans" cxnId="{CD5FBD89-4A71-4B17-88DC-4D51DEBC0042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064C6CB6-88EC-4A1A-840B-EDCBAF4FFE3A}">
      <dgm:prSet custT="1"/>
      <dgm:spPr/>
      <dgm:t>
        <a:bodyPr/>
        <a:lstStyle/>
        <a:p>
          <a:pPr algn="ctr"/>
          <a:r>
            <a:rPr lang="pt-BR" sz="2400" b="0" dirty="0" smtClean="0">
              <a:solidFill>
                <a:srgbClr val="990033"/>
              </a:solidFill>
              <a:effectLst/>
              <a:latin typeface="Bauhaus 93" pitchFamily="82" charset="0"/>
              <a:ea typeface="Batang" pitchFamily="18" charset="-127"/>
            </a:rPr>
            <a:t>Gerenciamento do Clima Organizacional</a:t>
          </a:r>
        </a:p>
      </dgm:t>
    </dgm:pt>
    <dgm:pt modelId="{88311AB6-B28E-467B-BBAF-DE12FD68848A}" type="parTrans" cxnId="{DE6E83A9-38DD-419B-A5EA-9DA5A4B2D5D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4255DF76-561B-44C2-8A37-653CD918BAE1}" type="sibTrans" cxnId="{DE6E83A9-38DD-419B-A5EA-9DA5A4B2D5D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3F6A6AA0-5993-4355-AFF1-EDF5B8F0804B}">
      <dgm:prSet custT="1"/>
      <dgm:spPr/>
      <dgm:t>
        <a:bodyPr/>
        <a:lstStyle/>
        <a:p>
          <a:pPr algn="ctr"/>
          <a:r>
            <a:rPr lang="pt-BR" sz="2400" b="0" dirty="0" smtClean="0">
              <a:solidFill>
                <a:srgbClr val="990033"/>
              </a:solidFill>
              <a:effectLst/>
              <a:latin typeface="Bauhaus 93" pitchFamily="82" charset="0"/>
              <a:ea typeface="Batang" pitchFamily="18" charset="-127"/>
            </a:rPr>
            <a:t>Balanço dos Indicadores de QVT</a:t>
          </a:r>
        </a:p>
      </dgm:t>
    </dgm:pt>
    <dgm:pt modelId="{53D7B62B-102B-402E-8CF0-4D96B9A1B609}" type="parTrans" cxnId="{830A2E05-1359-4F44-B439-A8DE30AC941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71E52C0C-E13B-4F31-B12B-63BA7B116F36}" type="sibTrans" cxnId="{830A2E05-1359-4F44-B439-A8DE30AC941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89D22680-FB91-42DE-A714-B4737B628F3E}">
      <dgm:prSet custT="1"/>
      <dgm:spPr/>
      <dgm:t>
        <a:bodyPr/>
        <a:lstStyle/>
        <a:p>
          <a:pPr algn="ctr"/>
          <a:r>
            <a:rPr lang="pt-BR" sz="2400" b="0" dirty="0" smtClean="0">
              <a:solidFill>
                <a:srgbClr val="990033"/>
              </a:solidFill>
              <a:effectLst/>
              <a:latin typeface="Bauhaus 93" pitchFamily="82" charset="0"/>
              <a:ea typeface="Batang" pitchFamily="18" charset="-127"/>
            </a:rPr>
            <a:t>FIB e PIB integrados</a:t>
          </a:r>
        </a:p>
      </dgm:t>
    </dgm:pt>
    <dgm:pt modelId="{0F7BE4E2-A7F3-4E04-A62A-09EE07089AD5}" type="parTrans" cxnId="{D850D63E-8030-4469-8150-0DBD797E5221}">
      <dgm:prSet/>
      <dgm:spPr/>
      <dgm:t>
        <a:bodyPr/>
        <a:lstStyle/>
        <a:p>
          <a:endParaRPr lang="pt-BR"/>
        </a:p>
      </dgm:t>
    </dgm:pt>
    <dgm:pt modelId="{CD833074-52CE-41DE-AD5C-16E8E6F6E94C}" type="sibTrans" cxnId="{D850D63E-8030-4469-8150-0DBD797E5221}">
      <dgm:prSet/>
      <dgm:spPr/>
      <dgm:t>
        <a:bodyPr/>
        <a:lstStyle/>
        <a:p>
          <a:endParaRPr lang="pt-BR"/>
        </a:p>
      </dgm:t>
    </dgm:pt>
    <dgm:pt modelId="{B7A3E169-A201-4D03-B860-CF39034EFFEE}" type="pres">
      <dgm:prSet presAssocID="{63C541D4-CE4C-45F4-B9B4-8A3F10D1AE5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D8C382D-141E-4DB4-83CA-E4D4F234425D}" type="pres">
      <dgm:prSet presAssocID="{6725C007-38A7-448B-9D7B-E8606587EB92}" presName="circle1" presStyleLbl="node1" presStyleIdx="0" presStyleCnt="4"/>
      <dgm:spPr/>
      <dgm:t>
        <a:bodyPr/>
        <a:lstStyle/>
        <a:p>
          <a:endParaRPr lang="pt-BR"/>
        </a:p>
      </dgm:t>
    </dgm:pt>
    <dgm:pt modelId="{C6531D6E-FB6A-4764-942E-A9AFDED2AD2D}" type="pres">
      <dgm:prSet presAssocID="{6725C007-38A7-448B-9D7B-E8606587EB92}" presName="space" presStyleCnt="0"/>
      <dgm:spPr/>
      <dgm:t>
        <a:bodyPr/>
        <a:lstStyle/>
        <a:p>
          <a:endParaRPr lang="pt-BR"/>
        </a:p>
      </dgm:t>
    </dgm:pt>
    <dgm:pt modelId="{6A159F01-957A-4EAC-BC91-FBC001BD64F7}" type="pres">
      <dgm:prSet presAssocID="{6725C007-38A7-448B-9D7B-E8606587EB92}" presName="rect1" presStyleLbl="alignAcc1" presStyleIdx="0" presStyleCnt="4"/>
      <dgm:spPr/>
      <dgm:t>
        <a:bodyPr/>
        <a:lstStyle/>
        <a:p>
          <a:endParaRPr lang="pt-BR"/>
        </a:p>
      </dgm:t>
    </dgm:pt>
    <dgm:pt modelId="{7EC799C7-2C4C-4E39-ACAA-F237AF26E0F6}" type="pres">
      <dgm:prSet presAssocID="{064C6CB6-88EC-4A1A-840B-EDCBAF4FFE3A}" presName="vertSpace2" presStyleLbl="node1" presStyleIdx="0" presStyleCnt="4"/>
      <dgm:spPr/>
      <dgm:t>
        <a:bodyPr/>
        <a:lstStyle/>
        <a:p>
          <a:endParaRPr lang="pt-BR"/>
        </a:p>
      </dgm:t>
    </dgm:pt>
    <dgm:pt modelId="{9626A06A-15CE-4B4A-8AF7-BA8BF1703797}" type="pres">
      <dgm:prSet presAssocID="{064C6CB6-88EC-4A1A-840B-EDCBAF4FFE3A}" presName="circle2" presStyleLbl="node1" presStyleIdx="1" presStyleCnt="4"/>
      <dgm:spPr/>
      <dgm:t>
        <a:bodyPr/>
        <a:lstStyle/>
        <a:p>
          <a:endParaRPr lang="pt-BR"/>
        </a:p>
      </dgm:t>
    </dgm:pt>
    <dgm:pt modelId="{82FF6C6C-5D7A-4DB3-93A6-560EF6BED824}" type="pres">
      <dgm:prSet presAssocID="{064C6CB6-88EC-4A1A-840B-EDCBAF4FFE3A}" presName="rect2" presStyleLbl="alignAcc1" presStyleIdx="1" presStyleCnt="4"/>
      <dgm:spPr/>
      <dgm:t>
        <a:bodyPr/>
        <a:lstStyle/>
        <a:p>
          <a:endParaRPr lang="pt-BR"/>
        </a:p>
      </dgm:t>
    </dgm:pt>
    <dgm:pt modelId="{FAB57159-7664-406B-A376-77CF28F5E2CA}" type="pres">
      <dgm:prSet presAssocID="{3F6A6AA0-5993-4355-AFF1-EDF5B8F0804B}" presName="vertSpace3" presStyleLbl="node1" presStyleIdx="1" presStyleCnt="4"/>
      <dgm:spPr/>
      <dgm:t>
        <a:bodyPr/>
        <a:lstStyle/>
        <a:p>
          <a:endParaRPr lang="pt-BR"/>
        </a:p>
      </dgm:t>
    </dgm:pt>
    <dgm:pt modelId="{C6C61556-B013-40AA-A571-1251F19CB00A}" type="pres">
      <dgm:prSet presAssocID="{3F6A6AA0-5993-4355-AFF1-EDF5B8F0804B}" presName="circle3" presStyleLbl="node1" presStyleIdx="2" presStyleCnt="4"/>
      <dgm:spPr/>
      <dgm:t>
        <a:bodyPr/>
        <a:lstStyle/>
        <a:p>
          <a:endParaRPr lang="pt-BR"/>
        </a:p>
      </dgm:t>
    </dgm:pt>
    <dgm:pt modelId="{B1A761FC-38E2-4A6D-97CA-4036ACDE9182}" type="pres">
      <dgm:prSet presAssocID="{3F6A6AA0-5993-4355-AFF1-EDF5B8F0804B}" presName="rect3" presStyleLbl="alignAcc1" presStyleIdx="2" presStyleCnt="4"/>
      <dgm:spPr/>
      <dgm:t>
        <a:bodyPr/>
        <a:lstStyle/>
        <a:p>
          <a:endParaRPr lang="pt-BR"/>
        </a:p>
      </dgm:t>
    </dgm:pt>
    <dgm:pt modelId="{00B301D0-472B-481B-9D7A-7A13D311559C}" type="pres">
      <dgm:prSet presAssocID="{89D22680-FB91-42DE-A714-B4737B628F3E}" presName="vertSpace4" presStyleLbl="node1" presStyleIdx="2" presStyleCnt="4"/>
      <dgm:spPr/>
      <dgm:t>
        <a:bodyPr/>
        <a:lstStyle/>
        <a:p>
          <a:endParaRPr lang="pt-BR"/>
        </a:p>
      </dgm:t>
    </dgm:pt>
    <dgm:pt modelId="{9F3BB3DF-2B9C-4D1E-B51E-10153A5246BC}" type="pres">
      <dgm:prSet presAssocID="{89D22680-FB91-42DE-A714-B4737B628F3E}" presName="circle4" presStyleLbl="node1" presStyleIdx="3" presStyleCnt="4"/>
      <dgm:spPr/>
      <dgm:t>
        <a:bodyPr/>
        <a:lstStyle/>
        <a:p>
          <a:endParaRPr lang="pt-BR"/>
        </a:p>
      </dgm:t>
    </dgm:pt>
    <dgm:pt modelId="{57C9A9D1-75C6-40A7-9685-A4D00D6B01A6}" type="pres">
      <dgm:prSet presAssocID="{89D22680-FB91-42DE-A714-B4737B628F3E}" presName="rect4" presStyleLbl="alignAcc1" presStyleIdx="3" presStyleCnt="4"/>
      <dgm:spPr/>
      <dgm:t>
        <a:bodyPr/>
        <a:lstStyle/>
        <a:p>
          <a:endParaRPr lang="pt-BR"/>
        </a:p>
      </dgm:t>
    </dgm:pt>
    <dgm:pt modelId="{D77A67A7-8352-48BE-81B4-1DED927198CE}" type="pres">
      <dgm:prSet presAssocID="{6725C007-38A7-448B-9D7B-E8606587EB92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053416-22A7-49D4-A8AA-4E57490A1915}" type="pres">
      <dgm:prSet presAssocID="{064C6CB6-88EC-4A1A-840B-EDCBAF4FFE3A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1405FA1-4C49-4830-B6E9-E799EED4820A}" type="pres">
      <dgm:prSet presAssocID="{3F6A6AA0-5993-4355-AFF1-EDF5B8F0804B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C1FDA0-8CC9-4CFC-BDA1-FE824A3E5858}" type="pres">
      <dgm:prSet presAssocID="{89D22680-FB91-42DE-A714-B4737B628F3E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D5FBD89-4A71-4B17-88DC-4D51DEBC0042}" srcId="{63C541D4-CE4C-45F4-B9B4-8A3F10D1AE51}" destId="{6725C007-38A7-448B-9D7B-E8606587EB92}" srcOrd="0" destOrd="0" parTransId="{6F7E1066-7703-4BA2-A57D-EA21C715533F}" sibTransId="{A632B75A-1B0F-4172-B64E-0778951C4766}"/>
    <dgm:cxn modelId="{100087C3-ABC7-4CF8-9A38-1A19573EFF4F}" type="presOf" srcId="{064C6CB6-88EC-4A1A-840B-EDCBAF4FFE3A}" destId="{82FF6C6C-5D7A-4DB3-93A6-560EF6BED824}" srcOrd="0" destOrd="0" presId="urn:microsoft.com/office/officeart/2005/8/layout/target3"/>
    <dgm:cxn modelId="{73881A36-6B4D-4CE0-A53B-01EEB6A62012}" type="presOf" srcId="{89D22680-FB91-42DE-A714-B4737B628F3E}" destId="{57C9A9D1-75C6-40A7-9685-A4D00D6B01A6}" srcOrd="0" destOrd="0" presId="urn:microsoft.com/office/officeart/2005/8/layout/target3"/>
    <dgm:cxn modelId="{15EA9870-7CD1-416B-ACF2-AF0057A2B334}" type="presOf" srcId="{6725C007-38A7-448B-9D7B-E8606587EB92}" destId="{6A159F01-957A-4EAC-BC91-FBC001BD64F7}" srcOrd="0" destOrd="0" presId="urn:microsoft.com/office/officeart/2005/8/layout/target3"/>
    <dgm:cxn modelId="{CAC1C207-10CB-41FE-98B6-71EE18FB7685}" type="presOf" srcId="{3F6A6AA0-5993-4355-AFF1-EDF5B8F0804B}" destId="{41405FA1-4C49-4830-B6E9-E799EED4820A}" srcOrd="1" destOrd="0" presId="urn:microsoft.com/office/officeart/2005/8/layout/target3"/>
    <dgm:cxn modelId="{830A2E05-1359-4F44-B439-A8DE30AC941E}" srcId="{63C541D4-CE4C-45F4-B9B4-8A3F10D1AE51}" destId="{3F6A6AA0-5993-4355-AFF1-EDF5B8F0804B}" srcOrd="2" destOrd="0" parTransId="{53D7B62B-102B-402E-8CF0-4D96B9A1B609}" sibTransId="{71E52C0C-E13B-4F31-B12B-63BA7B116F36}"/>
    <dgm:cxn modelId="{D850D63E-8030-4469-8150-0DBD797E5221}" srcId="{63C541D4-CE4C-45F4-B9B4-8A3F10D1AE51}" destId="{89D22680-FB91-42DE-A714-B4737B628F3E}" srcOrd="3" destOrd="0" parTransId="{0F7BE4E2-A7F3-4E04-A62A-09EE07089AD5}" sibTransId="{CD833074-52CE-41DE-AD5C-16E8E6F6E94C}"/>
    <dgm:cxn modelId="{DE6E83A9-38DD-419B-A5EA-9DA5A4B2D5DC}" srcId="{63C541D4-CE4C-45F4-B9B4-8A3F10D1AE51}" destId="{064C6CB6-88EC-4A1A-840B-EDCBAF4FFE3A}" srcOrd="1" destOrd="0" parTransId="{88311AB6-B28E-467B-BBAF-DE12FD68848A}" sibTransId="{4255DF76-561B-44C2-8A37-653CD918BAE1}"/>
    <dgm:cxn modelId="{61712EC2-B4DB-412C-AC85-2AF621160493}" type="presOf" srcId="{6725C007-38A7-448B-9D7B-E8606587EB92}" destId="{D77A67A7-8352-48BE-81B4-1DED927198CE}" srcOrd="1" destOrd="0" presId="urn:microsoft.com/office/officeart/2005/8/layout/target3"/>
    <dgm:cxn modelId="{994C2076-2B76-4BB1-AC34-4BFFEC2788EF}" type="presOf" srcId="{3F6A6AA0-5993-4355-AFF1-EDF5B8F0804B}" destId="{B1A761FC-38E2-4A6D-97CA-4036ACDE9182}" srcOrd="0" destOrd="0" presId="urn:microsoft.com/office/officeart/2005/8/layout/target3"/>
    <dgm:cxn modelId="{B30F1A00-FE17-4260-8091-C37941146BBF}" type="presOf" srcId="{064C6CB6-88EC-4A1A-840B-EDCBAF4FFE3A}" destId="{D2053416-22A7-49D4-A8AA-4E57490A1915}" srcOrd="1" destOrd="0" presId="urn:microsoft.com/office/officeart/2005/8/layout/target3"/>
    <dgm:cxn modelId="{0C4648D6-4E8B-4975-B3C4-CEAA2529E42F}" type="presOf" srcId="{89D22680-FB91-42DE-A714-B4737B628F3E}" destId="{90C1FDA0-8CC9-4CFC-BDA1-FE824A3E5858}" srcOrd="1" destOrd="0" presId="urn:microsoft.com/office/officeart/2005/8/layout/target3"/>
    <dgm:cxn modelId="{67B23429-07A4-496A-A6B6-27F75BB7166E}" type="presOf" srcId="{63C541D4-CE4C-45F4-B9B4-8A3F10D1AE51}" destId="{B7A3E169-A201-4D03-B860-CF39034EFFEE}" srcOrd="0" destOrd="0" presId="urn:microsoft.com/office/officeart/2005/8/layout/target3"/>
    <dgm:cxn modelId="{DFD39C71-8C42-4713-BA36-DD3A473662F1}" type="presParOf" srcId="{B7A3E169-A201-4D03-B860-CF39034EFFEE}" destId="{9D8C382D-141E-4DB4-83CA-E4D4F234425D}" srcOrd="0" destOrd="0" presId="urn:microsoft.com/office/officeart/2005/8/layout/target3"/>
    <dgm:cxn modelId="{5AC11387-0BFC-4DD8-A507-8653770ED89E}" type="presParOf" srcId="{B7A3E169-A201-4D03-B860-CF39034EFFEE}" destId="{C6531D6E-FB6A-4764-942E-A9AFDED2AD2D}" srcOrd="1" destOrd="0" presId="urn:microsoft.com/office/officeart/2005/8/layout/target3"/>
    <dgm:cxn modelId="{87586BE9-6DF6-415C-A2EF-5D1784D9BFD1}" type="presParOf" srcId="{B7A3E169-A201-4D03-B860-CF39034EFFEE}" destId="{6A159F01-957A-4EAC-BC91-FBC001BD64F7}" srcOrd="2" destOrd="0" presId="urn:microsoft.com/office/officeart/2005/8/layout/target3"/>
    <dgm:cxn modelId="{635FD1DC-2C14-4748-8375-70F258185B78}" type="presParOf" srcId="{B7A3E169-A201-4D03-B860-CF39034EFFEE}" destId="{7EC799C7-2C4C-4E39-ACAA-F237AF26E0F6}" srcOrd="3" destOrd="0" presId="urn:microsoft.com/office/officeart/2005/8/layout/target3"/>
    <dgm:cxn modelId="{C6DBEBAC-9E9B-432C-8892-EFFA28F09BF6}" type="presParOf" srcId="{B7A3E169-A201-4D03-B860-CF39034EFFEE}" destId="{9626A06A-15CE-4B4A-8AF7-BA8BF1703797}" srcOrd="4" destOrd="0" presId="urn:microsoft.com/office/officeart/2005/8/layout/target3"/>
    <dgm:cxn modelId="{90BAAEDF-F71B-4E76-8040-BC6545EB2552}" type="presParOf" srcId="{B7A3E169-A201-4D03-B860-CF39034EFFEE}" destId="{82FF6C6C-5D7A-4DB3-93A6-560EF6BED824}" srcOrd="5" destOrd="0" presId="urn:microsoft.com/office/officeart/2005/8/layout/target3"/>
    <dgm:cxn modelId="{4798BCD5-9396-46EA-9A74-5204C9048167}" type="presParOf" srcId="{B7A3E169-A201-4D03-B860-CF39034EFFEE}" destId="{FAB57159-7664-406B-A376-77CF28F5E2CA}" srcOrd="6" destOrd="0" presId="urn:microsoft.com/office/officeart/2005/8/layout/target3"/>
    <dgm:cxn modelId="{D3EAFC7A-1B75-4BF9-A9C2-314E8822A70C}" type="presParOf" srcId="{B7A3E169-A201-4D03-B860-CF39034EFFEE}" destId="{C6C61556-B013-40AA-A571-1251F19CB00A}" srcOrd="7" destOrd="0" presId="urn:microsoft.com/office/officeart/2005/8/layout/target3"/>
    <dgm:cxn modelId="{E2AE0C7D-5518-4EF0-8693-9FF44B372330}" type="presParOf" srcId="{B7A3E169-A201-4D03-B860-CF39034EFFEE}" destId="{B1A761FC-38E2-4A6D-97CA-4036ACDE9182}" srcOrd="8" destOrd="0" presId="urn:microsoft.com/office/officeart/2005/8/layout/target3"/>
    <dgm:cxn modelId="{9F07FDF7-9D0E-42CB-9151-545F97D55186}" type="presParOf" srcId="{B7A3E169-A201-4D03-B860-CF39034EFFEE}" destId="{00B301D0-472B-481B-9D7A-7A13D311559C}" srcOrd="9" destOrd="0" presId="urn:microsoft.com/office/officeart/2005/8/layout/target3"/>
    <dgm:cxn modelId="{7567D308-FC6A-47E4-B4FD-C1F9F17064ED}" type="presParOf" srcId="{B7A3E169-A201-4D03-B860-CF39034EFFEE}" destId="{9F3BB3DF-2B9C-4D1E-B51E-10153A5246BC}" srcOrd="10" destOrd="0" presId="urn:microsoft.com/office/officeart/2005/8/layout/target3"/>
    <dgm:cxn modelId="{815A492D-936E-4590-AA51-B4DD7D76E2D8}" type="presParOf" srcId="{B7A3E169-A201-4D03-B860-CF39034EFFEE}" destId="{57C9A9D1-75C6-40A7-9685-A4D00D6B01A6}" srcOrd="11" destOrd="0" presId="urn:microsoft.com/office/officeart/2005/8/layout/target3"/>
    <dgm:cxn modelId="{B395E6E8-7F6E-4132-9D33-53BFD787FDA2}" type="presParOf" srcId="{B7A3E169-A201-4D03-B860-CF39034EFFEE}" destId="{D77A67A7-8352-48BE-81B4-1DED927198CE}" srcOrd="12" destOrd="0" presId="urn:microsoft.com/office/officeart/2005/8/layout/target3"/>
    <dgm:cxn modelId="{49EE63D9-C1D7-46DC-8CDB-A0917EF6F535}" type="presParOf" srcId="{B7A3E169-A201-4D03-B860-CF39034EFFEE}" destId="{D2053416-22A7-49D4-A8AA-4E57490A1915}" srcOrd="13" destOrd="0" presId="urn:microsoft.com/office/officeart/2005/8/layout/target3"/>
    <dgm:cxn modelId="{D0CD335D-E8DE-47C9-A585-3B80F6F6C88C}" type="presParOf" srcId="{B7A3E169-A201-4D03-B860-CF39034EFFEE}" destId="{41405FA1-4C49-4830-B6E9-E799EED4820A}" srcOrd="14" destOrd="0" presId="urn:microsoft.com/office/officeart/2005/8/layout/target3"/>
    <dgm:cxn modelId="{C2AF5977-FD4A-41FF-B71D-CECB8AA93BC3}" type="presParOf" srcId="{B7A3E169-A201-4D03-B860-CF39034EFFEE}" destId="{90C1FDA0-8CC9-4CFC-BDA1-FE824A3E5858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44A56A-EAE1-48E9-931D-36FF3F85D4E8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4CFCFFF4-F2D5-4C6C-A30E-657E0C166F83}">
      <dgm:prSet phldrT="[Texto]" custT="1"/>
      <dgm:spPr/>
      <dgm:t>
        <a:bodyPr/>
        <a:lstStyle/>
        <a:p>
          <a:pPr algn="l">
            <a:lnSpc>
              <a:spcPct val="100000"/>
            </a:lnSpc>
          </a:pPr>
          <a:r>
            <a:rPr lang="pt-BR" sz="1800" b="0" dirty="0" smtClean="0"/>
            <a:t>1. Atenção e profilaxia no ambiente de trabalho</a:t>
          </a:r>
          <a:endParaRPr lang="pt-BR" sz="1800" b="0" dirty="0"/>
        </a:p>
      </dgm:t>
    </dgm:pt>
    <dgm:pt modelId="{730D003C-98C8-47F2-90DA-13F1A73768B8}" type="parTrans" cxnId="{1172040D-C8E9-4712-9800-5AEBA1CB22B1}">
      <dgm:prSet/>
      <dgm:spPr/>
      <dgm:t>
        <a:bodyPr/>
        <a:lstStyle/>
        <a:p>
          <a:pPr algn="l"/>
          <a:endParaRPr lang="pt-BR" sz="1800" b="0"/>
        </a:p>
      </dgm:t>
    </dgm:pt>
    <dgm:pt modelId="{1F07C151-9B22-45DF-A8DC-AA2C9103A766}" type="sibTrans" cxnId="{1172040D-C8E9-4712-9800-5AEBA1CB22B1}">
      <dgm:prSet/>
      <dgm:spPr/>
      <dgm:t>
        <a:bodyPr/>
        <a:lstStyle/>
        <a:p>
          <a:pPr algn="l"/>
          <a:endParaRPr lang="pt-BR" sz="1800" b="0"/>
        </a:p>
      </dgm:t>
    </dgm:pt>
    <dgm:pt modelId="{428DEB44-7C57-4D27-BC56-B02A1C19B9FA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pt-BR" sz="1800" b="0" dirty="0" smtClean="0"/>
            <a:t>2. Cuidados com a saúde mental e psicossocial</a:t>
          </a:r>
          <a:endParaRPr lang="pt-BR" sz="1800" b="0" dirty="0"/>
        </a:p>
      </dgm:t>
    </dgm:pt>
    <dgm:pt modelId="{C833A0D1-5046-4651-938B-09D80755458F}" type="parTrans" cxnId="{71A095CB-1F88-4B40-976A-3BADB10A4B6A}">
      <dgm:prSet/>
      <dgm:spPr/>
      <dgm:t>
        <a:bodyPr/>
        <a:lstStyle/>
        <a:p>
          <a:pPr algn="l"/>
          <a:endParaRPr lang="pt-BR" sz="1800" b="0"/>
        </a:p>
      </dgm:t>
    </dgm:pt>
    <dgm:pt modelId="{2E737260-EE51-42D4-AB7E-1577932C70FC}" type="sibTrans" cxnId="{71A095CB-1F88-4B40-976A-3BADB10A4B6A}">
      <dgm:prSet/>
      <dgm:spPr/>
      <dgm:t>
        <a:bodyPr/>
        <a:lstStyle/>
        <a:p>
          <a:pPr algn="l"/>
          <a:endParaRPr lang="pt-BR" sz="1800" b="0"/>
        </a:p>
      </dgm:t>
    </dgm:pt>
    <dgm:pt modelId="{6635D4F1-C5A8-448B-B450-3FB41E5939B7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pt-BR" sz="1800" b="0" dirty="0" smtClean="0"/>
            <a:t>3. Comprometimento com a função pública</a:t>
          </a:r>
          <a:endParaRPr lang="pt-BR" sz="1800" b="0" dirty="0"/>
        </a:p>
      </dgm:t>
    </dgm:pt>
    <dgm:pt modelId="{31A49151-F60E-408F-A75B-C905EB462B39}" type="parTrans" cxnId="{D661CA66-8B7B-4A63-9C19-FF8D2F8CECC2}">
      <dgm:prSet/>
      <dgm:spPr/>
      <dgm:t>
        <a:bodyPr/>
        <a:lstStyle/>
        <a:p>
          <a:pPr algn="l"/>
          <a:endParaRPr lang="pt-BR" sz="1800" b="0"/>
        </a:p>
      </dgm:t>
    </dgm:pt>
    <dgm:pt modelId="{DD90B7B7-4A94-41D0-82B3-036F3B6F438A}" type="sibTrans" cxnId="{D661CA66-8B7B-4A63-9C19-FF8D2F8CECC2}">
      <dgm:prSet/>
      <dgm:spPr/>
      <dgm:t>
        <a:bodyPr/>
        <a:lstStyle/>
        <a:p>
          <a:pPr algn="l"/>
          <a:endParaRPr lang="pt-BR" sz="1800" b="0"/>
        </a:p>
      </dgm:t>
    </dgm:pt>
    <dgm:pt modelId="{EDAF489E-5F5C-4270-A10B-BAF45FB038F2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pt-BR" sz="1800" b="0" dirty="0" smtClean="0"/>
            <a:t>4. Motivação e gestão da carreira e projeto de vida </a:t>
          </a:r>
          <a:endParaRPr lang="pt-BR" sz="1800" b="0" dirty="0"/>
        </a:p>
      </dgm:t>
    </dgm:pt>
    <dgm:pt modelId="{E757D339-606B-4CC7-956F-79B51335F9E4}" type="parTrans" cxnId="{6953FA88-6840-489B-AB9A-BBCDB617FD49}">
      <dgm:prSet/>
      <dgm:spPr/>
      <dgm:t>
        <a:bodyPr/>
        <a:lstStyle/>
        <a:p>
          <a:pPr algn="l"/>
          <a:endParaRPr lang="pt-BR" sz="1800" b="0"/>
        </a:p>
      </dgm:t>
    </dgm:pt>
    <dgm:pt modelId="{A94497F3-C176-4F76-91F3-257E176C8C45}" type="sibTrans" cxnId="{6953FA88-6840-489B-AB9A-BBCDB617FD49}">
      <dgm:prSet/>
      <dgm:spPr/>
      <dgm:t>
        <a:bodyPr/>
        <a:lstStyle/>
        <a:p>
          <a:pPr algn="l"/>
          <a:endParaRPr lang="pt-BR" sz="1800" b="0"/>
        </a:p>
      </dgm:t>
    </dgm:pt>
    <dgm:pt modelId="{7511506F-1E94-451A-9BF6-851C7CA689B1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pt-BR" sz="1800" b="0" dirty="0" smtClean="0"/>
            <a:t>5. Custos de médio e longo prazo.</a:t>
          </a:r>
          <a:endParaRPr lang="pt-BR" sz="1800" b="0" dirty="0"/>
        </a:p>
      </dgm:t>
    </dgm:pt>
    <dgm:pt modelId="{AF8FC7B1-5078-45E8-98AC-2472834308BC}" type="parTrans" cxnId="{8A539ABA-2C41-4387-8A9E-F387B6906AEE}">
      <dgm:prSet/>
      <dgm:spPr/>
      <dgm:t>
        <a:bodyPr/>
        <a:lstStyle/>
        <a:p>
          <a:pPr algn="l"/>
          <a:endParaRPr lang="pt-BR" sz="1800" b="0"/>
        </a:p>
      </dgm:t>
    </dgm:pt>
    <dgm:pt modelId="{07567E4E-7EAE-445F-8B9F-0AD610D6CFF0}" type="sibTrans" cxnId="{8A539ABA-2C41-4387-8A9E-F387B6906AEE}">
      <dgm:prSet/>
      <dgm:spPr/>
      <dgm:t>
        <a:bodyPr/>
        <a:lstStyle/>
        <a:p>
          <a:pPr algn="l"/>
          <a:endParaRPr lang="pt-BR" sz="1800" b="0"/>
        </a:p>
      </dgm:t>
    </dgm:pt>
    <dgm:pt modelId="{462D20FF-2E85-4C63-B010-A42328ACE58F}" type="pres">
      <dgm:prSet presAssocID="{7444A56A-EAE1-48E9-931D-36FF3F85D4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A397F90-9E0E-428E-BA43-F04D6E1FCF83}" type="pres">
      <dgm:prSet presAssocID="{4CFCFFF4-F2D5-4C6C-A30E-657E0C166F83}" presName="parentLin" presStyleCnt="0"/>
      <dgm:spPr/>
      <dgm:t>
        <a:bodyPr/>
        <a:lstStyle/>
        <a:p>
          <a:endParaRPr lang="pt-BR"/>
        </a:p>
      </dgm:t>
    </dgm:pt>
    <dgm:pt modelId="{BDA8E08D-EB56-456B-8638-332E5C6AFA1F}" type="pres">
      <dgm:prSet presAssocID="{4CFCFFF4-F2D5-4C6C-A30E-657E0C166F83}" presName="parentLeftMargin" presStyleLbl="node1" presStyleIdx="0" presStyleCnt="5"/>
      <dgm:spPr/>
      <dgm:t>
        <a:bodyPr/>
        <a:lstStyle/>
        <a:p>
          <a:endParaRPr lang="pt-BR"/>
        </a:p>
      </dgm:t>
    </dgm:pt>
    <dgm:pt modelId="{BEAAEE9B-6EA3-4748-BA9B-124BC9CFF334}" type="pres">
      <dgm:prSet presAssocID="{4CFCFFF4-F2D5-4C6C-A30E-657E0C166F83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79F135-9013-410C-974E-C5B298131B1F}" type="pres">
      <dgm:prSet presAssocID="{4CFCFFF4-F2D5-4C6C-A30E-657E0C166F83}" presName="negativeSpace" presStyleCnt="0"/>
      <dgm:spPr/>
      <dgm:t>
        <a:bodyPr/>
        <a:lstStyle/>
        <a:p>
          <a:endParaRPr lang="pt-BR"/>
        </a:p>
      </dgm:t>
    </dgm:pt>
    <dgm:pt modelId="{BEA73C60-EAC9-4481-9F41-FE3803190031}" type="pres">
      <dgm:prSet presAssocID="{4CFCFFF4-F2D5-4C6C-A30E-657E0C166F83}" presName="childText" presStyleLbl="conFgAcc1" presStyleIdx="0" presStyleCnt="5" custLinFactNeighborX="1111" custLinFactNeighborY="-6347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610316-6653-4D59-BC31-0098AE69BE09}" type="pres">
      <dgm:prSet presAssocID="{1F07C151-9B22-45DF-A8DC-AA2C9103A766}" presName="spaceBetweenRectangles" presStyleCnt="0"/>
      <dgm:spPr/>
      <dgm:t>
        <a:bodyPr/>
        <a:lstStyle/>
        <a:p>
          <a:endParaRPr lang="pt-BR"/>
        </a:p>
      </dgm:t>
    </dgm:pt>
    <dgm:pt modelId="{8FC5A0F5-D24C-451E-8A11-791E885C7B7B}" type="pres">
      <dgm:prSet presAssocID="{428DEB44-7C57-4D27-BC56-B02A1C19B9FA}" presName="parentLin" presStyleCnt="0"/>
      <dgm:spPr/>
      <dgm:t>
        <a:bodyPr/>
        <a:lstStyle/>
        <a:p>
          <a:endParaRPr lang="pt-BR"/>
        </a:p>
      </dgm:t>
    </dgm:pt>
    <dgm:pt modelId="{729A2214-C578-4CD9-AC60-C235F6ABB095}" type="pres">
      <dgm:prSet presAssocID="{428DEB44-7C57-4D27-BC56-B02A1C19B9FA}" presName="parentLeftMargin" presStyleLbl="node1" presStyleIdx="0" presStyleCnt="5"/>
      <dgm:spPr/>
      <dgm:t>
        <a:bodyPr/>
        <a:lstStyle/>
        <a:p>
          <a:endParaRPr lang="pt-BR"/>
        </a:p>
      </dgm:t>
    </dgm:pt>
    <dgm:pt modelId="{575E44F5-C2C8-4262-942A-11A349D20C4F}" type="pres">
      <dgm:prSet presAssocID="{428DEB44-7C57-4D27-BC56-B02A1C19B9FA}" presName="parentText" presStyleLbl="node1" presStyleIdx="1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4B8A03-0CC4-42E8-9BF6-8D997B4679B4}" type="pres">
      <dgm:prSet presAssocID="{428DEB44-7C57-4D27-BC56-B02A1C19B9FA}" presName="negativeSpace" presStyleCnt="0"/>
      <dgm:spPr/>
      <dgm:t>
        <a:bodyPr/>
        <a:lstStyle/>
        <a:p>
          <a:endParaRPr lang="pt-BR"/>
        </a:p>
      </dgm:t>
    </dgm:pt>
    <dgm:pt modelId="{CED6D9D9-0AF7-421F-94E3-268E6EE3ABDB}" type="pres">
      <dgm:prSet presAssocID="{428DEB44-7C57-4D27-BC56-B02A1C19B9F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221873A-DE30-406F-A0DB-97586187CC9C}" type="pres">
      <dgm:prSet presAssocID="{2E737260-EE51-42D4-AB7E-1577932C70FC}" presName="spaceBetweenRectangles" presStyleCnt="0"/>
      <dgm:spPr/>
      <dgm:t>
        <a:bodyPr/>
        <a:lstStyle/>
        <a:p>
          <a:endParaRPr lang="pt-BR"/>
        </a:p>
      </dgm:t>
    </dgm:pt>
    <dgm:pt modelId="{5CB7C2AE-15F2-4ADF-92DC-45383EE035D3}" type="pres">
      <dgm:prSet presAssocID="{6635D4F1-C5A8-448B-B450-3FB41E5939B7}" presName="parentLin" presStyleCnt="0"/>
      <dgm:spPr/>
      <dgm:t>
        <a:bodyPr/>
        <a:lstStyle/>
        <a:p>
          <a:endParaRPr lang="pt-BR"/>
        </a:p>
      </dgm:t>
    </dgm:pt>
    <dgm:pt modelId="{A8381768-15FD-49EF-9246-62741333EF9E}" type="pres">
      <dgm:prSet presAssocID="{6635D4F1-C5A8-448B-B450-3FB41E5939B7}" presName="parentLeftMargin" presStyleLbl="node1" presStyleIdx="1" presStyleCnt="5"/>
      <dgm:spPr/>
      <dgm:t>
        <a:bodyPr/>
        <a:lstStyle/>
        <a:p>
          <a:endParaRPr lang="pt-BR"/>
        </a:p>
      </dgm:t>
    </dgm:pt>
    <dgm:pt modelId="{62076FB4-0375-4FC8-A0DD-B87292B77466}" type="pres">
      <dgm:prSet presAssocID="{6635D4F1-C5A8-448B-B450-3FB41E5939B7}" presName="parentText" presStyleLbl="node1" presStyleIdx="2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6E258B-C77F-48E9-BFF3-6E1F4320A25B}" type="pres">
      <dgm:prSet presAssocID="{6635D4F1-C5A8-448B-B450-3FB41E5939B7}" presName="negativeSpace" presStyleCnt="0"/>
      <dgm:spPr/>
      <dgm:t>
        <a:bodyPr/>
        <a:lstStyle/>
        <a:p>
          <a:endParaRPr lang="pt-BR"/>
        </a:p>
      </dgm:t>
    </dgm:pt>
    <dgm:pt modelId="{3D0141C7-7317-4CBD-A6C4-A4DBEBC99C0D}" type="pres">
      <dgm:prSet presAssocID="{6635D4F1-C5A8-448B-B450-3FB41E5939B7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250773-A5F0-4A02-B022-3F4BF8E84434}" type="pres">
      <dgm:prSet presAssocID="{DD90B7B7-4A94-41D0-82B3-036F3B6F438A}" presName="spaceBetweenRectangles" presStyleCnt="0"/>
      <dgm:spPr/>
      <dgm:t>
        <a:bodyPr/>
        <a:lstStyle/>
        <a:p>
          <a:endParaRPr lang="pt-BR"/>
        </a:p>
      </dgm:t>
    </dgm:pt>
    <dgm:pt modelId="{396AF2DF-8DF8-4B93-AB80-8AF74FE7AE99}" type="pres">
      <dgm:prSet presAssocID="{EDAF489E-5F5C-4270-A10B-BAF45FB038F2}" presName="parentLin" presStyleCnt="0"/>
      <dgm:spPr/>
      <dgm:t>
        <a:bodyPr/>
        <a:lstStyle/>
        <a:p>
          <a:endParaRPr lang="pt-BR"/>
        </a:p>
      </dgm:t>
    </dgm:pt>
    <dgm:pt modelId="{C5C81036-1355-4549-B641-39EC1F484424}" type="pres">
      <dgm:prSet presAssocID="{EDAF489E-5F5C-4270-A10B-BAF45FB038F2}" presName="parentLeftMargin" presStyleLbl="node1" presStyleIdx="2" presStyleCnt="5"/>
      <dgm:spPr/>
      <dgm:t>
        <a:bodyPr/>
        <a:lstStyle/>
        <a:p>
          <a:endParaRPr lang="pt-BR"/>
        </a:p>
      </dgm:t>
    </dgm:pt>
    <dgm:pt modelId="{1D2AE3A5-BD77-43B8-85C2-74C95C18109D}" type="pres">
      <dgm:prSet presAssocID="{EDAF489E-5F5C-4270-A10B-BAF45FB038F2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4D9C5D-BC35-4AB7-AFAD-C7A6C024F600}" type="pres">
      <dgm:prSet presAssocID="{EDAF489E-5F5C-4270-A10B-BAF45FB038F2}" presName="negativeSpace" presStyleCnt="0"/>
      <dgm:spPr/>
      <dgm:t>
        <a:bodyPr/>
        <a:lstStyle/>
        <a:p>
          <a:endParaRPr lang="pt-BR"/>
        </a:p>
      </dgm:t>
    </dgm:pt>
    <dgm:pt modelId="{7848FD2C-974D-4975-BB6A-AF9E07C15F13}" type="pres">
      <dgm:prSet presAssocID="{EDAF489E-5F5C-4270-A10B-BAF45FB038F2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F12E825-0EE6-4E31-B458-00B794BF5779}" type="pres">
      <dgm:prSet presAssocID="{A94497F3-C176-4F76-91F3-257E176C8C45}" presName="spaceBetweenRectangles" presStyleCnt="0"/>
      <dgm:spPr/>
      <dgm:t>
        <a:bodyPr/>
        <a:lstStyle/>
        <a:p>
          <a:endParaRPr lang="pt-BR"/>
        </a:p>
      </dgm:t>
    </dgm:pt>
    <dgm:pt modelId="{48479B8D-5515-4AC9-A1C5-D52E6CA1199F}" type="pres">
      <dgm:prSet presAssocID="{7511506F-1E94-451A-9BF6-851C7CA689B1}" presName="parentLin" presStyleCnt="0"/>
      <dgm:spPr/>
      <dgm:t>
        <a:bodyPr/>
        <a:lstStyle/>
        <a:p>
          <a:endParaRPr lang="pt-BR"/>
        </a:p>
      </dgm:t>
    </dgm:pt>
    <dgm:pt modelId="{AD7A4628-E703-420A-BA8E-24B8E3B898C5}" type="pres">
      <dgm:prSet presAssocID="{7511506F-1E94-451A-9BF6-851C7CA689B1}" presName="parentLeftMargin" presStyleLbl="node1" presStyleIdx="3" presStyleCnt="5"/>
      <dgm:spPr/>
      <dgm:t>
        <a:bodyPr/>
        <a:lstStyle/>
        <a:p>
          <a:endParaRPr lang="pt-BR"/>
        </a:p>
      </dgm:t>
    </dgm:pt>
    <dgm:pt modelId="{51EEF10A-EED9-486C-A40B-8BCEF78AAF40}" type="pres">
      <dgm:prSet presAssocID="{7511506F-1E94-451A-9BF6-851C7CA689B1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24E5A51-E634-43BF-8EBF-0B61D83FE88A}" type="pres">
      <dgm:prSet presAssocID="{7511506F-1E94-451A-9BF6-851C7CA689B1}" presName="negativeSpace" presStyleCnt="0"/>
      <dgm:spPr/>
      <dgm:t>
        <a:bodyPr/>
        <a:lstStyle/>
        <a:p>
          <a:endParaRPr lang="pt-BR"/>
        </a:p>
      </dgm:t>
    </dgm:pt>
    <dgm:pt modelId="{9CF262DF-8B5F-478F-AAE0-4DB37E5EC870}" type="pres">
      <dgm:prSet presAssocID="{7511506F-1E94-451A-9BF6-851C7CA689B1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FE772FC-4FD7-49FB-B40A-21DB6F18B517}" type="presOf" srcId="{6635D4F1-C5A8-448B-B450-3FB41E5939B7}" destId="{62076FB4-0375-4FC8-A0DD-B87292B77466}" srcOrd="1" destOrd="0" presId="urn:microsoft.com/office/officeart/2005/8/layout/list1"/>
    <dgm:cxn modelId="{E0031703-A6D0-4590-9608-D3985C2BC39C}" type="presOf" srcId="{7511506F-1E94-451A-9BF6-851C7CA689B1}" destId="{51EEF10A-EED9-486C-A40B-8BCEF78AAF40}" srcOrd="1" destOrd="0" presId="urn:microsoft.com/office/officeart/2005/8/layout/list1"/>
    <dgm:cxn modelId="{8A539ABA-2C41-4387-8A9E-F387B6906AEE}" srcId="{7444A56A-EAE1-48E9-931D-36FF3F85D4E8}" destId="{7511506F-1E94-451A-9BF6-851C7CA689B1}" srcOrd="4" destOrd="0" parTransId="{AF8FC7B1-5078-45E8-98AC-2472834308BC}" sibTransId="{07567E4E-7EAE-445F-8B9F-0AD610D6CFF0}"/>
    <dgm:cxn modelId="{71A095CB-1F88-4B40-976A-3BADB10A4B6A}" srcId="{7444A56A-EAE1-48E9-931D-36FF3F85D4E8}" destId="{428DEB44-7C57-4D27-BC56-B02A1C19B9FA}" srcOrd="1" destOrd="0" parTransId="{C833A0D1-5046-4651-938B-09D80755458F}" sibTransId="{2E737260-EE51-42D4-AB7E-1577932C70FC}"/>
    <dgm:cxn modelId="{8EE02444-6477-4897-B6AD-D9E3E8D319F3}" type="presOf" srcId="{7444A56A-EAE1-48E9-931D-36FF3F85D4E8}" destId="{462D20FF-2E85-4C63-B010-A42328ACE58F}" srcOrd="0" destOrd="0" presId="urn:microsoft.com/office/officeart/2005/8/layout/list1"/>
    <dgm:cxn modelId="{A14A1F86-3038-47E8-B22F-C5D19AE8D8B1}" type="presOf" srcId="{EDAF489E-5F5C-4270-A10B-BAF45FB038F2}" destId="{1D2AE3A5-BD77-43B8-85C2-74C95C18109D}" srcOrd="1" destOrd="0" presId="urn:microsoft.com/office/officeart/2005/8/layout/list1"/>
    <dgm:cxn modelId="{1172040D-C8E9-4712-9800-5AEBA1CB22B1}" srcId="{7444A56A-EAE1-48E9-931D-36FF3F85D4E8}" destId="{4CFCFFF4-F2D5-4C6C-A30E-657E0C166F83}" srcOrd="0" destOrd="0" parTransId="{730D003C-98C8-47F2-90DA-13F1A73768B8}" sibTransId="{1F07C151-9B22-45DF-A8DC-AA2C9103A766}"/>
    <dgm:cxn modelId="{5053FEC4-96D3-456B-B8B5-5D8476E1787F}" type="presOf" srcId="{4CFCFFF4-F2D5-4C6C-A30E-657E0C166F83}" destId="{BDA8E08D-EB56-456B-8638-332E5C6AFA1F}" srcOrd="0" destOrd="0" presId="urn:microsoft.com/office/officeart/2005/8/layout/list1"/>
    <dgm:cxn modelId="{B7B13CE2-A773-4172-8E67-C36081F13CBA}" type="presOf" srcId="{428DEB44-7C57-4D27-BC56-B02A1C19B9FA}" destId="{575E44F5-C2C8-4262-942A-11A349D20C4F}" srcOrd="1" destOrd="0" presId="urn:microsoft.com/office/officeart/2005/8/layout/list1"/>
    <dgm:cxn modelId="{6A26BBDD-C6D6-4CE2-A4A9-2B46B454FB14}" type="presOf" srcId="{7511506F-1E94-451A-9BF6-851C7CA689B1}" destId="{AD7A4628-E703-420A-BA8E-24B8E3B898C5}" srcOrd="0" destOrd="0" presId="urn:microsoft.com/office/officeart/2005/8/layout/list1"/>
    <dgm:cxn modelId="{6953FA88-6840-489B-AB9A-BBCDB617FD49}" srcId="{7444A56A-EAE1-48E9-931D-36FF3F85D4E8}" destId="{EDAF489E-5F5C-4270-A10B-BAF45FB038F2}" srcOrd="3" destOrd="0" parTransId="{E757D339-606B-4CC7-956F-79B51335F9E4}" sibTransId="{A94497F3-C176-4F76-91F3-257E176C8C45}"/>
    <dgm:cxn modelId="{F8A0ECA9-44D7-4FF5-A577-A8EA48FDC11E}" type="presOf" srcId="{428DEB44-7C57-4D27-BC56-B02A1C19B9FA}" destId="{729A2214-C578-4CD9-AC60-C235F6ABB095}" srcOrd="0" destOrd="0" presId="urn:microsoft.com/office/officeart/2005/8/layout/list1"/>
    <dgm:cxn modelId="{D661CA66-8B7B-4A63-9C19-FF8D2F8CECC2}" srcId="{7444A56A-EAE1-48E9-931D-36FF3F85D4E8}" destId="{6635D4F1-C5A8-448B-B450-3FB41E5939B7}" srcOrd="2" destOrd="0" parTransId="{31A49151-F60E-408F-A75B-C905EB462B39}" sibTransId="{DD90B7B7-4A94-41D0-82B3-036F3B6F438A}"/>
    <dgm:cxn modelId="{26B158D4-9AB0-49F4-9818-6DCFD46EA3F9}" type="presOf" srcId="{6635D4F1-C5A8-448B-B450-3FB41E5939B7}" destId="{A8381768-15FD-49EF-9246-62741333EF9E}" srcOrd="0" destOrd="0" presId="urn:microsoft.com/office/officeart/2005/8/layout/list1"/>
    <dgm:cxn modelId="{CBFC9D61-9CDF-4568-8713-8DE598CA7ACB}" type="presOf" srcId="{4CFCFFF4-F2D5-4C6C-A30E-657E0C166F83}" destId="{BEAAEE9B-6EA3-4748-BA9B-124BC9CFF334}" srcOrd="1" destOrd="0" presId="urn:microsoft.com/office/officeart/2005/8/layout/list1"/>
    <dgm:cxn modelId="{0E6842E2-703C-4CE2-BFCD-24D475B68696}" type="presOf" srcId="{EDAF489E-5F5C-4270-A10B-BAF45FB038F2}" destId="{C5C81036-1355-4549-B641-39EC1F484424}" srcOrd="0" destOrd="0" presId="urn:microsoft.com/office/officeart/2005/8/layout/list1"/>
    <dgm:cxn modelId="{B0B58C98-8A56-4243-A428-8D88607144E6}" type="presParOf" srcId="{462D20FF-2E85-4C63-B010-A42328ACE58F}" destId="{DA397F90-9E0E-428E-BA43-F04D6E1FCF83}" srcOrd="0" destOrd="0" presId="urn:microsoft.com/office/officeart/2005/8/layout/list1"/>
    <dgm:cxn modelId="{29D72437-4AA4-4150-97BB-55A230FE94F5}" type="presParOf" srcId="{DA397F90-9E0E-428E-BA43-F04D6E1FCF83}" destId="{BDA8E08D-EB56-456B-8638-332E5C6AFA1F}" srcOrd="0" destOrd="0" presId="urn:microsoft.com/office/officeart/2005/8/layout/list1"/>
    <dgm:cxn modelId="{F8569069-0C73-490C-AE30-2E0311A4DFB7}" type="presParOf" srcId="{DA397F90-9E0E-428E-BA43-F04D6E1FCF83}" destId="{BEAAEE9B-6EA3-4748-BA9B-124BC9CFF334}" srcOrd="1" destOrd="0" presId="urn:microsoft.com/office/officeart/2005/8/layout/list1"/>
    <dgm:cxn modelId="{551531EB-7E84-4E27-999D-3E1B40C957CD}" type="presParOf" srcId="{462D20FF-2E85-4C63-B010-A42328ACE58F}" destId="{8579F135-9013-410C-974E-C5B298131B1F}" srcOrd="1" destOrd="0" presId="urn:microsoft.com/office/officeart/2005/8/layout/list1"/>
    <dgm:cxn modelId="{735F7238-2361-47D6-8707-19CC6D50EB24}" type="presParOf" srcId="{462D20FF-2E85-4C63-B010-A42328ACE58F}" destId="{BEA73C60-EAC9-4481-9F41-FE3803190031}" srcOrd="2" destOrd="0" presId="urn:microsoft.com/office/officeart/2005/8/layout/list1"/>
    <dgm:cxn modelId="{93E48D93-EA30-43DB-B253-F54A96EBC517}" type="presParOf" srcId="{462D20FF-2E85-4C63-B010-A42328ACE58F}" destId="{68610316-6653-4D59-BC31-0098AE69BE09}" srcOrd="3" destOrd="0" presId="urn:microsoft.com/office/officeart/2005/8/layout/list1"/>
    <dgm:cxn modelId="{4B460E8F-7E04-4F10-8E86-3FB83BC2177D}" type="presParOf" srcId="{462D20FF-2E85-4C63-B010-A42328ACE58F}" destId="{8FC5A0F5-D24C-451E-8A11-791E885C7B7B}" srcOrd="4" destOrd="0" presId="urn:microsoft.com/office/officeart/2005/8/layout/list1"/>
    <dgm:cxn modelId="{5634B5D4-E48D-4B67-9C44-4689C6E8A0CA}" type="presParOf" srcId="{8FC5A0F5-D24C-451E-8A11-791E885C7B7B}" destId="{729A2214-C578-4CD9-AC60-C235F6ABB095}" srcOrd="0" destOrd="0" presId="urn:microsoft.com/office/officeart/2005/8/layout/list1"/>
    <dgm:cxn modelId="{57914396-1ED7-422A-8A95-39010F32BCCC}" type="presParOf" srcId="{8FC5A0F5-D24C-451E-8A11-791E885C7B7B}" destId="{575E44F5-C2C8-4262-942A-11A349D20C4F}" srcOrd="1" destOrd="0" presId="urn:microsoft.com/office/officeart/2005/8/layout/list1"/>
    <dgm:cxn modelId="{354C5708-A816-4F2A-A2A3-69699784FE42}" type="presParOf" srcId="{462D20FF-2E85-4C63-B010-A42328ACE58F}" destId="{3D4B8A03-0CC4-42E8-9BF6-8D997B4679B4}" srcOrd="5" destOrd="0" presId="urn:microsoft.com/office/officeart/2005/8/layout/list1"/>
    <dgm:cxn modelId="{542057CC-A834-4C6D-A8E0-0A4FC3414041}" type="presParOf" srcId="{462D20FF-2E85-4C63-B010-A42328ACE58F}" destId="{CED6D9D9-0AF7-421F-94E3-268E6EE3ABDB}" srcOrd="6" destOrd="0" presId="urn:microsoft.com/office/officeart/2005/8/layout/list1"/>
    <dgm:cxn modelId="{7C8C8496-AF52-4716-8775-EFF8163C067C}" type="presParOf" srcId="{462D20FF-2E85-4C63-B010-A42328ACE58F}" destId="{1221873A-DE30-406F-A0DB-97586187CC9C}" srcOrd="7" destOrd="0" presId="urn:microsoft.com/office/officeart/2005/8/layout/list1"/>
    <dgm:cxn modelId="{82C1DA5F-7F03-4200-AA94-6DBFA6A7EAD1}" type="presParOf" srcId="{462D20FF-2E85-4C63-B010-A42328ACE58F}" destId="{5CB7C2AE-15F2-4ADF-92DC-45383EE035D3}" srcOrd="8" destOrd="0" presId="urn:microsoft.com/office/officeart/2005/8/layout/list1"/>
    <dgm:cxn modelId="{06BB629B-035C-4A8A-B8CD-1599AD1A78F0}" type="presParOf" srcId="{5CB7C2AE-15F2-4ADF-92DC-45383EE035D3}" destId="{A8381768-15FD-49EF-9246-62741333EF9E}" srcOrd="0" destOrd="0" presId="urn:microsoft.com/office/officeart/2005/8/layout/list1"/>
    <dgm:cxn modelId="{901A0586-FC52-47D1-A3B4-F5501AC03947}" type="presParOf" srcId="{5CB7C2AE-15F2-4ADF-92DC-45383EE035D3}" destId="{62076FB4-0375-4FC8-A0DD-B87292B77466}" srcOrd="1" destOrd="0" presId="urn:microsoft.com/office/officeart/2005/8/layout/list1"/>
    <dgm:cxn modelId="{C68ABA83-10E9-4115-9CA0-2AB6D417A012}" type="presParOf" srcId="{462D20FF-2E85-4C63-B010-A42328ACE58F}" destId="{D46E258B-C77F-48E9-BFF3-6E1F4320A25B}" srcOrd="9" destOrd="0" presId="urn:microsoft.com/office/officeart/2005/8/layout/list1"/>
    <dgm:cxn modelId="{A740BB5E-597A-47ED-980E-FD5CF25E03AB}" type="presParOf" srcId="{462D20FF-2E85-4C63-B010-A42328ACE58F}" destId="{3D0141C7-7317-4CBD-A6C4-A4DBEBC99C0D}" srcOrd="10" destOrd="0" presId="urn:microsoft.com/office/officeart/2005/8/layout/list1"/>
    <dgm:cxn modelId="{30F7E518-159D-41E5-A2B5-F0FD0BCEE4C7}" type="presParOf" srcId="{462D20FF-2E85-4C63-B010-A42328ACE58F}" destId="{2A250773-A5F0-4A02-B022-3F4BF8E84434}" srcOrd="11" destOrd="0" presId="urn:microsoft.com/office/officeart/2005/8/layout/list1"/>
    <dgm:cxn modelId="{DD8BE2F9-A2CA-4A27-B897-9B6DCCCA56DD}" type="presParOf" srcId="{462D20FF-2E85-4C63-B010-A42328ACE58F}" destId="{396AF2DF-8DF8-4B93-AB80-8AF74FE7AE99}" srcOrd="12" destOrd="0" presId="urn:microsoft.com/office/officeart/2005/8/layout/list1"/>
    <dgm:cxn modelId="{ABAAE2AD-6DF2-434B-A318-709D744E3A8B}" type="presParOf" srcId="{396AF2DF-8DF8-4B93-AB80-8AF74FE7AE99}" destId="{C5C81036-1355-4549-B641-39EC1F484424}" srcOrd="0" destOrd="0" presId="urn:microsoft.com/office/officeart/2005/8/layout/list1"/>
    <dgm:cxn modelId="{4558AE67-EFDB-4609-B8C6-4612F7919316}" type="presParOf" srcId="{396AF2DF-8DF8-4B93-AB80-8AF74FE7AE99}" destId="{1D2AE3A5-BD77-43B8-85C2-74C95C18109D}" srcOrd="1" destOrd="0" presId="urn:microsoft.com/office/officeart/2005/8/layout/list1"/>
    <dgm:cxn modelId="{9F91D097-E3D3-4C42-9D5D-6A842135D887}" type="presParOf" srcId="{462D20FF-2E85-4C63-B010-A42328ACE58F}" destId="{6E4D9C5D-BC35-4AB7-AFAD-C7A6C024F600}" srcOrd="13" destOrd="0" presId="urn:microsoft.com/office/officeart/2005/8/layout/list1"/>
    <dgm:cxn modelId="{E762A9A3-B441-4B23-9F71-23F39043CCE3}" type="presParOf" srcId="{462D20FF-2E85-4C63-B010-A42328ACE58F}" destId="{7848FD2C-974D-4975-BB6A-AF9E07C15F13}" srcOrd="14" destOrd="0" presId="urn:microsoft.com/office/officeart/2005/8/layout/list1"/>
    <dgm:cxn modelId="{9901B6C1-191B-47A0-AEBF-AA4C09697FEE}" type="presParOf" srcId="{462D20FF-2E85-4C63-B010-A42328ACE58F}" destId="{0F12E825-0EE6-4E31-B458-00B794BF5779}" srcOrd="15" destOrd="0" presId="urn:microsoft.com/office/officeart/2005/8/layout/list1"/>
    <dgm:cxn modelId="{9C9AB29A-9B09-42B9-961E-5D45B2AD4E00}" type="presParOf" srcId="{462D20FF-2E85-4C63-B010-A42328ACE58F}" destId="{48479B8D-5515-4AC9-A1C5-D52E6CA1199F}" srcOrd="16" destOrd="0" presId="urn:microsoft.com/office/officeart/2005/8/layout/list1"/>
    <dgm:cxn modelId="{474E52E0-688F-4293-B05D-095BE11A7E1E}" type="presParOf" srcId="{48479B8D-5515-4AC9-A1C5-D52E6CA1199F}" destId="{AD7A4628-E703-420A-BA8E-24B8E3B898C5}" srcOrd="0" destOrd="0" presId="urn:microsoft.com/office/officeart/2005/8/layout/list1"/>
    <dgm:cxn modelId="{E4A403DF-ADA9-4F77-8D56-49BFC4549621}" type="presParOf" srcId="{48479B8D-5515-4AC9-A1C5-D52E6CA1199F}" destId="{51EEF10A-EED9-486C-A40B-8BCEF78AAF40}" srcOrd="1" destOrd="0" presId="urn:microsoft.com/office/officeart/2005/8/layout/list1"/>
    <dgm:cxn modelId="{CEC3ACF8-C448-4942-AB12-291F796429D2}" type="presParOf" srcId="{462D20FF-2E85-4C63-B010-A42328ACE58F}" destId="{024E5A51-E634-43BF-8EBF-0B61D83FE88A}" srcOrd="17" destOrd="0" presId="urn:microsoft.com/office/officeart/2005/8/layout/list1"/>
    <dgm:cxn modelId="{8E6E240B-2EF7-434A-899F-A8ACB14BBDD3}" type="presParOf" srcId="{462D20FF-2E85-4C63-B010-A42328ACE58F}" destId="{9CF262DF-8B5F-478F-AAE0-4DB37E5EC87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12B6F0-6B90-4D22-9215-C4C9E6A422FD}" type="doc">
      <dgm:prSet loTypeId="urn:microsoft.com/office/officeart/2005/8/layout/matrix1" loCatId="matrix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E6AE4A5F-CDD7-4DD9-B03E-F0EF12973C85}">
      <dgm:prSet phldrT="[Texto]" custT="1"/>
      <dgm:spPr/>
      <dgm:t>
        <a:bodyPr/>
        <a:lstStyle/>
        <a:p>
          <a:r>
            <a:rPr lang="pt-BR" sz="2400" b="1" dirty="0" smtClean="0"/>
            <a:t>Solucionar</a:t>
          </a:r>
          <a:endParaRPr lang="pt-BR" sz="2400" b="1" dirty="0"/>
        </a:p>
      </dgm:t>
    </dgm:pt>
    <dgm:pt modelId="{CFD73508-303A-4E22-B150-B757C25BF45F}" type="parTrans" cxnId="{19A10EC4-C256-47CE-AC40-D7F3D13D47F2}">
      <dgm:prSet/>
      <dgm:spPr/>
      <dgm:t>
        <a:bodyPr/>
        <a:lstStyle/>
        <a:p>
          <a:endParaRPr lang="pt-BR"/>
        </a:p>
      </dgm:t>
    </dgm:pt>
    <dgm:pt modelId="{3FB842F4-C3BF-4391-A9A2-D2ABC8634F89}" type="sibTrans" cxnId="{19A10EC4-C256-47CE-AC40-D7F3D13D47F2}">
      <dgm:prSet/>
      <dgm:spPr/>
      <dgm:t>
        <a:bodyPr/>
        <a:lstStyle/>
        <a:p>
          <a:endParaRPr lang="pt-BR"/>
        </a:p>
      </dgm:t>
    </dgm:pt>
    <dgm:pt modelId="{50C8779F-A68B-4390-AB08-818016021C41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ntegrar e pertencer</a:t>
          </a:r>
          <a:endParaRPr lang="pt-BR" dirty="0"/>
        </a:p>
      </dgm:t>
    </dgm:pt>
    <dgm:pt modelId="{5DE25631-99B4-4A2A-8013-111C5F6FCC27}" type="parTrans" cxnId="{E3886629-189B-48C9-8B5D-1C3BD80692E2}">
      <dgm:prSet/>
      <dgm:spPr/>
      <dgm:t>
        <a:bodyPr/>
        <a:lstStyle/>
        <a:p>
          <a:endParaRPr lang="pt-BR"/>
        </a:p>
      </dgm:t>
    </dgm:pt>
    <dgm:pt modelId="{9A5A8273-955B-4654-BCFF-AA68C5927A93}" type="sibTrans" cxnId="{E3886629-189B-48C9-8B5D-1C3BD80692E2}">
      <dgm:prSet/>
      <dgm:spPr/>
      <dgm:t>
        <a:bodyPr/>
        <a:lstStyle/>
        <a:p>
          <a:endParaRPr lang="pt-BR"/>
        </a:p>
      </dgm:t>
    </dgm:pt>
    <dgm:pt modelId="{A3546EFE-61D3-4869-88DB-9552C681707B}">
      <dgm:prSet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Reconhecer individualidade </a:t>
          </a:r>
        </a:p>
      </dgm:t>
    </dgm:pt>
    <dgm:pt modelId="{560C5B68-BAEE-4ED6-8EBF-32BFF1736829}" type="parTrans" cxnId="{A212D73B-B0CD-490B-AD49-28324BFF36E7}">
      <dgm:prSet/>
      <dgm:spPr/>
      <dgm:t>
        <a:bodyPr/>
        <a:lstStyle/>
        <a:p>
          <a:endParaRPr lang="pt-BR"/>
        </a:p>
      </dgm:t>
    </dgm:pt>
    <dgm:pt modelId="{2598AC87-E810-4DC3-AE3B-9FB5D162536B}" type="sibTrans" cxnId="{A212D73B-B0CD-490B-AD49-28324BFF36E7}">
      <dgm:prSet/>
      <dgm:spPr/>
      <dgm:t>
        <a:bodyPr/>
        <a:lstStyle/>
        <a:p>
          <a:endParaRPr lang="pt-BR"/>
        </a:p>
      </dgm:t>
    </dgm:pt>
    <dgm:pt modelId="{E303CF20-CF23-4F0A-B86F-18A28ACB75B5}">
      <dgm:prSet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Otimizar olhar diferenciado</a:t>
          </a:r>
        </a:p>
      </dgm:t>
    </dgm:pt>
    <dgm:pt modelId="{B1DB4DA0-82D7-43FC-86C7-74C735C71252}" type="parTrans" cxnId="{A2A22C4D-F976-4FCE-BDE6-61DCDCF6688D}">
      <dgm:prSet/>
      <dgm:spPr/>
      <dgm:t>
        <a:bodyPr/>
        <a:lstStyle/>
        <a:p>
          <a:endParaRPr lang="pt-BR"/>
        </a:p>
      </dgm:t>
    </dgm:pt>
    <dgm:pt modelId="{EAB2C7F1-54E4-4CA3-95FF-6EC1A01D2481}" type="sibTrans" cxnId="{A2A22C4D-F976-4FCE-BDE6-61DCDCF6688D}">
      <dgm:prSet/>
      <dgm:spPr/>
      <dgm:t>
        <a:bodyPr/>
        <a:lstStyle/>
        <a:p>
          <a:endParaRPr lang="pt-BR"/>
        </a:p>
      </dgm:t>
    </dgm:pt>
    <dgm:pt modelId="{639CF205-D28A-446B-8FAB-CA91828C2987}">
      <dgm:prSet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rPr>
            <a:t>Compartilhar e decidir</a:t>
          </a:r>
        </a:p>
      </dgm:t>
    </dgm:pt>
    <dgm:pt modelId="{38F246BB-A6C3-4379-A24C-BFF0902A0FE3}" type="parTrans" cxnId="{BFAFCB05-18F0-4D51-B561-0A5F9A3C3359}">
      <dgm:prSet/>
      <dgm:spPr/>
      <dgm:t>
        <a:bodyPr/>
        <a:lstStyle/>
        <a:p>
          <a:endParaRPr lang="pt-BR"/>
        </a:p>
      </dgm:t>
    </dgm:pt>
    <dgm:pt modelId="{47021BF2-6460-4F0E-9126-D988E58C61B1}" type="sibTrans" cxnId="{BFAFCB05-18F0-4D51-B561-0A5F9A3C3359}">
      <dgm:prSet/>
      <dgm:spPr/>
      <dgm:t>
        <a:bodyPr/>
        <a:lstStyle/>
        <a:p>
          <a:endParaRPr lang="pt-BR"/>
        </a:p>
      </dgm:t>
    </dgm:pt>
    <dgm:pt modelId="{85D43CF8-7632-4AC6-9B2D-596E69BEE938}" type="pres">
      <dgm:prSet presAssocID="{9312B6F0-6B90-4D22-9215-C4C9E6A422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D63EB66-6CC2-4B01-98D2-04C7DFDE8E23}" type="pres">
      <dgm:prSet presAssocID="{9312B6F0-6B90-4D22-9215-C4C9E6A422FD}" presName="matrix" presStyleCnt="0"/>
      <dgm:spPr/>
    </dgm:pt>
    <dgm:pt modelId="{E884D50E-DD93-4489-951B-96122EB8576C}" type="pres">
      <dgm:prSet presAssocID="{9312B6F0-6B90-4D22-9215-C4C9E6A422FD}" presName="tile1" presStyleLbl="node1" presStyleIdx="0" presStyleCnt="4"/>
      <dgm:spPr/>
      <dgm:t>
        <a:bodyPr/>
        <a:lstStyle/>
        <a:p>
          <a:endParaRPr lang="pt-BR"/>
        </a:p>
      </dgm:t>
    </dgm:pt>
    <dgm:pt modelId="{BAB521AB-6EC6-40A3-B1E0-35C8832B3523}" type="pres">
      <dgm:prSet presAssocID="{9312B6F0-6B90-4D22-9215-C4C9E6A422F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78BC54C-F6BF-4F0F-A553-3476196EEBA5}" type="pres">
      <dgm:prSet presAssocID="{9312B6F0-6B90-4D22-9215-C4C9E6A422FD}" presName="tile2" presStyleLbl="node1" presStyleIdx="1" presStyleCnt="4"/>
      <dgm:spPr/>
      <dgm:t>
        <a:bodyPr/>
        <a:lstStyle/>
        <a:p>
          <a:endParaRPr lang="pt-BR"/>
        </a:p>
      </dgm:t>
    </dgm:pt>
    <dgm:pt modelId="{3B89CE82-64B5-4AF0-B00C-6AD721521F96}" type="pres">
      <dgm:prSet presAssocID="{9312B6F0-6B90-4D22-9215-C4C9E6A422F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7F4BC77-3F9A-4B16-8AC0-4783CA422BC9}" type="pres">
      <dgm:prSet presAssocID="{9312B6F0-6B90-4D22-9215-C4C9E6A422FD}" presName="tile3" presStyleLbl="node1" presStyleIdx="2" presStyleCnt="4"/>
      <dgm:spPr/>
      <dgm:t>
        <a:bodyPr/>
        <a:lstStyle/>
        <a:p>
          <a:endParaRPr lang="pt-BR"/>
        </a:p>
      </dgm:t>
    </dgm:pt>
    <dgm:pt modelId="{A208E2FE-053E-4BA5-A87D-A23267AE88EB}" type="pres">
      <dgm:prSet presAssocID="{9312B6F0-6B90-4D22-9215-C4C9E6A422F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E39659-0CDF-46D5-9D98-CD0B16371A74}" type="pres">
      <dgm:prSet presAssocID="{9312B6F0-6B90-4D22-9215-C4C9E6A422FD}" presName="tile4" presStyleLbl="node1" presStyleIdx="3" presStyleCnt="4"/>
      <dgm:spPr/>
      <dgm:t>
        <a:bodyPr/>
        <a:lstStyle/>
        <a:p>
          <a:endParaRPr lang="pt-BR"/>
        </a:p>
      </dgm:t>
    </dgm:pt>
    <dgm:pt modelId="{6D886633-0F8B-4CBC-A312-857AD259A4C6}" type="pres">
      <dgm:prSet presAssocID="{9312B6F0-6B90-4D22-9215-C4C9E6A422F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7B388E2-21EA-41C0-BA35-668F31C9443B}" type="pres">
      <dgm:prSet presAssocID="{9312B6F0-6B90-4D22-9215-C4C9E6A422FD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50063FB8-30FC-46B6-B3DC-0964EFA7FFB0}" type="presOf" srcId="{A3546EFE-61D3-4869-88DB-9552C681707B}" destId="{3B89CE82-64B5-4AF0-B00C-6AD721521F96}" srcOrd="1" destOrd="0" presId="urn:microsoft.com/office/officeart/2005/8/layout/matrix1"/>
    <dgm:cxn modelId="{D31CFEEF-A9A6-4AF4-9AE9-A7F11E3539CE}" type="presOf" srcId="{639CF205-D28A-446B-8FAB-CA91828C2987}" destId="{6D886633-0F8B-4CBC-A312-857AD259A4C6}" srcOrd="1" destOrd="0" presId="urn:microsoft.com/office/officeart/2005/8/layout/matrix1"/>
    <dgm:cxn modelId="{19A10EC4-C256-47CE-AC40-D7F3D13D47F2}" srcId="{9312B6F0-6B90-4D22-9215-C4C9E6A422FD}" destId="{E6AE4A5F-CDD7-4DD9-B03E-F0EF12973C85}" srcOrd="0" destOrd="0" parTransId="{CFD73508-303A-4E22-B150-B757C25BF45F}" sibTransId="{3FB842F4-C3BF-4391-A9A2-D2ABC8634F89}"/>
    <dgm:cxn modelId="{2D3BD684-BCD7-4D36-8DBB-CC0997EC68EF}" type="presOf" srcId="{639CF205-D28A-446B-8FAB-CA91828C2987}" destId="{D5E39659-0CDF-46D5-9D98-CD0B16371A74}" srcOrd="0" destOrd="0" presId="urn:microsoft.com/office/officeart/2005/8/layout/matrix1"/>
    <dgm:cxn modelId="{7B333F3B-0EBD-4E5A-9D1C-23C8ECF325EF}" type="presOf" srcId="{50C8779F-A68B-4390-AB08-818016021C41}" destId="{E884D50E-DD93-4489-951B-96122EB8576C}" srcOrd="0" destOrd="0" presId="urn:microsoft.com/office/officeart/2005/8/layout/matrix1"/>
    <dgm:cxn modelId="{0CD705FB-7E2C-4940-80C7-5181AD35044C}" type="presOf" srcId="{E303CF20-CF23-4F0A-B86F-18A28ACB75B5}" destId="{37F4BC77-3F9A-4B16-8AC0-4783CA422BC9}" srcOrd="0" destOrd="0" presId="urn:microsoft.com/office/officeart/2005/8/layout/matrix1"/>
    <dgm:cxn modelId="{BFAFCB05-18F0-4D51-B561-0A5F9A3C3359}" srcId="{E6AE4A5F-CDD7-4DD9-B03E-F0EF12973C85}" destId="{639CF205-D28A-446B-8FAB-CA91828C2987}" srcOrd="3" destOrd="0" parTransId="{38F246BB-A6C3-4379-A24C-BFF0902A0FE3}" sibTransId="{47021BF2-6460-4F0E-9126-D988E58C61B1}"/>
    <dgm:cxn modelId="{D62C89CA-51F8-4650-9A00-80A6185F4147}" type="presOf" srcId="{50C8779F-A68B-4390-AB08-818016021C41}" destId="{BAB521AB-6EC6-40A3-B1E0-35C8832B3523}" srcOrd="1" destOrd="0" presId="urn:microsoft.com/office/officeart/2005/8/layout/matrix1"/>
    <dgm:cxn modelId="{5DBB0C04-CF8D-491C-B774-0F0F7766862F}" type="presOf" srcId="{E6AE4A5F-CDD7-4DD9-B03E-F0EF12973C85}" destId="{27B388E2-21EA-41C0-BA35-668F31C9443B}" srcOrd="0" destOrd="0" presId="urn:microsoft.com/office/officeart/2005/8/layout/matrix1"/>
    <dgm:cxn modelId="{E3886629-189B-48C9-8B5D-1C3BD80692E2}" srcId="{E6AE4A5F-CDD7-4DD9-B03E-F0EF12973C85}" destId="{50C8779F-A68B-4390-AB08-818016021C41}" srcOrd="0" destOrd="0" parTransId="{5DE25631-99B4-4A2A-8013-111C5F6FCC27}" sibTransId="{9A5A8273-955B-4654-BCFF-AA68C5927A93}"/>
    <dgm:cxn modelId="{A2A22C4D-F976-4FCE-BDE6-61DCDCF6688D}" srcId="{E6AE4A5F-CDD7-4DD9-B03E-F0EF12973C85}" destId="{E303CF20-CF23-4F0A-B86F-18A28ACB75B5}" srcOrd="2" destOrd="0" parTransId="{B1DB4DA0-82D7-43FC-86C7-74C735C71252}" sibTransId="{EAB2C7F1-54E4-4CA3-95FF-6EC1A01D2481}"/>
    <dgm:cxn modelId="{8C246838-05BA-4911-9C6C-766C48CC3DF0}" type="presOf" srcId="{E303CF20-CF23-4F0A-B86F-18A28ACB75B5}" destId="{A208E2FE-053E-4BA5-A87D-A23267AE88EB}" srcOrd="1" destOrd="0" presId="urn:microsoft.com/office/officeart/2005/8/layout/matrix1"/>
    <dgm:cxn modelId="{259F7C46-BF56-475D-A844-0FE607EE48C9}" type="presOf" srcId="{9312B6F0-6B90-4D22-9215-C4C9E6A422FD}" destId="{85D43CF8-7632-4AC6-9B2D-596E69BEE938}" srcOrd="0" destOrd="0" presId="urn:microsoft.com/office/officeart/2005/8/layout/matrix1"/>
    <dgm:cxn modelId="{A212D73B-B0CD-490B-AD49-28324BFF36E7}" srcId="{E6AE4A5F-CDD7-4DD9-B03E-F0EF12973C85}" destId="{A3546EFE-61D3-4869-88DB-9552C681707B}" srcOrd="1" destOrd="0" parTransId="{560C5B68-BAEE-4ED6-8EBF-32BFF1736829}" sibTransId="{2598AC87-E810-4DC3-AE3B-9FB5D162536B}"/>
    <dgm:cxn modelId="{4DA861DE-C4FF-41D0-B37C-63B14FA59C85}" type="presOf" srcId="{A3546EFE-61D3-4869-88DB-9552C681707B}" destId="{578BC54C-F6BF-4F0F-A553-3476196EEBA5}" srcOrd="0" destOrd="0" presId="urn:microsoft.com/office/officeart/2005/8/layout/matrix1"/>
    <dgm:cxn modelId="{70E1A5B5-19F5-43A2-BEAA-5425A3046080}" type="presParOf" srcId="{85D43CF8-7632-4AC6-9B2D-596E69BEE938}" destId="{BD63EB66-6CC2-4B01-98D2-04C7DFDE8E23}" srcOrd="0" destOrd="0" presId="urn:microsoft.com/office/officeart/2005/8/layout/matrix1"/>
    <dgm:cxn modelId="{882483F8-46BE-4719-B901-2594E4EEF8F4}" type="presParOf" srcId="{BD63EB66-6CC2-4B01-98D2-04C7DFDE8E23}" destId="{E884D50E-DD93-4489-951B-96122EB8576C}" srcOrd="0" destOrd="0" presId="urn:microsoft.com/office/officeart/2005/8/layout/matrix1"/>
    <dgm:cxn modelId="{F3F83FF6-CC3D-4A25-982E-CAF914AB9A93}" type="presParOf" srcId="{BD63EB66-6CC2-4B01-98D2-04C7DFDE8E23}" destId="{BAB521AB-6EC6-40A3-B1E0-35C8832B3523}" srcOrd="1" destOrd="0" presId="urn:microsoft.com/office/officeart/2005/8/layout/matrix1"/>
    <dgm:cxn modelId="{282048FB-649F-4310-A535-887B9E1D55F9}" type="presParOf" srcId="{BD63EB66-6CC2-4B01-98D2-04C7DFDE8E23}" destId="{578BC54C-F6BF-4F0F-A553-3476196EEBA5}" srcOrd="2" destOrd="0" presId="urn:microsoft.com/office/officeart/2005/8/layout/matrix1"/>
    <dgm:cxn modelId="{EB881B61-5192-49B9-AB77-389B33443DF0}" type="presParOf" srcId="{BD63EB66-6CC2-4B01-98D2-04C7DFDE8E23}" destId="{3B89CE82-64B5-4AF0-B00C-6AD721521F96}" srcOrd="3" destOrd="0" presId="urn:microsoft.com/office/officeart/2005/8/layout/matrix1"/>
    <dgm:cxn modelId="{C3E07BA2-71CC-4D36-861A-F0D20DDA401B}" type="presParOf" srcId="{BD63EB66-6CC2-4B01-98D2-04C7DFDE8E23}" destId="{37F4BC77-3F9A-4B16-8AC0-4783CA422BC9}" srcOrd="4" destOrd="0" presId="urn:microsoft.com/office/officeart/2005/8/layout/matrix1"/>
    <dgm:cxn modelId="{64CDEC06-9C30-4F01-AAA2-EC54EBE61FB5}" type="presParOf" srcId="{BD63EB66-6CC2-4B01-98D2-04C7DFDE8E23}" destId="{A208E2FE-053E-4BA5-A87D-A23267AE88EB}" srcOrd="5" destOrd="0" presId="urn:microsoft.com/office/officeart/2005/8/layout/matrix1"/>
    <dgm:cxn modelId="{2B174A16-338B-4136-A405-250643DE0EA5}" type="presParOf" srcId="{BD63EB66-6CC2-4B01-98D2-04C7DFDE8E23}" destId="{D5E39659-0CDF-46D5-9D98-CD0B16371A74}" srcOrd="6" destOrd="0" presId="urn:microsoft.com/office/officeart/2005/8/layout/matrix1"/>
    <dgm:cxn modelId="{D97C7924-F303-4009-ABFB-FD55164729CA}" type="presParOf" srcId="{BD63EB66-6CC2-4B01-98D2-04C7DFDE8E23}" destId="{6D886633-0F8B-4CBC-A312-857AD259A4C6}" srcOrd="7" destOrd="0" presId="urn:microsoft.com/office/officeart/2005/8/layout/matrix1"/>
    <dgm:cxn modelId="{D4ACFC5D-8692-4AEF-8BF8-081085124895}" type="presParOf" srcId="{85D43CF8-7632-4AC6-9B2D-596E69BEE938}" destId="{27B388E2-21EA-41C0-BA35-668F31C9443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99BD31-B3CA-4C63-BEA0-1012160A6911}" type="doc">
      <dgm:prSet loTypeId="urn:microsoft.com/office/officeart/2005/8/layout/list1" loCatId="list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pt-BR"/>
        </a:p>
      </dgm:t>
    </dgm:pt>
    <dgm:pt modelId="{D6BAEA8E-72EE-458F-AB53-158A6B057182}">
      <dgm:prSet custT="1"/>
      <dgm:spPr/>
      <dgm:t>
        <a:bodyPr/>
        <a:lstStyle/>
        <a:p>
          <a:pPr rtl="0"/>
          <a:r>
            <a:rPr lang="pt-BR" sz="2800" b="1" baseline="0" dirty="0" smtClean="0"/>
            <a:t>Trabalho: </a:t>
          </a:r>
        </a:p>
        <a:p>
          <a:pPr rtl="0"/>
          <a:r>
            <a:rPr lang="pt-BR" sz="2800" baseline="0" dirty="0" smtClean="0"/>
            <a:t>Atividade sistemática, em geral compulsória norteada por disciplina e cadeia produtiva de ciclos diversos, com carga real diferente da carga prescrita.</a:t>
          </a:r>
          <a:endParaRPr lang="pt-BR" sz="2800" dirty="0"/>
        </a:p>
      </dgm:t>
    </dgm:pt>
    <dgm:pt modelId="{702844EC-E04B-4B14-B871-E7EBD558675F}" type="parTrans" cxnId="{30102022-999C-4249-B73E-B4CDE0799CB2}">
      <dgm:prSet/>
      <dgm:spPr/>
      <dgm:t>
        <a:bodyPr/>
        <a:lstStyle/>
        <a:p>
          <a:endParaRPr lang="pt-BR"/>
        </a:p>
      </dgm:t>
    </dgm:pt>
    <dgm:pt modelId="{C6AE0D29-490C-48D1-B855-77523BBAE278}" type="sibTrans" cxnId="{30102022-999C-4249-B73E-B4CDE0799CB2}">
      <dgm:prSet/>
      <dgm:spPr/>
      <dgm:t>
        <a:bodyPr/>
        <a:lstStyle/>
        <a:p>
          <a:endParaRPr lang="pt-BR"/>
        </a:p>
      </dgm:t>
    </dgm:pt>
    <dgm:pt modelId="{2809DC1D-3621-4640-907F-81DF50F1EB41}" type="pres">
      <dgm:prSet presAssocID="{CE99BD31-B3CA-4C63-BEA0-1012160A691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18F8941-8B15-49E8-A6A4-97FF20A13750}" type="pres">
      <dgm:prSet presAssocID="{D6BAEA8E-72EE-458F-AB53-158A6B057182}" presName="parentLin" presStyleCnt="0"/>
      <dgm:spPr/>
    </dgm:pt>
    <dgm:pt modelId="{AA3B1E9E-DF4F-4979-A519-0946A10910A0}" type="pres">
      <dgm:prSet presAssocID="{D6BAEA8E-72EE-458F-AB53-158A6B057182}" presName="parentLeftMargin" presStyleLbl="node1" presStyleIdx="0" presStyleCnt="1"/>
      <dgm:spPr/>
      <dgm:t>
        <a:bodyPr/>
        <a:lstStyle/>
        <a:p>
          <a:endParaRPr lang="pt-BR"/>
        </a:p>
      </dgm:t>
    </dgm:pt>
    <dgm:pt modelId="{21AD54CF-7BFA-4DAD-8451-869E902FE9A0}" type="pres">
      <dgm:prSet presAssocID="{D6BAEA8E-72EE-458F-AB53-158A6B057182}" presName="parentText" presStyleLbl="node1" presStyleIdx="0" presStyleCnt="1" custScaleX="142997" custScaleY="24901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5E1B33-8B5C-48AB-8499-15DAA78D0623}" type="pres">
      <dgm:prSet presAssocID="{D6BAEA8E-72EE-458F-AB53-158A6B057182}" presName="negativeSpace" presStyleCnt="0"/>
      <dgm:spPr/>
    </dgm:pt>
    <dgm:pt modelId="{C3A11E02-4B43-40C3-A98D-6BEB826039D5}" type="pres">
      <dgm:prSet presAssocID="{D6BAEA8E-72EE-458F-AB53-158A6B057182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5437BBC7-13E9-4412-A741-D283CC750835}" type="presOf" srcId="{CE99BD31-B3CA-4C63-BEA0-1012160A6911}" destId="{2809DC1D-3621-4640-907F-81DF50F1EB41}" srcOrd="0" destOrd="0" presId="urn:microsoft.com/office/officeart/2005/8/layout/list1"/>
    <dgm:cxn modelId="{30102022-999C-4249-B73E-B4CDE0799CB2}" srcId="{CE99BD31-B3CA-4C63-BEA0-1012160A6911}" destId="{D6BAEA8E-72EE-458F-AB53-158A6B057182}" srcOrd="0" destOrd="0" parTransId="{702844EC-E04B-4B14-B871-E7EBD558675F}" sibTransId="{C6AE0D29-490C-48D1-B855-77523BBAE278}"/>
    <dgm:cxn modelId="{06269BAA-4B07-4428-9D73-B9BBFC0B8644}" type="presOf" srcId="{D6BAEA8E-72EE-458F-AB53-158A6B057182}" destId="{21AD54CF-7BFA-4DAD-8451-869E902FE9A0}" srcOrd="1" destOrd="0" presId="urn:microsoft.com/office/officeart/2005/8/layout/list1"/>
    <dgm:cxn modelId="{B8EDD89B-8003-4A90-B1E7-9EDC7CC385C6}" type="presOf" srcId="{D6BAEA8E-72EE-458F-AB53-158A6B057182}" destId="{AA3B1E9E-DF4F-4979-A519-0946A10910A0}" srcOrd="0" destOrd="0" presId="urn:microsoft.com/office/officeart/2005/8/layout/list1"/>
    <dgm:cxn modelId="{34F9354C-3CEC-4E53-B8C5-823251558A42}" type="presParOf" srcId="{2809DC1D-3621-4640-907F-81DF50F1EB41}" destId="{718F8941-8B15-49E8-A6A4-97FF20A13750}" srcOrd="0" destOrd="0" presId="urn:microsoft.com/office/officeart/2005/8/layout/list1"/>
    <dgm:cxn modelId="{3133FBEC-2DE4-4726-B15C-BE5A9CC137B1}" type="presParOf" srcId="{718F8941-8B15-49E8-A6A4-97FF20A13750}" destId="{AA3B1E9E-DF4F-4979-A519-0946A10910A0}" srcOrd="0" destOrd="0" presId="urn:microsoft.com/office/officeart/2005/8/layout/list1"/>
    <dgm:cxn modelId="{33A9223A-9FF7-42A4-A9E9-E63C3D5BCC2D}" type="presParOf" srcId="{718F8941-8B15-49E8-A6A4-97FF20A13750}" destId="{21AD54CF-7BFA-4DAD-8451-869E902FE9A0}" srcOrd="1" destOrd="0" presId="urn:microsoft.com/office/officeart/2005/8/layout/list1"/>
    <dgm:cxn modelId="{936FA7A4-5C93-444B-8192-F1AFC17C1F93}" type="presParOf" srcId="{2809DC1D-3621-4640-907F-81DF50F1EB41}" destId="{105E1B33-8B5C-48AB-8499-15DAA78D0623}" srcOrd="1" destOrd="0" presId="urn:microsoft.com/office/officeart/2005/8/layout/list1"/>
    <dgm:cxn modelId="{B2666EEB-59F0-4E83-B1DE-2B4ED22F762B}" type="presParOf" srcId="{2809DC1D-3621-4640-907F-81DF50F1EB41}" destId="{C3A11E02-4B43-40C3-A98D-6BEB826039D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5B6C46-F54C-41FC-98FF-A417E5BAFA54}" type="doc">
      <dgm:prSet loTypeId="urn:microsoft.com/office/officeart/2005/8/layout/list1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pt-BR"/>
        </a:p>
      </dgm:t>
    </dgm:pt>
    <dgm:pt modelId="{031AAA99-AD36-447C-9BBA-977EA30B49B6}">
      <dgm:prSet custT="1"/>
      <dgm:spPr/>
      <dgm:t>
        <a:bodyPr/>
        <a:lstStyle/>
        <a:p>
          <a:pPr rtl="0"/>
          <a:r>
            <a:rPr lang="pt-BR" sz="2800" dirty="0" err="1" smtClean="0"/>
            <a:t>Bem-estar</a:t>
          </a:r>
          <a:r>
            <a:rPr lang="pt-BR" sz="2800" dirty="0" smtClean="0"/>
            <a:t> Organizacional e Pessoal: condições favoráveis, sadias e sustentáveis do modo de viver, nos diversos papéis e ciclos de vida. Condições dadas e conquistadas.</a:t>
          </a:r>
          <a:endParaRPr lang="pt-BR" sz="2800" dirty="0"/>
        </a:p>
      </dgm:t>
    </dgm:pt>
    <dgm:pt modelId="{327FCBC8-6A3D-4B1B-8626-8A595CE55A68}" type="parTrans" cxnId="{5C4B87C3-6536-463F-95DA-5261A1439AD2}">
      <dgm:prSet/>
      <dgm:spPr/>
      <dgm:t>
        <a:bodyPr/>
        <a:lstStyle/>
        <a:p>
          <a:endParaRPr lang="pt-BR"/>
        </a:p>
      </dgm:t>
    </dgm:pt>
    <dgm:pt modelId="{A2C1DC9B-3DB2-4FBD-A90F-CC7F30CC6818}" type="sibTrans" cxnId="{5C4B87C3-6536-463F-95DA-5261A1439AD2}">
      <dgm:prSet/>
      <dgm:spPr/>
      <dgm:t>
        <a:bodyPr/>
        <a:lstStyle/>
        <a:p>
          <a:endParaRPr lang="pt-BR"/>
        </a:p>
      </dgm:t>
    </dgm:pt>
    <dgm:pt modelId="{69CEC1FB-2B91-4534-8BC6-4298F4ACA70D}" type="pres">
      <dgm:prSet presAssocID="{FD5B6C46-F54C-41FC-98FF-A417E5BAFA5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AC0CCE7-B68D-440E-B124-DB81DB166196}" type="pres">
      <dgm:prSet presAssocID="{031AAA99-AD36-447C-9BBA-977EA30B49B6}" presName="parentLin" presStyleCnt="0"/>
      <dgm:spPr/>
    </dgm:pt>
    <dgm:pt modelId="{CE27B0A5-0331-4FD7-8C8C-DF19155BAA05}" type="pres">
      <dgm:prSet presAssocID="{031AAA99-AD36-447C-9BBA-977EA30B49B6}" presName="parentLeftMargin" presStyleLbl="node1" presStyleIdx="0" presStyleCnt="1"/>
      <dgm:spPr/>
      <dgm:t>
        <a:bodyPr/>
        <a:lstStyle/>
        <a:p>
          <a:endParaRPr lang="pt-BR"/>
        </a:p>
      </dgm:t>
    </dgm:pt>
    <dgm:pt modelId="{F7F08755-2B99-4C0A-948D-82391A67AB2D}" type="pres">
      <dgm:prSet presAssocID="{031AAA99-AD36-447C-9BBA-977EA30B49B6}" presName="parentText" presStyleLbl="node1" presStyleIdx="0" presStyleCnt="1" custScaleX="142997" custScaleY="150600" custLinFactNeighborX="-1744" custLinFactNeighborY="436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48B014-5229-48E9-B90C-7D591047E4AC}" type="pres">
      <dgm:prSet presAssocID="{031AAA99-AD36-447C-9BBA-977EA30B49B6}" presName="negativeSpace" presStyleCnt="0"/>
      <dgm:spPr/>
    </dgm:pt>
    <dgm:pt modelId="{C5B4AD2D-B60A-448D-AF13-194A30BD715F}" type="pres">
      <dgm:prSet presAssocID="{031AAA99-AD36-447C-9BBA-977EA30B49B6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81C8D2E-6EDA-420C-AF8D-B784A8A17890}" type="presOf" srcId="{031AAA99-AD36-447C-9BBA-977EA30B49B6}" destId="{CE27B0A5-0331-4FD7-8C8C-DF19155BAA05}" srcOrd="0" destOrd="0" presId="urn:microsoft.com/office/officeart/2005/8/layout/list1"/>
    <dgm:cxn modelId="{EE913870-D5BF-485F-B481-DF016379A1D3}" type="presOf" srcId="{031AAA99-AD36-447C-9BBA-977EA30B49B6}" destId="{F7F08755-2B99-4C0A-948D-82391A67AB2D}" srcOrd="1" destOrd="0" presId="urn:microsoft.com/office/officeart/2005/8/layout/list1"/>
    <dgm:cxn modelId="{4445ABF0-30D7-4025-8EA9-4DEE02E212A7}" type="presOf" srcId="{FD5B6C46-F54C-41FC-98FF-A417E5BAFA54}" destId="{69CEC1FB-2B91-4534-8BC6-4298F4ACA70D}" srcOrd="0" destOrd="0" presId="urn:microsoft.com/office/officeart/2005/8/layout/list1"/>
    <dgm:cxn modelId="{5C4B87C3-6536-463F-95DA-5261A1439AD2}" srcId="{FD5B6C46-F54C-41FC-98FF-A417E5BAFA54}" destId="{031AAA99-AD36-447C-9BBA-977EA30B49B6}" srcOrd="0" destOrd="0" parTransId="{327FCBC8-6A3D-4B1B-8626-8A595CE55A68}" sibTransId="{A2C1DC9B-3DB2-4FBD-A90F-CC7F30CC6818}"/>
    <dgm:cxn modelId="{83CF0D8A-B96D-42C3-958E-E01ADAF4C225}" type="presParOf" srcId="{69CEC1FB-2B91-4534-8BC6-4298F4ACA70D}" destId="{EAC0CCE7-B68D-440E-B124-DB81DB166196}" srcOrd="0" destOrd="0" presId="urn:microsoft.com/office/officeart/2005/8/layout/list1"/>
    <dgm:cxn modelId="{513999FC-8090-4A69-831C-5BA7D5A7AA76}" type="presParOf" srcId="{EAC0CCE7-B68D-440E-B124-DB81DB166196}" destId="{CE27B0A5-0331-4FD7-8C8C-DF19155BAA05}" srcOrd="0" destOrd="0" presId="urn:microsoft.com/office/officeart/2005/8/layout/list1"/>
    <dgm:cxn modelId="{305D15B7-8235-4FB9-BDCD-741593DA879D}" type="presParOf" srcId="{EAC0CCE7-B68D-440E-B124-DB81DB166196}" destId="{F7F08755-2B99-4C0A-948D-82391A67AB2D}" srcOrd="1" destOrd="0" presId="urn:microsoft.com/office/officeart/2005/8/layout/list1"/>
    <dgm:cxn modelId="{2111C4D5-49DF-4C12-A1E2-04A74B309794}" type="presParOf" srcId="{69CEC1FB-2B91-4534-8BC6-4298F4ACA70D}" destId="{3448B014-5229-48E9-B90C-7D591047E4AC}" srcOrd="1" destOrd="0" presId="urn:microsoft.com/office/officeart/2005/8/layout/list1"/>
    <dgm:cxn modelId="{007CA5C0-07AE-4FF1-ABC2-9CDF4A971DE9}" type="presParOf" srcId="{69CEC1FB-2B91-4534-8BC6-4298F4ACA70D}" destId="{C5B4AD2D-B60A-448D-AF13-194A30BD715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1956FE-0860-44C3-BC44-AE3C5BD19FC8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5CF924F-CC45-426D-8653-6E786B94F3B2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pt-BR" sz="2400" baseline="0" dirty="0" smtClean="0"/>
            <a:t>Qualidade de Vida no Trabalho: </a:t>
          </a:r>
        </a:p>
        <a:p>
          <a:pPr rtl="0">
            <a:lnSpc>
              <a:spcPct val="100000"/>
            </a:lnSpc>
          </a:pPr>
          <a:r>
            <a:rPr lang="pt-BR" sz="2400" baseline="0" dirty="0" smtClean="0"/>
            <a:t>Conjunto das escolhas de bem-estar com equilíbrio harmônico entre os domínios biológico, psicológico, social e organizacional - (BPSO). </a:t>
          </a:r>
        </a:p>
        <a:p>
          <a:pPr rtl="0">
            <a:lnSpc>
              <a:spcPct val="100000"/>
            </a:lnSpc>
          </a:pPr>
          <a:r>
            <a:rPr lang="pt-BR" sz="2400" baseline="0" dirty="0" smtClean="0"/>
            <a:t>Deve resultar em valores, práticas físicas e emoções positivos e sustentáveis em níveis: pessoal, grupal e organizacional. </a:t>
          </a:r>
          <a:endParaRPr lang="pt-BR" sz="2400" baseline="0" dirty="0"/>
        </a:p>
      </dgm:t>
    </dgm:pt>
    <dgm:pt modelId="{52FFE772-D36A-4C8A-832E-CCDFDF61D132}" type="parTrans" cxnId="{E55930CE-D7E9-432C-89A8-FBEFA30E449F}">
      <dgm:prSet/>
      <dgm:spPr/>
      <dgm:t>
        <a:bodyPr/>
        <a:lstStyle/>
        <a:p>
          <a:pPr>
            <a:lnSpc>
              <a:spcPct val="100000"/>
            </a:lnSpc>
          </a:pPr>
          <a:endParaRPr lang="pt-BR" sz="6600"/>
        </a:p>
      </dgm:t>
    </dgm:pt>
    <dgm:pt modelId="{9BFEFFE5-2029-47E5-B220-5E7F892A9DEC}" type="sibTrans" cxnId="{E55930CE-D7E9-432C-89A8-FBEFA30E449F}">
      <dgm:prSet/>
      <dgm:spPr/>
      <dgm:t>
        <a:bodyPr/>
        <a:lstStyle/>
        <a:p>
          <a:pPr>
            <a:lnSpc>
              <a:spcPct val="100000"/>
            </a:lnSpc>
          </a:pPr>
          <a:endParaRPr lang="pt-BR" sz="6600"/>
        </a:p>
      </dgm:t>
    </dgm:pt>
    <dgm:pt modelId="{63CAEE11-75C9-4DA9-B10D-FB3B26E38DEE}" type="pres">
      <dgm:prSet presAssocID="{EE1956FE-0860-44C3-BC44-AE3C5BD19FC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3F23203-E09C-4CF0-B7C8-25C0DE5CAEF7}" type="pres">
      <dgm:prSet presAssocID="{D5CF924F-CC45-426D-8653-6E786B94F3B2}" presName="parentLin" presStyleCnt="0"/>
      <dgm:spPr/>
    </dgm:pt>
    <dgm:pt modelId="{B6CE0D58-DFC1-43AB-89B0-B95BBA66F38B}" type="pres">
      <dgm:prSet presAssocID="{D5CF924F-CC45-426D-8653-6E786B94F3B2}" presName="parentLeftMargin" presStyleLbl="node1" presStyleIdx="0" presStyleCnt="1"/>
      <dgm:spPr/>
      <dgm:t>
        <a:bodyPr/>
        <a:lstStyle/>
        <a:p>
          <a:endParaRPr lang="pt-BR"/>
        </a:p>
      </dgm:t>
    </dgm:pt>
    <dgm:pt modelId="{57F6E1F3-3AC7-4DD8-BDB9-CF5176FBD009}" type="pres">
      <dgm:prSet presAssocID="{D5CF924F-CC45-426D-8653-6E786B94F3B2}" presName="parentText" presStyleLbl="node1" presStyleIdx="0" presStyleCnt="1" custScaleX="142997" custScaleY="159702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5D368BF-7BCA-4521-99D0-542722F57E4A}" type="pres">
      <dgm:prSet presAssocID="{D5CF924F-CC45-426D-8653-6E786B94F3B2}" presName="negativeSpace" presStyleCnt="0"/>
      <dgm:spPr/>
    </dgm:pt>
    <dgm:pt modelId="{B10634DC-723E-4F8D-B8C1-7435FD25A083}" type="pres">
      <dgm:prSet presAssocID="{D5CF924F-CC45-426D-8653-6E786B94F3B2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55930CE-D7E9-432C-89A8-FBEFA30E449F}" srcId="{EE1956FE-0860-44C3-BC44-AE3C5BD19FC8}" destId="{D5CF924F-CC45-426D-8653-6E786B94F3B2}" srcOrd="0" destOrd="0" parTransId="{52FFE772-D36A-4C8A-832E-CCDFDF61D132}" sibTransId="{9BFEFFE5-2029-47E5-B220-5E7F892A9DEC}"/>
    <dgm:cxn modelId="{C9F40656-3C54-45AE-8713-369804BAB0D1}" type="presOf" srcId="{D5CF924F-CC45-426D-8653-6E786B94F3B2}" destId="{B6CE0D58-DFC1-43AB-89B0-B95BBA66F38B}" srcOrd="0" destOrd="0" presId="urn:microsoft.com/office/officeart/2005/8/layout/list1"/>
    <dgm:cxn modelId="{59125459-BA13-4BF8-AE0C-A6C387034C7E}" type="presOf" srcId="{D5CF924F-CC45-426D-8653-6E786B94F3B2}" destId="{57F6E1F3-3AC7-4DD8-BDB9-CF5176FBD009}" srcOrd="1" destOrd="0" presId="urn:microsoft.com/office/officeart/2005/8/layout/list1"/>
    <dgm:cxn modelId="{79965AB1-5D61-42AA-9641-CC91E37105DF}" type="presOf" srcId="{EE1956FE-0860-44C3-BC44-AE3C5BD19FC8}" destId="{63CAEE11-75C9-4DA9-B10D-FB3B26E38DEE}" srcOrd="0" destOrd="0" presId="urn:microsoft.com/office/officeart/2005/8/layout/list1"/>
    <dgm:cxn modelId="{A8F3A249-A32E-4148-ACF6-E82C9A6850C5}" type="presParOf" srcId="{63CAEE11-75C9-4DA9-B10D-FB3B26E38DEE}" destId="{C3F23203-E09C-4CF0-B7C8-25C0DE5CAEF7}" srcOrd="0" destOrd="0" presId="urn:microsoft.com/office/officeart/2005/8/layout/list1"/>
    <dgm:cxn modelId="{67BA9065-A00B-4AB1-8B52-499F2E904658}" type="presParOf" srcId="{C3F23203-E09C-4CF0-B7C8-25C0DE5CAEF7}" destId="{B6CE0D58-DFC1-43AB-89B0-B95BBA66F38B}" srcOrd="0" destOrd="0" presId="urn:microsoft.com/office/officeart/2005/8/layout/list1"/>
    <dgm:cxn modelId="{06648227-52B6-41D6-B060-F0454B52C71A}" type="presParOf" srcId="{C3F23203-E09C-4CF0-B7C8-25C0DE5CAEF7}" destId="{57F6E1F3-3AC7-4DD8-BDB9-CF5176FBD009}" srcOrd="1" destOrd="0" presId="urn:microsoft.com/office/officeart/2005/8/layout/list1"/>
    <dgm:cxn modelId="{937D2224-C2FF-4D30-B76A-72633FB35C11}" type="presParOf" srcId="{63CAEE11-75C9-4DA9-B10D-FB3B26E38DEE}" destId="{75D368BF-7BCA-4521-99D0-542722F57E4A}" srcOrd="1" destOrd="0" presId="urn:microsoft.com/office/officeart/2005/8/layout/list1"/>
    <dgm:cxn modelId="{50ECB6FC-9097-4DEB-A661-670A176A7694}" type="presParOf" srcId="{63CAEE11-75C9-4DA9-B10D-FB3B26E38DEE}" destId="{B10634DC-723E-4F8D-B8C1-7435FD25A08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8012C9-F8A8-4230-9D9B-3ED0B453F9C8}" type="doc">
      <dgm:prSet loTypeId="urn:microsoft.com/office/officeart/2005/8/layout/list1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pt-BR"/>
        </a:p>
      </dgm:t>
    </dgm:pt>
    <dgm:pt modelId="{BBE4F2E0-DABC-4A30-9485-9896336F20C5}">
      <dgm:prSet phldrT="[Texto]" custT="1"/>
      <dgm:spPr/>
      <dgm:t>
        <a:bodyPr/>
        <a:lstStyle/>
        <a:p>
          <a:r>
            <a:rPr lang="pt-B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Felicidade: percepção objetiva e subjetiva de bem-estar - nasce com o desejo e cresce com a legitimação das vontades.</a:t>
          </a:r>
          <a:endParaRPr lang="pt-BR" sz="2800" dirty="0"/>
        </a:p>
      </dgm:t>
    </dgm:pt>
    <dgm:pt modelId="{2D7396A6-CB6F-4D1E-AB63-052995B5B21D}" type="parTrans" cxnId="{B5690DF2-A575-4C0A-A0C2-92F5E37E98EE}">
      <dgm:prSet/>
      <dgm:spPr/>
      <dgm:t>
        <a:bodyPr/>
        <a:lstStyle/>
        <a:p>
          <a:endParaRPr lang="pt-BR"/>
        </a:p>
      </dgm:t>
    </dgm:pt>
    <dgm:pt modelId="{D4C66DA4-2E17-4853-9A70-A58C70D25306}" type="sibTrans" cxnId="{B5690DF2-A575-4C0A-A0C2-92F5E37E98EE}">
      <dgm:prSet/>
      <dgm:spPr/>
      <dgm:t>
        <a:bodyPr/>
        <a:lstStyle/>
        <a:p>
          <a:endParaRPr lang="pt-BR"/>
        </a:p>
      </dgm:t>
    </dgm:pt>
    <dgm:pt modelId="{D3DB4C82-8701-4FA3-9BD5-13F169208935}" type="pres">
      <dgm:prSet presAssocID="{7C8012C9-F8A8-4230-9D9B-3ED0B453F9C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C223CA6-9CB7-41F1-9AC5-48F159969DAA}" type="pres">
      <dgm:prSet presAssocID="{BBE4F2E0-DABC-4A30-9485-9896336F20C5}" presName="parentLin" presStyleCnt="0"/>
      <dgm:spPr/>
    </dgm:pt>
    <dgm:pt modelId="{2C164F19-4CFB-4F02-93D1-F03C6F39FAB3}" type="pres">
      <dgm:prSet presAssocID="{BBE4F2E0-DABC-4A30-9485-9896336F20C5}" presName="parentLeftMargin" presStyleLbl="node1" presStyleIdx="0" presStyleCnt="1"/>
      <dgm:spPr/>
      <dgm:t>
        <a:bodyPr/>
        <a:lstStyle/>
        <a:p>
          <a:endParaRPr lang="pt-BR"/>
        </a:p>
      </dgm:t>
    </dgm:pt>
    <dgm:pt modelId="{9BA8DB92-30DB-42AF-B34E-7CEFDF0D9A08}" type="pres">
      <dgm:prSet presAssocID="{BBE4F2E0-DABC-4A30-9485-9896336F20C5}" presName="parentText" presStyleLbl="node1" presStyleIdx="0" presStyleCnt="1" custScaleX="129722" custScaleY="922382" custLinFactX="916" custLinFactY="-200000" custLinFactNeighborX="100000" custLinFactNeighborY="-23517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8CFB293-45FA-4B38-AEC1-29C4D1AB86D5}" type="pres">
      <dgm:prSet presAssocID="{BBE4F2E0-DABC-4A30-9485-9896336F20C5}" presName="negativeSpace" presStyleCnt="0"/>
      <dgm:spPr/>
    </dgm:pt>
    <dgm:pt modelId="{0AF52CA9-4880-42DA-A84A-27DEFCA74470}" type="pres">
      <dgm:prSet presAssocID="{BBE4F2E0-DABC-4A30-9485-9896336F20C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D013261D-F231-41D2-B0E4-87D5873D5363}" type="presOf" srcId="{BBE4F2E0-DABC-4A30-9485-9896336F20C5}" destId="{2C164F19-4CFB-4F02-93D1-F03C6F39FAB3}" srcOrd="0" destOrd="0" presId="urn:microsoft.com/office/officeart/2005/8/layout/list1"/>
    <dgm:cxn modelId="{F873E0F5-C729-4862-9F16-8754F7F4A369}" type="presOf" srcId="{7C8012C9-F8A8-4230-9D9B-3ED0B453F9C8}" destId="{D3DB4C82-8701-4FA3-9BD5-13F169208935}" srcOrd="0" destOrd="0" presId="urn:microsoft.com/office/officeart/2005/8/layout/list1"/>
    <dgm:cxn modelId="{2A8E5320-AF95-4CE2-81CD-C4B6DA44C075}" type="presOf" srcId="{BBE4F2E0-DABC-4A30-9485-9896336F20C5}" destId="{9BA8DB92-30DB-42AF-B34E-7CEFDF0D9A08}" srcOrd="1" destOrd="0" presId="urn:microsoft.com/office/officeart/2005/8/layout/list1"/>
    <dgm:cxn modelId="{B5690DF2-A575-4C0A-A0C2-92F5E37E98EE}" srcId="{7C8012C9-F8A8-4230-9D9B-3ED0B453F9C8}" destId="{BBE4F2E0-DABC-4A30-9485-9896336F20C5}" srcOrd="0" destOrd="0" parTransId="{2D7396A6-CB6F-4D1E-AB63-052995B5B21D}" sibTransId="{D4C66DA4-2E17-4853-9A70-A58C70D25306}"/>
    <dgm:cxn modelId="{92DA4778-BFE5-466A-B62F-D1DEF04D8FE4}" type="presParOf" srcId="{D3DB4C82-8701-4FA3-9BD5-13F169208935}" destId="{9C223CA6-9CB7-41F1-9AC5-48F159969DAA}" srcOrd="0" destOrd="0" presId="urn:microsoft.com/office/officeart/2005/8/layout/list1"/>
    <dgm:cxn modelId="{C6244D8E-F177-4C1A-B183-F7D40DD7B954}" type="presParOf" srcId="{9C223CA6-9CB7-41F1-9AC5-48F159969DAA}" destId="{2C164F19-4CFB-4F02-93D1-F03C6F39FAB3}" srcOrd="0" destOrd="0" presId="urn:microsoft.com/office/officeart/2005/8/layout/list1"/>
    <dgm:cxn modelId="{3A68BF5E-D0AD-4036-B4D6-49B021A37D94}" type="presParOf" srcId="{9C223CA6-9CB7-41F1-9AC5-48F159969DAA}" destId="{9BA8DB92-30DB-42AF-B34E-7CEFDF0D9A08}" srcOrd="1" destOrd="0" presId="urn:microsoft.com/office/officeart/2005/8/layout/list1"/>
    <dgm:cxn modelId="{2923FC93-D212-4E60-9132-690B2A01E603}" type="presParOf" srcId="{D3DB4C82-8701-4FA3-9BD5-13F169208935}" destId="{E8CFB293-45FA-4B38-AEC1-29C4D1AB86D5}" srcOrd="1" destOrd="0" presId="urn:microsoft.com/office/officeart/2005/8/layout/list1"/>
    <dgm:cxn modelId="{70040F7F-6497-4C35-8F24-703ED2448C65}" type="presParOf" srcId="{D3DB4C82-8701-4FA3-9BD5-13F169208935}" destId="{0AF52CA9-4880-42DA-A84A-27DEFCA7447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A73505-DC90-40A5-BB7F-57BB21A4996F}" type="doc">
      <dgm:prSet loTypeId="urn:microsoft.com/office/officeart/2005/8/layout/radial4" loCatId="relationship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991DB654-3AAE-4FEC-8AF2-BB5F2B38AB43}">
      <dgm:prSet phldrT="[Texto]"/>
      <dgm:spPr>
        <a:ln>
          <a:solidFill>
            <a:srgbClr val="CC0099"/>
          </a:solidFill>
        </a:ln>
      </dgm:spPr>
      <dgm:t>
        <a:bodyPr/>
        <a:lstStyle/>
        <a:p>
          <a:r>
            <a:rPr lang="pt-BR" b="1" dirty="0" smtClean="0"/>
            <a:t>Medidas preventivas</a:t>
          </a:r>
          <a:endParaRPr lang="pt-BR" b="1" dirty="0"/>
        </a:p>
      </dgm:t>
    </dgm:pt>
    <dgm:pt modelId="{9994C418-2BCA-4ABF-A7F5-A5F51D45E711}" type="parTrans" cxnId="{4DC2D9E7-2AD6-4F8D-863E-73A0B2321B37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7736BD97-C353-4C07-8197-867A8E0F36F0}" type="sibTrans" cxnId="{4DC2D9E7-2AD6-4F8D-863E-73A0B2321B37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E2A144DD-B04F-4A20-99B6-32B77466F93E}">
      <dgm:prSet phldrT="[Texto]"/>
      <dgm:spPr>
        <a:ln>
          <a:solidFill>
            <a:srgbClr val="0070C0"/>
          </a:solidFill>
        </a:ln>
      </dgm:spPr>
      <dgm:t>
        <a:bodyPr/>
        <a:lstStyle/>
        <a:p>
          <a:r>
            <a: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Resolver </a:t>
          </a:r>
          <a:r>
            <a:rPr lang="pt-BR" b="1" dirty="0" smtClean="0"/>
            <a:t>discrepâncias entre: demandas do trabalho e número de empregados e tempo disponível</a:t>
          </a:r>
          <a:endParaRPr lang="pt-BR" b="1" dirty="0"/>
        </a:p>
      </dgm:t>
    </dgm:pt>
    <dgm:pt modelId="{1E76E2B5-21B8-42F4-9667-E7D6600295F2}" type="parTrans" cxnId="{59506687-2B89-4B69-A338-F4ABEA2B399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90D19541-47F4-4797-A1A1-6E5AE846C4AA}" type="sibTrans" cxnId="{59506687-2B89-4B69-A338-F4ABEA2B399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23BE8CF5-9999-4E1D-AC85-91CD740790EE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Equilibrar </a:t>
          </a:r>
          <a:r>
            <a:rPr lang="pt-BR" b="1" dirty="0" smtClean="0"/>
            <a:t>demandas do trabalho e habilidades com as qualificações dos empregados </a:t>
          </a:r>
        </a:p>
      </dgm:t>
    </dgm:pt>
    <dgm:pt modelId="{9411D1C1-6BDC-4DD2-8239-D395C1C7F4C3}" type="parTrans" cxnId="{D2DCEEB4-21D1-461F-8FD0-277284ED0A20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C0434D30-1A10-4C65-844F-EFDBEDAA16B3}" type="sibTrans" cxnId="{D2DCEEB4-21D1-461F-8FD0-277284ED0A20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39649545-3EF0-4E19-B615-7513F3B42369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Dimensionar </a:t>
          </a:r>
          <a:r>
            <a:rPr lang="pt-BR" b="1" dirty="0" smtClean="0"/>
            <a:t>demandas do trabalho e apoio social de colegas e chefes</a:t>
          </a:r>
        </a:p>
      </dgm:t>
    </dgm:pt>
    <dgm:pt modelId="{0B18FCC7-B518-4358-90C6-569594AAD589}" type="parTrans" cxnId="{6B5DCA3E-73DD-4F66-8509-931063C2D211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8C5FE667-FD50-4AB0-9F47-0A36FC0CC521}" type="sibTrans" cxnId="{6B5DCA3E-73DD-4F66-8509-931063C2D211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0B9BCDA5-404C-4AB2-885D-24FBB1A86E89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Alinhar </a:t>
          </a:r>
          <a:r>
            <a:rPr lang="pt-BR" b="1" dirty="0" smtClean="0"/>
            <a:t>demandas do trabalho e capacidade de controle sobre o próprio trabalho</a:t>
          </a:r>
        </a:p>
      </dgm:t>
    </dgm:pt>
    <dgm:pt modelId="{2B951EA2-2F90-4156-BE12-497782429B61}" type="parTrans" cxnId="{13330BC6-0B81-49F0-A0E3-71B732A9AA34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4A24D3F6-0A16-4916-8EAC-92FD8EB882B3}" type="sibTrans" cxnId="{13330BC6-0B81-49F0-A0E3-71B732A9AA34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FABB3F85-D39C-4492-8965-19CB11D9D87F}" type="pres">
      <dgm:prSet presAssocID="{15A73505-DC90-40A5-BB7F-57BB21A4996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F44D8C5-8B24-4ADF-B741-6D08583A692B}" type="pres">
      <dgm:prSet presAssocID="{991DB654-3AAE-4FEC-8AF2-BB5F2B38AB43}" presName="centerShape" presStyleLbl="node0" presStyleIdx="0" presStyleCnt="1"/>
      <dgm:spPr/>
      <dgm:t>
        <a:bodyPr/>
        <a:lstStyle/>
        <a:p>
          <a:endParaRPr lang="pt-BR"/>
        </a:p>
      </dgm:t>
    </dgm:pt>
    <dgm:pt modelId="{64E0032E-A73C-4C71-BA8B-A78EDC6B2E36}" type="pres">
      <dgm:prSet presAssocID="{1E76E2B5-21B8-42F4-9667-E7D6600295F2}" presName="parTrans" presStyleLbl="bgSibTrans2D1" presStyleIdx="0" presStyleCnt="4"/>
      <dgm:spPr/>
      <dgm:t>
        <a:bodyPr/>
        <a:lstStyle/>
        <a:p>
          <a:endParaRPr lang="pt-BR"/>
        </a:p>
      </dgm:t>
    </dgm:pt>
    <dgm:pt modelId="{B2C80DB5-07B3-401F-B5EE-7E867FD866E1}" type="pres">
      <dgm:prSet presAssocID="{E2A144DD-B04F-4A20-99B6-32B77466F9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036998-619A-4E91-A078-48EBFC1DC055}" type="pres">
      <dgm:prSet presAssocID="{9411D1C1-6BDC-4DD2-8239-D395C1C7F4C3}" presName="parTrans" presStyleLbl="bgSibTrans2D1" presStyleIdx="1" presStyleCnt="4"/>
      <dgm:spPr/>
      <dgm:t>
        <a:bodyPr/>
        <a:lstStyle/>
        <a:p>
          <a:endParaRPr lang="pt-BR"/>
        </a:p>
      </dgm:t>
    </dgm:pt>
    <dgm:pt modelId="{5ACADD67-1724-421F-B02E-89AE529E76C8}" type="pres">
      <dgm:prSet presAssocID="{23BE8CF5-9999-4E1D-AC85-91CD740790E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AEA5DA-FCDD-4067-B9F8-AF520B77339F}" type="pres">
      <dgm:prSet presAssocID="{0B18FCC7-B518-4358-90C6-569594AAD589}" presName="parTrans" presStyleLbl="bgSibTrans2D1" presStyleIdx="2" presStyleCnt="4"/>
      <dgm:spPr/>
      <dgm:t>
        <a:bodyPr/>
        <a:lstStyle/>
        <a:p>
          <a:endParaRPr lang="pt-BR"/>
        </a:p>
      </dgm:t>
    </dgm:pt>
    <dgm:pt modelId="{1792DF95-1F6E-4745-9DFE-D3E70AA417CF}" type="pres">
      <dgm:prSet presAssocID="{39649545-3EF0-4E19-B615-7513F3B4236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3FA1E9-B2DC-463E-BBE6-1082785E1324}" type="pres">
      <dgm:prSet presAssocID="{2B951EA2-2F90-4156-BE12-497782429B61}" presName="parTrans" presStyleLbl="bgSibTrans2D1" presStyleIdx="3" presStyleCnt="4"/>
      <dgm:spPr/>
      <dgm:t>
        <a:bodyPr/>
        <a:lstStyle/>
        <a:p>
          <a:endParaRPr lang="pt-BR"/>
        </a:p>
      </dgm:t>
    </dgm:pt>
    <dgm:pt modelId="{5C474EA1-C607-4ACE-8F64-E9AA92EB0AC3}" type="pres">
      <dgm:prSet presAssocID="{0B9BCDA5-404C-4AB2-885D-24FBB1A86E8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91974B7-D341-44C9-BB53-7578446AA8DD}" type="presOf" srcId="{E2A144DD-B04F-4A20-99B6-32B77466F93E}" destId="{B2C80DB5-07B3-401F-B5EE-7E867FD866E1}" srcOrd="0" destOrd="0" presId="urn:microsoft.com/office/officeart/2005/8/layout/radial4"/>
    <dgm:cxn modelId="{575E7115-C2BC-4F2D-93E7-F2436DD0B822}" type="presOf" srcId="{15A73505-DC90-40A5-BB7F-57BB21A4996F}" destId="{FABB3F85-D39C-4492-8965-19CB11D9D87F}" srcOrd="0" destOrd="0" presId="urn:microsoft.com/office/officeart/2005/8/layout/radial4"/>
    <dgm:cxn modelId="{6B5DCA3E-73DD-4F66-8509-931063C2D211}" srcId="{991DB654-3AAE-4FEC-8AF2-BB5F2B38AB43}" destId="{39649545-3EF0-4E19-B615-7513F3B42369}" srcOrd="2" destOrd="0" parTransId="{0B18FCC7-B518-4358-90C6-569594AAD589}" sibTransId="{8C5FE667-FD50-4AB0-9F47-0A36FC0CC521}"/>
    <dgm:cxn modelId="{663CB99C-BF09-43D1-BD59-F77639AFF5CA}" type="presOf" srcId="{9411D1C1-6BDC-4DD2-8239-D395C1C7F4C3}" destId="{5A036998-619A-4E91-A078-48EBFC1DC055}" srcOrd="0" destOrd="0" presId="urn:microsoft.com/office/officeart/2005/8/layout/radial4"/>
    <dgm:cxn modelId="{59506687-2B89-4B69-A338-F4ABEA2B3995}" srcId="{991DB654-3AAE-4FEC-8AF2-BB5F2B38AB43}" destId="{E2A144DD-B04F-4A20-99B6-32B77466F93E}" srcOrd="0" destOrd="0" parTransId="{1E76E2B5-21B8-42F4-9667-E7D6600295F2}" sibTransId="{90D19541-47F4-4797-A1A1-6E5AE846C4AA}"/>
    <dgm:cxn modelId="{13330BC6-0B81-49F0-A0E3-71B732A9AA34}" srcId="{991DB654-3AAE-4FEC-8AF2-BB5F2B38AB43}" destId="{0B9BCDA5-404C-4AB2-885D-24FBB1A86E89}" srcOrd="3" destOrd="0" parTransId="{2B951EA2-2F90-4156-BE12-497782429B61}" sibTransId="{4A24D3F6-0A16-4916-8EAC-92FD8EB882B3}"/>
    <dgm:cxn modelId="{5F2C77A6-D5A1-4A38-BFF7-F9727ED3861A}" type="presOf" srcId="{1E76E2B5-21B8-42F4-9667-E7D6600295F2}" destId="{64E0032E-A73C-4C71-BA8B-A78EDC6B2E36}" srcOrd="0" destOrd="0" presId="urn:microsoft.com/office/officeart/2005/8/layout/radial4"/>
    <dgm:cxn modelId="{60C57E80-FD13-4FA1-98AD-6CC5B287B946}" type="presOf" srcId="{991DB654-3AAE-4FEC-8AF2-BB5F2B38AB43}" destId="{1F44D8C5-8B24-4ADF-B741-6D08583A692B}" srcOrd="0" destOrd="0" presId="urn:microsoft.com/office/officeart/2005/8/layout/radial4"/>
    <dgm:cxn modelId="{D2DCEEB4-21D1-461F-8FD0-277284ED0A20}" srcId="{991DB654-3AAE-4FEC-8AF2-BB5F2B38AB43}" destId="{23BE8CF5-9999-4E1D-AC85-91CD740790EE}" srcOrd="1" destOrd="0" parTransId="{9411D1C1-6BDC-4DD2-8239-D395C1C7F4C3}" sibTransId="{C0434D30-1A10-4C65-844F-EFDBEDAA16B3}"/>
    <dgm:cxn modelId="{C1546395-03F7-4045-BC3E-DBFAA38903A5}" type="presOf" srcId="{2B951EA2-2F90-4156-BE12-497782429B61}" destId="{113FA1E9-B2DC-463E-BBE6-1082785E1324}" srcOrd="0" destOrd="0" presId="urn:microsoft.com/office/officeart/2005/8/layout/radial4"/>
    <dgm:cxn modelId="{6A30722F-917D-40D8-B739-56FBAC529FD8}" type="presOf" srcId="{39649545-3EF0-4E19-B615-7513F3B42369}" destId="{1792DF95-1F6E-4745-9DFE-D3E70AA417CF}" srcOrd="0" destOrd="0" presId="urn:microsoft.com/office/officeart/2005/8/layout/radial4"/>
    <dgm:cxn modelId="{4DC2D9E7-2AD6-4F8D-863E-73A0B2321B37}" srcId="{15A73505-DC90-40A5-BB7F-57BB21A4996F}" destId="{991DB654-3AAE-4FEC-8AF2-BB5F2B38AB43}" srcOrd="0" destOrd="0" parTransId="{9994C418-2BCA-4ABF-A7F5-A5F51D45E711}" sibTransId="{7736BD97-C353-4C07-8197-867A8E0F36F0}"/>
    <dgm:cxn modelId="{0B012FC4-E0B4-4DE4-A0E2-DC07CD31F5C8}" type="presOf" srcId="{0B18FCC7-B518-4358-90C6-569594AAD589}" destId="{DCAEA5DA-FCDD-4067-B9F8-AF520B77339F}" srcOrd="0" destOrd="0" presId="urn:microsoft.com/office/officeart/2005/8/layout/radial4"/>
    <dgm:cxn modelId="{DF981162-8D96-473D-AE6F-01FF1C63CE74}" type="presOf" srcId="{23BE8CF5-9999-4E1D-AC85-91CD740790EE}" destId="{5ACADD67-1724-421F-B02E-89AE529E76C8}" srcOrd="0" destOrd="0" presId="urn:microsoft.com/office/officeart/2005/8/layout/radial4"/>
    <dgm:cxn modelId="{3201C6C9-844D-4B4D-B634-8446907E7DE4}" type="presOf" srcId="{0B9BCDA5-404C-4AB2-885D-24FBB1A86E89}" destId="{5C474EA1-C607-4ACE-8F64-E9AA92EB0AC3}" srcOrd="0" destOrd="0" presId="urn:microsoft.com/office/officeart/2005/8/layout/radial4"/>
    <dgm:cxn modelId="{488827E3-E2DC-4B10-A498-A66EA33FD383}" type="presParOf" srcId="{FABB3F85-D39C-4492-8965-19CB11D9D87F}" destId="{1F44D8C5-8B24-4ADF-B741-6D08583A692B}" srcOrd="0" destOrd="0" presId="urn:microsoft.com/office/officeart/2005/8/layout/radial4"/>
    <dgm:cxn modelId="{270B9ECA-926B-436A-B702-75C89631D99C}" type="presParOf" srcId="{FABB3F85-D39C-4492-8965-19CB11D9D87F}" destId="{64E0032E-A73C-4C71-BA8B-A78EDC6B2E36}" srcOrd="1" destOrd="0" presId="urn:microsoft.com/office/officeart/2005/8/layout/radial4"/>
    <dgm:cxn modelId="{8D097442-1B10-4D97-AA36-4C0B8046610E}" type="presParOf" srcId="{FABB3F85-D39C-4492-8965-19CB11D9D87F}" destId="{B2C80DB5-07B3-401F-B5EE-7E867FD866E1}" srcOrd="2" destOrd="0" presId="urn:microsoft.com/office/officeart/2005/8/layout/radial4"/>
    <dgm:cxn modelId="{BB0439A3-0BA2-4CCC-9F2D-F9BDCD79FF3F}" type="presParOf" srcId="{FABB3F85-D39C-4492-8965-19CB11D9D87F}" destId="{5A036998-619A-4E91-A078-48EBFC1DC055}" srcOrd="3" destOrd="0" presId="urn:microsoft.com/office/officeart/2005/8/layout/radial4"/>
    <dgm:cxn modelId="{31C0DD88-4DA5-4015-9401-CEACF76D60C4}" type="presParOf" srcId="{FABB3F85-D39C-4492-8965-19CB11D9D87F}" destId="{5ACADD67-1724-421F-B02E-89AE529E76C8}" srcOrd="4" destOrd="0" presId="urn:microsoft.com/office/officeart/2005/8/layout/radial4"/>
    <dgm:cxn modelId="{0C8CFF9A-54CD-49AE-8AA4-9A85BDF99E74}" type="presParOf" srcId="{FABB3F85-D39C-4492-8965-19CB11D9D87F}" destId="{DCAEA5DA-FCDD-4067-B9F8-AF520B77339F}" srcOrd="5" destOrd="0" presId="urn:microsoft.com/office/officeart/2005/8/layout/radial4"/>
    <dgm:cxn modelId="{2FB64EA2-871F-4428-BCAE-D8BD355052BA}" type="presParOf" srcId="{FABB3F85-D39C-4492-8965-19CB11D9D87F}" destId="{1792DF95-1F6E-4745-9DFE-D3E70AA417CF}" srcOrd="6" destOrd="0" presId="urn:microsoft.com/office/officeart/2005/8/layout/radial4"/>
    <dgm:cxn modelId="{91EFB295-8C71-4FA3-BD91-1BD233C8F591}" type="presParOf" srcId="{FABB3F85-D39C-4492-8965-19CB11D9D87F}" destId="{113FA1E9-B2DC-463E-BBE6-1082785E1324}" srcOrd="7" destOrd="0" presId="urn:microsoft.com/office/officeart/2005/8/layout/radial4"/>
    <dgm:cxn modelId="{7E6B67EF-5C6A-479C-A9BB-870347D4E2D4}" type="presParOf" srcId="{FABB3F85-D39C-4492-8965-19CB11D9D87F}" destId="{5C474EA1-C607-4ACE-8F64-E9AA92EB0AC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F69D0-C18D-4931-BA7A-BD86D9736314}">
      <dsp:nvSpPr>
        <dsp:cNvPr id="0" name=""/>
        <dsp:cNvSpPr/>
      </dsp:nvSpPr>
      <dsp:spPr>
        <a:xfrm rot="3430780">
          <a:off x="1348998" y="3512978"/>
          <a:ext cx="1665035" cy="21313"/>
        </a:xfrm>
        <a:custGeom>
          <a:avLst/>
          <a:gdLst/>
          <a:ahLst/>
          <a:cxnLst/>
          <a:rect l="0" t="0" r="0" b="0"/>
          <a:pathLst>
            <a:path>
              <a:moveTo>
                <a:pt x="0" y="10656"/>
              </a:moveTo>
              <a:lnTo>
                <a:pt x="1665035" y="1065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071C5C-B54F-4BDA-A5BF-5F8CBC570AC1}">
      <dsp:nvSpPr>
        <dsp:cNvPr id="0" name=""/>
        <dsp:cNvSpPr/>
      </dsp:nvSpPr>
      <dsp:spPr>
        <a:xfrm rot="1622378">
          <a:off x="1794173" y="2877834"/>
          <a:ext cx="1004261" cy="21313"/>
        </a:xfrm>
        <a:custGeom>
          <a:avLst/>
          <a:gdLst/>
          <a:ahLst/>
          <a:cxnLst/>
          <a:rect l="0" t="0" r="0" b="0"/>
          <a:pathLst>
            <a:path>
              <a:moveTo>
                <a:pt x="0" y="10656"/>
              </a:moveTo>
              <a:lnTo>
                <a:pt x="1004261" y="1065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D3666A-6CC2-4367-A1D4-973F58D2FAEF}">
      <dsp:nvSpPr>
        <dsp:cNvPr id="0" name=""/>
        <dsp:cNvSpPr/>
      </dsp:nvSpPr>
      <dsp:spPr>
        <a:xfrm rot="44971">
          <a:off x="1849034" y="2487052"/>
          <a:ext cx="589994" cy="21313"/>
        </a:xfrm>
        <a:custGeom>
          <a:avLst/>
          <a:gdLst/>
          <a:ahLst/>
          <a:cxnLst/>
          <a:rect l="0" t="0" r="0" b="0"/>
          <a:pathLst>
            <a:path>
              <a:moveTo>
                <a:pt x="0" y="10656"/>
              </a:moveTo>
              <a:lnTo>
                <a:pt x="589994" y="1065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1A7E9-75EC-4FEA-AC8B-F44FAF188EDE}">
      <dsp:nvSpPr>
        <dsp:cNvPr id="0" name=""/>
        <dsp:cNvSpPr/>
      </dsp:nvSpPr>
      <dsp:spPr>
        <a:xfrm rot="20239022">
          <a:off x="1787979" y="2034462"/>
          <a:ext cx="1579390" cy="21313"/>
        </a:xfrm>
        <a:custGeom>
          <a:avLst/>
          <a:gdLst/>
          <a:ahLst/>
          <a:cxnLst/>
          <a:rect l="0" t="0" r="0" b="0"/>
          <a:pathLst>
            <a:path>
              <a:moveTo>
                <a:pt x="0" y="10656"/>
              </a:moveTo>
              <a:lnTo>
                <a:pt x="1579390" y="1065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7C632-A124-4B30-9C9D-DACAFB53F402}">
      <dsp:nvSpPr>
        <dsp:cNvPr id="0" name=""/>
        <dsp:cNvSpPr/>
      </dsp:nvSpPr>
      <dsp:spPr>
        <a:xfrm rot="18237301">
          <a:off x="1375560" y="1459912"/>
          <a:ext cx="1650121" cy="21313"/>
        </a:xfrm>
        <a:custGeom>
          <a:avLst/>
          <a:gdLst/>
          <a:ahLst/>
          <a:cxnLst/>
          <a:rect l="0" t="0" r="0" b="0"/>
          <a:pathLst>
            <a:path>
              <a:moveTo>
                <a:pt x="0" y="10656"/>
              </a:moveTo>
              <a:lnTo>
                <a:pt x="1650121" y="1065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91F4C8-C51B-4E49-B07A-DC73510712C7}">
      <dsp:nvSpPr>
        <dsp:cNvPr id="0" name=""/>
        <dsp:cNvSpPr/>
      </dsp:nvSpPr>
      <dsp:spPr>
        <a:xfrm>
          <a:off x="341671" y="811782"/>
          <a:ext cx="2345705" cy="33553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0B784-4979-41FE-9C11-EB3481A65C88}">
      <dsp:nvSpPr>
        <dsp:cNvPr id="0" name=""/>
        <dsp:cNvSpPr/>
      </dsp:nvSpPr>
      <dsp:spPr>
        <a:xfrm>
          <a:off x="1399956" y="-178648"/>
          <a:ext cx="3165851" cy="97500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u="none" kern="1200" smtClean="0">
              <a:solidFill>
                <a:schemeClr val="bg1"/>
              </a:solidFill>
              <a:effectLst/>
            </a:rPr>
            <a:t>Sobrevivência humana</a:t>
          </a:r>
          <a:endParaRPr lang="pt-BR" sz="1800" b="1" u="none" kern="1200" dirty="0">
            <a:solidFill>
              <a:schemeClr val="bg1"/>
            </a:solidFill>
            <a:effectLst/>
          </a:endParaRPr>
        </a:p>
      </dsp:txBody>
      <dsp:txXfrm>
        <a:off x="1863584" y="-35862"/>
        <a:ext cx="2238595" cy="689434"/>
      </dsp:txXfrm>
    </dsp:sp>
    <dsp:sp modelId="{ACD3CD44-0646-4C7D-8BB4-03D3BE3F823F}">
      <dsp:nvSpPr>
        <dsp:cNvPr id="0" name=""/>
        <dsp:cNvSpPr/>
      </dsp:nvSpPr>
      <dsp:spPr>
        <a:xfrm>
          <a:off x="2907751" y="786910"/>
          <a:ext cx="2692263" cy="111524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u="none" kern="1200" smtClean="0">
              <a:solidFill>
                <a:schemeClr val="bg1"/>
              </a:solidFill>
              <a:effectLst/>
            </a:rPr>
            <a:t>Ambiente e cultura</a:t>
          </a:r>
          <a:endParaRPr lang="pt-BR" sz="2000" b="1" u="none" kern="1200" dirty="0">
            <a:solidFill>
              <a:schemeClr val="bg1"/>
            </a:solidFill>
            <a:effectLst/>
          </a:endParaRPr>
        </a:p>
      </dsp:txBody>
      <dsp:txXfrm>
        <a:off x="3302024" y="950233"/>
        <a:ext cx="1903717" cy="788596"/>
      </dsp:txXfrm>
    </dsp:sp>
    <dsp:sp modelId="{FE341B27-3E6E-442E-BE61-14F03431E9CC}">
      <dsp:nvSpPr>
        <dsp:cNvPr id="0" name=""/>
        <dsp:cNvSpPr/>
      </dsp:nvSpPr>
      <dsp:spPr>
        <a:xfrm>
          <a:off x="2437558" y="1966683"/>
          <a:ext cx="3478442" cy="111523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u="none" kern="1200" smtClean="0">
              <a:solidFill>
                <a:schemeClr val="bg1"/>
              </a:solidFill>
              <a:effectLst/>
            </a:rPr>
            <a:t>Interesses próprios</a:t>
          </a:r>
          <a:endParaRPr lang="pt-BR" sz="2000" b="1" u="none" kern="1200" dirty="0">
            <a:solidFill>
              <a:schemeClr val="bg1"/>
            </a:solidFill>
            <a:effectLst/>
          </a:endParaRPr>
        </a:p>
      </dsp:txBody>
      <dsp:txXfrm>
        <a:off x="2946964" y="2130006"/>
        <a:ext cx="2459630" cy="788590"/>
      </dsp:txXfrm>
    </dsp:sp>
    <dsp:sp modelId="{852E6664-9BEA-44BD-B7B9-57D9A02D2D13}">
      <dsp:nvSpPr>
        <dsp:cNvPr id="0" name=""/>
        <dsp:cNvSpPr/>
      </dsp:nvSpPr>
      <dsp:spPr>
        <a:xfrm>
          <a:off x="997386" y="3084072"/>
          <a:ext cx="5379669" cy="102867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u="none" kern="1200" smtClean="0">
              <a:solidFill>
                <a:schemeClr val="bg1"/>
              </a:solidFill>
              <a:effectLst/>
            </a:rPr>
            <a:t>Pressões sociais e organizacionais</a:t>
          </a:r>
          <a:endParaRPr lang="pt-BR" sz="2000" b="1" u="none" kern="1200" dirty="0">
            <a:solidFill>
              <a:schemeClr val="bg1"/>
            </a:solidFill>
            <a:effectLst/>
          </a:endParaRPr>
        </a:p>
      </dsp:txBody>
      <dsp:txXfrm>
        <a:off x="1785220" y="3234719"/>
        <a:ext cx="3804001" cy="727385"/>
      </dsp:txXfrm>
    </dsp:sp>
    <dsp:sp modelId="{64F63E30-2127-4CB3-9266-7E7A30E4E759}">
      <dsp:nvSpPr>
        <dsp:cNvPr id="0" name=""/>
        <dsp:cNvSpPr/>
      </dsp:nvSpPr>
      <dsp:spPr>
        <a:xfrm>
          <a:off x="240047" y="4220657"/>
          <a:ext cx="5361770" cy="89887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u="none" kern="1200" smtClean="0">
              <a:solidFill>
                <a:schemeClr val="bg1"/>
              </a:solidFill>
              <a:effectLst/>
            </a:rPr>
            <a:t>Sonhos e vontades</a:t>
          </a:r>
          <a:endParaRPr lang="pt-BR" sz="2000" b="1" u="none" kern="1200" dirty="0">
            <a:solidFill>
              <a:schemeClr val="bg1"/>
            </a:solidFill>
            <a:effectLst/>
          </a:endParaRPr>
        </a:p>
      </dsp:txBody>
      <dsp:txXfrm>
        <a:off x="1025260" y="4352293"/>
        <a:ext cx="3791344" cy="6355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C382D-141E-4DB4-83CA-E4D4F234425D}">
      <dsp:nvSpPr>
        <dsp:cNvPr id="0" name=""/>
        <dsp:cNvSpPr/>
      </dsp:nvSpPr>
      <dsp:spPr>
        <a:xfrm>
          <a:off x="0" y="246340"/>
          <a:ext cx="4838937" cy="483893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A159F01-957A-4EAC-BC91-FBC001BD64F7}">
      <dsp:nvSpPr>
        <dsp:cNvPr id="0" name=""/>
        <dsp:cNvSpPr/>
      </dsp:nvSpPr>
      <dsp:spPr>
        <a:xfrm>
          <a:off x="2419468" y="246340"/>
          <a:ext cx="5645427" cy="4838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0" kern="1200" dirty="0" smtClean="0">
              <a:solidFill>
                <a:srgbClr val="990033"/>
              </a:solidFill>
              <a:effectLst/>
              <a:latin typeface="Bauhaus 93" pitchFamily="82" charset="0"/>
              <a:ea typeface="Batang" pitchFamily="18" charset="-127"/>
            </a:rPr>
            <a:t>Trabalho Saudável </a:t>
          </a:r>
          <a:endParaRPr lang="pt-BR" sz="2400" b="0" kern="1200" dirty="0">
            <a:solidFill>
              <a:srgbClr val="990033"/>
            </a:solidFill>
            <a:effectLst/>
            <a:latin typeface="Bauhaus 93" pitchFamily="82" charset="0"/>
            <a:ea typeface="Batang" pitchFamily="18" charset="-127"/>
          </a:endParaRPr>
        </a:p>
      </dsp:txBody>
      <dsp:txXfrm>
        <a:off x="2419468" y="246340"/>
        <a:ext cx="5645427" cy="1028274"/>
      </dsp:txXfrm>
    </dsp:sp>
    <dsp:sp modelId="{9626A06A-15CE-4B4A-8AF7-BA8BF1703797}">
      <dsp:nvSpPr>
        <dsp:cNvPr id="0" name=""/>
        <dsp:cNvSpPr/>
      </dsp:nvSpPr>
      <dsp:spPr>
        <a:xfrm>
          <a:off x="635110" y="1274614"/>
          <a:ext cx="3568716" cy="356871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28000">
              <a:schemeClr val="accent3">
                <a:hueOff val="3811474"/>
                <a:satOff val="828"/>
                <a:lumOff val="-1177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3811474"/>
                <a:satOff val="828"/>
                <a:lumOff val="-1177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2FF6C6C-5D7A-4DB3-93A6-560EF6BED824}">
      <dsp:nvSpPr>
        <dsp:cNvPr id="0" name=""/>
        <dsp:cNvSpPr/>
      </dsp:nvSpPr>
      <dsp:spPr>
        <a:xfrm>
          <a:off x="2419468" y="1274614"/>
          <a:ext cx="5645427" cy="356871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811474"/>
              <a:satOff val="828"/>
              <a:lumOff val="-1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0" kern="1200" dirty="0" smtClean="0">
              <a:solidFill>
                <a:srgbClr val="990033"/>
              </a:solidFill>
              <a:effectLst/>
              <a:latin typeface="Bauhaus 93" pitchFamily="82" charset="0"/>
              <a:ea typeface="Batang" pitchFamily="18" charset="-127"/>
            </a:rPr>
            <a:t>Gerenciamento do Clima Organizacional</a:t>
          </a:r>
        </a:p>
      </dsp:txBody>
      <dsp:txXfrm>
        <a:off x="2419468" y="1274614"/>
        <a:ext cx="5645427" cy="1028274"/>
      </dsp:txXfrm>
    </dsp:sp>
    <dsp:sp modelId="{C6C61556-B013-40AA-A571-1251F19CB00A}">
      <dsp:nvSpPr>
        <dsp:cNvPr id="0" name=""/>
        <dsp:cNvSpPr/>
      </dsp:nvSpPr>
      <dsp:spPr>
        <a:xfrm>
          <a:off x="1270221" y="2302889"/>
          <a:ext cx="2298495" cy="229849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28000">
              <a:schemeClr val="accent3">
                <a:hueOff val="7622948"/>
                <a:satOff val="1656"/>
                <a:lumOff val="-235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7622948"/>
                <a:satOff val="1656"/>
                <a:lumOff val="-235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1A761FC-38E2-4A6D-97CA-4036ACDE9182}">
      <dsp:nvSpPr>
        <dsp:cNvPr id="0" name=""/>
        <dsp:cNvSpPr/>
      </dsp:nvSpPr>
      <dsp:spPr>
        <a:xfrm>
          <a:off x="2419468" y="2302889"/>
          <a:ext cx="5645427" cy="22984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622948"/>
              <a:satOff val="1656"/>
              <a:lumOff val="-23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0" kern="1200" dirty="0" smtClean="0">
              <a:solidFill>
                <a:srgbClr val="990033"/>
              </a:solidFill>
              <a:effectLst/>
              <a:latin typeface="Bauhaus 93" pitchFamily="82" charset="0"/>
              <a:ea typeface="Batang" pitchFamily="18" charset="-127"/>
            </a:rPr>
            <a:t>Balanço dos Indicadores de QVT</a:t>
          </a:r>
        </a:p>
      </dsp:txBody>
      <dsp:txXfrm>
        <a:off x="2419468" y="2302889"/>
        <a:ext cx="5645427" cy="1028274"/>
      </dsp:txXfrm>
    </dsp:sp>
    <dsp:sp modelId="{9F3BB3DF-2B9C-4D1E-B51E-10153A5246BC}">
      <dsp:nvSpPr>
        <dsp:cNvPr id="0" name=""/>
        <dsp:cNvSpPr/>
      </dsp:nvSpPr>
      <dsp:spPr>
        <a:xfrm>
          <a:off x="1905331" y="3331163"/>
          <a:ext cx="1028274" cy="102827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28000">
              <a:schemeClr val="accent3">
                <a:hueOff val="11434421"/>
                <a:satOff val="2484"/>
                <a:lumOff val="-353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11434421"/>
                <a:satOff val="2484"/>
                <a:lumOff val="-353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7C9A9D1-75C6-40A7-9685-A4D00D6B01A6}">
      <dsp:nvSpPr>
        <dsp:cNvPr id="0" name=""/>
        <dsp:cNvSpPr/>
      </dsp:nvSpPr>
      <dsp:spPr>
        <a:xfrm>
          <a:off x="2419468" y="3331163"/>
          <a:ext cx="5645427" cy="10282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434421"/>
              <a:satOff val="2484"/>
              <a:lumOff val="-35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0" kern="1200" dirty="0" smtClean="0">
              <a:solidFill>
                <a:srgbClr val="990033"/>
              </a:solidFill>
              <a:effectLst/>
              <a:latin typeface="Bauhaus 93" pitchFamily="82" charset="0"/>
              <a:ea typeface="Batang" pitchFamily="18" charset="-127"/>
            </a:rPr>
            <a:t>FIB e PIB integrados</a:t>
          </a:r>
        </a:p>
      </dsp:txBody>
      <dsp:txXfrm>
        <a:off x="2419468" y="3331163"/>
        <a:ext cx="5645427" cy="10282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7D81E-E725-4AD2-A1AF-FF2BC93F8E2A}" type="datetimeFigureOut">
              <a:rPr lang="pt-BR" smtClean="0"/>
              <a:t>21/09/2020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6DD34-3B6D-42A8-B8FF-068BC505C0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38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FD9CDF-3BFF-4DA1-B76F-1E823E502C4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7888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64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E9EBF-7296-4816-8A71-3AAC78DA2F0B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3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FB646BB-1757-45CE-BBE2-2292AD513CB3}" type="slidenum">
              <a:rPr lang="pt-BR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27</a:t>
            </a:fld>
            <a:endParaRPr lang="pt-BR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1184861" y="762266"/>
            <a:ext cx="4741083" cy="38148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endParaRPr lang="pt-BR" sz="3000" b="1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/>
          </p:nvPr>
        </p:nvSpPr>
        <p:spPr>
          <a:xfrm>
            <a:off x="948217" y="4833013"/>
            <a:ext cx="5212727" cy="466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277" tIns="51138" rIns="102277" bIns="51138" anchor="ctr"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61284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153EA-7FF8-4831-9C6C-97766F827D58}" type="slidenum">
              <a:rPr lang="pt-BR" smtClean="0">
                <a:solidFill>
                  <a:prstClr val="black"/>
                </a:solidFill>
              </a:rPr>
              <a:pPr/>
              <a:t>32</a:t>
            </a:fld>
            <a:endParaRPr lang="pt-BR" smtClean="0">
              <a:solidFill>
                <a:prstClr val="black"/>
              </a:solidFill>
            </a:endParaRPr>
          </a:p>
        </p:txBody>
      </p:sp>
      <p:sp>
        <p:nvSpPr>
          <p:cNvPr id="96259" name="Text Box 2"/>
          <p:cNvSpPr txBox="1">
            <a:spLocks noChangeArrowheads="1"/>
          </p:cNvSpPr>
          <p:nvPr/>
        </p:nvSpPr>
        <p:spPr bwMode="auto">
          <a:xfrm>
            <a:off x="1184861" y="762266"/>
            <a:ext cx="4741083" cy="38148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/>
          <a:p>
            <a:pPr algn="ctr" eaLnBrk="0" hangingPunct="0"/>
            <a:endParaRPr lang="pt-BR" sz="2600" b="1">
              <a:solidFill>
                <a:prstClr val="black"/>
              </a:solidFill>
              <a:latin typeface="Bodoni MT" pitchFamily="18" charset="0"/>
            </a:endParaRP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body"/>
          </p:nvPr>
        </p:nvSpPr>
        <p:spPr>
          <a:xfrm>
            <a:off x="948217" y="4833013"/>
            <a:ext cx="5212727" cy="466598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7845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2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7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88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83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38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7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9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60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18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622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11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0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48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ergunta e Resposta Detalh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972800" cy="1143000"/>
          </a:xfrm>
        </p:spPr>
        <p:txBody>
          <a:bodyPr rtlCol="0" anchor="ctr"/>
          <a:lstStyle>
            <a:lvl1pPr algn="l" eaLnBrk="1" latinLnBrk="0" hangingPunct="1">
              <a:defRPr kumimoji="0" lang="pt-BR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25" name="Rectangle 13"/>
          <p:cNvSpPr>
            <a:spLocks noGrp="1"/>
          </p:cNvSpPr>
          <p:nvPr>
            <p:ph type="body" sz="quarter" idx="14"/>
          </p:nvPr>
        </p:nvSpPr>
        <p:spPr>
          <a:xfrm>
            <a:off x="304800" y="1676400"/>
            <a:ext cx="10972800" cy="1143000"/>
          </a:xfrm>
        </p:spPr>
        <p:txBody>
          <a:bodyPr rtlCol="0" anchor="ctr"/>
          <a:lstStyle>
            <a:lvl1pPr algn="ctr" eaLnBrk="1" latinLnBrk="0" hangingPunct="1">
              <a:buFontTx/>
              <a:buNone/>
              <a:defRPr kumimoji="0" lang="pt-BR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2" name="Rectangle 9"/>
          <p:cNvSpPr>
            <a:spLocks noGrp="1"/>
          </p:cNvSpPr>
          <p:nvPr>
            <p:ph type="body" sz="quarter" idx="15"/>
          </p:nvPr>
        </p:nvSpPr>
        <p:spPr>
          <a:xfrm>
            <a:off x="2438400" y="3124200"/>
            <a:ext cx="6807200" cy="1981200"/>
          </a:xfrm>
        </p:spPr>
        <p:txBody>
          <a:bodyPr/>
          <a:lstStyle>
            <a:lvl1pPr algn="ctr" eaLnBrk="1" latinLnBrk="0" hangingPunct="1">
              <a:buFontTx/>
              <a:buNone/>
              <a:defRPr kumimoji="0" lang="pt-BR" i="1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pt-BR"/>
            </a:lvl1pPr>
            <a:extLst/>
          </a:lstStyle>
          <a:p>
            <a:pPr>
              <a:defRPr/>
            </a:pPr>
            <a:fld id="{08EC000C-0AD0-48EC-A5DC-8B7EAD7AACD7}" type="datetimeFigureOut">
              <a:rPr>
                <a:solidFill>
                  <a:srgbClr val="292934">
                    <a:lumMod val="50000"/>
                    <a:lumOff val="50000"/>
                  </a:srgbClr>
                </a:solidFill>
              </a:rPr>
              <a:pPr>
                <a:defRPr/>
              </a:pPr>
              <a:t>21/09/2020</a:t>
            </a:fld>
            <a:endParaRPr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Rectangle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8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CAFA70-7BDA-4634-B7BF-3552C108765D}" type="slidenum">
              <a:rPr>
                <a:solidFill>
                  <a:srgbClr val="292934">
                    <a:lumMod val="50000"/>
                    <a:lumOff val="50000"/>
                  </a:srgbClr>
                </a:solidFill>
              </a:rPr>
              <a:pPr>
                <a:defRPr/>
              </a:pPr>
              <a:t>‹nº›</a:t>
            </a:fld>
            <a:endParaRPr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11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7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08F8085-90DC-4F60-A1DF-60013C01B03D}" type="datetimeFigureOut">
              <a:rPr lang="pt-BR"/>
              <a:pPr>
                <a:defRPr/>
              </a:pPr>
              <a:t>21/09/2020</a:t>
            </a:fld>
            <a:endParaRPr lang="pt-BR"/>
          </a:p>
        </p:txBody>
      </p:sp>
      <p:sp>
        <p:nvSpPr>
          <p:cNvPr id="10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>
              <a:solidFill>
                <a:srgbClr val="EBDDC3"/>
              </a:solidFill>
            </a:endParaRPr>
          </a:p>
        </p:txBody>
      </p:sp>
      <p:sp>
        <p:nvSpPr>
          <p:cNvPr id="11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9CC38C-3718-4EB1-BA93-201B7FEEE647}" type="slidenum">
              <a:rPr lang="pt-BR" altLang="pt-BR">
                <a:solidFill>
                  <a:srgbClr val="EBDDC3"/>
                </a:solidFill>
              </a:rPr>
              <a:pPr/>
              <a:t>‹nº›</a:t>
            </a:fld>
            <a:endParaRPr lang="pt-BR" altLang="pt-BR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78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879F3-D879-49FA-B95B-6C03CE2928A1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21/09/2020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1703D-1677-49AF-9E0A-5448701107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1323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7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07A81-E938-4551-B0C2-6324BF5AA548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21/09/2020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E560538B-5624-4BCD-87FD-FE12919D96BB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62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A59418D-C824-48FD-8A3A-23DC14659680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21/09/2020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072542-FD46-4908-8731-A71EE042996A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7" name="Espaço Reservado para Rodapé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96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DA1BCB-A3F0-413F-B051-7978C34768A4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21/09/2020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Número de Slide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590F06-0441-479D-B261-A10735A7A31D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78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C6137-8E63-4005-ABAE-F66270F583EF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21/09/2020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2361A-4B7A-41B1-8C99-540849F1F5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275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4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685E4-17C5-4B9A-B3FD-6978CEE9A01D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21/09/2020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7C3C50-3421-4711-8CD6-8F523810E269}" type="slidenum">
              <a:rPr lang="pt-BR" altLang="pt-BR">
                <a:solidFill>
                  <a:srgbClr val="775F55"/>
                </a:solidFill>
              </a:rPr>
              <a:pPr/>
              <a:t>‹nº›</a:t>
            </a:fld>
            <a:endParaRPr lang="pt-BR" alt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48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81F07-DB66-490B-A2FB-AA86D8B8310D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21/09/2020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90F2F-8678-4EFA-BDED-720A3204D0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4394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9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123B305-63DF-41A4-BC6C-E2067344E213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21/09/2020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10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/>
          <a:lstStyle>
            <a:lvl1pPr>
              <a:defRPr sz="2800"/>
            </a:lvl1pPr>
          </a:lstStyle>
          <a:p>
            <a:fld id="{D376B14E-D49F-4409-9D20-2075F309C313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11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83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0D212-CD1C-4E25-9E6E-ECBC87BABDD7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21/09/2020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833E0-6153-479F-B724-F07C3AC702A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4680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B6763-69AB-40CF-BD67-46708002FA2A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21/09/2020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fld id="{5CDC701A-A075-4689-880A-42DF982300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3537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39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386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53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22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6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6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73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4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57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29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90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6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55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9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5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3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0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3000" b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2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F1E612-FC75-4D3E-98ED-1F369E7370D7}" type="datetimeFigureOut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21/09/2020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0E14DB-83A3-4AAA-9CBD-184A75DEE3B4}" type="slidenum">
              <a:rPr lang="pt-BR" smtClean="0">
                <a:solidFill>
                  <a:srgbClr val="292934">
                    <a:lumMod val="50000"/>
                    <a:lumOff val="50000"/>
                  </a:srgbClr>
                </a:solidFill>
              </a:rPr>
              <a:pPr/>
              <a:t>‹nº›</a:t>
            </a:fld>
            <a:endParaRPr lang="pt-BR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0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  <a:endParaRPr lang="en-US" altLang="pt-BR" smtClean="0"/>
          </a:p>
        </p:txBody>
      </p:sp>
      <p:sp>
        <p:nvSpPr>
          <p:cNvPr id="1027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1BA3166-E293-4513-AA22-18FCF03D961E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21/09/2020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7" name="Retângulo 6"/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D6320-DBB4-4CB5-B620-5BB54EFE915E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1662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3000" b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96AEA-8D32-44C8-AEC8-2D3F589E0A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21/09/2020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4A04-E427-4B29-9123-A571217883F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3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bcdn-sphotos-d-a.akamaihd.net/hphotos-ak-ash4/253152_345350562222336_1748056518_n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images.google.com.br/imgres?imgurl=http://kuryusthelord.files.wordpress.com/2009/07/sucesso.jpg&amp;imgrefurl=http://kuryusthelord.wordpress.com/2009/07/27/fatores-que-determinam-o-sucesso/&amp;usg=__3UyTkIBCnhEFUbMmmi-Sg_3MRCM=&amp;h=403&amp;w=331&amp;sz=39&amp;hl=pt-BR&amp;start=1&amp;sig2=Sic3kr83PmWz8YQptsQ2vQ&amp;um=1&amp;itbs=1&amp;tbnid=xsdn7EA6IoLCkM:&amp;tbnh=124&amp;tbnw=102&amp;prev=/images?q=sucesso&amp;um=1&amp;hl=pt-BR&amp;sa=N&amp;rlz=1T4SKPB_pt-BRBR368BR370&amp;tbs=isch:1&amp;ei=6FLbS5GcKcL6lwfpweCbCw" TargetMode="External"/><Relationship Id="rId7" Type="http://schemas.openxmlformats.org/officeDocument/2006/relationships/hyperlink" Target="http://images.google.com.br/imgres?imgurl=http://pensarseixal.files.wordpress.com/2009/02/o-grito.jpg&amp;imgrefurl=http://pensarseixal.wordpress.com/2009/02/27/o-desespero/&amp;usg=__2LdxXAL8K2t0AsgvDPO97oZqSIc=&amp;h=554&amp;w=418&amp;sz=53&amp;hl=pt-BR&amp;start=1&amp;sig2=XKA_qj6uDtfJSwhiPZa56Q&amp;um=1&amp;itbs=1&amp;tbnid=wYkCXtlS2cvCTM:&amp;tbnh=133&amp;tbnw=100&amp;prev=/images?q=o+grito&amp;um=1&amp;hl=pt-BR&amp;sa=N&amp;rlz=1T4SKPB_pt-BRBR368BR370&amp;tbs=isch:1&amp;ei=j1LbS-GqPMT_lgfju8mjA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jpeg"/><Relationship Id="rId5" Type="http://schemas.openxmlformats.org/officeDocument/2006/relationships/hyperlink" Target="http://images.google.com.br/imgres?imgurl=http://meninalori.files.wordpress.com/2009/06/doutores-da-alegria02.jpg&amp;imgrefurl=http://meninalori.wordpress.com/2009/06/29/coragem-e-alegria/&amp;usg=__DTJ1uHjbIpRpqkVMdD2om9l8yrc=&amp;h=300&amp;w=309&amp;sz=23&amp;hl=pt-BR&amp;start=5&amp;sig2=3j_2Awz-UBOxy2mbnmxilg&amp;um=1&amp;itbs=1&amp;tbnid=xg8LSlsbH0yIEM:&amp;tbnh=114&amp;tbnw=117&amp;prev=/images?q=alegria&amp;um=1&amp;hl=pt-BR&amp;sa=N&amp;rlz=1T4SKPB_pt-BRBR368BR370&amp;tbs=isch:1&amp;ei=v1LbS4KON8HflgfqlrSjAg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penut.net/images/links/donkey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a.com.b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gP9IAMQ4n0&amp;t=394s" TargetMode="External"/><Relationship Id="rId2" Type="http://schemas.openxmlformats.org/officeDocument/2006/relationships/hyperlink" Target="https://www.youtube.com/watch?v=OxFuOT7TBOs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youtube.com/watch?v=sffX0YFK03E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w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12685" y="2080306"/>
            <a:ext cx="9144000" cy="2387600"/>
          </a:xfrm>
        </p:spPr>
        <p:txBody>
          <a:bodyPr/>
          <a:lstStyle/>
          <a:p>
            <a:r>
              <a:rPr lang="pt-BR" dirty="0" smtClean="0"/>
              <a:t>PSICOLOGIA DO TRABALHO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12685" y="4864781"/>
            <a:ext cx="9144000" cy="1655762"/>
          </a:xfrm>
        </p:spPr>
        <p:txBody>
          <a:bodyPr/>
          <a:lstStyle/>
          <a:p>
            <a:r>
              <a:rPr lang="pt-BR" dirty="0" smtClean="0"/>
              <a:t>Ms. Valmir </a:t>
            </a:r>
            <a:r>
              <a:rPr lang="pt-BR" dirty="0" err="1" smtClean="0"/>
              <a:t>Pasa</a:t>
            </a:r>
            <a:endParaRPr lang="pt-BR" dirty="0" smtClean="0"/>
          </a:p>
          <a:p>
            <a:r>
              <a:rPr lang="pt-BR" dirty="0" smtClean="0"/>
              <a:t>Aula </a:t>
            </a:r>
            <a:r>
              <a:rPr lang="pt-BR" dirty="0" smtClean="0"/>
              <a:t>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801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DSC03743 ganhar a vi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88640"/>
            <a:ext cx="6840760" cy="56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315716" y="6150359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292934"/>
                </a:solidFill>
              </a:rPr>
              <a:t>Fonte: </a:t>
            </a:r>
            <a:r>
              <a:rPr lang="pt-BR" u="sng" dirty="0">
                <a:solidFill>
                  <a:srgbClr val="292934"/>
                </a:solidFill>
                <a:hlinkClick r:id="rId3"/>
              </a:rPr>
              <a:t>https://fbcdn-sphotos-d-a.akamaihd.net/hphotos-ak-ash4/253152_345350562222336_1748056518_n.jpg</a:t>
            </a:r>
            <a:r>
              <a:rPr lang="pt-BR" dirty="0">
                <a:solidFill>
                  <a:srgbClr val="292934"/>
                </a:solidFill>
              </a:rPr>
              <a:t> </a:t>
            </a:r>
          </a:p>
          <a:p>
            <a:endParaRPr lang="pt-BR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9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81213" y="1844676"/>
            <a:ext cx="8001000" cy="4379913"/>
            <a:chOff x="285" y="672"/>
            <a:chExt cx="5040" cy="2759"/>
          </a:xfrm>
        </p:grpSpPr>
        <p:sp>
          <p:nvSpPr>
            <p:cNvPr id="1160195" name="Oval 3"/>
            <p:cNvSpPr>
              <a:spLocks noChangeArrowheads="1"/>
            </p:cNvSpPr>
            <p:nvPr/>
          </p:nvSpPr>
          <p:spPr bwMode="auto">
            <a:xfrm>
              <a:off x="2136" y="1752"/>
              <a:ext cx="1488" cy="52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pt-BR" sz="320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Pessoa</a:t>
              </a:r>
            </a:p>
          </p:txBody>
        </p:sp>
        <p:sp>
          <p:nvSpPr>
            <p:cNvPr id="1160196" name="Text Box 4"/>
            <p:cNvSpPr txBox="1">
              <a:spLocks noChangeArrowheads="1"/>
            </p:cNvSpPr>
            <p:nvPr/>
          </p:nvSpPr>
          <p:spPr bwMode="auto">
            <a:xfrm>
              <a:off x="2352" y="672"/>
              <a:ext cx="1324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4B4BFF"/>
                  </a:solidFill>
                  <a:latin typeface="Times New Roman" pitchFamily="18" charset="0"/>
                </a:rPr>
                <a:t>edifícios inteligentes</a:t>
              </a:r>
            </a:p>
          </p:txBody>
        </p:sp>
        <p:sp>
          <p:nvSpPr>
            <p:cNvPr id="1160197" name="Text Box 5"/>
            <p:cNvSpPr txBox="1">
              <a:spLocks noChangeArrowheads="1"/>
            </p:cNvSpPr>
            <p:nvPr/>
          </p:nvSpPr>
          <p:spPr bwMode="auto">
            <a:xfrm>
              <a:off x="4320" y="1467"/>
              <a:ext cx="1005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4B4BFF"/>
                  </a:solidFill>
                  <a:latin typeface="Times New Roman" pitchFamily="18" charset="0"/>
                </a:rPr>
                <a:t>chão de fábrica</a:t>
              </a:r>
            </a:p>
          </p:txBody>
        </p:sp>
        <p:sp>
          <p:nvSpPr>
            <p:cNvPr id="1160198" name="Text Box 6"/>
            <p:cNvSpPr txBox="1">
              <a:spLocks noChangeArrowheads="1"/>
            </p:cNvSpPr>
            <p:nvPr/>
          </p:nvSpPr>
          <p:spPr bwMode="auto">
            <a:xfrm>
              <a:off x="4220" y="2676"/>
              <a:ext cx="827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i="1">
                  <a:solidFill>
                    <a:srgbClr val="4B4BFF"/>
                  </a:solidFill>
                  <a:latin typeface="Times New Roman" pitchFamily="18" charset="0"/>
                </a:rPr>
                <a:t>teletrabalho</a:t>
              </a:r>
            </a:p>
          </p:txBody>
        </p:sp>
        <p:sp>
          <p:nvSpPr>
            <p:cNvPr id="1160199" name="Text Box 7"/>
            <p:cNvSpPr txBox="1">
              <a:spLocks noChangeArrowheads="1"/>
            </p:cNvSpPr>
            <p:nvPr/>
          </p:nvSpPr>
          <p:spPr bwMode="auto">
            <a:xfrm>
              <a:off x="2031" y="3024"/>
              <a:ext cx="1243" cy="40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4B4BFF"/>
                  </a:solidFill>
                  <a:latin typeface="Times New Roman" pitchFamily="18" charset="0"/>
                </a:rPr>
                <a:t>veículos terrestres, </a:t>
              </a:r>
            </a:p>
            <a:p>
              <a:pPr>
                <a:defRPr/>
              </a:pPr>
              <a:r>
                <a:rPr lang="pt-BR">
                  <a:solidFill>
                    <a:srgbClr val="4B4BFF"/>
                  </a:solidFill>
                  <a:latin typeface="Times New Roman" pitchFamily="18" charset="0"/>
                </a:rPr>
                <a:t>fluviais, aéreos</a:t>
              </a:r>
            </a:p>
          </p:txBody>
        </p:sp>
        <p:sp>
          <p:nvSpPr>
            <p:cNvPr id="1160200" name="Text Box 8"/>
            <p:cNvSpPr txBox="1">
              <a:spLocks noChangeArrowheads="1"/>
            </p:cNvSpPr>
            <p:nvPr/>
          </p:nvSpPr>
          <p:spPr bwMode="auto">
            <a:xfrm>
              <a:off x="285" y="2544"/>
              <a:ext cx="916" cy="40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4B4BFF"/>
                  </a:solidFill>
                  <a:latin typeface="Times New Roman" pitchFamily="18" charset="0"/>
                </a:rPr>
                <a:t>atividades de </a:t>
              </a:r>
            </a:p>
            <a:p>
              <a:pPr>
                <a:defRPr/>
              </a:pPr>
              <a:r>
                <a:rPr lang="pt-BR">
                  <a:solidFill>
                    <a:srgbClr val="4B4BFF"/>
                  </a:solidFill>
                  <a:latin typeface="Times New Roman" pitchFamily="18" charset="0"/>
                </a:rPr>
                <a:t>alto risco</a:t>
              </a:r>
            </a:p>
          </p:txBody>
        </p:sp>
        <p:sp>
          <p:nvSpPr>
            <p:cNvPr id="1160201" name="Text Box 9"/>
            <p:cNvSpPr txBox="1">
              <a:spLocks noChangeArrowheads="1"/>
            </p:cNvSpPr>
            <p:nvPr/>
          </p:nvSpPr>
          <p:spPr bwMode="auto">
            <a:xfrm>
              <a:off x="336" y="936"/>
              <a:ext cx="1195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dirty="0">
                  <a:solidFill>
                    <a:srgbClr val="4B4BFF"/>
                  </a:solidFill>
                  <a:latin typeface="Times New Roman" pitchFamily="18" charset="0"/>
                </a:rPr>
                <a:t>escritórios virtuais</a:t>
              </a:r>
            </a:p>
          </p:txBody>
        </p:sp>
        <p:sp>
          <p:nvSpPr>
            <p:cNvPr id="11275" name="Line 10"/>
            <p:cNvSpPr>
              <a:spLocks noChangeShapeType="1"/>
            </p:cNvSpPr>
            <p:nvPr/>
          </p:nvSpPr>
          <p:spPr bwMode="auto">
            <a:xfrm flipV="1">
              <a:off x="1488" y="2256"/>
              <a:ext cx="672" cy="38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>
                <a:solidFill>
                  <a:srgbClr val="292934"/>
                </a:solidFill>
              </a:endParaRPr>
            </a:p>
          </p:txBody>
        </p:sp>
        <p:sp>
          <p:nvSpPr>
            <p:cNvPr id="11276" name="Line 11"/>
            <p:cNvSpPr>
              <a:spLocks noChangeShapeType="1"/>
            </p:cNvSpPr>
            <p:nvPr/>
          </p:nvSpPr>
          <p:spPr bwMode="auto">
            <a:xfrm flipV="1">
              <a:off x="2880" y="2496"/>
              <a:ext cx="0" cy="52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>
                <a:solidFill>
                  <a:srgbClr val="292934"/>
                </a:solidFill>
              </a:endParaRPr>
            </a:p>
          </p:txBody>
        </p:sp>
        <p:sp>
          <p:nvSpPr>
            <p:cNvPr id="11277" name="Line 12"/>
            <p:cNvSpPr>
              <a:spLocks noChangeShapeType="1"/>
            </p:cNvSpPr>
            <p:nvPr/>
          </p:nvSpPr>
          <p:spPr bwMode="auto">
            <a:xfrm rot="14853112" flipV="1">
              <a:off x="3550" y="2352"/>
              <a:ext cx="672" cy="38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>
                <a:solidFill>
                  <a:srgbClr val="292934"/>
                </a:solidFill>
              </a:endParaRPr>
            </a:p>
          </p:txBody>
        </p:sp>
        <p:sp>
          <p:nvSpPr>
            <p:cNvPr id="11278" name="Line 13"/>
            <p:cNvSpPr>
              <a:spLocks noChangeShapeType="1"/>
            </p:cNvSpPr>
            <p:nvPr/>
          </p:nvSpPr>
          <p:spPr bwMode="auto">
            <a:xfrm rot="9453112">
              <a:off x="3634" y="1769"/>
              <a:ext cx="640" cy="3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>
                <a:solidFill>
                  <a:srgbClr val="292934"/>
                </a:solidFill>
              </a:endParaRPr>
            </a:p>
          </p:txBody>
        </p:sp>
        <p:sp>
          <p:nvSpPr>
            <p:cNvPr id="11279" name="Line 14"/>
            <p:cNvSpPr>
              <a:spLocks noChangeShapeType="1"/>
            </p:cNvSpPr>
            <p:nvPr/>
          </p:nvSpPr>
          <p:spPr bwMode="auto">
            <a:xfrm rot="10800000" flipV="1">
              <a:off x="2880" y="960"/>
              <a:ext cx="0" cy="576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>
                <a:solidFill>
                  <a:srgbClr val="292934"/>
                </a:solidFill>
              </a:endParaRPr>
            </a:p>
          </p:txBody>
        </p:sp>
        <p:sp>
          <p:nvSpPr>
            <p:cNvPr id="11280" name="Line 15"/>
            <p:cNvSpPr>
              <a:spLocks noChangeShapeType="1"/>
            </p:cNvSpPr>
            <p:nvPr/>
          </p:nvSpPr>
          <p:spPr bwMode="auto">
            <a:xfrm rot="1346888">
              <a:off x="1588" y="1440"/>
              <a:ext cx="764" cy="19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>
                <a:solidFill>
                  <a:srgbClr val="292934"/>
                </a:solidFill>
              </a:endParaRPr>
            </a:p>
          </p:txBody>
        </p:sp>
      </p:grpSp>
      <p:sp>
        <p:nvSpPr>
          <p:cNvPr id="11267" name="Rectangle 16"/>
          <p:cNvSpPr>
            <a:spLocks noGrp="1" noChangeArrowheads="1"/>
          </p:cNvSpPr>
          <p:nvPr>
            <p:ph type="title"/>
          </p:nvPr>
        </p:nvSpPr>
        <p:spPr>
          <a:xfrm>
            <a:off x="1919289" y="260351"/>
            <a:ext cx="8497887" cy="792163"/>
          </a:xfrm>
        </p:spPr>
        <p:txBody>
          <a:bodyPr>
            <a:noAutofit/>
          </a:bodyPr>
          <a:lstStyle/>
          <a:p>
            <a:pPr algn="ctr">
              <a:buFont typeface="Times New Roman" charset="0"/>
              <a:buNone/>
            </a:pPr>
            <a:r>
              <a:rPr lang="pt-BR" sz="2800" dirty="0">
                <a:solidFill>
                  <a:srgbClr val="FFFF99"/>
                </a:solidFill>
                <a:latin typeface="Bauhaus 93" pitchFamily="82" charset="0"/>
              </a:rPr>
              <a:t>A arquitetura e o espaço do trabalho:</a:t>
            </a:r>
            <a:br>
              <a:rPr lang="pt-BR" sz="2800" dirty="0">
                <a:solidFill>
                  <a:srgbClr val="FFFF99"/>
                </a:solidFill>
                <a:latin typeface="Bauhaus 93" pitchFamily="82" charset="0"/>
              </a:rPr>
            </a:br>
            <a:r>
              <a:rPr lang="pt-BR" sz="2800" dirty="0">
                <a:solidFill>
                  <a:srgbClr val="FFFF99"/>
                </a:solidFill>
                <a:latin typeface="Bauhaus 93" pitchFamily="82" charset="0"/>
              </a:rPr>
              <a:t>diferentes adaptações e comportamentos laborais</a:t>
            </a:r>
          </a:p>
        </p:txBody>
      </p:sp>
    </p:spTree>
    <p:extLst>
      <p:ext uri="{BB962C8B-B14F-4D97-AF65-F5344CB8AC3E}">
        <p14:creationId xmlns:p14="http://schemas.microsoft.com/office/powerpoint/2010/main" val="249748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imagesCAJVQNA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418" b="22418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2135560" y="1052736"/>
            <a:ext cx="3888432" cy="439248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pt-BR" sz="18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Pessoas nas Organizações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pt-BR" sz="1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Emoções, produtividade,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 Sucesso!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pt-BR" sz="1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O que emociona?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Quem emociona?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O que não emociona?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pt-BR" sz="1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Perfil, competências, talentos,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Políticas e estratégias de RH..</a:t>
            </a:r>
          </a:p>
          <a:p>
            <a:pPr>
              <a:buFontTx/>
              <a:buChar char="-"/>
              <a:defRPr/>
            </a:pPr>
            <a:endParaRPr lang="pt-BR" sz="12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Char char="-"/>
              <a:defRPr/>
            </a:pP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Choro...Raiva</a:t>
            </a:r>
          </a:p>
          <a:p>
            <a:pPr>
              <a:buFontTx/>
              <a:buChar char="-"/>
              <a:defRPr/>
            </a:pP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Grito...Silêncio</a:t>
            </a:r>
          </a:p>
          <a:p>
            <a:pPr>
              <a:buFontTx/>
              <a:buChar char="-"/>
              <a:defRPr/>
            </a:pP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......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pt-BR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3974" name="Picture 6" descr="http://t3.gstatic.com/images?q=tbn:xsdn7EA6IoLCkM:http://kuryusthelord.files.wordpress.com/2009/07/sucess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4152" y="548681"/>
            <a:ext cx="2748844" cy="3140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3972" name="Picture 4" descr="http://t3.gstatic.com/images?q=tbn:xg8LSlsbH0yIEM:http://meninalori.files.wordpress.com/2009/06/doutores-da-alegria0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7928" y="188640"/>
            <a:ext cx="2143140" cy="2088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3970" name="Picture 2" descr="http://t2.gstatic.com/images?q=tbn:wYkCXtlS2cvCTM:http://pensarseixal.files.wordpress.com/2009/02/o-grit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28248" y="3501008"/>
            <a:ext cx="205737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08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bp2.blogger.com/_Vcacc-paFv8/SDmefzZEUwI/AAAAAAAAAOg/X2N-Sh2waqM/s320/equipe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571321">
            <a:off x="1841773" y="3532111"/>
            <a:ext cx="3048000" cy="2615431"/>
          </a:xfrm>
          <a:prstGeom prst="rect">
            <a:avLst/>
          </a:prstGeom>
          <a:noFill/>
        </p:spPr>
      </p:pic>
      <p:pic>
        <p:nvPicPr>
          <p:cNvPr id="8" name="Espaço Reservado para Imagem 7" descr="DSC07929.JPG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1864" r="21864"/>
          <a:stretch>
            <a:fillRect/>
          </a:stretch>
        </p:blipFill>
        <p:spPr>
          <a:xfrm>
            <a:off x="4295798" y="2996952"/>
            <a:ext cx="2520280" cy="2520280"/>
          </a:xfrm>
        </p:spPr>
      </p:pic>
      <p:sp>
        <p:nvSpPr>
          <p:cNvPr id="7" name="Espaço Reservado para Texto 6"/>
          <p:cNvSpPr>
            <a:spLocks noGrp="1"/>
          </p:cNvSpPr>
          <p:nvPr>
            <p:ph type="body" sz="half" idx="2"/>
          </p:nvPr>
        </p:nvSpPr>
        <p:spPr>
          <a:xfrm>
            <a:off x="7248128" y="1484784"/>
            <a:ext cx="3240360" cy="2647533"/>
          </a:xfrm>
        </p:spPr>
        <p:txBody>
          <a:bodyPr>
            <a:noAutofit/>
          </a:bodyPr>
          <a:lstStyle/>
          <a:p>
            <a:r>
              <a:rPr lang="pt-BR" sz="2000" b="1" dirty="0"/>
              <a:t>Saúde? Psicopatologia? Felicidade? Bons Hábitos, “bons modos” de liderar e relacionar-se....demandas de carreira, retenção de talentos, qualificação</a:t>
            </a:r>
            <a:r>
              <a:rPr lang="pt-BR" sz="1800" b="1" dirty="0"/>
              <a:t>...resultados!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>
                <a:solidFill>
                  <a:schemeClr val="tx1">
                    <a:lumMod val="95000"/>
                  </a:schemeClr>
                </a:solidFill>
              </a:rPr>
              <a:t>E a Gestão da Qualidade de Vida na prática?!</a:t>
            </a:r>
          </a:p>
        </p:txBody>
      </p:sp>
      <p:pic>
        <p:nvPicPr>
          <p:cNvPr id="122884" name="Picture 4" descr="http://3.bp.blogspot.com/_jXgurfV2q-U/TEO7GEf9-uI/AAAAAAAAAC0/km95rd9QXQY/s320/joilza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633820">
            <a:off x="1859644" y="725696"/>
            <a:ext cx="3048000" cy="2286001"/>
          </a:xfrm>
          <a:prstGeom prst="rect">
            <a:avLst/>
          </a:prstGeom>
          <a:noFill/>
        </p:spPr>
      </p:pic>
      <p:pic>
        <p:nvPicPr>
          <p:cNvPr id="9" name="Picture 2" descr="http://t3.gstatic.com/images?q=tbn:ANd9GcQUaMMDJM9pGZic_gwg5g8203D0NR3Ubcoq9Gcvkbqa5MtBVRAiZQ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25311">
            <a:off x="4437983" y="831228"/>
            <a:ext cx="2803140" cy="2074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96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91544" y="620689"/>
            <a:ext cx="76683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292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 natureza</a:t>
            </a:r>
          </a:p>
          <a:p>
            <a:pPr algn="ctr">
              <a:defRPr/>
            </a:pPr>
            <a:r>
              <a:rPr lang="pt-BR" sz="2800" b="1" dirty="0">
                <a:solidFill>
                  <a:srgbClr val="292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multiprofissional e interdisciplinar  da GQVT</a:t>
            </a:r>
          </a:p>
          <a:p>
            <a:pPr algn="r">
              <a:defRPr/>
            </a:pPr>
            <a:endParaRPr lang="pt-BR" sz="2400" b="1" dirty="0">
              <a:solidFill>
                <a:srgbClr val="2929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a 6"/>
          <p:cNvGraphicFramePr/>
          <p:nvPr/>
        </p:nvGraphicFramePr>
        <p:xfrm>
          <a:off x="2783632" y="1700808"/>
          <a:ext cx="6096000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07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07568" y="332656"/>
            <a:ext cx="69533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292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funcionar eficazmente?</a:t>
            </a:r>
          </a:p>
          <a:p>
            <a:pPr>
              <a:defRPr/>
            </a:pPr>
            <a:r>
              <a:rPr lang="pt-BR" sz="2400" b="1" dirty="0">
                <a:solidFill>
                  <a:srgbClr val="292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pt-BR" sz="2400" b="1" dirty="0">
                <a:solidFill>
                  <a:srgbClr val="292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diferenciar habilidades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pt-BR" sz="2400" b="1" dirty="0">
                <a:solidFill>
                  <a:srgbClr val="292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integrar processos e ferramentas </a:t>
            </a:r>
            <a:r>
              <a:rPr lang="pt-BR" sz="2400" b="1" dirty="0">
                <a:solidFill>
                  <a:srgbClr val="794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</a:t>
            </a:r>
            <a:r>
              <a:rPr lang="pt-BR" sz="2400" b="1" dirty="0">
                <a:solidFill>
                  <a:srgbClr val="292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pt-BR" sz="2400" b="1" dirty="0">
                <a:solidFill>
                  <a:srgbClr val="292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harmonizar decisões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pt-BR" sz="2400" b="1" dirty="0">
                <a:solidFill>
                  <a:srgbClr val="292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obter resultados de qualidade de vida</a:t>
            </a:r>
          </a:p>
        </p:txBody>
      </p:sp>
      <p:pic>
        <p:nvPicPr>
          <p:cNvPr id="5" name="Picture 2" descr="http://3.bp.blogspot.com/-RFJyPbhvf4w/Tbdm5a6LbcI/AAAAAAAAAM8/KfiSS7MdhJ0/s1600/trabalho-de-equip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648" y="2996952"/>
            <a:ext cx="5256584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33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639616" y="548680"/>
            <a:ext cx="5616624" cy="85010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</p:nvPr>
        </p:nvGraphicFramePr>
        <p:xfrm>
          <a:off x="2351584" y="1772816"/>
          <a:ext cx="684076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20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620688"/>
            <a:ext cx="7962088" cy="85010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BEM-ESTAR ORGANIZACIONAL E PESSOAL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</p:nvPr>
        </p:nvGraphicFramePr>
        <p:xfrm>
          <a:off x="1775520" y="1916832"/>
          <a:ext cx="7704856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28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600" y="274638"/>
            <a:ext cx="6696744" cy="85010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Qualidade de vida no trabalho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</p:nvPr>
        </p:nvGraphicFramePr>
        <p:xfrm>
          <a:off x="2135560" y="1700808"/>
          <a:ext cx="684076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19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552" y="260648"/>
            <a:ext cx="6912768" cy="85010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FELICIDADE</a:t>
            </a:r>
          </a:p>
        </p:txBody>
      </p:sp>
      <p:graphicFrame>
        <p:nvGraphicFramePr>
          <p:cNvPr id="4" name="Diagrama 3"/>
          <p:cNvGraphicFramePr/>
          <p:nvPr/>
        </p:nvGraphicFramePr>
        <p:xfrm>
          <a:off x="2783632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559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3.	Conceito de trabalho como função social</a:t>
            </a:r>
          </a:p>
          <a:p>
            <a:pPr marL="0" indent="0">
              <a:buNone/>
            </a:pPr>
            <a:r>
              <a:rPr lang="pt-BR" dirty="0"/>
              <a:t>3.1. O trabalho como fator motivacional</a:t>
            </a:r>
          </a:p>
          <a:p>
            <a:pPr marL="0" indent="0">
              <a:buNone/>
            </a:pPr>
            <a:r>
              <a:rPr lang="pt-BR" dirty="0"/>
              <a:t>3.2. Tecnologia, limites e avanços para o mundo do trabalho: a cibernética e a robótica e o papel da pessoa no novo mercado de trabalho</a:t>
            </a:r>
          </a:p>
          <a:p>
            <a:pPr marL="0" indent="0">
              <a:buNone/>
            </a:pPr>
            <a:r>
              <a:rPr lang="pt-BR" dirty="0"/>
              <a:t>3.3. O desemprego e os condicionamentos no trabalho</a:t>
            </a:r>
          </a:p>
          <a:p>
            <a:pPr marL="0" indent="0">
              <a:buNone/>
            </a:pPr>
            <a:r>
              <a:rPr lang="pt-BR" dirty="0"/>
              <a:t>3.4. O processo de adoecer no trabalho: depressão, stress e ansiedade, síndromes e tratamentos.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9756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3552" y="620688"/>
            <a:ext cx="7488832" cy="2016224"/>
          </a:xfrm>
        </p:spPr>
        <p:txBody>
          <a:bodyPr/>
          <a:lstStyle/>
          <a:p>
            <a:r>
              <a:rPr lang="pt-BR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Saúde</a:t>
            </a:r>
            <a:br>
              <a:rPr lang="pt-BR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o silêncio dos órgãos</a:t>
            </a:r>
            <a:endParaRPr lang="pt-BR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1775520" y="2852936"/>
            <a:ext cx="8229600" cy="2664296"/>
          </a:xfrm>
        </p:spPr>
        <p:txBody>
          <a:bodyPr>
            <a:noAutofit/>
          </a:bodyPr>
          <a:lstStyle/>
          <a:p>
            <a:pPr algn="l"/>
            <a:r>
              <a:rPr lang="pt-BR" sz="3600" dirty="0">
                <a:solidFill>
                  <a:srgbClr val="C00000"/>
                </a:solidFill>
              </a:rPr>
              <a:t>  </a:t>
            </a:r>
            <a:r>
              <a:rPr lang="pt-BR" sz="4000" dirty="0">
                <a:solidFill>
                  <a:srgbClr val="C00000"/>
                </a:solidFill>
              </a:rPr>
              <a:t>Adoecer</a:t>
            </a:r>
          </a:p>
          <a:p>
            <a:pPr algn="l"/>
            <a:r>
              <a:rPr lang="pt-BR" sz="4000" dirty="0">
                <a:solidFill>
                  <a:srgbClr val="C00000"/>
                </a:solidFill>
              </a:rPr>
              <a:t>  é o grito dos órgãos no silêncio do sujeito</a:t>
            </a:r>
            <a:r>
              <a:rPr lang="pt-BR" sz="2800" dirty="0">
                <a:solidFill>
                  <a:srgbClr val="C00000"/>
                </a:solidFill>
              </a:rPr>
              <a:t>.(*)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1546766" y="6021288"/>
            <a:ext cx="7697688" cy="664840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(*) Caldeira, 1996 – Congresso Brasileiro de Medicina Psicossomática RJ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628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2351584" y="428358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b="1" dirty="0">
                <a:solidFill>
                  <a:srgbClr val="F3F2DC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 que é saúde?</a:t>
            </a:r>
          </a:p>
        </p:txBody>
      </p:sp>
      <p:sp>
        <p:nvSpPr>
          <p:cNvPr id="3" name="Espaço Reservado para Texto 4"/>
          <p:cNvSpPr txBox="1">
            <a:spLocks/>
          </p:cNvSpPr>
          <p:nvPr/>
        </p:nvSpPr>
        <p:spPr>
          <a:xfrm>
            <a:off x="1631504" y="1888954"/>
            <a:ext cx="4184650" cy="34137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283464">
              <a:spcBef>
                <a:spcPts val="600"/>
              </a:spcBef>
              <a:buClr>
                <a:srgbClr val="93A299"/>
              </a:buClr>
              <a:buSzPct val="80000"/>
              <a:buFont typeface="Arial" pitchFamily="34" charset="0"/>
              <a:buNone/>
              <a:defRPr/>
            </a:pPr>
            <a:r>
              <a:rPr lang="pt-BR" sz="3200" b="1" dirty="0">
                <a:solidFill>
                  <a:srgbClr val="002060"/>
                </a:solidFill>
              </a:rPr>
              <a:t>Saúde é o completo bem-estar biológico, psicológico e social e não apenas ausência de doença (OMS, 1986).</a:t>
            </a:r>
          </a:p>
        </p:txBody>
      </p:sp>
      <p:pic>
        <p:nvPicPr>
          <p:cNvPr id="4" name="Picture 2" descr="C:\Documents and Settings\Ana Cristina\Configurações locais\Temporary Internet Files\Content.IE5\OKAGU0ZJ\MCj0434405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210798" y="2053396"/>
            <a:ext cx="3684587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5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ttp://1.bp.blogspot.com/_h1IsH-N7Cac/S-2cO4mOWoI/AAAAAAAAAC0/lMM_f_QYB_Q/s1600/Saude+e+qualidade+de+vi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9856" y="2636912"/>
            <a:ext cx="4381500" cy="3286126"/>
          </a:xfrm>
          <a:prstGeom prst="rect">
            <a:avLst/>
          </a:prstGeom>
          <a:noFill/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999657" y="116632"/>
            <a:ext cx="6512511" cy="1143000"/>
          </a:xfrm>
        </p:spPr>
        <p:txBody>
          <a:bodyPr>
            <a:noAutofit/>
          </a:bodyPr>
          <a:lstStyle/>
          <a:p>
            <a:r>
              <a:rPr lang="pt-BR" sz="2800" dirty="0"/>
              <a:t>PROMOÇÃO DA Saúde e Gestão da Qualidade de vida nas organizações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847528" y="1844824"/>
            <a:ext cx="46805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292934"/>
                </a:solidFill>
              </a:rPr>
              <a:t>Ampliação da atuação sobre a saúde com abordagem sistêmica:</a:t>
            </a:r>
          </a:p>
          <a:p>
            <a:endParaRPr lang="pt-BR" sz="2400" dirty="0">
              <a:solidFill>
                <a:srgbClr val="292934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rgbClr val="292934"/>
                </a:solidFill>
              </a:rPr>
              <a:t>cuidados clínicos,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rgbClr val="292934"/>
                </a:solidFill>
              </a:rPr>
              <a:t>nutricionais,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rgbClr val="292934"/>
                </a:solidFill>
              </a:rPr>
              <a:t>culturais, 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rgbClr val="292934"/>
                </a:solidFill>
              </a:rPr>
              <a:t>familiares,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rgbClr val="292934"/>
                </a:solidFill>
              </a:rPr>
              <a:t>econômicos,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rgbClr val="292934"/>
                </a:solidFill>
              </a:rPr>
              <a:t>espirituais,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rgbClr val="292934"/>
                </a:solidFill>
              </a:rPr>
              <a:t> outras dimensões.</a:t>
            </a:r>
          </a:p>
        </p:txBody>
      </p:sp>
    </p:spTree>
    <p:extLst>
      <p:ext uri="{BB962C8B-B14F-4D97-AF65-F5344CB8AC3E}">
        <p14:creationId xmlns:p14="http://schemas.microsoft.com/office/powerpoint/2010/main" val="5805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7689850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MARCADORES DA METODOLOGIA BPSO Para Ações de QVT</a:t>
            </a:r>
          </a:p>
        </p:txBody>
      </p:sp>
      <p:grpSp>
        <p:nvGrpSpPr>
          <p:cNvPr id="3" name="Grupo 3"/>
          <p:cNvGrpSpPr/>
          <p:nvPr/>
        </p:nvGrpSpPr>
        <p:grpSpPr>
          <a:xfrm>
            <a:off x="2639616" y="4941168"/>
            <a:ext cx="6624736" cy="1440160"/>
            <a:chOff x="771818" y="6830100"/>
            <a:chExt cx="4134397" cy="1469745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818" y="6830100"/>
              <a:ext cx="1263566" cy="126356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609" y="6902310"/>
              <a:ext cx="1261914" cy="1261914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238" y="6976976"/>
              <a:ext cx="1261914" cy="1261914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301" y="7037931"/>
              <a:ext cx="1261914" cy="1261914"/>
            </a:xfrm>
            <a:prstGeom prst="rect">
              <a:avLst/>
            </a:prstGeom>
          </p:spPr>
        </p:pic>
      </p:grpSp>
      <p:pic>
        <p:nvPicPr>
          <p:cNvPr id="9" name="Diagrama 4"/>
          <p:cNvPicPr>
            <a:picLocks noChangeArrowheads="1"/>
          </p:cNvPicPr>
          <p:nvPr/>
        </p:nvPicPr>
        <p:blipFill>
          <a:blip r:embed="rId6" cstate="print"/>
          <a:srcRect l="-11537" t="-2716" r="-3337" b="-1257"/>
          <a:stretch>
            <a:fillRect/>
          </a:stretch>
        </p:blipFill>
        <p:spPr bwMode="auto">
          <a:xfrm>
            <a:off x="2084433" y="1700808"/>
            <a:ext cx="7572375" cy="3024336"/>
          </a:xfrm>
          <a:prstGeom prst="rect">
            <a:avLst/>
          </a:prstGeom>
          <a:ln>
            <a:noFill/>
            <a:prstDash val="sysDot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5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Conflitos entre grupos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pt-BR" sz="2600"/>
              <a:t>Achar um inimigo comum: Grupos se unem contra outro "grupo de grupos" ou competição contra outra organização.</a:t>
            </a:r>
          </a:p>
          <a:p>
            <a:pPr>
              <a:lnSpc>
                <a:spcPct val="80000"/>
              </a:lnSpc>
            </a:pPr>
            <a:r>
              <a:rPr lang="pt-BR" sz="2600"/>
              <a:t>Estimular interação entre líderes ou subgrupos de grupos competidores: Tentar criar um conceito de "objetivos comuns", de "grande grupo" para todos os grupos; é a base das "reuniões de cúpula".</a:t>
            </a:r>
          </a:p>
          <a:p>
            <a:pPr>
              <a:lnSpc>
                <a:spcPct val="80000"/>
              </a:lnSpc>
            </a:pPr>
            <a:r>
              <a:rPr lang="pt-BR" sz="2600"/>
              <a:t>Encontrar um objetivo superior.</a:t>
            </a:r>
          </a:p>
          <a:p>
            <a:pPr>
              <a:lnSpc>
                <a:spcPct val="80000"/>
              </a:lnSpc>
            </a:pPr>
            <a:r>
              <a:rPr lang="pt-BR" sz="2600"/>
              <a:t>Ter um treinamento experimental entre grupos: Treinamento entre os grupos competidores, lidando com suas percepções sobre si mesmo e o outro grupo.</a:t>
            </a:r>
          </a:p>
        </p:txBody>
      </p:sp>
    </p:spTree>
    <p:extLst>
      <p:ext uri="{BB962C8B-B14F-4D97-AF65-F5344CB8AC3E}">
        <p14:creationId xmlns:p14="http://schemas.microsoft.com/office/powerpoint/2010/main" val="386884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071664" y="587727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292934"/>
                </a:solidFill>
              </a:rPr>
              <a:t>Fonte: </a:t>
            </a:r>
            <a:r>
              <a:rPr lang="pt-BR" sz="1400" cap="all" dirty="0">
                <a:ln w="0"/>
                <a:solidFill>
                  <a:srgbClr val="726056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Alessandra </a:t>
            </a:r>
            <a:r>
              <a:rPr lang="pt-BR" sz="1400" cap="all" dirty="0" err="1">
                <a:ln w="0"/>
                <a:solidFill>
                  <a:srgbClr val="726056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quishida</a:t>
            </a:r>
            <a:r>
              <a:rPr lang="pt-BR" sz="1400" cap="all" dirty="0">
                <a:ln w="0"/>
                <a:solidFill>
                  <a:srgbClr val="726056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, 2008</a:t>
            </a:r>
            <a:r>
              <a:rPr lang="en-US" sz="1400" dirty="0">
                <a:solidFill>
                  <a:srgbClr val="292934"/>
                </a:solidFill>
              </a:rPr>
              <a:t>POT, F. M. B. Productivity and utilization of the potential workforce.</a:t>
            </a:r>
            <a:r>
              <a:rPr lang="en-US" sz="1400" b="1" dirty="0">
                <a:solidFill>
                  <a:srgbClr val="292934"/>
                </a:solidFill>
              </a:rPr>
              <a:t> ENANPC Meeting</a:t>
            </a:r>
            <a:r>
              <a:rPr lang="en-US" sz="1400" dirty="0">
                <a:solidFill>
                  <a:srgbClr val="292934"/>
                </a:solidFill>
              </a:rPr>
              <a:t>.  November, 2002. p. 1-6.</a:t>
            </a:r>
            <a:r>
              <a:rPr lang="en-US" sz="1400" b="1" dirty="0">
                <a:solidFill>
                  <a:srgbClr val="292934"/>
                </a:solidFill>
              </a:rPr>
              <a:t> </a:t>
            </a:r>
            <a:endParaRPr lang="pt-BR" dirty="0">
              <a:solidFill>
                <a:srgbClr val="292934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2063552" y="476672"/>
          <a:ext cx="792088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05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930275"/>
            <a:ext cx="77724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Ações Afirmativas e Valorização da Diversidade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09800" y="2276476"/>
            <a:ext cx="7772400" cy="4352925"/>
          </a:xfrm>
        </p:spPr>
        <p:txBody>
          <a:bodyPr/>
          <a:lstStyle/>
          <a:p>
            <a:pPr eaLnBrk="1" hangingPunct="1"/>
            <a:r>
              <a:rPr lang="pt-BR" sz="2800"/>
              <a:t>São políticas e estratégias para corrigir o desequilíbrio, injustiça, esquecimento e outros tipos de discriminação.</a:t>
            </a:r>
          </a:p>
          <a:p>
            <a:pPr eaLnBrk="1" hangingPunct="1">
              <a:buFontTx/>
              <a:buNone/>
            </a:pPr>
            <a:endParaRPr lang="pt-BR" sz="2800"/>
          </a:p>
          <a:p>
            <a:pPr eaLnBrk="1" hangingPunct="1"/>
            <a:r>
              <a:rPr lang="pt-BR" sz="2800"/>
              <a:t>As ações afirmativas devem gerar oportunidades.</a:t>
            </a:r>
          </a:p>
        </p:txBody>
      </p:sp>
    </p:spTree>
    <p:extLst>
      <p:ext uri="{BB962C8B-B14F-4D97-AF65-F5344CB8AC3E}">
        <p14:creationId xmlns:p14="http://schemas.microsoft.com/office/powerpoint/2010/main" val="328347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786" name="Text Box 2"/>
          <p:cNvSpPr txBox="1">
            <a:spLocks noChangeArrowheads="1"/>
          </p:cNvSpPr>
          <p:nvPr/>
        </p:nvSpPr>
        <p:spPr bwMode="auto">
          <a:xfrm>
            <a:off x="2927649" y="1887209"/>
            <a:ext cx="6257925" cy="10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spcBef>
                <a:spcPts val="1500"/>
              </a:spcBef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 err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Lucida Sans Unicode" pitchFamily="34" charset="0"/>
                <a:cs typeface="Lucida Sans Unicode" pitchFamily="34" charset="0"/>
              </a:rPr>
              <a:t>Pessoas</a:t>
            </a:r>
            <a:r>
              <a:rPr lang="en-GB" sz="2000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Lucida Sans Unicode" pitchFamily="34" charset="0"/>
                <a:cs typeface="Lucida Sans Unicode" pitchFamily="34" charset="0"/>
              </a:rPr>
              <a:t>: </a:t>
            </a:r>
            <a:r>
              <a:rPr lang="en-GB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Lucida Sans Unicode" pitchFamily="34" charset="0"/>
                <a:cs typeface="Lucida Sans Unicode" pitchFamily="34" charset="0"/>
              </a:rPr>
              <a:t>A </a:t>
            </a:r>
            <a:r>
              <a:rPr lang="en-GB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Lucida Sans Unicode" pitchFamily="34" charset="0"/>
                <a:cs typeface="Lucida Sans Unicode" pitchFamily="34" charset="0"/>
              </a:rPr>
              <a:t>exploração</a:t>
            </a:r>
            <a:r>
              <a:rPr lang="en-GB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Lucida Sans Unicode" pitchFamily="34" charset="0"/>
                <a:cs typeface="Lucida Sans Unicode" pitchFamily="34" charset="0"/>
              </a:rPr>
              <a:t>excessiva</a:t>
            </a:r>
            <a:r>
              <a:rPr lang="en-GB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Lucida Sans Unicode" pitchFamily="34" charset="0"/>
                <a:cs typeface="Lucida Sans Unicode" pitchFamily="34" charset="0"/>
              </a:rPr>
              <a:t> do </a:t>
            </a:r>
            <a:r>
              <a:rPr lang="en-GB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Lucida Sans Unicode" pitchFamily="34" charset="0"/>
                <a:cs typeface="Lucida Sans Unicode" pitchFamily="34" charset="0"/>
              </a:rPr>
              <a:t>recurso</a:t>
            </a:r>
            <a:endParaRPr lang="en-GB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Lucida Sans Unicode" pitchFamily="34" charset="0"/>
              <a:cs typeface="Lucida Sans Unicode" pitchFamily="34" charset="0"/>
            </a:endParaRPr>
          </a:p>
          <a:p>
            <a:pPr defTabSz="449263" eaLnBrk="0" hangingPunct="0">
              <a:spcBef>
                <a:spcPts val="1500"/>
              </a:spcBef>
              <a:buClr>
                <a:srgbClr val="336699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400" b="1" dirty="0">
              <a:solidFill>
                <a:srgbClr val="33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badi MT Condensed Light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2636913"/>
            <a:ext cx="7344816" cy="36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575051" y="6237289"/>
            <a:ext cx="4077183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 eaLnBrk="0" hangingPunct="0">
              <a:buClr>
                <a:srgbClr val="FF99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CCCCFF"/>
                </a:solidFill>
                <a:latin typeface="Bodoni MT" pitchFamily="18" charset="0"/>
                <a:cs typeface="Lucida Sans Unicode" pitchFamily="34" charset="0"/>
                <a:hlinkClick r:id="rId4"/>
              </a:rPr>
              <a:t>http://penut.net/images/links/donkey.jpg</a:t>
            </a:r>
          </a:p>
        </p:txBody>
      </p:sp>
      <p:sp>
        <p:nvSpPr>
          <p:cNvPr id="101478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765176"/>
            <a:ext cx="7280275" cy="1008063"/>
          </a:xfrm>
        </p:spPr>
        <p:txBody>
          <a:bodyPr vert="horz" lIns="92160" tIns="46080" rIns="92160" bIns="46080" rtlCol="0" anchor="t" anchorCtr="0">
            <a:norm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DESAFIOS DE VALORIZAÇÃO DA VIDA ORGANIZACIONAL E PESSOAL</a:t>
            </a:r>
          </a:p>
        </p:txBody>
      </p:sp>
    </p:spTree>
    <p:extLst>
      <p:ext uri="{BB962C8B-B14F-4D97-AF65-F5344CB8AC3E}">
        <p14:creationId xmlns:p14="http://schemas.microsoft.com/office/powerpoint/2010/main" val="40407950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/>
          </p:nvPr>
        </p:nvGraphicFramePr>
        <p:xfrm>
          <a:off x="4439816" y="291275"/>
          <a:ext cx="532859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Lágrima 2"/>
          <p:cNvSpPr/>
          <p:nvPr/>
        </p:nvSpPr>
        <p:spPr>
          <a:xfrm>
            <a:off x="1703512" y="1484785"/>
            <a:ext cx="2376264" cy="2016125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 smtClean="0">
                <a:solidFill>
                  <a:srgbClr val="6600CC"/>
                </a:solidFill>
              </a:rPr>
              <a:t>STRESS</a:t>
            </a:r>
            <a:endParaRPr lang="pt-BR" sz="2000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9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/>
          </p:nvPr>
        </p:nvGraphicFramePr>
        <p:xfrm>
          <a:off x="1775520" y="332656"/>
          <a:ext cx="619268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Lágrima 2"/>
          <p:cNvSpPr/>
          <p:nvPr/>
        </p:nvSpPr>
        <p:spPr>
          <a:xfrm rot="12634951">
            <a:off x="8048399" y="1308260"/>
            <a:ext cx="1785671" cy="2218748"/>
          </a:xfrm>
          <a:prstGeom prst="teardrop">
            <a:avLst>
              <a:gd name="adj" fmla="val 9591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rgbClr val="F3F2DC">
                  <a:lumMod val="10000"/>
                </a:srgbClr>
              </a:solidFill>
            </a:endParaRPr>
          </a:p>
        </p:txBody>
      </p:sp>
      <p:sp>
        <p:nvSpPr>
          <p:cNvPr id="4" name="Arredondar Retângulo em um Canto Único 3"/>
          <p:cNvSpPr/>
          <p:nvPr/>
        </p:nvSpPr>
        <p:spPr>
          <a:xfrm>
            <a:off x="8124776" y="2204864"/>
            <a:ext cx="1571625" cy="431800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 smtClean="0">
                <a:solidFill>
                  <a:srgbClr val="C00000"/>
                </a:solidFill>
              </a:rPr>
              <a:t>BALANCE</a:t>
            </a:r>
            <a:endParaRPr lang="pt-B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4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" y="500062"/>
            <a:ext cx="10515600" cy="1325563"/>
          </a:xfrm>
        </p:spPr>
        <p:txBody>
          <a:bodyPr/>
          <a:lstStyle/>
          <a:p>
            <a:r>
              <a:rPr lang="pt-BR" dirty="0" smtClean="0"/>
              <a:t>O trabalho como fator motivacional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85" y="1825625"/>
            <a:ext cx="727280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643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1052736"/>
            <a:ext cx="7620000" cy="4608512"/>
          </a:xfrm>
        </p:spPr>
        <p:txBody>
          <a:bodyPr>
            <a:noAutofit/>
          </a:bodyPr>
          <a:lstStyle/>
          <a:p>
            <a:r>
              <a:rPr lang="pt-BR" sz="5400" dirty="0">
                <a:solidFill>
                  <a:schemeClr val="accent5">
                    <a:lumMod val="50000"/>
                  </a:schemeClr>
                </a:solidFill>
                <a:latin typeface="Baskerville Old Face" pitchFamily="18" charset="0"/>
              </a:rPr>
              <a:t>Sem trabalho a vida apodrece, mas sob um trabalho sem alma a vida sufoca e morre.</a:t>
            </a:r>
            <a:r>
              <a:rPr lang="pt-BR" sz="48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pt-BR" sz="4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pt-BR" sz="48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pt-BR" sz="4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pt-BR" sz="4800" dirty="0">
                <a:solidFill>
                  <a:schemeClr val="accent5">
                    <a:lumMod val="50000"/>
                  </a:schemeClr>
                </a:solidFill>
              </a:rPr>
              <a:t>			</a:t>
            </a:r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Albert Camus, 1955</a:t>
            </a:r>
            <a:endParaRPr lang="pt-BR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452662" y="214290"/>
            <a:ext cx="7772400" cy="914400"/>
          </a:xfrm>
        </p:spPr>
        <p:txBody>
          <a:bodyPr>
            <a:noAutofit/>
          </a:bodyPr>
          <a:lstStyle/>
          <a:p>
            <a:pPr algn="ctr"/>
            <a:r>
              <a:rPr lang="pt-BR" sz="3200" dirty="0">
                <a:solidFill>
                  <a:srgbClr val="0070C0"/>
                </a:solidFill>
              </a:rPr>
              <a:t>Palavra chave para Qualidade de vida no Trabalho - QVT</a:t>
            </a:r>
          </a:p>
        </p:txBody>
      </p:sp>
      <p:graphicFrame>
        <p:nvGraphicFramePr>
          <p:cNvPr id="5" name="C 1"/>
          <p:cNvGraphicFramePr/>
          <p:nvPr/>
        </p:nvGraphicFramePr>
        <p:xfrm>
          <a:off x="1919536" y="4581128"/>
          <a:ext cx="770485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 2"/>
          <p:cNvGraphicFramePr/>
          <p:nvPr/>
        </p:nvGraphicFramePr>
        <p:xfrm>
          <a:off x="1847528" y="1340768"/>
          <a:ext cx="7929618" cy="3175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33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357189"/>
            <a:ext cx="6553200" cy="642937"/>
          </a:xfrm>
        </p:spPr>
        <p:txBody>
          <a:bodyPr vert="horz" lIns="92160" tIns="46080" rIns="92160" bIns="46080" rtlCol="0" anchor="t" anchorCtr="0">
            <a:normAutofit/>
          </a:bodyPr>
          <a:lstStyle/>
          <a:p>
            <a:pPr marL="0" indent="0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Referências</a:t>
            </a:r>
            <a:r>
              <a:rPr lang="en-GB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bibliográficas</a:t>
            </a:r>
            <a:r>
              <a:rPr lang="en-GB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51584" y="1268413"/>
            <a:ext cx="7848872" cy="5072062"/>
          </a:xfrm>
        </p:spPr>
        <p:txBody>
          <a:bodyPr vert="horz" lIns="92160" tIns="46080" rIns="92160" bIns="46080" rtlCol="0">
            <a:normAutofit lnSpcReduction="10000"/>
          </a:bodyPr>
          <a:lstStyle/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i="1" u="sng" dirty="0"/>
              <a:t>Stress &amp; Trabalho – </a:t>
            </a:r>
            <a:r>
              <a:rPr lang="en-GB" sz="1600" i="1" u="sng" dirty="0" err="1"/>
              <a:t>uma</a:t>
            </a:r>
            <a:r>
              <a:rPr lang="en-GB" sz="1600" i="1" u="sng" dirty="0"/>
              <a:t> </a:t>
            </a:r>
            <a:r>
              <a:rPr lang="en-GB" sz="1600" i="1" u="sng" dirty="0" err="1"/>
              <a:t>abordagem</a:t>
            </a:r>
            <a:r>
              <a:rPr lang="en-GB" sz="1600" i="1" u="sng" dirty="0"/>
              <a:t> </a:t>
            </a:r>
            <a:r>
              <a:rPr lang="en-GB" sz="1600" i="1" u="sng" dirty="0" err="1"/>
              <a:t>biopsicossocial</a:t>
            </a:r>
            <a:r>
              <a:rPr lang="en-GB" sz="1600" dirty="0"/>
              <a:t>. São Paulo Editora Atlas. </a:t>
            </a:r>
            <a:r>
              <a:rPr lang="en-GB" sz="1600" dirty="0" err="1"/>
              <a:t>Autores</a:t>
            </a:r>
            <a:r>
              <a:rPr lang="en-GB" sz="1600" dirty="0"/>
              <a:t>: Limongi França, AC &amp; Rodrigues, AL.</a:t>
            </a:r>
          </a:p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600" i="1" u="sng" dirty="0"/>
          </a:p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i="1" u="sng" dirty="0"/>
              <a:t>Qualidade de Vida no Trabalho – </a:t>
            </a:r>
            <a:r>
              <a:rPr lang="en-GB" sz="1600" i="1" u="sng" dirty="0" err="1"/>
              <a:t>práticas</a:t>
            </a:r>
            <a:r>
              <a:rPr lang="en-GB" sz="1600" i="1" u="sng" dirty="0"/>
              <a:t> e </a:t>
            </a:r>
            <a:r>
              <a:rPr lang="en-GB" sz="1600" i="1" u="sng" dirty="0" err="1"/>
              <a:t>conceitos</a:t>
            </a:r>
            <a:r>
              <a:rPr lang="en-GB" sz="1600" i="1" u="sng" dirty="0"/>
              <a:t> </a:t>
            </a:r>
            <a:r>
              <a:rPr lang="en-GB" sz="1600" i="1" u="sng" dirty="0" err="1"/>
              <a:t>na</a:t>
            </a:r>
            <a:r>
              <a:rPr lang="en-GB" sz="1600" i="1" u="sng" dirty="0"/>
              <a:t> </a:t>
            </a:r>
            <a:r>
              <a:rPr lang="en-GB" sz="1600" i="1" u="sng" dirty="0" err="1"/>
              <a:t>sociedade</a:t>
            </a:r>
            <a:r>
              <a:rPr lang="en-GB" sz="1600" i="1" u="sng" dirty="0"/>
              <a:t> </a:t>
            </a:r>
            <a:r>
              <a:rPr lang="en-GB" sz="1600" i="1" u="sng" dirty="0" err="1"/>
              <a:t>pós</a:t>
            </a:r>
            <a:r>
              <a:rPr lang="en-GB" sz="1600" i="1" u="sng" dirty="0"/>
              <a:t>-industrial</a:t>
            </a:r>
            <a:r>
              <a:rPr lang="en-GB" sz="1600" dirty="0"/>
              <a:t>. São </a:t>
            </a:r>
            <a:r>
              <a:rPr lang="en-GB" sz="1600" dirty="0" err="1"/>
              <a:t>Paulo:Editora</a:t>
            </a:r>
            <a:r>
              <a:rPr lang="en-GB" sz="1600" dirty="0"/>
              <a:t> Atlas. </a:t>
            </a:r>
            <a:r>
              <a:rPr lang="en-GB" sz="1600" dirty="0" err="1"/>
              <a:t>Autoria</a:t>
            </a:r>
            <a:r>
              <a:rPr lang="en-GB" sz="1600" dirty="0"/>
              <a:t>: Limongi França, AC.</a:t>
            </a:r>
          </a:p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600" i="1" u="sng" dirty="0"/>
          </a:p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i="1" u="sng" dirty="0" err="1"/>
              <a:t>Práticas</a:t>
            </a:r>
            <a:r>
              <a:rPr lang="en-GB" sz="1600" i="1" u="sng" dirty="0"/>
              <a:t> de Recursos Humanos</a:t>
            </a:r>
            <a:r>
              <a:rPr lang="en-GB" sz="1600" dirty="0"/>
              <a:t>. São Paulo: Editora Atlas. Limongi-França, AC.</a:t>
            </a:r>
          </a:p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600" i="1" u="sng" dirty="0"/>
          </a:p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i="1" u="sng" dirty="0" err="1"/>
              <a:t>Comportamento</a:t>
            </a:r>
            <a:r>
              <a:rPr lang="en-GB" sz="1600" i="1" u="sng" dirty="0"/>
              <a:t> </a:t>
            </a:r>
            <a:r>
              <a:rPr lang="en-GB" sz="1600" i="1" u="sng" dirty="0" err="1"/>
              <a:t>Organizacional</a:t>
            </a:r>
            <a:r>
              <a:rPr lang="en-GB" sz="1600" dirty="0"/>
              <a:t>. São Paulo: Editora </a:t>
            </a:r>
            <a:r>
              <a:rPr lang="en-GB" sz="1600" dirty="0" err="1"/>
              <a:t>Saraiva</a:t>
            </a:r>
            <a:r>
              <a:rPr lang="en-GB" sz="1600" dirty="0"/>
              <a:t>. Limongi-França, AC.</a:t>
            </a:r>
          </a:p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600" i="1" u="sng" dirty="0"/>
          </a:p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i="1" u="sng" dirty="0"/>
              <a:t>As Pessoas </a:t>
            </a:r>
            <a:r>
              <a:rPr lang="en-GB" sz="1600" i="1" u="sng" dirty="0" err="1"/>
              <a:t>na</a:t>
            </a:r>
            <a:r>
              <a:rPr lang="en-GB" sz="1600" i="1" u="sng" dirty="0"/>
              <a:t> </a:t>
            </a:r>
            <a:r>
              <a:rPr lang="en-GB" sz="1600" i="1" u="sng" dirty="0" err="1"/>
              <a:t>Organização</a:t>
            </a:r>
            <a:r>
              <a:rPr lang="en-GB" sz="1600" dirty="0"/>
              <a:t>. São Paulo: Editora </a:t>
            </a:r>
            <a:r>
              <a:rPr lang="en-GB" sz="1600" dirty="0" err="1"/>
              <a:t>Gente</a:t>
            </a:r>
            <a:r>
              <a:rPr lang="en-GB" sz="1600" dirty="0"/>
              <a:t>. </a:t>
            </a:r>
            <a:r>
              <a:rPr lang="en-GB" sz="1600" dirty="0" err="1"/>
              <a:t>Fleury</a:t>
            </a:r>
            <a:r>
              <a:rPr lang="en-GB" sz="1600" dirty="0"/>
              <a:t>, MTL (</a:t>
            </a:r>
            <a:r>
              <a:rPr lang="en-GB" sz="1600" dirty="0" err="1"/>
              <a:t>organizadora</a:t>
            </a:r>
            <a:r>
              <a:rPr lang="en-GB" sz="1600" dirty="0"/>
              <a:t>).</a:t>
            </a:r>
          </a:p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600" u="sng" dirty="0"/>
          </a:p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u="sng" dirty="0"/>
              <a:t>Psicologia do Trabalho</a:t>
            </a:r>
            <a:r>
              <a:rPr lang="en-GB" sz="1600" dirty="0"/>
              <a:t>. </a:t>
            </a:r>
            <a:r>
              <a:rPr lang="en-GB" sz="1600" dirty="0" err="1"/>
              <a:t>Psicossomática</a:t>
            </a:r>
            <a:r>
              <a:rPr lang="en-GB" sz="1600" dirty="0"/>
              <a:t>, </a:t>
            </a:r>
            <a:r>
              <a:rPr lang="en-GB" sz="1600" dirty="0" err="1"/>
              <a:t>práticas</a:t>
            </a:r>
            <a:r>
              <a:rPr lang="en-GB" sz="1600" dirty="0"/>
              <a:t> e </a:t>
            </a:r>
            <a:r>
              <a:rPr lang="en-GB" sz="1600" dirty="0" err="1"/>
              <a:t>valores</a:t>
            </a:r>
            <a:r>
              <a:rPr lang="en-GB" sz="1600" dirty="0"/>
              <a:t> </a:t>
            </a:r>
            <a:r>
              <a:rPr lang="en-GB" sz="1600" dirty="0" err="1"/>
              <a:t>organizacionais</a:t>
            </a:r>
            <a:r>
              <a:rPr lang="en-GB" sz="1600" dirty="0"/>
              <a:t>. São Paulo: Editora Atlas, 2008.</a:t>
            </a:r>
          </a:p>
          <a:p>
            <a:pPr marL="609600" indent="-609600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600" dirty="0"/>
          </a:p>
          <a:p>
            <a:pPr marL="609600" indent="-609600">
              <a:lnSpc>
                <a:spcPct val="90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u="sng" dirty="0"/>
              <a:t>Cursos FIAPROGEP de Gestão da Qualidade de Vida no Trabalho  </a:t>
            </a:r>
            <a:r>
              <a:rPr lang="en-GB" sz="1600" u="sng" dirty="0">
                <a:hlinkClick r:id="rId3"/>
              </a:rPr>
              <a:t>   </a:t>
            </a:r>
            <a:r>
              <a:rPr lang="en-GB" sz="1600" dirty="0">
                <a:hlinkClick r:id="rId3"/>
              </a:rPr>
              <a:t>www.fia.com.br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17167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73580" y="3291840"/>
            <a:ext cx="1021842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t-BR" sz="5400" dirty="0">
                <a:solidFill>
                  <a:prstClr val="black"/>
                </a:solidFill>
                <a:latin typeface="Calibri" panose="020F0502020204030204"/>
              </a:rPr>
              <a:t>Tecnologia, limites e avanços para o mundo do trabalho: a cibernética e a robótica e o papel da pessoa no novo mercado de trabalho</a:t>
            </a:r>
            <a:endParaRPr lang="pt-BR" sz="5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994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07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57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7660" y="0"/>
            <a:ext cx="1186434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400" dirty="0"/>
              <a:t> Ao longo da história da humanidade verifica-se uma grande onda tecnológica que passou por etapas. Vejamos: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400" dirty="0"/>
              <a:t> A </a:t>
            </a:r>
            <a:r>
              <a:rPr lang="pt-BR" sz="3400" dirty="0">
                <a:solidFill>
                  <a:srgbClr val="FF0000"/>
                </a:solidFill>
              </a:rPr>
              <a:t>Primeira Onda foi a Agricultura</a:t>
            </a:r>
            <a:r>
              <a:rPr lang="pt-BR" sz="3400" dirty="0"/>
              <a:t>. Na primeira onda ou sociedade agrária, a principal forma de capital era a terra. Foi uma forma de criar riqueza cultivando a terra e havia necessidade de um mínimo de noção sobre o plantio.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400" dirty="0"/>
              <a:t> Era caracterizada de um ambiente que pouco evoluía, pois as informações provinham de poucos espaços (família, igreja, escola).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400" dirty="0"/>
              <a:t>Na primeira onda a propriedade rural era geradora de empregos, caracterizada pelo domínio da agricultura.</a:t>
            </a:r>
          </a:p>
        </p:txBody>
      </p:sp>
    </p:spTree>
    <p:extLst>
      <p:ext uri="{BB962C8B-B14F-4D97-AF65-F5344CB8AC3E}">
        <p14:creationId xmlns:p14="http://schemas.microsoft.com/office/powerpoint/2010/main" val="3027361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0500" y="190560"/>
            <a:ext cx="120015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3600" dirty="0"/>
              <a:t>A </a:t>
            </a:r>
            <a:r>
              <a:rPr lang="pt-BR" sz="3600" dirty="0">
                <a:solidFill>
                  <a:srgbClr val="FF0000"/>
                </a:solidFill>
              </a:rPr>
              <a:t>Segunda Onda, a Era Industrial</a:t>
            </a:r>
            <a:r>
              <a:rPr lang="pt-BR" sz="3600" dirty="0"/>
              <a:t>, a forma de criar riqueza passou a ser a oficina industrial e a comércio de bens.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3600" dirty="0"/>
              <a:t>A fábrica passou a ser geradora de recursos econômicos e financeiros e a fundamental produtora de empregos.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3600" dirty="0"/>
              <a:t> O conhecimento provinha dos jornais, das revistas, do rádio e da televisão.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3600" dirty="0"/>
              <a:t> A distribuição de conceitos visuais foi amplamente disseminada.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3600" dirty="0"/>
              <a:t> As pessoas eram capacitadas para o padrão de produção industrial estabelecido para a época.</a:t>
            </a:r>
          </a:p>
        </p:txBody>
      </p:sp>
    </p:spTree>
    <p:extLst>
      <p:ext uri="{BB962C8B-B14F-4D97-AF65-F5344CB8AC3E}">
        <p14:creationId xmlns:p14="http://schemas.microsoft.com/office/powerpoint/2010/main" val="2826180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92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1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7273926" y="1919288"/>
            <a:ext cx="184731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pt-BR">
              <a:solidFill>
                <a:srgbClr val="D2533C"/>
              </a:solidFill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1847851" y="404813"/>
            <a:ext cx="8861425" cy="1077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3200" dirty="0"/>
              <a:t> </a:t>
            </a:r>
            <a:r>
              <a:rPr lang="pt-BR" sz="3200" dirty="0">
                <a:solidFill>
                  <a:schemeClr val="tx1"/>
                </a:solidFill>
              </a:rPr>
              <a:t>Sobre motivações e qualidade de vida</a:t>
            </a:r>
            <a:br>
              <a:rPr lang="pt-BR" sz="3200" dirty="0">
                <a:solidFill>
                  <a:schemeClr val="tx1"/>
                </a:solidFill>
              </a:rPr>
            </a:br>
            <a:r>
              <a:rPr lang="pt-BR" sz="1600" dirty="0">
                <a:solidFill>
                  <a:srgbClr val="FFC000"/>
                </a:solidFill>
              </a:rPr>
              <a:t>surgem das necessidades e é sustentada 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 desejo de ser e ter</a:t>
            </a:r>
          </a:p>
        </p:txBody>
      </p:sp>
      <p:graphicFrame>
        <p:nvGraphicFramePr>
          <p:cNvPr id="16" name="Espaço Reservado para Conteúdo 1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279577" y="1628801"/>
          <a:ext cx="8072209" cy="4940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68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" y="236280"/>
            <a:ext cx="1153668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3400" dirty="0"/>
              <a:t>A </a:t>
            </a:r>
            <a:r>
              <a:rPr lang="pt-BR" sz="3400" dirty="0">
                <a:solidFill>
                  <a:srgbClr val="FF0000"/>
                </a:solidFill>
              </a:rPr>
              <a:t>Terceira Onda, a Era da Informação</a:t>
            </a:r>
            <a:r>
              <a:rPr lang="pt-BR" sz="3400" dirty="0"/>
              <a:t>, o conhecimento adota o valor do principal recurso econômico e a riqueza construída pela sociedade.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3400" dirty="0"/>
              <a:t>A conhecimento e informação é anexado o valor aos produtos por elas produzidos mediante o aproveitamento da inteligência, o qual é denominado Capital-Intelectual.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3400" dirty="0"/>
              <a:t> Assiste-se a construção de uma nova sociedade onde a era da informática constitui um moderno estilo de vida antecipando a absorção de informação, transformando intensamente a estrutura do conhecimento e da realidade em que vivemos.</a:t>
            </a:r>
          </a:p>
        </p:txBody>
      </p:sp>
    </p:spTree>
    <p:extLst>
      <p:ext uri="{BB962C8B-B14F-4D97-AF65-F5344CB8AC3E}">
        <p14:creationId xmlns:p14="http://schemas.microsoft.com/office/powerpoint/2010/main" val="3607728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80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3360" y="205383"/>
            <a:ext cx="1174242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000" dirty="0"/>
              <a:t>Em 1997, Alvin </a:t>
            </a:r>
            <a:r>
              <a:rPr lang="pt-BR" sz="3000" dirty="0" err="1"/>
              <a:t>Toffler</a:t>
            </a:r>
            <a:r>
              <a:rPr lang="pt-BR" sz="3000" dirty="0"/>
              <a:t>, fez uma análise precisa e profunda dos movimentos sociais e econômicos que moldaram as sociedades, passando pela cultura, trabalho, guerras, até o sexo.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000" dirty="0"/>
              <a:t> A segunda onda durou 300 anos com a maquina a vapor e o tear mecânico e ainda está presente em muitas economias.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000" dirty="0"/>
              <a:t> A Terceira Onda está se chocando com a cultura gerada pela industrialização rompendo padrões estruturais, gerenciais, familiares e moldando um novo agir, uma nova forma de ver o mundo e de viver neste novo mundo, onde a tecnologia da informação tem um papel primordial.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000" dirty="0"/>
              <a:t>Apesar desta tecnologia informacional estar disponível para alguns brasileiros, ainda há uma grande desigualdade tecnológica no país e a maioria da população ainda não teve contato com a Terceira Onda.</a:t>
            </a:r>
          </a:p>
        </p:txBody>
      </p:sp>
    </p:spTree>
    <p:extLst>
      <p:ext uri="{BB962C8B-B14F-4D97-AF65-F5344CB8AC3E}">
        <p14:creationId xmlns:p14="http://schemas.microsoft.com/office/powerpoint/2010/main" val="869641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08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89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29"/>
            <a:ext cx="12192000" cy="688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25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94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11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3360" y="255121"/>
            <a:ext cx="1167384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REFERÊNCIAS</a:t>
            </a:r>
          </a:p>
          <a:p>
            <a:endParaRPr lang="pt-BR" sz="3200" dirty="0"/>
          </a:p>
          <a:p>
            <a:r>
              <a:rPr lang="pt-BR" sz="3000" dirty="0" smtClean="0"/>
              <a:t>Alvin </a:t>
            </a:r>
            <a:r>
              <a:rPr lang="pt-BR" sz="3000" dirty="0" err="1"/>
              <a:t>Toffler</a:t>
            </a:r>
            <a:r>
              <a:rPr lang="pt-BR" sz="3000" dirty="0"/>
              <a:t>. A Terceira Onda: a morte do industrialismo e o nascimento de uma nova civilização. Record, 2007</a:t>
            </a:r>
          </a:p>
          <a:p>
            <a:endParaRPr lang="pt-BR" sz="3000" dirty="0"/>
          </a:p>
          <a:p>
            <a:r>
              <a:rPr lang="pt-BR" sz="3000" dirty="0"/>
              <a:t>Almeida, Lúcia Maria Alves de</a:t>
            </a:r>
          </a:p>
          <a:p>
            <a:r>
              <a:rPr lang="pt-BR" sz="3000" dirty="0"/>
              <a:t>Fronteiras da Globalização/ Lúcia Maria Alves de Almeida, Tércio Barbosa </a:t>
            </a:r>
            <a:r>
              <a:rPr lang="pt-BR" sz="3000" dirty="0" err="1"/>
              <a:t>Rigolin</a:t>
            </a:r>
            <a:r>
              <a:rPr lang="pt-BR" sz="3000" dirty="0"/>
              <a:t>. 2ª ed. São Paulo: Ática,2013</a:t>
            </a:r>
          </a:p>
          <a:p>
            <a:endParaRPr lang="pt-BR" sz="3000" dirty="0"/>
          </a:p>
          <a:p>
            <a:r>
              <a:rPr lang="pt-BR" sz="3000" dirty="0"/>
              <a:t>http://www.softwarelivre.gov.br/news/quais-sao-as-ondas-tecnologicas-do-momento/</a:t>
            </a:r>
          </a:p>
          <a:p>
            <a:endParaRPr lang="pt-BR" sz="3000" dirty="0"/>
          </a:p>
          <a:p>
            <a:r>
              <a:rPr lang="pt-BR" sz="3000" dirty="0" smtClean="0"/>
              <a:t>http</a:t>
            </a:r>
            <a:r>
              <a:rPr lang="pt-BR" sz="3000" dirty="0"/>
              <a:t>://economia.estadao.com.br/noticias/geral,o-varejo-na-onda-da-tecnologia-imp-,915685</a:t>
            </a:r>
          </a:p>
        </p:txBody>
      </p:sp>
    </p:spTree>
    <p:extLst>
      <p:ext uri="{BB962C8B-B14F-4D97-AF65-F5344CB8AC3E}">
        <p14:creationId xmlns:p14="http://schemas.microsoft.com/office/powerpoint/2010/main" val="40535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82103" y="455414"/>
            <a:ext cx="116285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 smtClean="0"/>
              <a:t>O </a:t>
            </a:r>
            <a:r>
              <a:rPr lang="pt-BR" sz="4000" dirty="0"/>
              <a:t>desemprego e os condicionamentos no trabalho</a:t>
            </a:r>
            <a:endParaRPr lang="pt-BR" sz="4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44" y="1163300"/>
            <a:ext cx="8623936" cy="574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33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74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Sofrimentos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1685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/>
              <a:t>Os sofrimentos insuspeitos não se apresentam de uma maneira uníssona, no pensamento de </a:t>
            </a:r>
            <a:r>
              <a:rPr lang="pt-BR" dirty="0" err="1"/>
              <a:t>Dejours</a:t>
            </a:r>
            <a:r>
              <a:rPr lang="pt-BR" dirty="0"/>
              <a:t> (1993); eles estão associados a fatores históricos, </a:t>
            </a:r>
            <a:r>
              <a:rPr lang="pt-BR" dirty="0" err="1"/>
              <a:t>laborativos</a:t>
            </a:r>
            <a:r>
              <a:rPr lang="pt-BR" dirty="0"/>
              <a:t> e àqueles favoráveis ou não para a vida do trabalhador, relacionados à própria vida humana e ao trabalho. São discriminados como: a) sofrimento singular (dimensão diacrônica): é herdado da história psíquica de cada indivíduo; b) sofrimento atual (dimensão sincrônica): ocorre quando há o reencontro do sujeito com o trabalho; c) sofrimento criativo: quando o sujeito produz soluções favoráveis para sua vida, especialmente, para sua saúde; e d) sofrimento patogênico: é ao contrário do sofrimento criativo, ou seja, quando o indivíduo produz soluções desfavoráveis para sua vida e que estão relacionados à sua saúde. </a:t>
            </a:r>
            <a:r>
              <a:rPr lang="pt-BR" dirty="0" smtClean="0"/>
              <a:t>(FERREIRA, 2006)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4030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0" y="310583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3600" dirty="0"/>
              <a:t>O processo de adoecer no trabalho: depressão, stress e ansiedade, síndromes e tratamentos.</a:t>
            </a:r>
          </a:p>
        </p:txBody>
      </p:sp>
    </p:spTree>
    <p:extLst>
      <p:ext uri="{BB962C8B-B14F-4D97-AF65-F5344CB8AC3E}">
        <p14:creationId xmlns:p14="http://schemas.microsoft.com/office/powerpoint/2010/main" val="18014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5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338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486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71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496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66"/>
            <a:ext cx="12192000" cy="686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731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5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98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814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7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7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8" y="332656"/>
            <a:ext cx="7776864" cy="119159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pt-BR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33"/>
                </a:solidFill>
                <a:latin typeface="Bauhaus 93" pitchFamily="82" charset="0"/>
              </a:rPr>
              <a:t>Empresas  de Bem-estar</a:t>
            </a: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2063552" y="1268761"/>
          <a:ext cx="8064896" cy="5331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016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11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6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705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685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4340" y="548640"/>
            <a:ext cx="115900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Trabalho de Hoje</a:t>
            </a:r>
          </a:p>
          <a:p>
            <a:r>
              <a:rPr lang="pt-BR" sz="4400" dirty="0" smtClean="0"/>
              <a:t>SINDROME DE BURNOUT :[</a:t>
            </a:r>
          </a:p>
          <a:p>
            <a:endParaRPr lang="pt-BR" sz="4400" dirty="0"/>
          </a:p>
          <a:p>
            <a:endParaRPr lang="pt-BR" sz="4400" dirty="0" smtClean="0"/>
          </a:p>
          <a:p>
            <a:endParaRPr lang="pt-BR" sz="4400" dirty="0"/>
          </a:p>
          <a:p>
            <a:r>
              <a:rPr lang="pt-BR" sz="4400" dirty="0" smtClean="0"/>
              <a:t> </a:t>
            </a:r>
            <a:endParaRPr lang="pt-BR" sz="4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054" y="2374342"/>
            <a:ext cx="7970946" cy="44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073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4340" y="982980"/>
            <a:ext cx="11292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Assistir:</a:t>
            </a:r>
          </a:p>
          <a:p>
            <a:endParaRPr lang="pt-BR" sz="3200" dirty="0" smtClean="0"/>
          </a:p>
          <a:p>
            <a:r>
              <a:rPr lang="pt-BR" sz="3200" dirty="0" smtClean="0"/>
              <a:t>O que é Síndrome de </a:t>
            </a:r>
            <a:r>
              <a:rPr lang="pt-BR" sz="3200" dirty="0" err="1" smtClean="0"/>
              <a:t>Burnout</a:t>
            </a:r>
            <a:r>
              <a:rPr lang="pt-BR" sz="3200" dirty="0" smtClean="0"/>
              <a:t>:</a:t>
            </a:r>
          </a:p>
          <a:p>
            <a:pPr marL="342900" indent="-342900">
              <a:buAutoNum type="arabicPeriod"/>
            </a:pPr>
            <a:r>
              <a:rPr lang="pt-BR" sz="3200" dirty="0" smtClean="0">
                <a:hlinkClick r:id="rId2"/>
              </a:rPr>
              <a:t>https</a:t>
            </a:r>
            <a:r>
              <a:rPr lang="pt-BR" sz="3200" dirty="0">
                <a:hlinkClick r:id="rId2"/>
              </a:rPr>
              <a:t>://</a:t>
            </a:r>
            <a:r>
              <a:rPr lang="pt-BR" sz="3200" dirty="0" smtClean="0">
                <a:hlinkClick r:id="rId2"/>
              </a:rPr>
              <a:t>www.youtube.com/watch?v=OxFuOT7TBOs</a:t>
            </a:r>
            <a:r>
              <a:rPr lang="pt-BR" sz="3200" dirty="0" smtClean="0"/>
              <a:t> </a:t>
            </a:r>
          </a:p>
          <a:p>
            <a:pPr marL="342900" indent="-342900">
              <a:buAutoNum type="arabicPeriod"/>
            </a:pPr>
            <a:endParaRPr lang="pt-BR" sz="3200" dirty="0" smtClean="0"/>
          </a:p>
          <a:p>
            <a:r>
              <a:rPr lang="pt-BR" sz="3200" dirty="0" smtClean="0"/>
              <a:t>2. Quais são os sinais da Síndrome de </a:t>
            </a:r>
            <a:r>
              <a:rPr lang="pt-BR" sz="3200" dirty="0" err="1" smtClean="0"/>
              <a:t>Burnout</a:t>
            </a:r>
            <a:r>
              <a:rPr lang="pt-BR" sz="3200" dirty="0" smtClean="0"/>
              <a:t>:</a:t>
            </a:r>
          </a:p>
          <a:p>
            <a:r>
              <a:rPr lang="pt-BR" sz="3200" dirty="0">
                <a:hlinkClick r:id="rId3"/>
              </a:rPr>
              <a:t>https://</a:t>
            </a:r>
            <a:r>
              <a:rPr lang="pt-BR" sz="3200" dirty="0" smtClean="0">
                <a:hlinkClick r:id="rId3"/>
              </a:rPr>
              <a:t>www.youtube.com/watch?v=RgP9IAMQ4n0&amp;t=394s</a:t>
            </a:r>
            <a:r>
              <a:rPr lang="pt-BR" sz="3200" dirty="0" smtClean="0"/>
              <a:t> </a:t>
            </a:r>
          </a:p>
          <a:p>
            <a:endParaRPr lang="pt-BR" sz="3200" dirty="0"/>
          </a:p>
          <a:p>
            <a:r>
              <a:rPr lang="pt-BR" sz="3200" dirty="0" smtClean="0"/>
              <a:t>3. Como prevenir e evitar a Síndrome de </a:t>
            </a:r>
            <a:r>
              <a:rPr lang="pt-BR" sz="3200" dirty="0" err="1" smtClean="0"/>
              <a:t>Burnout</a:t>
            </a:r>
            <a:r>
              <a:rPr lang="pt-BR" sz="3200" dirty="0" smtClean="0"/>
              <a:t>:</a:t>
            </a:r>
            <a:endParaRPr lang="pt-BR" sz="3200" dirty="0"/>
          </a:p>
          <a:p>
            <a:r>
              <a:rPr lang="pt-BR" sz="3200" dirty="0">
                <a:hlinkClick r:id="rId4"/>
              </a:rPr>
              <a:t>https://</a:t>
            </a:r>
            <a:r>
              <a:rPr lang="pt-BR" sz="3200" dirty="0" smtClean="0">
                <a:hlinkClick r:id="rId4"/>
              </a:rPr>
              <a:t>www.youtube.com/watch?v=sffX0YFK03E</a:t>
            </a:r>
            <a:r>
              <a:rPr lang="pt-BR" sz="3200" dirty="0" smtClean="0"/>
              <a:t>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319087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ítulo 1"/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pt-BR" altLang="pt-BR" smtClean="0"/>
              <a:t>Questões para a psicologia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80060" y="1600200"/>
            <a:ext cx="11338559" cy="5257800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Que pensam os homens dos nossos dias sobre seu trabalho?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O que esperam dele? Que resultados desejam?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Sentem orgulho pelo que fazem? Associam-no a que valores?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Queixam-se de quê?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A relação com o trabalho tem afetado a vida em família? Como? A família apóia o indivíduo em seu trabalho?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Encontram no trabalho a realidade e realização que buscam?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pt-BR" dirty="0" smtClean="0"/>
              <a:t>Quais atitudes e cuidados são necessários para evitar a síndrome de </a:t>
            </a:r>
            <a:r>
              <a:rPr lang="pt-BR" dirty="0" err="1" smtClean="0"/>
              <a:t>Burnout</a:t>
            </a:r>
            <a:r>
              <a:rPr lang="pt-BR" dirty="0" smtClean="0"/>
              <a:t>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02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700" y="620688"/>
            <a:ext cx="7956748" cy="1224136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pt-BR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Dilemas: trabalho, dinheiro e resultados: </a:t>
            </a:r>
            <a:br>
              <a:rPr lang="pt-BR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pt-BR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O CASO: A CIGARRA E A FORMIGA</a:t>
            </a:r>
            <a:endParaRPr lang="pt-BR" sz="32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19459" name="Picture 5" descr="ciga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1"/>
            <a:ext cx="53340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639616" y="404664"/>
            <a:ext cx="7024744" cy="1080120"/>
          </a:xfrm>
        </p:spPr>
        <p:txBody>
          <a:bodyPr>
            <a:normAutofit/>
          </a:bodyPr>
          <a:lstStyle/>
          <a:p>
            <a:pPr algn="l"/>
            <a:r>
              <a:rPr lang="pt-BR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IMPORTÂNCIA DAS AÇÕES DE </a:t>
            </a:r>
            <a:br>
              <a:rPr lang="pt-BR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</a:br>
            <a:r>
              <a:rPr lang="pt-BR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QUALIDADE DE VIDA NO TRABALHO</a:t>
            </a:r>
          </a:p>
        </p:txBody>
      </p:sp>
      <p:graphicFrame>
        <p:nvGraphicFramePr>
          <p:cNvPr id="2" name="Diagrama 1"/>
          <p:cNvGraphicFramePr/>
          <p:nvPr>
            <p:extLst/>
          </p:nvPr>
        </p:nvGraphicFramePr>
        <p:xfrm>
          <a:off x="2783632" y="1844824"/>
          <a:ext cx="669674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2" name="Picture 4" descr="C:\Users\Cristina limonge\AppData\Local\Microsoft\Windows\Temporary Internet Files\Content.IE5\XZ4UBXZN\MC900441880[1].wmf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60648"/>
            <a:ext cx="1584176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6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55840" y="332656"/>
            <a:ext cx="5182344" cy="17281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4000" dirty="0">
                <a:solidFill>
                  <a:srgbClr val="C00000"/>
                </a:solidFill>
              </a:rPr>
              <a:t>Gestão do </a:t>
            </a:r>
            <a:r>
              <a:rPr lang="pt-BR" sz="4000" dirty="0" err="1">
                <a:solidFill>
                  <a:srgbClr val="C00000"/>
                </a:solidFill>
              </a:rPr>
              <a:t>Bem-estar</a:t>
            </a:r>
            <a:r>
              <a:rPr lang="pt-BR" sz="4000" dirty="0">
                <a:solidFill>
                  <a:srgbClr val="C00000"/>
                </a:solidFill>
              </a:rPr>
              <a:t> e do stress</a:t>
            </a:r>
            <a:r>
              <a:rPr lang="pt-BR" sz="2800" dirty="0">
                <a:solidFill>
                  <a:schemeClr val="tx1"/>
                </a:solidFill>
              </a:rPr>
              <a:t/>
            </a:r>
            <a:br>
              <a:rPr lang="pt-BR" sz="2800" dirty="0">
                <a:solidFill>
                  <a:schemeClr val="tx1"/>
                </a:solidFill>
              </a:rPr>
            </a:b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5206802" y="2041998"/>
            <a:ext cx="4104456" cy="367240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  <a:defRPr/>
            </a:pPr>
            <a:endParaRPr lang="pt-BR" sz="2400" dirty="0"/>
          </a:p>
          <a:p>
            <a:pPr>
              <a:spcAft>
                <a:spcPts val="0"/>
              </a:spcAft>
              <a:defRPr/>
            </a:pPr>
            <a:r>
              <a:rPr lang="pt-BR" sz="3200" dirty="0">
                <a:solidFill>
                  <a:schemeClr val="tx1"/>
                </a:solidFill>
                <a:effectLst>
                  <a:reflection blurRad="12700" stA="25000" endPos="55000" dist="5000" dir="5400000" sy="-100000" algn="bl" rotWithShape="0"/>
                </a:effectLst>
                <a:latin typeface="+mn-lt"/>
              </a:rPr>
              <a:t>posicionamento diante das tensões da vida diária, características pessoais e natureza dos agentes estressores</a:t>
            </a:r>
            <a:endParaRPr lang="pt-BR" sz="2800" dirty="0">
              <a:solidFill>
                <a:schemeClr val="tx1"/>
              </a:solidFill>
              <a:effectLst>
                <a:reflection blurRad="12700" stA="25000" endPos="55000" dist="5000" dir="5400000" sy="-100000" algn="bl" rotWithShape="0"/>
              </a:effectLst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1196752"/>
            <a:ext cx="3215258" cy="4869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677" name="Retângulo 5"/>
          <p:cNvSpPr>
            <a:spLocks noChangeArrowheads="1"/>
          </p:cNvSpPr>
          <p:nvPr/>
        </p:nvSpPr>
        <p:spPr bwMode="auto">
          <a:xfrm rot="20082683">
            <a:off x="1616810" y="1053259"/>
            <a:ext cx="3120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92934"/>
                </a:solidFill>
                <a:latin typeface="helvetica" pitchFamily="34" charset="0"/>
              </a:rPr>
              <a:t>Um </a:t>
            </a:r>
            <a:r>
              <a:rPr lang="en-US" sz="1600" b="1" dirty="0" err="1">
                <a:solidFill>
                  <a:srgbClr val="292934"/>
                </a:solidFill>
                <a:latin typeface="helvetica" pitchFamily="34" charset="0"/>
              </a:rPr>
              <a:t>músico</a:t>
            </a:r>
            <a:r>
              <a:rPr lang="en-US" sz="1600" b="1" dirty="0">
                <a:solidFill>
                  <a:srgbClr val="292934"/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rgbClr val="292934"/>
                </a:solidFill>
                <a:latin typeface="helvetica" pitchFamily="34" charset="0"/>
              </a:rPr>
              <a:t>ou</a:t>
            </a:r>
            <a:r>
              <a:rPr lang="en-US" sz="1600" b="1" dirty="0">
                <a:solidFill>
                  <a:srgbClr val="292934"/>
                </a:solidFill>
                <a:latin typeface="helvetica" pitchFamily="34" charset="0"/>
              </a:rPr>
              <a:t> um </a:t>
            </a:r>
            <a:r>
              <a:rPr lang="en-US" sz="1600" b="1" dirty="0" err="1">
                <a:solidFill>
                  <a:srgbClr val="292934"/>
                </a:solidFill>
                <a:latin typeface="helvetica" pitchFamily="34" charset="0"/>
              </a:rPr>
              <a:t>rosto</a:t>
            </a:r>
            <a:r>
              <a:rPr lang="en-US" sz="1600" b="1" dirty="0">
                <a:solidFill>
                  <a:srgbClr val="292934"/>
                </a:solidFill>
                <a:latin typeface="helvetica" pitchFamily="34" charset="0"/>
              </a:rPr>
              <a:t>? </a:t>
            </a:r>
            <a:endParaRPr lang="pt-BR" sz="1600" b="1" dirty="0">
              <a:solidFill>
                <a:srgbClr val="292934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5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egraçã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Integração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ção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diano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1771</Words>
  <Application>Microsoft Office PowerPoint</Application>
  <PresentationFormat>Widescreen</PresentationFormat>
  <Paragraphs>226</Paragraphs>
  <Slides>65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20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65</vt:i4>
      </vt:variant>
    </vt:vector>
  </HeadingPairs>
  <TitlesOfParts>
    <vt:vector size="89" baseType="lpstr">
      <vt:lpstr>Arial Unicode MS</vt:lpstr>
      <vt:lpstr>Abadi MT Condensed Light</vt:lpstr>
      <vt:lpstr>Aharoni</vt:lpstr>
      <vt:lpstr>Arial</vt:lpstr>
      <vt:lpstr>Baskerville Old Face</vt:lpstr>
      <vt:lpstr>Batang</vt:lpstr>
      <vt:lpstr>Bauhaus 93</vt:lpstr>
      <vt:lpstr>Bodoni MT</vt:lpstr>
      <vt:lpstr>Book Antiqua</vt:lpstr>
      <vt:lpstr>Calibri</vt:lpstr>
      <vt:lpstr>Calibri Light</vt:lpstr>
      <vt:lpstr>Corbel</vt:lpstr>
      <vt:lpstr>Georgia</vt:lpstr>
      <vt:lpstr>helvetica</vt:lpstr>
      <vt:lpstr>Lucida Sans Unicode</vt:lpstr>
      <vt:lpstr>Times New Roman</vt:lpstr>
      <vt:lpstr>Trebuchet MS</vt:lpstr>
      <vt:lpstr>Tw Cen MT</vt:lpstr>
      <vt:lpstr>Wingdings</vt:lpstr>
      <vt:lpstr>Wingdings 2</vt:lpstr>
      <vt:lpstr>1_Tema do Office</vt:lpstr>
      <vt:lpstr>1_Integração</vt:lpstr>
      <vt:lpstr>1_Mediano</vt:lpstr>
      <vt:lpstr>Tema do Office</vt:lpstr>
      <vt:lpstr>PSICOLOGIA DO TRABALHO</vt:lpstr>
      <vt:lpstr>Apresentação do PowerPoint</vt:lpstr>
      <vt:lpstr>O trabalho como fator motivacional</vt:lpstr>
      <vt:lpstr> Sobre motivações e qualidade de vida surgem das necessidades e é sustentada no desejo de ser e ter</vt:lpstr>
      <vt:lpstr>Apresentação do PowerPoint</vt:lpstr>
      <vt:lpstr>Empresas  de Bem-estar</vt:lpstr>
      <vt:lpstr>Dilemas: trabalho, dinheiro e resultados:  O CASO: A CIGARRA E A FORMIGA</vt:lpstr>
      <vt:lpstr>IMPORTÂNCIA DAS AÇÕES DE  QUALIDADE DE VIDA NO TRABALHO</vt:lpstr>
      <vt:lpstr>Gestão do Bem-estar e do stress </vt:lpstr>
      <vt:lpstr>Apresentação do PowerPoint</vt:lpstr>
      <vt:lpstr>A arquitetura e o espaço do trabalho: diferentes adaptações e comportamentos laborais</vt:lpstr>
      <vt:lpstr>Apresentação do PowerPoint</vt:lpstr>
      <vt:lpstr>E a Gestão da Qualidade de Vida na prática?!</vt:lpstr>
      <vt:lpstr>Apresentação do PowerPoint</vt:lpstr>
      <vt:lpstr>Apresentação do PowerPoint</vt:lpstr>
      <vt:lpstr>TRABALHO</vt:lpstr>
      <vt:lpstr>BEM-ESTAR ORGANIZACIONAL E PESSOAL</vt:lpstr>
      <vt:lpstr>Qualidade de vida no trabalho</vt:lpstr>
      <vt:lpstr>FELICIDADE</vt:lpstr>
      <vt:lpstr>Saúde é o silêncio dos órgãos</vt:lpstr>
      <vt:lpstr>Apresentação do PowerPoint</vt:lpstr>
      <vt:lpstr>PROMOÇÃO DA Saúde e Gestão da Qualidade de vida nas organizações</vt:lpstr>
      <vt:lpstr>MARCADORES DA METODOLOGIA BPSO Para Ações de QVT</vt:lpstr>
      <vt:lpstr>Conflitos entre grupos</vt:lpstr>
      <vt:lpstr>Apresentação do PowerPoint</vt:lpstr>
      <vt:lpstr>Ações Afirmativas e Valorização da Diversidade</vt:lpstr>
      <vt:lpstr>DESAFIOS DE VALORIZAÇÃO DA VIDA ORGANIZACIONAL E PESSOAL</vt:lpstr>
      <vt:lpstr>Apresentação do PowerPoint</vt:lpstr>
      <vt:lpstr>Apresentação do PowerPoint</vt:lpstr>
      <vt:lpstr>Sem trabalho a vida apodrece, mas sob um trabalho sem alma a vida sufoca e morre.     Albert Camus, 1955</vt:lpstr>
      <vt:lpstr>Palavra chave para Qualidade de vida no Trabalho - QVT</vt:lpstr>
      <vt:lpstr>Referências bibliográficas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Sofrimentos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Questões para a psicologia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PSICOLOGIA DO TRABALHO</dc:title>
  <dc:creator>Padre Valmir</dc:creator>
  <cp:lastModifiedBy>User</cp:lastModifiedBy>
  <cp:revision>21</cp:revision>
  <dcterms:created xsi:type="dcterms:W3CDTF">2019-05-25T01:33:06Z</dcterms:created>
  <dcterms:modified xsi:type="dcterms:W3CDTF">2020-09-21T14:44:44Z</dcterms:modified>
</cp:coreProperties>
</file>