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20" r:id="rId2"/>
    <p:sldId id="821" r:id="rId3"/>
    <p:sldId id="822" r:id="rId4"/>
    <p:sldId id="830" r:id="rId5"/>
    <p:sldId id="823" r:id="rId6"/>
    <p:sldId id="824" r:id="rId7"/>
    <p:sldId id="825" r:id="rId8"/>
    <p:sldId id="826" r:id="rId9"/>
    <p:sldId id="827" r:id="rId10"/>
    <p:sldId id="828" r:id="rId11"/>
    <p:sldId id="831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43" d="100"/>
          <a:sy n="4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F54CE-620A-4B97-A606-FC2C68AB3E34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B34E-3700-4AA3-98D3-4FF4F572B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74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85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2708904" cy="741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6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56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3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0"/>
            <a:ext cx="12348863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0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6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5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1ª consulta: ANAMNESE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SEXUALIDADE</a:t>
            </a:r>
          </a:p>
          <a:p>
            <a:r>
              <a:rPr lang="pt-BR" dirty="0" smtClean="0"/>
              <a:t>Prática sexual na gestação atual</a:t>
            </a:r>
          </a:p>
          <a:p>
            <a:r>
              <a:rPr lang="pt-BR" dirty="0" smtClean="0"/>
              <a:t>Dor durante o ato sexual (</a:t>
            </a:r>
            <a:r>
              <a:rPr lang="pt-BR" dirty="0" err="1" smtClean="0"/>
              <a:t>dispareunia</a:t>
            </a:r>
            <a:r>
              <a:rPr lang="pt-BR" dirty="0"/>
              <a:t>)</a:t>
            </a:r>
            <a:endParaRPr lang="pt-BR" dirty="0" smtClean="0"/>
          </a:p>
          <a:p>
            <a:r>
              <a:rPr lang="pt-BR" dirty="0" smtClean="0"/>
              <a:t>Número de </a:t>
            </a:r>
            <a:r>
              <a:rPr lang="pt-BR" dirty="0"/>
              <a:t>p</a:t>
            </a:r>
            <a:r>
              <a:rPr lang="pt-BR" dirty="0" smtClean="0"/>
              <a:t>arceiros sexuais da gestante</a:t>
            </a:r>
          </a:p>
          <a:p>
            <a:r>
              <a:rPr lang="pt-BR" dirty="0" smtClean="0"/>
              <a:t>Uso de </a:t>
            </a:r>
            <a:r>
              <a:rPr lang="pt-BR" dirty="0"/>
              <a:t>p</a:t>
            </a:r>
            <a:r>
              <a:rPr lang="pt-BR" dirty="0" smtClean="0"/>
              <a:t>reservativos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30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11062</TotalTime>
  <Words>27</Words>
  <Application>Microsoft Office PowerPoint</Application>
  <PresentationFormat>Apresentação na tela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1ª consulta: ANAMNESE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FERTILIZAÇÃO FECUNDAÇÃO, FERTILIZAÇÃO E CONCEPÇÃO consiste na passagem de um espermatozóide para o interior de um óvulo com a fusão de seus núcleos em uma única célula –ovo ou zigoto. •A Fecundação ocorre na tuba uterina, no seu terço externo, em poucas horas:* viabilidade:-óvulo= 24 horas após eliminação-espermatozóide = 48 horas após penetração nas vias genitais femininas.</dc:title>
  <dc:creator>Isabela</dc:creator>
  <cp:lastModifiedBy>Isabela</cp:lastModifiedBy>
  <cp:revision>154</cp:revision>
  <dcterms:created xsi:type="dcterms:W3CDTF">2020-07-15T14:02:52Z</dcterms:created>
  <dcterms:modified xsi:type="dcterms:W3CDTF">2020-08-24T18:49:13Z</dcterms:modified>
</cp:coreProperties>
</file>