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431" r:id="rId2"/>
    <p:sldId id="432" r:id="rId3"/>
    <p:sldId id="397" r:id="rId4"/>
    <p:sldId id="258" r:id="rId5"/>
    <p:sldId id="458" r:id="rId6"/>
    <p:sldId id="464" r:id="rId7"/>
    <p:sldId id="466" r:id="rId8"/>
    <p:sldId id="459" r:id="rId9"/>
    <p:sldId id="455" r:id="rId10"/>
    <p:sldId id="454" r:id="rId11"/>
    <p:sldId id="452" r:id="rId12"/>
    <p:sldId id="259" r:id="rId13"/>
    <p:sldId id="398" r:id="rId14"/>
    <p:sldId id="470" r:id="rId15"/>
    <p:sldId id="273" r:id="rId16"/>
    <p:sldId id="270" r:id="rId17"/>
    <p:sldId id="399" r:id="rId18"/>
    <p:sldId id="462" r:id="rId19"/>
    <p:sldId id="463" r:id="rId20"/>
    <p:sldId id="336" r:id="rId21"/>
    <p:sldId id="469" r:id="rId22"/>
    <p:sldId id="301" r:id="rId23"/>
    <p:sldId id="274" r:id="rId24"/>
    <p:sldId id="275" r:id="rId25"/>
    <p:sldId id="401" r:id="rId26"/>
    <p:sldId id="277" r:id="rId27"/>
    <p:sldId id="468" r:id="rId28"/>
    <p:sldId id="279" r:id="rId29"/>
    <p:sldId id="467" r:id="rId30"/>
    <p:sldId id="337" r:id="rId31"/>
    <p:sldId id="28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5443" autoAdjust="0"/>
  </p:normalViewPr>
  <p:slideViewPr>
    <p:cSldViewPr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44128-3C5C-413A-BB0C-84AB692E404B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C5BA62-BB66-4EA9-966C-BBAF7AE0BBA7}">
      <dgm:prSet phldrT="[Texto]" custT="1"/>
      <dgm:spPr/>
      <dgm:t>
        <a:bodyPr/>
        <a:lstStyle/>
        <a:p>
          <a:r>
            <a:rPr lang="pt-BR" sz="2400" b="1" dirty="0" smtClean="0"/>
            <a:t>Bicamada</a:t>
          </a:r>
          <a:endParaRPr lang="pt-BR" sz="2400" b="1" dirty="0"/>
        </a:p>
      </dgm:t>
    </dgm:pt>
    <dgm:pt modelId="{A2E064EE-B879-4A34-BEA8-475CA7D481E7}" type="parTrans" cxnId="{7ED93FA2-B5B2-4BB6-9CA0-86A6713003D4}">
      <dgm:prSet/>
      <dgm:spPr/>
      <dgm:t>
        <a:bodyPr/>
        <a:lstStyle/>
        <a:p>
          <a:endParaRPr lang="pt-BR"/>
        </a:p>
      </dgm:t>
    </dgm:pt>
    <dgm:pt modelId="{0306FBFF-C9FF-4F25-812E-A50C8FC8826F}" type="sibTrans" cxnId="{7ED93FA2-B5B2-4BB6-9CA0-86A6713003D4}">
      <dgm:prSet/>
      <dgm:spPr/>
      <dgm:t>
        <a:bodyPr/>
        <a:lstStyle/>
        <a:p>
          <a:endParaRPr lang="pt-BR"/>
        </a:p>
      </dgm:t>
    </dgm:pt>
    <dgm:pt modelId="{76BD2A90-CF58-4CCC-9398-109707E853D8}">
      <dgm:prSet phldrT="[Texto]" custT="1"/>
      <dgm:spPr/>
      <dgm:t>
        <a:bodyPr/>
        <a:lstStyle/>
        <a:p>
          <a:r>
            <a:rPr lang="pt-BR" sz="2000" b="1" dirty="0" smtClean="0"/>
            <a:t>50% Lipídeos</a:t>
          </a:r>
          <a:endParaRPr lang="pt-BR" sz="2000" b="1" dirty="0"/>
        </a:p>
      </dgm:t>
    </dgm:pt>
    <dgm:pt modelId="{879FEF19-8574-4F02-81B0-D30733E73029}" type="parTrans" cxnId="{E7C52A52-54B4-4D4D-9B46-9C425871CC52}">
      <dgm:prSet/>
      <dgm:spPr/>
      <dgm:t>
        <a:bodyPr/>
        <a:lstStyle/>
        <a:p>
          <a:endParaRPr lang="pt-BR"/>
        </a:p>
      </dgm:t>
    </dgm:pt>
    <dgm:pt modelId="{52234602-2903-412E-B2AF-BC5D2CEB9603}" type="sibTrans" cxnId="{E7C52A52-54B4-4D4D-9B46-9C425871CC52}">
      <dgm:prSet/>
      <dgm:spPr/>
      <dgm:t>
        <a:bodyPr/>
        <a:lstStyle/>
        <a:p>
          <a:endParaRPr lang="pt-BR"/>
        </a:p>
      </dgm:t>
    </dgm:pt>
    <dgm:pt modelId="{A249E32D-FD79-45F9-BC4E-FDC27134CB3C}">
      <dgm:prSet phldrT="[Texto]" custT="1"/>
      <dgm:spPr/>
      <dgm:t>
        <a:bodyPr/>
        <a:lstStyle/>
        <a:p>
          <a:r>
            <a:rPr lang="pt-BR" sz="2000" b="1" dirty="0" smtClean="0"/>
            <a:t>47% proteínas</a:t>
          </a:r>
          <a:endParaRPr lang="pt-BR" sz="2000" b="1" dirty="0"/>
        </a:p>
      </dgm:t>
    </dgm:pt>
    <dgm:pt modelId="{B854ED06-80E4-4F5B-9533-5738C1726842}" type="parTrans" cxnId="{34219BC3-03E9-4833-92B2-DAABAB74ABD6}">
      <dgm:prSet/>
      <dgm:spPr/>
      <dgm:t>
        <a:bodyPr/>
        <a:lstStyle/>
        <a:p>
          <a:endParaRPr lang="pt-BR"/>
        </a:p>
      </dgm:t>
    </dgm:pt>
    <dgm:pt modelId="{423A6408-FC87-4F74-81A3-AB5CDD86BEB5}" type="sibTrans" cxnId="{34219BC3-03E9-4833-92B2-DAABAB74ABD6}">
      <dgm:prSet/>
      <dgm:spPr/>
      <dgm:t>
        <a:bodyPr/>
        <a:lstStyle/>
        <a:p>
          <a:endParaRPr lang="pt-BR"/>
        </a:p>
      </dgm:t>
    </dgm:pt>
    <dgm:pt modelId="{664457B9-25B8-4E57-9DD4-C14DF9780260}">
      <dgm:prSet phldrT="[Texto]"/>
      <dgm:spPr/>
      <dgm:t>
        <a:bodyPr/>
        <a:lstStyle/>
        <a:p>
          <a:r>
            <a:rPr lang="pt-BR" b="1" dirty="0" smtClean="0"/>
            <a:t>2-3% carboidratos</a:t>
          </a:r>
          <a:endParaRPr lang="pt-BR" b="1" dirty="0"/>
        </a:p>
      </dgm:t>
    </dgm:pt>
    <dgm:pt modelId="{283A0F98-CE17-4675-BC94-9F717772F74D}" type="parTrans" cxnId="{7B40DD58-F36A-4FE4-B538-9AA237ACC79C}">
      <dgm:prSet/>
      <dgm:spPr/>
      <dgm:t>
        <a:bodyPr/>
        <a:lstStyle/>
        <a:p>
          <a:endParaRPr lang="pt-BR"/>
        </a:p>
      </dgm:t>
    </dgm:pt>
    <dgm:pt modelId="{07D5D2DA-9ECC-4069-ABAC-6B72DCAAF065}" type="sibTrans" cxnId="{7B40DD58-F36A-4FE4-B538-9AA237ACC79C}">
      <dgm:prSet/>
      <dgm:spPr/>
      <dgm:t>
        <a:bodyPr/>
        <a:lstStyle/>
        <a:p>
          <a:endParaRPr lang="pt-BR"/>
        </a:p>
      </dgm:t>
    </dgm:pt>
    <dgm:pt modelId="{0A2EC9B0-8EE0-4478-9FAA-794E3FA92149}" type="pres">
      <dgm:prSet presAssocID="{05D44128-3C5C-413A-BB0C-84AB692E4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AED9FCB-8A40-4EDD-B93E-7AD33E5A4F61}" type="pres">
      <dgm:prSet presAssocID="{86C5BA62-BB66-4EA9-966C-BBAF7AE0BBA7}" presName="hierRoot1" presStyleCnt="0">
        <dgm:presLayoutVars>
          <dgm:hierBranch val="init"/>
        </dgm:presLayoutVars>
      </dgm:prSet>
      <dgm:spPr/>
    </dgm:pt>
    <dgm:pt modelId="{66D0B635-4ACA-4EF5-8F9A-F71A5CF060D1}" type="pres">
      <dgm:prSet presAssocID="{86C5BA62-BB66-4EA9-966C-BBAF7AE0BBA7}" presName="rootComposite1" presStyleCnt="0"/>
      <dgm:spPr/>
    </dgm:pt>
    <dgm:pt modelId="{D2E3BC72-E5A6-47DB-A913-40C3A50A747F}" type="pres">
      <dgm:prSet presAssocID="{86C5BA62-BB66-4EA9-966C-BBAF7AE0BBA7}" presName="rootText1" presStyleLbl="node0" presStyleIdx="0" presStyleCnt="1" custScaleX="141102" custScaleY="1610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27155C-FE84-46B0-A3F1-D24D7BB59BF5}" type="pres">
      <dgm:prSet presAssocID="{86C5BA62-BB66-4EA9-966C-BBAF7AE0BB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984DE4B-0B6F-4FD4-B9CF-6FAF1A4E61AE}" type="pres">
      <dgm:prSet presAssocID="{86C5BA62-BB66-4EA9-966C-BBAF7AE0BBA7}" presName="hierChild2" presStyleCnt="0"/>
      <dgm:spPr/>
    </dgm:pt>
    <dgm:pt modelId="{FEE259D9-5410-44FA-8AF8-DC2345A16372}" type="pres">
      <dgm:prSet presAssocID="{879FEF19-8574-4F02-81B0-D30733E73029}" presName="Name64" presStyleLbl="parChTrans1D2" presStyleIdx="0" presStyleCnt="3"/>
      <dgm:spPr/>
      <dgm:t>
        <a:bodyPr/>
        <a:lstStyle/>
        <a:p>
          <a:endParaRPr lang="pt-BR"/>
        </a:p>
      </dgm:t>
    </dgm:pt>
    <dgm:pt modelId="{909AEF51-BDF3-4891-8EF1-ADF129709BFB}" type="pres">
      <dgm:prSet presAssocID="{76BD2A90-CF58-4CCC-9398-109707E853D8}" presName="hierRoot2" presStyleCnt="0">
        <dgm:presLayoutVars>
          <dgm:hierBranch val="init"/>
        </dgm:presLayoutVars>
      </dgm:prSet>
      <dgm:spPr/>
    </dgm:pt>
    <dgm:pt modelId="{991FD66A-5E6E-406B-857F-7C315753D4AB}" type="pres">
      <dgm:prSet presAssocID="{76BD2A90-CF58-4CCC-9398-109707E853D8}" presName="rootComposite" presStyleCnt="0"/>
      <dgm:spPr/>
    </dgm:pt>
    <dgm:pt modelId="{5186C0EE-3604-411A-A75C-6230319268C0}" type="pres">
      <dgm:prSet presAssocID="{76BD2A90-CF58-4CCC-9398-109707E853D8}" presName="rootText" presStyleLbl="node2" presStyleIdx="0" presStyleCnt="3" custScaleX="180576" custScaleY="95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8453EA-E74C-4049-970E-C4BAD56C8A27}" type="pres">
      <dgm:prSet presAssocID="{76BD2A90-CF58-4CCC-9398-109707E853D8}" presName="rootConnector" presStyleLbl="node2" presStyleIdx="0" presStyleCnt="3"/>
      <dgm:spPr/>
      <dgm:t>
        <a:bodyPr/>
        <a:lstStyle/>
        <a:p>
          <a:endParaRPr lang="pt-BR"/>
        </a:p>
      </dgm:t>
    </dgm:pt>
    <dgm:pt modelId="{4D5F80A3-AD79-439C-9926-E98E4E95A4D9}" type="pres">
      <dgm:prSet presAssocID="{76BD2A90-CF58-4CCC-9398-109707E853D8}" presName="hierChild4" presStyleCnt="0"/>
      <dgm:spPr/>
    </dgm:pt>
    <dgm:pt modelId="{54B3E905-56D3-4299-94BD-0DDAD00CD7B7}" type="pres">
      <dgm:prSet presAssocID="{76BD2A90-CF58-4CCC-9398-109707E853D8}" presName="hierChild5" presStyleCnt="0"/>
      <dgm:spPr/>
    </dgm:pt>
    <dgm:pt modelId="{21B4A7FE-24E6-458C-835A-07CF191548C2}" type="pres">
      <dgm:prSet presAssocID="{B854ED06-80E4-4F5B-9533-5738C1726842}" presName="Name64" presStyleLbl="parChTrans1D2" presStyleIdx="1" presStyleCnt="3"/>
      <dgm:spPr/>
      <dgm:t>
        <a:bodyPr/>
        <a:lstStyle/>
        <a:p>
          <a:endParaRPr lang="pt-BR"/>
        </a:p>
      </dgm:t>
    </dgm:pt>
    <dgm:pt modelId="{5C359B06-FBEE-4F90-843E-DD4B6FE22895}" type="pres">
      <dgm:prSet presAssocID="{A249E32D-FD79-45F9-BC4E-FDC27134CB3C}" presName="hierRoot2" presStyleCnt="0">
        <dgm:presLayoutVars>
          <dgm:hierBranch val="init"/>
        </dgm:presLayoutVars>
      </dgm:prSet>
      <dgm:spPr/>
    </dgm:pt>
    <dgm:pt modelId="{175F4F02-D435-4FFB-87A7-7166589D6946}" type="pres">
      <dgm:prSet presAssocID="{A249E32D-FD79-45F9-BC4E-FDC27134CB3C}" presName="rootComposite" presStyleCnt="0"/>
      <dgm:spPr/>
    </dgm:pt>
    <dgm:pt modelId="{35769821-5A59-41DF-9F74-5B062C93B984}" type="pres">
      <dgm:prSet presAssocID="{A249E32D-FD79-45F9-BC4E-FDC27134CB3C}" presName="rootText" presStyleLbl="node2" presStyleIdx="1" presStyleCnt="3" custScaleX="181568" custScaleY="1614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21BF0E-5027-4A22-8A46-B4461BA1967A}" type="pres">
      <dgm:prSet presAssocID="{A249E32D-FD79-45F9-BC4E-FDC27134CB3C}" presName="rootConnector" presStyleLbl="node2" presStyleIdx="1" presStyleCnt="3"/>
      <dgm:spPr/>
      <dgm:t>
        <a:bodyPr/>
        <a:lstStyle/>
        <a:p>
          <a:endParaRPr lang="pt-BR"/>
        </a:p>
      </dgm:t>
    </dgm:pt>
    <dgm:pt modelId="{9A19CFDE-D16C-4D40-84FA-32DD61BEE5BD}" type="pres">
      <dgm:prSet presAssocID="{A249E32D-FD79-45F9-BC4E-FDC27134CB3C}" presName="hierChild4" presStyleCnt="0"/>
      <dgm:spPr/>
    </dgm:pt>
    <dgm:pt modelId="{32F0ECB0-AF0A-4FBE-811D-5B40CC59FED4}" type="pres">
      <dgm:prSet presAssocID="{A249E32D-FD79-45F9-BC4E-FDC27134CB3C}" presName="hierChild5" presStyleCnt="0"/>
      <dgm:spPr/>
    </dgm:pt>
    <dgm:pt modelId="{A3728F5A-252D-4F5F-8A56-BC361B41E4BA}" type="pres">
      <dgm:prSet presAssocID="{283A0F98-CE17-4675-BC94-9F717772F74D}" presName="Name64" presStyleLbl="parChTrans1D2" presStyleIdx="2" presStyleCnt="3"/>
      <dgm:spPr/>
      <dgm:t>
        <a:bodyPr/>
        <a:lstStyle/>
        <a:p>
          <a:endParaRPr lang="pt-BR"/>
        </a:p>
      </dgm:t>
    </dgm:pt>
    <dgm:pt modelId="{931175FA-6B1D-4BD9-A980-36E929680C57}" type="pres">
      <dgm:prSet presAssocID="{664457B9-25B8-4E57-9DD4-C14DF9780260}" presName="hierRoot2" presStyleCnt="0">
        <dgm:presLayoutVars>
          <dgm:hierBranch val="init"/>
        </dgm:presLayoutVars>
      </dgm:prSet>
      <dgm:spPr/>
    </dgm:pt>
    <dgm:pt modelId="{C2AF5D2F-AC68-490E-8C4F-0673BBAB9BF9}" type="pres">
      <dgm:prSet presAssocID="{664457B9-25B8-4E57-9DD4-C14DF9780260}" presName="rootComposite" presStyleCnt="0"/>
      <dgm:spPr/>
    </dgm:pt>
    <dgm:pt modelId="{33211058-08E6-4C70-8205-05532D8CED3B}" type="pres">
      <dgm:prSet presAssocID="{664457B9-25B8-4E57-9DD4-C14DF9780260}" presName="rootText" presStyleLbl="node2" presStyleIdx="2" presStyleCnt="3" custScaleX="211277" custScaleY="1441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C0A9F9-2235-439A-9DC5-21C9C185AF34}" type="pres">
      <dgm:prSet presAssocID="{664457B9-25B8-4E57-9DD4-C14DF9780260}" presName="rootConnector" presStyleLbl="node2" presStyleIdx="2" presStyleCnt="3"/>
      <dgm:spPr/>
      <dgm:t>
        <a:bodyPr/>
        <a:lstStyle/>
        <a:p>
          <a:endParaRPr lang="pt-BR"/>
        </a:p>
      </dgm:t>
    </dgm:pt>
    <dgm:pt modelId="{51E202F2-6BD5-4467-807B-A67B7B0A9C39}" type="pres">
      <dgm:prSet presAssocID="{664457B9-25B8-4E57-9DD4-C14DF9780260}" presName="hierChild4" presStyleCnt="0"/>
      <dgm:spPr/>
    </dgm:pt>
    <dgm:pt modelId="{3B2F4F01-32C9-48FE-8990-64475ACB775D}" type="pres">
      <dgm:prSet presAssocID="{664457B9-25B8-4E57-9DD4-C14DF9780260}" presName="hierChild5" presStyleCnt="0"/>
      <dgm:spPr/>
    </dgm:pt>
    <dgm:pt modelId="{F617F78B-854B-43BC-BB96-FD8007E99FDE}" type="pres">
      <dgm:prSet presAssocID="{86C5BA62-BB66-4EA9-966C-BBAF7AE0BBA7}" presName="hierChild3" presStyleCnt="0"/>
      <dgm:spPr/>
    </dgm:pt>
  </dgm:ptLst>
  <dgm:cxnLst>
    <dgm:cxn modelId="{DB094DEC-AEB6-4B5D-AF37-9916AC66F342}" type="presOf" srcId="{86C5BA62-BB66-4EA9-966C-BBAF7AE0BBA7}" destId="{D2E3BC72-E5A6-47DB-A913-40C3A50A747F}" srcOrd="0" destOrd="0" presId="urn:microsoft.com/office/officeart/2009/3/layout/HorizontalOrganizationChart"/>
    <dgm:cxn modelId="{43D3D8FE-815A-4266-9770-27A653B28B58}" type="presOf" srcId="{664457B9-25B8-4E57-9DD4-C14DF9780260}" destId="{7DC0A9F9-2235-439A-9DC5-21C9C185AF34}" srcOrd="1" destOrd="0" presId="urn:microsoft.com/office/officeart/2009/3/layout/HorizontalOrganizationChart"/>
    <dgm:cxn modelId="{8C28E4D8-3DAD-46AF-839D-AEADB52E4B20}" type="presOf" srcId="{76BD2A90-CF58-4CCC-9398-109707E853D8}" destId="{2C8453EA-E74C-4049-970E-C4BAD56C8A27}" srcOrd="1" destOrd="0" presId="urn:microsoft.com/office/officeart/2009/3/layout/HorizontalOrganizationChart"/>
    <dgm:cxn modelId="{671F915C-58C3-4870-BA15-51198DF01C66}" type="presOf" srcId="{283A0F98-CE17-4675-BC94-9F717772F74D}" destId="{A3728F5A-252D-4F5F-8A56-BC361B41E4BA}" srcOrd="0" destOrd="0" presId="urn:microsoft.com/office/officeart/2009/3/layout/HorizontalOrganizationChart"/>
    <dgm:cxn modelId="{526D741F-2A86-4290-B56C-C068A8A4DFE1}" type="presOf" srcId="{B854ED06-80E4-4F5B-9533-5738C1726842}" destId="{21B4A7FE-24E6-458C-835A-07CF191548C2}" srcOrd="0" destOrd="0" presId="urn:microsoft.com/office/officeart/2009/3/layout/HorizontalOrganizationChart"/>
    <dgm:cxn modelId="{34923E8A-6722-4363-8828-57E85FAEC3AA}" type="presOf" srcId="{879FEF19-8574-4F02-81B0-D30733E73029}" destId="{FEE259D9-5410-44FA-8AF8-DC2345A16372}" srcOrd="0" destOrd="0" presId="urn:microsoft.com/office/officeart/2009/3/layout/HorizontalOrganizationChart"/>
    <dgm:cxn modelId="{6D123F21-27A1-4077-809C-74F468F0FE89}" type="presOf" srcId="{664457B9-25B8-4E57-9DD4-C14DF9780260}" destId="{33211058-08E6-4C70-8205-05532D8CED3B}" srcOrd="0" destOrd="0" presId="urn:microsoft.com/office/officeart/2009/3/layout/HorizontalOrganizationChart"/>
    <dgm:cxn modelId="{E7C52A52-54B4-4D4D-9B46-9C425871CC52}" srcId="{86C5BA62-BB66-4EA9-966C-BBAF7AE0BBA7}" destId="{76BD2A90-CF58-4CCC-9398-109707E853D8}" srcOrd="0" destOrd="0" parTransId="{879FEF19-8574-4F02-81B0-D30733E73029}" sibTransId="{52234602-2903-412E-B2AF-BC5D2CEB9603}"/>
    <dgm:cxn modelId="{3CCBCA2C-F0AB-415D-8C06-190BC7D78842}" type="presOf" srcId="{A249E32D-FD79-45F9-BC4E-FDC27134CB3C}" destId="{35769821-5A59-41DF-9F74-5B062C93B984}" srcOrd="0" destOrd="0" presId="urn:microsoft.com/office/officeart/2009/3/layout/HorizontalOrganizationChart"/>
    <dgm:cxn modelId="{EA0913B1-55B0-4A63-90ED-0D2095BEEAD4}" type="presOf" srcId="{76BD2A90-CF58-4CCC-9398-109707E853D8}" destId="{5186C0EE-3604-411A-A75C-6230319268C0}" srcOrd="0" destOrd="0" presId="urn:microsoft.com/office/officeart/2009/3/layout/HorizontalOrganizationChart"/>
    <dgm:cxn modelId="{43DAF5B2-5E37-4A8A-BB68-1ACC1845FDB6}" type="presOf" srcId="{05D44128-3C5C-413A-BB0C-84AB692E404B}" destId="{0A2EC9B0-8EE0-4478-9FAA-794E3FA92149}" srcOrd="0" destOrd="0" presId="urn:microsoft.com/office/officeart/2009/3/layout/HorizontalOrganizationChart"/>
    <dgm:cxn modelId="{7ED93FA2-B5B2-4BB6-9CA0-86A6713003D4}" srcId="{05D44128-3C5C-413A-BB0C-84AB692E404B}" destId="{86C5BA62-BB66-4EA9-966C-BBAF7AE0BBA7}" srcOrd="0" destOrd="0" parTransId="{A2E064EE-B879-4A34-BEA8-475CA7D481E7}" sibTransId="{0306FBFF-C9FF-4F25-812E-A50C8FC8826F}"/>
    <dgm:cxn modelId="{34219BC3-03E9-4833-92B2-DAABAB74ABD6}" srcId="{86C5BA62-BB66-4EA9-966C-BBAF7AE0BBA7}" destId="{A249E32D-FD79-45F9-BC4E-FDC27134CB3C}" srcOrd="1" destOrd="0" parTransId="{B854ED06-80E4-4F5B-9533-5738C1726842}" sibTransId="{423A6408-FC87-4F74-81A3-AB5CDD86BEB5}"/>
    <dgm:cxn modelId="{978E3382-5B0E-4DBB-AACA-66209F41168E}" type="presOf" srcId="{A249E32D-FD79-45F9-BC4E-FDC27134CB3C}" destId="{9821BF0E-5027-4A22-8A46-B4461BA1967A}" srcOrd="1" destOrd="0" presId="urn:microsoft.com/office/officeart/2009/3/layout/HorizontalOrganizationChart"/>
    <dgm:cxn modelId="{7B40DD58-F36A-4FE4-B538-9AA237ACC79C}" srcId="{86C5BA62-BB66-4EA9-966C-BBAF7AE0BBA7}" destId="{664457B9-25B8-4E57-9DD4-C14DF9780260}" srcOrd="2" destOrd="0" parTransId="{283A0F98-CE17-4675-BC94-9F717772F74D}" sibTransId="{07D5D2DA-9ECC-4069-ABAC-6B72DCAAF065}"/>
    <dgm:cxn modelId="{398A4E0D-9AFB-46BB-A691-6CD6E0DE9EB2}" type="presOf" srcId="{86C5BA62-BB66-4EA9-966C-BBAF7AE0BBA7}" destId="{F327155C-FE84-46B0-A3F1-D24D7BB59BF5}" srcOrd="1" destOrd="0" presId="urn:microsoft.com/office/officeart/2009/3/layout/HorizontalOrganizationChart"/>
    <dgm:cxn modelId="{0144D5D5-B982-423A-BAE9-B916D3AA05D7}" type="presParOf" srcId="{0A2EC9B0-8EE0-4478-9FAA-794E3FA92149}" destId="{2AED9FCB-8A40-4EDD-B93E-7AD33E5A4F61}" srcOrd="0" destOrd="0" presId="urn:microsoft.com/office/officeart/2009/3/layout/HorizontalOrganizationChart"/>
    <dgm:cxn modelId="{6CE91F30-B204-4C96-A06E-655AEEF902D7}" type="presParOf" srcId="{2AED9FCB-8A40-4EDD-B93E-7AD33E5A4F61}" destId="{66D0B635-4ACA-4EF5-8F9A-F71A5CF060D1}" srcOrd="0" destOrd="0" presId="urn:microsoft.com/office/officeart/2009/3/layout/HorizontalOrganizationChart"/>
    <dgm:cxn modelId="{FF7D4FC0-245E-44F6-9DE9-775E728F344A}" type="presParOf" srcId="{66D0B635-4ACA-4EF5-8F9A-F71A5CF060D1}" destId="{D2E3BC72-E5A6-47DB-A913-40C3A50A747F}" srcOrd="0" destOrd="0" presId="urn:microsoft.com/office/officeart/2009/3/layout/HorizontalOrganizationChart"/>
    <dgm:cxn modelId="{F5BEB563-7F6A-455F-9679-C4309F45F911}" type="presParOf" srcId="{66D0B635-4ACA-4EF5-8F9A-F71A5CF060D1}" destId="{F327155C-FE84-46B0-A3F1-D24D7BB59BF5}" srcOrd="1" destOrd="0" presId="urn:microsoft.com/office/officeart/2009/3/layout/HorizontalOrganizationChart"/>
    <dgm:cxn modelId="{F5E05FDD-3DA6-4857-82F8-5F77AFA91239}" type="presParOf" srcId="{2AED9FCB-8A40-4EDD-B93E-7AD33E5A4F61}" destId="{4984DE4B-0B6F-4FD4-B9CF-6FAF1A4E61AE}" srcOrd="1" destOrd="0" presId="urn:microsoft.com/office/officeart/2009/3/layout/HorizontalOrganizationChart"/>
    <dgm:cxn modelId="{22BAAE15-51CC-4991-AA4E-E7D48A939554}" type="presParOf" srcId="{4984DE4B-0B6F-4FD4-B9CF-6FAF1A4E61AE}" destId="{FEE259D9-5410-44FA-8AF8-DC2345A16372}" srcOrd="0" destOrd="0" presId="urn:microsoft.com/office/officeart/2009/3/layout/HorizontalOrganizationChart"/>
    <dgm:cxn modelId="{A6E9136D-A1A9-4A81-96E7-2DFEDB91F179}" type="presParOf" srcId="{4984DE4B-0B6F-4FD4-B9CF-6FAF1A4E61AE}" destId="{909AEF51-BDF3-4891-8EF1-ADF129709BFB}" srcOrd="1" destOrd="0" presId="urn:microsoft.com/office/officeart/2009/3/layout/HorizontalOrganizationChart"/>
    <dgm:cxn modelId="{BAD6B241-3B4A-4E7A-80B5-78E9F17EA1B5}" type="presParOf" srcId="{909AEF51-BDF3-4891-8EF1-ADF129709BFB}" destId="{991FD66A-5E6E-406B-857F-7C315753D4AB}" srcOrd="0" destOrd="0" presId="urn:microsoft.com/office/officeart/2009/3/layout/HorizontalOrganizationChart"/>
    <dgm:cxn modelId="{8C4A012C-3A8F-4649-87BD-DABCED77D12D}" type="presParOf" srcId="{991FD66A-5E6E-406B-857F-7C315753D4AB}" destId="{5186C0EE-3604-411A-A75C-6230319268C0}" srcOrd="0" destOrd="0" presId="urn:microsoft.com/office/officeart/2009/3/layout/HorizontalOrganizationChart"/>
    <dgm:cxn modelId="{8F8CF389-83BD-4874-9F32-358B767DE0FF}" type="presParOf" srcId="{991FD66A-5E6E-406B-857F-7C315753D4AB}" destId="{2C8453EA-E74C-4049-970E-C4BAD56C8A27}" srcOrd="1" destOrd="0" presId="urn:microsoft.com/office/officeart/2009/3/layout/HorizontalOrganizationChart"/>
    <dgm:cxn modelId="{74FF4A2C-C20A-44FA-B057-A25A96B3564C}" type="presParOf" srcId="{909AEF51-BDF3-4891-8EF1-ADF129709BFB}" destId="{4D5F80A3-AD79-439C-9926-E98E4E95A4D9}" srcOrd="1" destOrd="0" presId="urn:microsoft.com/office/officeart/2009/3/layout/HorizontalOrganizationChart"/>
    <dgm:cxn modelId="{BE48EDCE-2241-4703-A613-18A2120EC111}" type="presParOf" srcId="{909AEF51-BDF3-4891-8EF1-ADF129709BFB}" destId="{54B3E905-56D3-4299-94BD-0DDAD00CD7B7}" srcOrd="2" destOrd="0" presId="urn:microsoft.com/office/officeart/2009/3/layout/HorizontalOrganizationChart"/>
    <dgm:cxn modelId="{C1E5187A-AEC9-44F0-9C0A-8B730B89060F}" type="presParOf" srcId="{4984DE4B-0B6F-4FD4-B9CF-6FAF1A4E61AE}" destId="{21B4A7FE-24E6-458C-835A-07CF191548C2}" srcOrd="2" destOrd="0" presId="urn:microsoft.com/office/officeart/2009/3/layout/HorizontalOrganizationChart"/>
    <dgm:cxn modelId="{09484963-EFE3-46FE-A1F3-20BC473FBBAC}" type="presParOf" srcId="{4984DE4B-0B6F-4FD4-B9CF-6FAF1A4E61AE}" destId="{5C359B06-FBEE-4F90-843E-DD4B6FE22895}" srcOrd="3" destOrd="0" presId="urn:microsoft.com/office/officeart/2009/3/layout/HorizontalOrganizationChart"/>
    <dgm:cxn modelId="{95F8598E-FB0D-44D1-938A-7FD812747810}" type="presParOf" srcId="{5C359B06-FBEE-4F90-843E-DD4B6FE22895}" destId="{175F4F02-D435-4FFB-87A7-7166589D6946}" srcOrd="0" destOrd="0" presId="urn:microsoft.com/office/officeart/2009/3/layout/HorizontalOrganizationChart"/>
    <dgm:cxn modelId="{2765523C-26F2-4C5B-B2ED-67CE17A97DC1}" type="presParOf" srcId="{175F4F02-D435-4FFB-87A7-7166589D6946}" destId="{35769821-5A59-41DF-9F74-5B062C93B984}" srcOrd="0" destOrd="0" presId="urn:microsoft.com/office/officeart/2009/3/layout/HorizontalOrganizationChart"/>
    <dgm:cxn modelId="{BF254B8D-8A56-4615-9E03-F473746AA853}" type="presParOf" srcId="{175F4F02-D435-4FFB-87A7-7166589D6946}" destId="{9821BF0E-5027-4A22-8A46-B4461BA1967A}" srcOrd="1" destOrd="0" presId="urn:microsoft.com/office/officeart/2009/3/layout/HorizontalOrganizationChart"/>
    <dgm:cxn modelId="{A2261D35-9ED3-4F57-9B29-A926ED71E582}" type="presParOf" srcId="{5C359B06-FBEE-4F90-843E-DD4B6FE22895}" destId="{9A19CFDE-D16C-4D40-84FA-32DD61BEE5BD}" srcOrd="1" destOrd="0" presId="urn:microsoft.com/office/officeart/2009/3/layout/HorizontalOrganizationChart"/>
    <dgm:cxn modelId="{F7F71225-BEE6-4D7B-84A3-75FE8A9A6AF6}" type="presParOf" srcId="{5C359B06-FBEE-4F90-843E-DD4B6FE22895}" destId="{32F0ECB0-AF0A-4FBE-811D-5B40CC59FED4}" srcOrd="2" destOrd="0" presId="urn:microsoft.com/office/officeart/2009/3/layout/HorizontalOrganizationChart"/>
    <dgm:cxn modelId="{D68370C5-9305-4DF7-9E5E-A9F44A831D08}" type="presParOf" srcId="{4984DE4B-0B6F-4FD4-B9CF-6FAF1A4E61AE}" destId="{A3728F5A-252D-4F5F-8A56-BC361B41E4BA}" srcOrd="4" destOrd="0" presId="urn:microsoft.com/office/officeart/2009/3/layout/HorizontalOrganizationChart"/>
    <dgm:cxn modelId="{5A572AAE-CD99-47A3-9D0E-1C7F35C64FC3}" type="presParOf" srcId="{4984DE4B-0B6F-4FD4-B9CF-6FAF1A4E61AE}" destId="{931175FA-6B1D-4BD9-A980-36E929680C57}" srcOrd="5" destOrd="0" presId="urn:microsoft.com/office/officeart/2009/3/layout/HorizontalOrganizationChart"/>
    <dgm:cxn modelId="{72C9DAA4-4FF2-4CAC-8DC5-01A506765544}" type="presParOf" srcId="{931175FA-6B1D-4BD9-A980-36E929680C57}" destId="{C2AF5D2F-AC68-490E-8C4F-0673BBAB9BF9}" srcOrd="0" destOrd="0" presId="urn:microsoft.com/office/officeart/2009/3/layout/HorizontalOrganizationChart"/>
    <dgm:cxn modelId="{1EA899D5-AAFD-464B-BAAF-84678604968A}" type="presParOf" srcId="{C2AF5D2F-AC68-490E-8C4F-0673BBAB9BF9}" destId="{33211058-08E6-4C70-8205-05532D8CED3B}" srcOrd="0" destOrd="0" presId="urn:microsoft.com/office/officeart/2009/3/layout/HorizontalOrganizationChart"/>
    <dgm:cxn modelId="{AF12998A-7712-4357-A657-C8AE1D0B2D0D}" type="presParOf" srcId="{C2AF5D2F-AC68-490E-8C4F-0673BBAB9BF9}" destId="{7DC0A9F9-2235-439A-9DC5-21C9C185AF34}" srcOrd="1" destOrd="0" presId="urn:microsoft.com/office/officeart/2009/3/layout/HorizontalOrganizationChart"/>
    <dgm:cxn modelId="{6C18ABD1-09CB-4A60-86B5-71CF415BE34C}" type="presParOf" srcId="{931175FA-6B1D-4BD9-A980-36E929680C57}" destId="{51E202F2-6BD5-4467-807B-A67B7B0A9C39}" srcOrd="1" destOrd="0" presId="urn:microsoft.com/office/officeart/2009/3/layout/HorizontalOrganizationChart"/>
    <dgm:cxn modelId="{F4245042-F1E7-4FB7-ACB5-AFC4CEB26089}" type="presParOf" srcId="{931175FA-6B1D-4BD9-A980-36E929680C57}" destId="{3B2F4F01-32C9-48FE-8990-64475ACB775D}" srcOrd="2" destOrd="0" presId="urn:microsoft.com/office/officeart/2009/3/layout/HorizontalOrganizationChart"/>
    <dgm:cxn modelId="{7F95D357-176D-48D6-A765-6E2C060814ED}" type="presParOf" srcId="{2AED9FCB-8A40-4EDD-B93E-7AD33E5A4F61}" destId="{F617F78B-854B-43BC-BB96-FD8007E99F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25F2F65E-F8B2-4370-8B28-FD7693D610C1}" type="pres">
      <dgm:prSet presAssocID="{1832C4F8-CF79-430C-A52F-80B246158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0C3EF4-B913-4520-A74F-045511F3F575}" type="pres">
      <dgm:prSet presAssocID="{A8B9D18F-D5DF-4633-A397-4B912D4391CE}" presName="hierRoot1" presStyleCnt="0">
        <dgm:presLayoutVars>
          <dgm:hierBranch val="init"/>
        </dgm:presLayoutVars>
      </dgm:prSet>
      <dgm:spPr/>
    </dgm:pt>
    <dgm:pt modelId="{1B4AFD97-D9FC-439C-A74B-AAB0C3AF3959}" type="pres">
      <dgm:prSet presAssocID="{A8B9D18F-D5DF-4633-A397-4B912D4391CE}" presName="rootComposite1" presStyleCnt="0"/>
      <dgm:spPr/>
    </dgm:pt>
    <dgm:pt modelId="{1AD0764E-B9F1-43A6-AB1F-9719BF7A6314}" type="pres">
      <dgm:prSet presAssocID="{A8B9D18F-D5DF-4633-A397-4B912D4391CE}" presName="rootText1" presStyleLbl="node0" presStyleIdx="0" presStyleCnt="1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4CABD5-3A16-445C-B1E7-1A0A5C716B7C}" type="pres">
      <dgm:prSet presAssocID="{A8B9D18F-D5DF-4633-A397-4B912D4391C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DD3820A-07AE-4A14-A0D6-77AE9890D5E0}" type="pres">
      <dgm:prSet presAssocID="{A8B9D18F-D5DF-4633-A397-4B912D4391CE}" presName="hierChild2" presStyleCnt="0"/>
      <dgm:spPr/>
    </dgm:pt>
    <dgm:pt modelId="{B252C64E-F565-47C4-A3B8-A1086F873861}" type="pres">
      <dgm:prSet presAssocID="{61ADA046-50AE-4C4C-9777-4A25CE69CB56}" presName="Name64" presStyleLbl="parChTrans1D2" presStyleIdx="0" presStyleCnt="2"/>
      <dgm:spPr/>
      <dgm:t>
        <a:bodyPr/>
        <a:lstStyle/>
        <a:p>
          <a:endParaRPr lang="pt-BR"/>
        </a:p>
      </dgm:t>
    </dgm:pt>
    <dgm:pt modelId="{9626F5F0-DA9C-4DB2-BBF1-E8CBBFB984C2}" type="pres">
      <dgm:prSet presAssocID="{D6539337-0296-48B0-8E07-F72DF467F4E0}" presName="hierRoot2" presStyleCnt="0">
        <dgm:presLayoutVars>
          <dgm:hierBranch val="init"/>
        </dgm:presLayoutVars>
      </dgm:prSet>
      <dgm:spPr/>
    </dgm:pt>
    <dgm:pt modelId="{BE3109CD-CB82-46D7-818E-FE6C2D15D987}" type="pres">
      <dgm:prSet presAssocID="{D6539337-0296-48B0-8E07-F72DF467F4E0}" presName="rootComposite" presStyleCnt="0"/>
      <dgm:spPr/>
    </dgm:pt>
    <dgm:pt modelId="{3D0CE5F2-3A29-44C8-AB75-9892682514F1}" type="pres">
      <dgm:prSet presAssocID="{D6539337-0296-48B0-8E07-F72DF467F4E0}" presName="rootText" presStyleLbl="node2" presStyleIdx="0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6B11DF-37FA-4999-9F9F-D50011660E61}" type="pres">
      <dgm:prSet presAssocID="{D6539337-0296-48B0-8E07-F72DF467F4E0}" presName="rootConnector" presStyleLbl="node2" presStyleIdx="0" presStyleCnt="2"/>
      <dgm:spPr/>
      <dgm:t>
        <a:bodyPr/>
        <a:lstStyle/>
        <a:p>
          <a:endParaRPr lang="pt-BR"/>
        </a:p>
      </dgm:t>
    </dgm:pt>
    <dgm:pt modelId="{CD6616C4-5B24-46D7-BA67-C056D8C9CEB0}" type="pres">
      <dgm:prSet presAssocID="{D6539337-0296-48B0-8E07-F72DF467F4E0}" presName="hierChild4" presStyleCnt="0"/>
      <dgm:spPr/>
    </dgm:pt>
    <dgm:pt modelId="{A01B8EE3-12C9-4F68-BCB8-3C5D5DC4444E}" type="pres">
      <dgm:prSet presAssocID="{D6539337-0296-48B0-8E07-F72DF467F4E0}" presName="hierChild5" presStyleCnt="0"/>
      <dgm:spPr/>
    </dgm:pt>
    <dgm:pt modelId="{18BD8BF0-F661-4D13-A4D5-B9BBFA7B0C1F}" type="pres">
      <dgm:prSet presAssocID="{3D00BF13-C939-4BFD-A43A-61816839C7C7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1BEFC80-948B-4DC0-A801-BFC8DA6B4CC1}" type="pres">
      <dgm:prSet presAssocID="{4551F577-EA7A-4B34-A009-DACAB63B1BC4}" presName="hierRoot2" presStyleCnt="0">
        <dgm:presLayoutVars>
          <dgm:hierBranch val="init"/>
        </dgm:presLayoutVars>
      </dgm:prSet>
      <dgm:spPr/>
    </dgm:pt>
    <dgm:pt modelId="{3979131F-8A0A-4042-98F2-4278ED87DD57}" type="pres">
      <dgm:prSet presAssocID="{4551F577-EA7A-4B34-A009-DACAB63B1BC4}" presName="rootComposite" presStyleCnt="0"/>
      <dgm:spPr/>
    </dgm:pt>
    <dgm:pt modelId="{0175D21A-53E4-4588-8DB7-11760615644C}" type="pres">
      <dgm:prSet presAssocID="{4551F577-EA7A-4B34-A009-DACAB63B1BC4}" presName="rootText" presStyleLbl="node2" presStyleIdx="1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5C07FE-B821-47F1-BDFE-01225D32F619}" type="pres">
      <dgm:prSet presAssocID="{4551F577-EA7A-4B34-A009-DACAB63B1BC4}" presName="rootConnector" presStyleLbl="node2" presStyleIdx="1" presStyleCnt="2"/>
      <dgm:spPr/>
      <dgm:t>
        <a:bodyPr/>
        <a:lstStyle/>
        <a:p>
          <a:endParaRPr lang="pt-BR"/>
        </a:p>
      </dgm:t>
    </dgm:pt>
    <dgm:pt modelId="{C839D489-C80B-40CD-A700-B9C681E67FCB}" type="pres">
      <dgm:prSet presAssocID="{4551F577-EA7A-4B34-A009-DACAB63B1BC4}" presName="hierChild4" presStyleCnt="0"/>
      <dgm:spPr/>
    </dgm:pt>
    <dgm:pt modelId="{B9F65F70-506B-4903-8C9E-8B3F0C5EBD82}" type="pres">
      <dgm:prSet presAssocID="{4551F577-EA7A-4B34-A009-DACAB63B1BC4}" presName="hierChild5" presStyleCnt="0"/>
      <dgm:spPr/>
    </dgm:pt>
    <dgm:pt modelId="{E4246DA6-B918-4966-8D74-286955017050}" type="pres">
      <dgm:prSet presAssocID="{A8B9D18F-D5DF-4633-A397-4B912D4391CE}" presName="hierChild3" presStyleCnt="0"/>
      <dgm:spPr/>
    </dgm:pt>
  </dgm:ptLst>
  <dgm:cxnLst>
    <dgm:cxn modelId="{BA9D6DDA-FDE0-47EC-97B1-2ABEFF1C0C71}" type="presOf" srcId="{1832C4F8-CF79-430C-A52F-80B24615800C}" destId="{25F2F65E-F8B2-4370-8B28-FD7693D610C1}" srcOrd="0" destOrd="0" presId="urn:microsoft.com/office/officeart/2009/3/layout/HorizontalOrganizationChart"/>
    <dgm:cxn modelId="{778661B8-530E-480D-9067-39C92721BF6E}" type="presOf" srcId="{D6539337-0296-48B0-8E07-F72DF467F4E0}" destId="{3D0CE5F2-3A29-44C8-AB75-9892682514F1}" srcOrd="0" destOrd="0" presId="urn:microsoft.com/office/officeart/2009/3/layout/HorizontalOrganizationChart"/>
    <dgm:cxn modelId="{01776CEF-5A3B-4C40-AF8B-CD8949E91F1E}" type="presOf" srcId="{4551F577-EA7A-4B34-A009-DACAB63B1BC4}" destId="{655C07FE-B821-47F1-BDFE-01225D32F619}" srcOrd="1" destOrd="0" presId="urn:microsoft.com/office/officeart/2009/3/layout/HorizontalOrganizationChart"/>
    <dgm:cxn modelId="{66C968EF-9C6C-4726-AD23-CED5122AD729}" type="presOf" srcId="{A8B9D18F-D5DF-4633-A397-4B912D4391CE}" destId="{1AD0764E-B9F1-43A6-AB1F-9719BF7A6314}" srcOrd="0" destOrd="0" presId="urn:microsoft.com/office/officeart/2009/3/layout/HorizontalOrganizationChart"/>
    <dgm:cxn modelId="{9DA175B6-FA2D-4F18-8166-7E809E772808}" type="presOf" srcId="{D6539337-0296-48B0-8E07-F72DF467F4E0}" destId="{AB6B11DF-37FA-4999-9F9F-D50011660E61}" srcOrd="1" destOrd="0" presId="urn:microsoft.com/office/officeart/2009/3/layout/HorizontalOrganizationChart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FF4C7D56-2CD5-4A96-8B87-D3FA7672B9C7}" type="presOf" srcId="{A8B9D18F-D5DF-4633-A397-4B912D4391CE}" destId="{AF4CABD5-3A16-445C-B1E7-1A0A5C716B7C}" srcOrd="1" destOrd="0" presId="urn:microsoft.com/office/officeart/2009/3/layout/HorizontalOrganizationChart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B5801D2A-9EF8-47C4-B3A1-B3563E491FB5}" type="presOf" srcId="{3D00BF13-C939-4BFD-A43A-61816839C7C7}" destId="{18BD8BF0-F661-4D13-A4D5-B9BBFA7B0C1F}" srcOrd="0" destOrd="0" presId="urn:microsoft.com/office/officeart/2009/3/layout/HorizontalOrganizationChart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E892EFC6-600F-451E-B7C6-27F4FECCF096}" type="presOf" srcId="{61ADA046-50AE-4C4C-9777-4A25CE69CB56}" destId="{B252C64E-F565-47C4-A3B8-A1086F873861}" srcOrd="0" destOrd="0" presId="urn:microsoft.com/office/officeart/2009/3/layout/HorizontalOrganizationChart"/>
    <dgm:cxn modelId="{4B59C7D1-4A04-49F8-8B52-97CD91B2B420}" type="presOf" srcId="{4551F577-EA7A-4B34-A009-DACAB63B1BC4}" destId="{0175D21A-53E4-4588-8DB7-11760615644C}" srcOrd="0" destOrd="0" presId="urn:microsoft.com/office/officeart/2009/3/layout/HorizontalOrganizationChart"/>
    <dgm:cxn modelId="{82B13668-BF26-41D6-B5D1-EA78B76FDBA9}" type="presParOf" srcId="{25F2F65E-F8B2-4370-8B28-FD7693D610C1}" destId="{6A0C3EF4-B913-4520-A74F-045511F3F575}" srcOrd="0" destOrd="0" presId="urn:microsoft.com/office/officeart/2009/3/layout/HorizontalOrganizationChart"/>
    <dgm:cxn modelId="{789AA96B-9199-457C-B5EC-EE4099464891}" type="presParOf" srcId="{6A0C3EF4-B913-4520-A74F-045511F3F575}" destId="{1B4AFD97-D9FC-439C-A74B-AAB0C3AF3959}" srcOrd="0" destOrd="0" presId="urn:microsoft.com/office/officeart/2009/3/layout/HorizontalOrganizationChart"/>
    <dgm:cxn modelId="{023A0D52-D64D-4074-815C-98C08CF511F9}" type="presParOf" srcId="{1B4AFD97-D9FC-439C-A74B-AAB0C3AF3959}" destId="{1AD0764E-B9F1-43A6-AB1F-9719BF7A6314}" srcOrd="0" destOrd="0" presId="urn:microsoft.com/office/officeart/2009/3/layout/HorizontalOrganizationChart"/>
    <dgm:cxn modelId="{00A66822-7768-4120-8B2A-0EE5035F1D32}" type="presParOf" srcId="{1B4AFD97-D9FC-439C-A74B-AAB0C3AF3959}" destId="{AF4CABD5-3A16-445C-B1E7-1A0A5C716B7C}" srcOrd="1" destOrd="0" presId="urn:microsoft.com/office/officeart/2009/3/layout/HorizontalOrganizationChart"/>
    <dgm:cxn modelId="{98886EEC-632C-4DBB-B073-E0FF734E4DA2}" type="presParOf" srcId="{6A0C3EF4-B913-4520-A74F-045511F3F575}" destId="{3DD3820A-07AE-4A14-A0D6-77AE9890D5E0}" srcOrd="1" destOrd="0" presId="urn:microsoft.com/office/officeart/2009/3/layout/HorizontalOrganizationChart"/>
    <dgm:cxn modelId="{D2939FA0-D3A9-4F22-B4C1-3CE6C3EC743A}" type="presParOf" srcId="{3DD3820A-07AE-4A14-A0D6-77AE9890D5E0}" destId="{B252C64E-F565-47C4-A3B8-A1086F873861}" srcOrd="0" destOrd="0" presId="urn:microsoft.com/office/officeart/2009/3/layout/HorizontalOrganizationChart"/>
    <dgm:cxn modelId="{0D3AED5A-E5E6-459D-84B3-6C1E7C504783}" type="presParOf" srcId="{3DD3820A-07AE-4A14-A0D6-77AE9890D5E0}" destId="{9626F5F0-DA9C-4DB2-BBF1-E8CBBFB984C2}" srcOrd="1" destOrd="0" presId="urn:microsoft.com/office/officeart/2009/3/layout/HorizontalOrganizationChart"/>
    <dgm:cxn modelId="{8AA56209-74D2-4CEB-94CB-D6E4B1BB316B}" type="presParOf" srcId="{9626F5F0-DA9C-4DB2-BBF1-E8CBBFB984C2}" destId="{BE3109CD-CB82-46D7-818E-FE6C2D15D987}" srcOrd="0" destOrd="0" presId="urn:microsoft.com/office/officeart/2009/3/layout/HorizontalOrganizationChart"/>
    <dgm:cxn modelId="{412EC933-C178-40D4-B4A6-BF12D3ECC303}" type="presParOf" srcId="{BE3109CD-CB82-46D7-818E-FE6C2D15D987}" destId="{3D0CE5F2-3A29-44C8-AB75-9892682514F1}" srcOrd="0" destOrd="0" presId="urn:microsoft.com/office/officeart/2009/3/layout/HorizontalOrganizationChart"/>
    <dgm:cxn modelId="{6A8EB279-159F-4BEF-91AC-B3C6E5C8A2FC}" type="presParOf" srcId="{BE3109CD-CB82-46D7-818E-FE6C2D15D987}" destId="{AB6B11DF-37FA-4999-9F9F-D50011660E61}" srcOrd="1" destOrd="0" presId="urn:microsoft.com/office/officeart/2009/3/layout/HorizontalOrganizationChart"/>
    <dgm:cxn modelId="{C6856B53-CF10-490F-A94C-640690312FBA}" type="presParOf" srcId="{9626F5F0-DA9C-4DB2-BBF1-E8CBBFB984C2}" destId="{CD6616C4-5B24-46D7-BA67-C056D8C9CEB0}" srcOrd="1" destOrd="0" presId="urn:microsoft.com/office/officeart/2009/3/layout/HorizontalOrganizationChart"/>
    <dgm:cxn modelId="{B100C0E6-BB1E-4966-A26D-C7DDB53EFB66}" type="presParOf" srcId="{9626F5F0-DA9C-4DB2-BBF1-E8CBBFB984C2}" destId="{A01B8EE3-12C9-4F68-BCB8-3C5D5DC4444E}" srcOrd="2" destOrd="0" presId="urn:microsoft.com/office/officeart/2009/3/layout/HorizontalOrganizationChart"/>
    <dgm:cxn modelId="{D3C20995-B4AB-44FA-82D5-5173D3CB013E}" type="presParOf" srcId="{3DD3820A-07AE-4A14-A0D6-77AE9890D5E0}" destId="{18BD8BF0-F661-4D13-A4D5-B9BBFA7B0C1F}" srcOrd="2" destOrd="0" presId="urn:microsoft.com/office/officeart/2009/3/layout/HorizontalOrganizationChart"/>
    <dgm:cxn modelId="{CF299CFE-2BAC-4927-8A07-9B2AFFBEE57A}" type="presParOf" srcId="{3DD3820A-07AE-4A14-A0D6-77AE9890D5E0}" destId="{C1BEFC80-948B-4DC0-A801-BFC8DA6B4CC1}" srcOrd="3" destOrd="0" presId="urn:microsoft.com/office/officeart/2009/3/layout/HorizontalOrganizationChart"/>
    <dgm:cxn modelId="{BF93EE57-0E85-44EC-991B-409941AFE2B0}" type="presParOf" srcId="{C1BEFC80-948B-4DC0-A801-BFC8DA6B4CC1}" destId="{3979131F-8A0A-4042-98F2-4278ED87DD57}" srcOrd="0" destOrd="0" presId="urn:microsoft.com/office/officeart/2009/3/layout/HorizontalOrganizationChart"/>
    <dgm:cxn modelId="{6A0DE2F7-9DF7-4E49-9945-A53DDA72EED1}" type="presParOf" srcId="{3979131F-8A0A-4042-98F2-4278ED87DD57}" destId="{0175D21A-53E4-4588-8DB7-11760615644C}" srcOrd="0" destOrd="0" presId="urn:microsoft.com/office/officeart/2009/3/layout/HorizontalOrganizationChart"/>
    <dgm:cxn modelId="{85367803-ECEE-4463-8898-FACB4E460FBF}" type="presParOf" srcId="{3979131F-8A0A-4042-98F2-4278ED87DD57}" destId="{655C07FE-B821-47F1-BDFE-01225D32F619}" srcOrd="1" destOrd="0" presId="urn:microsoft.com/office/officeart/2009/3/layout/HorizontalOrganizationChart"/>
    <dgm:cxn modelId="{0B3A57FE-1D13-4F96-A97B-ADCC5E6962A3}" type="presParOf" srcId="{C1BEFC80-948B-4DC0-A801-BFC8DA6B4CC1}" destId="{C839D489-C80B-40CD-A700-B9C681E67FCB}" srcOrd="1" destOrd="0" presId="urn:microsoft.com/office/officeart/2009/3/layout/HorizontalOrganizationChart"/>
    <dgm:cxn modelId="{10C09F39-A431-46F8-831C-FEC3533A54E8}" type="presParOf" srcId="{C1BEFC80-948B-4DC0-A801-BFC8DA6B4CC1}" destId="{B9F65F70-506B-4903-8C9E-8B3F0C5EBD82}" srcOrd="2" destOrd="0" presId="urn:microsoft.com/office/officeart/2009/3/layout/HorizontalOrganizationChart"/>
    <dgm:cxn modelId="{19E94C51-D9A5-43E2-A043-D3AF41AD85BC}" type="presParOf" srcId="{6A0C3EF4-B913-4520-A74F-045511F3F575}" destId="{E4246DA6-B918-4966-8D74-28695501705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 custT="1"/>
      <dgm:spPr/>
      <dgm:t>
        <a:bodyPr/>
        <a:lstStyle/>
        <a:p>
          <a:r>
            <a:rPr lang="pt-BR" sz="24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2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2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2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2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17B785D0-9A11-413D-9855-DA4F42BD3A07}" type="presOf" srcId="{8B0F6082-8A31-4075-BCA0-F8CC494EF323}" destId="{CEEAECB0-3771-4237-A99F-330960AD8DE8}" srcOrd="0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54892178-6122-405F-9540-4D42D87BEAE8}" type="presOf" srcId="{D008F4A4-38BD-48E7-9D6F-99C9C040F0E7}" destId="{FB45BCD3-8E67-4EA9-99AC-6576CB44B0FE}" srcOrd="0" destOrd="0" presId="urn:microsoft.com/office/officeart/2008/layout/HorizontalMultiLevelHierarchy"/>
    <dgm:cxn modelId="{7A9758C3-30C7-4C14-95D8-3EF8DF0B2568}" type="presOf" srcId="{4551F577-EA7A-4B34-A009-DACAB63B1BC4}" destId="{2B5AE0C5-0DA7-4773-94B8-98B3DD6DD132}" srcOrd="0" destOrd="0" presId="urn:microsoft.com/office/officeart/2008/layout/HorizontalMultiLevelHierarchy"/>
    <dgm:cxn modelId="{46D9CF21-1F63-4B20-945C-6C1B6488B096}" type="presOf" srcId="{D6539337-0296-48B0-8E07-F72DF467F4E0}" destId="{BF79D634-84FE-440F-9658-027AD10988A6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51DD562F-34ED-4920-BE9C-169A723E5570}" type="presOf" srcId="{1DA4687D-3C5C-48F9-8298-7A425AEDE751}" destId="{1ACA8C33-6AF3-413A-9750-E9DAEF63FDD5}" srcOrd="0" destOrd="0" presId="urn:microsoft.com/office/officeart/2008/layout/HorizontalMultiLevelHierarchy"/>
    <dgm:cxn modelId="{8E84E8E3-CF26-4716-9151-73C580AD1016}" type="presOf" srcId="{8B0F6082-8A31-4075-BCA0-F8CC494EF323}" destId="{4D6BB140-9F02-4093-B494-3990A2124875}" srcOrd="1" destOrd="0" presId="urn:microsoft.com/office/officeart/2008/layout/HorizontalMultiLevelHierarchy"/>
    <dgm:cxn modelId="{B8AF83E7-A760-4DA4-9DF6-68D0E08CB348}" type="presOf" srcId="{61ADA046-50AE-4C4C-9777-4A25CE69CB56}" destId="{87EAE7F1-63CC-42FB-BC8E-B37C89FC83D0}" srcOrd="0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9D87D74-5825-4461-A9EC-EEBE19A045A8}" type="presOf" srcId="{3D00BF13-C939-4BFD-A43A-61816839C7C7}" destId="{E2FAC7AC-E47A-4119-A24A-68190F48AE17}" srcOrd="1" destOrd="0" presId="urn:microsoft.com/office/officeart/2008/layout/HorizontalMultiLevelHierarchy"/>
    <dgm:cxn modelId="{B05281D2-1A56-4BC9-BD7B-E6341060C592}" type="presOf" srcId="{1DA4687D-3C5C-48F9-8298-7A425AEDE751}" destId="{BB24E061-A482-42C8-948F-FE1D4B90DE68}" srcOrd="1" destOrd="0" presId="urn:microsoft.com/office/officeart/2008/layout/HorizontalMultiLevelHierarchy"/>
    <dgm:cxn modelId="{3DD86E3A-41FE-41A0-8F81-0DE9A873E960}" type="presOf" srcId="{61ADA046-50AE-4C4C-9777-4A25CE69CB56}" destId="{4186BFD4-7DA7-40A6-8394-6AFCCA00C9D5}" srcOrd="1" destOrd="0" presId="urn:microsoft.com/office/officeart/2008/layout/HorizontalMultiLevelHierarchy"/>
    <dgm:cxn modelId="{4FEE5900-3C68-4F48-BC68-099F5C28ECA3}" type="presOf" srcId="{1832C4F8-CF79-430C-A52F-80B24615800C}" destId="{4141457D-693F-45E7-9BFB-822232D0F369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B149072C-1770-4726-A830-E73E5CCB95F2}" type="presOf" srcId="{155DE933-9215-442E-9094-A32267B4889A}" destId="{C7A01463-A57A-4C61-BE54-4FB284EC5E92}" srcOrd="0" destOrd="0" presId="urn:microsoft.com/office/officeart/2008/layout/HorizontalMultiLevelHierarchy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E1342A53-7C82-4212-8941-6B1DD6753ECF}" type="presOf" srcId="{9F250AB2-32C8-4CA2-B6D2-5EF936EC70F1}" destId="{B956967D-29F4-494B-A28C-68A6E07586CF}" srcOrd="0" destOrd="0" presId="urn:microsoft.com/office/officeart/2008/layout/HorizontalMultiLevelHierarchy"/>
    <dgm:cxn modelId="{EC85FD02-A342-48DA-A24F-759694BE3B0B}" type="presOf" srcId="{9F250AB2-32C8-4CA2-B6D2-5EF936EC70F1}" destId="{3CB1B784-45A4-47F7-AD6D-F1EFB587B8EF}" srcOrd="1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55AE820C-7745-4326-8E42-E302393FB680}" type="presOf" srcId="{4BC6E762-D9C0-4D3E-BE82-CA5A727FA0C3}" destId="{8BFC0AF6-14CC-4128-8490-24B148030D1E}" srcOrd="0" destOrd="0" presId="urn:microsoft.com/office/officeart/2008/layout/HorizontalMultiLevelHierarchy"/>
    <dgm:cxn modelId="{324231AB-0169-4931-BA0D-FC7484DCC7A1}" type="presOf" srcId="{B6736209-E9A6-496D-9D60-941A6123EE49}" destId="{98CACE33-C19C-42C6-B488-9F1417779C96}" srcOrd="1" destOrd="0" presId="urn:microsoft.com/office/officeart/2008/layout/HorizontalMultiLevelHierarchy"/>
    <dgm:cxn modelId="{2314822C-2663-457D-AA3B-01BD90B1F0A3}" type="presOf" srcId="{25A17DCF-8736-4798-B2CC-84825279DF17}" destId="{F6961E85-69C0-455F-ADAF-8CE000D3DDC8}" srcOrd="0" destOrd="0" presId="urn:microsoft.com/office/officeart/2008/layout/HorizontalMultiLevelHierarchy"/>
    <dgm:cxn modelId="{30F186A4-97EA-43A2-BDCC-F55C4E0EB6F4}" type="presOf" srcId="{B6736209-E9A6-496D-9D60-941A6123EE49}" destId="{79A83D4C-3DB7-43C6-81F3-E55CD312C6A1}" srcOrd="0" destOrd="0" presId="urn:microsoft.com/office/officeart/2008/layout/HorizontalMultiLevelHierarchy"/>
    <dgm:cxn modelId="{35635D4B-76CD-4849-9BFA-83B350D30E2E}" type="presOf" srcId="{A8B9D18F-D5DF-4633-A397-4B912D4391CE}" destId="{77C5A01C-AAAD-42EB-88AE-ADD6CAFAB92B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48321BBE-6BC2-47DF-BB06-71906970AFA2}" type="presOf" srcId="{3D00BF13-C939-4BFD-A43A-61816839C7C7}" destId="{07F29CC2-CFC7-4F98-90B3-FAC7A35D63AC}" srcOrd="0" destOrd="0" presId="urn:microsoft.com/office/officeart/2008/layout/HorizontalMultiLevelHierarchy"/>
    <dgm:cxn modelId="{E6DDFB34-36DB-45F3-87BB-E6AF371D5919}" type="presParOf" srcId="{4141457D-693F-45E7-9BFB-822232D0F369}" destId="{D697188F-B867-4B92-89E0-17957D6B6092}" srcOrd="0" destOrd="0" presId="urn:microsoft.com/office/officeart/2008/layout/HorizontalMultiLevelHierarchy"/>
    <dgm:cxn modelId="{C49CBF5E-DB34-42F4-A39C-9F15DC4E7A7B}" type="presParOf" srcId="{D697188F-B867-4B92-89E0-17957D6B6092}" destId="{77C5A01C-AAAD-42EB-88AE-ADD6CAFAB92B}" srcOrd="0" destOrd="0" presId="urn:microsoft.com/office/officeart/2008/layout/HorizontalMultiLevelHierarchy"/>
    <dgm:cxn modelId="{CDECC148-15AB-42C2-922E-7DCC2977FD11}" type="presParOf" srcId="{D697188F-B867-4B92-89E0-17957D6B6092}" destId="{879B4891-9ACD-4301-A3ED-FDBFD449C1C5}" srcOrd="1" destOrd="0" presId="urn:microsoft.com/office/officeart/2008/layout/HorizontalMultiLevelHierarchy"/>
    <dgm:cxn modelId="{7ADE6142-E007-4116-B21D-ECACA267B802}" type="presParOf" srcId="{879B4891-9ACD-4301-A3ED-FDBFD449C1C5}" destId="{87EAE7F1-63CC-42FB-BC8E-B37C89FC83D0}" srcOrd="0" destOrd="0" presId="urn:microsoft.com/office/officeart/2008/layout/HorizontalMultiLevelHierarchy"/>
    <dgm:cxn modelId="{37146C22-3FAA-4243-96D7-8F3325B63010}" type="presParOf" srcId="{87EAE7F1-63CC-42FB-BC8E-B37C89FC83D0}" destId="{4186BFD4-7DA7-40A6-8394-6AFCCA00C9D5}" srcOrd="0" destOrd="0" presId="urn:microsoft.com/office/officeart/2008/layout/HorizontalMultiLevelHierarchy"/>
    <dgm:cxn modelId="{8E81E50D-ADCD-4BD1-9469-143FB4772122}" type="presParOf" srcId="{879B4891-9ACD-4301-A3ED-FDBFD449C1C5}" destId="{7BE8E929-6A2C-4233-8AD4-5F56DCCD5070}" srcOrd="1" destOrd="0" presId="urn:microsoft.com/office/officeart/2008/layout/HorizontalMultiLevelHierarchy"/>
    <dgm:cxn modelId="{8BE72597-E8F4-4BC0-92E0-0463C5671C2F}" type="presParOf" srcId="{7BE8E929-6A2C-4233-8AD4-5F56DCCD5070}" destId="{BF79D634-84FE-440F-9658-027AD10988A6}" srcOrd="0" destOrd="0" presId="urn:microsoft.com/office/officeart/2008/layout/HorizontalMultiLevelHierarchy"/>
    <dgm:cxn modelId="{63E331EB-C5D1-4DAB-BEC7-1DE71061C9B2}" type="presParOf" srcId="{7BE8E929-6A2C-4233-8AD4-5F56DCCD5070}" destId="{28436C0A-08CB-4C3D-A729-F440E989813C}" srcOrd="1" destOrd="0" presId="urn:microsoft.com/office/officeart/2008/layout/HorizontalMultiLevelHierarchy"/>
    <dgm:cxn modelId="{17636027-C4AF-4F4A-A229-F2E98428FDD3}" type="presParOf" srcId="{28436C0A-08CB-4C3D-A729-F440E989813C}" destId="{CEEAECB0-3771-4237-A99F-330960AD8DE8}" srcOrd="0" destOrd="0" presId="urn:microsoft.com/office/officeart/2008/layout/HorizontalMultiLevelHierarchy"/>
    <dgm:cxn modelId="{4B82DB99-C74E-4135-BE08-A207B8355CAF}" type="presParOf" srcId="{CEEAECB0-3771-4237-A99F-330960AD8DE8}" destId="{4D6BB140-9F02-4093-B494-3990A2124875}" srcOrd="0" destOrd="0" presId="urn:microsoft.com/office/officeart/2008/layout/HorizontalMultiLevelHierarchy"/>
    <dgm:cxn modelId="{A1CCF9FA-315B-439D-A662-02B2662D896F}" type="presParOf" srcId="{28436C0A-08CB-4C3D-A729-F440E989813C}" destId="{3941273C-ED77-45A2-9D4C-E9EE308CE042}" srcOrd="1" destOrd="0" presId="urn:microsoft.com/office/officeart/2008/layout/HorizontalMultiLevelHierarchy"/>
    <dgm:cxn modelId="{C9EF98C7-4971-409E-B0EE-AF2391EDA792}" type="presParOf" srcId="{3941273C-ED77-45A2-9D4C-E9EE308CE042}" destId="{C7A01463-A57A-4C61-BE54-4FB284EC5E92}" srcOrd="0" destOrd="0" presId="urn:microsoft.com/office/officeart/2008/layout/HorizontalMultiLevelHierarchy"/>
    <dgm:cxn modelId="{6D71063D-E976-47E5-A39D-F31A7D5B0B70}" type="presParOf" srcId="{3941273C-ED77-45A2-9D4C-E9EE308CE042}" destId="{B7CB9AC4-514B-4558-A27D-B8DD39F02771}" srcOrd="1" destOrd="0" presId="urn:microsoft.com/office/officeart/2008/layout/HorizontalMultiLevelHierarchy"/>
    <dgm:cxn modelId="{C0B15354-AFAB-4142-BE1F-18FF4ED40BA6}" type="presParOf" srcId="{B7CB9AC4-514B-4558-A27D-B8DD39F02771}" destId="{B956967D-29F4-494B-A28C-68A6E07586CF}" srcOrd="0" destOrd="0" presId="urn:microsoft.com/office/officeart/2008/layout/HorizontalMultiLevelHierarchy"/>
    <dgm:cxn modelId="{A04C4036-D862-4526-98D7-8C534C482015}" type="presParOf" srcId="{B956967D-29F4-494B-A28C-68A6E07586CF}" destId="{3CB1B784-45A4-47F7-AD6D-F1EFB587B8EF}" srcOrd="0" destOrd="0" presId="urn:microsoft.com/office/officeart/2008/layout/HorizontalMultiLevelHierarchy"/>
    <dgm:cxn modelId="{F3FB02FE-A9C3-4B14-9844-4DDFCC5260E5}" type="presParOf" srcId="{B7CB9AC4-514B-4558-A27D-B8DD39F02771}" destId="{6DCA5C64-90B5-4F5F-A8D8-C8FD92FF8F98}" srcOrd="1" destOrd="0" presId="urn:microsoft.com/office/officeart/2008/layout/HorizontalMultiLevelHierarchy"/>
    <dgm:cxn modelId="{E0B47ACB-3527-4C71-BE35-28E55400C737}" type="presParOf" srcId="{6DCA5C64-90B5-4F5F-A8D8-C8FD92FF8F98}" destId="{8BFC0AF6-14CC-4128-8490-24B148030D1E}" srcOrd="0" destOrd="0" presId="urn:microsoft.com/office/officeart/2008/layout/HorizontalMultiLevelHierarchy"/>
    <dgm:cxn modelId="{348981A7-67B0-4423-93D4-C827D8989F41}" type="presParOf" srcId="{6DCA5C64-90B5-4F5F-A8D8-C8FD92FF8F98}" destId="{BC6B842D-B2F9-457E-80B6-C292DECDF0C8}" srcOrd="1" destOrd="0" presId="urn:microsoft.com/office/officeart/2008/layout/HorizontalMultiLevelHierarchy"/>
    <dgm:cxn modelId="{7B64EF76-AE82-447E-A327-890792466EB3}" type="presParOf" srcId="{B7CB9AC4-514B-4558-A27D-B8DD39F02771}" destId="{79A83D4C-3DB7-43C6-81F3-E55CD312C6A1}" srcOrd="2" destOrd="0" presId="urn:microsoft.com/office/officeart/2008/layout/HorizontalMultiLevelHierarchy"/>
    <dgm:cxn modelId="{190BCDA9-9042-4670-A49A-32BCA9B78F91}" type="presParOf" srcId="{79A83D4C-3DB7-43C6-81F3-E55CD312C6A1}" destId="{98CACE33-C19C-42C6-B488-9F1417779C96}" srcOrd="0" destOrd="0" presId="urn:microsoft.com/office/officeart/2008/layout/HorizontalMultiLevelHierarchy"/>
    <dgm:cxn modelId="{31B1714F-0D5F-44D0-BB4F-A7CF2855022B}" type="presParOf" srcId="{B7CB9AC4-514B-4558-A27D-B8DD39F02771}" destId="{5C15D315-9282-4D04-9244-5978B46ADA33}" srcOrd="3" destOrd="0" presId="urn:microsoft.com/office/officeart/2008/layout/HorizontalMultiLevelHierarchy"/>
    <dgm:cxn modelId="{C5BA838B-8191-486E-B88D-3602A96E55D3}" type="presParOf" srcId="{5C15D315-9282-4D04-9244-5978B46ADA33}" destId="{F6961E85-69C0-455F-ADAF-8CE000D3DDC8}" srcOrd="0" destOrd="0" presId="urn:microsoft.com/office/officeart/2008/layout/HorizontalMultiLevelHierarchy"/>
    <dgm:cxn modelId="{5C3E3B6F-B4E6-4036-ADAC-7A92AD8A6717}" type="presParOf" srcId="{5C15D315-9282-4D04-9244-5978B46ADA33}" destId="{5A275DD8-3EE2-4572-933E-C8C57EA4826C}" srcOrd="1" destOrd="0" presId="urn:microsoft.com/office/officeart/2008/layout/HorizontalMultiLevelHierarchy"/>
    <dgm:cxn modelId="{8152B806-BB4F-4327-AC95-773608E58762}" type="presParOf" srcId="{28436C0A-08CB-4C3D-A729-F440E989813C}" destId="{1ACA8C33-6AF3-413A-9750-E9DAEF63FDD5}" srcOrd="2" destOrd="0" presId="urn:microsoft.com/office/officeart/2008/layout/HorizontalMultiLevelHierarchy"/>
    <dgm:cxn modelId="{2395331A-77A0-4CBA-804D-7719B53701C5}" type="presParOf" srcId="{1ACA8C33-6AF3-413A-9750-E9DAEF63FDD5}" destId="{BB24E061-A482-42C8-948F-FE1D4B90DE68}" srcOrd="0" destOrd="0" presId="urn:microsoft.com/office/officeart/2008/layout/HorizontalMultiLevelHierarchy"/>
    <dgm:cxn modelId="{1FCED144-C7AA-4959-A2DE-918E741FE328}" type="presParOf" srcId="{28436C0A-08CB-4C3D-A729-F440E989813C}" destId="{1858DA94-D52A-4533-A92F-EE640881A980}" srcOrd="3" destOrd="0" presId="urn:microsoft.com/office/officeart/2008/layout/HorizontalMultiLevelHierarchy"/>
    <dgm:cxn modelId="{0C165E83-310B-4E30-B991-EF92F5AFC7C7}" type="presParOf" srcId="{1858DA94-D52A-4533-A92F-EE640881A980}" destId="{FB45BCD3-8E67-4EA9-99AC-6576CB44B0FE}" srcOrd="0" destOrd="0" presId="urn:microsoft.com/office/officeart/2008/layout/HorizontalMultiLevelHierarchy"/>
    <dgm:cxn modelId="{269AE4A3-0793-403F-A932-5819076782BB}" type="presParOf" srcId="{1858DA94-D52A-4533-A92F-EE640881A980}" destId="{A87A5F8B-374E-4252-808E-94423C3F0EBB}" srcOrd="1" destOrd="0" presId="urn:microsoft.com/office/officeart/2008/layout/HorizontalMultiLevelHierarchy"/>
    <dgm:cxn modelId="{CFFBDD55-43E1-457A-959D-ABED65F29B8C}" type="presParOf" srcId="{879B4891-9ACD-4301-A3ED-FDBFD449C1C5}" destId="{07F29CC2-CFC7-4F98-90B3-FAC7A35D63AC}" srcOrd="2" destOrd="0" presId="urn:microsoft.com/office/officeart/2008/layout/HorizontalMultiLevelHierarchy"/>
    <dgm:cxn modelId="{F936BEFD-2524-4BF9-8898-7E0F07A2CDC3}" type="presParOf" srcId="{07F29CC2-CFC7-4F98-90B3-FAC7A35D63AC}" destId="{E2FAC7AC-E47A-4119-A24A-68190F48AE17}" srcOrd="0" destOrd="0" presId="urn:microsoft.com/office/officeart/2008/layout/HorizontalMultiLevelHierarchy"/>
    <dgm:cxn modelId="{E65F2E9B-500F-4C3D-ADE3-C4477025A703}" type="presParOf" srcId="{879B4891-9ACD-4301-A3ED-FDBFD449C1C5}" destId="{ACB57A6D-4D7D-44B2-918A-3758BC2AD3B5}" srcOrd="3" destOrd="0" presId="urn:microsoft.com/office/officeart/2008/layout/HorizontalMultiLevelHierarchy"/>
    <dgm:cxn modelId="{A15B0EC7-3BBC-4786-A759-76B7BD29A6D6}" type="presParOf" srcId="{ACB57A6D-4D7D-44B2-918A-3758BC2AD3B5}" destId="{2B5AE0C5-0DA7-4773-94B8-98B3DD6DD132}" srcOrd="0" destOrd="0" presId="urn:microsoft.com/office/officeart/2008/layout/HorizontalMultiLevelHierarchy"/>
    <dgm:cxn modelId="{0FB21755-E2E4-44EE-84E7-B107105E8497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8F5A-252D-4F5F-8A56-BC361B41E4BA}">
      <dsp:nvSpPr>
        <dsp:cNvPr id="0" name=""/>
        <dsp:cNvSpPr/>
      </dsp:nvSpPr>
      <dsp:spPr>
        <a:xfrm>
          <a:off x="1755526" y="857256"/>
          <a:ext cx="232684" cy="60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42" y="0"/>
              </a:lnTo>
              <a:lnTo>
                <a:pt x="116342" y="600974"/>
              </a:lnTo>
              <a:lnTo>
                <a:pt x="232684" y="6009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4A7FE-24E6-458C-835A-07CF191548C2}">
      <dsp:nvSpPr>
        <dsp:cNvPr id="0" name=""/>
        <dsp:cNvSpPr/>
      </dsp:nvSpPr>
      <dsp:spPr>
        <a:xfrm>
          <a:off x="1755526" y="724872"/>
          <a:ext cx="232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2383"/>
              </a:moveTo>
              <a:lnTo>
                <a:pt x="116342" y="132383"/>
              </a:lnTo>
              <a:lnTo>
                <a:pt x="116342" y="45720"/>
              </a:lnTo>
              <a:lnTo>
                <a:pt x="23268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59D9-5410-44FA-8AF8-DC2345A16372}">
      <dsp:nvSpPr>
        <dsp:cNvPr id="0" name=""/>
        <dsp:cNvSpPr/>
      </dsp:nvSpPr>
      <dsp:spPr>
        <a:xfrm>
          <a:off x="1755526" y="169618"/>
          <a:ext cx="232684" cy="687637"/>
        </a:xfrm>
        <a:custGeom>
          <a:avLst/>
          <a:gdLst/>
          <a:ahLst/>
          <a:cxnLst/>
          <a:rect l="0" t="0" r="0" b="0"/>
          <a:pathLst>
            <a:path>
              <a:moveTo>
                <a:pt x="0" y="687637"/>
              </a:moveTo>
              <a:lnTo>
                <a:pt x="116342" y="687637"/>
              </a:lnTo>
              <a:lnTo>
                <a:pt x="116342" y="0"/>
              </a:lnTo>
              <a:lnTo>
                <a:pt x="23268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3BC72-E5A6-47DB-A913-40C3A50A747F}">
      <dsp:nvSpPr>
        <dsp:cNvPr id="0" name=""/>
        <dsp:cNvSpPr/>
      </dsp:nvSpPr>
      <dsp:spPr>
        <a:xfrm>
          <a:off x="113914" y="571503"/>
          <a:ext cx="1641611" cy="57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Bicamada</a:t>
          </a:r>
          <a:endParaRPr lang="pt-BR" sz="2400" b="1" kern="1200" dirty="0"/>
        </a:p>
      </dsp:txBody>
      <dsp:txXfrm>
        <a:off x="113914" y="571503"/>
        <a:ext cx="1641611" cy="571504"/>
      </dsp:txXfrm>
    </dsp:sp>
    <dsp:sp modelId="{5186C0EE-3604-411A-A75C-6230319268C0}">
      <dsp:nvSpPr>
        <dsp:cNvPr id="0" name=""/>
        <dsp:cNvSpPr/>
      </dsp:nvSpPr>
      <dsp:spPr>
        <a:xfrm>
          <a:off x="1988210" y="522"/>
          <a:ext cx="2100860" cy="338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50% Lipídeos</a:t>
          </a:r>
          <a:endParaRPr lang="pt-BR" sz="2000" b="1" kern="1200" dirty="0"/>
        </a:p>
      </dsp:txBody>
      <dsp:txXfrm>
        <a:off x="1988210" y="522"/>
        <a:ext cx="2100860" cy="338190"/>
      </dsp:txXfrm>
    </dsp:sp>
    <dsp:sp modelId="{35769821-5A59-41DF-9F74-5B062C93B984}">
      <dsp:nvSpPr>
        <dsp:cNvPr id="0" name=""/>
        <dsp:cNvSpPr/>
      </dsp:nvSpPr>
      <dsp:spPr>
        <a:xfrm>
          <a:off x="1988210" y="484141"/>
          <a:ext cx="2112401" cy="572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47% proteínas</a:t>
          </a:r>
          <a:endParaRPr lang="pt-BR" sz="2000" b="1" kern="1200" dirty="0"/>
        </a:p>
      </dsp:txBody>
      <dsp:txXfrm>
        <a:off x="1988210" y="484141"/>
        <a:ext cx="2112401" cy="572902"/>
      </dsp:txXfrm>
    </dsp:sp>
    <dsp:sp modelId="{33211058-08E6-4C70-8205-05532D8CED3B}">
      <dsp:nvSpPr>
        <dsp:cNvPr id="0" name=""/>
        <dsp:cNvSpPr/>
      </dsp:nvSpPr>
      <dsp:spPr>
        <a:xfrm>
          <a:off x="1988210" y="1202471"/>
          <a:ext cx="2458042" cy="511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2-3% carboidratos</a:t>
          </a:r>
          <a:endParaRPr lang="pt-BR" sz="2000" b="1" kern="1200" dirty="0"/>
        </a:p>
      </dsp:txBody>
      <dsp:txXfrm>
        <a:off x="1988210" y="1202471"/>
        <a:ext cx="2458042" cy="511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8BF0-F661-4D13-A4D5-B9BBFA7B0C1F}">
      <dsp:nvSpPr>
        <dsp:cNvPr id="0" name=""/>
        <dsp:cNvSpPr/>
      </dsp:nvSpPr>
      <dsp:spPr>
        <a:xfrm>
          <a:off x="2375683" y="2448272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0" y="0"/>
              </a:lnTo>
              <a:lnTo>
                <a:pt x="900680" y="924632"/>
              </a:lnTo>
              <a:lnTo>
                <a:pt x="1801360" y="92463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2C64E-F565-47C4-A3B8-A1086F873861}">
      <dsp:nvSpPr>
        <dsp:cNvPr id="0" name=""/>
        <dsp:cNvSpPr/>
      </dsp:nvSpPr>
      <dsp:spPr>
        <a:xfrm>
          <a:off x="2375683" y="1523639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924632"/>
              </a:moveTo>
              <a:lnTo>
                <a:pt x="900680" y="924632"/>
              </a:lnTo>
              <a:lnTo>
                <a:pt x="900680" y="0"/>
              </a:lnTo>
              <a:lnTo>
                <a:pt x="180136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0764E-B9F1-43A6-AB1F-9719BF7A6314}">
      <dsp:nvSpPr>
        <dsp:cNvPr id="0" name=""/>
        <dsp:cNvSpPr/>
      </dsp:nvSpPr>
      <dsp:spPr>
        <a:xfrm>
          <a:off x="3832" y="2086564"/>
          <a:ext cx="2371851" cy="723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32" y="2086564"/>
        <a:ext cx="2371851" cy="723414"/>
      </dsp:txXfrm>
    </dsp:sp>
    <dsp:sp modelId="{3D0CE5F2-3A29-44C8-AB75-9892682514F1}">
      <dsp:nvSpPr>
        <dsp:cNvPr id="0" name=""/>
        <dsp:cNvSpPr/>
      </dsp:nvSpPr>
      <dsp:spPr>
        <a:xfrm>
          <a:off x="4177044" y="1161932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1161932"/>
        <a:ext cx="2371851" cy="723414"/>
      </dsp:txXfrm>
    </dsp:sp>
    <dsp:sp modelId="{0175D21A-53E4-4588-8DB7-11760615644C}">
      <dsp:nvSpPr>
        <dsp:cNvPr id="0" name=""/>
        <dsp:cNvSpPr/>
      </dsp:nvSpPr>
      <dsp:spPr>
        <a:xfrm>
          <a:off x="4177044" y="3011197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3011197"/>
        <a:ext cx="2371851" cy="72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48272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45249"/>
        <a:ext cx="30787" cy="30787"/>
      </dsp:txXfrm>
    </dsp:sp>
    <dsp:sp modelId="{1ACA8C33-6AF3-413A-9750-E9DAEF63FDD5}">
      <dsp:nvSpPr>
        <dsp:cNvPr id="0" name=""/>
        <dsp:cNvSpPr/>
      </dsp:nvSpPr>
      <dsp:spPr>
        <a:xfrm>
          <a:off x="3358850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2220507"/>
        <a:ext cx="30787" cy="30787"/>
      </dsp:txXfrm>
    </dsp:sp>
    <dsp:sp modelId="{79A83D4C-3DB7-43C6-81F3-E55CD312C6A1}">
      <dsp:nvSpPr>
        <dsp:cNvPr id="0" name=""/>
        <dsp:cNvSpPr/>
      </dsp:nvSpPr>
      <dsp:spPr>
        <a:xfrm>
          <a:off x="6033704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795765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1174046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371023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1795765"/>
        <a:ext cx="30787" cy="30787"/>
      </dsp:txXfrm>
    </dsp:sp>
    <dsp:sp modelId="{87EAE7F1-63CC-42FB-BC8E-B37C89FC83D0}">
      <dsp:nvSpPr>
        <dsp:cNvPr id="0" name=""/>
        <dsp:cNvSpPr/>
      </dsp:nvSpPr>
      <dsp:spPr>
        <a:xfrm>
          <a:off x="683997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20507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08478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08478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683736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683736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25899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25899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834253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834253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683736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683736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108478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108478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33220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33220"/>
        <a:ext cx="2229044" cy="67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14423"/>
            <a:ext cx="7772400" cy="1143008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rgbClr val="00B050"/>
                </a:solidFill>
                <a:effectLst/>
              </a:rPr>
              <a:t>FISIOLOGIA</a:t>
            </a:r>
            <a:endParaRPr lang="pt-BR" sz="9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85720" y="2643182"/>
            <a:ext cx="8858280" cy="4214818"/>
          </a:xfrm>
        </p:spPr>
        <p:txBody>
          <a:bodyPr>
            <a:normAutofit fontScale="62500" lnSpcReduction="2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physis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"natureza das coisas" 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"logos"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logia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"estudo“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“estudo do funcionamento normal de um organismo vivo, considerando os processos químicos e físicos. “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image.slidesharecdn.com/1-quimicacarboidratos-150915144705-lva1-app6891/95/1-quimica-carboidratos-3-638.jpg?cb=1442328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slidesharecdn.com/42951-carboidratos-introduo-140723143446-phpapp02/95/42951-carboidratos-introduo2012-32-638.jpg?cb=1406126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" y="0"/>
            <a:ext cx="9124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ursodebiologia.com.br/wp-content/uploads/2013/02/bicamada_de_fosfolipi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45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37664" y="-294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BIOMEMBRANAS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1711397"/>
              </p:ext>
            </p:extLst>
          </p:nvPr>
        </p:nvGraphicFramePr>
        <p:xfrm>
          <a:off x="2172072" y="500042"/>
          <a:ext cx="456016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4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6430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PROTEÍNAS NA MEMBRANA diferentes nas funções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875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formam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canais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através do qual substâncias se movem para o interior e para o exterior das células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atuam como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transportadoras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servem como sítios de reconhecimento, chamados de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receptores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que identificam e se ligam a moléculas específicas, tais como hormônios, nutrientes, anticorpos e outras substâncias químicas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6430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PROTEÍNAS NA MEMBRANA diferentes nas funções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50"/>
            <a:ext cx="9144000" cy="52863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funcionam como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enzimas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 glicoproteínas e os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glicolipídios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de membrana são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marcadores de identidade celular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que permitem à célula reconhecer outras células semelhantes, ou reconhecer ou responder a células estranhas potencialmente perigosas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2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483816"/>
            <a:ext cx="91440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ATRAVÉS DA MEMBRANAPLASMÁTICA</a:t>
            </a:r>
          </a:p>
        </p:txBody>
      </p:sp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5736083" y="1124744"/>
            <a:ext cx="3300413" cy="5495131"/>
            <a:chOff x="5629297" y="1571612"/>
            <a:chExt cx="3300421" cy="5048589"/>
          </a:xfrm>
        </p:grpSpPr>
        <p:grpSp>
          <p:nvGrpSpPr>
            <p:cNvPr id="7" name="Grupo 12"/>
            <p:cNvGrpSpPr>
              <a:grpSpLocks/>
            </p:cNvGrpSpPr>
            <p:nvPr/>
          </p:nvGrpSpPr>
          <p:grpSpPr bwMode="auto">
            <a:xfrm>
              <a:off x="5629297" y="1571612"/>
              <a:ext cx="3300421" cy="5048589"/>
              <a:chOff x="5543111" y="1723249"/>
              <a:chExt cx="3300421" cy="504858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0000"/>
              </a:blip>
              <a:srcRect/>
              <a:stretch>
                <a:fillRect/>
              </a:stretch>
            </p:blipFill>
            <p:spPr bwMode="auto">
              <a:xfrm>
                <a:off x="5543111" y="1723249"/>
                <a:ext cx="3300421" cy="504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5543111" y="1971737"/>
                <a:ext cx="1318990" cy="71278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126000" tIns="154800" rIns="126000" bIns="154800" anchor="ctr">
                <a:spAutoFit/>
              </a:bodyPr>
              <a:lstStyle/>
              <a:p>
                <a:pPr algn="ctr">
                  <a:defRPr/>
                </a:pPr>
                <a:r>
                  <a:rPr lang="pt-BR" sz="1300" b="1" dirty="0">
                    <a:latin typeface="+mj-lt"/>
                  </a:rPr>
                  <a:t>Moléculas hidrofóbicas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5616136" y="2828223"/>
                <a:ext cx="1212853" cy="933513"/>
              </a:xfrm>
              <a:prstGeom prst="rect">
                <a:avLst/>
              </a:prstGeom>
              <a:solidFill>
                <a:srgbClr val="00CCFF"/>
              </a:solidFill>
            </p:spPr>
            <p:txBody>
              <a:bodyPr lIns="133200" tIns="36000" rIns="1332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Pequenas moléculas polares sem carga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5628836" y="3852230"/>
                <a:ext cx="1168403" cy="9335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126000" tIns="36000" rIns="1260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Grandes moléculas polares sem carga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5628836" y="4857184"/>
                <a:ext cx="1168403" cy="725537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lIns="126000" tIns="252000" rIns="126000" bIns="252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Íons</a:t>
                </a:r>
              </a:p>
            </p:txBody>
          </p:sp>
        </p:grpSp>
        <p:sp>
          <p:nvSpPr>
            <p:cNvPr id="8" name="CaixaDeTexto 13"/>
            <p:cNvSpPr txBox="1">
              <a:spLocks noChangeArrowheads="1"/>
            </p:cNvSpPr>
            <p:nvPr/>
          </p:nvSpPr>
          <p:spPr bwMode="auto">
            <a:xfrm>
              <a:off x="7703868" y="6016236"/>
              <a:ext cx="1153842" cy="584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Times New Roman" pitchFamily="18" charset="0"/>
                  <a:cs typeface="Times New Roman" pitchFamily="18" charset="0"/>
                </a:rPr>
                <a:t>bicamada lipídica 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79513" y="1820096"/>
            <a:ext cx="5535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Manutenção da concentração de solutos – dentro e fora da célula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Necessidade de transferência de moléculas</a:t>
            </a:r>
          </a:p>
          <a:p>
            <a:pPr>
              <a:spcAft>
                <a:spcPts val="120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tamanho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solubilidade em lipídeos                                                (APOLARES)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683568" y="4665663"/>
            <a:ext cx="288032" cy="5616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827584" y="5770975"/>
            <a:ext cx="288032" cy="53765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0136" y="451336"/>
            <a:ext cx="839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 Black" pitchFamily="34" charset="0"/>
              </a:rPr>
              <a:t>PROPRIEDADES DA BICAMADA</a:t>
            </a:r>
            <a:endParaRPr lang="pt-B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8136" y="1060271"/>
            <a:ext cx="78488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b="1" dirty="0" smtClean="0">
                <a:latin typeface="Candara" pitchFamily="34" charset="0"/>
              </a:rPr>
              <a:t> PERMEABILIDADE SELETIVA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7"/>
            <a:ext cx="5580112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060271"/>
            <a:ext cx="3520948" cy="57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FUNÇÕES DA MEMBRANA PLASMÁTICA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/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Comunicação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– através das glicoproteínas 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glicolipídios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Gradiente eletroquímico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a membrana produz um gradiente elétrico e químico, importante para o funcionamento das células</a:t>
            </a:r>
          </a:p>
          <a:p>
            <a:pPr lvl="0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 e proteção </a:t>
            </a:r>
          </a:p>
          <a:p>
            <a:pPr lvl="0"/>
            <a:endParaRPr lang="pt-B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Permeabilidade seletiva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regula a entrada e saída de materiais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908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FLUIDO INTRACELULAR E EXTRACELULAR </a:t>
            </a:r>
            <a:r>
              <a:rPr lang="pt-BR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60% do corpo humano adulto é líquido  </a:t>
            </a:r>
            <a:r>
              <a:rPr lang="pt-B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solução aquosa de íons e outras substâncias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intracelular (FI) –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concentra a maior parte desse líquido (potássio, magnésio e íons fosfato) 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extracelular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FE)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= meio interno do corpo (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millieu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interieur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FLUIDO EXTRACELULAR</a:t>
            </a:r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1/3 do líquido corporal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em movimento constante, transportado pelo sangue circulante 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íons sódio, cloreto e bicarbonato, oxigênio, glicose, ácidos graxos e aminoácidos, dióxido de carbono e resíduos do metabolismo celular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trocas entre o sangue e os líquidos corporais ocorrem para manter o equilíbrio do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zKj-IX4N9QE/UKoDw1XUKEI/AAAAAAAABMQ/MS9Qn58geyg/s1600/organiza%25C3%25A7%25C3%25A3o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DIFERENÇAS ENTRE O FE E O FI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contém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sódio,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cloreto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íons bicarbonato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mais os nutrientes para as células, como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oxigênio</a:t>
            </a:r>
            <a:r>
              <a:rPr lang="pt-BR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glicose, ácidos graxos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aminoácidos, dióxido de carbono</a:t>
            </a:r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contém grandes quantidades de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potássio, magnésio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íons fosfato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em vez do sódio e íons cloreto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Mecanismos especiais para o transporte de íons através das membranas celulares mantém as diferenças de concentração iônicas entre os fluidos extracelulares e intracelulares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016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MOVIMENTO ATRAVÉS DA MEMBRANA PLASMÁTICA </a:t>
            </a:r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2249424"/>
            <a:ext cx="8892480" cy="4325112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>
                <a:latin typeface="Arial" pitchFamily="34" charset="0"/>
                <a:cs typeface="Arial" pitchFamily="34" charset="0"/>
              </a:rPr>
              <a:t>As moléculas podem entrar e sair da célula passando pela membrana ou sendo levadas por um transportador.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14356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490596"/>
              </p:ext>
            </p:extLst>
          </p:nvPr>
        </p:nvGraphicFramePr>
        <p:xfrm>
          <a:off x="251520" y="1412776"/>
          <a:ext cx="65527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1235"/>
            <a:ext cx="883342" cy="10458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39585" y="446868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com gasto de energia</a:t>
            </a:r>
            <a:endParaRPr lang="pt-BR" sz="2000" b="1" dirty="0"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20272" y="257709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sem gasto de energia</a:t>
            </a: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03176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PASSIVO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" y="1643050"/>
            <a:ext cx="8952533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favor do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Passagem de substâncias de regiões de alta concentração               regiões de mais     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                 baixa concentração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lum bright="-6000" contrast="20000"/>
          </a:blip>
          <a:srcRect b="78113"/>
          <a:stretch/>
        </p:blipFill>
        <p:spPr bwMode="auto">
          <a:xfrm>
            <a:off x="6000760" y="2411660"/>
            <a:ext cx="2951773" cy="16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7880966" y="3620964"/>
            <a:ext cx="857254" cy="600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bicamada lipídica sintética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275856" y="4930338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57232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6976776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71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SIMPLES - </a:t>
            </a:r>
            <a:r>
              <a:rPr lang="pt-BR" sz="3600" dirty="0" smtClean="0"/>
              <a:t>moléculas lipofílicas (hidrofóbicas)  transitam livremente pela membrana plasmática sem auxílio de proteínas transportadoras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5786" y="2571744"/>
            <a:ext cx="810669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Passagem de </a:t>
            </a:r>
            <a:r>
              <a:rPr lang="pt-BR" sz="2800" b="1" dirty="0" smtClean="0">
                <a:latin typeface="+mj-lt"/>
              </a:rPr>
              <a:t>SOLUTO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Meio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HIPERTÔNICO</a:t>
            </a:r>
            <a:r>
              <a:rPr lang="pt-BR" sz="2800" dirty="0" smtClean="0">
                <a:latin typeface="+mj-lt"/>
              </a:rPr>
              <a:t>             </a:t>
            </a:r>
            <a:r>
              <a:rPr lang="pt-BR" sz="2800" dirty="0">
                <a:latin typeface="+mj-lt"/>
              </a:rPr>
              <a:t>M</a:t>
            </a:r>
            <a:r>
              <a:rPr lang="pt-BR" sz="2800" dirty="0" smtClean="0">
                <a:latin typeface="+mj-lt"/>
              </a:rPr>
              <a:t>eio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HIPOTÔNICO</a:t>
            </a:r>
            <a:endParaRPr lang="pt-BR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4643438" y="3357562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1.bp.blogspot.com/-gKtOo5jzkhM/Tgx9PMrXMeI/AAAAAAAAALA/TPzjjyikqI4/s1600/040+-+Difus%25C3%25A3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700092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Video</a:t>
            </a:r>
            <a:r>
              <a:rPr lang="pt-BR" dirty="0" smtClean="0"/>
              <a:t> 1 – </a:t>
            </a:r>
            <a:r>
              <a:rPr lang="pt-BR" dirty="0"/>
              <a:t>Biologia-difusão </a:t>
            </a:r>
            <a:r>
              <a:rPr lang="pt-BR" dirty="0" smtClean="0"/>
              <a:t>simples-oficina </a:t>
            </a:r>
            <a:r>
              <a:rPr lang="pt-BR" dirty="0"/>
              <a:t>do estudante mp4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5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07154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           Passagem de </a:t>
            </a:r>
            <a:r>
              <a:rPr lang="pt-BR" sz="3200" b="1" dirty="0" smtClean="0">
                <a:latin typeface="+mj-lt"/>
              </a:rPr>
              <a:t>ÁGUA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Meio </a:t>
            </a:r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HIPOTÔNICO</a:t>
            </a:r>
            <a:r>
              <a:rPr lang="pt-BR" sz="3200" dirty="0" smtClean="0">
                <a:latin typeface="+mj-lt"/>
              </a:rPr>
              <a:t>            Meio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HIPERTÔNICO</a:t>
            </a:r>
            <a:endParaRPr lang="pt-B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286248" y="2428868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alunosonline.uol.com.br/upload/conteudo/images/osmose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1439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3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Vídeo </a:t>
            </a:r>
            <a:r>
              <a:rPr lang="pt-BR"/>
              <a:t>2 </a:t>
            </a:r>
            <a:r>
              <a:rPr lang="pt-BR" smtClean="0"/>
              <a:t>Biologia-osmose-oficina </a:t>
            </a:r>
            <a:r>
              <a:rPr lang="pt-BR" dirty="0"/>
              <a:t>do estudante mp4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MEMBRANA CELULAR OU PLASMÁTICA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pt-BR" sz="4000" dirty="0" smtClean="0"/>
              <a:t>extremamente fina - separa uma célula da outra e de seu meio externo </a:t>
            </a:r>
          </a:p>
          <a:p>
            <a:endParaRPr lang="pt-BR" sz="4000" dirty="0" smtClean="0"/>
          </a:p>
          <a:p>
            <a:r>
              <a:rPr lang="pt-BR" sz="4000" dirty="0" smtClean="0"/>
              <a:t>fosfolipídios, proteínas, colesterol, </a:t>
            </a:r>
            <a:r>
              <a:rPr lang="pt-BR" sz="4000" dirty="0" err="1" smtClean="0"/>
              <a:t>glicolipídios</a:t>
            </a:r>
            <a:r>
              <a:rPr lang="pt-BR" sz="4000" dirty="0" smtClean="0"/>
              <a:t> e </a:t>
            </a:r>
            <a:r>
              <a:rPr lang="pt-BR" sz="4000" dirty="0" err="1" smtClean="0"/>
              <a:t>glicoproteínas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PRESSÃO OSMÓTICA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pressão</a:t>
            </a:r>
            <a:r>
              <a:rPr lang="pt-BR" sz="4800" dirty="0" smtClean="0"/>
              <a:t> que deve ser aplicada para evitar que o solvente atravesse uma membrana semipermeável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grpSp>
        <p:nvGrpSpPr>
          <p:cNvPr id="10" name="Grupo 18"/>
          <p:cNvGrpSpPr>
            <a:grpSpLocks/>
          </p:cNvGrpSpPr>
          <p:nvPr/>
        </p:nvGrpSpPr>
        <p:grpSpPr bwMode="auto">
          <a:xfrm>
            <a:off x="1" y="1428736"/>
            <a:ext cx="9144000" cy="5424817"/>
            <a:chOff x="424370" y="3714752"/>
            <a:chExt cx="8180215" cy="248603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lum bright="-6000" contrast="20000"/>
            </a:blip>
            <a:srcRect/>
            <a:stretch>
              <a:fillRect/>
            </a:stretch>
          </p:blipFill>
          <p:spPr bwMode="auto">
            <a:xfrm>
              <a:off x="571472" y="3714752"/>
              <a:ext cx="8033113" cy="24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6"/>
            <p:cNvSpPr txBox="1">
              <a:spLocks noChangeArrowheads="1"/>
            </p:cNvSpPr>
            <p:nvPr/>
          </p:nvSpPr>
          <p:spPr bwMode="auto">
            <a:xfrm>
              <a:off x="642910" y="4426873"/>
              <a:ext cx="1714512" cy="574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CÉLULA VERMELHA SANGUÍNEA</a:t>
              </a:r>
            </a:p>
          </p:txBody>
        </p:sp>
        <p:sp>
          <p:nvSpPr>
            <p:cNvPr id="13" name="CaixaDeTexto 7"/>
            <p:cNvSpPr txBox="1">
              <a:spLocks noChangeArrowheads="1"/>
            </p:cNvSpPr>
            <p:nvPr/>
          </p:nvSpPr>
          <p:spPr bwMode="auto">
            <a:xfrm>
              <a:off x="424370" y="5425873"/>
              <a:ext cx="2004491" cy="4654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concentração de íon </a:t>
              </a:r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 no </a:t>
              </a:r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espaço extracelular</a:t>
              </a:r>
            </a:p>
          </p:txBody>
        </p:sp>
        <p:sp>
          <p:nvSpPr>
            <p:cNvPr id="14" name="CaixaDeTexto 8"/>
            <p:cNvSpPr txBox="1">
              <a:spLocks noChangeArrowheads="1"/>
            </p:cNvSpPr>
            <p:nvPr/>
          </p:nvSpPr>
          <p:spPr bwMode="auto">
            <a:xfrm>
              <a:off x="1996076" y="5809982"/>
              <a:ext cx="1575792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HIPERTÔNICO</a:t>
              </a:r>
            </a:p>
          </p:txBody>
        </p:sp>
        <p:sp>
          <p:nvSpPr>
            <p:cNvPr id="15" name="CaixaDeTexto 9"/>
            <p:cNvSpPr txBox="1">
              <a:spLocks noChangeArrowheads="1"/>
            </p:cNvSpPr>
            <p:nvPr/>
          </p:nvSpPr>
          <p:spPr bwMode="auto">
            <a:xfrm>
              <a:off x="3958086" y="5785322"/>
              <a:ext cx="1214446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1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SOTÔNICO</a:t>
              </a:r>
              <a:endParaRPr lang="pt-BR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0"/>
            <p:cNvSpPr txBox="1">
              <a:spLocks noChangeArrowheads="1"/>
            </p:cNvSpPr>
            <p:nvPr/>
          </p:nvSpPr>
          <p:spPr bwMode="auto">
            <a:xfrm>
              <a:off x="5486180" y="5777244"/>
              <a:ext cx="1439341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HIPOTÔNICO</a:t>
              </a:r>
            </a:p>
          </p:txBody>
        </p:sp>
        <p:sp>
          <p:nvSpPr>
            <p:cNvPr id="17" name="CaixaDeTexto 11"/>
            <p:cNvSpPr txBox="1">
              <a:spLocks noChangeArrowheads="1"/>
            </p:cNvSpPr>
            <p:nvPr/>
          </p:nvSpPr>
          <p:spPr bwMode="auto">
            <a:xfrm>
              <a:off x="6879087" y="5744506"/>
              <a:ext cx="1725498" cy="239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MUITO HIPOTÔNICO</a:t>
              </a:r>
            </a:p>
          </p:txBody>
        </p:sp>
        <p:sp>
          <p:nvSpPr>
            <p:cNvPr id="18" name="CaixaDeTexto 14"/>
            <p:cNvSpPr txBox="1">
              <a:spLocks noChangeArrowheads="1"/>
            </p:cNvSpPr>
            <p:nvPr/>
          </p:nvSpPr>
          <p:spPr bwMode="auto">
            <a:xfrm>
              <a:off x="2281841" y="3728134"/>
              <a:ext cx="1428825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crenada</a:t>
              </a:r>
            </a:p>
          </p:txBody>
        </p:sp>
        <p:sp>
          <p:nvSpPr>
            <p:cNvPr id="19" name="CaixaDeTexto 15"/>
            <p:cNvSpPr txBox="1">
              <a:spLocks noChangeArrowheads="1"/>
            </p:cNvSpPr>
            <p:nvPr/>
          </p:nvSpPr>
          <p:spPr bwMode="auto">
            <a:xfrm>
              <a:off x="3924989" y="3714752"/>
              <a:ext cx="1214501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normal</a:t>
              </a:r>
            </a:p>
          </p:txBody>
        </p:sp>
        <p:sp>
          <p:nvSpPr>
            <p:cNvPr id="20" name="CaixaDeTexto 16"/>
            <p:cNvSpPr txBox="1">
              <a:spLocks noChangeArrowheads="1"/>
            </p:cNvSpPr>
            <p:nvPr/>
          </p:nvSpPr>
          <p:spPr bwMode="auto">
            <a:xfrm>
              <a:off x="5353814" y="3714752"/>
              <a:ext cx="1285942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inchada</a:t>
              </a:r>
            </a:p>
          </p:txBody>
        </p:sp>
        <p:sp>
          <p:nvSpPr>
            <p:cNvPr id="21" name="CaixaDeTexto 17"/>
            <p:cNvSpPr txBox="1">
              <a:spLocks noChangeArrowheads="1"/>
            </p:cNvSpPr>
            <p:nvPr/>
          </p:nvSpPr>
          <p:spPr bwMode="auto">
            <a:xfrm>
              <a:off x="6996962" y="3714752"/>
              <a:ext cx="1033089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err="1">
                  <a:latin typeface="Times New Roman" pitchFamily="18" charset="0"/>
                  <a:cs typeface="Times New Roman" pitchFamily="18" charset="0"/>
                </a:rPr>
                <a:t>lisada</a:t>
              </a:r>
              <a:endParaRPr lang="pt-B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28605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b="1" dirty="0" smtClean="0">
                <a:latin typeface="Candara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As moléculas de fosfolipídios são arranjadas em duas camadas paralelas, formando uma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bicamada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fosfolipídica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600" b="1" dirty="0"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0" y="3071810"/>
            <a:ext cx="4414069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djalmasantos.files.wordpress.com/2013/07/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54747"/>
          <a:stretch/>
        </p:blipFill>
        <p:spPr bwMode="auto">
          <a:xfrm>
            <a:off x="285720" y="3429000"/>
            <a:ext cx="4110119" cy="2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maph49.galeon.com/biomol2/phosli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http://blogdoenem.com.br/wp-content/uploads/2016/04/Solubilidade-dos-Compostos-Org%C3%A2n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image.slidesharecdn.com/propriedadefsicasequmicasdoscompostosorgnicos-150829011009-lva1-app6891/95/propriedade-fsicas-e-qumicas-dos-compostos-orgnicos-5-638.jpg?cb=1440810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LIPÍDIO</a:t>
            </a:r>
            <a:endParaRPr lang="pt-BR" sz="6000" b="1" dirty="0"/>
          </a:p>
        </p:txBody>
      </p:sp>
      <p:pic>
        <p:nvPicPr>
          <p:cNvPr id="4" name="Picture 2" descr="http://www.infoescola.com/wp-content/uploads/2013/07/quimica-lipidios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PROTEÍNA</a:t>
            </a:r>
            <a:endParaRPr lang="pt-BR" sz="4400" b="1" dirty="0"/>
          </a:p>
        </p:txBody>
      </p:sp>
      <p:pic>
        <p:nvPicPr>
          <p:cNvPr id="4" name="Picture 2" descr="https://upload.wikimedia.org/wikipedia/commons/thumb/c/c9/Peptide-Figure-Revised.png/220px-Peptide-Figure-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21950</TotalTime>
  <Words>632</Words>
  <Application>Microsoft Office PowerPoint</Application>
  <PresentationFormat>Apresentação na tela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Urbano</vt:lpstr>
      <vt:lpstr>FISIOLOGIA</vt:lpstr>
      <vt:lpstr>Apresentação do PowerPoint</vt:lpstr>
      <vt:lpstr>MEMBRANA CELULAR OU PLASMÁTICA </vt:lpstr>
      <vt:lpstr>Apresentação do PowerPoint</vt:lpstr>
      <vt:lpstr>Apresentação do PowerPoint</vt:lpstr>
      <vt:lpstr>Apresentação do PowerPoint</vt:lpstr>
      <vt:lpstr>Apresentação do PowerPoint</vt:lpstr>
      <vt:lpstr>LIPÍDIO</vt:lpstr>
      <vt:lpstr>PROTEÍNA</vt:lpstr>
      <vt:lpstr>Apresentação do PowerPoint</vt:lpstr>
      <vt:lpstr>Apresentação do PowerPoint</vt:lpstr>
      <vt:lpstr>Apresentação do PowerPoint</vt:lpstr>
      <vt:lpstr>PROTEÍNAS NA MEMBRANA diferentes nas funções </vt:lpstr>
      <vt:lpstr>PROTEÍNAS NA MEMBRANA diferentes nas funções </vt:lpstr>
      <vt:lpstr>TRANSPORTE ATRAVÉS DA MEMBRANAPLASMÁTICA</vt:lpstr>
      <vt:lpstr>Apresentação do PowerPoint</vt:lpstr>
      <vt:lpstr>FUNÇÕES DA MEMBRANA PLASMÁTICA</vt:lpstr>
      <vt:lpstr>FLUIDO INTRACELULAR E EXTRACELULAR  </vt:lpstr>
      <vt:lpstr>FLUIDO EXTRACELULAR</vt:lpstr>
      <vt:lpstr>DIFERENÇAS ENTRE O FE E O FI </vt:lpstr>
      <vt:lpstr>Apresentação do PowerPoint</vt:lpstr>
      <vt:lpstr>MOVIMENTO ATRAVÉS DA MEMBRANA PLASMÁTICA  </vt:lpstr>
      <vt:lpstr>TRANSPORTE ATRAVÉS DA MEMBRANA PLASMÁTICA</vt:lpstr>
      <vt:lpstr>TRANSPORTE PASSIVO</vt:lpstr>
      <vt:lpstr>TRANSPORTE ATRAVÉS DA MEMBRANA PLASMÁTICA</vt:lpstr>
      <vt:lpstr>DIFUSÃO SIMPLES - moléculas lipofílicas (hidrofóbicas)  transitam livremente pela membrana plasmática sem auxílio de proteínas transportadoras </vt:lpstr>
      <vt:lpstr>Video 1 – Biologia-difusão simples-oficina do estudante mp4</vt:lpstr>
      <vt:lpstr>Apresentação do PowerPoint</vt:lpstr>
      <vt:lpstr>Vídeo 2 Biologia-osmose-oficina do estudante mp4</vt:lpstr>
      <vt:lpstr>PRESSÃO OSMÓTICA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105</cp:revision>
  <dcterms:created xsi:type="dcterms:W3CDTF">2015-03-19T12:32:43Z</dcterms:created>
  <dcterms:modified xsi:type="dcterms:W3CDTF">2020-07-31T13:46:18Z</dcterms:modified>
</cp:coreProperties>
</file>