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693" r:id="rId2"/>
  </p:sldMasterIdLst>
  <p:sldIdLst>
    <p:sldId id="256" r:id="rId3"/>
    <p:sldId id="257" r:id="rId4"/>
    <p:sldId id="258" r:id="rId5"/>
    <p:sldId id="273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70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83C4"/>
    <a:srgbClr val="ECA0C0"/>
    <a:srgbClr val="0099FF"/>
    <a:srgbClr val="990000"/>
    <a:srgbClr val="BD582C"/>
    <a:srgbClr val="800000"/>
    <a:srgbClr val="6666FF"/>
    <a:srgbClr val="E7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9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9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8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21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9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21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78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2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98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7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4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8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1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6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9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7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9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9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178" y="1407368"/>
            <a:ext cx="9753600" cy="275533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FARMACOLOGIA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2" t="33355" r="12497" b="18084"/>
          <a:stretch/>
        </p:blipFill>
        <p:spPr>
          <a:xfrm>
            <a:off x="10323929" y="5102070"/>
            <a:ext cx="1669043" cy="1108961"/>
          </a:xfrm>
          <a:prstGeom prst="rect">
            <a:avLst/>
          </a:prstGeom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183178" y="4558279"/>
            <a:ext cx="10058400" cy="1143000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PROFESSORA: ISABELA JAREMCZUK</a:t>
            </a:r>
          </a:p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183178" y="3283272"/>
            <a:ext cx="7395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Farmacologia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gastrointestinal – TGI </a:t>
            </a:r>
          </a:p>
        </p:txBody>
      </p:sp>
    </p:spTree>
    <p:extLst>
      <p:ext uri="{BB962C8B-B14F-4D97-AF65-F5344CB8AC3E}">
        <p14:creationId xmlns:p14="http://schemas.microsoft.com/office/powerpoint/2010/main" val="1787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Úlcera péptica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pt-BR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pylori</a:t>
            </a:r>
            <a:endParaRPr lang="pt-BR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AINES (aspirina)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Estresse severo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Bebida alcoólica em excesso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Tabagismo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125" t="26655" r="28000" b="16873"/>
          <a:stretch/>
        </p:blipFill>
        <p:spPr>
          <a:xfrm>
            <a:off x="5151120" y="1921934"/>
            <a:ext cx="5471160" cy="387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9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Refluxo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Queimação dolorosa no peito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 quando a pessoa está deitada ou após alimentação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Alívio com uso de antiácidos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Regurgitação do conteúdo estomacal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Náusea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vômitos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 de engolir</a:t>
            </a:r>
          </a:p>
          <a:p>
            <a:endParaRPr lang="pt-BR" dirty="0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/>
          <a:srcRect l="26564" t="25072" r="27516" b="19319"/>
          <a:stretch/>
        </p:blipFill>
        <p:spPr>
          <a:xfrm>
            <a:off x="6667500" y="3166080"/>
            <a:ext cx="4290060" cy="294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1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 Farmacológica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REDUTORES DE ACIDEZ GÁSTRICA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Antiácidos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Antagonistas de receptores de histamina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PROTETORES DA MUCOSA GÁSTRICA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Sucralfato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Compostos de bismuto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Análogos de prostaglandina (produz muco)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Antiácidos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fracas que reagem com o ácido clorídrico, formando sal e água, diminuindo a acidez do estômago, usados no alívio de úlceras pépticas ou dispepsia (indigestão).</a:t>
            </a:r>
          </a:p>
          <a:p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bicarbonato de sódio, hidróxido de alumínio, hidróxido de magnésio, GASTROL, ENO.</a:t>
            </a:r>
          </a:p>
          <a:p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Bicarbonato de sódio: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 rapidamente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Ocorre absorção intestinal, podendo causar alcalose – não administrar em longo prazo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Risco em pacientes hipertensos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INDICAÇÕES DOS ANTIÁCIDOS: dispepsia, alívio sintomático da úlcera péptica, refluxo.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Antagonistas de Receptores de Histamina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b="1" dirty="0" smtClean="0"/>
              <a:t>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 de ação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bloquear receptor da histamina 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(inibe um dos estímulos da produção do ácido clorídrico)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Inibe 60 a 70% da produção do ácido.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principais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Cimetidina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Ranitidina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Famotidina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Protetores da mucosa gástrica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SUCRALFATO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 uma pasta viscosa que se liga as úlceras.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 de ambiente ácido para sua ativação.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Antiácidos reduzem a sua eficácia, já que precisa de ambiente ácido para a sua ativação.</a:t>
            </a:r>
          </a:p>
          <a:p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ANÁLOGOS DE PROSTAGLANDINA</a:t>
            </a:r>
          </a:p>
          <a:p>
            <a:pPr algn="just"/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Misoprostol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inibe a secreção ácida gástrica, através de uma ação direta sobre a célula parietal. Aumenta a secreção de muco protetor e de bicarbonato. Utilizado na prevenção de lesão gástrica que pode correr com uso crônico de AINES. </a:t>
            </a:r>
          </a:p>
          <a:p>
            <a:pPr algn="ctr"/>
            <a:r>
              <a:rPr lang="pt-B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RESTRITO HOSPITALAR!!!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 contração uterina = causando aborto.</a:t>
            </a:r>
          </a:p>
        </p:txBody>
      </p:sp>
    </p:spTree>
    <p:extLst>
      <p:ext uri="{BB962C8B-B14F-4D97-AF65-F5344CB8AC3E}">
        <p14:creationId xmlns:p14="http://schemas.microsoft.com/office/powerpoint/2010/main" val="4282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pt-BR" sz="3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pylori</a:t>
            </a:r>
            <a:endParaRPr lang="pt-BR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característica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causa úlcera porque ela fica destruindo a mucosa protetora. 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combinação de fármacos para a erradicação da bactéria.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ANTIBIÓTICO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INIBIDOR DE SECREÇÃO GÁSTRICA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PROTETOR DA MUCOSA (fazer ‘’curativo’’ na mucosa)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Orientada</a:t>
            </a:r>
            <a:endParaRPr lang="pt-B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Listar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 forma sucinta) as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funções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fármacos </a:t>
            </a:r>
            <a:r>
              <a:rPr lang="pt-BR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citoprotetores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dos fármacos redutores da acidez gástrica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Peso: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Enviar no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professora até a próxima aula.</a:t>
            </a:r>
          </a:p>
          <a:p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isabela@hsccsaude.com.br	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conseguir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enviar no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poderá enviar no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32" y="2059083"/>
            <a:ext cx="5581967" cy="376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6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13" t="24342" r="28270" b="17315"/>
          <a:stretch/>
        </p:blipFill>
        <p:spPr>
          <a:xfrm>
            <a:off x="640080" y="936858"/>
            <a:ext cx="7229204" cy="532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8641080" y="2553808"/>
            <a:ext cx="25603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75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</a:t>
            </a:r>
          </a:p>
          <a:p>
            <a:pPr algn="ctr"/>
            <a:endParaRPr lang="en-US" sz="2600" b="1" dirty="0">
              <a:solidFill>
                <a:srgbClr val="75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smtClean="0">
                <a:solidFill>
                  <a:srgbClr val="75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</a:t>
            </a:r>
          </a:p>
          <a:p>
            <a:pPr algn="ctr"/>
            <a:endParaRPr lang="en-US" sz="2600" b="1" dirty="0">
              <a:solidFill>
                <a:srgbClr val="75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smtClean="0">
                <a:solidFill>
                  <a:srgbClr val="75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</a:t>
            </a:r>
            <a:endParaRPr lang="pt-BR" sz="2600" b="1" dirty="0">
              <a:solidFill>
                <a:srgbClr val="75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Conceitos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Pepsinogênio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digestão de proteínas.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pepsina é inicialmente liberada em uma forma inativa, o </a:t>
            </a:r>
            <a:r>
              <a:rPr lang="pt-B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pepsinogênio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Apenas quando entra em contato com o ácido clorídrico (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transforma-se na forma ativa, a pepsina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clorídrico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responsável por diminuir o pH, amolecer o bolo alimentar e propiciar as condições ideais para que as enzimas digestórias sejam ativadas (o 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 suco gástrico é uma solução aquosa de </a:t>
            </a:r>
            <a:r>
              <a:rPr lang="pt-B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9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30" t="28359" r="27417" b="17623"/>
          <a:stretch/>
        </p:blipFill>
        <p:spPr>
          <a:xfrm>
            <a:off x="167640" y="1109563"/>
            <a:ext cx="7947468" cy="529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8732520" y="1127458"/>
            <a:ext cx="2438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Mucosa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ástrica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composta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diversos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células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entre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CÉLULA PARIETAL (PRODUTORA DE ÁCIDO CLORÍDRICO)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Célula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parietal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receber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estímulos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histamina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gastrina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acetilcolina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8720" y="2958254"/>
            <a:ext cx="10058400" cy="4023360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estímulos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conseguem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induzir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secreção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clorídrico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pela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parietal?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61" t="27980" r="27418" b="18311"/>
          <a:stretch/>
        </p:blipFill>
        <p:spPr>
          <a:xfrm>
            <a:off x="2655751" y="1919878"/>
            <a:ext cx="6625409" cy="43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Resumindo...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Histamina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gastrina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acetilcolina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irão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parietal 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induzir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clorídrico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parietal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clorídrico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mas a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liberação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acontece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estímulos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2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Patologias mais comuns do sistema digestório: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úlcera péptica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refluxo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gastroesofágico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dispepsia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 do intestino irritável 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64" y="1994324"/>
            <a:ext cx="2794635" cy="372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7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5690</TotalTime>
  <Words>538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Retrospectiva</vt:lpstr>
      <vt:lpstr>Tema do Office</vt:lpstr>
      <vt:lpstr>FARMACOLOGIA   </vt:lpstr>
      <vt:lpstr>Apresentação do PowerPoint</vt:lpstr>
      <vt:lpstr>Apresentação do PowerPoint</vt:lpstr>
      <vt:lpstr>Conceitos</vt:lpstr>
      <vt:lpstr>Apresentação do PowerPoint</vt:lpstr>
      <vt:lpstr>Apresentação do PowerPoint</vt:lpstr>
      <vt:lpstr>Apresentação do PowerPoint</vt:lpstr>
      <vt:lpstr>Resumindo...</vt:lpstr>
      <vt:lpstr>Patologias mais comuns do sistema digestório:</vt:lpstr>
      <vt:lpstr>Úlcera péptica</vt:lpstr>
      <vt:lpstr>Refluxo</vt:lpstr>
      <vt:lpstr>Terapia Farmacológica</vt:lpstr>
      <vt:lpstr>Antiácidos</vt:lpstr>
      <vt:lpstr>Antagonistas de Receptores de Histamina</vt:lpstr>
      <vt:lpstr>Protetores da mucosa gástrica</vt:lpstr>
      <vt:lpstr>H. pylori</vt:lpstr>
      <vt:lpstr>Pesquisa Orientada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FARMACOLOGIA</dc:title>
  <dc:creator>User</dc:creator>
  <cp:lastModifiedBy>User</cp:lastModifiedBy>
  <cp:revision>147</cp:revision>
  <dcterms:created xsi:type="dcterms:W3CDTF">2020-03-15T19:54:15Z</dcterms:created>
  <dcterms:modified xsi:type="dcterms:W3CDTF">2020-06-07T14:18:49Z</dcterms:modified>
</cp:coreProperties>
</file>