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F9B1EA-1EB5-411C-9480-FEDCBFF929C6}" type="datetimeFigureOut">
              <a:rPr lang="pt-BR" smtClean="0"/>
              <a:pPr/>
              <a:t>27/05/2020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EED959-D541-48FB-B253-F8E9A6B4CE6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.org.br/wpcontent/uploads/2015/04/a_avaliacao_clinica_risco_cirurgico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8458200" cy="1222375"/>
          </a:xfrm>
        </p:spPr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20" y="785794"/>
            <a:ext cx="8458200" cy="914400"/>
          </a:xfrm>
        </p:spPr>
        <p:txBody>
          <a:bodyPr/>
          <a:lstStyle/>
          <a:p>
            <a:pPr algn="ctr"/>
            <a:r>
              <a:rPr lang="pt-BR" dirty="0" smtClean="0"/>
              <a:t>FACULDADES E ESCOLA TÉCNICA DAMA </a:t>
            </a:r>
          </a:p>
          <a:p>
            <a:pPr algn="ctr"/>
            <a:r>
              <a:rPr lang="pt-BR" dirty="0" smtClean="0"/>
              <a:t>CLÍNICA CÍRURGICA </a:t>
            </a:r>
            <a:endParaRPr lang="pt-BR" dirty="0"/>
          </a:p>
        </p:txBody>
      </p:sp>
      <p:pic>
        <p:nvPicPr>
          <p:cNvPr id="4" name="Imagem 3" descr="cirurgia-toracica-1-7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927"/>
            <a:ext cx="9144000" cy="5072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err="1" smtClean="0"/>
              <a:t>Assistencia</a:t>
            </a:r>
            <a:r>
              <a:rPr lang="pt-BR" dirty="0" smtClean="0"/>
              <a:t> de enfermagem ao paciente </a:t>
            </a:r>
            <a:r>
              <a:rPr lang="pt-BR" dirty="0" err="1" smtClean="0"/>
              <a:t>círurgico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algn="ctr">
              <a:buNone/>
            </a:pPr>
            <a:r>
              <a:rPr lang="pt-BR" dirty="0" smtClean="0"/>
              <a:t>CUIDADOS DE ENFERMAGEM AO PACIENTE DE CÍRURGIA  TORAXICA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Pre</a:t>
            </a:r>
            <a:r>
              <a:rPr lang="pt-BR" dirty="0" smtClean="0"/>
              <a:t> operatório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INFORMAÇÕES DE QUALIDADE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PREPARO PSICOLÓGICO INCLUINDO FAMILIAR NO CUIDADO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DIMINUIÇÃO DE FLORA BACTERIANA ORAL </a:t>
            </a:r>
          </a:p>
          <a:p>
            <a:r>
              <a:rPr lang="pt-BR" dirty="0" smtClean="0"/>
              <a:t>DIMINUIÇÃO DE SECREÇÕES </a:t>
            </a:r>
          </a:p>
          <a:p>
            <a:r>
              <a:rPr lang="pt-BR" dirty="0" smtClean="0"/>
              <a:t>ADMINISTRAÇÃO DE ANTIBIÓTICOS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ADMINISTRAÇÃO DE LÍQUIDOS PARA FLUIDEZ DE SANGUE E SECREÇÕES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CUIDADOS PRÉ CIRÚRGICOS DE ROTINA </a:t>
            </a:r>
          </a:p>
          <a:p>
            <a:pPr>
              <a:buNone/>
            </a:pPr>
            <a:r>
              <a:rPr lang="pt-BR" dirty="0" smtClean="0"/>
              <a:t>JEJUM , HIGIENE CORPORAL , MEDICAÇÕES PRÉ ANESTÉSICAS, VERIFICAÇÃO DE SINAIS VITAIS, SEGURANÇA DO PACIENTE; 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O PACIENTE S É  OPERATORIO  AMBULATORIAL, TORNA-S E NECESSÁRIO UMA BOA ORIENTAÇÃO , POR VEZES A DOMICILIO , SOBRE TODO S ESSES CUIDADOS.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Cuidados Pós operatório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PREVENÇÃO DE CHOQUE  HEMORRÁGICO;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CONTROLE D A PRESSÃO ARTERIAL , CORRELACIONANDO OS DADO S (OBTIDO S CO M OUTRO S ELEMENTOS TAIS COMO : RITMO DO PULSO , PALIDEZ E EXPRESSÃO DE ANGUSTIA , TIPO D E RESPIRAÇÃO , SUDORESE MODIFICAÇÃO DA S EXTREMIDADE S QUANTO A COLORAÇÃO E A TEMPERATURA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LÍQUIDO DRENADO D A CAVIDADE TORÁCICA QUE , NAS PRIMEIRA S HORA S E ESSENCIALMENTE HEMORRÁGICO , REQUER (CONTROLE RIGOROSO PARA IDENTIFICAÇÃO DE HEMORRAGIA , DEVENDO SER ANOTADO DE HORA E M HORA A QUANTIDADE DRENADA DO MESMO . 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OBSERVAÇÃO DO MECÂNICANISMO  RESPIRATÓRIA .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QUANTO AO RITIMO, PROFUNDIDADE, USO DE MUSCULATURA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PRESENÇA E HERNITORAX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CUIDADO COM O DRENO ( CARACTERISCITA DA SECREÇÃO, OBSTRUÇÃO, ANOTAÇÃO DE QUANTIDADE, TROCA DE SELO D’AGUA, OBSERVAÇÃO E MANUTENÇÃO EM DRENAGEM POR PRESSÃO NEGATIVA CONTINUAL ( BOM FUNCIONAMENTO DO APARELHO)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POSIÇÃO DO PACIENTE</a:t>
            </a:r>
          </a:p>
          <a:p>
            <a:pPr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CONTROLE HIDRICO </a:t>
            </a:r>
          </a:p>
          <a:p>
            <a:r>
              <a:rPr lang="pt-BR" dirty="0" smtClean="0"/>
              <a:t>EXERCICIO POSTURAL , COM DEAMBULAÇÃO PRECOCE QUANDO POSSÍVEL </a:t>
            </a:r>
          </a:p>
          <a:p>
            <a:r>
              <a:rPr lang="pt-BR" dirty="0" smtClean="0"/>
              <a:t>CURATIVO ( NORMAL COMO OS DE MAIS )</a:t>
            </a:r>
          </a:p>
          <a:p>
            <a:r>
              <a:rPr lang="pt-BR" dirty="0" smtClean="0"/>
              <a:t>RETIRADA DE PONTOS </a:t>
            </a:r>
          </a:p>
          <a:p>
            <a:r>
              <a:rPr lang="pt-BR" dirty="0" smtClean="0"/>
              <a:t>DIETA ( LIVRE )</a:t>
            </a:r>
          </a:p>
          <a:p>
            <a:r>
              <a:rPr lang="pt-BR" dirty="0" smtClean="0"/>
              <a:t>PREPARO PARA A ALTA ( INFORMAÇÕES QUANTO AO CURATIVO, DIETA, MEDICAÇÕES, EXERCICIOS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CÍRURGIA TORAXICA Disponível em :</a:t>
            </a:r>
          </a:p>
          <a:p>
            <a:pPr algn="just">
              <a:buNone/>
            </a:pPr>
            <a:r>
              <a:rPr lang="pt-BR" u="sng" dirty="0" smtClean="0">
                <a:hlinkClick r:id="rId2"/>
              </a:rPr>
              <a:t>https://www.sbct.org.br/wpcontent/uploads/2015/04/a avaliacao_clinica_risco_cirurgico.pdf</a:t>
            </a:r>
            <a:r>
              <a:rPr lang="pt-BR" u="sng" dirty="0" smtClean="0"/>
              <a:t> acesso dia 25-05-20</a:t>
            </a: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Hospital de Clínicas da Universidade Federal do Triângulo Mineiro (HCUFTM), administrado pela Empresa Brasileira de Serviços Hospitalares (</a:t>
            </a:r>
            <a:r>
              <a:rPr lang="pt-BR" dirty="0" err="1" smtClean="0"/>
              <a:t>EBserh</a:t>
            </a:r>
            <a:r>
              <a:rPr lang="pt-BR" dirty="0" smtClean="0"/>
              <a:t>) – Ministério da Educação POP: Fisioterapia no Pré e Pós-Operatório de Cirurgia Torácica no Adulto – Unidade de Reabilitação do HC-UFTM – Uberaba, MG, 2016. 16p.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CIRURGIA TORAXICA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OQUE ABRANGE :</a:t>
            </a:r>
          </a:p>
          <a:p>
            <a:pPr algn="just"/>
            <a:r>
              <a:rPr lang="pt-BR" dirty="0" smtClean="0"/>
              <a:t>CIRURGIA TORÁCICA NÃO-CARDÍACA ABRANGE O TRATAMENTO DAS DOENÇAS QUE AFETAM OS ÓRGÃOS DA CAVIDADE TORÁCICA</a:t>
            </a:r>
          </a:p>
          <a:p>
            <a:pPr algn="just"/>
            <a:endParaRPr lang="pt-BR" dirty="0"/>
          </a:p>
        </p:txBody>
      </p:sp>
      <p:pic>
        <p:nvPicPr>
          <p:cNvPr id="4" name="Imagem 3" descr="tora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714752"/>
            <a:ext cx="4500594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CÍRURGIAS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AS MAIS COMUNS SÃO </a:t>
            </a:r>
            <a:r>
              <a:rPr lang="pt-BR" dirty="0" smtClean="0"/>
              <a:t>: </a:t>
            </a:r>
          </a:p>
          <a:p>
            <a:r>
              <a:rPr lang="pt-BR" dirty="0" smtClean="0"/>
              <a:t>TRANSPLANTE PULMONAR</a:t>
            </a:r>
          </a:p>
          <a:p>
            <a:r>
              <a:rPr lang="pt-BR" dirty="0" smtClean="0"/>
              <a:t> CIRURGIA REDUTORA DE VOLUME (TORECTOMIA) ex: </a:t>
            </a:r>
            <a:r>
              <a:rPr lang="pt-BR" dirty="0" err="1" smtClean="0"/>
              <a:t>hemotorax</a:t>
            </a:r>
            <a:r>
              <a:rPr lang="pt-BR" dirty="0" smtClean="0"/>
              <a:t>, </a:t>
            </a:r>
            <a:r>
              <a:rPr lang="pt-BR" dirty="0" err="1" smtClean="0"/>
              <a:t>pneumotorax</a:t>
            </a:r>
            <a:r>
              <a:rPr lang="pt-BR" dirty="0" smtClean="0"/>
              <a:t> </a:t>
            </a:r>
          </a:p>
          <a:p>
            <a:r>
              <a:rPr lang="pt-BR" dirty="0" smtClean="0"/>
              <a:t> RESSECÇÃO PULMONAR EX: retirada de tumores , </a:t>
            </a:r>
            <a:r>
              <a:rPr lang="pt-BR" dirty="0" err="1" smtClean="0"/>
              <a:t>empiema</a:t>
            </a:r>
            <a:r>
              <a:rPr lang="pt-BR" dirty="0" smtClean="0"/>
              <a:t> grave com </a:t>
            </a:r>
            <a:r>
              <a:rPr lang="pt-BR" dirty="0" err="1" smtClean="0"/>
              <a:t>atalectasia</a:t>
            </a:r>
            <a:r>
              <a:rPr lang="pt-BR" dirty="0" smtClean="0"/>
              <a:t>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rxderram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428604"/>
            <a:ext cx="5970188" cy="58182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SUCESSO DAS CÍRURGIAS OCORREM NÃO SÓ NA DECORRÊNCIA DA CÍRURGIA MAS, DA QUALIDADE DO ATENDIMENTO NO PRÉ , TRANS E PÓS OPERATÓRIO 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PARA ISSO OS CUIDADOS DE ENFERMAGEM SÃO ESSENCIAS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/>
              <a:t>PARA QUALIDADE NA ASSISTENCIA É PRECISO CONHECIMENTO </a:t>
            </a:r>
            <a:endParaRPr lang="pt-B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de risco para complicações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/>
          </a:bodyPr>
          <a:lstStyle/>
          <a:p>
            <a:r>
              <a:rPr lang="pt-BR" dirty="0" smtClean="0"/>
              <a:t>PRÉ OPERATÓRIO </a:t>
            </a:r>
          </a:p>
          <a:p>
            <a:r>
              <a:rPr lang="pt-BR" dirty="0" smtClean="0"/>
              <a:t>IDADE</a:t>
            </a:r>
          </a:p>
          <a:p>
            <a:r>
              <a:rPr lang="pt-BR" dirty="0" smtClean="0"/>
              <a:t> OBESIDADE</a:t>
            </a:r>
          </a:p>
          <a:p>
            <a:r>
              <a:rPr lang="pt-BR" dirty="0" smtClean="0"/>
              <a:t> ESTADO NUTRICIONAL</a:t>
            </a:r>
          </a:p>
          <a:p>
            <a:r>
              <a:rPr lang="pt-BR" dirty="0" smtClean="0"/>
              <a:t>  TABAGISMO</a:t>
            </a:r>
          </a:p>
          <a:p>
            <a:r>
              <a:rPr lang="pt-BR" dirty="0" smtClean="0"/>
              <a:t> FUNÇÃO PULMONAR ALTERADA</a:t>
            </a:r>
          </a:p>
          <a:p>
            <a:r>
              <a:rPr lang="pt-BR" dirty="0" smtClean="0"/>
              <a:t>  DOENÇA PULMONAR PREEXISTENTE,</a:t>
            </a:r>
          </a:p>
          <a:p>
            <a:r>
              <a:rPr lang="pt-BR" dirty="0" smtClean="0"/>
              <a:t>ASPIRAÇÃO E COMORBIDADES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peri</a:t>
            </a:r>
            <a:r>
              <a:rPr lang="pt-BR" dirty="0" smtClean="0"/>
              <a:t> operatório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LOCAL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TIPO DE CIRURGIA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DURAÇÃO DA ANESTESIA E A ASSOCIAÇÃO DOS ANESTÉSICOS COM BLOQUEADORES NEUROMUSCULARES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Pós operatório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5007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IMOBILIZAÇÃO </a:t>
            </a:r>
          </a:p>
          <a:p>
            <a:pPr algn="just"/>
            <a:r>
              <a:rPr lang="pt-BR" dirty="0" smtClean="0"/>
              <a:t>DEPRESSÃO DO NÍVEL DE CONSCIÊNCIA COMPROMETEM A RELAÇÃO VENTILAÇÃO-PERFUSÃO,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DIMINUEM O VOLUME PULMONAR FAVORECENDO A ATELECTASIA E O RISCO DE PNEUMONIA; </a:t>
            </a:r>
          </a:p>
          <a:p>
            <a:pPr algn="just"/>
            <a:r>
              <a:rPr lang="pt-BR" dirty="0" smtClean="0"/>
              <a:t>A DOR PODE RESULTAR EM RESPIRAÇÃO RÁPIDA E SUPERFICIAL,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• SONDA NASOGÁSTRICA CAUSA DESCONFORTO, PRINCIPALMENTE COM O MOVIMENTO, COMPROMETENDO A DEAMBULAÇÃO PRECOCE 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112</TotalTime>
  <Words>552</Words>
  <Application>Microsoft Office PowerPoint</Application>
  <PresentationFormat>Apresentação na tela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Viagem</vt:lpstr>
      <vt:lpstr>Slide 1</vt:lpstr>
      <vt:lpstr>CIRURGIA TORAXICA </vt:lpstr>
      <vt:lpstr>TIPOS DE CÍRURGIAS </vt:lpstr>
      <vt:lpstr>Slide 4</vt:lpstr>
      <vt:lpstr>Slide 5</vt:lpstr>
      <vt:lpstr>Slide 6</vt:lpstr>
      <vt:lpstr>Fatores de risco para complicações </vt:lpstr>
      <vt:lpstr>peri operatório </vt:lpstr>
      <vt:lpstr>Pós operatório </vt:lpstr>
      <vt:lpstr>Assistencia de enfermagem ao paciente círurgico </vt:lpstr>
      <vt:lpstr>Pre operatório </vt:lpstr>
      <vt:lpstr>Slide 12</vt:lpstr>
      <vt:lpstr>Slide 13</vt:lpstr>
      <vt:lpstr>Cuidados Pós operatório </vt:lpstr>
      <vt:lpstr>Slide 15</vt:lpstr>
      <vt:lpstr>Slide 16</vt:lpstr>
      <vt:lpstr>Slide 17</vt:lpstr>
      <vt:lpstr>REFERÊNCIAS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13</cp:revision>
  <dcterms:created xsi:type="dcterms:W3CDTF">2020-05-27T01:58:12Z</dcterms:created>
  <dcterms:modified xsi:type="dcterms:W3CDTF">2020-05-27T04:14:38Z</dcterms:modified>
</cp:coreProperties>
</file>