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79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10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8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7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80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31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48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62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04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1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60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4A39-88AD-43D1-B499-F39F0786AF53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DFE1-A982-444D-B2E6-6D82377CC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10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43" y="1214845"/>
            <a:ext cx="10748950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2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02" y="2717074"/>
            <a:ext cx="10352141" cy="14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1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27" y="2547257"/>
            <a:ext cx="10284724" cy="1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43" y="2103122"/>
            <a:ext cx="10592905" cy="371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52" y="2429146"/>
            <a:ext cx="10554789" cy="17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82" y="2495006"/>
            <a:ext cx="9931714" cy="1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0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1" y="2338251"/>
            <a:ext cx="10395378" cy="21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7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59" y="2821578"/>
            <a:ext cx="11321728" cy="12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1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59" y="2586446"/>
            <a:ext cx="10621885" cy="18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02" y="2429691"/>
            <a:ext cx="9895288" cy="20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34" y="2638697"/>
            <a:ext cx="10913362" cy="16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4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09" y="2651759"/>
            <a:ext cx="11554101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3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0789"/>
            <a:ext cx="10515600" cy="4766174"/>
          </a:xfrm>
        </p:spPr>
        <p:txBody>
          <a:bodyPr>
            <a:normAutofit/>
          </a:bodyPr>
          <a:lstStyle/>
          <a:p>
            <a:r>
              <a:rPr lang="pt-BR" dirty="0"/>
              <a:t>Comissão Interna de Prevenção </a:t>
            </a:r>
            <a:r>
              <a:rPr lang="pt-BR" dirty="0" smtClean="0"/>
              <a:t>de Acidentes </a:t>
            </a:r>
            <a:r>
              <a:rPr lang="pt-BR" dirty="0"/>
              <a:t>(CIPA).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CIPA é composta por representantes do empregador e do empregado. </a:t>
            </a:r>
            <a:endParaRPr lang="pt-BR" dirty="0" smtClean="0"/>
          </a:p>
          <a:p>
            <a:r>
              <a:rPr lang="pt-BR" dirty="0" smtClean="0"/>
              <a:t>O empregador </a:t>
            </a:r>
            <a:r>
              <a:rPr lang="pt-BR" dirty="0"/>
              <a:t>designa os empregados de sua escolha para fazer parte dessa comissão, e </a:t>
            </a:r>
            <a:r>
              <a:rPr lang="pt-BR" dirty="0" smtClean="0"/>
              <a:t>os empregados </a:t>
            </a:r>
            <a:r>
              <a:rPr lang="pt-BR" dirty="0"/>
              <a:t>elegem seus representantes por votação.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função principal da comissão </a:t>
            </a:r>
            <a:r>
              <a:rPr lang="pt-BR" dirty="0" smtClean="0"/>
              <a:t>é preservar </a:t>
            </a:r>
            <a:r>
              <a:rPr lang="pt-BR" dirty="0"/>
              <a:t>a vida e promover a saúde dos trabalhadores. Essa comissão é regulamentada </a:t>
            </a:r>
            <a:r>
              <a:rPr lang="pt-BR" dirty="0" smtClean="0"/>
              <a:t>pela NR </a:t>
            </a:r>
            <a:r>
              <a:rPr lang="pt-BR" dirty="0"/>
              <a:t>05 da Portaria 3214/78.</a:t>
            </a:r>
          </a:p>
        </p:txBody>
      </p:sp>
    </p:spTree>
    <p:extLst>
      <p:ext uri="{BB962C8B-B14F-4D97-AF65-F5344CB8AC3E}">
        <p14:creationId xmlns:p14="http://schemas.microsoft.com/office/powerpoint/2010/main" val="376806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46" y="2096316"/>
            <a:ext cx="10415147" cy="4204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9" y="2468879"/>
            <a:ext cx="10467697" cy="10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3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08" y="2547258"/>
            <a:ext cx="9968193" cy="17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4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28" y="1920241"/>
            <a:ext cx="9863226" cy="30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6" y="2860767"/>
            <a:ext cx="10557989" cy="11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05" y="1933303"/>
            <a:ext cx="9562011" cy="3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68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4" y="2076994"/>
            <a:ext cx="10401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1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38" y="2286000"/>
            <a:ext cx="10040923" cy="18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65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3" y="2625634"/>
            <a:ext cx="1082132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33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13" y="2612571"/>
            <a:ext cx="10402627" cy="17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0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71" y="2952206"/>
            <a:ext cx="9720213" cy="15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0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missão da CIPA é preservar a saúde e a integridade </a:t>
            </a:r>
            <a:r>
              <a:rPr lang="pt-BR" dirty="0" smtClean="0"/>
              <a:t>física </a:t>
            </a:r>
            <a:r>
              <a:rPr lang="pt-BR" dirty="0"/>
              <a:t>dos trabalhadores e de </a:t>
            </a:r>
            <a:r>
              <a:rPr lang="pt-BR" dirty="0" smtClean="0"/>
              <a:t>todos aqueles </a:t>
            </a:r>
            <a:r>
              <a:rPr lang="pt-BR" dirty="0"/>
              <a:t>que interagem com a empresa. Para uma completa compreensão dessa missão, </a:t>
            </a:r>
            <a:r>
              <a:rPr lang="pt-BR" dirty="0" smtClean="0"/>
              <a:t>é necessário </a:t>
            </a:r>
            <a:r>
              <a:rPr lang="pt-BR" dirty="0"/>
              <a:t>analisar a NR 05 em todos os seus aspectos, apresentados na obra Técnico </a:t>
            </a:r>
            <a:r>
              <a:rPr lang="pt-BR" dirty="0" smtClean="0"/>
              <a:t>em segurança </a:t>
            </a:r>
            <a:r>
              <a:rPr lang="pt-BR" dirty="0"/>
              <a:t>do trabalho.</a:t>
            </a:r>
          </a:p>
        </p:txBody>
      </p:sp>
    </p:spTree>
    <p:extLst>
      <p:ext uri="{BB962C8B-B14F-4D97-AF65-F5344CB8AC3E}">
        <p14:creationId xmlns:p14="http://schemas.microsoft.com/office/powerpoint/2010/main" val="3381738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28" y="1489167"/>
            <a:ext cx="9321884" cy="38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1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17" y="1580606"/>
            <a:ext cx="9214037" cy="38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86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02" y="1946366"/>
            <a:ext cx="10059415" cy="14238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138" y="3331030"/>
            <a:ext cx="9669353" cy="7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88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81" y="1854926"/>
            <a:ext cx="10937600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8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Dimensionamento Conforme NR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uma </a:t>
            </a:r>
            <a:r>
              <a:rPr lang="pt-BR" dirty="0"/>
              <a:t>empresa do ramo </a:t>
            </a:r>
            <a:r>
              <a:rPr lang="pt-BR" dirty="0" smtClean="0"/>
              <a:t>de fabricação </a:t>
            </a:r>
            <a:r>
              <a:rPr lang="pt-BR" dirty="0"/>
              <a:t>de artefatos de tanoaria e de embalagens de </a:t>
            </a:r>
            <a:r>
              <a:rPr lang="pt-BR" dirty="0" smtClean="0"/>
              <a:t>madeira, com CNAE 16.23-4 e com 96 trabalhadores, precisa dimensionar o quadro de membros da CIPA. Membros Titulares e Suplentes, do empregado e do empregador.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640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789612"/>
            <a:ext cx="10933611" cy="30121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8" y="4842238"/>
            <a:ext cx="10541725" cy="137568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679269" y="5290457"/>
            <a:ext cx="11103428" cy="522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764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9" y="1191305"/>
            <a:ext cx="9731828" cy="28973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6" y="4010299"/>
            <a:ext cx="9248502" cy="82418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499463" y="1946365"/>
            <a:ext cx="444137" cy="3187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959429" y="3997234"/>
            <a:ext cx="4402182" cy="8752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30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86" y="966652"/>
            <a:ext cx="9850991" cy="23251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78" y="3122022"/>
            <a:ext cx="9706372" cy="13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42" y="2416628"/>
            <a:ext cx="10598220" cy="19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09" y="2103120"/>
            <a:ext cx="10345426" cy="27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9" y="2860766"/>
            <a:ext cx="10801628" cy="11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2" y="2508069"/>
            <a:ext cx="10583606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61" y="2547257"/>
            <a:ext cx="10718077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2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172</Words>
  <Application>Microsoft Office PowerPoint</Application>
  <PresentationFormat>Widescreen</PresentationFormat>
  <Paragraphs>7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Dimensionamento Conforme NR 5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MELCHIORETTO</dc:creator>
  <cp:lastModifiedBy>LUCIANO MELCHIORETTO</cp:lastModifiedBy>
  <cp:revision>6</cp:revision>
  <dcterms:created xsi:type="dcterms:W3CDTF">2020-04-07T20:08:31Z</dcterms:created>
  <dcterms:modified xsi:type="dcterms:W3CDTF">2020-04-08T11:46:25Z</dcterms:modified>
</cp:coreProperties>
</file>