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6.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8.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0.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1.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2.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3.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4.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5.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6.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27.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8.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29.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0.xml" ContentType="application/vnd.openxmlformats-officedocument.theme+xml"/>
  <Override PartName="/ppt/theme/themeOverride1.xml" ContentType="application/vnd.openxmlformats-officedocument.themeOverrid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1.xml" ContentType="application/vnd.openxmlformats-officedocument.theme+xml"/>
  <Override PartName="/ppt/theme/themeOverride2.xml" ContentType="application/vnd.openxmlformats-officedocument.themeOverrid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2.xml" ContentType="application/vnd.openxmlformats-officedocument.theme+xml"/>
  <Override PartName="/ppt/theme/themeOverride3.xml" ContentType="application/vnd.openxmlformats-officedocument.themeOverrid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3.xml" ContentType="application/vnd.openxmlformats-officedocument.theme+xml"/>
  <Override PartName="/ppt/theme/themeOverride4.xml" ContentType="application/vnd.openxmlformats-officedocument.themeOverrid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4.xml" ContentType="application/vnd.openxmlformats-officedocument.theme+xml"/>
  <Override PartName="/ppt/theme/themeOverride5.xml" ContentType="application/vnd.openxmlformats-officedocument.themeOverrid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5.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36.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37.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38.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39.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0.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1.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2.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3.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4.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5.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6.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47.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48.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49.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2" r:id="rId4"/>
    <p:sldMasterId id="2147483716" r:id="rId5"/>
    <p:sldMasterId id="2147483730" r:id="rId6"/>
    <p:sldMasterId id="2147483744" r:id="rId7"/>
    <p:sldMasterId id="2147483828" r:id="rId8"/>
    <p:sldMasterId id="2147483842" r:id="rId9"/>
    <p:sldMasterId id="2147483856" r:id="rId10"/>
    <p:sldMasterId id="2147483870" r:id="rId11"/>
    <p:sldMasterId id="2147483884" r:id="rId12"/>
    <p:sldMasterId id="2147483898" r:id="rId13"/>
    <p:sldMasterId id="2147483912" r:id="rId14"/>
    <p:sldMasterId id="2147483926" r:id="rId15"/>
    <p:sldMasterId id="2147483940" r:id="rId16"/>
    <p:sldMasterId id="2147483954" r:id="rId17"/>
    <p:sldMasterId id="2147483968" r:id="rId18"/>
    <p:sldMasterId id="2147483982" r:id="rId19"/>
    <p:sldMasterId id="2147483996" r:id="rId20"/>
    <p:sldMasterId id="2147484010" r:id="rId21"/>
    <p:sldMasterId id="2147484022" r:id="rId22"/>
    <p:sldMasterId id="2147484034" r:id="rId23"/>
    <p:sldMasterId id="2147484046" r:id="rId24"/>
    <p:sldMasterId id="2147484058" r:id="rId25"/>
    <p:sldMasterId id="2147484070" r:id="rId26"/>
    <p:sldMasterId id="2147484082" r:id="rId27"/>
    <p:sldMasterId id="2147484094" r:id="rId28"/>
    <p:sldMasterId id="2147484106" r:id="rId29"/>
    <p:sldMasterId id="2147484118" r:id="rId30"/>
    <p:sldMasterId id="2147484130" r:id="rId31"/>
    <p:sldMasterId id="2147484142" r:id="rId32"/>
    <p:sldMasterId id="2147484154" r:id="rId33"/>
    <p:sldMasterId id="2147484166" r:id="rId34"/>
    <p:sldMasterId id="2147484178" r:id="rId35"/>
    <p:sldMasterId id="2147484193" r:id="rId36"/>
    <p:sldMasterId id="2147484223" r:id="rId37"/>
    <p:sldMasterId id="2147484238" r:id="rId38"/>
    <p:sldMasterId id="2147484253" r:id="rId39"/>
    <p:sldMasterId id="2147484268" r:id="rId40"/>
    <p:sldMasterId id="2147484283" r:id="rId41"/>
    <p:sldMasterId id="2147484298" r:id="rId42"/>
    <p:sldMasterId id="2147484313" r:id="rId43"/>
    <p:sldMasterId id="2147484328" r:id="rId44"/>
    <p:sldMasterId id="2147484567" r:id="rId45"/>
    <p:sldMasterId id="2147484665" r:id="rId46"/>
    <p:sldMasterId id="2147484679" r:id="rId47"/>
    <p:sldMasterId id="2147484693" r:id="rId48"/>
    <p:sldMasterId id="2147484707" r:id="rId49"/>
    <p:sldMasterId id="2147484749" r:id="rId50"/>
  </p:sldMasterIdLst>
  <p:notesMasterIdLst>
    <p:notesMasterId r:id="rId110"/>
  </p:notesMasterIdLst>
  <p:sldIdLst>
    <p:sldId id="258" r:id="rId51"/>
    <p:sldId id="259" r:id="rId52"/>
    <p:sldId id="281" r:id="rId53"/>
    <p:sldId id="282" r:id="rId54"/>
    <p:sldId id="260" r:id="rId55"/>
    <p:sldId id="261" r:id="rId56"/>
    <p:sldId id="262" r:id="rId57"/>
    <p:sldId id="263" r:id="rId58"/>
    <p:sldId id="284" r:id="rId59"/>
    <p:sldId id="315" r:id="rId60"/>
    <p:sldId id="316" r:id="rId61"/>
    <p:sldId id="264" r:id="rId62"/>
    <p:sldId id="362" r:id="rId63"/>
    <p:sldId id="273" r:id="rId64"/>
    <p:sldId id="286" r:id="rId65"/>
    <p:sldId id="287" r:id="rId66"/>
    <p:sldId id="288" r:id="rId67"/>
    <p:sldId id="285" r:id="rId68"/>
    <p:sldId id="289" r:id="rId69"/>
    <p:sldId id="290" r:id="rId70"/>
    <p:sldId id="291" r:id="rId71"/>
    <p:sldId id="292" r:id="rId72"/>
    <p:sldId id="271" r:id="rId73"/>
    <p:sldId id="270" r:id="rId74"/>
    <p:sldId id="272" r:id="rId75"/>
    <p:sldId id="274" r:id="rId76"/>
    <p:sldId id="275" r:id="rId77"/>
    <p:sldId id="305" r:id="rId78"/>
    <p:sldId id="306" r:id="rId79"/>
    <p:sldId id="276" r:id="rId80"/>
    <p:sldId id="277" r:id="rId81"/>
    <p:sldId id="307" r:id="rId82"/>
    <p:sldId id="309" r:id="rId83"/>
    <p:sldId id="310" r:id="rId84"/>
    <p:sldId id="311" r:id="rId85"/>
    <p:sldId id="312" r:id="rId86"/>
    <p:sldId id="313" r:id="rId87"/>
    <p:sldId id="314" r:id="rId88"/>
    <p:sldId id="278" r:id="rId89"/>
    <p:sldId id="279" r:id="rId90"/>
    <p:sldId id="280" r:id="rId91"/>
    <p:sldId id="283" r:id="rId92"/>
    <p:sldId id="363" r:id="rId93"/>
    <p:sldId id="364" r:id="rId94"/>
    <p:sldId id="293" r:id="rId95"/>
    <p:sldId id="294" r:id="rId96"/>
    <p:sldId id="359" r:id="rId97"/>
    <p:sldId id="360" r:id="rId98"/>
    <p:sldId id="295" r:id="rId99"/>
    <p:sldId id="296" r:id="rId100"/>
    <p:sldId id="297" r:id="rId101"/>
    <p:sldId id="298" r:id="rId102"/>
    <p:sldId id="303" r:id="rId103"/>
    <p:sldId id="299" r:id="rId104"/>
    <p:sldId id="300" r:id="rId105"/>
    <p:sldId id="361" r:id="rId106"/>
    <p:sldId id="336" r:id="rId107"/>
    <p:sldId id="337" r:id="rId108"/>
    <p:sldId id="301" r:id="rId10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84"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3.xml"/><Relationship Id="rId68" Type="http://schemas.openxmlformats.org/officeDocument/2006/relationships/slide" Target="slides/slide18.xml"/><Relationship Id="rId84" Type="http://schemas.openxmlformats.org/officeDocument/2006/relationships/slide" Target="slides/slide34.xml"/><Relationship Id="rId89" Type="http://schemas.openxmlformats.org/officeDocument/2006/relationships/slide" Target="slides/slide39.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5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3.xml"/><Relationship Id="rId58" Type="http://schemas.openxmlformats.org/officeDocument/2006/relationships/slide" Target="slides/slide8.xml"/><Relationship Id="rId74" Type="http://schemas.openxmlformats.org/officeDocument/2006/relationships/slide" Target="slides/slide24.xml"/><Relationship Id="rId79" Type="http://schemas.openxmlformats.org/officeDocument/2006/relationships/slide" Target="slides/slide29.xml"/><Relationship Id="rId102" Type="http://schemas.openxmlformats.org/officeDocument/2006/relationships/slide" Target="slides/slide52.xml"/><Relationship Id="rId5" Type="http://schemas.openxmlformats.org/officeDocument/2006/relationships/slideMaster" Target="slideMasters/slideMaster5.xml"/><Relationship Id="rId90" Type="http://schemas.openxmlformats.org/officeDocument/2006/relationships/slide" Target="slides/slide40.xml"/><Relationship Id="rId95" Type="http://schemas.openxmlformats.org/officeDocument/2006/relationships/slide" Target="slides/slide45.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14.xml"/><Relationship Id="rId69" Type="http://schemas.openxmlformats.org/officeDocument/2006/relationships/slide" Target="slides/slide19.xml"/><Relationship Id="rId113" Type="http://schemas.openxmlformats.org/officeDocument/2006/relationships/theme" Target="theme/theme1.xml"/><Relationship Id="rId80" Type="http://schemas.openxmlformats.org/officeDocument/2006/relationships/slide" Target="slides/slide30.xml"/><Relationship Id="rId85" Type="http://schemas.openxmlformats.org/officeDocument/2006/relationships/slide" Target="slides/slide3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08" Type="http://schemas.openxmlformats.org/officeDocument/2006/relationships/slide" Target="slides/slide58.xml"/><Relationship Id="rId54" Type="http://schemas.openxmlformats.org/officeDocument/2006/relationships/slide" Target="slides/slide4.xml"/><Relationship Id="rId70" Type="http://schemas.openxmlformats.org/officeDocument/2006/relationships/slide" Target="slides/slide20.xml"/><Relationship Id="rId75" Type="http://schemas.openxmlformats.org/officeDocument/2006/relationships/slide" Target="slides/slide25.xml"/><Relationship Id="rId91" Type="http://schemas.openxmlformats.org/officeDocument/2006/relationships/slide" Target="slides/slide41.xml"/><Relationship Id="rId96"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7.xml"/><Relationship Id="rId106" Type="http://schemas.openxmlformats.org/officeDocument/2006/relationships/slide" Target="slides/slide56.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2.xml"/><Relationship Id="rId60" Type="http://schemas.openxmlformats.org/officeDocument/2006/relationships/slide" Target="slides/slide10.xml"/><Relationship Id="rId65" Type="http://schemas.openxmlformats.org/officeDocument/2006/relationships/slide" Target="slides/slide15.xml"/><Relationship Id="rId73" Type="http://schemas.openxmlformats.org/officeDocument/2006/relationships/slide" Target="slides/slide23.xml"/><Relationship Id="rId78" Type="http://schemas.openxmlformats.org/officeDocument/2006/relationships/slide" Target="slides/slide28.xml"/><Relationship Id="rId81" Type="http://schemas.openxmlformats.org/officeDocument/2006/relationships/slide" Target="slides/slide31.xml"/><Relationship Id="rId86" Type="http://schemas.openxmlformats.org/officeDocument/2006/relationships/slide" Target="slides/slide36.xml"/><Relationship Id="rId94" Type="http://schemas.openxmlformats.org/officeDocument/2006/relationships/slide" Target="slides/slide44.xml"/><Relationship Id="rId99" Type="http://schemas.openxmlformats.org/officeDocument/2006/relationships/slide" Target="slides/slide49.xml"/><Relationship Id="rId101"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5.xml"/><Relationship Id="rId76" Type="http://schemas.openxmlformats.org/officeDocument/2006/relationships/slide" Target="slides/slide26.xml"/><Relationship Id="rId97" Type="http://schemas.openxmlformats.org/officeDocument/2006/relationships/slide" Target="slides/slide47.xml"/><Relationship Id="rId104"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21.xml"/><Relationship Id="rId92" Type="http://schemas.openxmlformats.org/officeDocument/2006/relationships/slide" Target="slides/slide4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6.xml"/><Relationship Id="rId87" Type="http://schemas.openxmlformats.org/officeDocument/2006/relationships/slide" Target="slides/slide37.xml"/><Relationship Id="rId110" Type="http://schemas.openxmlformats.org/officeDocument/2006/relationships/notesMaster" Target="notesMasters/notesMaster1.xml"/><Relationship Id="rId61" Type="http://schemas.openxmlformats.org/officeDocument/2006/relationships/slide" Target="slides/slide11.xml"/><Relationship Id="rId82" Type="http://schemas.openxmlformats.org/officeDocument/2006/relationships/slide" Target="slides/slide3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6.xml"/><Relationship Id="rId77" Type="http://schemas.openxmlformats.org/officeDocument/2006/relationships/slide" Target="slides/slide27.xml"/><Relationship Id="rId100" Type="http://schemas.openxmlformats.org/officeDocument/2006/relationships/slide" Target="slides/slide50.xml"/><Relationship Id="rId105"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98" Type="http://schemas.openxmlformats.org/officeDocument/2006/relationships/slide" Target="slides/slide4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88" Type="http://schemas.openxmlformats.org/officeDocument/2006/relationships/slide" Target="slides/slide38.xml"/><Relationship Id="rId11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0A260-4DEC-4D3D-8CE1-A4967D3675A0}" type="datetimeFigureOut">
              <a:rPr lang="pt-BR" smtClean="0"/>
              <a:t>20/04/2020</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BCD05-CFA8-4AF5-B71E-06460D62570A}" type="slidenum">
              <a:rPr lang="pt-BR" smtClean="0"/>
              <a:t>‹nº›</a:t>
            </a:fld>
            <a:endParaRPr lang="pt-BR"/>
          </a:p>
        </p:txBody>
      </p:sp>
    </p:spTree>
    <p:extLst>
      <p:ext uri="{BB962C8B-B14F-4D97-AF65-F5344CB8AC3E}">
        <p14:creationId xmlns:p14="http://schemas.microsoft.com/office/powerpoint/2010/main" val="274190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3" name="Rectangle 1"/>
          <p:cNvSpPr txBox="1">
            <a:spLocks noGrp="1" noRot="1" noChangeAspect="1" noChangeArrowheads="1"/>
          </p:cNvSpPr>
          <p:nvPr>
            <p:ph type="sldImg"/>
          </p:nvPr>
        </p:nvSpPr>
        <p:spPr bwMode="auto">
          <a:xfrm>
            <a:off x="2289175" y="515938"/>
            <a:ext cx="4565650" cy="256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3201132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69" name="Rectangle 1"/>
          <p:cNvSpPr txBox="1">
            <a:spLocks noGrp="1" noRot="1" noChangeAspect="1" noChangeArrowheads="1"/>
          </p:cNvSpPr>
          <p:nvPr>
            <p:ph type="sldImg"/>
          </p:nvPr>
        </p:nvSpPr>
        <p:spPr bwMode="auto">
          <a:xfrm>
            <a:off x="2289175" y="515938"/>
            <a:ext cx="4565650" cy="256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1418053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3"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136194"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2986572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3"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141314"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3381528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1" name="Rectangle 1"/>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
        <p:nvSpPr>
          <p:cNvPr id="138242" name="Text Box 2"/>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Tree>
    <p:extLst>
      <p:ext uri="{BB962C8B-B14F-4D97-AF65-F5344CB8AC3E}">
        <p14:creationId xmlns:p14="http://schemas.microsoft.com/office/powerpoint/2010/main" val="2842933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89"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140290"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3393725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1"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43362"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655421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1"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48482"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3375206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6F6944D-0C0C-4B6A-A8AF-E835882B2CF1}" type="slidenum">
              <a:rPr lang="en-GB" altLang="pt-BR">
                <a:solidFill>
                  <a:srgbClr val="000000"/>
                </a:solidFill>
              </a:rPr>
              <a:pPr eaLnBrk="1" hangingPunct="1">
                <a:spcBef>
                  <a:spcPct val="0"/>
                </a:spcBef>
              </a:pPr>
              <a:t>28</a:t>
            </a:fld>
            <a:endParaRPr lang="en-GB" altLang="pt-BR">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4006405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5"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49506"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343875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29"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50530"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345800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69"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60770"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871939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29"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50530"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2128865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667E7C1-EDFC-4B18-87B0-68F92CF945F1}" type="slidenum">
              <a:rPr lang="en-GB" altLang="pt-BR">
                <a:solidFill>
                  <a:srgbClr val="000000"/>
                </a:solidFill>
              </a:rPr>
              <a:pPr eaLnBrk="1" hangingPunct="1">
                <a:spcBef>
                  <a:spcPct val="0"/>
                </a:spcBef>
              </a:pPr>
              <a:t>33</a:t>
            </a:fld>
            <a:endParaRPr lang="en-GB" altLang="pt-BR">
              <a:solidFill>
                <a:srgbClr val="000000"/>
              </a:solidFil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1490373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94CF0872-6398-405B-A62F-6C9FC97AAE98}" type="slidenum">
              <a:rPr lang="en-GB" altLang="pt-BR">
                <a:solidFill>
                  <a:srgbClr val="000000"/>
                </a:solidFill>
              </a:rPr>
              <a:pPr eaLnBrk="1" hangingPunct="1">
                <a:spcBef>
                  <a:spcPct val="0"/>
                </a:spcBef>
              </a:pPr>
              <a:t>34</a:t>
            </a:fld>
            <a:endParaRPr lang="en-GB" altLang="pt-BR">
              <a:solidFill>
                <a:srgbClr val="000000"/>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719718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370FF33-081E-491B-A1AE-D419BEA8D734}" type="slidenum">
              <a:rPr lang="en-GB" altLang="pt-BR">
                <a:solidFill>
                  <a:srgbClr val="000000"/>
                </a:solidFill>
              </a:rPr>
              <a:pPr eaLnBrk="1" hangingPunct="1">
                <a:spcBef>
                  <a:spcPct val="0"/>
                </a:spcBef>
              </a:pPr>
              <a:t>36</a:t>
            </a:fld>
            <a:endParaRPr lang="en-GB" altLang="pt-BR">
              <a:solidFill>
                <a:srgbClr val="000000"/>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836246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EE00B39-2DD0-41F7-BAD2-94A8651B07A1}" type="slidenum">
              <a:rPr lang="en-GB" altLang="pt-BR">
                <a:solidFill>
                  <a:srgbClr val="000000"/>
                </a:solidFill>
              </a:rPr>
              <a:pPr eaLnBrk="1" hangingPunct="1">
                <a:spcBef>
                  <a:spcPct val="0"/>
                </a:spcBef>
              </a:pPr>
              <a:t>37</a:t>
            </a:fld>
            <a:endParaRPr lang="en-GB" altLang="pt-BR">
              <a:solidFill>
                <a:srgbClr val="000000"/>
              </a:solidFill>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11043882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3"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51554"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1437686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1"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53602"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2345064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5"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54626"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270877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29" name="Rectangle 1"/>
          <p:cNvSpPr txBox="1">
            <a:spLocks noGrp="1" noRot="1" noChangeAspect="1" noChangeArrowheads="1"/>
          </p:cNvSpPr>
          <p:nvPr>
            <p:ph type="sldImg"/>
          </p:nvPr>
        </p:nvSpPr>
        <p:spPr bwMode="auto">
          <a:xfrm>
            <a:off x="2289175" y="515938"/>
            <a:ext cx="4565650" cy="256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3037057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p:spPr>
        <p:txBody>
          <a:bodyPr/>
          <a:lstStyle/>
          <a:p>
            <a:endParaRPr lang="en-GB" altLang="pt-BR" smtClean="0"/>
          </a:p>
        </p:txBody>
      </p:sp>
    </p:spTree>
    <p:extLst>
      <p:ext uri="{BB962C8B-B14F-4D97-AF65-F5344CB8AC3E}">
        <p14:creationId xmlns:p14="http://schemas.microsoft.com/office/powerpoint/2010/main" val="2030317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5" name="Text Box 1"/>
          <p:cNvSpPr txBox="1">
            <a:spLocks noChangeArrowheads="1"/>
          </p:cNvSpPr>
          <p:nvPr/>
        </p:nvSpPr>
        <p:spPr bwMode="auto">
          <a:xfrm>
            <a:off x="2643188" y="514350"/>
            <a:ext cx="3857625" cy="25717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175106"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2948124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p:spPr>
        <p:txBody>
          <a:bodyPr/>
          <a:lstStyle/>
          <a:p>
            <a:endParaRPr lang="en-GB" altLang="pt-BR" smtClean="0"/>
          </a:p>
        </p:txBody>
      </p:sp>
    </p:spTree>
    <p:extLst>
      <p:ext uri="{BB962C8B-B14F-4D97-AF65-F5344CB8AC3E}">
        <p14:creationId xmlns:p14="http://schemas.microsoft.com/office/powerpoint/2010/main" val="233430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1" name="Rectangle 1"/>
          <p:cNvSpPr txBox="1">
            <a:spLocks noGrp="1" noRot="1" noChangeAspect="1" noChangeArrowheads="1"/>
          </p:cNvSpPr>
          <p:nvPr>
            <p:ph type="sldImg"/>
          </p:nvPr>
        </p:nvSpPr>
        <p:spPr bwMode="auto">
          <a:xfrm>
            <a:off x="2289175" y="515938"/>
            <a:ext cx="4565650" cy="25685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203427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1"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97282"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2639305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5"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dirty="0">
              <a:solidFill>
                <a:srgbClr val="FFFFFF"/>
              </a:solidFill>
              <a:latin typeface="Galliard BT" charset="0"/>
            </a:endParaRPr>
          </a:p>
        </p:txBody>
      </p:sp>
      <p:sp>
        <p:nvSpPr>
          <p:cNvPr id="98306"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dirty="0"/>
          </a:p>
        </p:txBody>
      </p:sp>
    </p:spTree>
    <p:extLst>
      <p:ext uri="{BB962C8B-B14F-4D97-AF65-F5344CB8AC3E}">
        <p14:creationId xmlns:p14="http://schemas.microsoft.com/office/powerpoint/2010/main" val="38327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1" name="Text Box 1"/>
          <p:cNvSpPr txBox="1">
            <a:spLocks noChangeArrowheads="1"/>
          </p:cNvSpPr>
          <p:nvPr/>
        </p:nvSpPr>
        <p:spPr bwMode="auto">
          <a:xfrm>
            <a:off x="2644775" y="515938"/>
            <a:ext cx="3854450" cy="256857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28002" name="Rectangle 2"/>
          <p:cNvSpPr txBox="1">
            <a:spLocks noGrp="1" noChangeArrowheads="1"/>
          </p:cNvSpPr>
          <p:nvPr>
            <p:ph type="body"/>
          </p:nvPr>
        </p:nvSpPr>
        <p:spPr bwMode="auto">
          <a:xfrm>
            <a:off x="1219200" y="3257550"/>
            <a:ext cx="67056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extLst>
      <p:ext uri="{BB962C8B-B14F-4D97-AF65-F5344CB8AC3E}">
        <p14:creationId xmlns:p14="http://schemas.microsoft.com/office/powerpoint/2010/main" val="246056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74C4B7C-FBF2-401B-B458-53C783767270}" type="slidenum">
              <a:rPr lang="en-GB" altLang="pt-BR">
                <a:solidFill>
                  <a:srgbClr val="000000"/>
                </a:solidFill>
              </a:rPr>
              <a:pPr eaLnBrk="1" hangingPunct="1">
                <a:spcBef>
                  <a:spcPct val="0"/>
                </a:spcBef>
              </a:pPr>
              <a:t>10</a:t>
            </a:fld>
            <a:endParaRPr lang="en-GB" altLang="pt-BR">
              <a:solidFill>
                <a:srgbClr val="000000"/>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3223855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B666C32-1AF9-475C-A0F2-A9033A819B27}" type="slidenum">
              <a:rPr lang="en-GB" altLang="pt-BR">
                <a:solidFill>
                  <a:srgbClr val="000000"/>
                </a:solidFill>
              </a:rPr>
              <a:pPr eaLnBrk="1" hangingPunct="1">
                <a:spcBef>
                  <a:spcPct val="0"/>
                </a:spcBef>
              </a:pPr>
              <a:t>11</a:t>
            </a:fld>
            <a:endParaRPr lang="en-GB" altLang="pt-BR">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GB" altLang="pt-BR" smtClean="0"/>
          </a:p>
        </p:txBody>
      </p:sp>
    </p:spTree>
    <p:extLst>
      <p:ext uri="{BB962C8B-B14F-4D97-AF65-F5344CB8AC3E}">
        <p14:creationId xmlns:p14="http://schemas.microsoft.com/office/powerpoint/2010/main" val="2740265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8.xml"/><Relationship Id="rId1" Type="http://schemas.openxmlformats.org/officeDocument/2006/relationships/vmlDrawing" Target="../drawings/vmlDrawing16.vml"/><Relationship Id="rId4" Type="http://schemas.openxmlformats.org/officeDocument/2006/relationships/image" Target="../media/image2.wm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9.xml"/><Relationship Id="rId1" Type="http://schemas.openxmlformats.org/officeDocument/2006/relationships/vmlDrawing" Target="../drawings/vmlDrawing18.vml"/><Relationship Id="rId4" Type="http://schemas.openxmlformats.org/officeDocument/2006/relationships/image" Target="../media/image2.wm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2.wmf"/></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0.xml"/><Relationship Id="rId1" Type="http://schemas.openxmlformats.org/officeDocument/2006/relationships/vmlDrawing" Target="../drawings/vmlDrawing20.vml"/><Relationship Id="rId4" Type="http://schemas.openxmlformats.org/officeDocument/2006/relationships/image" Target="../media/image2.w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1.xml"/><Relationship Id="rId1" Type="http://schemas.openxmlformats.org/officeDocument/2006/relationships/vmlDrawing" Target="../drawings/vmlDrawing22.vml"/><Relationship Id="rId4" Type="http://schemas.openxmlformats.org/officeDocument/2006/relationships/image" Target="../media/image2.wmf"/></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2.xml"/><Relationship Id="rId1" Type="http://schemas.openxmlformats.org/officeDocument/2006/relationships/vmlDrawing" Target="../drawings/vmlDrawing24.vml"/><Relationship Id="rId4" Type="http://schemas.openxmlformats.org/officeDocument/2006/relationships/image" Target="../media/image2.wmf"/></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3.xml"/><Relationship Id="rId1" Type="http://schemas.openxmlformats.org/officeDocument/2006/relationships/vmlDrawing" Target="../drawings/vmlDrawing26.vml"/><Relationship Id="rId4" Type="http://schemas.openxmlformats.org/officeDocument/2006/relationships/image" Target="../media/image2.w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4.xml"/><Relationship Id="rId1" Type="http://schemas.openxmlformats.org/officeDocument/2006/relationships/vmlDrawing" Target="../drawings/vmlDrawing28.vml"/><Relationship Id="rId4" Type="http://schemas.openxmlformats.org/officeDocument/2006/relationships/image" Target="../media/image2.wmf"/></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5.xml"/><Relationship Id="rId1" Type="http://schemas.openxmlformats.org/officeDocument/2006/relationships/vmlDrawing" Target="../drawings/vmlDrawing30.vml"/><Relationship Id="rId4" Type="http://schemas.openxmlformats.org/officeDocument/2006/relationships/image" Target="../media/image2.wmf"/></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6.xml"/><Relationship Id="rId1" Type="http://schemas.openxmlformats.org/officeDocument/2006/relationships/vmlDrawing" Target="../drawings/vmlDrawing32.vml"/><Relationship Id="rId4" Type="http://schemas.openxmlformats.org/officeDocument/2006/relationships/image" Target="../media/image2.wmf"/></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7.xml"/><Relationship Id="rId1" Type="http://schemas.openxmlformats.org/officeDocument/2006/relationships/vmlDrawing" Target="../drawings/vmlDrawing34.vml"/><Relationship Id="rId4" Type="http://schemas.openxmlformats.org/officeDocument/2006/relationships/image" Target="../media/image2.wmf"/></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8.xml"/><Relationship Id="rId1" Type="http://schemas.openxmlformats.org/officeDocument/2006/relationships/vmlDrawing" Target="../drawings/vmlDrawing36.vml"/><Relationship Id="rId4" Type="http://schemas.openxmlformats.org/officeDocument/2006/relationships/image" Target="../media/image2.wmf"/></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9.xml"/><Relationship Id="rId1" Type="http://schemas.openxmlformats.org/officeDocument/2006/relationships/vmlDrawing" Target="../drawings/vmlDrawing38.vml"/><Relationship Id="rId4" Type="http://schemas.openxmlformats.org/officeDocument/2006/relationships/image" Target="../media/image2.wmf"/></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vmlDrawing" Target="../drawings/vmlDrawing4.vml"/><Relationship Id="rId4" Type="http://schemas.openxmlformats.org/officeDocument/2006/relationships/image" Target="../media/image2.wmf"/></Relationships>
</file>

<file path=ppt/slideLayouts/_rels/slideLayout26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0.xml"/><Relationship Id="rId1" Type="http://schemas.openxmlformats.org/officeDocument/2006/relationships/vmlDrawing" Target="../drawings/vmlDrawing40.vml"/><Relationship Id="rId4" Type="http://schemas.openxmlformats.org/officeDocument/2006/relationships/image" Target="../media/image2.wmf"/></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2.xml.rels><?xml version="1.0" encoding="UTF-8" standalone="yes"?>
<Relationships xmlns="http://schemas.openxmlformats.org/package/2006/relationships"><Relationship Id="rId2" Type="http://schemas.openxmlformats.org/officeDocument/2006/relationships/slideMaster" Target="../slideMasters/slideMaster30.xml"/><Relationship Id="rId1" Type="http://schemas.openxmlformats.org/officeDocument/2006/relationships/themeOverride" Target="../theme/themeOverride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hemeOverride" Target="../theme/themeOverride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4.xml.rels><?xml version="1.0" encoding="UTF-8" standalone="yes"?>
<Relationships xmlns="http://schemas.openxmlformats.org/package/2006/relationships"><Relationship Id="rId2" Type="http://schemas.openxmlformats.org/officeDocument/2006/relationships/slideMaster" Target="../slideMasters/slideMaster32.xml"/><Relationship Id="rId1" Type="http://schemas.openxmlformats.org/officeDocument/2006/relationships/themeOverride" Target="../theme/themeOverride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vmlDrawing" Target="../drawings/vmlDrawing6.vml"/><Relationship Id="rId4" Type="http://schemas.openxmlformats.org/officeDocument/2006/relationships/image" Target="../media/image2.wmf"/></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5.xml.rels><?xml version="1.0" encoding="UTF-8" standalone="yes"?>
<Relationships xmlns="http://schemas.openxmlformats.org/package/2006/relationships"><Relationship Id="rId2" Type="http://schemas.openxmlformats.org/officeDocument/2006/relationships/slideMaster" Target="../slideMasters/slideMaster33.xml"/><Relationship Id="rId1" Type="http://schemas.openxmlformats.org/officeDocument/2006/relationships/themeOverride" Target="../theme/themeOverride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6.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hemeOverride" Target="../theme/themeOverride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vmlDrawing" Target="../drawings/vmlDrawing8.vml"/><Relationship Id="rId4" Type="http://schemas.openxmlformats.org/officeDocument/2006/relationships/image" Target="../media/image2.wmf"/></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0.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5.xml"/><Relationship Id="rId1" Type="http://schemas.openxmlformats.org/officeDocument/2006/relationships/vmlDrawing" Target="../drawings/vmlDrawing10.vml"/><Relationship Id="rId4" Type="http://schemas.openxmlformats.org/officeDocument/2006/relationships/image" Target="../media/image2.wmf"/></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vmlDrawing" Target="../drawings/vmlDrawing12.vml"/><Relationship Id="rId4" Type="http://schemas.openxmlformats.org/officeDocument/2006/relationships/image" Target="../media/image2.w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7.xml"/><Relationship Id="rId1" Type="http://schemas.openxmlformats.org/officeDocument/2006/relationships/vmlDrawing" Target="../drawings/vmlDrawing14.vml"/><Relationship Id="rId4" Type="http://schemas.openxmlformats.org/officeDocument/2006/relationships/image" Target="../media/image2.w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60419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8407629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3545391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8761827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7708718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558313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26646"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30072625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069696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8677053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9384159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863763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03162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8184753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1855473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9768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5588551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8611937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102041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6452377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110216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28694"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8740480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7512436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3059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6694121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9467967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543188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249282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5789731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418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2154818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9138911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7465109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7489873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370200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2070"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9335738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30742"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35918957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4324603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584343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8953626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072258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0588453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4994101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2270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9838539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086134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17066664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2744892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1909308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038638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32790"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15994931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3339619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854224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13998294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8121935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1455088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2365146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6326444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7202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2875500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9894868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685372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8953407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1930052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34838"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4673088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11223762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383859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86417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9380889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3345654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9457197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6274181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8181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9279460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8938355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8270476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3491566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8837524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36886"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249161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824775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8014358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649393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159700895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483982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642091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2232749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2927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8327169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4073402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10901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215427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6526682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1651683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38934"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3572750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30386318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793248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29377042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603974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888582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9688842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803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8212417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2847042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2965767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5620027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7574405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881639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0982"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10853371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38667699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4983525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7727100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762088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033608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7879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967760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8757056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2764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3601202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89078308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458023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651230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325266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3030"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10141466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3241336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8488085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864704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1334509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445246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106672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5389582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2677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5478289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977007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097604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44505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08280227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1071456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5078"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7120381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36340008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0578487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45017222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0655360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1608568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19234245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8484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685643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4831275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8152850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7677228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892766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111583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7126"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7020941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659825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329360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3820503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790096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190217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237695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4432678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4531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2873899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59023270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1900174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608461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9815062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9174"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98936321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366885752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14385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1568985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1289236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42380020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7224419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28879688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3864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77800660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595912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816451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118725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82354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4118"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4031516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51222"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36746896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20.04.2020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2953733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8239480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7017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0375973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20.04.2020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5909942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20.04.2020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7005049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20.04.2020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631102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8115007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537989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42090104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2109568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8474536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20.04.2020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04432338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1728240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0691375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4131755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20.04.2020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9613011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20.04.2020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14513484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20.04.2020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64335895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307708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026962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8789899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937885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9210249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20.04.2020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9786928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1510920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08801276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9651366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20.04.2020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6671429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20.04.2020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4290663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20.04.2020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76266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71303337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4683656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719264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01018737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75839354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20.04.2020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5938776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46240096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54577013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32044134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20.04.2020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9673780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20.04.2020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651409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2984965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0679344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20.04.2020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9594487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3499233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19792731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5385466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0242036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20.04.2020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369871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6684165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28287857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3520620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20.04.2020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058897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51835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20.04.2020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5558896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20.04.2020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2646660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61844357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24593510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29030146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82971294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20.04.2020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5518854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3471681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16793163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327245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68738183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20.04.2020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58793812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20.04.2020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2007222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20.04.2020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3206009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51158326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91534530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32444216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19387229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20.04.2020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64579181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0334704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174149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08396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3568638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20.04.2020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64565472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20.04.2020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15466770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20.04.2020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80326124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89966144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75270605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99343321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65654723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20.04.2020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53943669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338231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75537341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01145768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91365724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20.04.2020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7799230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20.04.2020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5215274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20.04.2020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5480771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4336498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9976268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28728792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83465444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1" y="3902076"/>
            <a:ext cx="4533900"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3546" name="Rectangle 10"/>
          <p:cNvSpPr>
            <a:spLocks noGrp="1" noChangeArrowheads="1"/>
          </p:cNvSpPr>
          <p:nvPr>
            <p:ph type="ctrTitle" sz="quarter"/>
          </p:nvPr>
        </p:nvSpPr>
        <p:spPr>
          <a:xfrm>
            <a:off x="914400" y="1873250"/>
            <a:ext cx="10363200" cy="1555750"/>
          </a:xfrm>
        </p:spPr>
        <p:txBody>
          <a:bodyPr/>
          <a:lstStyle>
            <a:lvl1pPr>
              <a:defRPr sz="4800"/>
            </a:lvl1pPr>
          </a:lstStyle>
          <a:p>
            <a:r>
              <a:rPr lang="pt-BR"/>
              <a:t>Clique para editar o estilo do título mestre</a:t>
            </a:r>
          </a:p>
        </p:txBody>
      </p:sp>
      <p:sp>
        <p:nvSpPr>
          <p:cNvPr id="193547"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pt-BR"/>
              <a:t>Clique para editar o estilo do subtítulo mestre</a:t>
            </a:r>
          </a:p>
        </p:txBody>
      </p:sp>
      <p:sp>
        <p:nvSpPr>
          <p:cNvPr id="12" name="Rectangle 12"/>
          <p:cNvSpPr>
            <a:spLocks noGrp="1" noChangeArrowheads="1"/>
          </p:cNvSpPr>
          <p:nvPr>
            <p:ph type="dt" sz="quarter" idx="10"/>
          </p:nvPr>
        </p:nvSpPr>
        <p:spPr/>
        <p:txBody>
          <a:bodyPr/>
          <a:lstStyle>
            <a:lvl1pPr>
              <a:defRPr/>
            </a:lvl1pPr>
          </a:lstStyle>
          <a:p>
            <a:pPr>
              <a:defRPr/>
            </a:pPr>
            <a:fld id="{0C77277E-00ED-4080-94C6-405379DCC07D}" type="datetime1">
              <a:rPr lang="de-DE">
                <a:solidFill>
                  <a:srgbClr val="FFFFFF"/>
                </a:solidFill>
              </a:rPr>
              <a:pPr>
                <a:defRPr/>
              </a:pPr>
              <a:t>20.04.2020</a:t>
            </a:fld>
            <a:endParaRPr lang="pt-BR" dirty="0">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A0737F97-AF40-4114-9C53-4E193177A42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231372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35358150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8D987FE0-6044-4742-B742-D6F2ABA7598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5424AA-CB20-4333-AF9A-CD6EE021B782}"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7178001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12"/>
          <p:cNvSpPr>
            <a:spLocks noGrp="1" noChangeArrowheads="1"/>
          </p:cNvSpPr>
          <p:nvPr>
            <p:ph type="dt" sz="half" idx="10"/>
          </p:nvPr>
        </p:nvSpPr>
        <p:spPr>
          <a:ln/>
        </p:spPr>
        <p:txBody>
          <a:bodyPr/>
          <a:lstStyle>
            <a:lvl1pPr>
              <a:defRPr/>
            </a:lvl1pPr>
          </a:lstStyle>
          <a:p>
            <a:pPr>
              <a:defRPr/>
            </a:pPr>
            <a:fld id="{B6D8DE46-61B2-4FCD-9248-3C9783211160}"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5D03BDB-C52E-4F46-AAE3-C845F9D10C30}"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39839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12"/>
          <p:cNvSpPr>
            <a:spLocks noGrp="1" noChangeArrowheads="1"/>
          </p:cNvSpPr>
          <p:nvPr>
            <p:ph type="dt" sz="half" idx="10"/>
          </p:nvPr>
        </p:nvSpPr>
        <p:spPr>
          <a:ln/>
        </p:spPr>
        <p:txBody>
          <a:bodyPr/>
          <a:lstStyle>
            <a:lvl1pPr>
              <a:defRPr/>
            </a:lvl1pPr>
          </a:lstStyle>
          <a:p>
            <a:pPr>
              <a:defRPr/>
            </a:pPr>
            <a:fld id="{F88E3ED4-573D-4DAA-910B-E5B60833F4EB}"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2BFA18C-9471-4868-92A1-4BC1CBFD0F05}"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88283188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12"/>
          <p:cNvSpPr>
            <a:spLocks noGrp="1" noChangeArrowheads="1"/>
          </p:cNvSpPr>
          <p:nvPr>
            <p:ph type="dt" sz="half" idx="10"/>
          </p:nvPr>
        </p:nvSpPr>
        <p:spPr>
          <a:ln/>
        </p:spPr>
        <p:txBody>
          <a:bodyPr/>
          <a:lstStyle>
            <a:lvl1pPr>
              <a:defRPr/>
            </a:lvl1pPr>
          </a:lstStyle>
          <a:p>
            <a:pPr>
              <a:defRPr/>
            </a:pPr>
            <a:fld id="{6A604C02-AEC5-4FA4-B4CF-3995E0D53B68}" type="datetime1">
              <a:rPr lang="de-DE">
                <a:solidFill>
                  <a:srgbClr val="FFFFFF"/>
                </a:solidFill>
              </a:rPr>
              <a:pPr>
                <a:defRPr/>
              </a:pPr>
              <a:t>20.04.2020</a:t>
            </a:fld>
            <a:endParaRPr lang="pt-BR" dirty="0">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E0AC845-165B-47D1-88D4-2D67D5DD5378}"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18803737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12"/>
          <p:cNvSpPr>
            <a:spLocks noGrp="1" noChangeArrowheads="1"/>
          </p:cNvSpPr>
          <p:nvPr>
            <p:ph type="dt" sz="half" idx="10"/>
          </p:nvPr>
        </p:nvSpPr>
        <p:spPr>
          <a:ln/>
        </p:spPr>
        <p:txBody>
          <a:bodyPr/>
          <a:lstStyle>
            <a:lvl1pPr>
              <a:defRPr/>
            </a:lvl1pPr>
          </a:lstStyle>
          <a:p>
            <a:pPr>
              <a:defRPr/>
            </a:pPr>
            <a:fld id="{CDEBCEF7-FA47-4769-A1C8-5725D1825E5E}" type="datetime1">
              <a:rPr lang="de-DE">
                <a:solidFill>
                  <a:srgbClr val="FFFFFF"/>
                </a:solidFill>
              </a:rPr>
              <a:pPr>
                <a:defRPr/>
              </a:pPr>
              <a:t>20.04.2020</a:t>
            </a:fld>
            <a:endParaRPr lang="pt-BR" dirty="0">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6081D229-B136-4B23-A720-ACAB313B783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94823321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fld id="{24A341C4-9234-4FD9-B027-274C13741EAC}" type="datetime1">
              <a:rPr lang="de-DE">
                <a:solidFill>
                  <a:srgbClr val="FFFFFF"/>
                </a:solidFill>
              </a:rPr>
              <a:pPr>
                <a:defRPr/>
              </a:pPr>
              <a:t>20.04.2020</a:t>
            </a:fld>
            <a:endParaRPr lang="pt-BR" dirty="0">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9DB084C6-ED79-44C9-A48B-D182B7087C94}"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78161326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F95674A9-886D-446F-8C84-87E46320D162}"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26D11E4D-CE7B-4792-AA9E-25195D00E9BB}"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83136499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12"/>
          <p:cNvSpPr>
            <a:spLocks noGrp="1" noChangeArrowheads="1"/>
          </p:cNvSpPr>
          <p:nvPr>
            <p:ph type="dt" sz="half" idx="10"/>
          </p:nvPr>
        </p:nvSpPr>
        <p:spPr>
          <a:ln/>
        </p:spPr>
        <p:txBody>
          <a:bodyPr/>
          <a:lstStyle>
            <a:lvl1pPr>
              <a:defRPr/>
            </a:lvl1pPr>
          </a:lstStyle>
          <a:p>
            <a:pPr>
              <a:defRPr/>
            </a:pPr>
            <a:fld id="{EF7FFAA2-325F-4869-A012-97BB29FFCA71}" type="datetime1">
              <a:rPr lang="de-DE">
                <a:solidFill>
                  <a:srgbClr val="FFFFFF"/>
                </a:solidFill>
              </a:rPr>
              <a:pPr>
                <a:defRPr/>
              </a:pPr>
              <a:t>20.04.2020</a:t>
            </a:fld>
            <a:endParaRPr lang="pt-BR" dirty="0">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8F3404E-0213-40AB-8010-5374FA51BFB1}"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157027466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2130DCF2-D238-45D7-A1AF-DFBBC9E93627}"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F9F600-A336-41D1-9BF9-B85833C6DD6F}"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24012720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7813"/>
            <a:ext cx="2743200" cy="5853112"/>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09600" y="277813"/>
            <a:ext cx="8026400" cy="5853112"/>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12"/>
          <p:cNvSpPr>
            <a:spLocks noGrp="1" noChangeArrowheads="1"/>
          </p:cNvSpPr>
          <p:nvPr>
            <p:ph type="dt" sz="half" idx="10"/>
          </p:nvPr>
        </p:nvSpPr>
        <p:spPr>
          <a:ln/>
        </p:spPr>
        <p:txBody>
          <a:bodyPr/>
          <a:lstStyle>
            <a:lvl1pPr>
              <a:defRPr/>
            </a:lvl1pPr>
          </a:lstStyle>
          <a:p>
            <a:pPr>
              <a:defRPr/>
            </a:pPr>
            <a:fld id="{69424E1E-59E0-4B0F-B4DA-E1958D6696F5}" type="datetime1">
              <a:rPr lang="de-DE">
                <a:solidFill>
                  <a:srgbClr val="FFFFFF"/>
                </a:solidFill>
              </a:rPr>
              <a:pPr>
                <a:defRPr/>
              </a:pPr>
              <a:t>20.04.2020</a:t>
            </a:fld>
            <a:endParaRPr lang="pt-BR" dirty="0">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D61B464-6D80-4C08-857A-54BA4E6A3163}" type="slidenum">
              <a:rPr lang="pt-BR" altLang="pt-BR">
                <a:solidFill>
                  <a:srgbClr val="FFFFFF"/>
                </a:solidFill>
              </a:rPr>
              <a:pPr>
                <a:defRPr/>
              </a:pPr>
              <a:t>‹nº›</a:t>
            </a:fld>
            <a:endParaRPr lang="pt-BR" altLang="pt-BR">
              <a:solidFill>
                <a:srgbClr val="FFFFFF"/>
              </a:solidFill>
            </a:endParaRPr>
          </a:p>
        </p:txBody>
      </p:sp>
    </p:spTree>
    <p:extLst>
      <p:ext uri="{BB962C8B-B14F-4D97-AF65-F5344CB8AC3E}">
        <p14:creationId xmlns:p14="http://schemas.microsoft.com/office/powerpoint/2010/main" val="919826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64004503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Conector reto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Conector reto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Conector reto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Conector reto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Conector reto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tângulo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Elipse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0" name="Elipse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1" name="Elipse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Título 7"/>
          <p:cNvSpPr>
            <a:spLocks noGrp="1"/>
          </p:cNvSpPr>
          <p:nvPr>
            <p:ph type="ctrTitle"/>
          </p:nvPr>
        </p:nvSpPr>
        <p:spPr>
          <a:xfrm>
            <a:off x="3048000" y="3124200"/>
            <a:ext cx="8229600" cy="1894362"/>
          </a:xfrm>
        </p:spPr>
        <p:txBody>
          <a:bodyPr/>
          <a:lstStyle>
            <a:lvl1pPr>
              <a:defRPr b="1"/>
            </a:lvl1pPr>
          </a:lstStyle>
          <a:p>
            <a:r>
              <a:rPr lang="pt-BR" smtClean="0"/>
              <a:t>Clique para editar o estilo do título mestre</a:t>
            </a:r>
            <a:endParaRPr lang="en-US"/>
          </a:p>
        </p:txBody>
      </p:sp>
      <p:sp>
        <p:nvSpPr>
          <p:cNvPr id="9" name="Subtítu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22" name="Espaço Reservado para Data 27"/>
          <p:cNvSpPr>
            <a:spLocks noGrp="1"/>
          </p:cNvSpPr>
          <p:nvPr>
            <p:ph type="dt" sz="half" idx="10"/>
          </p:nvPr>
        </p:nvSpPr>
        <p:spPr bwMode="auto">
          <a:xfrm rot="5400000">
            <a:off x="10733617" y="1111250"/>
            <a:ext cx="2286000" cy="508000"/>
          </a:xfrm>
        </p:spPr>
        <p:txBody>
          <a:bodyPr/>
          <a:lstStyle>
            <a:lvl1pPr>
              <a:defRPr/>
            </a:lvl1pPr>
          </a:lstStyle>
          <a:p>
            <a:pPr>
              <a:defRPr/>
            </a:pPr>
            <a:fld id="{C40E5901-AB70-453C-B7DB-D5DF146DBA6B}" type="datetimeFigureOut">
              <a:rPr lang="pt-BR">
                <a:solidFill>
                  <a:srgbClr val="575F6D"/>
                </a:solidFill>
              </a:rPr>
              <a:pPr>
                <a:defRPr/>
              </a:pPr>
              <a:t>20/04/2020</a:t>
            </a:fld>
            <a:endParaRPr lang="pt-BR" dirty="0">
              <a:solidFill>
                <a:srgbClr val="575F6D"/>
              </a:solidFill>
            </a:endParaRPr>
          </a:p>
        </p:txBody>
      </p:sp>
      <p:sp>
        <p:nvSpPr>
          <p:cNvPr id="23" name="Espaço Reservado para Rodapé 16"/>
          <p:cNvSpPr>
            <a:spLocks noGrp="1"/>
          </p:cNvSpPr>
          <p:nvPr>
            <p:ph type="ftr" sz="quarter" idx="11"/>
          </p:nvPr>
        </p:nvSpPr>
        <p:spPr bwMode="auto">
          <a:xfrm rot="5400000">
            <a:off x="10045701" y="4117447"/>
            <a:ext cx="3657600" cy="512233"/>
          </a:xfrm>
        </p:spPr>
        <p:txBody>
          <a:bodyPr/>
          <a:lstStyle>
            <a:lvl1pPr>
              <a:defRPr/>
            </a:lvl1pPr>
          </a:lstStyle>
          <a:p>
            <a:pPr>
              <a:defRPr/>
            </a:pPr>
            <a:endParaRPr lang="pt-BR">
              <a:solidFill>
                <a:srgbClr val="575F6D"/>
              </a:solidFill>
            </a:endParaRPr>
          </a:p>
        </p:txBody>
      </p:sp>
      <p:sp>
        <p:nvSpPr>
          <p:cNvPr id="24" name="Espaço Reservado para Número de Slide 28"/>
          <p:cNvSpPr>
            <a:spLocks noGrp="1"/>
          </p:cNvSpPr>
          <p:nvPr>
            <p:ph type="sldNum" sz="quarter" idx="12"/>
          </p:nvPr>
        </p:nvSpPr>
        <p:spPr bwMode="auto">
          <a:xfrm>
            <a:off x="1767417" y="4929189"/>
            <a:ext cx="812800" cy="517525"/>
          </a:xfrm>
        </p:spPr>
        <p:txBody>
          <a:bodyPr/>
          <a:lstStyle>
            <a:lvl1pPr>
              <a:defRPr/>
            </a:lvl1pPr>
          </a:lstStyle>
          <a:p>
            <a:fld id="{031BE37C-4048-4F3A-BFDF-48F7587DEB1B}" type="slidenum">
              <a:rPr lang="pt-BR"/>
              <a:pPr/>
              <a:t>‹nº›</a:t>
            </a:fld>
            <a:endParaRPr lang="pt-BR"/>
          </a:p>
        </p:txBody>
      </p:sp>
    </p:spTree>
    <p:extLst>
      <p:ext uri="{BB962C8B-B14F-4D97-AF65-F5344CB8AC3E}">
        <p14:creationId xmlns:p14="http://schemas.microsoft.com/office/powerpoint/2010/main" val="3030326086"/>
      </p:ext>
    </p:extLst>
  </p:cSld>
  <p:clrMapOvr>
    <a:overrideClrMapping bg1="lt1" tx1="dk1" bg2="lt2" tx2="dk2" accent1="accent1" accent2="accent2" accent3="accent3" accent4="accent4" accent5="accent5" accent6="accent6" hlink="hlink" folHlink="folHlink"/>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8" name="Espaço Reservado para Conteúdo 7"/>
          <p:cNvSpPr>
            <a:spLocks noGrp="1"/>
          </p:cNvSpPr>
          <p:nvPr>
            <p:ph sz="quarter" idx="1"/>
          </p:nvPr>
        </p:nvSpPr>
        <p:spPr>
          <a:xfrm>
            <a:off x="609600" y="1600200"/>
            <a:ext cx="9956800" cy="487375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6"/>
          <p:cNvSpPr>
            <a:spLocks noGrp="1"/>
          </p:cNvSpPr>
          <p:nvPr>
            <p:ph type="dt" sz="half" idx="10"/>
          </p:nvPr>
        </p:nvSpPr>
        <p:spPr/>
        <p:txBody>
          <a:bodyPr rtlCol="0"/>
          <a:lstStyle>
            <a:lvl1pPr>
              <a:defRPr/>
            </a:lvl1pPr>
          </a:lstStyle>
          <a:p>
            <a:pPr>
              <a:defRPr/>
            </a:pPr>
            <a:fld id="{4BE99720-6FFD-44A3-BE09-ED9BA344E21B}" type="datetimeFigureOut">
              <a:rPr lang="pt-BR">
                <a:solidFill>
                  <a:srgbClr val="575F6D"/>
                </a:solidFill>
              </a:rPr>
              <a:pPr>
                <a:defRPr/>
              </a:pPr>
              <a:t>20/04/2020</a:t>
            </a:fld>
            <a:endParaRPr lang="pt-BR" dirty="0">
              <a:solidFill>
                <a:srgbClr val="575F6D"/>
              </a:solidFill>
            </a:endParaRPr>
          </a:p>
        </p:txBody>
      </p:sp>
      <p:sp>
        <p:nvSpPr>
          <p:cNvPr id="5" name="Espaço Reservado para Número de Slide 8"/>
          <p:cNvSpPr>
            <a:spLocks noGrp="1"/>
          </p:cNvSpPr>
          <p:nvPr>
            <p:ph type="sldNum" sz="quarter" idx="11"/>
          </p:nvPr>
        </p:nvSpPr>
        <p:spPr/>
        <p:txBody>
          <a:bodyPr/>
          <a:lstStyle>
            <a:lvl1pPr>
              <a:defRPr/>
            </a:lvl1pPr>
          </a:lstStyle>
          <a:p>
            <a:fld id="{2DC60664-B1D1-48D6-832D-8AAF88A0C361}" type="slidenum">
              <a:rPr lang="pt-BR"/>
              <a:pPr/>
              <a:t>‹nº›</a:t>
            </a:fld>
            <a:endParaRPr lang="pt-BR"/>
          </a:p>
        </p:txBody>
      </p:sp>
      <p:sp>
        <p:nvSpPr>
          <p:cNvPr id="6" name="Espaço Reservado para Rodapé 9"/>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187155068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Conector reto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Conector reto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Conector reto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Conector reto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Conector reto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tângulo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Elipse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Elipse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Elipse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Conector reto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ítulo 1"/>
          <p:cNvSpPr>
            <a:spLocks noGrp="1"/>
          </p:cNvSpPr>
          <p:nvPr>
            <p:ph type="title"/>
          </p:nvPr>
        </p:nvSpPr>
        <p:spPr>
          <a:xfrm>
            <a:off x="3048000" y="2895600"/>
            <a:ext cx="8229600" cy="2053590"/>
          </a:xfrm>
        </p:spPr>
        <p:txBody>
          <a:bodyPr/>
          <a:lstStyle>
            <a:lvl1pPr algn="l">
              <a:buNone/>
              <a:defRPr sz="3000" b="1" cap="small" baseline="0"/>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20" name="Espaço Reservado para Data 3"/>
          <p:cNvSpPr>
            <a:spLocks noGrp="1"/>
          </p:cNvSpPr>
          <p:nvPr>
            <p:ph type="dt" sz="half" idx="10"/>
          </p:nvPr>
        </p:nvSpPr>
        <p:spPr bwMode="auto">
          <a:xfrm rot="5400000">
            <a:off x="10731500" y="1106488"/>
            <a:ext cx="2286000" cy="508000"/>
          </a:xfrm>
        </p:spPr>
        <p:txBody>
          <a:bodyPr/>
          <a:lstStyle>
            <a:lvl1pPr>
              <a:defRPr/>
            </a:lvl1pPr>
          </a:lstStyle>
          <a:p>
            <a:pPr>
              <a:defRPr/>
            </a:pPr>
            <a:fld id="{2E537FFB-C8DB-4838-9196-C08B6F8552D8}" type="datetimeFigureOut">
              <a:rPr lang="pt-BR">
                <a:solidFill>
                  <a:srgbClr val="FFF39D"/>
                </a:solidFill>
              </a:rPr>
              <a:pPr>
                <a:defRPr/>
              </a:pPr>
              <a:t>20/04/2020</a:t>
            </a:fld>
            <a:endParaRPr lang="pt-BR" dirty="0">
              <a:solidFill>
                <a:srgbClr val="FFF39D"/>
              </a:solidFill>
            </a:endParaRPr>
          </a:p>
        </p:txBody>
      </p:sp>
      <p:sp>
        <p:nvSpPr>
          <p:cNvPr id="21" name="Espaço Reservado para Rodapé 4"/>
          <p:cNvSpPr>
            <a:spLocks noGrp="1"/>
          </p:cNvSpPr>
          <p:nvPr>
            <p:ph type="ftr" sz="quarter" idx="11"/>
          </p:nvPr>
        </p:nvSpPr>
        <p:spPr bwMode="auto">
          <a:xfrm rot="5400000">
            <a:off x="10045701" y="4114272"/>
            <a:ext cx="3657600" cy="512233"/>
          </a:xfrm>
        </p:spPr>
        <p:txBody>
          <a:bodyPr/>
          <a:lstStyle>
            <a:lvl1pPr>
              <a:defRPr/>
            </a:lvl1pPr>
          </a:lstStyle>
          <a:p>
            <a:pPr>
              <a:defRPr/>
            </a:pPr>
            <a:endParaRPr lang="pt-BR">
              <a:solidFill>
                <a:srgbClr val="FFF39D"/>
              </a:solidFill>
            </a:endParaRPr>
          </a:p>
        </p:txBody>
      </p:sp>
      <p:sp>
        <p:nvSpPr>
          <p:cNvPr id="22" name="Espaço Reservado para Número de Slide 5"/>
          <p:cNvSpPr>
            <a:spLocks noGrp="1"/>
          </p:cNvSpPr>
          <p:nvPr>
            <p:ph type="sldNum" sz="quarter" idx="12"/>
          </p:nvPr>
        </p:nvSpPr>
        <p:spPr bwMode="auto">
          <a:xfrm>
            <a:off x="1786467" y="4929189"/>
            <a:ext cx="812800" cy="517525"/>
          </a:xfrm>
        </p:spPr>
        <p:txBody>
          <a:bodyPr/>
          <a:lstStyle>
            <a:lvl1pPr>
              <a:defRPr/>
            </a:lvl1pPr>
          </a:lstStyle>
          <a:p>
            <a:fld id="{C0ED6591-FC02-4985-8B63-605F20F79CFE}" type="slidenum">
              <a:rPr lang="pt-BR"/>
              <a:pPr/>
              <a:t>‹nº›</a:t>
            </a:fld>
            <a:endParaRPr lang="pt-BR"/>
          </a:p>
        </p:txBody>
      </p:sp>
    </p:spTree>
    <p:extLst>
      <p:ext uri="{BB962C8B-B14F-4D97-AF65-F5344CB8AC3E}">
        <p14:creationId xmlns:p14="http://schemas.microsoft.com/office/powerpoint/2010/main" val="859742882"/>
      </p:ext>
    </p:extLst>
  </p:cSld>
  <p:clrMapOvr>
    <a:overrideClrMapping bg1="dk1" tx1="lt1" bg2="dk2" tx2="lt2" accent1="accent1" accent2="accent2" accent3="accent3" accent4="accent4" accent5="accent5" accent6="accent6" hlink="hlink" folHlink="folHlink"/>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9" name="Espaço Reservado para Conteúdo 8"/>
          <p:cNvSpPr>
            <a:spLocks noGrp="1"/>
          </p:cNvSpPr>
          <p:nvPr>
            <p:ph sz="quarter" idx="1"/>
          </p:nvPr>
        </p:nvSpPr>
        <p:spPr>
          <a:xfrm>
            <a:off x="609600"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Espaço Reservado para Conteúdo 10"/>
          <p:cNvSpPr>
            <a:spLocks noGrp="1"/>
          </p:cNvSpPr>
          <p:nvPr>
            <p:ph sz="quarter" idx="2"/>
          </p:nvPr>
        </p:nvSpPr>
        <p:spPr>
          <a:xfrm>
            <a:off x="5693664"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5E260B19-B4B1-453D-A32E-E07CB329027D}" type="datetimeFigureOut">
              <a:rPr lang="pt-BR">
                <a:solidFill>
                  <a:srgbClr val="575F6D"/>
                </a:solidFill>
              </a:rPr>
              <a:pPr>
                <a:defRPr/>
              </a:pPr>
              <a:t>20/04/2020</a:t>
            </a:fld>
            <a:endParaRPr lang="pt-BR" dirty="0">
              <a:solidFill>
                <a:srgbClr val="575F6D"/>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7" name="Espaço Reservado para Número de Slide 22"/>
          <p:cNvSpPr>
            <a:spLocks noGrp="1"/>
          </p:cNvSpPr>
          <p:nvPr>
            <p:ph type="sldNum" sz="quarter" idx="12"/>
          </p:nvPr>
        </p:nvSpPr>
        <p:spPr/>
        <p:txBody>
          <a:bodyPr/>
          <a:lstStyle>
            <a:lvl1pPr>
              <a:defRPr/>
            </a:lvl1pPr>
          </a:lstStyle>
          <a:p>
            <a:fld id="{468CDBF1-9A30-4431-9C84-BC0E2BD7326B}" type="slidenum">
              <a:rPr lang="pt-BR"/>
              <a:pPr/>
              <a:t>‹nº›</a:t>
            </a:fld>
            <a:endParaRPr lang="pt-BR"/>
          </a:p>
        </p:txBody>
      </p:sp>
    </p:spTree>
    <p:extLst>
      <p:ext uri="{BB962C8B-B14F-4D97-AF65-F5344CB8AC3E}">
        <p14:creationId xmlns:p14="http://schemas.microsoft.com/office/powerpoint/2010/main" val="418687551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10058400" cy="1143000"/>
          </a:xfrm>
        </p:spPr>
        <p:txBody>
          <a:bodyPr/>
          <a:lstStyle>
            <a:lvl1pPr>
              <a:defRPr/>
            </a:lvl1pPr>
          </a:lstStyle>
          <a:p>
            <a:r>
              <a:rPr lang="pt-BR" smtClean="0"/>
              <a:t>Clique para editar o estilo do título mestre</a:t>
            </a:r>
            <a:endParaRPr lang="en-US"/>
          </a:p>
        </p:txBody>
      </p:sp>
      <p:sp>
        <p:nvSpPr>
          <p:cNvPr id="11" name="Espaço Reservado para Conteúdo 10"/>
          <p:cNvSpPr>
            <a:spLocks noGrp="1"/>
          </p:cNvSpPr>
          <p:nvPr>
            <p:ph sz="quarter" idx="2"/>
          </p:nvPr>
        </p:nvSpPr>
        <p:spPr>
          <a:xfrm>
            <a:off x="6096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3" name="Espaço Reservado para Conteúdo 12"/>
          <p:cNvSpPr>
            <a:spLocks noGrp="1"/>
          </p:cNvSpPr>
          <p:nvPr>
            <p:ph sz="quarter" idx="4"/>
          </p:nvPr>
        </p:nvSpPr>
        <p:spPr>
          <a:xfrm>
            <a:off x="58293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Tex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14" name="Espaço Reservado para Tex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7" name="Espaço Reservado para Data 13"/>
          <p:cNvSpPr>
            <a:spLocks noGrp="1"/>
          </p:cNvSpPr>
          <p:nvPr>
            <p:ph type="dt" sz="half" idx="10"/>
          </p:nvPr>
        </p:nvSpPr>
        <p:spPr/>
        <p:txBody>
          <a:bodyPr/>
          <a:lstStyle>
            <a:lvl1pPr>
              <a:defRPr/>
            </a:lvl1pPr>
          </a:lstStyle>
          <a:p>
            <a:pPr>
              <a:defRPr/>
            </a:pPr>
            <a:fld id="{A2579C0A-639E-4BBA-ABA0-B6E6D2986592}" type="datetimeFigureOut">
              <a:rPr lang="pt-BR">
                <a:solidFill>
                  <a:srgbClr val="575F6D"/>
                </a:solidFill>
              </a:rPr>
              <a:pPr>
                <a:defRPr/>
              </a:pPr>
              <a:t>20/04/2020</a:t>
            </a:fld>
            <a:endParaRPr lang="pt-BR" dirty="0">
              <a:solidFill>
                <a:srgbClr val="575F6D"/>
              </a:solidFill>
            </a:endParaRPr>
          </a:p>
        </p:txBody>
      </p:sp>
      <p:sp>
        <p:nvSpPr>
          <p:cNvPr id="8"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9" name="Espaço Reservado para Número de Slide 22"/>
          <p:cNvSpPr>
            <a:spLocks noGrp="1"/>
          </p:cNvSpPr>
          <p:nvPr>
            <p:ph type="sldNum" sz="quarter" idx="12"/>
          </p:nvPr>
        </p:nvSpPr>
        <p:spPr/>
        <p:txBody>
          <a:bodyPr/>
          <a:lstStyle>
            <a:lvl1pPr>
              <a:defRPr/>
            </a:lvl1pPr>
          </a:lstStyle>
          <a:p>
            <a:fld id="{5B148D86-3115-4A02-B538-FF215A9DC8DF}" type="slidenum">
              <a:rPr lang="pt-BR"/>
              <a:pPr/>
              <a:t>‹nº›</a:t>
            </a:fld>
            <a:endParaRPr lang="pt-BR"/>
          </a:p>
        </p:txBody>
      </p:sp>
    </p:spTree>
    <p:extLst>
      <p:ext uri="{BB962C8B-B14F-4D97-AF65-F5344CB8AC3E}">
        <p14:creationId xmlns:p14="http://schemas.microsoft.com/office/powerpoint/2010/main" val="411569908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5"/>
          <p:cNvSpPr>
            <a:spLocks noGrp="1"/>
          </p:cNvSpPr>
          <p:nvPr>
            <p:ph type="dt" sz="half" idx="10"/>
          </p:nvPr>
        </p:nvSpPr>
        <p:spPr/>
        <p:txBody>
          <a:bodyPr rtlCol="0"/>
          <a:lstStyle>
            <a:lvl1pPr>
              <a:defRPr/>
            </a:lvl1pPr>
          </a:lstStyle>
          <a:p>
            <a:pPr>
              <a:defRPr/>
            </a:pPr>
            <a:fld id="{EBB57CED-CABC-45DB-9941-3DE86D11D112}" type="datetimeFigureOut">
              <a:rPr lang="pt-BR">
                <a:solidFill>
                  <a:srgbClr val="575F6D"/>
                </a:solidFill>
              </a:rPr>
              <a:pPr>
                <a:defRPr/>
              </a:pPr>
              <a:t>20/04/2020</a:t>
            </a:fld>
            <a:endParaRPr lang="pt-BR" dirty="0">
              <a:solidFill>
                <a:srgbClr val="575F6D"/>
              </a:solidFill>
            </a:endParaRPr>
          </a:p>
        </p:txBody>
      </p:sp>
      <p:sp>
        <p:nvSpPr>
          <p:cNvPr id="4" name="Espaço Reservado para Número de Slide 6"/>
          <p:cNvSpPr>
            <a:spLocks noGrp="1"/>
          </p:cNvSpPr>
          <p:nvPr>
            <p:ph type="sldNum" sz="quarter" idx="11"/>
          </p:nvPr>
        </p:nvSpPr>
        <p:spPr/>
        <p:txBody>
          <a:bodyPr/>
          <a:lstStyle>
            <a:lvl1pPr>
              <a:defRPr/>
            </a:lvl1pPr>
          </a:lstStyle>
          <a:p>
            <a:fld id="{A3E76E63-07FF-46A6-8B3D-1F7D042ABF6C}" type="slidenum">
              <a:rPr lang="pt-BR"/>
              <a:pPr/>
              <a:t>‹nº›</a:t>
            </a:fld>
            <a:endParaRPr lang="pt-BR"/>
          </a:p>
        </p:txBody>
      </p:sp>
      <p:sp>
        <p:nvSpPr>
          <p:cNvPr id="5" name="Espaço Reservado para Rodapé 7"/>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15741833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29A661D8-07B5-4C83-8617-20648A02E459}" type="datetimeFigureOut">
              <a:rPr lang="pt-BR">
                <a:solidFill>
                  <a:srgbClr val="575F6D"/>
                </a:solidFill>
              </a:rPr>
              <a:pPr>
                <a:defRPr/>
              </a:pPr>
              <a:t>20/04/2020</a:t>
            </a:fld>
            <a:endParaRPr lang="pt-BR" dirty="0">
              <a:solidFill>
                <a:srgbClr val="575F6D"/>
              </a:solidFill>
            </a:endParaRPr>
          </a:p>
        </p:txBody>
      </p:sp>
      <p:sp>
        <p:nvSpPr>
          <p:cNvPr id="3"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4" name="Espaço Reservado para Número de Slide 22"/>
          <p:cNvSpPr>
            <a:spLocks noGrp="1"/>
          </p:cNvSpPr>
          <p:nvPr>
            <p:ph type="sldNum" sz="quarter" idx="12"/>
          </p:nvPr>
        </p:nvSpPr>
        <p:spPr/>
        <p:txBody>
          <a:bodyPr/>
          <a:lstStyle>
            <a:lvl1pPr>
              <a:defRPr/>
            </a:lvl1pPr>
          </a:lstStyle>
          <a:p>
            <a:fld id="{603A179D-BC35-41CE-BD3C-9B7AB58A9697}" type="slidenum">
              <a:rPr lang="pt-BR"/>
              <a:pPr/>
              <a:t>‹nº›</a:t>
            </a:fld>
            <a:endParaRPr lang="pt-BR"/>
          </a:p>
        </p:txBody>
      </p:sp>
    </p:spTree>
    <p:extLst>
      <p:ext uri="{BB962C8B-B14F-4D97-AF65-F5344CB8AC3E}">
        <p14:creationId xmlns:p14="http://schemas.microsoft.com/office/powerpoint/2010/main" val="286761984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6" name="Conector reto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7" name="Conector reto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8" name="Conector reto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tângulo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Elipse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 name="Título 1"/>
          <p:cNvSpPr>
            <a:spLocks noGrp="1"/>
          </p:cNvSpPr>
          <p:nvPr>
            <p:ph type="title"/>
          </p:nvPr>
        </p:nvSpPr>
        <p:spPr>
          <a:xfrm rot="5400000">
            <a:off x="5547360" y="3124200"/>
            <a:ext cx="6309360" cy="609600"/>
          </a:xfrm>
        </p:spPr>
        <p:txBody>
          <a:bodyPr/>
          <a:lstStyle>
            <a:lvl1pPr algn="l">
              <a:buNone/>
              <a:defRPr sz="2000" b="1" cap="small" baseline="0"/>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18" name="Espaço Reservado para Conteúdo 17"/>
          <p:cNvSpPr>
            <a:spLocks noGrp="1"/>
          </p:cNvSpPr>
          <p:nvPr>
            <p:ph sz="quarter" idx="1"/>
          </p:nvPr>
        </p:nvSpPr>
        <p:spPr>
          <a:xfrm>
            <a:off x="406400" y="274320"/>
            <a:ext cx="7518400" cy="632764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Data 20"/>
          <p:cNvSpPr>
            <a:spLocks noGrp="1"/>
          </p:cNvSpPr>
          <p:nvPr>
            <p:ph type="dt" sz="half" idx="10"/>
          </p:nvPr>
        </p:nvSpPr>
        <p:spPr/>
        <p:txBody>
          <a:bodyPr rtlCol="0"/>
          <a:lstStyle>
            <a:lvl1pPr>
              <a:defRPr/>
            </a:lvl1pPr>
          </a:lstStyle>
          <a:p>
            <a:pPr>
              <a:defRPr/>
            </a:pPr>
            <a:fld id="{766BDB86-A935-4201-A197-E714AA5B0B1C}" type="datetimeFigureOut">
              <a:rPr lang="pt-BR">
                <a:solidFill>
                  <a:srgbClr val="575F6D"/>
                </a:solidFill>
              </a:rPr>
              <a:pPr>
                <a:defRPr/>
              </a:pPr>
              <a:t>20/04/2020</a:t>
            </a:fld>
            <a:endParaRPr lang="pt-BR" dirty="0">
              <a:solidFill>
                <a:srgbClr val="575F6D"/>
              </a:solidFill>
            </a:endParaRPr>
          </a:p>
        </p:txBody>
      </p:sp>
      <p:sp>
        <p:nvSpPr>
          <p:cNvPr id="13" name="Espaço Reservado para Número de Slide 21"/>
          <p:cNvSpPr>
            <a:spLocks noGrp="1"/>
          </p:cNvSpPr>
          <p:nvPr>
            <p:ph type="sldNum" sz="quarter" idx="11"/>
          </p:nvPr>
        </p:nvSpPr>
        <p:spPr/>
        <p:txBody>
          <a:bodyPr/>
          <a:lstStyle>
            <a:lvl1pPr>
              <a:defRPr/>
            </a:lvl1pPr>
          </a:lstStyle>
          <a:p>
            <a:fld id="{4E0B34E6-F219-42D1-B197-D03D7E859432}" type="slidenum">
              <a:rPr lang="pt-BR"/>
              <a:pPr/>
              <a:t>‹nº›</a:t>
            </a:fld>
            <a:endParaRPr lang="pt-BR"/>
          </a:p>
        </p:txBody>
      </p:sp>
      <p:sp>
        <p:nvSpPr>
          <p:cNvPr id="14" name="Espaço Reservado para Rodapé 22"/>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888071342"/>
      </p:ext>
    </p:extLst>
  </p:cSld>
  <p:clrMapOvr>
    <a:overrideClrMapping bg1="lt1" tx1="dk1" bg2="lt2" tx2="dk2" accent1="accent1" accent2="accent2" accent3="accent3" accent4="accent4" accent5="accent5" accent6="accent6" hlink="hlink" folHlink="folHlink"/>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Elipse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Conector reto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tângulo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Conector reto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Conector reto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1" name="Conector reto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 name="Título 1"/>
          <p:cNvSpPr>
            <a:spLocks noGrp="1"/>
          </p:cNvSpPr>
          <p:nvPr>
            <p:ph type="title"/>
          </p:nvPr>
        </p:nvSpPr>
        <p:spPr>
          <a:xfrm rot="5400000">
            <a:off x="5518404" y="3124200"/>
            <a:ext cx="6309360" cy="609600"/>
          </a:xfrm>
        </p:spPr>
        <p:txBody>
          <a:bodyPr/>
          <a:lstStyle>
            <a:lvl1pPr algn="l">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12" name="Espaço Reservado para Data 16"/>
          <p:cNvSpPr>
            <a:spLocks noGrp="1"/>
          </p:cNvSpPr>
          <p:nvPr>
            <p:ph type="dt" sz="half" idx="10"/>
          </p:nvPr>
        </p:nvSpPr>
        <p:spPr/>
        <p:txBody>
          <a:bodyPr rtlCol="0"/>
          <a:lstStyle>
            <a:lvl1pPr>
              <a:defRPr/>
            </a:lvl1pPr>
          </a:lstStyle>
          <a:p>
            <a:pPr>
              <a:defRPr/>
            </a:pPr>
            <a:fld id="{E5D312DE-5EB3-45A1-A52E-9AB14C3B5038}" type="datetimeFigureOut">
              <a:rPr lang="pt-BR">
                <a:solidFill>
                  <a:srgbClr val="575F6D"/>
                </a:solidFill>
              </a:rPr>
              <a:pPr>
                <a:defRPr/>
              </a:pPr>
              <a:t>20/04/2020</a:t>
            </a:fld>
            <a:endParaRPr lang="pt-BR" dirty="0">
              <a:solidFill>
                <a:srgbClr val="575F6D"/>
              </a:solidFill>
            </a:endParaRPr>
          </a:p>
        </p:txBody>
      </p:sp>
      <p:sp>
        <p:nvSpPr>
          <p:cNvPr id="13" name="Espaço Reservado para Número de Slide 17"/>
          <p:cNvSpPr>
            <a:spLocks noGrp="1"/>
          </p:cNvSpPr>
          <p:nvPr>
            <p:ph type="sldNum" sz="quarter" idx="11"/>
          </p:nvPr>
        </p:nvSpPr>
        <p:spPr/>
        <p:txBody>
          <a:bodyPr/>
          <a:lstStyle>
            <a:lvl1pPr>
              <a:defRPr/>
            </a:lvl1pPr>
          </a:lstStyle>
          <a:p>
            <a:fld id="{F0DAB5B4-3BC0-4972-829C-598807DC473E}" type="slidenum">
              <a:rPr lang="pt-BR"/>
              <a:pPr/>
              <a:t>‹nº›</a:t>
            </a:fld>
            <a:endParaRPr lang="pt-BR"/>
          </a:p>
        </p:txBody>
      </p:sp>
      <p:sp>
        <p:nvSpPr>
          <p:cNvPr id="14" name="Espaço Reservado para Rodapé 20"/>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241693364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93C72A46-93DB-441A-AC9F-B126B6930A52}" type="datetimeFigureOut">
              <a:rPr lang="pt-BR">
                <a:solidFill>
                  <a:srgbClr val="575F6D"/>
                </a:solidFill>
              </a:rPr>
              <a:pPr>
                <a:defRPr/>
              </a:pPr>
              <a:t>20/04/2020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9EAC4D60-0A17-4D6C-BB62-CA99F7E5DCE2}" type="slidenum">
              <a:rPr lang="pt-BR"/>
              <a:pPr/>
              <a:t>‹nº›</a:t>
            </a:fld>
            <a:endParaRPr lang="pt-BR"/>
          </a:p>
        </p:txBody>
      </p:sp>
    </p:spTree>
    <p:extLst>
      <p:ext uri="{BB962C8B-B14F-4D97-AF65-F5344CB8AC3E}">
        <p14:creationId xmlns:p14="http://schemas.microsoft.com/office/powerpoint/2010/main" val="2965709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17940014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2352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B2E12795-2A5B-4F07-9B4B-A4C629B04504}" type="datetimeFigureOut">
              <a:rPr lang="pt-BR">
                <a:solidFill>
                  <a:srgbClr val="575F6D"/>
                </a:solidFill>
              </a:rPr>
              <a:pPr>
                <a:defRPr/>
              </a:pPr>
              <a:t>20/04/2020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6B8B5500-E833-44D4-B95B-A1CAFCABCFE6}" type="slidenum">
              <a:rPr lang="pt-BR"/>
              <a:pPr/>
              <a:t>‹nº›</a:t>
            </a:fld>
            <a:endParaRPr lang="pt-BR"/>
          </a:p>
        </p:txBody>
      </p:sp>
    </p:spTree>
    <p:extLst>
      <p:ext uri="{BB962C8B-B14F-4D97-AF65-F5344CB8AC3E}">
        <p14:creationId xmlns:p14="http://schemas.microsoft.com/office/powerpoint/2010/main" val="1725650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Conector reto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Conector reto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Conector reto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Conector reto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Conector reto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tângulo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Elipse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0" name="Elipse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1" name="Elipse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Título 7"/>
          <p:cNvSpPr>
            <a:spLocks noGrp="1"/>
          </p:cNvSpPr>
          <p:nvPr>
            <p:ph type="ctrTitle"/>
          </p:nvPr>
        </p:nvSpPr>
        <p:spPr>
          <a:xfrm>
            <a:off x="3048000" y="3124200"/>
            <a:ext cx="8229600" cy="1894362"/>
          </a:xfrm>
        </p:spPr>
        <p:txBody>
          <a:bodyPr/>
          <a:lstStyle>
            <a:lvl1pPr>
              <a:defRPr b="1"/>
            </a:lvl1pPr>
          </a:lstStyle>
          <a:p>
            <a:r>
              <a:rPr lang="pt-BR" smtClean="0"/>
              <a:t>Clique para editar o estilo do título mestre</a:t>
            </a:r>
            <a:endParaRPr lang="en-US"/>
          </a:p>
        </p:txBody>
      </p:sp>
      <p:sp>
        <p:nvSpPr>
          <p:cNvPr id="9" name="Subtítu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22" name="Espaço Reservado para Data 27"/>
          <p:cNvSpPr>
            <a:spLocks noGrp="1"/>
          </p:cNvSpPr>
          <p:nvPr>
            <p:ph type="dt" sz="half" idx="10"/>
          </p:nvPr>
        </p:nvSpPr>
        <p:spPr bwMode="auto">
          <a:xfrm rot="5400000">
            <a:off x="10733617" y="1111250"/>
            <a:ext cx="2286000" cy="508000"/>
          </a:xfrm>
        </p:spPr>
        <p:txBody>
          <a:bodyPr/>
          <a:lstStyle>
            <a:lvl1pPr>
              <a:defRPr/>
            </a:lvl1pPr>
          </a:lstStyle>
          <a:p>
            <a:pPr>
              <a:defRPr/>
            </a:pPr>
            <a:fld id="{C40E5901-AB70-453C-B7DB-D5DF146DBA6B}" type="datetimeFigureOut">
              <a:rPr lang="pt-BR">
                <a:solidFill>
                  <a:srgbClr val="575F6D"/>
                </a:solidFill>
              </a:rPr>
              <a:pPr>
                <a:defRPr/>
              </a:pPr>
              <a:t>20/04/2020</a:t>
            </a:fld>
            <a:endParaRPr lang="pt-BR" dirty="0">
              <a:solidFill>
                <a:srgbClr val="575F6D"/>
              </a:solidFill>
            </a:endParaRPr>
          </a:p>
        </p:txBody>
      </p:sp>
      <p:sp>
        <p:nvSpPr>
          <p:cNvPr id="23" name="Espaço Reservado para Rodapé 16"/>
          <p:cNvSpPr>
            <a:spLocks noGrp="1"/>
          </p:cNvSpPr>
          <p:nvPr>
            <p:ph type="ftr" sz="quarter" idx="11"/>
          </p:nvPr>
        </p:nvSpPr>
        <p:spPr bwMode="auto">
          <a:xfrm rot="5400000">
            <a:off x="10045701" y="4117447"/>
            <a:ext cx="3657600" cy="512233"/>
          </a:xfrm>
        </p:spPr>
        <p:txBody>
          <a:bodyPr/>
          <a:lstStyle>
            <a:lvl1pPr>
              <a:defRPr/>
            </a:lvl1pPr>
          </a:lstStyle>
          <a:p>
            <a:pPr>
              <a:defRPr/>
            </a:pPr>
            <a:endParaRPr lang="pt-BR">
              <a:solidFill>
                <a:srgbClr val="575F6D"/>
              </a:solidFill>
            </a:endParaRPr>
          </a:p>
        </p:txBody>
      </p:sp>
      <p:sp>
        <p:nvSpPr>
          <p:cNvPr id="24" name="Espaço Reservado para Número de Slide 28"/>
          <p:cNvSpPr>
            <a:spLocks noGrp="1"/>
          </p:cNvSpPr>
          <p:nvPr>
            <p:ph type="sldNum" sz="quarter" idx="12"/>
          </p:nvPr>
        </p:nvSpPr>
        <p:spPr bwMode="auto">
          <a:xfrm>
            <a:off x="1767417" y="4929189"/>
            <a:ext cx="812800" cy="517525"/>
          </a:xfrm>
        </p:spPr>
        <p:txBody>
          <a:bodyPr/>
          <a:lstStyle>
            <a:lvl1pPr>
              <a:defRPr/>
            </a:lvl1pPr>
          </a:lstStyle>
          <a:p>
            <a:fld id="{031BE37C-4048-4F3A-BFDF-48F7587DEB1B}" type="slidenum">
              <a:rPr lang="pt-BR"/>
              <a:pPr/>
              <a:t>‹nº›</a:t>
            </a:fld>
            <a:endParaRPr lang="pt-BR"/>
          </a:p>
        </p:txBody>
      </p:sp>
    </p:spTree>
    <p:extLst>
      <p:ext uri="{BB962C8B-B14F-4D97-AF65-F5344CB8AC3E}">
        <p14:creationId xmlns:p14="http://schemas.microsoft.com/office/powerpoint/2010/main" val="1626612972"/>
      </p:ext>
    </p:extLst>
  </p:cSld>
  <p:clrMapOvr>
    <a:overrideClrMapping bg1="lt1" tx1="dk1" bg2="lt2" tx2="dk2" accent1="accent1" accent2="accent2" accent3="accent3" accent4="accent4" accent5="accent5" accent6="accent6" hlink="hlink" folHlink="folHlink"/>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8" name="Espaço Reservado para Conteúdo 7"/>
          <p:cNvSpPr>
            <a:spLocks noGrp="1"/>
          </p:cNvSpPr>
          <p:nvPr>
            <p:ph sz="quarter" idx="1"/>
          </p:nvPr>
        </p:nvSpPr>
        <p:spPr>
          <a:xfrm>
            <a:off x="609600" y="1600200"/>
            <a:ext cx="9956800" cy="487375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6"/>
          <p:cNvSpPr>
            <a:spLocks noGrp="1"/>
          </p:cNvSpPr>
          <p:nvPr>
            <p:ph type="dt" sz="half" idx="10"/>
          </p:nvPr>
        </p:nvSpPr>
        <p:spPr/>
        <p:txBody>
          <a:bodyPr rtlCol="0"/>
          <a:lstStyle>
            <a:lvl1pPr>
              <a:defRPr/>
            </a:lvl1pPr>
          </a:lstStyle>
          <a:p>
            <a:pPr>
              <a:defRPr/>
            </a:pPr>
            <a:fld id="{4BE99720-6FFD-44A3-BE09-ED9BA344E21B}" type="datetimeFigureOut">
              <a:rPr lang="pt-BR">
                <a:solidFill>
                  <a:srgbClr val="575F6D"/>
                </a:solidFill>
              </a:rPr>
              <a:pPr>
                <a:defRPr/>
              </a:pPr>
              <a:t>20/04/2020</a:t>
            </a:fld>
            <a:endParaRPr lang="pt-BR" dirty="0">
              <a:solidFill>
                <a:srgbClr val="575F6D"/>
              </a:solidFill>
            </a:endParaRPr>
          </a:p>
        </p:txBody>
      </p:sp>
      <p:sp>
        <p:nvSpPr>
          <p:cNvPr id="5" name="Espaço Reservado para Número de Slide 8"/>
          <p:cNvSpPr>
            <a:spLocks noGrp="1"/>
          </p:cNvSpPr>
          <p:nvPr>
            <p:ph type="sldNum" sz="quarter" idx="11"/>
          </p:nvPr>
        </p:nvSpPr>
        <p:spPr/>
        <p:txBody>
          <a:bodyPr/>
          <a:lstStyle>
            <a:lvl1pPr>
              <a:defRPr/>
            </a:lvl1pPr>
          </a:lstStyle>
          <a:p>
            <a:fld id="{2DC60664-B1D1-48D6-832D-8AAF88A0C361}" type="slidenum">
              <a:rPr lang="pt-BR"/>
              <a:pPr/>
              <a:t>‹nº›</a:t>
            </a:fld>
            <a:endParaRPr lang="pt-BR"/>
          </a:p>
        </p:txBody>
      </p:sp>
      <p:sp>
        <p:nvSpPr>
          <p:cNvPr id="6" name="Espaço Reservado para Rodapé 9"/>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54816832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Conector reto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Conector reto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Conector reto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Conector reto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Conector reto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tângulo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Elipse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Elipse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Elipse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Conector reto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ítulo 1"/>
          <p:cNvSpPr>
            <a:spLocks noGrp="1"/>
          </p:cNvSpPr>
          <p:nvPr>
            <p:ph type="title"/>
          </p:nvPr>
        </p:nvSpPr>
        <p:spPr>
          <a:xfrm>
            <a:off x="3048000" y="2895600"/>
            <a:ext cx="8229600" cy="2053590"/>
          </a:xfrm>
        </p:spPr>
        <p:txBody>
          <a:bodyPr/>
          <a:lstStyle>
            <a:lvl1pPr algn="l">
              <a:buNone/>
              <a:defRPr sz="3000" b="1" cap="small" baseline="0"/>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20" name="Espaço Reservado para Data 3"/>
          <p:cNvSpPr>
            <a:spLocks noGrp="1"/>
          </p:cNvSpPr>
          <p:nvPr>
            <p:ph type="dt" sz="half" idx="10"/>
          </p:nvPr>
        </p:nvSpPr>
        <p:spPr bwMode="auto">
          <a:xfrm rot="5400000">
            <a:off x="10731500" y="1106488"/>
            <a:ext cx="2286000" cy="508000"/>
          </a:xfrm>
        </p:spPr>
        <p:txBody>
          <a:bodyPr/>
          <a:lstStyle>
            <a:lvl1pPr>
              <a:defRPr/>
            </a:lvl1pPr>
          </a:lstStyle>
          <a:p>
            <a:pPr>
              <a:defRPr/>
            </a:pPr>
            <a:fld id="{2E537FFB-C8DB-4838-9196-C08B6F8552D8}" type="datetimeFigureOut">
              <a:rPr lang="pt-BR">
                <a:solidFill>
                  <a:srgbClr val="FFF39D"/>
                </a:solidFill>
              </a:rPr>
              <a:pPr>
                <a:defRPr/>
              </a:pPr>
              <a:t>20/04/2020</a:t>
            </a:fld>
            <a:endParaRPr lang="pt-BR" dirty="0">
              <a:solidFill>
                <a:srgbClr val="FFF39D"/>
              </a:solidFill>
            </a:endParaRPr>
          </a:p>
        </p:txBody>
      </p:sp>
      <p:sp>
        <p:nvSpPr>
          <p:cNvPr id="21" name="Espaço Reservado para Rodapé 4"/>
          <p:cNvSpPr>
            <a:spLocks noGrp="1"/>
          </p:cNvSpPr>
          <p:nvPr>
            <p:ph type="ftr" sz="quarter" idx="11"/>
          </p:nvPr>
        </p:nvSpPr>
        <p:spPr bwMode="auto">
          <a:xfrm rot="5400000">
            <a:off x="10045701" y="4114272"/>
            <a:ext cx="3657600" cy="512233"/>
          </a:xfrm>
        </p:spPr>
        <p:txBody>
          <a:bodyPr/>
          <a:lstStyle>
            <a:lvl1pPr>
              <a:defRPr/>
            </a:lvl1pPr>
          </a:lstStyle>
          <a:p>
            <a:pPr>
              <a:defRPr/>
            </a:pPr>
            <a:endParaRPr lang="pt-BR">
              <a:solidFill>
                <a:srgbClr val="FFF39D"/>
              </a:solidFill>
            </a:endParaRPr>
          </a:p>
        </p:txBody>
      </p:sp>
      <p:sp>
        <p:nvSpPr>
          <p:cNvPr id="22" name="Espaço Reservado para Número de Slide 5"/>
          <p:cNvSpPr>
            <a:spLocks noGrp="1"/>
          </p:cNvSpPr>
          <p:nvPr>
            <p:ph type="sldNum" sz="quarter" idx="12"/>
          </p:nvPr>
        </p:nvSpPr>
        <p:spPr bwMode="auto">
          <a:xfrm>
            <a:off x="1786467" y="4929189"/>
            <a:ext cx="812800" cy="517525"/>
          </a:xfrm>
        </p:spPr>
        <p:txBody>
          <a:bodyPr/>
          <a:lstStyle>
            <a:lvl1pPr>
              <a:defRPr/>
            </a:lvl1pPr>
          </a:lstStyle>
          <a:p>
            <a:fld id="{C0ED6591-FC02-4985-8B63-605F20F79CFE}" type="slidenum">
              <a:rPr lang="pt-BR"/>
              <a:pPr/>
              <a:t>‹nº›</a:t>
            </a:fld>
            <a:endParaRPr lang="pt-BR"/>
          </a:p>
        </p:txBody>
      </p:sp>
    </p:spTree>
    <p:extLst>
      <p:ext uri="{BB962C8B-B14F-4D97-AF65-F5344CB8AC3E}">
        <p14:creationId xmlns:p14="http://schemas.microsoft.com/office/powerpoint/2010/main" val="3714257081"/>
      </p:ext>
    </p:extLst>
  </p:cSld>
  <p:clrMapOvr>
    <a:overrideClrMapping bg1="dk1" tx1="lt1" bg2="dk2" tx2="lt2" accent1="accent1" accent2="accent2" accent3="accent3" accent4="accent4" accent5="accent5" accent6="accent6" hlink="hlink" folHlink="folHlink"/>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9" name="Espaço Reservado para Conteúdo 8"/>
          <p:cNvSpPr>
            <a:spLocks noGrp="1"/>
          </p:cNvSpPr>
          <p:nvPr>
            <p:ph sz="quarter" idx="1"/>
          </p:nvPr>
        </p:nvSpPr>
        <p:spPr>
          <a:xfrm>
            <a:off x="609600"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Espaço Reservado para Conteúdo 10"/>
          <p:cNvSpPr>
            <a:spLocks noGrp="1"/>
          </p:cNvSpPr>
          <p:nvPr>
            <p:ph sz="quarter" idx="2"/>
          </p:nvPr>
        </p:nvSpPr>
        <p:spPr>
          <a:xfrm>
            <a:off x="5693664"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5E260B19-B4B1-453D-A32E-E07CB329027D}" type="datetimeFigureOut">
              <a:rPr lang="pt-BR">
                <a:solidFill>
                  <a:srgbClr val="575F6D"/>
                </a:solidFill>
              </a:rPr>
              <a:pPr>
                <a:defRPr/>
              </a:pPr>
              <a:t>20/04/2020</a:t>
            </a:fld>
            <a:endParaRPr lang="pt-BR" dirty="0">
              <a:solidFill>
                <a:srgbClr val="575F6D"/>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7" name="Espaço Reservado para Número de Slide 22"/>
          <p:cNvSpPr>
            <a:spLocks noGrp="1"/>
          </p:cNvSpPr>
          <p:nvPr>
            <p:ph type="sldNum" sz="quarter" idx="12"/>
          </p:nvPr>
        </p:nvSpPr>
        <p:spPr/>
        <p:txBody>
          <a:bodyPr/>
          <a:lstStyle>
            <a:lvl1pPr>
              <a:defRPr/>
            </a:lvl1pPr>
          </a:lstStyle>
          <a:p>
            <a:fld id="{468CDBF1-9A30-4431-9C84-BC0E2BD7326B}" type="slidenum">
              <a:rPr lang="pt-BR"/>
              <a:pPr/>
              <a:t>‹nº›</a:t>
            </a:fld>
            <a:endParaRPr lang="pt-BR"/>
          </a:p>
        </p:txBody>
      </p:sp>
    </p:spTree>
    <p:extLst>
      <p:ext uri="{BB962C8B-B14F-4D97-AF65-F5344CB8AC3E}">
        <p14:creationId xmlns:p14="http://schemas.microsoft.com/office/powerpoint/2010/main" val="160768531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10058400" cy="1143000"/>
          </a:xfrm>
        </p:spPr>
        <p:txBody>
          <a:bodyPr/>
          <a:lstStyle>
            <a:lvl1pPr>
              <a:defRPr/>
            </a:lvl1pPr>
          </a:lstStyle>
          <a:p>
            <a:r>
              <a:rPr lang="pt-BR" smtClean="0"/>
              <a:t>Clique para editar o estilo do título mestre</a:t>
            </a:r>
            <a:endParaRPr lang="en-US"/>
          </a:p>
        </p:txBody>
      </p:sp>
      <p:sp>
        <p:nvSpPr>
          <p:cNvPr id="11" name="Espaço Reservado para Conteúdo 10"/>
          <p:cNvSpPr>
            <a:spLocks noGrp="1"/>
          </p:cNvSpPr>
          <p:nvPr>
            <p:ph sz="quarter" idx="2"/>
          </p:nvPr>
        </p:nvSpPr>
        <p:spPr>
          <a:xfrm>
            <a:off x="6096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3" name="Espaço Reservado para Conteúdo 12"/>
          <p:cNvSpPr>
            <a:spLocks noGrp="1"/>
          </p:cNvSpPr>
          <p:nvPr>
            <p:ph sz="quarter" idx="4"/>
          </p:nvPr>
        </p:nvSpPr>
        <p:spPr>
          <a:xfrm>
            <a:off x="58293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Tex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14" name="Espaço Reservado para Tex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7" name="Espaço Reservado para Data 13"/>
          <p:cNvSpPr>
            <a:spLocks noGrp="1"/>
          </p:cNvSpPr>
          <p:nvPr>
            <p:ph type="dt" sz="half" idx="10"/>
          </p:nvPr>
        </p:nvSpPr>
        <p:spPr/>
        <p:txBody>
          <a:bodyPr/>
          <a:lstStyle>
            <a:lvl1pPr>
              <a:defRPr/>
            </a:lvl1pPr>
          </a:lstStyle>
          <a:p>
            <a:pPr>
              <a:defRPr/>
            </a:pPr>
            <a:fld id="{A2579C0A-639E-4BBA-ABA0-B6E6D2986592}" type="datetimeFigureOut">
              <a:rPr lang="pt-BR">
                <a:solidFill>
                  <a:srgbClr val="575F6D"/>
                </a:solidFill>
              </a:rPr>
              <a:pPr>
                <a:defRPr/>
              </a:pPr>
              <a:t>20/04/2020</a:t>
            </a:fld>
            <a:endParaRPr lang="pt-BR" dirty="0">
              <a:solidFill>
                <a:srgbClr val="575F6D"/>
              </a:solidFill>
            </a:endParaRPr>
          </a:p>
        </p:txBody>
      </p:sp>
      <p:sp>
        <p:nvSpPr>
          <p:cNvPr id="8"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9" name="Espaço Reservado para Número de Slide 22"/>
          <p:cNvSpPr>
            <a:spLocks noGrp="1"/>
          </p:cNvSpPr>
          <p:nvPr>
            <p:ph type="sldNum" sz="quarter" idx="12"/>
          </p:nvPr>
        </p:nvSpPr>
        <p:spPr/>
        <p:txBody>
          <a:bodyPr/>
          <a:lstStyle>
            <a:lvl1pPr>
              <a:defRPr/>
            </a:lvl1pPr>
          </a:lstStyle>
          <a:p>
            <a:fld id="{5B148D86-3115-4A02-B538-FF215A9DC8DF}" type="slidenum">
              <a:rPr lang="pt-BR"/>
              <a:pPr/>
              <a:t>‹nº›</a:t>
            </a:fld>
            <a:endParaRPr lang="pt-BR"/>
          </a:p>
        </p:txBody>
      </p:sp>
    </p:spTree>
    <p:extLst>
      <p:ext uri="{BB962C8B-B14F-4D97-AF65-F5344CB8AC3E}">
        <p14:creationId xmlns:p14="http://schemas.microsoft.com/office/powerpoint/2010/main" val="322017144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5"/>
          <p:cNvSpPr>
            <a:spLocks noGrp="1"/>
          </p:cNvSpPr>
          <p:nvPr>
            <p:ph type="dt" sz="half" idx="10"/>
          </p:nvPr>
        </p:nvSpPr>
        <p:spPr/>
        <p:txBody>
          <a:bodyPr rtlCol="0"/>
          <a:lstStyle>
            <a:lvl1pPr>
              <a:defRPr/>
            </a:lvl1pPr>
          </a:lstStyle>
          <a:p>
            <a:pPr>
              <a:defRPr/>
            </a:pPr>
            <a:fld id="{EBB57CED-CABC-45DB-9941-3DE86D11D112}" type="datetimeFigureOut">
              <a:rPr lang="pt-BR">
                <a:solidFill>
                  <a:srgbClr val="575F6D"/>
                </a:solidFill>
              </a:rPr>
              <a:pPr>
                <a:defRPr/>
              </a:pPr>
              <a:t>20/04/2020</a:t>
            </a:fld>
            <a:endParaRPr lang="pt-BR" dirty="0">
              <a:solidFill>
                <a:srgbClr val="575F6D"/>
              </a:solidFill>
            </a:endParaRPr>
          </a:p>
        </p:txBody>
      </p:sp>
      <p:sp>
        <p:nvSpPr>
          <p:cNvPr id="4" name="Espaço Reservado para Número de Slide 6"/>
          <p:cNvSpPr>
            <a:spLocks noGrp="1"/>
          </p:cNvSpPr>
          <p:nvPr>
            <p:ph type="sldNum" sz="quarter" idx="11"/>
          </p:nvPr>
        </p:nvSpPr>
        <p:spPr/>
        <p:txBody>
          <a:bodyPr/>
          <a:lstStyle>
            <a:lvl1pPr>
              <a:defRPr/>
            </a:lvl1pPr>
          </a:lstStyle>
          <a:p>
            <a:fld id="{A3E76E63-07FF-46A6-8B3D-1F7D042ABF6C}" type="slidenum">
              <a:rPr lang="pt-BR"/>
              <a:pPr/>
              <a:t>‹nº›</a:t>
            </a:fld>
            <a:endParaRPr lang="pt-BR"/>
          </a:p>
        </p:txBody>
      </p:sp>
      <p:sp>
        <p:nvSpPr>
          <p:cNvPr id="5" name="Espaço Reservado para Rodapé 7"/>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295459281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29A661D8-07B5-4C83-8617-20648A02E459}" type="datetimeFigureOut">
              <a:rPr lang="pt-BR">
                <a:solidFill>
                  <a:srgbClr val="575F6D"/>
                </a:solidFill>
              </a:rPr>
              <a:pPr>
                <a:defRPr/>
              </a:pPr>
              <a:t>20/04/2020</a:t>
            </a:fld>
            <a:endParaRPr lang="pt-BR" dirty="0">
              <a:solidFill>
                <a:srgbClr val="575F6D"/>
              </a:solidFill>
            </a:endParaRPr>
          </a:p>
        </p:txBody>
      </p:sp>
      <p:sp>
        <p:nvSpPr>
          <p:cNvPr id="3"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4" name="Espaço Reservado para Número de Slide 22"/>
          <p:cNvSpPr>
            <a:spLocks noGrp="1"/>
          </p:cNvSpPr>
          <p:nvPr>
            <p:ph type="sldNum" sz="quarter" idx="12"/>
          </p:nvPr>
        </p:nvSpPr>
        <p:spPr/>
        <p:txBody>
          <a:bodyPr/>
          <a:lstStyle>
            <a:lvl1pPr>
              <a:defRPr/>
            </a:lvl1pPr>
          </a:lstStyle>
          <a:p>
            <a:fld id="{603A179D-BC35-41CE-BD3C-9B7AB58A9697}" type="slidenum">
              <a:rPr lang="pt-BR"/>
              <a:pPr/>
              <a:t>‹nº›</a:t>
            </a:fld>
            <a:endParaRPr lang="pt-BR"/>
          </a:p>
        </p:txBody>
      </p:sp>
    </p:spTree>
    <p:extLst>
      <p:ext uri="{BB962C8B-B14F-4D97-AF65-F5344CB8AC3E}">
        <p14:creationId xmlns:p14="http://schemas.microsoft.com/office/powerpoint/2010/main" val="292941174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6" name="Conector reto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7" name="Conector reto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8" name="Conector reto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tângulo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Elipse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 name="Título 1"/>
          <p:cNvSpPr>
            <a:spLocks noGrp="1"/>
          </p:cNvSpPr>
          <p:nvPr>
            <p:ph type="title"/>
          </p:nvPr>
        </p:nvSpPr>
        <p:spPr>
          <a:xfrm rot="5400000">
            <a:off x="5547360" y="3124200"/>
            <a:ext cx="6309360" cy="609600"/>
          </a:xfrm>
        </p:spPr>
        <p:txBody>
          <a:bodyPr/>
          <a:lstStyle>
            <a:lvl1pPr algn="l">
              <a:buNone/>
              <a:defRPr sz="2000" b="1" cap="small" baseline="0"/>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18" name="Espaço Reservado para Conteúdo 17"/>
          <p:cNvSpPr>
            <a:spLocks noGrp="1"/>
          </p:cNvSpPr>
          <p:nvPr>
            <p:ph sz="quarter" idx="1"/>
          </p:nvPr>
        </p:nvSpPr>
        <p:spPr>
          <a:xfrm>
            <a:off x="406400" y="274320"/>
            <a:ext cx="7518400" cy="632764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Data 20"/>
          <p:cNvSpPr>
            <a:spLocks noGrp="1"/>
          </p:cNvSpPr>
          <p:nvPr>
            <p:ph type="dt" sz="half" idx="10"/>
          </p:nvPr>
        </p:nvSpPr>
        <p:spPr/>
        <p:txBody>
          <a:bodyPr rtlCol="0"/>
          <a:lstStyle>
            <a:lvl1pPr>
              <a:defRPr/>
            </a:lvl1pPr>
          </a:lstStyle>
          <a:p>
            <a:pPr>
              <a:defRPr/>
            </a:pPr>
            <a:fld id="{766BDB86-A935-4201-A197-E714AA5B0B1C}" type="datetimeFigureOut">
              <a:rPr lang="pt-BR">
                <a:solidFill>
                  <a:srgbClr val="575F6D"/>
                </a:solidFill>
              </a:rPr>
              <a:pPr>
                <a:defRPr/>
              </a:pPr>
              <a:t>20/04/2020</a:t>
            </a:fld>
            <a:endParaRPr lang="pt-BR" dirty="0">
              <a:solidFill>
                <a:srgbClr val="575F6D"/>
              </a:solidFill>
            </a:endParaRPr>
          </a:p>
        </p:txBody>
      </p:sp>
      <p:sp>
        <p:nvSpPr>
          <p:cNvPr id="13" name="Espaço Reservado para Número de Slide 21"/>
          <p:cNvSpPr>
            <a:spLocks noGrp="1"/>
          </p:cNvSpPr>
          <p:nvPr>
            <p:ph type="sldNum" sz="quarter" idx="11"/>
          </p:nvPr>
        </p:nvSpPr>
        <p:spPr/>
        <p:txBody>
          <a:bodyPr/>
          <a:lstStyle>
            <a:lvl1pPr>
              <a:defRPr/>
            </a:lvl1pPr>
          </a:lstStyle>
          <a:p>
            <a:fld id="{4E0B34E6-F219-42D1-B197-D03D7E859432}" type="slidenum">
              <a:rPr lang="pt-BR"/>
              <a:pPr/>
              <a:t>‹nº›</a:t>
            </a:fld>
            <a:endParaRPr lang="pt-BR"/>
          </a:p>
        </p:txBody>
      </p:sp>
      <p:sp>
        <p:nvSpPr>
          <p:cNvPr id="14" name="Espaço Reservado para Rodapé 22"/>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1526924068"/>
      </p:ext>
    </p:extLst>
  </p:cSld>
  <p:clrMapOvr>
    <a:overrideClrMapping bg1="lt1" tx1="dk1" bg2="lt2" tx2="dk2" accent1="accent1" accent2="accent2" accent3="accent3" accent4="accent4" accent5="accent5" accent6="accent6" hlink="hlink" folHlink="folHlink"/>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Elipse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Conector reto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tângulo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Conector reto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Conector reto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1" name="Conector reto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 name="Título 1"/>
          <p:cNvSpPr>
            <a:spLocks noGrp="1"/>
          </p:cNvSpPr>
          <p:nvPr>
            <p:ph type="title"/>
          </p:nvPr>
        </p:nvSpPr>
        <p:spPr>
          <a:xfrm rot="5400000">
            <a:off x="5518404" y="3124200"/>
            <a:ext cx="6309360" cy="609600"/>
          </a:xfrm>
        </p:spPr>
        <p:txBody>
          <a:bodyPr/>
          <a:lstStyle>
            <a:lvl1pPr algn="l">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12" name="Espaço Reservado para Data 16"/>
          <p:cNvSpPr>
            <a:spLocks noGrp="1"/>
          </p:cNvSpPr>
          <p:nvPr>
            <p:ph type="dt" sz="half" idx="10"/>
          </p:nvPr>
        </p:nvSpPr>
        <p:spPr/>
        <p:txBody>
          <a:bodyPr rtlCol="0"/>
          <a:lstStyle>
            <a:lvl1pPr>
              <a:defRPr/>
            </a:lvl1pPr>
          </a:lstStyle>
          <a:p>
            <a:pPr>
              <a:defRPr/>
            </a:pPr>
            <a:fld id="{E5D312DE-5EB3-45A1-A52E-9AB14C3B5038}" type="datetimeFigureOut">
              <a:rPr lang="pt-BR">
                <a:solidFill>
                  <a:srgbClr val="575F6D"/>
                </a:solidFill>
              </a:rPr>
              <a:pPr>
                <a:defRPr/>
              </a:pPr>
              <a:t>20/04/2020</a:t>
            </a:fld>
            <a:endParaRPr lang="pt-BR" dirty="0">
              <a:solidFill>
                <a:srgbClr val="575F6D"/>
              </a:solidFill>
            </a:endParaRPr>
          </a:p>
        </p:txBody>
      </p:sp>
      <p:sp>
        <p:nvSpPr>
          <p:cNvPr id="13" name="Espaço Reservado para Número de Slide 17"/>
          <p:cNvSpPr>
            <a:spLocks noGrp="1"/>
          </p:cNvSpPr>
          <p:nvPr>
            <p:ph type="sldNum" sz="quarter" idx="11"/>
          </p:nvPr>
        </p:nvSpPr>
        <p:spPr/>
        <p:txBody>
          <a:bodyPr/>
          <a:lstStyle>
            <a:lvl1pPr>
              <a:defRPr/>
            </a:lvl1pPr>
          </a:lstStyle>
          <a:p>
            <a:fld id="{F0DAB5B4-3BC0-4972-829C-598807DC473E}" type="slidenum">
              <a:rPr lang="pt-BR"/>
              <a:pPr/>
              <a:t>‹nº›</a:t>
            </a:fld>
            <a:endParaRPr lang="pt-BR"/>
          </a:p>
        </p:txBody>
      </p:sp>
      <p:sp>
        <p:nvSpPr>
          <p:cNvPr id="14" name="Espaço Reservado para Rodapé 20"/>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4131176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24758104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93C72A46-93DB-441A-AC9F-B126B6930A52}" type="datetimeFigureOut">
              <a:rPr lang="pt-BR">
                <a:solidFill>
                  <a:srgbClr val="575F6D"/>
                </a:solidFill>
              </a:rPr>
              <a:pPr>
                <a:defRPr/>
              </a:pPr>
              <a:t>20/04/2020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9EAC4D60-0A17-4D6C-BB62-CA99F7E5DCE2}" type="slidenum">
              <a:rPr lang="pt-BR"/>
              <a:pPr/>
              <a:t>‹nº›</a:t>
            </a:fld>
            <a:endParaRPr lang="pt-BR"/>
          </a:p>
        </p:txBody>
      </p:sp>
    </p:spTree>
    <p:extLst>
      <p:ext uri="{BB962C8B-B14F-4D97-AF65-F5344CB8AC3E}">
        <p14:creationId xmlns:p14="http://schemas.microsoft.com/office/powerpoint/2010/main" val="67173127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2352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B2E12795-2A5B-4F07-9B4B-A4C629B04504}" type="datetimeFigureOut">
              <a:rPr lang="pt-BR">
                <a:solidFill>
                  <a:srgbClr val="575F6D"/>
                </a:solidFill>
              </a:rPr>
              <a:pPr>
                <a:defRPr/>
              </a:pPr>
              <a:t>20/04/2020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6B8B5500-E833-44D4-B95B-A1CAFCABCFE6}" type="slidenum">
              <a:rPr lang="pt-BR"/>
              <a:pPr/>
              <a:t>‹nº›</a:t>
            </a:fld>
            <a:endParaRPr lang="pt-BR"/>
          </a:p>
        </p:txBody>
      </p:sp>
    </p:spTree>
    <p:extLst>
      <p:ext uri="{BB962C8B-B14F-4D97-AF65-F5344CB8AC3E}">
        <p14:creationId xmlns:p14="http://schemas.microsoft.com/office/powerpoint/2010/main" val="232986035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Conector reto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Conector reto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Conector reto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Conector reto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Conector reto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tângulo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Elipse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0" name="Elipse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1" name="Elipse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Título 7"/>
          <p:cNvSpPr>
            <a:spLocks noGrp="1"/>
          </p:cNvSpPr>
          <p:nvPr>
            <p:ph type="ctrTitle"/>
          </p:nvPr>
        </p:nvSpPr>
        <p:spPr>
          <a:xfrm>
            <a:off x="3048000" y="3124200"/>
            <a:ext cx="8229600" cy="1894362"/>
          </a:xfrm>
        </p:spPr>
        <p:txBody>
          <a:bodyPr/>
          <a:lstStyle>
            <a:lvl1pPr>
              <a:defRPr b="1"/>
            </a:lvl1pPr>
          </a:lstStyle>
          <a:p>
            <a:r>
              <a:rPr lang="pt-BR" smtClean="0"/>
              <a:t>Clique para editar o estilo do título mestre</a:t>
            </a:r>
            <a:endParaRPr lang="en-US"/>
          </a:p>
        </p:txBody>
      </p:sp>
      <p:sp>
        <p:nvSpPr>
          <p:cNvPr id="9" name="Subtítu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22" name="Espaço Reservado para Data 27"/>
          <p:cNvSpPr>
            <a:spLocks noGrp="1"/>
          </p:cNvSpPr>
          <p:nvPr>
            <p:ph type="dt" sz="half" idx="10"/>
          </p:nvPr>
        </p:nvSpPr>
        <p:spPr bwMode="auto">
          <a:xfrm rot="5400000">
            <a:off x="10733617" y="1111250"/>
            <a:ext cx="2286000" cy="508000"/>
          </a:xfrm>
        </p:spPr>
        <p:txBody>
          <a:bodyPr/>
          <a:lstStyle>
            <a:lvl1pPr>
              <a:defRPr/>
            </a:lvl1pPr>
          </a:lstStyle>
          <a:p>
            <a:pPr>
              <a:defRPr/>
            </a:pPr>
            <a:fld id="{C40E5901-AB70-453C-B7DB-D5DF146DBA6B}" type="datetimeFigureOut">
              <a:rPr lang="pt-BR">
                <a:solidFill>
                  <a:srgbClr val="575F6D"/>
                </a:solidFill>
              </a:rPr>
              <a:pPr>
                <a:defRPr/>
              </a:pPr>
              <a:t>20/04/2020</a:t>
            </a:fld>
            <a:endParaRPr lang="pt-BR" dirty="0">
              <a:solidFill>
                <a:srgbClr val="575F6D"/>
              </a:solidFill>
            </a:endParaRPr>
          </a:p>
        </p:txBody>
      </p:sp>
      <p:sp>
        <p:nvSpPr>
          <p:cNvPr id="23" name="Espaço Reservado para Rodapé 16"/>
          <p:cNvSpPr>
            <a:spLocks noGrp="1"/>
          </p:cNvSpPr>
          <p:nvPr>
            <p:ph type="ftr" sz="quarter" idx="11"/>
          </p:nvPr>
        </p:nvSpPr>
        <p:spPr bwMode="auto">
          <a:xfrm rot="5400000">
            <a:off x="10045701" y="4117447"/>
            <a:ext cx="3657600" cy="512233"/>
          </a:xfrm>
        </p:spPr>
        <p:txBody>
          <a:bodyPr/>
          <a:lstStyle>
            <a:lvl1pPr>
              <a:defRPr/>
            </a:lvl1pPr>
          </a:lstStyle>
          <a:p>
            <a:pPr>
              <a:defRPr/>
            </a:pPr>
            <a:endParaRPr lang="pt-BR">
              <a:solidFill>
                <a:srgbClr val="575F6D"/>
              </a:solidFill>
            </a:endParaRPr>
          </a:p>
        </p:txBody>
      </p:sp>
      <p:sp>
        <p:nvSpPr>
          <p:cNvPr id="24" name="Espaço Reservado para Número de Slide 28"/>
          <p:cNvSpPr>
            <a:spLocks noGrp="1"/>
          </p:cNvSpPr>
          <p:nvPr>
            <p:ph type="sldNum" sz="quarter" idx="12"/>
          </p:nvPr>
        </p:nvSpPr>
        <p:spPr bwMode="auto">
          <a:xfrm>
            <a:off x="1767417" y="4929189"/>
            <a:ext cx="812800" cy="517525"/>
          </a:xfrm>
        </p:spPr>
        <p:txBody>
          <a:bodyPr/>
          <a:lstStyle>
            <a:lvl1pPr>
              <a:defRPr/>
            </a:lvl1pPr>
          </a:lstStyle>
          <a:p>
            <a:fld id="{031BE37C-4048-4F3A-BFDF-48F7587DEB1B}" type="slidenum">
              <a:rPr lang="pt-BR"/>
              <a:pPr/>
              <a:t>‹nº›</a:t>
            </a:fld>
            <a:endParaRPr lang="pt-BR"/>
          </a:p>
        </p:txBody>
      </p:sp>
    </p:spTree>
    <p:extLst>
      <p:ext uri="{BB962C8B-B14F-4D97-AF65-F5344CB8AC3E}">
        <p14:creationId xmlns:p14="http://schemas.microsoft.com/office/powerpoint/2010/main" val="563309072"/>
      </p:ext>
    </p:extLst>
  </p:cSld>
  <p:clrMapOvr>
    <a:overrideClrMapping bg1="lt1" tx1="dk1" bg2="lt2" tx2="dk2" accent1="accent1" accent2="accent2" accent3="accent3" accent4="accent4" accent5="accent5" accent6="accent6" hlink="hlink" folHlink="folHlink"/>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8" name="Espaço Reservado para Conteúdo 7"/>
          <p:cNvSpPr>
            <a:spLocks noGrp="1"/>
          </p:cNvSpPr>
          <p:nvPr>
            <p:ph sz="quarter" idx="1"/>
          </p:nvPr>
        </p:nvSpPr>
        <p:spPr>
          <a:xfrm>
            <a:off x="609600" y="1600200"/>
            <a:ext cx="9956800" cy="487375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6"/>
          <p:cNvSpPr>
            <a:spLocks noGrp="1"/>
          </p:cNvSpPr>
          <p:nvPr>
            <p:ph type="dt" sz="half" idx="10"/>
          </p:nvPr>
        </p:nvSpPr>
        <p:spPr/>
        <p:txBody>
          <a:bodyPr rtlCol="0"/>
          <a:lstStyle>
            <a:lvl1pPr>
              <a:defRPr/>
            </a:lvl1pPr>
          </a:lstStyle>
          <a:p>
            <a:pPr>
              <a:defRPr/>
            </a:pPr>
            <a:fld id="{4BE99720-6FFD-44A3-BE09-ED9BA344E21B}" type="datetimeFigureOut">
              <a:rPr lang="pt-BR">
                <a:solidFill>
                  <a:srgbClr val="575F6D"/>
                </a:solidFill>
              </a:rPr>
              <a:pPr>
                <a:defRPr/>
              </a:pPr>
              <a:t>20/04/2020</a:t>
            </a:fld>
            <a:endParaRPr lang="pt-BR" dirty="0">
              <a:solidFill>
                <a:srgbClr val="575F6D"/>
              </a:solidFill>
            </a:endParaRPr>
          </a:p>
        </p:txBody>
      </p:sp>
      <p:sp>
        <p:nvSpPr>
          <p:cNvPr id="5" name="Espaço Reservado para Número de Slide 8"/>
          <p:cNvSpPr>
            <a:spLocks noGrp="1"/>
          </p:cNvSpPr>
          <p:nvPr>
            <p:ph type="sldNum" sz="quarter" idx="11"/>
          </p:nvPr>
        </p:nvSpPr>
        <p:spPr/>
        <p:txBody>
          <a:bodyPr/>
          <a:lstStyle>
            <a:lvl1pPr>
              <a:defRPr/>
            </a:lvl1pPr>
          </a:lstStyle>
          <a:p>
            <a:fld id="{2DC60664-B1D1-48D6-832D-8AAF88A0C361}" type="slidenum">
              <a:rPr lang="pt-BR"/>
              <a:pPr/>
              <a:t>‹nº›</a:t>
            </a:fld>
            <a:endParaRPr lang="pt-BR"/>
          </a:p>
        </p:txBody>
      </p:sp>
      <p:sp>
        <p:nvSpPr>
          <p:cNvPr id="6" name="Espaço Reservado para Rodapé 9"/>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9817331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Conector reto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Conector reto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Conector reto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Conector reto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Conector reto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tângulo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Elipse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Elipse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Elipse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Conector reto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ítulo 1"/>
          <p:cNvSpPr>
            <a:spLocks noGrp="1"/>
          </p:cNvSpPr>
          <p:nvPr>
            <p:ph type="title"/>
          </p:nvPr>
        </p:nvSpPr>
        <p:spPr>
          <a:xfrm>
            <a:off x="3048000" y="2895600"/>
            <a:ext cx="8229600" cy="2053590"/>
          </a:xfrm>
        </p:spPr>
        <p:txBody>
          <a:bodyPr/>
          <a:lstStyle>
            <a:lvl1pPr algn="l">
              <a:buNone/>
              <a:defRPr sz="3000" b="1" cap="small" baseline="0"/>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20" name="Espaço Reservado para Data 3"/>
          <p:cNvSpPr>
            <a:spLocks noGrp="1"/>
          </p:cNvSpPr>
          <p:nvPr>
            <p:ph type="dt" sz="half" idx="10"/>
          </p:nvPr>
        </p:nvSpPr>
        <p:spPr bwMode="auto">
          <a:xfrm rot="5400000">
            <a:off x="10731500" y="1106488"/>
            <a:ext cx="2286000" cy="508000"/>
          </a:xfrm>
        </p:spPr>
        <p:txBody>
          <a:bodyPr/>
          <a:lstStyle>
            <a:lvl1pPr>
              <a:defRPr/>
            </a:lvl1pPr>
          </a:lstStyle>
          <a:p>
            <a:pPr>
              <a:defRPr/>
            </a:pPr>
            <a:fld id="{2E537FFB-C8DB-4838-9196-C08B6F8552D8}" type="datetimeFigureOut">
              <a:rPr lang="pt-BR">
                <a:solidFill>
                  <a:srgbClr val="FFF39D"/>
                </a:solidFill>
              </a:rPr>
              <a:pPr>
                <a:defRPr/>
              </a:pPr>
              <a:t>20/04/2020</a:t>
            </a:fld>
            <a:endParaRPr lang="pt-BR" dirty="0">
              <a:solidFill>
                <a:srgbClr val="FFF39D"/>
              </a:solidFill>
            </a:endParaRPr>
          </a:p>
        </p:txBody>
      </p:sp>
      <p:sp>
        <p:nvSpPr>
          <p:cNvPr id="21" name="Espaço Reservado para Rodapé 4"/>
          <p:cNvSpPr>
            <a:spLocks noGrp="1"/>
          </p:cNvSpPr>
          <p:nvPr>
            <p:ph type="ftr" sz="quarter" idx="11"/>
          </p:nvPr>
        </p:nvSpPr>
        <p:spPr bwMode="auto">
          <a:xfrm rot="5400000">
            <a:off x="10045701" y="4114272"/>
            <a:ext cx="3657600" cy="512233"/>
          </a:xfrm>
        </p:spPr>
        <p:txBody>
          <a:bodyPr/>
          <a:lstStyle>
            <a:lvl1pPr>
              <a:defRPr/>
            </a:lvl1pPr>
          </a:lstStyle>
          <a:p>
            <a:pPr>
              <a:defRPr/>
            </a:pPr>
            <a:endParaRPr lang="pt-BR">
              <a:solidFill>
                <a:srgbClr val="FFF39D"/>
              </a:solidFill>
            </a:endParaRPr>
          </a:p>
        </p:txBody>
      </p:sp>
      <p:sp>
        <p:nvSpPr>
          <p:cNvPr id="22" name="Espaço Reservado para Número de Slide 5"/>
          <p:cNvSpPr>
            <a:spLocks noGrp="1"/>
          </p:cNvSpPr>
          <p:nvPr>
            <p:ph type="sldNum" sz="quarter" idx="12"/>
          </p:nvPr>
        </p:nvSpPr>
        <p:spPr bwMode="auto">
          <a:xfrm>
            <a:off x="1786467" y="4929189"/>
            <a:ext cx="812800" cy="517525"/>
          </a:xfrm>
        </p:spPr>
        <p:txBody>
          <a:bodyPr/>
          <a:lstStyle>
            <a:lvl1pPr>
              <a:defRPr/>
            </a:lvl1pPr>
          </a:lstStyle>
          <a:p>
            <a:fld id="{C0ED6591-FC02-4985-8B63-605F20F79CFE}" type="slidenum">
              <a:rPr lang="pt-BR"/>
              <a:pPr/>
              <a:t>‹nº›</a:t>
            </a:fld>
            <a:endParaRPr lang="pt-BR"/>
          </a:p>
        </p:txBody>
      </p:sp>
    </p:spTree>
    <p:extLst>
      <p:ext uri="{BB962C8B-B14F-4D97-AF65-F5344CB8AC3E}">
        <p14:creationId xmlns:p14="http://schemas.microsoft.com/office/powerpoint/2010/main" val="615426523"/>
      </p:ext>
    </p:extLst>
  </p:cSld>
  <p:clrMapOvr>
    <a:overrideClrMapping bg1="dk1" tx1="lt1" bg2="dk2" tx2="lt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9" name="Espaço Reservado para Conteúdo 8"/>
          <p:cNvSpPr>
            <a:spLocks noGrp="1"/>
          </p:cNvSpPr>
          <p:nvPr>
            <p:ph sz="quarter" idx="1"/>
          </p:nvPr>
        </p:nvSpPr>
        <p:spPr>
          <a:xfrm>
            <a:off x="609600"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Espaço Reservado para Conteúdo 10"/>
          <p:cNvSpPr>
            <a:spLocks noGrp="1"/>
          </p:cNvSpPr>
          <p:nvPr>
            <p:ph sz="quarter" idx="2"/>
          </p:nvPr>
        </p:nvSpPr>
        <p:spPr>
          <a:xfrm>
            <a:off x="5693664"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5E260B19-B4B1-453D-A32E-E07CB329027D}" type="datetimeFigureOut">
              <a:rPr lang="pt-BR">
                <a:solidFill>
                  <a:srgbClr val="575F6D"/>
                </a:solidFill>
              </a:rPr>
              <a:pPr>
                <a:defRPr/>
              </a:pPr>
              <a:t>20/04/2020</a:t>
            </a:fld>
            <a:endParaRPr lang="pt-BR" dirty="0">
              <a:solidFill>
                <a:srgbClr val="575F6D"/>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7" name="Espaço Reservado para Número de Slide 22"/>
          <p:cNvSpPr>
            <a:spLocks noGrp="1"/>
          </p:cNvSpPr>
          <p:nvPr>
            <p:ph type="sldNum" sz="quarter" idx="12"/>
          </p:nvPr>
        </p:nvSpPr>
        <p:spPr/>
        <p:txBody>
          <a:bodyPr/>
          <a:lstStyle>
            <a:lvl1pPr>
              <a:defRPr/>
            </a:lvl1pPr>
          </a:lstStyle>
          <a:p>
            <a:fld id="{468CDBF1-9A30-4431-9C84-BC0E2BD7326B}" type="slidenum">
              <a:rPr lang="pt-BR"/>
              <a:pPr/>
              <a:t>‹nº›</a:t>
            </a:fld>
            <a:endParaRPr lang="pt-BR"/>
          </a:p>
        </p:txBody>
      </p:sp>
    </p:spTree>
    <p:extLst>
      <p:ext uri="{BB962C8B-B14F-4D97-AF65-F5344CB8AC3E}">
        <p14:creationId xmlns:p14="http://schemas.microsoft.com/office/powerpoint/2010/main" val="260165332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10058400" cy="1143000"/>
          </a:xfrm>
        </p:spPr>
        <p:txBody>
          <a:bodyPr/>
          <a:lstStyle>
            <a:lvl1pPr>
              <a:defRPr/>
            </a:lvl1pPr>
          </a:lstStyle>
          <a:p>
            <a:r>
              <a:rPr lang="pt-BR" smtClean="0"/>
              <a:t>Clique para editar o estilo do título mestre</a:t>
            </a:r>
            <a:endParaRPr lang="en-US"/>
          </a:p>
        </p:txBody>
      </p:sp>
      <p:sp>
        <p:nvSpPr>
          <p:cNvPr id="11" name="Espaço Reservado para Conteúdo 10"/>
          <p:cNvSpPr>
            <a:spLocks noGrp="1"/>
          </p:cNvSpPr>
          <p:nvPr>
            <p:ph sz="quarter" idx="2"/>
          </p:nvPr>
        </p:nvSpPr>
        <p:spPr>
          <a:xfrm>
            <a:off x="6096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3" name="Espaço Reservado para Conteúdo 12"/>
          <p:cNvSpPr>
            <a:spLocks noGrp="1"/>
          </p:cNvSpPr>
          <p:nvPr>
            <p:ph sz="quarter" idx="4"/>
          </p:nvPr>
        </p:nvSpPr>
        <p:spPr>
          <a:xfrm>
            <a:off x="58293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Tex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14" name="Espaço Reservado para Tex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7" name="Espaço Reservado para Data 13"/>
          <p:cNvSpPr>
            <a:spLocks noGrp="1"/>
          </p:cNvSpPr>
          <p:nvPr>
            <p:ph type="dt" sz="half" idx="10"/>
          </p:nvPr>
        </p:nvSpPr>
        <p:spPr/>
        <p:txBody>
          <a:bodyPr/>
          <a:lstStyle>
            <a:lvl1pPr>
              <a:defRPr/>
            </a:lvl1pPr>
          </a:lstStyle>
          <a:p>
            <a:pPr>
              <a:defRPr/>
            </a:pPr>
            <a:fld id="{A2579C0A-639E-4BBA-ABA0-B6E6D2986592}" type="datetimeFigureOut">
              <a:rPr lang="pt-BR">
                <a:solidFill>
                  <a:srgbClr val="575F6D"/>
                </a:solidFill>
              </a:rPr>
              <a:pPr>
                <a:defRPr/>
              </a:pPr>
              <a:t>20/04/2020</a:t>
            </a:fld>
            <a:endParaRPr lang="pt-BR" dirty="0">
              <a:solidFill>
                <a:srgbClr val="575F6D"/>
              </a:solidFill>
            </a:endParaRPr>
          </a:p>
        </p:txBody>
      </p:sp>
      <p:sp>
        <p:nvSpPr>
          <p:cNvPr id="8"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9" name="Espaço Reservado para Número de Slide 22"/>
          <p:cNvSpPr>
            <a:spLocks noGrp="1"/>
          </p:cNvSpPr>
          <p:nvPr>
            <p:ph type="sldNum" sz="quarter" idx="12"/>
          </p:nvPr>
        </p:nvSpPr>
        <p:spPr/>
        <p:txBody>
          <a:bodyPr/>
          <a:lstStyle>
            <a:lvl1pPr>
              <a:defRPr/>
            </a:lvl1pPr>
          </a:lstStyle>
          <a:p>
            <a:fld id="{5B148D86-3115-4A02-B538-FF215A9DC8DF}" type="slidenum">
              <a:rPr lang="pt-BR"/>
              <a:pPr/>
              <a:t>‹nº›</a:t>
            </a:fld>
            <a:endParaRPr lang="pt-BR"/>
          </a:p>
        </p:txBody>
      </p:sp>
    </p:spTree>
    <p:extLst>
      <p:ext uri="{BB962C8B-B14F-4D97-AF65-F5344CB8AC3E}">
        <p14:creationId xmlns:p14="http://schemas.microsoft.com/office/powerpoint/2010/main" val="251158275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5"/>
          <p:cNvSpPr>
            <a:spLocks noGrp="1"/>
          </p:cNvSpPr>
          <p:nvPr>
            <p:ph type="dt" sz="half" idx="10"/>
          </p:nvPr>
        </p:nvSpPr>
        <p:spPr/>
        <p:txBody>
          <a:bodyPr rtlCol="0"/>
          <a:lstStyle>
            <a:lvl1pPr>
              <a:defRPr/>
            </a:lvl1pPr>
          </a:lstStyle>
          <a:p>
            <a:pPr>
              <a:defRPr/>
            </a:pPr>
            <a:fld id="{EBB57CED-CABC-45DB-9941-3DE86D11D112}" type="datetimeFigureOut">
              <a:rPr lang="pt-BR">
                <a:solidFill>
                  <a:srgbClr val="575F6D"/>
                </a:solidFill>
              </a:rPr>
              <a:pPr>
                <a:defRPr/>
              </a:pPr>
              <a:t>20/04/2020</a:t>
            </a:fld>
            <a:endParaRPr lang="pt-BR" dirty="0">
              <a:solidFill>
                <a:srgbClr val="575F6D"/>
              </a:solidFill>
            </a:endParaRPr>
          </a:p>
        </p:txBody>
      </p:sp>
      <p:sp>
        <p:nvSpPr>
          <p:cNvPr id="4" name="Espaço Reservado para Número de Slide 6"/>
          <p:cNvSpPr>
            <a:spLocks noGrp="1"/>
          </p:cNvSpPr>
          <p:nvPr>
            <p:ph type="sldNum" sz="quarter" idx="11"/>
          </p:nvPr>
        </p:nvSpPr>
        <p:spPr/>
        <p:txBody>
          <a:bodyPr/>
          <a:lstStyle>
            <a:lvl1pPr>
              <a:defRPr/>
            </a:lvl1pPr>
          </a:lstStyle>
          <a:p>
            <a:fld id="{A3E76E63-07FF-46A6-8B3D-1F7D042ABF6C}" type="slidenum">
              <a:rPr lang="pt-BR"/>
              <a:pPr/>
              <a:t>‹nº›</a:t>
            </a:fld>
            <a:endParaRPr lang="pt-BR"/>
          </a:p>
        </p:txBody>
      </p:sp>
      <p:sp>
        <p:nvSpPr>
          <p:cNvPr id="5" name="Espaço Reservado para Rodapé 7"/>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81799943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29A661D8-07B5-4C83-8617-20648A02E459}" type="datetimeFigureOut">
              <a:rPr lang="pt-BR">
                <a:solidFill>
                  <a:srgbClr val="575F6D"/>
                </a:solidFill>
              </a:rPr>
              <a:pPr>
                <a:defRPr/>
              </a:pPr>
              <a:t>20/04/2020</a:t>
            </a:fld>
            <a:endParaRPr lang="pt-BR" dirty="0">
              <a:solidFill>
                <a:srgbClr val="575F6D"/>
              </a:solidFill>
            </a:endParaRPr>
          </a:p>
        </p:txBody>
      </p:sp>
      <p:sp>
        <p:nvSpPr>
          <p:cNvPr id="3"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4" name="Espaço Reservado para Número de Slide 22"/>
          <p:cNvSpPr>
            <a:spLocks noGrp="1"/>
          </p:cNvSpPr>
          <p:nvPr>
            <p:ph type="sldNum" sz="quarter" idx="12"/>
          </p:nvPr>
        </p:nvSpPr>
        <p:spPr/>
        <p:txBody>
          <a:bodyPr/>
          <a:lstStyle>
            <a:lvl1pPr>
              <a:defRPr/>
            </a:lvl1pPr>
          </a:lstStyle>
          <a:p>
            <a:fld id="{603A179D-BC35-41CE-BD3C-9B7AB58A9697}" type="slidenum">
              <a:rPr lang="pt-BR"/>
              <a:pPr/>
              <a:t>‹nº›</a:t>
            </a:fld>
            <a:endParaRPr lang="pt-BR"/>
          </a:p>
        </p:txBody>
      </p:sp>
    </p:spTree>
    <p:extLst>
      <p:ext uri="{BB962C8B-B14F-4D97-AF65-F5344CB8AC3E}">
        <p14:creationId xmlns:p14="http://schemas.microsoft.com/office/powerpoint/2010/main" val="144985057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6" name="Conector reto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7" name="Conector reto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8" name="Conector reto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tângulo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Elipse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 name="Título 1"/>
          <p:cNvSpPr>
            <a:spLocks noGrp="1"/>
          </p:cNvSpPr>
          <p:nvPr>
            <p:ph type="title"/>
          </p:nvPr>
        </p:nvSpPr>
        <p:spPr>
          <a:xfrm rot="5400000">
            <a:off x="5547360" y="3124200"/>
            <a:ext cx="6309360" cy="609600"/>
          </a:xfrm>
        </p:spPr>
        <p:txBody>
          <a:bodyPr/>
          <a:lstStyle>
            <a:lvl1pPr algn="l">
              <a:buNone/>
              <a:defRPr sz="2000" b="1" cap="small" baseline="0"/>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18" name="Espaço Reservado para Conteúdo 17"/>
          <p:cNvSpPr>
            <a:spLocks noGrp="1"/>
          </p:cNvSpPr>
          <p:nvPr>
            <p:ph sz="quarter" idx="1"/>
          </p:nvPr>
        </p:nvSpPr>
        <p:spPr>
          <a:xfrm>
            <a:off x="406400" y="274320"/>
            <a:ext cx="7518400" cy="632764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Data 20"/>
          <p:cNvSpPr>
            <a:spLocks noGrp="1"/>
          </p:cNvSpPr>
          <p:nvPr>
            <p:ph type="dt" sz="half" idx="10"/>
          </p:nvPr>
        </p:nvSpPr>
        <p:spPr/>
        <p:txBody>
          <a:bodyPr rtlCol="0"/>
          <a:lstStyle>
            <a:lvl1pPr>
              <a:defRPr/>
            </a:lvl1pPr>
          </a:lstStyle>
          <a:p>
            <a:pPr>
              <a:defRPr/>
            </a:pPr>
            <a:fld id="{766BDB86-A935-4201-A197-E714AA5B0B1C}" type="datetimeFigureOut">
              <a:rPr lang="pt-BR">
                <a:solidFill>
                  <a:srgbClr val="575F6D"/>
                </a:solidFill>
              </a:rPr>
              <a:pPr>
                <a:defRPr/>
              </a:pPr>
              <a:t>20/04/2020</a:t>
            </a:fld>
            <a:endParaRPr lang="pt-BR" dirty="0">
              <a:solidFill>
                <a:srgbClr val="575F6D"/>
              </a:solidFill>
            </a:endParaRPr>
          </a:p>
        </p:txBody>
      </p:sp>
      <p:sp>
        <p:nvSpPr>
          <p:cNvPr id="13" name="Espaço Reservado para Número de Slide 21"/>
          <p:cNvSpPr>
            <a:spLocks noGrp="1"/>
          </p:cNvSpPr>
          <p:nvPr>
            <p:ph type="sldNum" sz="quarter" idx="11"/>
          </p:nvPr>
        </p:nvSpPr>
        <p:spPr/>
        <p:txBody>
          <a:bodyPr/>
          <a:lstStyle>
            <a:lvl1pPr>
              <a:defRPr/>
            </a:lvl1pPr>
          </a:lstStyle>
          <a:p>
            <a:fld id="{4E0B34E6-F219-42D1-B197-D03D7E859432}" type="slidenum">
              <a:rPr lang="pt-BR"/>
              <a:pPr/>
              <a:t>‹nº›</a:t>
            </a:fld>
            <a:endParaRPr lang="pt-BR"/>
          </a:p>
        </p:txBody>
      </p:sp>
      <p:sp>
        <p:nvSpPr>
          <p:cNvPr id="14" name="Espaço Reservado para Rodapé 22"/>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4263761669"/>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6166"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407580453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Elipse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Conector reto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tângulo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Conector reto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Conector reto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1" name="Conector reto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 name="Título 1"/>
          <p:cNvSpPr>
            <a:spLocks noGrp="1"/>
          </p:cNvSpPr>
          <p:nvPr>
            <p:ph type="title"/>
          </p:nvPr>
        </p:nvSpPr>
        <p:spPr>
          <a:xfrm rot="5400000">
            <a:off x="5518404" y="3124200"/>
            <a:ext cx="6309360" cy="609600"/>
          </a:xfrm>
        </p:spPr>
        <p:txBody>
          <a:bodyPr/>
          <a:lstStyle>
            <a:lvl1pPr algn="l">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12" name="Espaço Reservado para Data 16"/>
          <p:cNvSpPr>
            <a:spLocks noGrp="1"/>
          </p:cNvSpPr>
          <p:nvPr>
            <p:ph type="dt" sz="half" idx="10"/>
          </p:nvPr>
        </p:nvSpPr>
        <p:spPr/>
        <p:txBody>
          <a:bodyPr rtlCol="0"/>
          <a:lstStyle>
            <a:lvl1pPr>
              <a:defRPr/>
            </a:lvl1pPr>
          </a:lstStyle>
          <a:p>
            <a:pPr>
              <a:defRPr/>
            </a:pPr>
            <a:fld id="{E5D312DE-5EB3-45A1-A52E-9AB14C3B5038}" type="datetimeFigureOut">
              <a:rPr lang="pt-BR">
                <a:solidFill>
                  <a:srgbClr val="575F6D"/>
                </a:solidFill>
              </a:rPr>
              <a:pPr>
                <a:defRPr/>
              </a:pPr>
              <a:t>20/04/2020</a:t>
            </a:fld>
            <a:endParaRPr lang="pt-BR" dirty="0">
              <a:solidFill>
                <a:srgbClr val="575F6D"/>
              </a:solidFill>
            </a:endParaRPr>
          </a:p>
        </p:txBody>
      </p:sp>
      <p:sp>
        <p:nvSpPr>
          <p:cNvPr id="13" name="Espaço Reservado para Número de Slide 17"/>
          <p:cNvSpPr>
            <a:spLocks noGrp="1"/>
          </p:cNvSpPr>
          <p:nvPr>
            <p:ph type="sldNum" sz="quarter" idx="11"/>
          </p:nvPr>
        </p:nvSpPr>
        <p:spPr/>
        <p:txBody>
          <a:bodyPr/>
          <a:lstStyle>
            <a:lvl1pPr>
              <a:defRPr/>
            </a:lvl1pPr>
          </a:lstStyle>
          <a:p>
            <a:fld id="{F0DAB5B4-3BC0-4972-829C-598807DC473E}" type="slidenum">
              <a:rPr lang="pt-BR"/>
              <a:pPr/>
              <a:t>‹nº›</a:t>
            </a:fld>
            <a:endParaRPr lang="pt-BR"/>
          </a:p>
        </p:txBody>
      </p:sp>
      <p:sp>
        <p:nvSpPr>
          <p:cNvPr id="14" name="Espaço Reservado para Rodapé 20"/>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96822860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93C72A46-93DB-441A-AC9F-B126B6930A52}" type="datetimeFigureOut">
              <a:rPr lang="pt-BR">
                <a:solidFill>
                  <a:srgbClr val="575F6D"/>
                </a:solidFill>
              </a:rPr>
              <a:pPr>
                <a:defRPr/>
              </a:pPr>
              <a:t>20/04/2020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9EAC4D60-0A17-4D6C-BB62-CA99F7E5DCE2}" type="slidenum">
              <a:rPr lang="pt-BR"/>
              <a:pPr/>
              <a:t>‹nº›</a:t>
            </a:fld>
            <a:endParaRPr lang="pt-BR"/>
          </a:p>
        </p:txBody>
      </p:sp>
    </p:spTree>
    <p:extLst>
      <p:ext uri="{BB962C8B-B14F-4D97-AF65-F5344CB8AC3E}">
        <p14:creationId xmlns:p14="http://schemas.microsoft.com/office/powerpoint/2010/main" val="87142003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2352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B2E12795-2A5B-4F07-9B4B-A4C629B04504}" type="datetimeFigureOut">
              <a:rPr lang="pt-BR">
                <a:solidFill>
                  <a:srgbClr val="575F6D"/>
                </a:solidFill>
              </a:rPr>
              <a:pPr>
                <a:defRPr/>
              </a:pPr>
              <a:t>20/04/2020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6B8B5500-E833-44D4-B95B-A1CAFCABCFE6}" type="slidenum">
              <a:rPr lang="pt-BR"/>
              <a:pPr/>
              <a:t>‹nº›</a:t>
            </a:fld>
            <a:endParaRPr lang="pt-BR"/>
          </a:p>
        </p:txBody>
      </p:sp>
    </p:spTree>
    <p:extLst>
      <p:ext uri="{BB962C8B-B14F-4D97-AF65-F5344CB8AC3E}">
        <p14:creationId xmlns:p14="http://schemas.microsoft.com/office/powerpoint/2010/main" val="261538080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Conector reto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Conector reto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Conector reto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Conector reto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Conector reto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tângulo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Elipse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0" name="Elipse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1" name="Elipse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Título 7"/>
          <p:cNvSpPr>
            <a:spLocks noGrp="1"/>
          </p:cNvSpPr>
          <p:nvPr>
            <p:ph type="ctrTitle"/>
          </p:nvPr>
        </p:nvSpPr>
        <p:spPr>
          <a:xfrm>
            <a:off x="3048000" y="3124200"/>
            <a:ext cx="8229600" cy="1894362"/>
          </a:xfrm>
        </p:spPr>
        <p:txBody>
          <a:bodyPr/>
          <a:lstStyle>
            <a:lvl1pPr>
              <a:defRPr b="1"/>
            </a:lvl1pPr>
          </a:lstStyle>
          <a:p>
            <a:r>
              <a:rPr lang="pt-BR" smtClean="0"/>
              <a:t>Clique para editar o estilo do título mestre</a:t>
            </a:r>
            <a:endParaRPr lang="en-US"/>
          </a:p>
        </p:txBody>
      </p:sp>
      <p:sp>
        <p:nvSpPr>
          <p:cNvPr id="9" name="Subtítu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22" name="Espaço Reservado para Data 27"/>
          <p:cNvSpPr>
            <a:spLocks noGrp="1"/>
          </p:cNvSpPr>
          <p:nvPr>
            <p:ph type="dt" sz="half" idx="10"/>
          </p:nvPr>
        </p:nvSpPr>
        <p:spPr bwMode="auto">
          <a:xfrm rot="5400000">
            <a:off x="10733617" y="1111250"/>
            <a:ext cx="2286000" cy="508000"/>
          </a:xfrm>
        </p:spPr>
        <p:txBody>
          <a:bodyPr/>
          <a:lstStyle>
            <a:lvl1pPr>
              <a:defRPr/>
            </a:lvl1pPr>
          </a:lstStyle>
          <a:p>
            <a:pPr>
              <a:defRPr/>
            </a:pPr>
            <a:fld id="{C40E5901-AB70-453C-B7DB-D5DF146DBA6B}" type="datetimeFigureOut">
              <a:rPr lang="pt-BR">
                <a:solidFill>
                  <a:srgbClr val="575F6D"/>
                </a:solidFill>
              </a:rPr>
              <a:pPr>
                <a:defRPr/>
              </a:pPr>
              <a:t>20/04/2020</a:t>
            </a:fld>
            <a:endParaRPr lang="pt-BR" dirty="0">
              <a:solidFill>
                <a:srgbClr val="575F6D"/>
              </a:solidFill>
            </a:endParaRPr>
          </a:p>
        </p:txBody>
      </p:sp>
      <p:sp>
        <p:nvSpPr>
          <p:cNvPr id="23" name="Espaço Reservado para Rodapé 16"/>
          <p:cNvSpPr>
            <a:spLocks noGrp="1"/>
          </p:cNvSpPr>
          <p:nvPr>
            <p:ph type="ftr" sz="quarter" idx="11"/>
          </p:nvPr>
        </p:nvSpPr>
        <p:spPr bwMode="auto">
          <a:xfrm rot="5400000">
            <a:off x="10045701" y="4117447"/>
            <a:ext cx="3657600" cy="512233"/>
          </a:xfrm>
        </p:spPr>
        <p:txBody>
          <a:bodyPr/>
          <a:lstStyle>
            <a:lvl1pPr>
              <a:defRPr/>
            </a:lvl1pPr>
          </a:lstStyle>
          <a:p>
            <a:pPr>
              <a:defRPr/>
            </a:pPr>
            <a:endParaRPr lang="pt-BR">
              <a:solidFill>
                <a:srgbClr val="575F6D"/>
              </a:solidFill>
            </a:endParaRPr>
          </a:p>
        </p:txBody>
      </p:sp>
      <p:sp>
        <p:nvSpPr>
          <p:cNvPr id="24" name="Espaço Reservado para Número de Slide 28"/>
          <p:cNvSpPr>
            <a:spLocks noGrp="1"/>
          </p:cNvSpPr>
          <p:nvPr>
            <p:ph type="sldNum" sz="quarter" idx="12"/>
          </p:nvPr>
        </p:nvSpPr>
        <p:spPr bwMode="auto">
          <a:xfrm>
            <a:off x="1767417" y="4929189"/>
            <a:ext cx="812800" cy="517525"/>
          </a:xfrm>
        </p:spPr>
        <p:txBody>
          <a:bodyPr/>
          <a:lstStyle>
            <a:lvl1pPr>
              <a:defRPr/>
            </a:lvl1pPr>
          </a:lstStyle>
          <a:p>
            <a:fld id="{031BE37C-4048-4F3A-BFDF-48F7587DEB1B}" type="slidenum">
              <a:rPr lang="pt-BR"/>
              <a:pPr/>
              <a:t>‹nº›</a:t>
            </a:fld>
            <a:endParaRPr lang="pt-BR"/>
          </a:p>
        </p:txBody>
      </p:sp>
    </p:spTree>
    <p:extLst>
      <p:ext uri="{BB962C8B-B14F-4D97-AF65-F5344CB8AC3E}">
        <p14:creationId xmlns:p14="http://schemas.microsoft.com/office/powerpoint/2010/main" val="395873354"/>
      </p:ext>
    </p:extLst>
  </p:cSld>
  <p:clrMapOvr>
    <a:overrideClrMapping bg1="lt1" tx1="dk1" bg2="lt2" tx2="dk2" accent1="accent1" accent2="accent2" accent3="accent3" accent4="accent4" accent5="accent5" accent6="accent6" hlink="hlink" folHlink="folHlink"/>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8" name="Espaço Reservado para Conteúdo 7"/>
          <p:cNvSpPr>
            <a:spLocks noGrp="1"/>
          </p:cNvSpPr>
          <p:nvPr>
            <p:ph sz="quarter" idx="1"/>
          </p:nvPr>
        </p:nvSpPr>
        <p:spPr>
          <a:xfrm>
            <a:off x="609600" y="1600200"/>
            <a:ext cx="9956800" cy="487375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6"/>
          <p:cNvSpPr>
            <a:spLocks noGrp="1"/>
          </p:cNvSpPr>
          <p:nvPr>
            <p:ph type="dt" sz="half" idx="10"/>
          </p:nvPr>
        </p:nvSpPr>
        <p:spPr/>
        <p:txBody>
          <a:bodyPr rtlCol="0"/>
          <a:lstStyle>
            <a:lvl1pPr>
              <a:defRPr/>
            </a:lvl1pPr>
          </a:lstStyle>
          <a:p>
            <a:pPr>
              <a:defRPr/>
            </a:pPr>
            <a:fld id="{4BE99720-6FFD-44A3-BE09-ED9BA344E21B}" type="datetimeFigureOut">
              <a:rPr lang="pt-BR">
                <a:solidFill>
                  <a:srgbClr val="575F6D"/>
                </a:solidFill>
              </a:rPr>
              <a:pPr>
                <a:defRPr/>
              </a:pPr>
              <a:t>20/04/2020</a:t>
            </a:fld>
            <a:endParaRPr lang="pt-BR" dirty="0">
              <a:solidFill>
                <a:srgbClr val="575F6D"/>
              </a:solidFill>
            </a:endParaRPr>
          </a:p>
        </p:txBody>
      </p:sp>
      <p:sp>
        <p:nvSpPr>
          <p:cNvPr id="5" name="Espaço Reservado para Número de Slide 8"/>
          <p:cNvSpPr>
            <a:spLocks noGrp="1"/>
          </p:cNvSpPr>
          <p:nvPr>
            <p:ph type="sldNum" sz="quarter" idx="11"/>
          </p:nvPr>
        </p:nvSpPr>
        <p:spPr/>
        <p:txBody>
          <a:bodyPr/>
          <a:lstStyle>
            <a:lvl1pPr>
              <a:defRPr/>
            </a:lvl1pPr>
          </a:lstStyle>
          <a:p>
            <a:fld id="{2DC60664-B1D1-48D6-832D-8AAF88A0C361}" type="slidenum">
              <a:rPr lang="pt-BR"/>
              <a:pPr/>
              <a:t>‹nº›</a:t>
            </a:fld>
            <a:endParaRPr lang="pt-BR"/>
          </a:p>
        </p:txBody>
      </p:sp>
      <p:sp>
        <p:nvSpPr>
          <p:cNvPr id="6" name="Espaço Reservado para Rodapé 9"/>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125897012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Conector reto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Conector reto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Conector reto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Conector reto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Conector reto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tângulo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Elipse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Elipse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Elipse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Conector reto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ítulo 1"/>
          <p:cNvSpPr>
            <a:spLocks noGrp="1"/>
          </p:cNvSpPr>
          <p:nvPr>
            <p:ph type="title"/>
          </p:nvPr>
        </p:nvSpPr>
        <p:spPr>
          <a:xfrm>
            <a:off x="3048000" y="2895600"/>
            <a:ext cx="8229600" cy="2053590"/>
          </a:xfrm>
        </p:spPr>
        <p:txBody>
          <a:bodyPr/>
          <a:lstStyle>
            <a:lvl1pPr algn="l">
              <a:buNone/>
              <a:defRPr sz="3000" b="1" cap="small" baseline="0"/>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20" name="Espaço Reservado para Data 3"/>
          <p:cNvSpPr>
            <a:spLocks noGrp="1"/>
          </p:cNvSpPr>
          <p:nvPr>
            <p:ph type="dt" sz="half" idx="10"/>
          </p:nvPr>
        </p:nvSpPr>
        <p:spPr bwMode="auto">
          <a:xfrm rot="5400000">
            <a:off x="10731500" y="1106488"/>
            <a:ext cx="2286000" cy="508000"/>
          </a:xfrm>
        </p:spPr>
        <p:txBody>
          <a:bodyPr/>
          <a:lstStyle>
            <a:lvl1pPr>
              <a:defRPr/>
            </a:lvl1pPr>
          </a:lstStyle>
          <a:p>
            <a:pPr>
              <a:defRPr/>
            </a:pPr>
            <a:fld id="{2E537FFB-C8DB-4838-9196-C08B6F8552D8}" type="datetimeFigureOut">
              <a:rPr lang="pt-BR">
                <a:solidFill>
                  <a:srgbClr val="FFF39D"/>
                </a:solidFill>
              </a:rPr>
              <a:pPr>
                <a:defRPr/>
              </a:pPr>
              <a:t>20/04/2020</a:t>
            </a:fld>
            <a:endParaRPr lang="pt-BR" dirty="0">
              <a:solidFill>
                <a:srgbClr val="FFF39D"/>
              </a:solidFill>
            </a:endParaRPr>
          </a:p>
        </p:txBody>
      </p:sp>
      <p:sp>
        <p:nvSpPr>
          <p:cNvPr id="21" name="Espaço Reservado para Rodapé 4"/>
          <p:cNvSpPr>
            <a:spLocks noGrp="1"/>
          </p:cNvSpPr>
          <p:nvPr>
            <p:ph type="ftr" sz="quarter" idx="11"/>
          </p:nvPr>
        </p:nvSpPr>
        <p:spPr bwMode="auto">
          <a:xfrm rot="5400000">
            <a:off x="10045701" y="4114272"/>
            <a:ext cx="3657600" cy="512233"/>
          </a:xfrm>
        </p:spPr>
        <p:txBody>
          <a:bodyPr/>
          <a:lstStyle>
            <a:lvl1pPr>
              <a:defRPr/>
            </a:lvl1pPr>
          </a:lstStyle>
          <a:p>
            <a:pPr>
              <a:defRPr/>
            </a:pPr>
            <a:endParaRPr lang="pt-BR">
              <a:solidFill>
                <a:srgbClr val="FFF39D"/>
              </a:solidFill>
            </a:endParaRPr>
          </a:p>
        </p:txBody>
      </p:sp>
      <p:sp>
        <p:nvSpPr>
          <p:cNvPr id="22" name="Espaço Reservado para Número de Slide 5"/>
          <p:cNvSpPr>
            <a:spLocks noGrp="1"/>
          </p:cNvSpPr>
          <p:nvPr>
            <p:ph type="sldNum" sz="quarter" idx="12"/>
          </p:nvPr>
        </p:nvSpPr>
        <p:spPr bwMode="auto">
          <a:xfrm>
            <a:off x="1786467" y="4929189"/>
            <a:ext cx="812800" cy="517525"/>
          </a:xfrm>
        </p:spPr>
        <p:txBody>
          <a:bodyPr/>
          <a:lstStyle>
            <a:lvl1pPr>
              <a:defRPr/>
            </a:lvl1pPr>
          </a:lstStyle>
          <a:p>
            <a:fld id="{C0ED6591-FC02-4985-8B63-605F20F79CFE}" type="slidenum">
              <a:rPr lang="pt-BR"/>
              <a:pPr/>
              <a:t>‹nº›</a:t>
            </a:fld>
            <a:endParaRPr lang="pt-BR"/>
          </a:p>
        </p:txBody>
      </p:sp>
    </p:spTree>
    <p:extLst>
      <p:ext uri="{BB962C8B-B14F-4D97-AF65-F5344CB8AC3E}">
        <p14:creationId xmlns:p14="http://schemas.microsoft.com/office/powerpoint/2010/main" val="973677034"/>
      </p:ext>
    </p:extLst>
  </p:cSld>
  <p:clrMapOvr>
    <a:overrideClrMapping bg1="dk1" tx1="lt1" bg2="dk2" tx2="lt2" accent1="accent1" accent2="accent2" accent3="accent3" accent4="accent4" accent5="accent5" accent6="accent6" hlink="hlink" folHlink="folHlink"/>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9" name="Espaço Reservado para Conteúdo 8"/>
          <p:cNvSpPr>
            <a:spLocks noGrp="1"/>
          </p:cNvSpPr>
          <p:nvPr>
            <p:ph sz="quarter" idx="1"/>
          </p:nvPr>
        </p:nvSpPr>
        <p:spPr>
          <a:xfrm>
            <a:off x="609600"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Espaço Reservado para Conteúdo 10"/>
          <p:cNvSpPr>
            <a:spLocks noGrp="1"/>
          </p:cNvSpPr>
          <p:nvPr>
            <p:ph sz="quarter" idx="2"/>
          </p:nvPr>
        </p:nvSpPr>
        <p:spPr>
          <a:xfrm>
            <a:off x="5693664"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5E260B19-B4B1-453D-A32E-E07CB329027D}" type="datetimeFigureOut">
              <a:rPr lang="pt-BR">
                <a:solidFill>
                  <a:srgbClr val="575F6D"/>
                </a:solidFill>
              </a:rPr>
              <a:pPr>
                <a:defRPr/>
              </a:pPr>
              <a:t>20/04/2020</a:t>
            </a:fld>
            <a:endParaRPr lang="pt-BR" dirty="0">
              <a:solidFill>
                <a:srgbClr val="575F6D"/>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7" name="Espaço Reservado para Número de Slide 22"/>
          <p:cNvSpPr>
            <a:spLocks noGrp="1"/>
          </p:cNvSpPr>
          <p:nvPr>
            <p:ph type="sldNum" sz="quarter" idx="12"/>
          </p:nvPr>
        </p:nvSpPr>
        <p:spPr/>
        <p:txBody>
          <a:bodyPr/>
          <a:lstStyle>
            <a:lvl1pPr>
              <a:defRPr/>
            </a:lvl1pPr>
          </a:lstStyle>
          <a:p>
            <a:fld id="{468CDBF1-9A30-4431-9C84-BC0E2BD7326B}" type="slidenum">
              <a:rPr lang="pt-BR"/>
              <a:pPr/>
              <a:t>‹nº›</a:t>
            </a:fld>
            <a:endParaRPr lang="pt-BR"/>
          </a:p>
        </p:txBody>
      </p:sp>
    </p:spTree>
    <p:extLst>
      <p:ext uri="{BB962C8B-B14F-4D97-AF65-F5344CB8AC3E}">
        <p14:creationId xmlns:p14="http://schemas.microsoft.com/office/powerpoint/2010/main" val="7882324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10058400" cy="1143000"/>
          </a:xfrm>
        </p:spPr>
        <p:txBody>
          <a:bodyPr/>
          <a:lstStyle>
            <a:lvl1pPr>
              <a:defRPr/>
            </a:lvl1pPr>
          </a:lstStyle>
          <a:p>
            <a:r>
              <a:rPr lang="pt-BR" smtClean="0"/>
              <a:t>Clique para editar o estilo do título mestre</a:t>
            </a:r>
            <a:endParaRPr lang="en-US"/>
          </a:p>
        </p:txBody>
      </p:sp>
      <p:sp>
        <p:nvSpPr>
          <p:cNvPr id="11" name="Espaço Reservado para Conteúdo 10"/>
          <p:cNvSpPr>
            <a:spLocks noGrp="1"/>
          </p:cNvSpPr>
          <p:nvPr>
            <p:ph sz="quarter" idx="2"/>
          </p:nvPr>
        </p:nvSpPr>
        <p:spPr>
          <a:xfrm>
            <a:off x="6096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3" name="Espaço Reservado para Conteúdo 12"/>
          <p:cNvSpPr>
            <a:spLocks noGrp="1"/>
          </p:cNvSpPr>
          <p:nvPr>
            <p:ph sz="quarter" idx="4"/>
          </p:nvPr>
        </p:nvSpPr>
        <p:spPr>
          <a:xfrm>
            <a:off x="58293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Tex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14" name="Espaço Reservado para Tex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7" name="Espaço Reservado para Data 13"/>
          <p:cNvSpPr>
            <a:spLocks noGrp="1"/>
          </p:cNvSpPr>
          <p:nvPr>
            <p:ph type="dt" sz="half" idx="10"/>
          </p:nvPr>
        </p:nvSpPr>
        <p:spPr/>
        <p:txBody>
          <a:bodyPr/>
          <a:lstStyle>
            <a:lvl1pPr>
              <a:defRPr/>
            </a:lvl1pPr>
          </a:lstStyle>
          <a:p>
            <a:pPr>
              <a:defRPr/>
            </a:pPr>
            <a:fld id="{A2579C0A-639E-4BBA-ABA0-B6E6D2986592}" type="datetimeFigureOut">
              <a:rPr lang="pt-BR">
                <a:solidFill>
                  <a:srgbClr val="575F6D"/>
                </a:solidFill>
              </a:rPr>
              <a:pPr>
                <a:defRPr/>
              </a:pPr>
              <a:t>20/04/2020</a:t>
            </a:fld>
            <a:endParaRPr lang="pt-BR" dirty="0">
              <a:solidFill>
                <a:srgbClr val="575F6D"/>
              </a:solidFill>
            </a:endParaRPr>
          </a:p>
        </p:txBody>
      </p:sp>
      <p:sp>
        <p:nvSpPr>
          <p:cNvPr id="8"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9" name="Espaço Reservado para Número de Slide 22"/>
          <p:cNvSpPr>
            <a:spLocks noGrp="1"/>
          </p:cNvSpPr>
          <p:nvPr>
            <p:ph type="sldNum" sz="quarter" idx="12"/>
          </p:nvPr>
        </p:nvSpPr>
        <p:spPr/>
        <p:txBody>
          <a:bodyPr/>
          <a:lstStyle>
            <a:lvl1pPr>
              <a:defRPr/>
            </a:lvl1pPr>
          </a:lstStyle>
          <a:p>
            <a:fld id="{5B148D86-3115-4A02-B538-FF215A9DC8DF}" type="slidenum">
              <a:rPr lang="pt-BR"/>
              <a:pPr/>
              <a:t>‹nº›</a:t>
            </a:fld>
            <a:endParaRPr lang="pt-BR"/>
          </a:p>
        </p:txBody>
      </p:sp>
    </p:spTree>
    <p:extLst>
      <p:ext uri="{BB962C8B-B14F-4D97-AF65-F5344CB8AC3E}">
        <p14:creationId xmlns:p14="http://schemas.microsoft.com/office/powerpoint/2010/main" val="319213554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5"/>
          <p:cNvSpPr>
            <a:spLocks noGrp="1"/>
          </p:cNvSpPr>
          <p:nvPr>
            <p:ph type="dt" sz="half" idx="10"/>
          </p:nvPr>
        </p:nvSpPr>
        <p:spPr/>
        <p:txBody>
          <a:bodyPr rtlCol="0"/>
          <a:lstStyle>
            <a:lvl1pPr>
              <a:defRPr/>
            </a:lvl1pPr>
          </a:lstStyle>
          <a:p>
            <a:pPr>
              <a:defRPr/>
            </a:pPr>
            <a:fld id="{EBB57CED-CABC-45DB-9941-3DE86D11D112}" type="datetimeFigureOut">
              <a:rPr lang="pt-BR">
                <a:solidFill>
                  <a:srgbClr val="575F6D"/>
                </a:solidFill>
              </a:rPr>
              <a:pPr>
                <a:defRPr/>
              </a:pPr>
              <a:t>20/04/2020</a:t>
            </a:fld>
            <a:endParaRPr lang="pt-BR" dirty="0">
              <a:solidFill>
                <a:srgbClr val="575F6D"/>
              </a:solidFill>
            </a:endParaRPr>
          </a:p>
        </p:txBody>
      </p:sp>
      <p:sp>
        <p:nvSpPr>
          <p:cNvPr id="4" name="Espaço Reservado para Número de Slide 6"/>
          <p:cNvSpPr>
            <a:spLocks noGrp="1"/>
          </p:cNvSpPr>
          <p:nvPr>
            <p:ph type="sldNum" sz="quarter" idx="11"/>
          </p:nvPr>
        </p:nvSpPr>
        <p:spPr/>
        <p:txBody>
          <a:bodyPr/>
          <a:lstStyle>
            <a:lvl1pPr>
              <a:defRPr/>
            </a:lvl1pPr>
          </a:lstStyle>
          <a:p>
            <a:fld id="{A3E76E63-07FF-46A6-8B3D-1F7D042ABF6C}" type="slidenum">
              <a:rPr lang="pt-BR"/>
              <a:pPr/>
              <a:t>‹nº›</a:t>
            </a:fld>
            <a:endParaRPr lang="pt-BR"/>
          </a:p>
        </p:txBody>
      </p:sp>
      <p:sp>
        <p:nvSpPr>
          <p:cNvPr id="5" name="Espaço Reservado para Rodapé 7"/>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82024900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29A661D8-07B5-4C83-8617-20648A02E459}" type="datetimeFigureOut">
              <a:rPr lang="pt-BR">
                <a:solidFill>
                  <a:srgbClr val="575F6D"/>
                </a:solidFill>
              </a:rPr>
              <a:pPr>
                <a:defRPr/>
              </a:pPr>
              <a:t>20/04/2020</a:t>
            </a:fld>
            <a:endParaRPr lang="pt-BR" dirty="0">
              <a:solidFill>
                <a:srgbClr val="575F6D"/>
              </a:solidFill>
            </a:endParaRPr>
          </a:p>
        </p:txBody>
      </p:sp>
      <p:sp>
        <p:nvSpPr>
          <p:cNvPr id="3"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4" name="Espaço Reservado para Número de Slide 22"/>
          <p:cNvSpPr>
            <a:spLocks noGrp="1"/>
          </p:cNvSpPr>
          <p:nvPr>
            <p:ph type="sldNum" sz="quarter" idx="12"/>
          </p:nvPr>
        </p:nvSpPr>
        <p:spPr/>
        <p:txBody>
          <a:bodyPr/>
          <a:lstStyle>
            <a:lvl1pPr>
              <a:defRPr/>
            </a:lvl1pPr>
          </a:lstStyle>
          <a:p>
            <a:fld id="{603A179D-BC35-41CE-BD3C-9B7AB58A9697}" type="slidenum">
              <a:rPr lang="pt-BR"/>
              <a:pPr/>
              <a:t>‹nº›</a:t>
            </a:fld>
            <a:endParaRPr lang="pt-BR"/>
          </a:p>
        </p:txBody>
      </p:sp>
    </p:spTree>
    <p:extLst>
      <p:ext uri="{BB962C8B-B14F-4D97-AF65-F5344CB8AC3E}">
        <p14:creationId xmlns:p14="http://schemas.microsoft.com/office/powerpoint/2010/main" val="90822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654619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1768930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6" name="Conector reto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7" name="Conector reto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8" name="Conector reto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tângulo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Elipse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 name="Título 1"/>
          <p:cNvSpPr>
            <a:spLocks noGrp="1"/>
          </p:cNvSpPr>
          <p:nvPr>
            <p:ph type="title"/>
          </p:nvPr>
        </p:nvSpPr>
        <p:spPr>
          <a:xfrm rot="5400000">
            <a:off x="5547360" y="3124200"/>
            <a:ext cx="6309360" cy="609600"/>
          </a:xfrm>
        </p:spPr>
        <p:txBody>
          <a:bodyPr/>
          <a:lstStyle>
            <a:lvl1pPr algn="l">
              <a:buNone/>
              <a:defRPr sz="2000" b="1" cap="small" baseline="0"/>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18" name="Espaço Reservado para Conteúdo 17"/>
          <p:cNvSpPr>
            <a:spLocks noGrp="1"/>
          </p:cNvSpPr>
          <p:nvPr>
            <p:ph sz="quarter" idx="1"/>
          </p:nvPr>
        </p:nvSpPr>
        <p:spPr>
          <a:xfrm>
            <a:off x="406400" y="274320"/>
            <a:ext cx="7518400" cy="632764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Data 20"/>
          <p:cNvSpPr>
            <a:spLocks noGrp="1"/>
          </p:cNvSpPr>
          <p:nvPr>
            <p:ph type="dt" sz="half" idx="10"/>
          </p:nvPr>
        </p:nvSpPr>
        <p:spPr/>
        <p:txBody>
          <a:bodyPr rtlCol="0"/>
          <a:lstStyle>
            <a:lvl1pPr>
              <a:defRPr/>
            </a:lvl1pPr>
          </a:lstStyle>
          <a:p>
            <a:pPr>
              <a:defRPr/>
            </a:pPr>
            <a:fld id="{766BDB86-A935-4201-A197-E714AA5B0B1C}" type="datetimeFigureOut">
              <a:rPr lang="pt-BR">
                <a:solidFill>
                  <a:srgbClr val="575F6D"/>
                </a:solidFill>
              </a:rPr>
              <a:pPr>
                <a:defRPr/>
              </a:pPr>
              <a:t>20/04/2020</a:t>
            </a:fld>
            <a:endParaRPr lang="pt-BR" dirty="0">
              <a:solidFill>
                <a:srgbClr val="575F6D"/>
              </a:solidFill>
            </a:endParaRPr>
          </a:p>
        </p:txBody>
      </p:sp>
      <p:sp>
        <p:nvSpPr>
          <p:cNvPr id="13" name="Espaço Reservado para Número de Slide 21"/>
          <p:cNvSpPr>
            <a:spLocks noGrp="1"/>
          </p:cNvSpPr>
          <p:nvPr>
            <p:ph type="sldNum" sz="quarter" idx="11"/>
          </p:nvPr>
        </p:nvSpPr>
        <p:spPr/>
        <p:txBody>
          <a:bodyPr/>
          <a:lstStyle>
            <a:lvl1pPr>
              <a:defRPr/>
            </a:lvl1pPr>
          </a:lstStyle>
          <a:p>
            <a:fld id="{4E0B34E6-F219-42D1-B197-D03D7E859432}" type="slidenum">
              <a:rPr lang="pt-BR"/>
              <a:pPr/>
              <a:t>‹nº›</a:t>
            </a:fld>
            <a:endParaRPr lang="pt-BR"/>
          </a:p>
        </p:txBody>
      </p:sp>
      <p:sp>
        <p:nvSpPr>
          <p:cNvPr id="14" name="Espaço Reservado para Rodapé 22"/>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2517783464"/>
      </p:ext>
    </p:extLst>
  </p:cSld>
  <p:clrMapOvr>
    <a:overrideClrMapping bg1="lt1" tx1="dk1" bg2="lt2" tx2="dk2" accent1="accent1" accent2="accent2" accent3="accent3" accent4="accent4" accent5="accent5" accent6="accent6" hlink="hlink" folHlink="folHlink"/>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Elipse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Conector reto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tângulo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Conector reto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Conector reto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1" name="Conector reto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 name="Título 1"/>
          <p:cNvSpPr>
            <a:spLocks noGrp="1"/>
          </p:cNvSpPr>
          <p:nvPr>
            <p:ph type="title"/>
          </p:nvPr>
        </p:nvSpPr>
        <p:spPr>
          <a:xfrm rot="5400000">
            <a:off x="5518404" y="3124200"/>
            <a:ext cx="6309360" cy="609600"/>
          </a:xfrm>
        </p:spPr>
        <p:txBody>
          <a:bodyPr/>
          <a:lstStyle>
            <a:lvl1pPr algn="l">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12" name="Espaço Reservado para Data 16"/>
          <p:cNvSpPr>
            <a:spLocks noGrp="1"/>
          </p:cNvSpPr>
          <p:nvPr>
            <p:ph type="dt" sz="half" idx="10"/>
          </p:nvPr>
        </p:nvSpPr>
        <p:spPr/>
        <p:txBody>
          <a:bodyPr rtlCol="0"/>
          <a:lstStyle>
            <a:lvl1pPr>
              <a:defRPr/>
            </a:lvl1pPr>
          </a:lstStyle>
          <a:p>
            <a:pPr>
              <a:defRPr/>
            </a:pPr>
            <a:fld id="{E5D312DE-5EB3-45A1-A52E-9AB14C3B5038}" type="datetimeFigureOut">
              <a:rPr lang="pt-BR">
                <a:solidFill>
                  <a:srgbClr val="575F6D"/>
                </a:solidFill>
              </a:rPr>
              <a:pPr>
                <a:defRPr/>
              </a:pPr>
              <a:t>20/04/2020</a:t>
            </a:fld>
            <a:endParaRPr lang="pt-BR" dirty="0">
              <a:solidFill>
                <a:srgbClr val="575F6D"/>
              </a:solidFill>
            </a:endParaRPr>
          </a:p>
        </p:txBody>
      </p:sp>
      <p:sp>
        <p:nvSpPr>
          <p:cNvPr id="13" name="Espaço Reservado para Número de Slide 17"/>
          <p:cNvSpPr>
            <a:spLocks noGrp="1"/>
          </p:cNvSpPr>
          <p:nvPr>
            <p:ph type="sldNum" sz="quarter" idx="11"/>
          </p:nvPr>
        </p:nvSpPr>
        <p:spPr/>
        <p:txBody>
          <a:bodyPr/>
          <a:lstStyle>
            <a:lvl1pPr>
              <a:defRPr/>
            </a:lvl1pPr>
          </a:lstStyle>
          <a:p>
            <a:fld id="{F0DAB5B4-3BC0-4972-829C-598807DC473E}" type="slidenum">
              <a:rPr lang="pt-BR"/>
              <a:pPr/>
              <a:t>‹nº›</a:t>
            </a:fld>
            <a:endParaRPr lang="pt-BR"/>
          </a:p>
        </p:txBody>
      </p:sp>
      <p:sp>
        <p:nvSpPr>
          <p:cNvPr id="14" name="Espaço Reservado para Rodapé 20"/>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149467769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93C72A46-93DB-441A-AC9F-B126B6930A52}" type="datetimeFigureOut">
              <a:rPr lang="pt-BR">
                <a:solidFill>
                  <a:srgbClr val="575F6D"/>
                </a:solidFill>
              </a:rPr>
              <a:pPr>
                <a:defRPr/>
              </a:pPr>
              <a:t>20/04/2020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9EAC4D60-0A17-4D6C-BB62-CA99F7E5DCE2}" type="slidenum">
              <a:rPr lang="pt-BR"/>
              <a:pPr/>
              <a:t>‹nº›</a:t>
            </a:fld>
            <a:endParaRPr lang="pt-BR"/>
          </a:p>
        </p:txBody>
      </p:sp>
    </p:spTree>
    <p:extLst>
      <p:ext uri="{BB962C8B-B14F-4D97-AF65-F5344CB8AC3E}">
        <p14:creationId xmlns:p14="http://schemas.microsoft.com/office/powerpoint/2010/main" val="122946441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2352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B2E12795-2A5B-4F07-9B4B-A4C629B04504}" type="datetimeFigureOut">
              <a:rPr lang="pt-BR">
                <a:solidFill>
                  <a:srgbClr val="575F6D"/>
                </a:solidFill>
              </a:rPr>
              <a:pPr>
                <a:defRPr/>
              </a:pPr>
              <a:t>20/04/2020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6B8B5500-E833-44D4-B95B-A1CAFCABCFE6}" type="slidenum">
              <a:rPr lang="pt-BR"/>
              <a:pPr/>
              <a:t>‹nº›</a:t>
            </a:fld>
            <a:endParaRPr lang="pt-BR"/>
          </a:p>
        </p:txBody>
      </p:sp>
    </p:spTree>
    <p:extLst>
      <p:ext uri="{BB962C8B-B14F-4D97-AF65-F5344CB8AC3E}">
        <p14:creationId xmlns:p14="http://schemas.microsoft.com/office/powerpoint/2010/main" val="179877704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Conector reto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Conector reto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Conector reto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Conector reto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Conector reto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tângulo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1746251"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Elipse 18"/>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0" name="Elipse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1" name="Elipse 20"/>
          <p:cNvSpPr/>
          <p:nvPr/>
        </p:nvSpPr>
        <p:spPr>
          <a:xfrm>
            <a:off x="2540001" y="4495801"/>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8" name="Título 7"/>
          <p:cNvSpPr>
            <a:spLocks noGrp="1"/>
          </p:cNvSpPr>
          <p:nvPr>
            <p:ph type="ctrTitle"/>
          </p:nvPr>
        </p:nvSpPr>
        <p:spPr>
          <a:xfrm>
            <a:off x="3048000" y="3124200"/>
            <a:ext cx="8229600" cy="1894362"/>
          </a:xfrm>
        </p:spPr>
        <p:txBody>
          <a:bodyPr/>
          <a:lstStyle>
            <a:lvl1pPr>
              <a:defRPr b="1"/>
            </a:lvl1pPr>
          </a:lstStyle>
          <a:p>
            <a:r>
              <a:rPr lang="pt-BR" smtClean="0"/>
              <a:t>Clique para editar o estilo do título mestre</a:t>
            </a:r>
            <a:endParaRPr lang="en-US"/>
          </a:p>
        </p:txBody>
      </p:sp>
      <p:sp>
        <p:nvSpPr>
          <p:cNvPr id="9" name="Subtítu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22" name="Espaço Reservado para Data 27"/>
          <p:cNvSpPr>
            <a:spLocks noGrp="1"/>
          </p:cNvSpPr>
          <p:nvPr>
            <p:ph type="dt" sz="half" idx="10"/>
          </p:nvPr>
        </p:nvSpPr>
        <p:spPr bwMode="auto">
          <a:xfrm rot="5400000">
            <a:off x="10733617" y="1111250"/>
            <a:ext cx="2286000" cy="508000"/>
          </a:xfrm>
        </p:spPr>
        <p:txBody>
          <a:bodyPr/>
          <a:lstStyle>
            <a:lvl1pPr>
              <a:defRPr/>
            </a:lvl1pPr>
          </a:lstStyle>
          <a:p>
            <a:pPr>
              <a:defRPr/>
            </a:pPr>
            <a:fld id="{C40E5901-AB70-453C-B7DB-D5DF146DBA6B}" type="datetimeFigureOut">
              <a:rPr lang="pt-BR">
                <a:solidFill>
                  <a:srgbClr val="575F6D"/>
                </a:solidFill>
              </a:rPr>
              <a:pPr>
                <a:defRPr/>
              </a:pPr>
              <a:t>20/04/2020</a:t>
            </a:fld>
            <a:endParaRPr lang="pt-BR" dirty="0">
              <a:solidFill>
                <a:srgbClr val="575F6D"/>
              </a:solidFill>
            </a:endParaRPr>
          </a:p>
        </p:txBody>
      </p:sp>
      <p:sp>
        <p:nvSpPr>
          <p:cNvPr id="23" name="Espaço Reservado para Rodapé 16"/>
          <p:cNvSpPr>
            <a:spLocks noGrp="1"/>
          </p:cNvSpPr>
          <p:nvPr>
            <p:ph type="ftr" sz="quarter" idx="11"/>
          </p:nvPr>
        </p:nvSpPr>
        <p:spPr bwMode="auto">
          <a:xfrm rot="5400000">
            <a:off x="10045701" y="4117447"/>
            <a:ext cx="3657600" cy="512233"/>
          </a:xfrm>
        </p:spPr>
        <p:txBody>
          <a:bodyPr/>
          <a:lstStyle>
            <a:lvl1pPr>
              <a:defRPr/>
            </a:lvl1pPr>
          </a:lstStyle>
          <a:p>
            <a:pPr>
              <a:defRPr/>
            </a:pPr>
            <a:endParaRPr lang="pt-BR">
              <a:solidFill>
                <a:srgbClr val="575F6D"/>
              </a:solidFill>
            </a:endParaRPr>
          </a:p>
        </p:txBody>
      </p:sp>
      <p:sp>
        <p:nvSpPr>
          <p:cNvPr id="24" name="Espaço Reservado para Número de Slide 28"/>
          <p:cNvSpPr>
            <a:spLocks noGrp="1"/>
          </p:cNvSpPr>
          <p:nvPr>
            <p:ph type="sldNum" sz="quarter" idx="12"/>
          </p:nvPr>
        </p:nvSpPr>
        <p:spPr bwMode="auto">
          <a:xfrm>
            <a:off x="1767417" y="4929189"/>
            <a:ext cx="812800" cy="517525"/>
          </a:xfrm>
        </p:spPr>
        <p:txBody>
          <a:bodyPr/>
          <a:lstStyle>
            <a:lvl1pPr>
              <a:defRPr/>
            </a:lvl1pPr>
          </a:lstStyle>
          <a:p>
            <a:fld id="{031BE37C-4048-4F3A-BFDF-48F7587DEB1B}" type="slidenum">
              <a:rPr lang="pt-BR"/>
              <a:pPr/>
              <a:t>‹nº›</a:t>
            </a:fld>
            <a:endParaRPr lang="pt-BR"/>
          </a:p>
        </p:txBody>
      </p:sp>
    </p:spTree>
    <p:extLst>
      <p:ext uri="{BB962C8B-B14F-4D97-AF65-F5344CB8AC3E}">
        <p14:creationId xmlns:p14="http://schemas.microsoft.com/office/powerpoint/2010/main" val="57933859"/>
      </p:ext>
    </p:extLst>
  </p:cSld>
  <p:clrMapOvr>
    <a:overrideClrMapping bg1="lt1" tx1="dk1" bg2="lt2" tx2="dk2" accent1="accent1" accent2="accent2" accent3="accent3" accent4="accent4" accent5="accent5" accent6="accent6" hlink="hlink" folHlink="folHlink"/>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8" name="Espaço Reservado para Conteúdo 7"/>
          <p:cNvSpPr>
            <a:spLocks noGrp="1"/>
          </p:cNvSpPr>
          <p:nvPr>
            <p:ph sz="quarter" idx="1"/>
          </p:nvPr>
        </p:nvSpPr>
        <p:spPr>
          <a:xfrm>
            <a:off x="609600" y="1600200"/>
            <a:ext cx="9956800" cy="487375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6"/>
          <p:cNvSpPr>
            <a:spLocks noGrp="1"/>
          </p:cNvSpPr>
          <p:nvPr>
            <p:ph type="dt" sz="half" idx="10"/>
          </p:nvPr>
        </p:nvSpPr>
        <p:spPr/>
        <p:txBody>
          <a:bodyPr rtlCol="0"/>
          <a:lstStyle>
            <a:lvl1pPr>
              <a:defRPr/>
            </a:lvl1pPr>
          </a:lstStyle>
          <a:p>
            <a:pPr>
              <a:defRPr/>
            </a:pPr>
            <a:fld id="{4BE99720-6FFD-44A3-BE09-ED9BA344E21B}" type="datetimeFigureOut">
              <a:rPr lang="pt-BR">
                <a:solidFill>
                  <a:srgbClr val="575F6D"/>
                </a:solidFill>
              </a:rPr>
              <a:pPr>
                <a:defRPr/>
              </a:pPr>
              <a:t>20/04/2020</a:t>
            </a:fld>
            <a:endParaRPr lang="pt-BR" dirty="0">
              <a:solidFill>
                <a:srgbClr val="575F6D"/>
              </a:solidFill>
            </a:endParaRPr>
          </a:p>
        </p:txBody>
      </p:sp>
      <p:sp>
        <p:nvSpPr>
          <p:cNvPr id="5" name="Espaço Reservado para Número de Slide 8"/>
          <p:cNvSpPr>
            <a:spLocks noGrp="1"/>
          </p:cNvSpPr>
          <p:nvPr>
            <p:ph type="sldNum" sz="quarter" idx="11"/>
          </p:nvPr>
        </p:nvSpPr>
        <p:spPr/>
        <p:txBody>
          <a:bodyPr/>
          <a:lstStyle>
            <a:lvl1pPr>
              <a:defRPr/>
            </a:lvl1pPr>
          </a:lstStyle>
          <a:p>
            <a:fld id="{2DC60664-B1D1-48D6-832D-8AAF88A0C361}" type="slidenum">
              <a:rPr lang="pt-BR"/>
              <a:pPr/>
              <a:t>‹nº›</a:t>
            </a:fld>
            <a:endParaRPr lang="pt-BR"/>
          </a:p>
        </p:txBody>
      </p:sp>
      <p:sp>
        <p:nvSpPr>
          <p:cNvPr id="6" name="Espaço Reservado para Rodapé 9"/>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180459370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4" name="Retângulo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tângulo 4"/>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tângulo 5"/>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tângulo 6"/>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Conector reto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Conector reto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Conector reto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Conector reto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Conector reto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tângulo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4" name="Elipse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5" name="Elipse 14"/>
          <p:cNvSpPr/>
          <p:nvPr/>
        </p:nvSpPr>
        <p:spPr bwMode="auto">
          <a:xfrm>
            <a:off x="1765300"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6" name="Elipse 15"/>
          <p:cNvSpPr/>
          <p:nvPr/>
        </p:nvSpPr>
        <p:spPr bwMode="auto">
          <a:xfrm>
            <a:off x="1454151" y="5500689"/>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7" name="Elipse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8" name="Elipse 17"/>
          <p:cNvSpPr/>
          <p:nvPr/>
        </p:nvSpPr>
        <p:spPr bwMode="auto">
          <a:xfrm>
            <a:off x="2506134" y="4479926"/>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19" name="Conector reto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ítulo 1"/>
          <p:cNvSpPr>
            <a:spLocks noGrp="1"/>
          </p:cNvSpPr>
          <p:nvPr>
            <p:ph type="title"/>
          </p:nvPr>
        </p:nvSpPr>
        <p:spPr>
          <a:xfrm>
            <a:off x="3048000" y="2895600"/>
            <a:ext cx="8229600" cy="2053590"/>
          </a:xfrm>
        </p:spPr>
        <p:txBody>
          <a:bodyPr/>
          <a:lstStyle>
            <a:lvl1pPr algn="l">
              <a:buNone/>
              <a:defRPr sz="3000" b="1" cap="small" baseline="0"/>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20" name="Espaço Reservado para Data 3"/>
          <p:cNvSpPr>
            <a:spLocks noGrp="1"/>
          </p:cNvSpPr>
          <p:nvPr>
            <p:ph type="dt" sz="half" idx="10"/>
          </p:nvPr>
        </p:nvSpPr>
        <p:spPr bwMode="auto">
          <a:xfrm rot="5400000">
            <a:off x="10731500" y="1106488"/>
            <a:ext cx="2286000" cy="508000"/>
          </a:xfrm>
        </p:spPr>
        <p:txBody>
          <a:bodyPr/>
          <a:lstStyle>
            <a:lvl1pPr>
              <a:defRPr/>
            </a:lvl1pPr>
          </a:lstStyle>
          <a:p>
            <a:pPr>
              <a:defRPr/>
            </a:pPr>
            <a:fld id="{2E537FFB-C8DB-4838-9196-C08B6F8552D8}" type="datetimeFigureOut">
              <a:rPr lang="pt-BR">
                <a:solidFill>
                  <a:srgbClr val="FFF39D"/>
                </a:solidFill>
              </a:rPr>
              <a:pPr>
                <a:defRPr/>
              </a:pPr>
              <a:t>20/04/2020</a:t>
            </a:fld>
            <a:endParaRPr lang="pt-BR" dirty="0">
              <a:solidFill>
                <a:srgbClr val="FFF39D"/>
              </a:solidFill>
            </a:endParaRPr>
          </a:p>
        </p:txBody>
      </p:sp>
      <p:sp>
        <p:nvSpPr>
          <p:cNvPr id="21" name="Espaço Reservado para Rodapé 4"/>
          <p:cNvSpPr>
            <a:spLocks noGrp="1"/>
          </p:cNvSpPr>
          <p:nvPr>
            <p:ph type="ftr" sz="quarter" idx="11"/>
          </p:nvPr>
        </p:nvSpPr>
        <p:spPr bwMode="auto">
          <a:xfrm rot="5400000">
            <a:off x="10045701" y="4114272"/>
            <a:ext cx="3657600" cy="512233"/>
          </a:xfrm>
        </p:spPr>
        <p:txBody>
          <a:bodyPr/>
          <a:lstStyle>
            <a:lvl1pPr>
              <a:defRPr/>
            </a:lvl1pPr>
          </a:lstStyle>
          <a:p>
            <a:pPr>
              <a:defRPr/>
            </a:pPr>
            <a:endParaRPr lang="pt-BR">
              <a:solidFill>
                <a:srgbClr val="FFF39D"/>
              </a:solidFill>
            </a:endParaRPr>
          </a:p>
        </p:txBody>
      </p:sp>
      <p:sp>
        <p:nvSpPr>
          <p:cNvPr id="22" name="Espaço Reservado para Número de Slide 5"/>
          <p:cNvSpPr>
            <a:spLocks noGrp="1"/>
          </p:cNvSpPr>
          <p:nvPr>
            <p:ph type="sldNum" sz="quarter" idx="12"/>
          </p:nvPr>
        </p:nvSpPr>
        <p:spPr bwMode="auto">
          <a:xfrm>
            <a:off x="1786467" y="4929189"/>
            <a:ext cx="812800" cy="517525"/>
          </a:xfrm>
        </p:spPr>
        <p:txBody>
          <a:bodyPr/>
          <a:lstStyle>
            <a:lvl1pPr>
              <a:defRPr/>
            </a:lvl1pPr>
          </a:lstStyle>
          <a:p>
            <a:fld id="{C0ED6591-FC02-4985-8B63-605F20F79CFE}" type="slidenum">
              <a:rPr lang="pt-BR"/>
              <a:pPr/>
              <a:t>‹nº›</a:t>
            </a:fld>
            <a:endParaRPr lang="pt-BR"/>
          </a:p>
        </p:txBody>
      </p:sp>
    </p:spTree>
    <p:extLst>
      <p:ext uri="{BB962C8B-B14F-4D97-AF65-F5344CB8AC3E}">
        <p14:creationId xmlns:p14="http://schemas.microsoft.com/office/powerpoint/2010/main" val="2530707653"/>
      </p:ext>
    </p:extLst>
  </p:cSld>
  <p:clrMapOvr>
    <a:overrideClrMapping bg1="dk1" tx1="lt1" bg2="dk2" tx2="lt2" accent1="accent1" accent2="accent2" accent3="accent3" accent4="accent4" accent5="accent5" accent6="accent6" hlink="hlink" folHlink="folHlink"/>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9" name="Espaço Reservado para Conteúdo 8"/>
          <p:cNvSpPr>
            <a:spLocks noGrp="1"/>
          </p:cNvSpPr>
          <p:nvPr>
            <p:ph sz="quarter" idx="1"/>
          </p:nvPr>
        </p:nvSpPr>
        <p:spPr>
          <a:xfrm>
            <a:off x="609600"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Espaço Reservado para Conteúdo 10"/>
          <p:cNvSpPr>
            <a:spLocks noGrp="1"/>
          </p:cNvSpPr>
          <p:nvPr>
            <p:ph sz="quarter" idx="2"/>
          </p:nvPr>
        </p:nvSpPr>
        <p:spPr>
          <a:xfrm>
            <a:off x="5693664" y="1600200"/>
            <a:ext cx="48768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5E260B19-B4B1-453D-A32E-E07CB329027D}" type="datetimeFigureOut">
              <a:rPr lang="pt-BR">
                <a:solidFill>
                  <a:srgbClr val="575F6D"/>
                </a:solidFill>
              </a:rPr>
              <a:pPr>
                <a:defRPr/>
              </a:pPr>
              <a:t>20/04/2020</a:t>
            </a:fld>
            <a:endParaRPr lang="pt-BR" dirty="0">
              <a:solidFill>
                <a:srgbClr val="575F6D"/>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7" name="Espaço Reservado para Número de Slide 22"/>
          <p:cNvSpPr>
            <a:spLocks noGrp="1"/>
          </p:cNvSpPr>
          <p:nvPr>
            <p:ph type="sldNum" sz="quarter" idx="12"/>
          </p:nvPr>
        </p:nvSpPr>
        <p:spPr/>
        <p:txBody>
          <a:bodyPr/>
          <a:lstStyle>
            <a:lvl1pPr>
              <a:defRPr/>
            </a:lvl1pPr>
          </a:lstStyle>
          <a:p>
            <a:fld id="{468CDBF1-9A30-4431-9C84-BC0E2BD7326B}" type="slidenum">
              <a:rPr lang="pt-BR"/>
              <a:pPr/>
              <a:t>‹nº›</a:t>
            </a:fld>
            <a:endParaRPr lang="pt-BR"/>
          </a:p>
        </p:txBody>
      </p:sp>
    </p:spTree>
    <p:extLst>
      <p:ext uri="{BB962C8B-B14F-4D97-AF65-F5344CB8AC3E}">
        <p14:creationId xmlns:p14="http://schemas.microsoft.com/office/powerpoint/2010/main" val="351682599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10058400" cy="1143000"/>
          </a:xfrm>
        </p:spPr>
        <p:txBody>
          <a:bodyPr/>
          <a:lstStyle>
            <a:lvl1pPr>
              <a:defRPr/>
            </a:lvl1pPr>
          </a:lstStyle>
          <a:p>
            <a:r>
              <a:rPr lang="pt-BR" smtClean="0"/>
              <a:t>Clique para editar o estilo do título mestre</a:t>
            </a:r>
            <a:endParaRPr lang="en-US"/>
          </a:p>
        </p:txBody>
      </p:sp>
      <p:sp>
        <p:nvSpPr>
          <p:cNvPr id="11" name="Espaço Reservado para Conteúdo 10"/>
          <p:cNvSpPr>
            <a:spLocks noGrp="1"/>
          </p:cNvSpPr>
          <p:nvPr>
            <p:ph sz="quarter" idx="2"/>
          </p:nvPr>
        </p:nvSpPr>
        <p:spPr>
          <a:xfrm>
            <a:off x="6096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3" name="Espaço Reservado para Conteúdo 12"/>
          <p:cNvSpPr>
            <a:spLocks noGrp="1"/>
          </p:cNvSpPr>
          <p:nvPr>
            <p:ph sz="quarter" idx="4"/>
          </p:nvPr>
        </p:nvSpPr>
        <p:spPr>
          <a:xfrm>
            <a:off x="5829300" y="2362200"/>
            <a:ext cx="48768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Tex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14" name="Espaço Reservado para Tex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7" name="Espaço Reservado para Data 13"/>
          <p:cNvSpPr>
            <a:spLocks noGrp="1"/>
          </p:cNvSpPr>
          <p:nvPr>
            <p:ph type="dt" sz="half" idx="10"/>
          </p:nvPr>
        </p:nvSpPr>
        <p:spPr/>
        <p:txBody>
          <a:bodyPr/>
          <a:lstStyle>
            <a:lvl1pPr>
              <a:defRPr/>
            </a:lvl1pPr>
          </a:lstStyle>
          <a:p>
            <a:pPr>
              <a:defRPr/>
            </a:pPr>
            <a:fld id="{A2579C0A-639E-4BBA-ABA0-B6E6D2986592}" type="datetimeFigureOut">
              <a:rPr lang="pt-BR">
                <a:solidFill>
                  <a:srgbClr val="575F6D"/>
                </a:solidFill>
              </a:rPr>
              <a:pPr>
                <a:defRPr/>
              </a:pPr>
              <a:t>20/04/2020</a:t>
            </a:fld>
            <a:endParaRPr lang="pt-BR" dirty="0">
              <a:solidFill>
                <a:srgbClr val="575F6D"/>
              </a:solidFill>
            </a:endParaRPr>
          </a:p>
        </p:txBody>
      </p:sp>
      <p:sp>
        <p:nvSpPr>
          <p:cNvPr id="8"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9" name="Espaço Reservado para Número de Slide 22"/>
          <p:cNvSpPr>
            <a:spLocks noGrp="1"/>
          </p:cNvSpPr>
          <p:nvPr>
            <p:ph type="sldNum" sz="quarter" idx="12"/>
          </p:nvPr>
        </p:nvSpPr>
        <p:spPr/>
        <p:txBody>
          <a:bodyPr/>
          <a:lstStyle>
            <a:lvl1pPr>
              <a:defRPr/>
            </a:lvl1pPr>
          </a:lstStyle>
          <a:p>
            <a:fld id="{5B148D86-3115-4A02-B538-FF215A9DC8DF}" type="slidenum">
              <a:rPr lang="pt-BR"/>
              <a:pPr/>
              <a:t>‹nº›</a:t>
            </a:fld>
            <a:endParaRPr lang="pt-BR"/>
          </a:p>
        </p:txBody>
      </p:sp>
    </p:spTree>
    <p:extLst>
      <p:ext uri="{BB962C8B-B14F-4D97-AF65-F5344CB8AC3E}">
        <p14:creationId xmlns:p14="http://schemas.microsoft.com/office/powerpoint/2010/main" val="125528241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5"/>
          <p:cNvSpPr>
            <a:spLocks noGrp="1"/>
          </p:cNvSpPr>
          <p:nvPr>
            <p:ph type="dt" sz="half" idx="10"/>
          </p:nvPr>
        </p:nvSpPr>
        <p:spPr/>
        <p:txBody>
          <a:bodyPr rtlCol="0"/>
          <a:lstStyle>
            <a:lvl1pPr>
              <a:defRPr/>
            </a:lvl1pPr>
          </a:lstStyle>
          <a:p>
            <a:pPr>
              <a:defRPr/>
            </a:pPr>
            <a:fld id="{EBB57CED-CABC-45DB-9941-3DE86D11D112}" type="datetimeFigureOut">
              <a:rPr lang="pt-BR">
                <a:solidFill>
                  <a:srgbClr val="575F6D"/>
                </a:solidFill>
              </a:rPr>
              <a:pPr>
                <a:defRPr/>
              </a:pPr>
              <a:t>20/04/2020</a:t>
            </a:fld>
            <a:endParaRPr lang="pt-BR" dirty="0">
              <a:solidFill>
                <a:srgbClr val="575F6D"/>
              </a:solidFill>
            </a:endParaRPr>
          </a:p>
        </p:txBody>
      </p:sp>
      <p:sp>
        <p:nvSpPr>
          <p:cNvPr id="4" name="Espaço Reservado para Número de Slide 6"/>
          <p:cNvSpPr>
            <a:spLocks noGrp="1"/>
          </p:cNvSpPr>
          <p:nvPr>
            <p:ph type="sldNum" sz="quarter" idx="11"/>
          </p:nvPr>
        </p:nvSpPr>
        <p:spPr/>
        <p:txBody>
          <a:bodyPr/>
          <a:lstStyle>
            <a:lvl1pPr>
              <a:defRPr/>
            </a:lvl1pPr>
          </a:lstStyle>
          <a:p>
            <a:fld id="{A3E76E63-07FF-46A6-8B3D-1F7D042ABF6C}" type="slidenum">
              <a:rPr lang="pt-BR"/>
              <a:pPr/>
              <a:t>‹nº›</a:t>
            </a:fld>
            <a:endParaRPr lang="pt-BR"/>
          </a:p>
        </p:txBody>
      </p:sp>
      <p:sp>
        <p:nvSpPr>
          <p:cNvPr id="5" name="Espaço Reservado para Rodapé 7"/>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2069432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9821221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29A661D8-07B5-4C83-8617-20648A02E459}" type="datetimeFigureOut">
              <a:rPr lang="pt-BR">
                <a:solidFill>
                  <a:srgbClr val="575F6D"/>
                </a:solidFill>
              </a:rPr>
              <a:pPr>
                <a:defRPr/>
              </a:pPr>
              <a:t>20/04/2020</a:t>
            </a:fld>
            <a:endParaRPr lang="pt-BR" dirty="0">
              <a:solidFill>
                <a:srgbClr val="575F6D"/>
              </a:solidFill>
            </a:endParaRPr>
          </a:p>
        </p:txBody>
      </p:sp>
      <p:sp>
        <p:nvSpPr>
          <p:cNvPr id="3"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4" name="Espaço Reservado para Número de Slide 22"/>
          <p:cNvSpPr>
            <a:spLocks noGrp="1"/>
          </p:cNvSpPr>
          <p:nvPr>
            <p:ph type="sldNum" sz="quarter" idx="12"/>
          </p:nvPr>
        </p:nvSpPr>
        <p:spPr/>
        <p:txBody>
          <a:bodyPr/>
          <a:lstStyle>
            <a:lvl1pPr>
              <a:defRPr/>
            </a:lvl1pPr>
          </a:lstStyle>
          <a:p>
            <a:fld id="{603A179D-BC35-41CE-BD3C-9B7AB58A9697}" type="slidenum">
              <a:rPr lang="pt-BR"/>
              <a:pPr/>
              <a:t>‹nº›</a:t>
            </a:fld>
            <a:endParaRPr lang="pt-BR"/>
          </a:p>
        </p:txBody>
      </p:sp>
    </p:spTree>
    <p:extLst>
      <p:ext uri="{BB962C8B-B14F-4D97-AF65-F5344CB8AC3E}">
        <p14:creationId xmlns:p14="http://schemas.microsoft.com/office/powerpoint/2010/main" val="296810315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6" name="Conector reto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7" name="Conector reto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8" name="Conector reto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tângulo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Conector reto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Elipse 10"/>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 name="Título 1"/>
          <p:cNvSpPr>
            <a:spLocks noGrp="1"/>
          </p:cNvSpPr>
          <p:nvPr>
            <p:ph type="title"/>
          </p:nvPr>
        </p:nvSpPr>
        <p:spPr>
          <a:xfrm rot="5400000">
            <a:off x="5547360" y="3124200"/>
            <a:ext cx="6309360" cy="609600"/>
          </a:xfrm>
        </p:spPr>
        <p:txBody>
          <a:bodyPr/>
          <a:lstStyle>
            <a:lvl1pPr algn="l">
              <a:buNone/>
              <a:defRPr sz="2000" b="1" cap="small" baseline="0"/>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18" name="Espaço Reservado para Conteúdo 17"/>
          <p:cNvSpPr>
            <a:spLocks noGrp="1"/>
          </p:cNvSpPr>
          <p:nvPr>
            <p:ph sz="quarter" idx="1"/>
          </p:nvPr>
        </p:nvSpPr>
        <p:spPr>
          <a:xfrm>
            <a:off x="406400" y="274320"/>
            <a:ext cx="7518400" cy="632764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Data 20"/>
          <p:cNvSpPr>
            <a:spLocks noGrp="1"/>
          </p:cNvSpPr>
          <p:nvPr>
            <p:ph type="dt" sz="half" idx="10"/>
          </p:nvPr>
        </p:nvSpPr>
        <p:spPr/>
        <p:txBody>
          <a:bodyPr rtlCol="0"/>
          <a:lstStyle>
            <a:lvl1pPr>
              <a:defRPr/>
            </a:lvl1pPr>
          </a:lstStyle>
          <a:p>
            <a:pPr>
              <a:defRPr/>
            </a:pPr>
            <a:fld id="{766BDB86-A935-4201-A197-E714AA5B0B1C}" type="datetimeFigureOut">
              <a:rPr lang="pt-BR">
                <a:solidFill>
                  <a:srgbClr val="575F6D"/>
                </a:solidFill>
              </a:rPr>
              <a:pPr>
                <a:defRPr/>
              </a:pPr>
              <a:t>20/04/2020</a:t>
            </a:fld>
            <a:endParaRPr lang="pt-BR" dirty="0">
              <a:solidFill>
                <a:srgbClr val="575F6D"/>
              </a:solidFill>
            </a:endParaRPr>
          </a:p>
        </p:txBody>
      </p:sp>
      <p:sp>
        <p:nvSpPr>
          <p:cNvPr id="13" name="Espaço Reservado para Número de Slide 21"/>
          <p:cNvSpPr>
            <a:spLocks noGrp="1"/>
          </p:cNvSpPr>
          <p:nvPr>
            <p:ph type="sldNum" sz="quarter" idx="11"/>
          </p:nvPr>
        </p:nvSpPr>
        <p:spPr/>
        <p:txBody>
          <a:bodyPr/>
          <a:lstStyle>
            <a:lvl1pPr>
              <a:defRPr/>
            </a:lvl1pPr>
          </a:lstStyle>
          <a:p>
            <a:fld id="{4E0B34E6-F219-42D1-B197-D03D7E859432}" type="slidenum">
              <a:rPr lang="pt-BR"/>
              <a:pPr/>
              <a:t>‹nº›</a:t>
            </a:fld>
            <a:endParaRPr lang="pt-BR"/>
          </a:p>
        </p:txBody>
      </p:sp>
      <p:sp>
        <p:nvSpPr>
          <p:cNvPr id="14" name="Espaço Reservado para Rodapé 22"/>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883357847"/>
      </p:ext>
    </p:extLst>
  </p:cSld>
  <p:clrMapOvr>
    <a:overrideClrMapping bg1="lt1" tx1="dk1" bg2="lt2" tx2="dk2" accent1="accent1" accent2="accent2" accent3="accent3" accent4="accent4" accent5="accent5" accent6="accent6" hlink="hlink" folHlink="folHlink"/>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Elipse 5"/>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7" name="Conector reto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tângulo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Conector reto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Conector reto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11" name="Conector reto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 name="Título 1"/>
          <p:cNvSpPr>
            <a:spLocks noGrp="1"/>
          </p:cNvSpPr>
          <p:nvPr>
            <p:ph type="title"/>
          </p:nvPr>
        </p:nvSpPr>
        <p:spPr>
          <a:xfrm rot="5400000">
            <a:off x="5518404" y="3124200"/>
            <a:ext cx="6309360" cy="609600"/>
          </a:xfrm>
        </p:spPr>
        <p:txBody>
          <a:bodyPr/>
          <a:lstStyle>
            <a:lvl1pPr algn="l">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12" name="Espaço Reservado para Data 16"/>
          <p:cNvSpPr>
            <a:spLocks noGrp="1"/>
          </p:cNvSpPr>
          <p:nvPr>
            <p:ph type="dt" sz="half" idx="10"/>
          </p:nvPr>
        </p:nvSpPr>
        <p:spPr/>
        <p:txBody>
          <a:bodyPr rtlCol="0"/>
          <a:lstStyle>
            <a:lvl1pPr>
              <a:defRPr/>
            </a:lvl1pPr>
          </a:lstStyle>
          <a:p>
            <a:pPr>
              <a:defRPr/>
            </a:pPr>
            <a:fld id="{E5D312DE-5EB3-45A1-A52E-9AB14C3B5038}" type="datetimeFigureOut">
              <a:rPr lang="pt-BR">
                <a:solidFill>
                  <a:srgbClr val="575F6D"/>
                </a:solidFill>
              </a:rPr>
              <a:pPr>
                <a:defRPr/>
              </a:pPr>
              <a:t>20/04/2020</a:t>
            </a:fld>
            <a:endParaRPr lang="pt-BR" dirty="0">
              <a:solidFill>
                <a:srgbClr val="575F6D"/>
              </a:solidFill>
            </a:endParaRPr>
          </a:p>
        </p:txBody>
      </p:sp>
      <p:sp>
        <p:nvSpPr>
          <p:cNvPr id="13" name="Espaço Reservado para Número de Slide 17"/>
          <p:cNvSpPr>
            <a:spLocks noGrp="1"/>
          </p:cNvSpPr>
          <p:nvPr>
            <p:ph type="sldNum" sz="quarter" idx="11"/>
          </p:nvPr>
        </p:nvSpPr>
        <p:spPr/>
        <p:txBody>
          <a:bodyPr/>
          <a:lstStyle>
            <a:lvl1pPr>
              <a:defRPr/>
            </a:lvl1pPr>
          </a:lstStyle>
          <a:p>
            <a:fld id="{F0DAB5B4-3BC0-4972-829C-598807DC473E}" type="slidenum">
              <a:rPr lang="pt-BR"/>
              <a:pPr/>
              <a:t>‹nº›</a:t>
            </a:fld>
            <a:endParaRPr lang="pt-BR"/>
          </a:p>
        </p:txBody>
      </p:sp>
      <p:sp>
        <p:nvSpPr>
          <p:cNvPr id="14" name="Espaço Reservado para Rodapé 20"/>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00846651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93C72A46-93DB-441A-AC9F-B126B6930A52}" type="datetimeFigureOut">
              <a:rPr lang="pt-BR">
                <a:solidFill>
                  <a:srgbClr val="575F6D"/>
                </a:solidFill>
              </a:rPr>
              <a:pPr>
                <a:defRPr/>
              </a:pPr>
              <a:t>20/04/2020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9EAC4D60-0A17-4D6C-BB62-CA99F7E5DCE2}" type="slidenum">
              <a:rPr lang="pt-BR"/>
              <a:pPr/>
              <a:t>‹nº›</a:t>
            </a:fld>
            <a:endParaRPr lang="pt-BR"/>
          </a:p>
        </p:txBody>
      </p:sp>
    </p:spTree>
    <p:extLst>
      <p:ext uri="{BB962C8B-B14F-4D97-AF65-F5344CB8AC3E}">
        <p14:creationId xmlns:p14="http://schemas.microsoft.com/office/powerpoint/2010/main" val="407608360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40"/>
            <a:ext cx="22352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B2E12795-2A5B-4F07-9B4B-A4C629B04504}" type="datetimeFigureOut">
              <a:rPr lang="pt-BR">
                <a:solidFill>
                  <a:srgbClr val="575F6D"/>
                </a:solidFill>
              </a:rPr>
              <a:pPr>
                <a:defRPr/>
              </a:pPr>
              <a:t>20/04/2020</a:t>
            </a:fld>
            <a:endParaRPr lang="pt-BR" dirty="0">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fld id="{6B8B5500-E833-44D4-B95B-A1CAFCABCFE6}" type="slidenum">
              <a:rPr lang="pt-BR"/>
              <a:pPr/>
              <a:t>‹nº›</a:t>
            </a:fld>
            <a:endParaRPr lang="pt-BR"/>
          </a:p>
        </p:txBody>
      </p:sp>
    </p:spTree>
    <p:extLst>
      <p:ext uri="{BB962C8B-B14F-4D97-AF65-F5344CB8AC3E}">
        <p14:creationId xmlns:p14="http://schemas.microsoft.com/office/powerpoint/2010/main" val="340994551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05993923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62951577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5948838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05009793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252576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162908938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88357292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92934912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975130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422015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5957017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32197122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10202920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17183711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01213397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48715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03330507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26185427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23898230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58791995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1950385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6995653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20265341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01498699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995783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11936412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16102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7414836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93651221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27138865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26418119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0093024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3516545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2628900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6188453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1517525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8590708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021171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77206345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69357317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59910050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98909743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78958597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17368817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11169795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0800960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81625999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8257330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718297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33900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79422226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13767675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0227571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67825181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37008241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68157865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18813849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5874498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4710261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964031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91719569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89952310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01945112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20854704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42238306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952601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40951141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882208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58090704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20373217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451326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5985780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63841171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3187959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67462702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82600456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58469349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4143689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36121868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20813915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50108849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769141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11729591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01116955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9606628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9243981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9902012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79379949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07172120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4272779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70227817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90065171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6107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97882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87459519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96036868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83287285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8378510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40583461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52165149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42024088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13278303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07698847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6064567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00188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14792510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972892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599427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70486697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87948452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34889358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58784830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02412292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57984221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71388025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02063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8214"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198345460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19158578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273087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14538689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9801653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25651256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62790637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82068209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47404450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3120924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0619434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86333287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22761577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29493834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07612678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51836560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93999295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71944184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6416032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8544114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87324785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8643341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21420872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9052912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E617E0-25B9-4F86-BAFA-DCAD45B3A95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4130182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79BF45A-350D-4C7E-87D6-199EDE705172}"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580079459"/>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ECB6EF8-9886-4355-8DEE-B141AE270568}"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288325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F2C2563-30A5-4934-9730-1734CCC64E51}"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191999753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94ACBA3-C929-4DD1-AA9C-5A6B295DDB7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80361527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D881EDC-D334-4C60-9D6A-A5E08257F38E}"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09991363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0C0CF6-F580-4456-9433-CE0259FFEE79}"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35825816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1D9B59D-7F0C-4834-938A-B91AE3B6A2E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54367518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9176161-203C-4342-959F-4630AAC3D2B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086565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96070455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4E98D7F-9323-49F9-9A1C-7CD2B9D31AEC}"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71533274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959151-1B2A-4A45-BCD8-F56731087B77}"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85861188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86C15C-4CB0-454C-952C-D205AF47D8C6}"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297550484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AndTwoObj" preserve="1">
  <p:cSld name="Título, conteúd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736AF10-8D3E-4728-A386-ABD418E5BF6B}"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8629292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914401"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C3A713E-E5EC-49E7-B510-1D6792E8ECD0}" type="slidenum">
              <a:rPr lang="pt-BR">
                <a:solidFill>
                  <a:srgbClr val="000000"/>
                </a:solidFill>
              </a:rPr>
              <a:pPr/>
              <a:t>‹nº›</a:t>
            </a:fld>
            <a:endParaRPr lang="pt-BR">
              <a:solidFill>
                <a:srgbClr val="000000"/>
              </a:solidFill>
            </a:endParaRPr>
          </a:p>
        </p:txBody>
      </p:sp>
    </p:spTree>
    <p:extLst>
      <p:ext uri="{BB962C8B-B14F-4D97-AF65-F5344CB8AC3E}">
        <p14:creationId xmlns:p14="http://schemas.microsoft.com/office/powerpoint/2010/main" val="84362312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89544944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78529757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319" y="4406901"/>
            <a:ext cx="103632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87636011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914401"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6312" y="1981200"/>
            <a:ext cx="5091289"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40506352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995235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72953556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11709544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58081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3050"/>
            <a:ext cx="401131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409020451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481" y="4800600"/>
            <a:ext cx="73152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346707231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61281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86801" y="609600"/>
            <a:ext cx="2590799" cy="5486400"/>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914401" y="609600"/>
            <a:ext cx="7591778" cy="548640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56096129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fourObj" preserve="1">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914400" y="609600"/>
            <a:ext cx="10363200" cy="1143000"/>
          </a:xfrm>
        </p:spPr>
        <p:txBody>
          <a:bodyPr/>
          <a:lstStyle/>
          <a:p>
            <a:r>
              <a:rPr lang="pt-BR" smtClean="0"/>
              <a:t>Clique para editar o título mestre</a:t>
            </a:r>
            <a:endParaRPr lang="pt-BR"/>
          </a:p>
        </p:txBody>
      </p:sp>
      <p:sp>
        <p:nvSpPr>
          <p:cNvPr id="3" name="Espaço Reservado para Conteúdo 2"/>
          <p:cNvSpPr>
            <a:spLocks noGrp="1"/>
          </p:cNvSpPr>
          <p:nvPr>
            <p:ph sz="quarter" idx="1"/>
          </p:nvPr>
        </p:nvSpPr>
        <p:spPr>
          <a:xfrm>
            <a:off x="914401"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86312" y="19812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914401"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Conteúdo 5"/>
          <p:cNvSpPr>
            <a:spLocks noGrp="1"/>
          </p:cNvSpPr>
          <p:nvPr>
            <p:ph sz="quarter" idx="4"/>
          </p:nvPr>
        </p:nvSpPr>
        <p:spPr>
          <a:xfrm>
            <a:off x="6186312" y="4114800"/>
            <a:ext cx="5091289" cy="19812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1112556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914400" y="609600"/>
            <a:ext cx="10363200" cy="548640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010981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636839"/>
            <a:ext cx="10363200" cy="1470025"/>
          </a:xfrm>
        </p:spPr>
        <p:txBody>
          <a:bodyPr/>
          <a:lstStyle>
            <a:lvl1pPr>
              <a:defRPr sz="4800"/>
            </a:lvl1pPr>
          </a:lstStyle>
          <a:p>
            <a:pPr lvl="0"/>
            <a:r>
              <a:rPr lang="pt-BR" noProof="0" smtClean="0"/>
              <a:t>Clique para editar o estilo do título mestre</a:t>
            </a:r>
          </a:p>
        </p:txBody>
      </p:sp>
      <p:sp>
        <p:nvSpPr>
          <p:cNvPr id="15363" name="Rectangle 3"/>
          <p:cNvSpPr>
            <a:spLocks noGrp="1" noChangeArrowheads="1"/>
          </p:cNvSpPr>
          <p:nvPr>
            <p:ph type="subTitle" idx="1"/>
          </p:nvPr>
        </p:nvSpPr>
        <p:spPr>
          <a:xfrm>
            <a:off x="1828800" y="4530725"/>
            <a:ext cx="8534400" cy="914400"/>
          </a:xfrm>
        </p:spPr>
        <p:txBody>
          <a:bodyPr/>
          <a:lstStyle>
            <a:lvl1pPr marL="0" indent="0" algn="ctr">
              <a:buFont typeface="Wingdings" panose="05000000000000000000" pitchFamily="2" charset="2"/>
              <a:buNone/>
              <a:defRPr/>
            </a:lvl1pPr>
          </a:lstStyle>
          <a:p>
            <a:pPr lvl="0"/>
            <a:r>
              <a:rPr lang="pt-BR" noProof="0" smtClean="0"/>
              <a:t>Clique para editar o estilo do subtítulo mestre</a:t>
            </a:r>
          </a:p>
        </p:txBody>
      </p:sp>
      <p:sp>
        <p:nvSpPr>
          <p:cNvPr id="15367" name="Rectangle 7"/>
          <p:cNvSpPr>
            <a:spLocks noGrp="1" noChangeArrowheads="1"/>
          </p:cNvSpPr>
          <p:nvPr>
            <p:ph type="ftr" sz="quarter" idx="3"/>
          </p:nvPr>
        </p:nvSpPr>
        <p:spPr>
          <a:xfrm>
            <a:off x="4226985" y="6308725"/>
            <a:ext cx="7918449" cy="476250"/>
          </a:xfrm>
        </p:spPr>
        <p:txBody>
          <a:bodyPr/>
          <a:lstStyle>
            <a:lvl1pPr>
              <a:defRPr sz="1000">
                <a:solidFill>
                  <a:schemeClr val="tx1"/>
                </a:solidFill>
              </a:defRPr>
            </a:lvl1pPr>
          </a:lstStyle>
          <a:p>
            <a:r>
              <a:rPr lang="pt-BR">
                <a:solidFill>
                  <a:srgbClr val="FFFFFF"/>
                </a:solidFill>
              </a:rPr>
              <a:t>Dra. Gláucia R. Tittanegro</a:t>
            </a:r>
          </a:p>
          <a:p>
            <a:r>
              <a:rPr lang="pt-BR">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339239338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784798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5657345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407068312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50361415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Rodapé 6"/>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45613980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Rodapé 2"/>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23645979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997243829"/>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56386008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1293670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53498435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76785" y="274639"/>
            <a:ext cx="2880783"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334434" y="274639"/>
            <a:ext cx="8439151"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18230523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383301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10011736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TwoObj" preserve="1">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1" y="1600200"/>
            <a:ext cx="5659967"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97601" y="3938589"/>
            <a:ext cx="5659967"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94363524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636839"/>
            <a:ext cx="10363200" cy="1470025"/>
          </a:xfrm>
        </p:spPr>
        <p:txBody>
          <a:bodyPr/>
          <a:lstStyle>
            <a:lvl1pPr>
              <a:defRPr sz="4800"/>
            </a:lvl1pPr>
          </a:lstStyle>
          <a:p>
            <a:pPr lvl="0"/>
            <a:r>
              <a:rPr lang="pt-BR" noProof="0" smtClean="0"/>
              <a:t>Clique para editar o estilo do título mestre</a:t>
            </a:r>
          </a:p>
        </p:txBody>
      </p:sp>
      <p:sp>
        <p:nvSpPr>
          <p:cNvPr id="15363" name="Rectangle 3"/>
          <p:cNvSpPr>
            <a:spLocks noGrp="1" noChangeArrowheads="1"/>
          </p:cNvSpPr>
          <p:nvPr>
            <p:ph type="subTitle" idx="1"/>
          </p:nvPr>
        </p:nvSpPr>
        <p:spPr>
          <a:xfrm>
            <a:off x="1828800" y="4530725"/>
            <a:ext cx="8534400" cy="914400"/>
          </a:xfrm>
        </p:spPr>
        <p:txBody>
          <a:bodyPr/>
          <a:lstStyle>
            <a:lvl1pPr marL="0" indent="0" algn="ctr">
              <a:buFont typeface="Wingdings" panose="05000000000000000000" pitchFamily="2" charset="2"/>
              <a:buNone/>
              <a:defRPr/>
            </a:lvl1pPr>
          </a:lstStyle>
          <a:p>
            <a:pPr lvl="0"/>
            <a:r>
              <a:rPr lang="pt-BR" noProof="0" smtClean="0"/>
              <a:t>Clique para editar o estilo do subtítulo mestre</a:t>
            </a:r>
          </a:p>
        </p:txBody>
      </p:sp>
      <p:sp>
        <p:nvSpPr>
          <p:cNvPr id="15367" name="Rectangle 7"/>
          <p:cNvSpPr>
            <a:spLocks noGrp="1" noChangeArrowheads="1"/>
          </p:cNvSpPr>
          <p:nvPr>
            <p:ph type="ftr" sz="quarter" idx="3"/>
          </p:nvPr>
        </p:nvSpPr>
        <p:spPr>
          <a:xfrm>
            <a:off x="4226985" y="6308725"/>
            <a:ext cx="7918449" cy="476250"/>
          </a:xfrm>
        </p:spPr>
        <p:txBody>
          <a:bodyPr/>
          <a:lstStyle>
            <a:lvl1pPr>
              <a:defRPr sz="1000">
                <a:solidFill>
                  <a:schemeClr val="tx1"/>
                </a:solidFill>
              </a:defRPr>
            </a:lvl1pPr>
          </a:lstStyle>
          <a:p>
            <a:r>
              <a:rPr lang="pt-BR">
                <a:solidFill>
                  <a:srgbClr val="FFFFFF"/>
                </a:solidFill>
              </a:rPr>
              <a:t>Dra. Gláucia R. Tittanegro</a:t>
            </a:r>
          </a:p>
          <a:p>
            <a:r>
              <a:rPr lang="pt-BR">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158148119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00774092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402118180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22677062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Rodapé 6"/>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41187458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Rodapé 2"/>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30513480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97220398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32868301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622759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51405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76527236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76785" y="274639"/>
            <a:ext cx="2880783"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334434" y="274639"/>
            <a:ext cx="8439151"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4119314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68212613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TwoObj" preserve="1">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1" y="1600200"/>
            <a:ext cx="5659967"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97601" y="3938589"/>
            <a:ext cx="5659967"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55564471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636839"/>
            <a:ext cx="10363200" cy="1470025"/>
          </a:xfrm>
        </p:spPr>
        <p:txBody>
          <a:bodyPr/>
          <a:lstStyle>
            <a:lvl1pPr>
              <a:defRPr sz="4800"/>
            </a:lvl1pPr>
          </a:lstStyle>
          <a:p>
            <a:pPr lvl="0"/>
            <a:r>
              <a:rPr lang="pt-BR" noProof="0" smtClean="0"/>
              <a:t>Clique para editar o estilo do título mestre</a:t>
            </a:r>
          </a:p>
        </p:txBody>
      </p:sp>
      <p:sp>
        <p:nvSpPr>
          <p:cNvPr id="15363" name="Rectangle 3"/>
          <p:cNvSpPr>
            <a:spLocks noGrp="1" noChangeArrowheads="1"/>
          </p:cNvSpPr>
          <p:nvPr>
            <p:ph type="subTitle" idx="1"/>
          </p:nvPr>
        </p:nvSpPr>
        <p:spPr>
          <a:xfrm>
            <a:off x="1828800" y="4530725"/>
            <a:ext cx="8534400" cy="914400"/>
          </a:xfrm>
        </p:spPr>
        <p:txBody>
          <a:bodyPr/>
          <a:lstStyle>
            <a:lvl1pPr marL="0" indent="0" algn="ctr">
              <a:buFont typeface="Wingdings" panose="05000000000000000000" pitchFamily="2" charset="2"/>
              <a:buNone/>
              <a:defRPr/>
            </a:lvl1pPr>
          </a:lstStyle>
          <a:p>
            <a:pPr lvl="0"/>
            <a:r>
              <a:rPr lang="pt-BR" noProof="0" smtClean="0"/>
              <a:t>Clique para editar o estilo do subtítulo mestre</a:t>
            </a:r>
          </a:p>
        </p:txBody>
      </p:sp>
      <p:sp>
        <p:nvSpPr>
          <p:cNvPr id="15367" name="Rectangle 7"/>
          <p:cNvSpPr>
            <a:spLocks noGrp="1" noChangeArrowheads="1"/>
          </p:cNvSpPr>
          <p:nvPr>
            <p:ph type="ftr" sz="quarter" idx="3"/>
          </p:nvPr>
        </p:nvSpPr>
        <p:spPr>
          <a:xfrm>
            <a:off x="4226985" y="6308725"/>
            <a:ext cx="7918449" cy="476250"/>
          </a:xfrm>
        </p:spPr>
        <p:txBody>
          <a:bodyPr/>
          <a:lstStyle>
            <a:lvl1pPr>
              <a:defRPr sz="1000">
                <a:solidFill>
                  <a:schemeClr val="tx1"/>
                </a:solidFill>
              </a:defRPr>
            </a:lvl1pPr>
          </a:lstStyle>
          <a:p>
            <a:r>
              <a:rPr lang="pt-BR">
                <a:solidFill>
                  <a:srgbClr val="FFFFFF"/>
                </a:solidFill>
              </a:rPr>
              <a:t>Dra. Gláucia R. Tittanegro</a:t>
            </a:r>
          </a:p>
          <a:p>
            <a:r>
              <a:rPr lang="pt-BR">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312077635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48696472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18125176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02367452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Rodapé 6"/>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487900631"/>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Rodapé 2"/>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426257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4878103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797859534"/>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20224229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60814386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8451077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670531791"/>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76785" y="274639"/>
            <a:ext cx="2880783"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334434" y="274639"/>
            <a:ext cx="8439151"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419563972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50639026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TwoObj" preserve="1">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1" y="1600200"/>
            <a:ext cx="5659967"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97601" y="3938589"/>
            <a:ext cx="5659967"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18986390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914400" y="2636839"/>
            <a:ext cx="10363200" cy="1470025"/>
          </a:xfrm>
        </p:spPr>
        <p:txBody>
          <a:bodyPr/>
          <a:lstStyle>
            <a:lvl1pPr>
              <a:defRPr sz="4800"/>
            </a:lvl1pPr>
          </a:lstStyle>
          <a:p>
            <a:pPr lvl="0"/>
            <a:r>
              <a:rPr lang="pt-BR" noProof="0" smtClean="0"/>
              <a:t>Clique para editar o estilo do título mestre</a:t>
            </a:r>
          </a:p>
        </p:txBody>
      </p:sp>
      <p:sp>
        <p:nvSpPr>
          <p:cNvPr id="15363" name="Rectangle 3"/>
          <p:cNvSpPr>
            <a:spLocks noGrp="1" noChangeArrowheads="1"/>
          </p:cNvSpPr>
          <p:nvPr>
            <p:ph type="subTitle" idx="1"/>
          </p:nvPr>
        </p:nvSpPr>
        <p:spPr>
          <a:xfrm>
            <a:off x="1828800" y="4530725"/>
            <a:ext cx="8534400" cy="914400"/>
          </a:xfrm>
        </p:spPr>
        <p:txBody>
          <a:bodyPr/>
          <a:lstStyle>
            <a:lvl1pPr marL="0" indent="0" algn="ctr">
              <a:buFont typeface="Wingdings" panose="05000000000000000000" pitchFamily="2" charset="2"/>
              <a:buNone/>
              <a:defRPr/>
            </a:lvl1pPr>
          </a:lstStyle>
          <a:p>
            <a:pPr lvl="0"/>
            <a:r>
              <a:rPr lang="pt-BR" noProof="0" smtClean="0"/>
              <a:t>Clique para editar o estilo do subtítulo mestre</a:t>
            </a:r>
          </a:p>
        </p:txBody>
      </p:sp>
      <p:sp>
        <p:nvSpPr>
          <p:cNvPr id="15367" name="Rectangle 7"/>
          <p:cNvSpPr>
            <a:spLocks noGrp="1" noChangeArrowheads="1"/>
          </p:cNvSpPr>
          <p:nvPr>
            <p:ph type="ftr" sz="quarter" idx="3"/>
          </p:nvPr>
        </p:nvSpPr>
        <p:spPr>
          <a:xfrm>
            <a:off x="4226985" y="6308725"/>
            <a:ext cx="7918449" cy="476250"/>
          </a:xfrm>
        </p:spPr>
        <p:txBody>
          <a:bodyPr/>
          <a:lstStyle>
            <a:lvl1pPr>
              <a:defRPr sz="1000">
                <a:solidFill>
                  <a:schemeClr val="tx1"/>
                </a:solidFill>
              </a:defRPr>
            </a:lvl1pPr>
          </a:lstStyle>
          <a:p>
            <a:r>
              <a:rPr lang="pt-BR">
                <a:solidFill>
                  <a:srgbClr val="FFFFFF"/>
                </a:solidFill>
              </a:rPr>
              <a:t>Dra. Gláucia R. Tittanegro</a:t>
            </a:r>
          </a:p>
          <a:p>
            <a:r>
              <a:rPr lang="pt-BR">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299258915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13258446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1" y="1709739"/>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pt-BR" smtClean="0"/>
              <a:t>Clique para editar o texto mestre</a:t>
            </a: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19597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9580406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76644213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40317" y="365126"/>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40318" y="2505075"/>
            <a:ext cx="5158316"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71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Rodapé 6"/>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94058643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Rodapé 2"/>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8721568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Rodapé 1"/>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56356964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344150444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40318" y="457200"/>
            <a:ext cx="393276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Rodapé 4"/>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83944766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32417145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76785" y="274639"/>
            <a:ext cx="2880783"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334434" y="274639"/>
            <a:ext cx="8439151"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Rodapé 3"/>
          <p:cNvSpPr>
            <a:spLocks noGrp="1"/>
          </p:cNvSpPr>
          <p:nvPr>
            <p:ph type="ftr" sz="quarter" idx="10"/>
          </p:nvPr>
        </p:nvSpPr>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62604383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AndTx" preserve="1">
  <p:cSld name="Título, conteúdo e text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197601"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Rodapé 4"/>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289314592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TwoObj" preserve="1">
  <p:cSld name="Título e texto e 2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31800" y="274638"/>
            <a:ext cx="11328400" cy="1143000"/>
          </a:xfrm>
        </p:spPr>
        <p:txBody>
          <a:bodyPr/>
          <a:lstStyle/>
          <a:p>
            <a:r>
              <a:rPr lang="pt-BR" smtClean="0"/>
              <a:t>Clique para editar o título mestre</a:t>
            </a:r>
            <a:endParaRPr lang="pt-BR"/>
          </a:p>
        </p:txBody>
      </p:sp>
      <p:sp>
        <p:nvSpPr>
          <p:cNvPr id="3" name="Espaço Reservado para Texto 2"/>
          <p:cNvSpPr>
            <a:spLocks noGrp="1"/>
          </p:cNvSpPr>
          <p:nvPr>
            <p:ph type="body" sz="half" idx="1"/>
          </p:nvPr>
        </p:nvSpPr>
        <p:spPr>
          <a:xfrm>
            <a:off x="334434" y="1600201"/>
            <a:ext cx="5659967"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quarter" idx="2"/>
          </p:nvPr>
        </p:nvSpPr>
        <p:spPr>
          <a:xfrm>
            <a:off x="6197601" y="1600200"/>
            <a:ext cx="5659967" cy="21859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Conteúdo 4"/>
          <p:cNvSpPr>
            <a:spLocks noGrp="1"/>
          </p:cNvSpPr>
          <p:nvPr>
            <p:ph sz="quarter" idx="3"/>
          </p:nvPr>
        </p:nvSpPr>
        <p:spPr>
          <a:xfrm>
            <a:off x="6197601" y="3938589"/>
            <a:ext cx="5659967" cy="2187575"/>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10"/>
          </p:nvPr>
        </p:nvSpPr>
        <p:spPr>
          <a:xfrm>
            <a:off x="4178300" y="6408738"/>
            <a:ext cx="7679267" cy="260350"/>
          </a:xfrm>
        </p:spPr>
        <p:txBody>
          <a:bodyPr/>
          <a:lstStyle>
            <a:lvl1pPr>
              <a:defRPr/>
            </a:lvl1pPr>
          </a:lstStyle>
          <a:p>
            <a:endParaRPr lang="pt-BR">
              <a:solidFill>
                <a:srgbClr val="FFE701"/>
              </a:solidFill>
            </a:endParaRPr>
          </a:p>
        </p:txBody>
      </p:sp>
    </p:spTree>
    <p:extLst>
      <p:ext uri="{BB962C8B-B14F-4D97-AF65-F5344CB8AC3E}">
        <p14:creationId xmlns:p14="http://schemas.microsoft.com/office/powerpoint/2010/main" val="12642275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685115405"/>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828800" y="1143001"/>
            <a:ext cx="9956800" cy="1470025"/>
          </a:xfrm>
        </p:spPr>
        <p:txBody>
          <a:bodyPr anchor="b"/>
          <a:lstStyle>
            <a:lvl1pPr algn="r">
              <a:defRPr/>
            </a:lvl1pPr>
          </a:lstStyle>
          <a:p>
            <a:r>
              <a:rPr lang="en-US"/>
              <a:t>Clique para editar o estilo do título mestre</a:t>
            </a:r>
          </a:p>
        </p:txBody>
      </p:sp>
      <p:sp>
        <p:nvSpPr>
          <p:cNvPr id="3075" name="Rectangle 3"/>
          <p:cNvSpPr>
            <a:spLocks noGrp="1" noChangeArrowheads="1"/>
          </p:cNvSpPr>
          <p:nvPr>
            <p:ph type="subTitle" idx="1"/>
          </p:nvPr>
        </p:nvSpPr>
        <p:spPr>
          <a:xfrm>
            <a:off x="3149600" y="3048000"/>
            <a:ext cx="8534400" cy="1752600"/>
          </a:xfrm>
        </p:spPr>
        <p:txBody>
          <a:bodyPr/>
          <a:lstStyle>
            <a:lvl1pPr marL="0" indent="0" algn="r">
              <a:buFontTx/>
              <a:buNone/>
              <a:defRPr/>
            </a:lvl1pPr>
          </a:lstStyle>
          <a:p>
            <a:r>
              <a:rPr lang="en-US"/>
              <a:t>Clique para editar o estilo do subtítulo mestre</a:t>
            </a:r>
          </a:p>
        </p:txBody>
      </p:sp>
      <p:sp>
        <p:nvSpPr>
          <p:cNvPr id="5" name="Rectangle 8"/>
          <p:cNvSpPr>
            <a:spLocks noGrp="1" noChangeArrowheads="1"/>
          </p:cNvSpPr>
          <p:nvPr>
            <p:ph type="dt" sz="half" idx="10"/>
          </p:nvPr>
        </p:nvSpPr>
        <p:spPr/>
        <p:txBody>
          <a:bodyPr/>
          <a:lstStyle>
            <a:lvl1pPr>
              <a:defRPr dirty="0"/>
            </a:lvl1pPr>
          </a:lstStyle>
          <a:p>
            <a:pPr>
              <a:defRPr/>
            </a:pPr>
            <a:endParaRPr lang="en-US">
              <a:solidFill>
                <a:srgbClr val="4F261E"/>
              </a:solidFill>
            </a:endParaRPr>
          </a:p>
        </p:txBody>
      </p:sp>
      <p:sp>
        <p:nvSpPr>
          <p:cNvPr id="6" name="Rectangle 9"/>
          <p:cNvSpPr>
            <a:spLocks noGrp="1" noChangeArrowheads="1"/>
          </p:cNvSpPr>
          <p:nvPr>
            <p:ph type="ftr" sz="quarter" idx="11"/>
          </p:nvPr>
        </p:nvSpPr>
        <p:spPr/>
        <p:txBody>
          <a:bodyPr/>
          <a:lstStyle>
            <a:lvl1pPr>
              <a:defRPr dirty="0"/>
            </a:lvl1pPr>
          </a:lstStyle>
          <a:p>
            <a:pPr>
              <a:defRPr/>
            </a:pPr>
            <a:endParaRPr lang="en-US">
              <a:solidFill>
                <a:srgbClr val="4F261E"/>
              </a:solidFill>
            </a:endParaRPr>
          </a:p>
        </p:txBody>
      </p:sp>
      <p:sp>
        <p:nvSpPr>
          <p:cNvPr id="7" name="Rectangle 10"/>
          <p:cNvSpPr>
            <a:spLocks noGrp="1" noChangeArrowheads="1"/>
          </p:cNvSpPr>
          <p:nvPr>
            <p:ph type="sldNum" sz="quarter" idx="12"/>
          </p:nvPr>
        </p:nvSpPr>
        <p:spPr/>
        <p:txBody>
          <a:bodyPr/>
          <a:lstStyle>
            <a:lvl1pPr>
              <a:defRPr/>
            </a:lvl1pPr>
          </a:lstStyle>
          <a:p>
            <a:fld id="{809253E7-836F-487C-B531-35CFDD2F4D60}"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98923200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sldNum" sz="quarter" idx="12"/>
          </p:nvPr>
        </p:nvSpPr>
        <p:spPr>
          <a:ln/>
        </p:spPr>
        <p:txBody>
          <a:bodyPr/>
          <a:lstStyle>
            <a:lvl1pPr>
              <a:defRPr/>
            </a:lvl1pPr>
          </a:lstStyle>
          <a:p>
            <a:fld id="{E2A93E20-003F-4E80-AA5C-8885F640FA56}"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38251709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sldNum" sz="quarter" idx="12"/>
          </p:nvPr>
        </p:nvSpPr>
        <p:spPr>
          <a:ln/>
        </p:spPr>
        <p:txBody>
          <a:bodyPr/>
          <a:lstStyle>
            <a:lvl1pPr>
              <a:defRPr/>
            </a:lvl1pPr>
          </a:lstStyle>
          <a:p>
            <a:fld id="{BD6B8DD7-09E2-436F-A54F-D35FF1ED52D5}"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112354948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1930400" y="1600201"/>
            <a:ext cx="472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858000" y="1600201"/>
            <a:ext cx="4724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7" name="Rectangle 6"/>
          <p:cNvSpPr>
            <a:spLocks noGrp="1" noChangeArrowheads="1"/>
          </p:cNvSpPr>
          <p:nvPr>
            <p:ph type="sldNum" sz="quarter" idx="12"/>
          </p:nvPr>
        </p:nvSpPr>
        <p:spPr>
          <a:ln/>
        </p:spPr>
        <p:txBody>
          <a:bodyPr/>
          <a:lstStyle>
            <a:lvl1pPr>
              <a:defRPr/>
            </a:lvl1pPr>
          </a:lstStyle>
          <a:p>
            <a:fld id="{C02A3379-8391-424D-BF1E-3F9A8DE89DD6}"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41858352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9" name="Rectangle 6"/>
          <p:cNvSpPr>
            <a:spLocks noGrp="1" noChangeArrowheads="1"/>
          </p:cNvSpPr>
          <p:nvPr>
            <p:ph type="sldNum" sz="quarter" idx="12"/>
          </p:nvPr>
        </p:nvSpPr>
        <p:spPr>
          <a:ln/>
        </p:spPr>
        <p:txBody>
          <a:bodyPr/>
          <a:lstStyle>
            <a:lvl1pPr>
              <a:defRPr/>
            </a:lvl1pPr>
          </a:lstStyle>
          <a:p>
            <a:fld id="{7D0BF712-11ED-494E-BCA6-20D77E92BB04}"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92894204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sldNum" sz="quarter" idx="12"/>
          </p:nvPr>
        </p:nvSpPr>
        <p:spPr>
          <a:ln/>
        </p:spPr>
        <p:txBody>
          <a:bodyPr/>
          <a:lstStyle>
            <a:lvl1pPr>
              <a:defRPr/>
            </a:lvl1pPr>
          </a:lstStyle>
          <a:p>
            <a:fld id="{4291B7AB-A369-4288-B4D8-C3BC77C9F286}"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115722232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4" name="Rectangle 6"/>
          <p:cNvSpPr>
            <a:spLocks noGrp="1" noChangeArrowheads="1"/>
          </p:cNvSpPr>
          <p:nvPr>
            <p:ph type="sldNum" sz="quarter" idx="12"/>
          </p:nvPr>
        </p:nvSpPr>
        <p:spPr>
          <a:ln/>
        </p:spPr>
        <p:txBody>
          <a:bodyPr/>
          <a:lstStyle>
            <a:lvl1pPr>
              <a:defRPr/>
            </a:lvl1pPr>
          </a:lstStyle>
          <a:p>
            <a:fld id="{4B2425B8-B191-4D6B-ABA7-12ACD3DB2066}"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1197350129"/>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7" name="Rectangle 6"/>
          <p:cNvSpPr>
            <a:spLocks noGrp="1" noChangeArrowheads="1"/>
          </p:cNvSpPr>
          <p:nvPr>
            <p:ph type="sldNum" sz="quarter" idx="12"/>
          </p:nvPr>
        </p:nvSpPr>
        <p:spPr>
          <a:ln/>
        </p:spPr>
        <p:txBody>
          <a:bodyPr/>
          <a:lstStyle>
            <a:lvl1pPr>
              <a:defRPr/>
            </a:lvl1pPr>
          </a:lstStyle>
          <a:p>
            <a:fld id="{DF2385F9-F069-4486-B305-C2A0CE5B4B93}"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241570107"/>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dirty="0" smtClean="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7" name="Rectangle 6"/>
          <p:cNvSpPr>
            <a:spLocks noGrp="1" noChangeArrowheads="1"/>
          </p:cNvSpPr>
          <p:nvPr>
            <p:ph type="sldNum" sz="quarter" idx="12"/>
          </p:nvPr>
        </p:nvSpPr>
        <p:spPr>
          <a:ln/>
        </p:spPr>
        <p:txBody>
          <a:bodyPr/>
          <a:lstStyle>
            <a:lvl1pPr>
              <a:defRPr/>
            </a:lvl1pPr>
          </a:lstStyle>
          <a:p>
            <a:fld id="{2511A939-8032-44E2-BAC1-0E6513FD1031}"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230681785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sldNum" sz="quarter" idx="12"/>
          </p:nvPr>
        </p:nvSpPr>
        <p:spPr>
          <a:ln/>
        </p:spPr>
        <p:txBody>
          <a:bodyPr/>
          <a:lstStyle>
            <a:lvl1pPr>
              <a:defRPr/>
            </a:lvl1pPr>
          </a:lstStyle>
          <a:p>
            <a:fld id="{AE9F7A2B-5E41-4C47-9E3B-003DF1DC2708}"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1136650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11119939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144000" y="274639"/>
            <a:ext cx="2438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1828800" y="274639"/>
            <a:ext cx="71120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sldNum" sz="quarter" idx="12"/>
          </p:nvPr>
        </p:nvSpPr>
        <p:spPr>
          <a:ln/>
        </p:spPr>
        <p:txBody>
          <a:bodyPr/>
          <a:lstStyle>
            <a:lvl1pPr>
              <a:defRPr/>
            </a:lvl1pPr>
          </a:lstStyle>
          <a:p>
            <a:fld id="{2B9F4644-E33E-4F8E-8FE2-903B95938F53}"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200967881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bl" preserve="1">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1828800" y="274638"/>
            <a:ext cx="9753600" cy="1143000"/>
          </a:xfrm>
        </p:spPr>
        <p:txBody>
          <a:body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1930400" y="1600201"/>
            <a:ext cx="9652000" cy="4525963"/>
          </a:xfrm>
        </p:spPr>
        <p:txBody>
          <a:bodyPr/>
          <a:lstStyle/>
          <a:p>
            <a:pPr lvl="0"/>
            <a:endParaRPr lang="pt-BR"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sldNum" sz="quarter" idx="12"/>
          </p:nvPr>
        </p:nvSpPr>
        <p:spPr>
          <a:ln/>
        </p:spPr>
        <p:txBody>
          <a:bodyPr/>
          <a:lstStyle>
            <a:lvl1pPr>
              <a:defRPr/>
            </a:lvl1pPr>
          </a:lstStyle>
          <a:p>
            <a:fld id="{CE153267-E6E5-4A02-B2C5-C9E265C54ACE}"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17587318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828800" y="274638"/>
            <a:ext cx="975360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1930400" y="1600201"/>
            <a:ext cx="47244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858000" y="1600201"/>
            <a:ext cx="47244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F261E"/>
              </a:solidFill>
            </a:endParaRPr>
          </a:p>
        </p:txBody>
      </p:sp>
      <p:sp>
        <p:nvSpPr>
          <p:cNvPr id="7" name="Rectangle 6"/>
          <p:cNvSpPr>
            <a:spLocks noGrp="1" noChangeArrowheads="1"/>
          </p:cNvSpPr>
          <p:nvPr>
            <p:ph type="sldNum" sz="quarter" idx="12"/>
          </p:nvPr>
        </p:nvSpPr>
        <p:spPr>
          <a:ln/>
        </p:spPr>
        <p:txBody>
          <a:bodyPr/>
          <a:lstStyle>
            <a:lvl1pPr>
              <a:defRPr/>
            </a:lvl1pPr>
          </a:lstStyle>
          <a:p>
            <a:fld id="{DCD11C6A-1C8C-4368-B05E-7176B80A2C62}" type="slidenum">
              <a:rPr lang="en-US">
                <a:solidFill>
                  <a:srgbClr val="4F261E"/>
                </a:solidFill>
              </a:rPr>
              <a:pPr/>
              <a:t>‹nº›</a:t>
            </a:fld>
            <a:endParaRPr lang="en-US">
              <a:solidFill>
                <a:srgbClr val="4F261E"/>
              </a:solidFill>
            </a:endParaRPr>
          </a:p>
        </p:txBody>
      </p:sp>
    </p:spTree>
    <p:extLst>
      <p:ext uri="{BB962C8B-B14F-4D97-AF65-F5344CB8AC3E}">
        <p14:creationId xmlns:p14="http://schemas.microsoft.com/office/powerpoint/2010/main" val="39740810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263966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10262"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30783157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066312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5805929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783740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160962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4863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16526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4889574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511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7084954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3901206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5521687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6993822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469164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12310"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4407434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1919353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0624496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3398983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1933641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9735512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3657644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35247095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249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7312120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1187052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8038147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7836" y="273050"/>
            <a:ext cx="2742777" cy="585628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09507" y="273050"/>
            <a:ext cx="8047735" cy="585628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99721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113" y="4800600"/>
            <a:ext cx="7315953"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389113" y="612775"/>
            <a:ext cx="73159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89113" y="5367338"/>
            <a:ext cx="73159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938489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609601" y="274640"/>
            <a:ext cx="10972800" cy="5851525"/>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2116771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graphicFrame>
        <p:nvGraphicFramePr>
          <p:cNvPr id="2" name="Object 2">
            <a:hlinkClick r:id="" action="ppaction://ole?verb=0"/>
          </p:cNvPr>
          <p:cNvGraphicFramePr>
            <a:graphicFrameLocks/>
          </p:cNvGraphicFramePr>
          <p:nvPr/>
        </p:nvGraphicFramePr>
        <p:xfrm>
          <a:off x="-22577" y="-26988"/>
          <a:ext cx="12169422" cy="6946901"/>
        </p:xfrm>
        <a:graphic>
          <a:graphicData uri="http://schemas.openxmlformats.org/presentationml/2006/ole">
            <mc:AlternateContent xmlns:mc="http://schemas.openxmlformats.org/markup-compatibility/2006">
              <mc:Choice xmlns:v="urn:schemas-microsoft-com:vml" Requires="v">
                <p:oleObj spid="_x0000_s14358" name="CorelDRAW!" r:id="rId3" imgW="10327234" imgH="6956755" progId="CDraw4">
                  <p:embed/>
                </p:oleObj>
              </mc:Choice>
              <mc:Fallback>
                <p:oleObj name="CorelDRAW!" r:id="rId3" imgW="10327234" imgH="6956755" progId="CDraw4">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r="768"/>
                      <a:stretch>
                        <a:fillRect/>
                      </a:stretch>
                    </p:blipFill>
                    <p:spPr bwMode="auto">
                      <a:xfrm>
                        <a:off x="-22577" y="-26988"/>
                        <a:ext cx="12169422" cy="694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3"/>
          <p:cNvSpPr>
            <a:spLocks noChangeArrowheads="1"/>
          </p:cNvSpPr>
          <p:nvPr/>
        </p:nvSpPr>
        <p:spPr bwMode="auto">
          <a:xfrm>
            <a:off x="376296" y="76202"/>
            <a:ext cx="1465675" cy="5808663"/>
          </a:xfrm>
          <a:prstGeom prst="rect">
            <a:avLst/>
          </a:prstGeom>
          <a:gradFill rotWithShape="0">
            <a:gsLst>
              <a:gs pos="0">
                <a:srgbClr val="00AE00">
                  <a:gamma/>
                  <a:shade val="29804"/>
                  <a:invGamma/>
                </a:srgbClr>
              </a:gs>
              <a:gs pos="50000">
                <a:srgbClr val="00AE00"/>
              </a:gs>
              <a:gs pos="100000">
                <a:srgbClr val="00AE00">
                  <a:gamma/>
                  <a:shade val="29804"/>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4" name="Rectangle 4"/>
          <p:cNvSpPr>
            <a:spLocks noChangeArrowheads="1"/>
          </p:cNvSpPr>
          <p:nvPr/>
        </p:nvSpPr>
        <p:spPr bwMode="auto">
          <a:xfrm>
            <a:off x="933216" y="76202"/>
            <a:ext cx="380060" cy="5808663"/>
          </a:xfrm>
          <a:prstGeom prst="rect">
            <a:avLst/>
          </a:prstGeom>
          <a:gradFill rotWithShape="0">
            <a:gsLst>
              <a:gs pos="0">
                <a:srgbClr val="00AE00"/>
              </a:gs>
              <a:gs pos="50000">
                <a:srgbClr val="00AE00">
                  <a:gamma/>
                  <a:shade val="29804"/>
                  <a:invGamma/>
                </a:srgbClr>
              </a:gs>
              <a:gs pos="100000">
                <a:srgbClr val="00AE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5" name="Freeform 5"/>
          <p:cNvSpPr>
            <a:spLocks/>
          </p:cNvSpPr>
          <p:nvPr/>
        </p:nvSpPr>
        <p:spPr bwMode="auto">
          <a:xfrm>
            <a:off x="1397942" y="5940425"/>
            <a:ext cx="541867"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Lst>
            <a:ahLst/>
            <a:cxnLst>
              <a:cxn ang="0">
                <a:pos x="T0" y="T1"/>
              </a:cxn>
              <a:cxn ang="0">
                <a:pos x="T2" y="T3"/>
              </a:cxn>
              <a:cxn ang="0">
                <a:pos x="T4" y="T5"/>
              </a:cxn>
              <a:cxn ang="0">
                <a:pos x="T6" y="T7"/>
              </a:cxn>
              <a:cxn ang="0">
                <a:pos x="T8" y="T9"/>
              </a:cxn>
            </a:cxnLst>
            <a:rect l="0" t="0" r="r" b="b"/>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6" name="Freeform 6"/>
          <p:cNvSpPr>
            <a:spLocks/>
          </p:cNvSpPr>
          <p:nvPr/>
        </p:nvSpPr>
        <p:spPr bwMode="auto">
          <a:xfrm>
            <a:off x="380059" y="5886452"/>
            <a:ext cx="664164"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Lst>
            <a:ahLst/>
            <a:cxnLst>
              <a:cxn ang="0">
                <a:pos x="T0" y="T1"/>
              </a:cxn>
              <a:cxn ang="0">
                <a:pos x="T2" y="T3"/>
              </a:cxn>
              <a:cxn ang="0">
                <a:pos x="T4" y="T5"/>
              </a:cxn>
              <a:cxn ang="0">
                <a:pos x="T6" y="T7"/>
              </a:cxn>
              <a:cxn ang="0">
                <a:pos x="T8" y="T9"/>
              </a:cxn>
            </a:cxnLst>
            <a:rect l="0" t="0" r="r" b="b"/>
            <a:pathLst>
              <a:path w="353" h="35">
                <a:moveTo>
                  <a:pt x="0" y="0"/>
                </a:moveTo>
                <a:lnTo>
                  <a:pt x="51" y="34"/>
                </a:lnTo>
                <a:lnTo>
                  <a:pt x="352" y="34"/>
                </a:lnTo>
                <a:lnTo>
                  <a:pt x="299" y="0"/>
                </a:lnTo>
                <a:lnTo>
                  <a:pt x="0" y="0"/>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7" name="Freeform 7"/>
          <p:cNvSpPr>
            <a:spLocks/>
          </p:cNvSpPr>
          <p:nvPr/>
        </p:nvSpPr>
        <p:spPr bwMode="auto">
          <a:xfrm>
            <a:off x="933216" y="5519740"/>
            <a:ext cx="270933"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Lst>
            <a:ahLst/>
            <a:cxnLst>
              <a:cxn ang="0">
                <a:pos x="T0" y="T1"/>
              </a:cxn>
              <a:cxn ang="0">
                <a:pos x="T2" y="T3"/>
              </a:cxn>
              <a:cxn ang="0">
                <a:pos x="T4" y="T5"/>
              </a:cxn>
              <a:cxn ang="0">
                <a:pos x="T6" y="T7"/>
              </a:cxn>
              <a:cxn ang="0">
                <a:pos x="T8" y="T9"/>
              </a:cxn>
            </a:cxnLst>
            <a:rect l="0" t="0" r="r" b="b"/>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8" name="Freeform 8"/>
          <p:cNvSpPr>
            <a:spLocks/>
          </p:cNvSpPr>
          <p:nvPr/>
        </p:nvSpPr>
        <p:spPr bwMode="auto">
          <a:xfrm>
            <a:off x="1349024" y="5886452"/>
            <a:ext cx="594548"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Lst>
            <a:ahLst/>
            <a:cxnLst>
              <a:cxn ang="0">
                <a:pos x="T0" y="T1"/>
              </a:cxn>
              <a:cxn ang="0">
                <a:pos x="T2" y="T3"/>
              </a:cxn>
              <a:cxn ang="0">
                <a:pos x="T4" y="T5"/>
              </a:cxn>
              <a:cxn ang="0">
                <a:pos x="T6" y="T7"/>
              </a:cxn>
              <a:cxn ang="0">
                <a:pos x="T8" y="T9"/>
              </a:cxn>
            </a:cxnLst>
            <a:rect l="0" t="0" r="r" b="b"/>
            <a:pathLst>
              <a:path w="316" h="35">
                <a:moveTo>
                  <a:pt x="17" y="34"/>
                </a:moveTo>
                <a:lnTo>
                  <a:pt x="0" y="0"/>
                </a:lnTo>
                <a:lnTo>
                  <a:pt x="263" y="0"/>
                </a:lnTo>
                <a:lnTo>
                  <a:pt x="315" y="34"/>
                </a:lnTo>
                <a:lnTo>
                  <a:pt x="17" y="34"/>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9" name="Freeform 9"/>
          <p:cNvSpPr>
            <a:spLocks/>
          </p:cNvSpPr>
          <p:nvPr/>
        </p:nvSpPr>
        <p:spPr bwMode="auto">
          <a:xfrm>
            <a:off x="679216" y="6264277"/>
            <a:ext cx="541867"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Lst>
            <a:ahLst/>
            <a:cxnLst>
              <a:cxn ang="0">
                <a:pos x="T0" y="T1"/>
              </a:cxn>
              <a:cxn ang="0">
                <a:pos x="T2" y="T3"/>
              </a:cxn>
              <a:cxn ang="0">
                <a:pos x="T4" y="T5"/>
              </a:cxn>
              <a:cxn ang="0">
                <a:pos x="T6" y="T7"/>
              </a:cxn>
              <a:cxn ang="0">
                <a:pos x="T8" y="T9"/>
              </a:cxn>
            </a:cxnLst>
            <a:rect l="0" t="0" r="r" b="b"/>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0" name="Freeform 10"/>
          <p:cNvSpPr>
            <a:spLocks/>
          </p:cNvSpPr>
          <p:nvPr/>
        </p:nvSpPr>
        <p:spPr bwMode="auto">
          <a:xfrm>
            <a:off x="1388534" y="6126165"/>
            <a:ext cx="26340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Lst>
            <a:ahLst/>
            <a:cxnLst>
              <a:cxn ang="0">
                <a:pos x="T0" y="T1"/>
              </a:cxn>
              <a:cxn ang="0">
                <a:pos x="T2" y="T3"/>
              </a:cxn>
              <a:cxn ang="0">
                <a:pos x="T4" y="T5"/>
              </a:cxn>
              <a:cxn ang="0">
                <a:pos x="T6" y="T7"/>
              </a:cxn>
              <a:cxn ang="0">
                <a:pos x="T8" y="T9"/>
              </a:cxn>
            </a:cxnLst>
            <a:rect l="0" t="0" r="r" b="b"/>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p:nvSpPr>
          <p:cNvPr id="11" name="Freeform 11"/>
          <p:cNvSpPr>
            <a:spLocks/>
          </p:cNvSpPr>
          <p:nvPr/>
        </p:nvSpPr>
        <p:spPr bwMode="auto">
          <a:xfrm>
            <a:off x="667927" y="6122988"/>
            <a:ext cx="272815"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Lst>
            <a:ahLst/>
            <a:cxnLst>
              <a:cxn ang="0">
                <a:pos x="T0" y="T1"/>
              </a:cxn>
              <a:cxn ang="0">
                <a:pos x="T2" y="T3"/>
              </a:cxn>
              <a:cxn ang="0">
                <a:pos x="T4" y="T5"/>
              </a:cxn>
              <a:cxn ang="0">
                <a:pos x="T6" y="T7"/>
              </a:cxn>
              <a:cxn ang="0">
                <a:pos x="T8" y="T9"/>
              </a:cxn>
            </a:cxnLst>
            <a:rect l="0" t="0" r="r" b="b"/>
            <a:pathLst>
              <a:path w="145" h="264">
                <a:moveTo>
                  <a:pt x="51" y="263"/>
                </a:moveTo>
                <a:lnTo>
                  <a:pt x="144" y="33"/>
                </a:lnTo>
                <a:lnTo>
                  <a:pt x="87" y="0"/>
                </a:lnTo>
                <a:lnTo>
                  <a:pt x="0" y="230"/>
                </a:lnTo>
                <a:lnTo>
                  <a:pt x="51" y="263"/>
                </a:lnTo>
              </a:path>
            </a:pathLst>
          </a:custGeom>
          <a:solidFill>
            <a:schemeClr val="folHlink"/>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 useBgFill="1">
        <p:nvSpPr>
          <p:cNvPr id="12" name="Freeform 12"/>
          <p:cNvSpPr>
            <a:spLocks/>
          </p:cNvSpPr>
          <p:nvPr/>
        </p:nvSpPr>
        <p:spPr bwMode="auto">
          <a:xfrm>
            <a:off x="470371" y="5568952"/>
            <a:ext cx="1279408"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49263" eaLnBrk="0" fontAlgn="base" hangingPunct="0">
              <a:spcBef>
                <a:spcPct val="0"/>
              </a:spcBef>
              <a:spcAft>
                <a:spcPct val="0"/>
              </a:spcAft>
              <a:buClr>
                <a:srgbClr val="000000"/>
              </a:buClr>
              <a:buSzPct val="100000"/>
              <a:buFont typeface="Times New Roman" pitchFamily="18" charset="0"/>
              <a:buNone/>
              <a:defRPr/>
            </a:pPr>
            <a:endParaRPr lang="pt-BR" sz="3200">
              <a:solidFill>
                <a:srgbClr val="FFFFFF"/>
              </a:solidFill>
              <a:latin typeface="Galliard BT" charset="0"/>
            </a:endParaRPr>
          </a:p>
        </p:txBody>
      </p:sp>
    </p:spTree>
    <p:extLst>
      <p:ext uri="{BB962C8B-B14F-4D97-AF65-F5344CB8AC3E}">
        <p14:creationId xmlns:p14="http://schemas.microsoft.com/office/powerpoint/2010/main" val="29304729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259" y="2130426"/>
            <a:ext cx="10363482"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828518" y="3886200"/>
            <a:ext cx="853496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Tree>
    <p:extLst>
      <p:ext uri="{BB962C8B-B14F-4D97-AF65-F5344CB8AC3E}">
        <p14:creationId xmlns:p14="http://schemas.microsoft.com/office/powerpoint/2010/main" val="23898551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41818844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170" y="4406901"/>
            <a:ext cx="10363482"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963170" y="2906713"/>
            <a:ext cx="1036348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Tree>
    <p:extLst>
      <p:ext uri="{BB962C8B-B14F-4D97-AF65-F5344CB8AC3E}">
        <p14:creationId xmlns:p14="http://schemas.microsoft.com/office/powerpoint/2010/main" val="3665527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0950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85356" y="1604964"/>
            <a:ext cx="5395256"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2394517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4638"/>
            <a:ext cx="10972988" cy="1143000"/>
          </a:xfr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09506" y="1535113"/>
            <a:ext cx="53877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609506" y="2174875"/>
            <a:ext cx="53877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92881" y="1535113"/>
            <a:ext cx="53896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92881" y="2174875"/>
            <a:ext cx="53896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Tree>
    <p:extLst>
      <p:ext uri="{BB962C8B-B14F-4D97-AF65-F5344CB8AC3E}">
        <p14:creationId xmlns:p14="http://schemas.microsoft.com/office/powerpoint/2010/main" val="17287822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Tree>
    <p:extLst>
      <p:ext uri="{BB962C8B-B14F-4D97-AF65-F5344CB8AC3E}">
        <p14:creationId xmlns:p14="http://schemas.microsoft.com/office/powerpoint/2010/main" val="19956846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97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506" y="273050"/>
            <a:ext cx="4010699"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4766939" y="273051"/>
            <a:ext cx="6815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09506" y="1435101"/>
            <a:ext cx="401069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Tree>
    <p:extLst>
      <p:ext uri="{BB962C8B-B14F-4D97-AF65-F5344CB8AC3E}">
        <p14:creationId xmlns:p14="http://schemas.microsoft.com/office/powerpoint/2010/main" val="249709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image" Target="../media/image1.png"/><Relationship Id="rId2" Type="http://schemas.openxmlformats.org/officeDocument/2006/relationships/slideLayout" Target="../slideLayouts/slideLayout119.xml"/><Relationship Id="rId16" Type="http://schemas.openxmlformats.org/officeDocument/2006/relationships/oleObject" Target="../embeddings/oleObject19.bin"/><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vmlDrawing" Target="../drawings/vmlDrawing19.v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image" Target="../media/image1.png"/><Relationship Id="rId2" Type="http://schemas.openxmlformats.org/officeDocument/2006/relationships/slideLayout" Target="../slideLayouts/slideLayout132.xml"/><Relationship Id="rId16" Type="http://schemas.openxmlformats.org/officeDocument/2006/relationships/oleObject" Target="../embeddings/oleObject21.bin"/><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vmlDrawing" Target="../drawings/vmlDrawing21.v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image" Target="../media/image1.png"/><Relationship Id="rId2" Type="http://schemas.openxmlformats.org/officeDocument/2006/relationships/slideLayout" Target="../slideLayouts/slideLayout145.xml"/><Relationship Id="rId16" Type="http://schemas.openxmlformats.org/officeDocument/2006/relationships/oleObject" Target="../embeddings/oleObject23.bin"/><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vmlDrawing" Target="../drawings/vmlDrawing23.v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image" Target="../media/image1.png"/><Relationship Id="rId2" Type="http://schemas.openxmlformats.org/officeDocument/2006/relationships/slideLayout" Target="../slideLayouts/slideLayout158.xml"/><Relationship Id="rId16" Type="http://schemas.openxmlformats.org/officeDocument/2006/relationships/oleObject" Target="../embeddings/oleObject25.bin"/><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vmlDrawing" Target="../drawings/vmlDrawing25.v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image" Target="../media/image1.png"/><Relationship Id="rId2" Type="http://schemas.openxmlformats.org/officeDocument/2006/relationships/slideLayout" Target="../slideLayouts/slideLayout171.xml"/><Relationship Id="rId16" Type="http://schemas.openxmlformats.org/officeDocument/2006/relationships/oleObject" Target="../embeddings/oleObject27.bin"/><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5" Type="http://schemas.openxmlformats.org/officeDocument/2006/relationships/vmlDrawing" Target="../drawings/vmlDrawing27.v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image" Target="../media/image1.png"/><Relationship Id="rId2" Type="http://schemas.openxmlformats.org/officeDocument/2006/relationships/slideLayout" Target="../slideLayouts/slideLayout184.xml"/><Relationship Id="rId16" Type="http://schemas.openxmlformats.org/officeDocument/2006/relationships/oleObject" Target="../embeddings/oleObject29.bin"/><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vmlDrawing" Target="../drawings/vmlDrawing29.v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image" Target="../media/image1.png"/><Relationship Id="rId2" Type="http://schemas.openxmlformats.org/officeDocument/2006/relationships/slideLayout" Target="../slideLayouts/slideLayout197.xml"/><Relationship Id="rId16" Type="http://schemas.openxmlformats.org/officeDocument/2006/relationships/oleObject" Target="../embeddings/oleObject31.bin"/><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vmlDrawing" Target="../drawings/vmlDrawing31.v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image" Target="../media/image1.png"/><Relationship Id="rId2" Type="http://schemas.openxmlformats.org/officeDocument/2006/relationships/slideLayout" Target="../slideLayouts/slideLayout210.xml"/><Relationship Id="rId16" Type="http://schemas.openxmlformats.org/officeDocument/2006/relationships/oleObject" Target="../embeddings/oleObject33.bin"/><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vmlDrawing" Target="../drawings/vmlDrawing33.v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1.png"/><Relationship Id="rId2" Type="http://schemas.openxmlformats.org/officeDocument/2006/relationships/slideLayout" Target="../slideLayouts/slideLayout223.xml"/><Relationship Id="rId16" Type="http://schemas.openxmlformats.org/officeDocument/2006/relationships/oleObject" Target="../embeddings/oleObject35.bin"/><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vmlDrawing" Target="../drawings/vmlDrawing35.v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image" Target="../media/image1.png"/><Relationship Id="rId2" Type="http://schemas.openxmlformats.org/officeDocument/2006/relationships/slideLayout" Target="../slideLayouts/slideLayout236.xml"/><Relationship Id="rId16" Type="http://schemas.openxmlformats.org/officeDocument/2006/relationships/oleObject" Target="../embeddings/oleObject37.bin"/><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vmlDrawing" Target="../drawings/vmlDrawing37.v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oleObject" Target="../embeddings/oleObject3.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vmlDrawing" Target="../drawings/vmlDrawing3.v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image" Target="../media/image1.png"/><Relationship Id="rId2" Type="http://schemas.openxmlformats.org/officeDocument/2006/relationships/slideLayout" Target="../slideLayouts/slideLayout249.xml"/><Relationship Id="rId16" Type="http://schemas.openxmlformats.org/officeDocument/2006/relationships/oleObject" Target="../embeddings/oleObject39.bin"/><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vmlDrawing" Target="../drawings/vmlDrawing39.v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1.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2.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3.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4.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5.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6.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27.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28.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29.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oleObject" Target="../embeddings/oleObject5.bin"/><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vmlDrawing" Target="../drawings/vmlDrawing5.v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0.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1.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32.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3.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4.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22.xml"/><Relationship Id="rId13" Type="http://schemas.openxmlformats.org/officeDocument/2006/relationships/slideLayout" Target="../slideLayouts/slideLayout427.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slideLayout" Target="../slideLayouts/slideLayout426.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5" Type="http://schemas.openxmlformats.org/officeDocument/2006/relationships/theme" Target="../theme/theme35.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slideLayout" Target="../slideLayouts/slideLayout42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5" Type="http://schemas.openxmlformats.org/officeDocument/2006/relationships/theme" Target="../theme/theme36.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slideLayout" Target="../slideLayouts/slideLayout44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slideLayout" Target="../slideLayouts/slideLayout455.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5" Type="http://schemas.openxmlformats.org/officeDocument/2006/relationships/theme" Target="../theme/theme3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slideLayout" Target="../slideLayouts/slideLayout45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slideLayout" Target="../slideLayouts/slideLayout469.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slideLayout" Target="../slideLayouts/slideLayout468.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5" Type="http://schemas.openxmlformats.org/officeDocument/2006/relationships/theme" Target="../theme/theme38.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 Id="rId14" Type="http://schemas.openxmlformats.org/officeDocument/2006/relationships/slideLayout" Target="../slideLayouts/slideLayout47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slideLayout" Target="../slideLayouts/slideLayout483.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2" Type="http://schemas.openxmlformats.org/officeDocument/2006/relationships/slideLayout" Target="../slideLayouts/slideLayout472.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5" Type="http://schemas.openxmlformats.org/officeDocument/2006/relationships/theme" Target="../theme/theme39.xml"/><Relationship Id="rId10" Type="http://schemas.openxmlformats.org/officeDocument/2006/relationships/slideLayout" Target="../slideLayouts/slideLayout480.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slideLayout" Target="../slideLayouts/slideLayout4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png"/><Relationship Id="rId2" Type="http://schemas.openxmlformats.org/officeDocument/2006/relationships/slideLayout" Target="../slideLayouts/slideLayout41.xml"/><Relationship Id="rId16" Type="http://schemas.openxmlformats.org/officeDocument/2006/relationships/oleObject" Target="../embeddings/oleObject7.bin"/><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vmlDrawing" Target="../drawings/vmlDrawing7.v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slideLayout" Target="../slideLayouts/slideLayout497.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5" Type="http://schemas.openxmlformats.org/officeDocument/2006/relationships/theme" Target="../theme/theme40.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slideLayout" Target="../slideLayouts/slideLayout49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slideLayout" Target="../slideLayouts/slideLayout511.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slideLayout" Target="../slideLayouts/slideLayout510.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5" Type="http://schemas.openxmlformats.org/officeDocument/2006/relationships/theme" Target="../theme/theme41.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 Id="rId14" Type="http://schemas.openxmlformats.org/officeDocument/2006/relationships/slideLayout" Target="../slideLayouts/slideLayout51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slideLayout" Target="../slideLayouts/slideLayout525.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5" Type="http://schemas.openxmlformats.org/officeDocument/2006/relationships/theme" Target="../theme/theme42.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 Id="rId14" Type="http://schemas.openxmlformats.org/officeDocument/2006/relationships/slideLayout" Target="../slideLayouts/slideLayout52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slideLayout" Target="../slideLayouts/slideLayout539.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5" Type="http://schemas.openxmlformats.org/officeDocument/2006/relationships/theme" Target="../theme/theme43.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 Id="rId14" Type="http://schemas.openxmlformats.org/officeDocument/2006/relationships/slideLayout" Target="../slideLayouts/slideLayout54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theme" Target="../theme/theme44.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slideLayout" Target="../slideLayouts/slideLayout567.xml"/><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slideLayout" Target="../slideLayouts/slideLayout566.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88.xml"/><Relationship Id="rId13" Type="http://schemas.openxmlformats.org/officeDocument/2006/relationships/slideLayout" Target="../slideLayouts/slideLayout593.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slideLayout" Target="../slideLayouts/slideLayout592.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 Id="rId1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614.xml"/><Relationship Id="rId13" Type="http://schemas.openxmlformats.org/officeDocument/2006/relationships/slideLayout" Target="../slideLayouts/slideLayout619.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slideLayout" Target="../slideLayouts/slideLayout618.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1.png"/><Relationship Id="rId2" Type="http://schemas.openxmlformats.org/officeDocument/2006/relationships/slideLayout" Target="../slideLayouts/slideLayout54.xml"/><Relationship Id="rId16" Type="http://schemas.openxmlformats.org/officeDocument/2006/relationships/oleObject" Target="../embeddings/oleObject9.bin"/><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vmlDrawing" Target="../drawings/vmlDrawing9.v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slideLayout" Target="../slideLayouts/slideLayout632.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5" Type="http://schemas.openxmlformats.org/officeDocument/2006/relationships/image" Target="../media/image4.jpeg"/><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 Id="rId14" Type="http://schemas.openxmlformats.org/officeDocument/2006/relationships/theme" Target="../theme/theme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1.png"/><Relationship Id="rId2" Type="http://schemas.openxmlformats.org/officeDocument/2006/relationships/slideLayout" Target="../slideLayouts/slideLayout67.xml"/><Relationship Id="rId16" Type="http://schemas.openxmlformats.org/officeDocument/2006/relationships/oleObject" Target="../embeddings/oleObject11.bin"/><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vmlDrawing" Target="../drawings/vmlDrawing11.v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image" Target="../media/image1.png"/><Relationship Id="rId2" Type="http://schemas.openxmlformats.org/officeDocument/2006/relationships/slideLayout" Target="../slideLayouts/slideLayout80.xml"/><Relationship Id="rId16" Type="http://schemas.openxmlformats.org/officeDocument/2006/relationships/oleObject" Target="../embeddings/oleObject13.bin"/><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vmlDrawing" Target="../drawings/vmlDrawing13.v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image" Target="../media/image1.png"/><Relationship Id="rId2" Type="http://schemas.openxmlformats.org/officeDocument/2006/relationships/slideLayout" Target="../slideLayouts/slideLayout93.xml"/><Relationship Id="rId16" Type="http://schemas.openxmlformats.org/officeDocument/2006/relationships/oleObject" Target="../embeddings/oleObject15.bin"/><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vmlDrawing" Target="../drawings/vmlDrawing15.v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image" Target="../media/image1.png"/><Relationship Id="rId2" Type="http://schemas.openxmlformats.org/officeDocument/2006/relationships/slideLayout" Target="../slideLayouts/slideLayout106.xml"/><Relationship Id="rId16" Type="http://schemas.openxmlformats.org/officeDocument/2006/relationships/oleObject" Target="../embeddings/oleObject17.bin"/><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vmlDrawing" Target="../drawings/vmlDrawing17.v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1046"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012184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29718"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10655517"/>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1766"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370120148"/>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3814"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543171854"/>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5862"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83309489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7910"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45166346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9958"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296810507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42006"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54408842"/>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44054"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264417687"/>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46102"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2512840474"/>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48150"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294446684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3094"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2996409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50198"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387548682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20.04.2020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2150799941"/>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20.04.2020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2592577880"/>
      </p:ext>
    </p:extLst>
  </p:cSld>
  <p:clrMap bg1="dk2" tx1="lt1" bg2="dk1"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20.04.2020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721504689"/>
      </p:ext>
    </p:extLst>
  </p:cSld>
  <p:clrMap bg1="dk2" tx1="lt1" bg2="dk1"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20.04.2020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942716937"/>
      </p:ext>
    </p:extLst>
  </p:cSld>
  <p:clrMap bg1="dk2" tx1="lt1" bg2="dk1" tx2="lt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20.04.2020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3067331498"/>
      </p:ext>
    </p:extLst>
  </p:cSld>
  <p:clrMap bg1="dk2" tx1="lt1" bg2="dk1"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20.04.2020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2452812608"/>
      </p:ext>
    </p:extLst>
  </p:cSld>
  <p:clrMap bg1="dk2" tx1="lt1" bg2="dk1" tx2="lt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20.04.2020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1207235287"/>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20.04.2020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2447705128"/>
      </p:ext>
    </p:extLst>
  </p:cSld>
  <p:clrMap bg1="dk2" tx1="lt1" bg2="dk1" tx2="lt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3902076"/>
            <a:ext cx="4533900" cy="2949575"/>
            <a:chOff x="0" y="2458"/>
            <a:chExt cx="2142" cy="1858"/>
          </a:xfrm>
        </p:grpSpPr>
        <p:sp>
          <p:nvSpPr>
            <p:cNvPr id="19251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9251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pt-BR" sz="1800" dirty="0">
                <a:solidFill>
                  <a:srgbClr val="FFFFFF"/>
                </a:solidFill>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pt-BR" sz="1800" smtClean="0">
                <a:solidFill>
                  <a:srgbClr val="FFFFFF"/>
                </a:solidFill>
              </a:endParaRPr>
            </a:p>
          </p:txBody>
        </p:sp>
      </p:grpSp>
      <p:sp>
        <p:nvSpPr>
          <p:cNvPr id="192522"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pt-BR" smtClean="0"/>
              <a:t>Clique para editar o estilo do título mestre</a:t>
            </a:r>
          </a:p>
        </p:txBody>
      </p:sp>
      <p:sp>
        <p:nvSpPr>
          <p:cNvPr id="192523" name="Rectangle 11"/>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92524"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fld id="{E457F95A-865A-4A91-997C-8D1D140A35C1}" type="datetime1">
              <a:rPr lang="de-DE">
                <a:solidFill>
                  <a:srgbClr val="FFFFFF"/>
                </a:solidFill>
              </a:rPr>
              <a:pPr fontAlgn="base">
                <a:spcBef>
                  <a:spcPct val="0"/>
                </a:spcBef>
                <a:spcAft>
                  <a:spcPct val="0"/>
                </a:spcAft>
                <a:defRPr/>
              </a:pPr>
              <a:t>20.04.2020</a:t>
            </a:fld>
            <a:endParaRPr lang="pt-BR" dirty="0">
              <a:solidFill>
                <a:srgbClr val="FFFFFF"/>
              </a:solidFill>
            </a:endParaRPr>
          </a:p>
        </p:txBody>
      </p:sp>
      <p:sp>
        <p:nvSpPr>
          <p:cNvPr id="192525"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charset="0"/>
              </a:defRPr>
            </a:lvl1pPr>
          </a:lstStyle>
          <a:p>
            <a:pPr fontAlgn="base">
              <a:spcBef>
                <a:spcPct val="0"/>
              </a:spcBef>
              <a:spcAft>
                <a:spcPct val="0"/>
              </a:spcAft>
              <a:defRPr/>
            </a:pPr>
            <a:endParaRPr lang="pt-BR">
              <a:solidFill>
                <a:srgbClr val="FFFFFF"/>
              </a:solidFill>
            </a:endParaRPr>
          </a:p>
        </p:txBody>
      </p:sp>
      <p:sp>
        <p:nvSpPr>
          <p:cNvPr id="192526"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defRPr>
            </a:lvl1pPr>
          </a:lstStyle>
          <a:p>
            <a:pPr fontAlgn="base">
              <a:spcBef>
                <a:spcPct val="0"/>
              </a:spcBef>
              <a:spcAft>
                <a:spcPct val="0"/>
              </a:spcAft>
              <a:defRPr/>
            </a:pPr>
            <a:fld id="{620B98F5-6601-46C1-93E4-FAFB3B1B25D2}" type="slidenum">
              <a:rPr lang="pt-BR" altLang="pt-BR">
                <a:solidFill>
                  <a:srgbClr val="FFFFFF"/>
                </a:solidFill>
              </a:rPr>
              <a:pPr fontAlgn="base">
                <a:spcBef>
                  <a:spcPct val="0"/>
                </a:spcBef>
                <a:spcAft>
                  <a:spcPct val="0"/>
                </a:spcAft>
                <a:defRPr/>
              </a:pPr>
              <a:t>‹nº›</a:t>
            </a:fld>
            <a:endParaRPr lang="pt-BR" altLang="pt-BR">
              <a:solidFill>
                <a:srgbClr val="FFFFFF"/>
              </a:solidFill>
            </a:endParaRPr>
          </a:p>
        </p:txBody>
      </p:sp>
    </p:spTree>
    <p:extLst>
      <p:ext uri="{BB962C8B-B14F-4D97-AF65-F5344CB8AC3E}">
        <p14:creationId xmlns:p14="http://schemas.microsoft.com/office/powerpoint/2010/main" val="481900911"/>
      </p:ext>
    </p:extLst>
  </p:cSld>
  <p:clrMap bg1="dk2" tx1="lt1" bg2="dk1" tx2="lt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5142"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1410698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2" name="Espaço Reservado para Título 21"/>
          <p:cNvSpPr>
            <a:spLocks noGrp="1"/>
          </p:cNvSpPr>
          <p:nvPr>
            <p:ph type="title"/>
          </p:nvPr>
        </p:nvSpPr>
        <p:spPr>
          <a:xfrm>
            <a:off x="609600" y="274638"/>
            <a:ext cx="9956800" cy="1143000"/>
          </a:xfrm>
          <a:prstGeom prst="rect">
            <a:avLst/>
          </a:prstGeom>
        </p:spPr>
        <p:txBody>
          <a:bodyPr vert="horz" anchor="b">
            <a:normAutofit/>
          </a:bodyPr>
          <a:lstStyle/>
          <a:p>
            <a:r>
              <a:rPr lang="pt-BR" smtClean="0"/>
              <a:t>Clique para editar o estilo do título mestre</a:t>
            </a:r>
            <a:endParaRPr lang="en-US"/>
          </a:p>
        </p:txBody>
      </p:sp>
      <p:sp>
        <p:nvSpPr>
          <p:cNvPr id="1028" name="Espaço Reservado para Texto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fld id="{3CC67E58-860E-48E0-9AAC-54ABF2D7566E}" type="datetimeFigureOut">
              <a:rPr lang="pt-BR">
                <a:solidFill>
                  <a:srgbClr val="575F6D"/>
                </a:solidFill>
              </a:rPr>
              <a:pPr fontAlgn="base">
                <a:spcBef>
                  <a:spcPct val="0"/>
                </a:spcBef>
                <a:spcAft>
                  <a:spcPct val="0"/>
                </a:spcAft>
                <a:defRPr/>
              </a:pPr>
              <a:t>20/04/2020</a:t>
            </a:fld>
            <a:endParaRPr lang="pt-BR" dirty="0">
              <a:solidFill>
                <a:srgbClr val="575F6D"/>
              </a:solidFill>
            </a:endParaRPr>
          </a:p>
        </p:txBody>
      </p:sp>
      <p:sp>
        <p:nvSpPr>
          <p:cNvPr id="3" name="Espaço Reservado para Rodapé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pt-BR">
              <a:solidFill>
                <a:srgbClr val="575F6D"/>
              </a:solidFill>
            </a:endParaRPr>
          </a:p>
        </p:txBody>
      </p:sp>
      <p:sp>
        <p:nvSpPr>
          <p:cNvPr id="7" name="Conector reto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Conector reto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tângu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Conector reto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Elipse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3" name="Espaço Reservado para Número de Slide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pPr fontAlgn="base">
              <a:spcBef>
                <a:spcPct val="0"/>
              </a:spcBef>
              <a:spcAft>
                <a:spcPct val="0"/>
              </a:spcAft>
            </a:pPr>
            <a:fld id="{AA56CF5E-19A7-426A-A232-F4813A9E0CA2}" type="slidenum">
              <a:rPr lang="pt-BR" smtClean="0">
                <a:latin typeface="Arial" panose="020B0604020202020204" pitchFamily="34" charset="0"/>
                <a:cs typeface="Arial" panose="020B0604020202020204" pitchFamily="34" charset="0"/>
              </a:rPr>
              <a:pPr fontAlgn="base">
                <a:spcBef>
                  <a:spcPct val="0"/>
                </a:spcBef>
                <a:spcAft>
                  <a:spcPct val="0"/>
                </a:spcAft>
              </a:pPr>
              <a:t>‹nº›</a:t>
            </a:fld>
            <a:endParaRPr lang="pt-B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504157"/>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2" name="Espaço Reservado para Título 21"/>
          <p:cNvSpPr>
            <a:spLocks noGrp="1"/>
          </p:cNvSpPr>
          <p:nvPr>
            <p:ph type="title"/>
          </p:nvPr>
        </p:nvSpPr>
        <p:spPr>
          <a:xfrm>
            <a:off x="609600" y="274638"/>
            <a:ext cx="9956800" cy="1143000"/>
          </a:xfrm>
          <a:prstGeom prst="rect">
            <a:avLst/>
          </a:prstGeom>
        </p:spPr>
        <p:txBody>
          <a:bodyPr vert="horz" anchor="b">
            <a:normAutofit/>
          </a:bodyPr>
          <a:lstStyle/>
          <a:p>
            <a:r>
              <a:rPr lang="pt-BR" smtClean="0"/>
              <a:t>Clique para editar o estilo do título mestre</a:t>
            </a:r>
            <a:endParaRPr lang="en-US"/>
          </a:p>
        </p:txBody>
      </p:sp>
      <p:sp>
        <p:nvSpPr>
          <p:cNvPr id="1028" name="Espaço Reservado para Texto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fld id="{3CC67E58-860E-48E0-9AAC-54ABF2D7566E}" type="datetimeFigureOut">
              <a:rPr lang="pt-BR">
                <a:solidFill>
                  <a:srgbClr val="575F6D"/>
                </a:solidFill>
              </a:rPr>
              <a:pPr fontAlgn="base">
                <a:spcBef>
                  <a:spcPct val="0"/>
                </a:spcBef>
                <a:spcAft>
                  <a:spcPct val="0"/>
                </a:spcAft>
                <a:defRPr/>
              </a:pPr>
              <a:t>20/04/2020</a:t>
            </a:fld>
            <a:endParaRPr lang="pt-BR" dirty="0">
              <a:solidFill>
                <a:srgbClr val="575F6D"/>
              </a:solidFill>
            </a:endParaRPr>
          </a:p>
        </p:txBody>
      </p:sp>
      <p:sp>
        <p:nvSpPr>
          <p:cNvPr id="3" name="Espaço Reservado para Rodapé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pt-BR">
              <a:solidFill>
                <a:srgbClr val="575F6D"/>
              </a:solidFill>
            </a:endParaRPr>
          </a:p>
        </p:txBody>
      </p:sp>
      <p:sp>
        <p:nvSpPr>
          <p:cNvPr id="7" name="Conector reto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Conector reto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tângu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Conector reto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Elipse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3" name="Espaço Reservado para Número de Slide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pPr fontAlgn="base">
              <a:spcBef>
                <a:spcPct val="0"/>
              </a:spcBef>
              <a:spcAft>
                <a:spcPct val="0"/>
              </a:spcAft>
            </a:pPr>
            <a:fld id="{AA56CF5E-19A7-426A-A232-F4813A9E0CA2}" type="slidenum">
              <a:rPr lang="pt-BR" smtClean="0">
                <a:latin typeface="Arial" panose="020B0604020202020204" pitchFamily="34" charset="0"/>
                <a:cs typeface="Arial" panose="020B0604020202020204" pitchFamily="34" charset="0"/>
              </a:rPr>
              <a:pPr fontAlgn="base">
                <a:spcBef>
                  <a:spcPct val="0"/>
                </a:spcBef>
                <a:spcAft>
                  <a:spcPct val="0"/>
                </a:spcAft>
              </a:pPr>
              <a:t>‹nº›</a:t>
            </a:fld>
            <a:endParaRPr lang="pt-B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881212"/>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2" name="Espaço Reservado para Título 21"/>
          <p:cNvSpPr>
            <a:spLocks noGrp="1"/>
          </p:cNvSpPr>
          <p:nvPr>
            <p:ph type="title"/>
          </p:nvPr>
        </p:nvSpPr>
        <p:spPr>
          <a:xfrm>
            <a:off x="609600" y="274638"/>
            <a:ext cx="9956800" cy="1143000"/>
          </a:xfrm>
          <a:prstGeom prst="rect">
            <a:avLst/>
          </a:prstGeom>
        </p:spPr>
        <p:txBody>
          <a:bodyPr vert="horz" anchor="b">
            <a:normAutofit/>
          </a:bodyPr>
          <a:lstStyle/>
          <a:p>
            <a:r>
              <a:rPr lang="pt-BR" smtClean="0"/>
              <a:t>Clique para editar o estilo do título mestre</a:t>
            </a:r>
            <a:endParaRPr lang="en-US"/>
          </a:p>
        </p:txBody>
      </p:sp>
      <p:sp>
        <p:nvSpPr>
          <p:cNvPr id="1028" name="Espaço Reservado para Texto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fld id="{3CC67E58-860E-48E0-9AAC-54ABF2D7566E}" type="datetimeFigureOut">
              <a:rPr lang="pt-BR">
                <a:solidFill>
                  <a:srgbClr val="575F6D"/>
                </a:solidFill>
              </a:rPr>
              <a:pPr fontAlgn="base">
                <a:spcBef>
                  <a:spcPct val="0"/>
                </a:spcBef>
                <a:spcAft>
                  <a:spcPct val="0"/>
                </a:spcAft>
                <a:defRPr/>
              </a:pPr>
              <a:t>20/04/2020</a:t>
            </a:fld>
            <a:endParaRPr lang="pt-BR" dirty="0">
              <a:solidFill>
                <a:srgbClr val="575F6D"/>
              </a:solidFill>
            </a:endParaRPr>
          </a:p>
        </p:txBody>
      </p:sp>
      <p:sp>
        <p:nvSpPr>
          <p:cNvPr id="3" name="Espaço Reservado para Rodapé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pt-BR">
              <a:solidFill>
                <a:srgbClr val="575F6D"/>
              </a:solidFill>
            </a:endParaRPr>
          </a:p>
        </p:txBody>
      </p:sp>
      <p:sp>
        <p:nvSpPr>
          <p:cNvPr id="7" name="Conector reto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Conector reto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tângu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Conector reto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Elipse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3" name="Espaço Reservado para Número de Slide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pPr fontAlgn="base">
              <a:spcBef>
                <a:spcPct val="0"/>
              </a:spcBef>
              <a:spcAft>
                <a:spcPct val="0"/>
              </a:spcAft>
            </a:pPr>
            <a:fld id="{AA56CF5E-19A7-426A-A232-F4813A9E0CA2}" type="slidenum">
              <a:rPr lang="pt-BR" smtClean="0">
                <a:latin typeface="Arial" panose="020B0604020202020204" pitchFamily="34" charset="0"/>
                <a:cs typeface="Arial" panose="020B0604020202020204" pitchFamily="34" charset="0"/>
              </a:rPr>
              <a:pPr fontAlgn="base">
                <a:spcBef>
                  <a:spcPct val="0"/>
                </a:spcBef>
                <a:spcAft>
                  <a:spcPct val="0"/>
                </a:spcAft>
              </a:pPr>
              <a:t>‹nº›</a:t>
            </a:fld>
            <a:endParaRPr lang="pt-B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36251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2" name="Espaço Reservado para Título 21"/>
          <p:cNvSpPr>
            <a:spLocks noGrp="1"/>
          </p:cNvSpPr>
          <p:nvPr>
            <p:ph type="title"/>
          </p:nvPr>
        </p:nvSpPr>
        <p:spPr>
          <a:xfrm>
            <a:off x="609600" y="274638"/>
            <a:ext cx="9956800" cy="1143000"/>
          </a:xfrm>
          <a:prstGeom prst="rect">
            <a:avLst/>
          </a:prstGeom>
        </p:spPr>
        <p:txBody>
          <a:bodyPr vert="horz" anchor="b">
            <a:normAutofit/>
          </a:bodyPr>
          <a:lstStyle/>
          <a:p>
            <a:r>
              <a:rPr lang="pt-BR" smtClean="0"/>
              <a:t>Clique para editar o estilo do título mestre</a:t>
            </a:r>
            <a:endParaRPr lang="en-US"/>
          </a:p>
        </p:txBody>
      </p:sp>
      <p:sp>
        <p:nvSpPr>
          <p:cNvPr id="1028" name="Espaço Reservado para Texto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fld id="{3CC67E58-860E-48E0-9AAC-54ABF2D7566E}" type="datetimeFigureOut">
              <a:rPr lang="pt-BR">
                <a:solidFill>
                  <a:srgbClr val="575F6D"/>
                </a:solidFill>
              </a:rPr>
              <a:pPr fontAlgn="base">
                <a:spcBef>
                  <a:spcPct val="0"/>
                </a:spcBef>
                <a:spcAft>
                  <a:spcPct val="0"/>
                </a:spcAft>
                <a:defRPr/>
              </a:pPr>
              <a:t>20/04/2020</a:t>
            </a:fld>
            <a:endParaRPr lang="pt-BR" dirty="0">
              <a:solidFill>
                <a:srgbClr val="575F6D"/>
              </a:solidFill>
            </a:endParaRPr>
          </a:p>
        </p:txBody>
      </p:sp>
      <p:sp>
        <p:nvSpPr>
          <p:cNvPr id="3" name="Espaço Reservado para Rodapé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pt-BR">
              <a:solidFill>
                <a:srgbClr val="575F6D"/>
              </a:solidFill>
            </a:endParaRPr>
          </a:p>
        </p:txBody>
      </p:sp>
      <p:sp>
        <p:nvSpPr>
          <p:cNvPr id="7" name="Conector reto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Conector reto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tângu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Conector reto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Elipse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3" name="Espaço Reservado para Número de Slide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pPr fontAlgn="base">
              <a:spcBef>
                <a:spcPct val="0"/>
              </a:spcBef>
              <a:spcAft>
                <a:spcPct val="0"/>
              </a:spcAft>
            </a:pPr>
            <a:fld id="{AA56CF5E-19A7-426A-A232-F4813A9E0CA2}" type="slidenum">
              <a:rPr lang="pt-BR" smtClean="0">
                <a:latin typeface="Arial" panose="020B0604020202020204" pitchFamily="34" charset="0"/>
                <a:cs typeface="Arial" panose="020B0604020202020204" pitchFamily="34" charset="0"/>
              </a:rPr>
              <a:pPr fontAlgn="base">
                <a:spcBef>
                  <a:spcPct val="0"/>
                </a:spcBef>
                <a:spcAft>
                  <a:spcPct val="0"/>
                </a:spcAft>
              </a:pPr>
              <a:t>‹nº›</a:t>
            </a:fld>
            <a:endParaRPr lang="pt-B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453497"/>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dirty="0">
              <a:solidFill>
                <a:prstClr val="black"/>
              </a:solidFill>
              <a:latin typeface="Arial" charset="0"/>
              <a:cs typeface="Arial" charset="0"/>
            </a:endParaRPr>
          </a:p>
        </p:txBody>
      </p:sp>
      <p:sp>
        <p:nvSpPr>
          <p:cNvPr id="22" name="Espaço Reservado para Título 21"/>
          <p:cNvSpPr>
            <a:spLocks noGrp="1"/>
          </p:cNvSpPr>
          <p:nvPr>
            <p:ph type="title"/>
          </p:nvPr>
        </p:nvSpPr>
        <p:spPr>
          <a:xfrm>
            <a:off x="609600" y="274638"/>
            <a:ext cx="9956800" cy="1143000"/>
          </a:xfrm>
          <a:prstGeom prst="rect">
            <a:avLst/>
          </a:prstGeom>
        </p:spPr>
        <p:txBody>
          <a:bodyPr vert="horz" anchor="b">
            <a:normAutofit/>
          </a:bodyPr>
          <a:lstStyle/>
          <a:p>
            <a:r>
              <a:rPr lang="pt-BR" smtClean="0"/>
              <a:t>Clique para editar o estilo do título mestre</a:t>
            </a:r>
            <a:endParaRPr lang="en-US"/>
          </a:p>
        </p:txBody>
      </p:sp>
      <p:sp>
        <p:nvSpPr>
          <p:cNvPr id="1028" name="Espaço Reservado para Texto 12"/>
          <p:cNvSpPr>
            <a:spLocks noGrp="1"/>
          </p:cNvSpPr>
          <p:nvPr>
            <p:ph type="body" idx="1"/>
          </p:nvPr>
        </p:nvSpPr>
        <p:spPr bwMode="auto">
          <a:xfrm>
            <a:off x="609600" y="1600201"/>
            <a:ext cx="99568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rot="5400000">
            <a:off x="10453954" y="1017853"/>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fld id="{3CC67E58-860E-48E0-9AAC-54ABF2D7566E}" type="datetimeFigureOut">
              <a:rPr lang="pt-BR">
                <a:solidFill>
                  <a:srgbClr val="575F6D"/>
                </a:solidFill>
              </a:rPr>
              <a:pPr fontAlgn="base">
                <a:spcBef>
                  <a:spcPct val="0"/>
                </a:spcBef>
                <a:spcAft>
                  <a:spcPct val="0"/>
                </a:spcAft>
                <a:defRPr/>
              </a:pPr>
              <a:t>20/04/2020</a:t>
            </a:fld>
            <a:endParaRPr lang="pt-BR" dirty="0">
              <a:solidFill>
                <a:srgbClr val="575F6D"/>
              </a:solidFill>
            </a:endParaRPr>
          </a:p>
        </p:txBody>
      </p:sp>
      <p:sp>
        <p:nvSpPr>
          <p:cNvPr id="3" name="Espaço Reservado para Rodapé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pt-BR">
              <a:solidFill>
                <a:srgbClr val="575F6D"/>
              </a:solidFill>
            </a:endParaRPr>
          </a:p>
        </p:txBody>
      </p:sp>
      <p:sp>
        <p:nvSpPr>
          <p:cNvPr id="7" name="Conector reto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Conector reto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tângu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Conector reto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Elipse 11"/>
          <p:cNvSpPr/>
          <p:nvPr/>
        </p:nvSpPr>
        <p:spPr>
          <a:xfrm>
            <a:off x="10875434" y="5715001"/>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dirty="0">
              <a:solidFill>
                <a:prstClr val="white"/>
              </a:solidFill>
            </a:endParaRPr>
          </a:p>
        </p:txBody>
      </p:sp>
      <p:sp>
        <p:nvSpPr>
          <p:cNvPr id="23" name="Espaço Reservado para Número de Slide 22"/>
          <p:cNvSpPr>
            <a:spLocks noGrp="1"/>
          </p:cNvSpPr>
          <p:nvPr>
            <p:ph type="sldNum" sz="quarter" idx="4"/>
          </p:nvPr>
        </p:nvSpPr>
        <p:spPr>
          <a:xfrm>
            <a:off x="10839451" y="5734050"/>
            <a:ext cx="812800" cy="520700"/>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defRPr>
            </a:lvl1pPr>
          </a:lstStyle>
          <a:p>
            <a:pPr fontAlgn="base">
              <a:spcBef>
                <a:spcPct val="0"/>
              </a:spcBef>
              <a:spcAft>
                <a:spcPct val="0"/>
              </a:spcAft>
            </a:pPr>
            <a:fld id="{AA56CF5E-19A7-426A-A232-F4813A9E0CA2}" type="slidenum">
              <a:rPr lang="pt-BR" smtClean="0">
                <a:latin typeface="Arial" panose="020B0604020202020204" pitchFamily="34" charset="0"/>
                <a:cs typeface="Arial" panose="020B0604020202020204" pitchFamily="34" charset="0"/>
              </a:rPr>
              <a:pPr fontAlgn="base">
                <a:spcBef>
                  <a:spcPct val="0"/>
                </a:spcBef>
                <a:spcAft>
                  <a:spcPct val="0"/>
                </a:spcAft>
              </a:pPr>
              <a:t>‹nº›</a:t>
            </a:fld>
            <a:endParaRPr lang="pt-B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702983"/>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3476317092"/>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 id="2147484191" r:id="rId13"/>
    <p:sldLayoutId id="214748419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3853358019"/>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1252806794"/>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196021107"/>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 id="2147484251" r:id="rId13"/>
    <p:sldLayoutId id="214748425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568599363"/>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7190"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07111852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2772291383"/>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1802770386"/>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466460325"/>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 id="214748431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451579005"/>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 id="2147484326" r:id="rId13"/>
    <p:sldLayoutId id="214748432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2"/>
            </a:gs>
            <a:gs pos="50000">
              <a:srgbClr val="003600"/>
            </a:gs>
            <a:gs pos="100000">
              <a:schemeClr val="tx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BR" altLang="pt-BR" smtClean="0"/>
              <a:t>Clique para editar o estilo do título mestre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altLang="pt-BR" smtClean="0"/>
              <a:t>Clique para editar os estilos do texto mestre</a:t>
            </a:r>
          </a:p>
          <a:p>
            <a:pPr lvl="1"/>
            <a:r>
              <a:rPr lang="pt-BR" altLang="pt-BR" smtClean="0"/>
              <a:t>Segundo nível</a:t>
            </a:r>
          </a:p>
          <a:p>
            <a:pPr lvl="2"/>
            <a:r>
              <a:rPr lang="pt-BR" altLang="pt-BR" smtClean="0"/>
              <a:t>Terceiro nível</a:t>
            </a:r>
          </a:p>
          <a:p>
            <a:pPr lvl="3"/>
            <a:r>
              <a:rPr lang="pt-BR" altLang="pt-BR" smtClean="0"/>
              <a:t>Quarto nível</a:t>
            </a:r>
          </a:p>
          <a:p>
            <a:pPr lvl="4"/>
            <a:r>
              <a:rPr lang="pt-BR" altLang="pt-BR" smtClean="0"/>
              <a:t>Quinto nível</a:t>
            </a:r>
          </a:p>
        </p:txBody>
      </p:sp>
      <p:sp>
        <p:nvSpPr>
          <p:cNvPr id="1028" name="Rectangle 4"/>
          <p:cNvSpPr>
            <a:spLocks noGrp="1" noChangeArrowheads="1"/>
          </p:cNvSpPr>
          <p:nvPr>
            <p:ph type="dt" sz="half" idx="2"/>
          </p:nvPr>
        </p:nvSpPr>
        <p:spPr bwMode="auto">
          <a:xfrm>
            <a:off x="9144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ffectLst/>
              </a:defRPr>
            </a:lvl1pPr>
          </a:lstStyle>
          <a:p>
            <a:pPr fontAlgn="base">
              <a:spcBef>
                <a:spcPct val="0"/>
              </a:spcBef>
              <a:spcAft>
                <a:spcPct val="0"/>
              </a:spcAft>
              <a:defRPr/>
            </a:pPr>
            <a:endParaRPr lang="pt-BR">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ffectLst/>
              </a:defRPr>
            </a:lvl1pPr>
          </a:lstStyle>
          <a:p>
            <a:pPr fontAlgn="base">
              <a:spcBef>
                <a:spcPct val="0"/>
              </a:spcBef>
              <a:spcAft>
                <a:spcPct val="0"/>
              </a:spcAft>
              <a:defRPr/>
            </a:pPr>
            <a:endParaRPr lang="pt-BR">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A16CE58-A6ED-4BC2-8763-CB08E576F50F}" type="slidenum">
              <a:rPr lang="pt-BR" smtClean="0">
                <a:solidFill>
                  <a:srgbClr val="000000"/>
                </a:solidFill>
              </a:rPr>
              <a:pPr fontAlgn="base">
                <a:spcBef>
                  <a:spcPct val="0"/>
                </a:spcBef>
                <a:spcAft>
                  <a:spcPct val="0"/>
                </a:spcAft>
              </a:pPr>
              <a:t>‹nº›</a:t>
            </a:fld>
            <a:endParaRPr lang="pt-BR" smtClean="0">
              <a:solidFill>
                <a:srgbClr val="000000"/>
              </a:solidFill>
            </a:endParaRPr>
          </a:p>
        </p:txBody>
      </p:sp>
    </p:spTree>
    <p:extLst>
      <p:ext uri="{BB962C8B-B14F-4D97-AF65-F5344CB8AC3E}">
        <p14:creationId xmlns:p14="http://schemas.microsoft.com/office/powerpoint/2010/main" val="1678078643"/>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 id="2147484341" r:id="rId13"/>
    <p:sldLayoutId id="214748434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06A00"/>
            </a:gs>
            <a:gs pos="100000">
              <a:srgbClr val="163100"/>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pt-BR" altLang="pt-BR"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pt-BR" altLang="pt-BR" smtClean="0"/>
              <a:t>Click to edit Master text styles</a:t>
            </a:r>
          </a:p>
          <a:p>
            <a:pPr lvl="1"/>
            <a:r>
              <a:rPr lang="pt-BR" altLang="pt-BR" smtClean="0"/>
              <a:t>Second level</a:t>
            </a:r>
          </a:p>
          <a:p>
            <a:pPr lvl="2"/>
            <a:r>
              <a:rPr lang="pt-BR" altLang="pt-BR" smtClean="0"/>
              <a:t>Third level</a:t>
            </a:r>
          </a:p>
          <a:p>
            <a:pPr lvl="3"/>
            <a:r>
              <a:rPr lang="pt-BR" altLang="pt-BR" smtClean="0"/>
              <a:t>Fourth level</a:t>
            </a:r>
          </a:p>
          <a:p>
            <a:pPr lvl="4"/>
            <a:r>
              <a:rPr lang="pt-BR" altLang="pt-BR" smtClean="0"/>
              <a:t>Fifth level</a:t>
            </a:r>
          </a:p>
        </p:txBody>
      </p:sp>
    </p:spTree>
    <p:extLst>
      <p:ext uri="{BB962C8B-B14F-4D97-AF65-F5344CB8AC3E}">
        <p14:creationId xmlns:p14="http://schemas.microsoft.com/office/powerpoint/2010/main" val="1474148743"/>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 id="2147484579" r:id="rId12"/>
    <p:sldLayoutId id="2147484580" r:id="rId13"/>
  </p:sldLayoutIdLst>
  <p:txStyles>
    <p:titleStyle>
      <a:lvl1pPr algn="ctr" defTabSz="768350" rtl="0" eaLnBrk="0" fontAlgn="base" hangingPunct="0">
        <a:spcBef>
          <a:spcPct val="0"/>
        </a:spcBef>
        <a:spcAft>
          <a:spcPct val="0"/>
        </a:spcAft>
        <a:defRPr sz="4500">
          <a:solidFill>
            <a:schemeClr val="tx2"/>
          </a:solidFill>
          <a:latin typeface="+mj-lt"/>
          <a:ea typeface="+mj-ea"/>
          <a:cs typeface="+mj-cs"/>
        </a:defRPr>
      </a:lvl1pPr>
      <a:lvl2pPr algn="ctr" defTabSz="768350" rtl="0" eaLnBrk="0" fontAlgn="base" hangingPunct="0">
        <a:spcBef>
          <a:spcPct val="0"/>
        </a:spcBef>
        <a:spcAft>
          <a:spcPct val="0"/>
        </a:spcAft>
        <a:defRPr sz="4500">
          <a:solidFill>
            <a:schemeClr val="tx2"/>
          </a:solidFill>
          <a:latin typeface="Times New Roman" pitchFamily="18" charset="0"/>
        </a:defRPr>
      </a:lvl2pPr>
      <a:lvl3pPr algn="ctr" defTabSz="768350" rtl="0" eaLnBrk="0" fontAlgn="base" hangingPunct="0">
        <a:spcBef>
          <a:spcPct val="0"/>
        </a:spcBef>
        <a:spcAft>
          <a:spcPct val="0"/>
        </a:spcAft>
        <a:defRPr sz="4500">
          <a:solidFill>
            <a:schemeClr val="tx2"/>
          </a:solidFill>
          <a:latin typeface="Times New Roman" pitchFamily="18" charset="0"/>
        </a:defRPr>
      </a:lvl3pPr>
      <a:lvl4pPr algn="ctr" defTabSz="768350" rtl="0" eaLnBrk="0" fontAlgn="base" hangingPunct="0">
        <a:spcBef>
          <a:spcPct val="0"/>
        </a:spcBef>
        <a:spcAft>
          <a:spcPct val="0"/>
        </a:spcAft>
        <a:defRPr sz="4500">
          <a:solidFill>
            <a:schemeClr val="tx2"/>
          </a:solidFill>
          <a:latin typeface="Times New Roman" pitchFamily="18" charset="0"/>
        </a:defRPr>
      </a:lvl4pPr>
      <a:lvl5pPr algn="ctr" defTabSz="768350" rtl="0" eaLnBrk="0" fontAlgn="base" hangingPunct="0">
        <a:spcBef>
          <a:spcPct val="0"/>
        </a:spcBef>
        <a:spcAft>
          <a:spcPct val="0"/>
        </a:spcAft>
        <a:defRPr sz="4500">
          <a:solidFill>
            <a:schemeClr val="tx2"/>
          </a:solidFill>
          <a:latin typeface="Times New Roman" pitchFamily="18" charset="0"/>
        </a:defRPr>
      </a:lvl5pPr>
      <a:lvl6pPr marL="457200" algn="ctr" defTabSz="768350" rtl="0" eaLnBrk="0" fontAlgn="base" hangingPunct="0">
        <a:spcBef>
          <a:spcPct val="0"/>
        </a:spcBef>
        <a:spcAft>
          <a:spcPct val="0"/>
        </a:spcAft>
        <a:defRPr sz="4500">
          <a:solidFill>
            <a:schemeClr val="tx2"/>
          </a:solidFill>
          <a:latin typeface="Times New Roman" pitchFamily="18" charset="0"/>
        </a:defRPr>
      </a:lvl6pPr>
      <a:lvl7pPr marL="914400" algn="ctr" defTabSz="768350" rtl="0" eaLnBrk="0" fontAlgn="base" hangingPunct="0">
        <a:spcBef>
          <a:spcPct val="0"/>
        </a:spcBef>
        <a:spcAft>
          <a:spcPct val="0"/>
        </a:spcAft>
        <a:defRPr sz="4500">
          <a:solidFill>
            <a:schemeClr val="tx2"/>
          </a:solidFill>
          <a:latin typeface="Times New Roman" pitchFamily="18" charset="0"/>
        </a:defRPr>
      </a:lvl7pPr>
      <a:lvl8pPr marL="1371600" algn="ctr" defTabSz="768350" rtl="0" eaLnBrk="0" fontAlgn="base" hangingPunct="0">
        <a:spcBef>
          <a:spcPct val="0"/>
        </a:spcBef>
        <a:spcAft>
          <a:spcPct val="0"/>
        </a:spcAft>
        <a:defRPr sz="4500">
          <a:solidFill>
            <a:schemeClr val="tx2"/>
          </a:solidFill>
          <a:latin typeface="Times New Roman" pitchFamily="18" charset="0"/>
        </a:defRPr>
      </a:lvl8pPr>
      <a:lvl9pPr marL="1828800" algn="ctr" defTabSz="768350" rtl="0" eaLnBrk="0" fontAlgn="base" hangingPunct="0">
        <a:spcBef>
          <a:spcPct val="0"/>
        </a:spcBef>
        <a:spcAft>
          <a:spcPct val="0"/>
        </a:spcAft>
        <a:defRPr sz="4500">
          <a:solidFill>
            <a:schemeClr val="tx2"/>
          </a:solidFill>
          <a:latin typeface="Times New Roman" pitchFamily="18" charset="0"/>
        </a:defRPr>
      </a:lvl9pPr>
    </p:titleStyle>
    <p:bodyStyle>
      <a:lvl1pPr marL="346075" indent="-346075" algn="l" defTabSz="768350" rtl="0" eaLnBrk="0" fontAlgn="base" hangingPunct="0">
        <a:spcBef>
          <a:spcPct val="20000"/>
        </a:spcBef>
        <a:spcAft>
          <a:spcPct val="0"/>
        </a:spcAft>
        <a:buSzPct val="100000"/>
        <a:buChar char="•"/>
        <a:defRPr sz="3200">
          <a:solidFill>
            <a:schemeClr val="tx1"/>
          </a:solidFill>
          <a:latin typeface="+mn-lt"/>
          <a:ea typeface="+mn-ea"/>
          <a:cs typeface="+mn-cs"/>
        </a:defRPr>
      </a:lvl1pPr>
      <a:lvl2pPr marL="747713" indent="-287338" algn="l" defTabSz="768350" rtl="0" eaLnBrk="0" fontAlgn="base" hangingPunct="0">
        <a:spcBef>
          <a:spcPct val="20000"/>
        </a:spcBef>
        <a:spcAft>
          <a:spcPct val="0"/>
        </a:spcAft>
        <a:buSzPct val="100000"/>
        <a:buChar char="–"/>
        <a:defRPr sz="2900">
          <a:solidFill>
            <a:schemeClr val="tx1"/>
          </a:solidFill>
          <a:latin typeface="+mn-lt"/>
        </a:defRPr>
      </a:lvl2pPr>
      <a:lvl3pPr marL="1150938" indent="-230188" algn="l" defTabSz="768350" rtl="0" eaLnBrk="0" fontAlgn="base" hangingPunct="0">
        <a:spcBef>
          <a:spcPct val="20000"/>
        </a:spcBef>
        <a:spcAft>
          <a:spcPct val="0"/>
        </a:spcAft>
        <a:buSzPct val="100000"/>
        <a:buChar char="•"/>
        <a:defRPr sz="2400">
          <a:solidFill>
            <a:schemeClr val="tx1"/>
          </a:solidFill>
          <a:latin typeface="+mn-lt"/>
        </a:defRPr>
      </a:lvl3pPr>
      <a:lvl4pPr marL="1611313" indent="-230188" algn="l" defTabSz="768350" rtl="0" eaLnBrk="0" fontAlgn="base" hangingPunct="0">
        <a:spcBef>
          <a:spcPct val="20000"/>
        </a:spcBef>
        <a:spcAft>
          <a:spcPct val="0"/>
        </a:spcAft>
        <a:buSzPct val="100000"/>
        <a:buChar char="–"/>
        <a:defRPr sz="2000">
          <a:solidFill>
            <a:schemeClr val="tx1"/>
          </a:solidFill>
          <a:latin typeface="+mn-lt"/>
        </a:defRPr>
      </a:lvl4pPr>
      <a:lvl5pPr marL="2071688" indent="-230188" algn="l" defTabSz="768350" rtl="0" eaLnBrk="0" fontAlgn="base" hangingPunct="0">
        <a:spcBef>
          <a:spcPct val="20000"/>
        </a:spcBef>
        <a:spcAft>
          <a:spcPct val="0"/>
        </a:spcAft>
        <a:buSzPct val="100000"/>
        <a:buChar char="•"/>
        <a:defRPr sz="2000">
          <a:solidFill>
            <a:schemeClr val="tx1"/>
          </a:solidFill>
          <a:latin typeface="+mn-lt"/>
        </a:defRPr>
      </a:lvl5pPr>
      <a:lvl6pPr marL="2528888" indent="-230188" algn="l" defTabSz="768350" rtl="0" eaLnBrk="0" fontAlgn="base" hangingPunct="0">
        <a:spcBef>
          <a:spcPct val="20000"/>
        </a:spcBef>
        <a:spcAft>
          <a:spcPct val="0"/>
        </a:spcAft>
        <a:buSzPct val="100000"/>
        <a:buChar char="•"/>
        <a:defRPr sz="2000">
          <a:solidFill>
            <a:schemeClr val="tx1"/>
          </a:solidFill>
          <a:latin typeface="+mn-lt"/>
        </a:defRPr>
      </a:lvl6pPr>
      <a:lvl7pPr marL="2986088" indent="-230188" algn="l" defTabSz="768350" rtl="0" eaLnBrk="0" fontAlgn="base" hangingPunct="0">
        <a:spcBef>
          <a:spcPct val="20000"/>
        </a:spcBef>
        <a:spcAft>
          <a:spcPct val="0"/>
        </a:spcAft>
        <a:buSzPct val="100000"/>
        <a:buChar char="•"/>
        <a:defRPr sz="2000">
          <a:solidFill>
            <a:schemeClr val="tx1"/>
          </a:solidFill>
          <a:latin typeface="+mn-lt"/>
        </a:defRPr>
      </a:lvl7pPr>
      <a:lvl8pPr marL="3443288" indent="-230188" algn="l" defTabSz="768350" rtl="0" eaLnBrk="0" fontAlgn="base" hangingPunct="0">
        <a:spcBef>
          <a:spcPct val="20000"/>
        </a:spcBef>
        <a:spcAft>
          <a:spcPct val="0"/>
        </a:spcAft>
        <a:buSzPct val="100000"/>
        <a:buChar char="•"/>
        <a:defRPr sz="2000">
          <a:solidFill>
            <a:schemeClr val="tx1"/>
          </a:solidFill>
          <a:latin typeface="+mn-lt"/>
        </a:defRPr>
      </a:lvl8pPr>
      <a:lvl9pPr marL="3900488" indent="-230188" algn="l" defTabSz="768350" rtl="0" eaLnBrk="0" fontAlgn="base" hangingPunct="0">
        <a:spcBef>
          <a:spcPct val="20000"/>
        </a:spcBef>
        <a:spcAft>
          <a:spcPct val="0"/>
        </a:spcAft>
        <a:buSzPct val="100000"/>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amma/>
                <a:shade val="34902"/>
                <a:invGamma/>
              </a:srgbClr>
            </a:gs>
            <a:gs pos="100000">
              <a:srgbClr val="0033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0" y="274638"/>
            <a:ext cx="11328400" cy="1143000"/>
          </a:xfrm>
          <a:prstGeom prst="rect">
            <a:avLst/>
          </a:prstGeom>
          <a:solidFill>
            <a:srgbClr val="00006C"/>
          </a:solidFill>
          <a:ln>
            <a:noFill/>
          </a:ln>
          <a:effectLst>
            <a:prstShdw prst="shdw18" dist="17961" dir="13500000">
              <a:srgbClr val="00006C">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3"/>
          <p:cNvSpPr>
            <a:spLocks noGrp="1" noChangeArrowheads="1"/>
          </p:cNvSpPr>
          <p:nvPr>
            <p:ph type="body" idx="1"/>
          </p:nvPr>
        </p:nvSpPr>
        <p:spPr bwMode="auto">
          <a:xfrm>
            <a:off x="334434" y="1600201"/>
            <a:ext cx="1152313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9" name="Rectangle 5"/>
          <p:cNvSpPr>
            <a:spLocks noGrp="1" noChangeArrowheads="1"/>
          </p:cNvSpPr>
          <p:nvPr>
            <p:ph type="ftr" sz="quarter" idx="3"/>
          </p:nvPr>
        </p:nvSpPr>
        <p:spPr bwMode="auto">
          <a:xfrm>
            <a:off x="4178300" y="6408738"/>
            <a:ext cx="767926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folHlink"/>
                </a:solidFill>
              </a:defRPr>
            </a:lvl1pPr>
          </a:lstStyle>
          <a:p>
            <a:pPr fontAlgn="base">
              <a:spcBef>
                <a:spcPct val="0"/>
              </a:spcBef>
              <a:spcAft>
                <a:spcPct val="0"/>
              </a:spcAft>
            </a:pPr>
            <a:endParaRPr lang="pt-BR" smtClean="0">
              <a:solidFill>
                <a:srgbClr val="FFE701"/>
              </a:solidFill>
            </a:endParaRPr>
          </a:p>
        </p:txBody>
      </p:sp>
      <p:sp>
        <p:nvSpPr>
          <p:cNvPr id="1031" name="Rectangle 7"/>
          <p:cNvSpPr>
            <a:spLocks noChangeArrowheads="1"/>
          </p:cNvSpPr>
          <p:nvPr/>
        </p:nvSpPr>
        <p:spPr bwMode="auto">
          <a:xfrm>
            <a:off x="4226985" y="6308725"/>
            <a:ext cx="79184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pt-BR" sz="1000" smtClean="0">
                <a:solidFill>
                  <a:srgbClr val="FFFFFF"/>
                </a:solidFill>
              </a:rPr>
              <a:t>Dra. Gláucia R. Tittanegro</a:t>
            </a:r>
          </a:p>
          <a:p>
            <a:pPr algn="r" fontAlgn="base">
              <a:spcBef>
                <a:spcPct val="0"/>
              </a:spcBef>
              <a:spcAft>
                <a:spcPct val="0"/>
              </a:spcAft>
            </a:pPr>
            <a:r>
              <a:rPr lang="pt-BR" sz="1000" smtClean="0">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225004438"/>
      </p:ext>
    </p:extLst>
  </p:cSld>
  <p:clrMap bg1="dk2" tx1="lt1" bg2="dk1" tx2="lt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 id="2147484677" r:id="rId12"/>
    <p:sldLayoutId id="2147484678" r:id="rId13"/>
  </p:sldLayoutIdLst>
  <p:txStyles>
    <p:titleStyle>
      <a:lvl1pPr algn="ctr" rtl="0" fontAlgn="base">
        <a:spcBef>
          <a:spcPct val="0"/>
        </a:spcBef>
        <a:spcAft>
          <a:spcPct val="0"/>
        </a:spcAft>
        <a:defRPr sz="4400" kern="1200">
          <a:solidFill>
            <a:schemeClr val="folHlink"/>
          </a:solidFill>
          <a:latin typeface="+mj-lt"/>
          <a:ea typeface="+mj-ea"/>
          <a:cs typeface="+mj-cs"/>
        </a:defRPr>
      </a:lvl1pPr>
      <a:lvl2pPr algn="ctr" rtl="0" fontAlgn="base">
        <a:spcBef>
          <a:spcPct val="0"/>
        </a:spcBef>
        <a:spcAft>
          <a:spcPct val="0"/>
        </a:spcAft>
        <a:defRPr sz="4400">
          <a:solidFill>
            <a:schemeClr val="folHlink"/>
          </a:solidFill>
          <a:latin typeface="Arial" panose="020B0604020202020204" pitchFamily="34" charset="0"/>
        </a:defRPr>
      </a:lvl2pPr>
      <a:lvl3pPr algn="ctr" rtl="0" fontAlgn="base">
        <a:spcBef>
          <a:spcPct val="0"/>
        </a:spcBef>
        <a:spcAft>
          <a:spcPct val="0"/>
        </a:spcAft>
        <a:defRPr sz="4400">
          <a:solidFill>
            <a:schemeClr val="folHlink"/>
          </a:solidFill>
          <a:latin typeface="Arial" panose="020B0604020202020204" pitchFamily="34" charset="0"/>
        </a:defRPr>
      </a:lvl3pPr>
      <a:lvl4pPr algn="ctr" rtl="0" fontAlgn="base">
        <a:spcBef>
          <a:spcPct val="0"/>
        </a:spcBef>
        <a:spcAft>
          <a:spcPct val="0"/>
        </a:spcAft>
        <a:defRPr sz="4400">
          <a:solidFill>
            <a:schemeClr val="folHlink"/>
          </a:solidFill>
          <a:latin typeface="Arial" panose="020B0604020202020204" pitchFamily="34" charset="0"/>
        </a:defRPr>
      </a:lvl4pPr>
      <a:lvl5pPr algn="ctr" rtl="0" fontAlgn="base">
        <a:spcBef>
          <a:spcPct val="0"/>
        </a:spcBef>
        <a:spcAft>
          <a:spcPct val="0"/>
        </a:spcAft>
        <a:defRPr sz="4400">
          <a:solidFill>
            <a:schemeClr val="folHlink"/>
          </a:solidFill>
          <a:latin typeface="Arial" panose="020B0604020202020204" pitchFamily="34" charset="0"/>
        </a:defRPr>
      </a:lvl5pPr>
      <a:lvl6pPr marL="457200" algn="ctr" rtl="0" fontAlgn="base">
        <a:spcBef>
          <a:spcPct val="0"/>
        </a:spcBef>
        <a:spcAft>
          <a:spcPct val="0"/>
        </a:spcAft>
        <a:defRPr sz="4400">
          <a:solidFill>
            <a:schemeClr val="folHlink"/>
          </a:solidFill>
          <a:latin typeface="Arial" panose="020B0604020202020204" pitchFamily="34" charset="0"/>
        </a:defRPr>
      </a:lvl6pPr>
      <a:lvl7pPr marL="914400" algn="ctr" rtl="0" fontAlgn="base">
        <a:spcBef>
          <a:spcPct val="0"/>
        </a:spcBef>
        <a:spcAft>
          <a:spcPct val="0"/>
        </a:spcAft>
        <a:defRPr sz="4400">
          <a:solidFill>
            <a:schemeClr val="folHlink"/>
          </a:solidFill>
          <a:latin typeface="Arial" panose="020B0604020202020204" pitchFamily="34" charset="0"/>
        </a:defRPr>
      </a:lvl7pPr>
      <a:lvl8pPr marL="1371600" algn="ctr" rtl="0" fontAlgn="base">
        <a:spcBef>
          <a:spcPct val="0"/>
        </a:spcBef>
        <a:spcAft>
          <a:spcPct val="0"/>
        </a:spcAft>
        <a:defRPr sz="4400">
          <a:solidFill>
            <a:schemeClr val="folHlink"/>
          </a:solidFill>
          <a:latin typeface="Arial" panose="020B0604020202020204" pitchFamily="34" charset="0"/>
        </a:defRPr>
      </a:lvl8pPr>
      <a:lvl9pPr marL="1828800" algn="ctr" rtl="0" fontAlgn="base">
        <a:spcBef>
          <a:spcPct val="0"/>
        </a:spcBef>
        <a:spcAft>
          <a:spcPct val="0"/>
        </a:spcAft>
        <a:defRPr sz="4400">
          <a:solidFill>
            <a:schemeClr val="folHlink"/>
          </a:solidFill>
          <a:latin typeface="Arial" panose="020B0604020202020204" pitchFamily="34" charset="0"/>
        </a:defRPr>
      </a:lvl9pPr>
    </p:titleStyle>
    <p:bodyStyle>
      <a:lvl1pPr marL="342900" indent="-342900" algn="l" rtl="0" fontAlgn="base">
        <a:spcBef>
          <a:spcPct val="20000"/>
        </a:spcBef>
        <a:spcAft>
          <a:spcPct val="0"/>
        </a:spcAft>
        <a:buSzPct val="80000"/>
        <a:buFont typeface="Wingdings" panose="05000000000000000000"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3pPr>
      <a:lvl4pPr marL="16002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4pPr>
      <a:lvl5pPr marL="20574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amma/>
                <a:shade val="34902"/>
                <a:invGamma/>
              </a:srgbClr>
            </a:gs>
            <a:gs pos="100000">
              <a:srgbClr val="0033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0" y="274638"/>
            <a:ext cx="11328400" cy="1143000"/>
          </a:xfrm>
          <a:prstGeom prst="rect">
            <a:avLst/>
          </a:prstGeom>
          <a:solidFill>
            <a:srgbClr val="00006C"/>
          </a:solidFill>
          <a:ln>
            <a:noFill/>
          </a:ln>
          <a:effectLst>
            <a:prstShdw prst="shdw18" dist="17961" dir="13500000">
              <a:srgbClr val="00006C">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3"/>
          <p:cNvSpPr>
            <a:spLocks noGrp="1" noChangeArrowheads="1"/>
          </p:cNvSpPr>
          <p:nvPr>
            <p:ph type="body" idx="1"/>
          </p:nvPr>
        </p:nvSpPr>
        <p:spPr bwMode="auto">
          <a:xfrm>
            <a:off x="334434" y="1600201"/>
            <a:ext cx="1152313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9" name="Rectangle 5"/>
          <p:cNvSpPr>
            <a:spLocks noGrp="1" noChangeArrowheads="1"/>
          </p:cNvSpPr>
          <p:nvPr>
            <p:ph type="ftr" sz="quarter" idx="3"/>
          </p:nvPr>
        </p:nvSpPr>
        <p:spPr bwMode="auto">
          <a:xfrm>
            <a:off x="4178300" y="6408738"/>
            <a:ext cx="767926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folHlink"/>
                </a:solidFill>
              </a:defRPr>
            </a:lvl1pPr>
          </a:lstStyle>
          <a:p>
            <a:pPr fontAlgn="base">
              <a:spcBef>
                <a:spcPct val="0"/>
              </a:spcBef>
              <a:spcAft>
                <a:spcPct val="0"/>
              </a:spcAft>
            </a:pPr>
            <a:endParaRPr lang="pt-BR" smtClean="0">
              <a:solidFill>
                <a:srgbClr val="FFE701"/>
              </a:solidFill>
            </a:endParaRPr>
          </a:p>
        </p:txBody>
      </p:sp>
      <p:sp>
        <p:nvSpPr>
          <p:cNvPr id="1031" name="Rectangle 7"/>
          <p:cNvSpPr>
            <a:spLocks noChangeArrowheads="1"/>
          </p:cNvSpPr>
          <p:nvPr/>
        </p:nvSpPr>
        <p:spPr bwMode="auto">
          <a:xfrm>
            <a:off x="4226985" y="6308725"/>
            <a:ext cx="79184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pt-BR" sz="1000" smtClean="0">
                <a:solidFill>
                  <a:srgbClr val="FFFFFF"/>
                </a:solidFill>
              </a:rPr>
              <a:t>Dra. Gláucia R. Tittanegro</a:t>
            </a:r>
          </a:p>
          <a:p>
            <a:pPr algn="r" fontAlgn="base">
              <a:spcBef>
                <a:spcPct val="0"/>
              </a:spcBef>
              <a:spcAft>
                <a:spcPct val="0"/>
              </a:spcAft>
            </a:pPr>
            <a:r>
              <a:rPr lang="pt-BR" sz="1000" smtClean="0">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3015531071"/>
      </p:ext>
    </p:extLst>
  </p:cSld>
  <p:clrMap bg1="dk2" tx1="lt1" bg2="dk1" tx2="lt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 id="2147484691" r:id="rId12"/>
    <p:sldLayoutId id="2147484692" r:id="rId13"/>
  </p:sldLayoutIdLst>
  <p:txStyles>
    <p:titleStyle>
      <a:lvl1pPr algn="ctr" rtl="0" fontAlgn="base">
        <a:spcBef>
          <a:spcPct val="0"/>
        </a:spcBef>
        <a:spcAft>
          <a:spcPct val="0"/>
        </a:spcAft>
        <a:defRPr sz="4400" kern="1200">
          <a:solidFill>
            <a:schemeClr val="folHlink"/>
          </a:solidFill>
          <a:latin typeface="+mj-lt"/>
          <a:ea typeface="+mj-ea"/>
          <a:cs typeface="+mj-cs"/>
        </a:defRPr>
      </a:lvl1pPr>
      <a:lvl2pPr algn="ctr" rtl="0" fontAlgn="base">
        <a:spcBef>
          <a:spcPct val="0"/>
        </a:spcBef>
        <a:spcAft>
          <a:spcPct val="0"/>
        </a:spcAft>
        <a:defRPr sz="4400">
          <a:solidFill>
            <a:schemeClr val="folHlink"/>
          </a:solidFill>
          <a:latin typeface="Arial" panose="020B0604020202020204" pitchFamily="34" charset="0"/>
        </a:defRPr>
      </a:lvl2pPr>
      <a:lvl3pPr algn="ctr" rtl="0" fontAlgn="base">
        <a:spcBef>
          <a:spcPct val="0"/>
        </a:spcBef>
        <a:spcAft>
          <a:spcPct val="0"/>
        </a:spcAft>
        <a:defRPr sz="4400">
          <a:solidFill>
            <a:schemeClr val="folHlink"/>
          </a:solidFill>
          <a:latin typeface="Arial" panose="020B0604020202020204" pitchFamily="34" charset="0"/>
        </a:defRPr>
      </a:lvl3pPr>
      <a:lvl4pPr algn="ctr" rtl="0" fontAlgn="base">
        <a:spcBef>
          <a:spcPct val="0"/>
        </a:spcBef>
        <a:spcAft>
          <a:spcPct val="0"/>
        </a:spcAft>
        <a:defRPr sz="4400">
          <a:solidFill>
            <a:schemeClr val="folHlink"/>
          </a:solidFill>
          <a:latin typeface="Arial" panose="020B0604020202020204" pitchFamily="34" charset="0"/>
        </a:defRPr>
      </a:lvl4pPr>
      <a:lvl5pPr algn="ctr" rtl="0" fontAlgn="base">
        <a:spcBef>
          <a:spcPct val="0"/>
        </a:spcBef>
        <a:spcAft>
          <a:spcPct val="0"/>
        </a:spcAft>
        <a:defRPr sz="4400">
          <a:solidFill>
            <a:schemeClr val="folHlink"/>
          </a:solidFill>
          <a:latin typeface="Arial" panose="020B0604020202020204" pitchFamily="34" charset="0"/>
        </a:defRPr>
      </a:lvl5pPr>
      <a:lvl6pPr marL="457200" algn="ctr" rtl="0" fontAlgn="base">
        <a:spcBef>
          <a:spcPct val="0"/>
        </a:spcBef>
        <a:spcAft>
          <a:spcPct val="0"/>
        </a:spcAft>
        <a:defRPr sz="4400">
          <a:solidFill>
            <a:schemeClr val="folHlink"/>
          </a:solidFill>
          <a:latin typeface="Arial" panose="020B0604020202020204" pitchFamily="34" charset="0"/>
        </a:defRPr>
      </a:lvl6pPr>
      <a:lvl7pPr marL="914400" algn="ctr" rtl="0" fontAlgn="base">
        <a:spcBef>
          <a:spcPct val="0"/>
        </a:spcBef>
        <a:spcAft>
          <a:spcPct val="0"/>
        </a:spcAft>
        <a:defRPr sz="4400">
          <a:solidFill>
            <a:schemeClr val="folHlink"/>
          </a:solidFill>
          <a:latin typeface="Arial" panose="020B0604020202020204" pitchFamily="34" charset="0"/>
        </a:defRPr>
      </a:lvl7pPr>
      <a:lvl8pPr marL="1371600" algn="ctr" rtl="0" fontAlgn="base">
        <a:spcBef>
          <a:spcPct val="0"/>
        </a:spcBef>
        <a:spcAft>
          <a:spcPct val="0"/>
        </a:spcAft>
        <a:defRPr sz="4400">
          <a:solidFill>
            <a:schemeClr val="folHlink"/>
          </a:solidFill>
          <a:latin typeface="Arial" panose="020B0604020202020204" pitchFamily="34" charset="0"/>
        </a:defRPr>
      </a:lvl8pPr>
      <a:lvl9pPr marL="1828800" algn="ctr" rtl="0" fontAlgn="base">
        <a:spcBef>
          <a:spcPct val="0"/>
        </a:spcBef>
        <a:spcAft>
          <a:spcPct val="0"/>
        </a:spcAft>
        <a:defRPr sz="4400">
          <a:solidFill>
            <a:schemeClr val="folHlink"/>
          </a:solidFill>
          <a:latin typeface="Arial" panose="020B0604020202020204" pitchFamily="34" charset="0"/>
        </a:defRPr>
      </a:lvl9pPr>
    </p:titleStyle>
    <p:bodyStyle>
      <a:lvl1pPr marL="342900" indent="-342900" algn="l" rtl="0" fontAlgn="base">
        <a:spcBef>
          <a:spcPct val="20000"/>
        </a:spcBef>
        <a:spcAft>
          <a:spcPct val="0"/>
        </a:spcAft>
        <a:buSzPct val="80000"/>
        <a:buFont typeface="Wingdings" panose="05000000000000000000"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3pPr>
      <a:lvl4pPr marL="16002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4pPr>
      <a:lvl5pPr marL="20574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amma/>
                <a:shade val="34902"/>
                <a:invGamma/>
              </a:srgbClr>
            </a:gs>
            <a:gs pos="100000">
              <a:srgbClr val="0033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0" y="274638"/>
            <a:ext cx="11328400" cy="1143000"/>
          </a:xfrm>
          <a:prstGeom prst="rect">
            <a:avLst/>
          </a:prstGeom>
          <a:solidFill>
            <a:srgbClr val="00006C"/>
          </a:solidFill>
          <a:ln>
            <a:noFill/>
          </a:ln>
          <a:effectLst>
            <a:prstShdw prst="shdw18" dist="17961" dir="13500000">
              <a:srgbClr val="00006C">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3"/>
          <p:cNvSpPr>
            <a:spLocks noGrp="1" noChangeArrowheads="1"/>
          </p:cNvSpPr>
          <p:nvPr>
            <p:ph type="body" idx="1"/>
          </p:nvPr>
        </p:nvSpPr>
        <p:spPr bwMode="auto">
          <a:xfrm>
            <a:off x="334434" y="1600201"/>
            <a:ext cx="1152313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9" name="Rectangle 5"/>
          <p:cNvSpPr>
            <a:spLocks noGrp="1" noChangeArrowheads="1"/>
          </p:cNvSpPr>
          <p:nvPr>
            <p:ph type="ftr" sz="quarter" idx="3"/>
          </p:nvPr>
        </p:nvSpPr>
        <p:spPr bwMode="auto">
          <a:xfrm>
            <a:off x="4178300" y="6408738"/>
            <a:ext cx="767926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folHlink"/>
                </a:solidFill>
              </a:defRPr>
            </a:lvl1pPr>
          </a:lstStyle>
          <a:p>
            <a:pPr fontAlgn="base">
              <a:spcBef>
                <a:spcPct val="0"/>
              </a:spcBef>
              <a:spcAft>
                <a:spcPct val="0"/>
              </a:spcAft>
            </a:pPr>
            <a:endParaRPr lang="pt-BR" smtClean="0">
              <a:solidFill>
                <a:srgbClr val="FFE701"/>
              </a:solidFill>
            </a:endParaRPr>
          </a:p>
        </p:txBody>
      </p:sp>
      <p:sp>
        <p:nvSpPr>
          <p:cNvPr id="1031" name="Rectangle 7"/>
          <p:cNvSpPr>
            <a:spLocks noChangeArrowheads="1"/>
          </p:cNvSpPr>
          <p:nvPr/>
        </p:nvSpPr>
        <p:spPr bwMode="auto">
          <a:xfrm>
            <a:off x="4226985" y="6308725"/>
            <a:ext cx="79184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pt-BR" sz="1000" smtClean="0">
                <a:solidFill>
                  <a:srgbClr val="FFFFFF"/>
                </a:solidFill>
              </a:rPr>
              <a:t>Dra. Gláucia R. Tittanegro</a:t>
            </a:r>
          </a:p>
          <a:p>
            <a:pPr algn="r" fontAlgn="base">
              <a:spcBef>
                <a:spcPct val="0"/>
              </a:spcBef>
              <a:spcAft>
                <a:spcPct val="0"/>
              </a:spcAft>
            </a:pPr>
            <a:r>
              <a:rPr lang="pt-BR" sz="1000" smtClean="0">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574725805"/>
      </p:ext>
    </p:extLst>
  </p:cSld>
  <p:clrMap bg1="dk2" tx1="lt1" bg2="dk1" tx2="lt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 id="2147484705" r:id="rId12"/>
    <p:sldLayoutId id="2147484706" r:id="rId13"/>
  </p:sldLayoutIdLst>
  <p:txStyles>
    <p:titleStyle>
      <a:lvl1pPr algn="ctr" rtl="0" fontAlgn="base">
        <a:spcBef>
          <a:spcPct val="0"/>
        </a:spcBef>
        <a:spcAft>
          <a:spcPct val="0"/>
        </a:spcAft>
        <a:defRPr sz="4400" kern="1200">
          <a:solidFill>
            <a:schemeClr val="folHlink"/>
          </a:solidFill>
          <a:latin typeface="+mj-lt"/>
          <a:ea typeface="+mj-ea"/>
          <a:cs typeface="+mj-cs"/>
        </a:defRPr>
      </a:lvl1pPr>
      <a:lvl2pPr algn="ctr" rtl="0" fontAlgn="base">
        <a:spcBef>
          <a:spcPct val="0"/>
        </a:spcBef>
        <a:spcAft>
          <a:spcPct val="0"/>
        </a:spcAft>
        <a:defRPr sz="4400">
          <a:solidFill>
            <a:schemeClr val="folHlink"/>
          </a:solidFill>
          <a:latin typeface="Arial" panose="020B0604020202020204" pitchFamily="34" charset="0"/>
        </a:defRPr>
      </a:lvl2pPr>
      <a:lvl3pPr algn="ctr" rtl="0" fontAlgn="base">
        <a:spcBef>
          <a:spcPct val="0"/>
        </a:spcBef>
        <a:spcAft>
          <a:spcPct val="0"/>
        </a:spcAft>
        <a:defRPr sz="4400">
          <a:solidFill>
            <a:schemeClr val="folHlink"/>
          </a:solidFill>
          <a:latin typeface="Arial" panose="020B0604020202020204" pitchFamily="34" charset="0"/>
        </a:defRPr>
      </a:lvl3pPr>
      <a:lvl4pPr algn="ctr" rtl="0" fontAlgn="base">
        <a:spcBef>
          <a:spcPct val="0"/>
        </a:spcBef>
        <a:spcAft>
          <a:spcPct val="0"/>
        </a:spcAft>
        <a:defRPr sz="4400">
          <a:solidFill>
            <a:schemeClr val="folHlink"/>
          </a:solidFill>
          <a:latin typeface="Arial" panose="020B0604020202020204" pitchFamily="34" charset="0"/>
        </a:defRPr>
      </a:lvl4pPr>
      <a:lvl5pPr algn="ctr" rtl="0" fontAlgn="base">
        <a:spcBef>
          <a:spcPct val="0"/>
        </a:spcBef>
        <a:spcAft>
          <a:spcPct val="0"/>
        </a:spcAft>
        <a:defRPr sz="4400">
          <a:solidFill>
            <a:schemeClr val="folHlink"/>
          </a:solidFill>
          <a:latin typeface="Arial" panose="020B0604020202020204" pitchFamily="34" charset="0"/>
        </a:defRPr>
      </a:lvl5pPr>
      <a:lvl6pPr marL="457200" algn="ctr" rtl="0" fontAlgn="base">
        <a:spcBef>
          <a:spcPct val="0"/>
        </a:spcBef>
        <a:spcAft>
          <a:spcPct val="0"/>
        </a:spcAft>
        <a:defRPr sz="4400">
          <a:solidFill>
            <a:schemeClr val="folHlink"/>
          </a:solidFill>
          <a:latin typeface="Arial" panose="020B0604020202020204" pitchFamily="34" charset="0"/>
        </a:defRPr>
      </a:lvl6pPr>
      <a:lvl7pPr marL="914400" algn="ctr" rtl="0" fontAlgn="base">
        <a:spcBef>
          <a:spcPct val="0"/>
        </a:spcBef>
        <a:spcAft>
          <a:spcPct val="0"/>
        </a:spcAft>
        <a:defRPr sz="4400">
          <a:solidFill>
            <a:schemeClr val="folHlink"/>
          </a:solidFill>
          <a:latin typeface="Arial" panose="020B0604020202020204" pitchFamily="34" charset="0"/>
        </a:defRPr>
      </a:lvl7pPr>
      <a:lvl8pPr marL="1371600" algn="ctr" rtl="0" fontAlgn="base">
        <a:spcBef>
          <a:spcPct val="0"/>
        </a:spcBef>
        <a:spcAft>
          <a:spcPct val="0"/>
        </a:spcAft>
        <a:defRPr sz="4400">
          <a:solidFill>
            <a:schemeClr val="folHlink"/>
          </a:solidFill>
          <a:latin typeface="Arial" panose="020B0604020202020204" pitchFamily="34" charset="0"/>
        </a:defRPr>
      </a:lvl8pPr>
      <a:lvl9pPr marL="1828800" algn="ctr" rtl="0" fontAlgn="base">
        <a:spcBef>
          <a:spcPct val="0"/>
        </a:spcBef>
        <a:spcAft>
          <a:spcPct val="0"/>
        </a:spcAft>
        <a:defRPr sz="4400">
          <a:solidFill>
            <a:schemeClr val="folHlink"/>
          </a:solidFill>
          <a:latin typeface="Arial" panose="020B0604020202020204" pitchFamily="34" charset="0"/>
        </a:defRPr>
      </a:lvl9pPr>
    </p:titleStyle>
    <p:bodyStyle>
      <a:lvl1pPr marL="342900" indent="-342900" algn="l" rtl="0" fontAlgn="base">
        <a:spcBef>
          <a:spcPct val="20000"/>
        </a:spcBef>
        <a:spcAft>
          <a:spcPct val="0"/>
        </a:spcAft>
        <a:buSzPct val="80000"/>
        <a:buFont typeface="Wingdings" panose="05000000000000000000"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3pPr>
      <a:lvl4pPr marL="16002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4pPr>
      <a:lvl5pPr marL="20574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amma/>
                <a:shade val="34902"/>
                <a:invGamma/>
              </a:srgbClr>
            </a:gs>
            <a:gs pos="100000">
              <a:srgbClr val="0033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0" y="274638"/>
            <a:ext cx="11328400" cy="1143000"/>
          </a:xfrm>
          <a:prstGeom prst="rect">
            <a:avLst/>
          </a:prstGeom>
          <a:solidFill>
            <a:srgbClr val="00006C"/>
          </a:solidFill>
          <a:ln>
            <a:noFill/>
          </a:ln>
          <a:effectLst>
            <a:prstShdw prst="shdw18" dist="17961" dir="13500000">
              <a:srgbClr val="00006C">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27" name="Rectangle 3"/>
          <p:cNvSpPr>
            <a:spLocks noGrp="1" noChangeArrowheads="1"/>
          </p:cNvSpPr>
          <p:nvPr>
            <p:ph type="body" idx="1"/>
          </p:nvPr>
        </p:nvSpPr>
        <p:spPr bwMode="auto">
          <a:xfrm>
            <a:off x="334434" y="1600201"/>
            <a:ext cx="1152313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9" name="Rectangle 5"/>
          <p:cNvSpPr>
            <a:spLocks noGrp="1" noChangeArrowheads="1"/>
          </p:cNvSpPr>
          <p:nvPr>
            <p:ph type="ftr" sz="quarter" idx="3"/>
          </p:nvPr>
        </p:nvSpPr>
        <p:spPr bwMode="auto">
          <a:xfrm>
            <a:off x="4178300" y="6408738"/>
            <a:ext cx="7679267"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folHlink"/>
                </a:solidFill>
              </a:defRPr>
            </a:lvl1pPr>
          </a:lstStyle>
          <a:p>
            <a:pPr fontAlgn="base">
              <a:spcBef>
                <a:spcPct val="0"/>
              </a:spcBef>
              <a:spcAft>
                <a:spcPct val="0"/>
              </a:spcAft>
            </a:pPr>
            <a:endParaRPr lang="pt-BR" smtClean="0">
              <a:solidFill>
                <a:srgbClr val="FFE701"/>
              </a:solidFill>
            </a:endParaRPr>
          </a:p>
        </p:txBody>
      </p:sp>
      <p:sp>
        <p:nvSpPr>
          <p:cNvPr id="1031" name="Rectangle 7"/>
          <p:cNvSpPr>
            <a:spLocks noChangeArrowheads="1"/>
          </p:cNvSpPr>
          <p:nvPr/>
        </p:nvSpPr>
        <p:spPr bwMode="auto">
          <a:xfrm>
            <a:off x="4226985" y="6308725"/>
            <a:ext cx="791844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pt-BR" sz="1000" smtClean="0">
                <a:solidFill>
                  <a:srgbClr val="FFFFFF"/>
                </a:solidFill>
              </a:rPr>
              <a:t>Dra. Gláucia R. Tittanegro</a:t>
            </a:r>
          </a:p>
          <a:p>
            <a:pPr algn="r" fontAlgn="base">
              <a:spcBef>
                <a:spcPct val="0"/>
              </a:spcBef>
              <a:spcAft>
                <a:spcPct val="0"/>
              </a:spcAft>
            </a:pPr>
            <a:r>
              <a:rPr lang="pt-BR" sz="1000" smtClean="0">
                <a:solidFill>
                  <a:srgbClr val="FFFFFF"/>
                </a:solidFill>
              </a:rPr>
              <a:t>Grupo CNPq Bioética, Saúde Pública e Humanização dos Serviços de Saúde 2012</a:t>
            </a:r>
          </a:p>
        </p:txBody>
      </p:sp>
    </p:spTree>
    <p:extLst>
      <p:ext uri="{BB962C8B-B14F-4D97-AF65-F5344CB8AC3E}">
        <p14:creationId xmlns:p14="http://schemas.microsoft.com/office/powerpoint/2010/main" val="1188909855"/>
      </p:ext>
    </p:extLst>
  </p:cSld>
  <p:clrMap bg1="dk2" tx1="lt1" bg2="dk1" tx2="lt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 id="2147484719" r:id="rId12"/>
    <p:sldLayoutId id="2147484720" r:id="rId13"/>
  </p:sldLayoutIdLst>
  <p:txStyles>
    <p:titleStyle>
      <a:lvl1pPr algn="ctr" rtl="0" fontAlgn="base">
        <a:spcBef>
          <a:spcPct val="0"/>
        </a:spcBef>
        <a:spcAft>
          <a:spcPct val="0"/>
        </a:spcAft>
        <a:defRPr sz="4400" kern="1200">
          <a:solidFill>
            <a:schemeClr val="folHlink"/>
          </a:solidFill>
          <a:latin typeface="+mj-lt"/>
          <a:ea typeface="+mj-ea"/>
          <a:cs typeface="+mj-cs"/>
        </a:defRPr>
      </a:lvl1pPr>
      <a:lvl2pPr algn="ctr" rtl="0" fontAlgn="base">
        <a:spcBef>
          <a:spcPct val="0"/>
        </a:spcBef>
        <a:spcAft>
          <a:spcPct val="0"/>
        </a:spcAft>
        <a:defRPr sz="4400">
          <a:solidFill>
            <a:schemeClr val="folHlink"/>
          </a:solidFill>
          <a:latin typeface="Arial" panose="020B0604020202020204" pitchFamily="34" charset="0"/>
        </a:defRPr>
      </a:lvl2pPr>
      <a:lvl3pPr algn="ctr" rtl="0" fontAlgn="base">
        <a:spcBef>
          <a:spcPct val="0"/>
        </a:spcBef>
        <a:spcAft>
          <a:spcPct val="0"/>
        </a:spcAft>
        <a:defRPr sz="4400">
          <a:solidFill>
            <a:schemeClr val="folHlink"/>
          </a:solidFill>
          <a:latin typeface="Arial" panose="020B0604020202020204" pitchFamily="34" charset="0"/>
        </a:defRPr>
      </a:lvl3pPr>
      <a:lvl4pPr algn="ctr" rtl="0" fontAlgn="base">
        <a:spcBef>
          <a:spcPct val="0"/>
        </a:spcBef>
        <a:spcAft>
          <a:spcPct val="0"/>
        </a:spcAft>
        <a:defRPr sz="4400">
          <a:solidFill>
            <a:schemeClr val="folHlink"/>
          </a:solidFill>
          <a:latin typeface="Arial" panose="020B0604020202020204" pitchFamily="34" charset="0"/>
        </a:defRPr>
      </a:lvl4pPr>
      <a:lvl5pPr algn="ctr" rtl="0" fontAlgn="base">
        <a:spcBef>
          <a:spcPct val="0"/>
        </a:spcBef>
        <a:spcAft>
          <a:spcPct val="0"/>
        </a:spcAft>
        <a:defRPr sz="4400">
          <a:solidFill>
            <a:schemeClr val="folHlink"/>
          </a:solidFill>
          <a:latin typeface="Arial" panose="020B0604020202020204" pitchFamily="34" charset="0"/>
        </a:defRPr>
      </a:lvl5pPr>
      <a:lvl6pPr marL="457200" algn="ctr" rtl="0" fontAlgn="base">
        <a:spcBef>
          <a:spcPct val="0"/>
        </a:spcBef>
        <a:spcAft>
          <a:spcPct val="0"/>
        </a:spcAft>
        <a:defRPr sz="4400">
          <a:solidFill>
            <a:schemeClr val="folHlink"/>
          </a:solidFill>
          <a:latin typeface="Arial" panose="020B0604020202020204" pitchFamily="34" charset="0"/>
        </a:defRPr>
      </a:lvl6pPr>
      <a:lvl7pPr marL="914400" algn="ctr" rtl="0" fontAlgn="base">
        <a:spcBef>
          <a:spcPct val="0"/>
        </a:spcBef>
        <a:spcAft>
          <a:spcPct val="0"/>
        </a:spcAft>
        <a:defRPr sz="4400">
          <a:solidFill>
            <a:schemeClr val="folHlink"/>
          </a:solidFill>
          <a:latin typeface="Arial" panose="020B0604020202020204" pitchFamily="34" charset="0"/>
        </a:defRPr>
      </a:lvl7pPr>
      <a:lvl8pPr marL="1371600" algn="ctr" rtl="0" fontAlgn="base">
        <a:spcBef>
          <a:spcPct val="0"/>
        </a:spcBef>
        <a:spcAft>
          <a:spcPct val="0"/>
        </a:spcAft>
        <a:defRPr sz="4400">
          <a:solidFill>
            <a:schemeClr val="folHlink"/>
          </a:solidFill>
          <a:latin typeface="Arial" panose="020B0604020202020204" pitchFamily="34" charset="0"/>
        </a:defRPr>
      </a:lvl8pPr>
      <a:lvl9pPr marL="1828800" algn="ctr" rtl="0" fontAlgn="base">
        <a:spcBef>
          <a:spcPct val="0"/>
        </a:spcBef>
        <a:spcAft>
          <a:spcPct val="0"/>
        </a:spcAft>
        <a:defRPr sz="4400">
          <a:solidFill>
            <a:schemeClr val="folHlink"/>
          </a:solidFill>
          <a:latin typeface="Arial" panose="020B0604020202020204" pitchFamily="34" charset="0"/>
        </a:defRPr>
      </a:lvl9pPr>
    </p:titleStyle>
    <p:bodyStyle>
      <a:lvl1pPr marL="342900" indent="-342900" algn="l" rtl="0" fontAlgn="base">
        <a:spcBef>
          <a:spcPct val="20000"/>
        </a:spcBef>
        <a:spcAft>
          <a:spcPct val="0"/>
        </a:spcAft>
        <a:buSzPct val="80000"/>
        <a:buFont typeface="Wingdings" panose="05000000000000000000" pitchFamily="2" charset="2"/>
        <a:buChar char="§"/>
        <a:defRPr sz="3200" kern="1200">
          <a:solidFill>
            <a:schemeClr val="tx1"/>
          </a:solidFill>
          <a:latin typeface="+mn-lt"/>
          <a:ea typeface="+mn-ea"/>
          <a:cs typeface="+mn-cs"/>
        </a:defRPr>
      </a:lvl1pPr>
      <a:lvl2pPr marL="742950" indent="-28575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fontAlgn="base">
        <a:spcBef>
          <a:spcPct val="20000"/>
        </a:spcBef>
        <a:spcAft>
          <a:spcPct val="0"/>
        </a:spcAft>
        <a:buSzPct val="80000"/>
        <a:buFont typeface="Wingdings" panose="05000000000000000000" pitchFamily="2" charset="2"/>
        <a:buChar char="§"/>
        <a:defRPr sz="2800" kern="1200">
          <a:solidFill>
            <a:schemeClr val="tx1"/>
          </a:solidFill>
          <a:latin typeface="+mn-lt"/>
          <a:ea typeface="+mn-ea"/>
          <a:cs typeface="+mn-cs"/>
        </a:defRPr>
      </a:lvl3pPr>
      <a:lvl4pPr marL="16002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4pPr>
      <a:lvl5pPr marL="2057400" indent="-228600" algn="l" rtl="0" fontAlgn="base">
        <a:spcBef>
          <a:spcPct val="20000"/>
        </a:spcBef>
        <a:spcAft>
          <a:spcPct val="0"/>
        </a:spcAft>
        <a:buSzPct val="80000"/>
        <a:buFont typeface="Wingdings" panose="05000000000000000000" pitchFamily="2" charset="2"/>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9238"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226964060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bwMode="auto">
          <a:xfrm>
            <a:off x="1828800" y="274638"/>
            <a:ext cx="975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Clique para editar o estilo do título mestre</a:t>
            </a:r>
          </a:p>
        </p:txBody>
      </p:sp>
      <p:sp>
        <p:nvSpPr>
          <p:cNvPr id="6148" name="Rectangle 3"/>
          <p:cNvSpPr>
            <a:spLocks noGrp="1" noChangeArrowheads="1"/>
          </p:cNvSpPr>
          <p:nvPr>
            <p:ph type="body" idx="1"/>
          </p:nvPr>
        </p:nvSpPr>
        <p:spPr bwMode="auto">
          <a:xfrm>
            <a:off x="1930400" y="1600201"/>
            <a:ext cx="9652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Clique para editar os estilos do texto mestre</a:t>
            </a:r>
          </a:p>
          <a:p>
            <a:pPr lvl="1"/>
            <a:r>
              <a:rPr lang="en-US" smtClean="0"/>
              <a:t>Segundo nível</a:t>
            </a:r>
          </a:p>
          <a:p>
            <a:pPr lvl="2"/>
            <a:r>
              <a:rPr lang="en-US" smtClean="0"/>
              <a:t>Terceiro nível</a:t>
            </a:r>
          </a:p>
          <a:p>
            <a:pPr lvl="3"/>
            <a:r>
              <a:rPr lang="en-US" smtClean="0"/>
              <a:t>Quarto nível</a:t>
            </a:r>
          </a:p>
          <a:p>
            <a:pPr lvl="4"/>
            <a:r>
              <a:rPr lang="en-US" smtClean="0"/>
              <a:t>Quinto nível</a:t>
            </a:r>
          </a:p>
        </p:txBody>
      </p:sp>
      <p:sp>
        <p:nvSpPr>
          <p:cNvPr id="1028" name="Rectangle 4"/>
          <p:cNvSpPr>
            <a:spLocks noGrp="1" noChangeArrowheads="1"/>
          </p:cNvSpPr>
          <p:nvPr>
            <p:ph type="dt" sz="half" idx="2"/>
          </p:nvPr>
        </p:nvSpPr>
        <p:spPr bwMode="auto">
          <a:xfrm>
            <a:off x="1930400" y="6245225"/>
            <a:ext cx="2540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solidFill>
                  <a:schemeClr val="tx2"/>
                </a:solidFill>
                <a:latin typeface="+mn-lt"/>
              </a:defRPr>
            </a:lvl1pPr>
          </a:lstStyle>
          <a:p>
            <a:pPr fontAlgn="base">
              <a:spcBef>
                <a:spcPct val="0"/>
              </a:spcBef>
              <a:spcAft>
                <a:spcPct val="0"/>
              </a:spcAft>
              <a:defRPr/>
            </a:pPr>
            <a:endParaRPr lang="en-US">
              <a:solidFill>
                <a:srgbClr val="4F261E"/>
              </a:solidFill>
            </a:endParaRPr>
          </a:p>
        </p:txBody>
      </p:sp>
      <p:sp>
        <p:nvSpPr>
          <p:cNvPr id="1029" name="Rectangle 5"/>
          <p:cNvSpPr>
            <a:spLocks noGrp="1" noChangeArrowheads="1"/>
          </p:cNvSpPr>
          <p:nvPr>
            <p:ph type="ftr" sz="quarter" idx="3"/>
          </p:nvPr>
        </p:nvSpPr>
        <p:spPr bwMode="auto">
          <a:xfrm>
            <a:off x="4673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dirty="0">
                <a:solidFill>
                  <a:schemeClr val="tx2"/>
                </a:solidFill>
                <a:latin typeface="+mn-lt"/>
              </a:defRPr>
            </a:lvl1pPr>
          </a:lstStyle>
          <a:p>
            <a:pPr fontAlgn="base">
              <a:spcBef>
                <a:spcPct val="0"/>
              </a:spcBef>
              <a:spcAft>
                <a:spcPct val="0"/>
              </a:spcAft>
              <a:defRPr/>
            </a:pPr>
            <a:endParaRPr lang="en-US">
              <a:solidFill>
                <a:srgbClr val="4F261E"/>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Garamond" panose="02020404030301010803" pitchFamily="18" charset="0"/>
              </a:defRPr>
            </a:lvl1pPr>
          </a:lstStyle>
          <a:p>
            <a:pPr fontAlgn="base">
              <a:spcBef>
                <a:spcPct val="0"/>
              </a:spcBef>
              <a:spcAft>
                <a:spcPct val="0"/>
              </a:spcAft>
            </a:pPr>
            <a:fld id="{63C898BE-8E03-48A5-B72C-815A8582D56A}" type="slidenum">
              <a:rPr lang="en-US" smtClean="0">
                <a:solidFill>
                  <a:srgbClr val="4F261E"/>
                </a:solidFill>
              </a:rPr>
              <a:pPr fontAlgn="base">
                <a:spcBef>
                  <a:spcPct val="0"/>
                </a:spcBef>
                <a:spcAft>
                  <a:spcPct val="0"/>
                </a:spcAft>
              </a:pPr>
              <a:t>‹nº›</a:t>
            </a:fld>
            <a:endParaRPr lang="en-US" smtClean="0">
              <a:solidFill>
                <a:srgbClr val="4F261E"/>
              </a:solidFill>
            </a:endParaRPr>
          </a:p>
        </p:txBody>
      </p:sp>
    </p:spTree>
    <p:extLst>
      <p:ext uri="{BB962C8B-B14F-4D97-AF65-F5344CB8AC3E}">
        <p14:creationId xmlns:p14="http://schemas.microsoft.com/office/powerpoint/2010/main" val="2114089100"/>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 id="2147484761" r:id="rId12"/>
    <p:sldLayoutId id="2147484762"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11286"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00864258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13334"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53360726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25622"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50028896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2A5800"/>
            </a:gs>
          </a:gsLst>
          <a:lin ang="5400000" scaled="1"/>
        </a:gradFill>
        <a:effectLst/>
      </p:bgPr>
    </p:bg>
    <p:spTree>
      <p:nvGrpSpPr>
        <p:cNvPr id="1" name=""/>
        <p:cNvGrpSpPr/>
        <p:nvPr/>
      </p:nvGrpSpPr>
      <p:grpSpPr>
        <a:xfrm>
          <a:off x="0" y="0"/>
          <a:ext cx="0" cy="0"/>
          <a:chOff x="0" y="0"/>
          <a:chExt cx="0" cy="0"/>
        </a:xfrm>
      </p:grpSpPr>
      <p:graphicFrame>
        <p:nvGraphicFramePr>
          <p:cNvPr id="1025" name="Object 1"/>
          <p:cNvGraphicFramePr>
            <a:graphicFrameLocks noChangeAspect="1"/>
          </p:cNvGraphicFramePr>
          <p:nvPr/>
        </p:nvGraphicFramePr>
        <p:xfrm>
          <a:off x="-22574" y="-26988"/>
          <a:ext cx="12167544" cy="6946901"/>
        </p:xfrm>
        <a:graphic>
          <a:graphicData uri="http://schemas.openxmlformats.org/presentationml/2006/ole">
            <mc:AlternateContent xmlns:mc="http://schemas.openxmlformats.org/markup-compatibility/2006">
              <mc:Choice xmlns:v="urn:schemas-microsoft-com:vml" Requires="v">
                <p:oleObj spid="_x0000_s27670" r:id="rId16" imgW="106843796" imgH="71737609" progId="">
                  <p:embed/>
                </p:oleObj>
              </mc:Choice>
              <mc:Fallback>
                <p:oleObj r:id="rId16" imgW="106843796" imgH="71737609" progId="">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574" y="-26988"/>
                        <a:ext cx="12167544" cy="6946901"/>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6" name="Rectangle 2"/>
          <p:cNvSpPr>
            <a:spLocks noChangeArrowheads="1"/>
          </p:cNvSpPr>
          <p:nvPr/>
        </p:nvSpPr>
        <p:spPr bwMode="auto">
          <a:xfrm>
            <a:off x="376239" y="76201"/>
            <a:ext cx="1465448" cy="5808663"/>
          </a:xfrm>
          <a:prstGeom prst="rect">
            <a:avLst/>
          </a:prstGeom>
          <a:gradFill rotWithShape="0">
            <a:gsLst>
              <a:gs pos="0">
                <a:srgbClr val="003400"/>
              </a:gs>
              <a:gs pos="50000">
                <a:srgbClr val="00AE00"/>
              </a:gs>
              <a:gs pos="100000">
                <a:srgbClr val="0034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7" name="Rectangle 3"/>
          <p:cNvSpPr>
            <a:spLocks noChangeArrowheads="1"/>
          </p:cNvSpPr>
          <p:nvPr/>
        </p:nvSpPr>
        <p:spPr bwMode="auto">
          <a:xfrm>
            <a:off x="933071" y="76201"/>
            <a:ext cx="380001" cy="5808663"/>
          </a:xfrm>
          <a:prstGeom prst="rect">
            <a:avLst/>
          </a:prstGeom>
          <a:gradFill rotWithShape="0">
            <a:gsLst>
              <a:gs pos="0">
                <a:srgbClr val="00AE00"/>
              </a:gs>
              <a:gs pos="50000">
                <a:srgbClr val="003400"/>
              </a:gs>
              <a:gs pos="100000">
                <a:srgbClr val="00AE00"/>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8" name="AutoShape 4"/>
          <p:cNvSpPr>
            <a:spLocks noChangeArrowheads="1"/>
          </p:cNvSpPr>
          <p:nvPr/>
        </p:nvSpPr>
        <p:spPr bwMode="auto">
          <a:xfrm>
            <a:off x="1397726" y="5940425"/>
            <a:ext cx="541783" cy="234950"/>
          </a:xfrm>
          <a:custGeom>
            <a:avLst/>
            <a:gdLst>
              <a:gd name="T0" fmla="*/ 0 w 288"/>
              <a:gd name="T1" fmla="*/ 118 h 148"/>
              <a:gd name="T2" fmla="*/ 46 w 288"/>
              <a:gd name="T3" fmla="*/ 147 h 148"/>
              <a:gd name="T4" fmla="*/ 287 w 288"/>
              <a:gd name="T5" fmla="*/ 2 h 148"/>
              <a:gd name="T6" fmla="*/ 189 w 288"/>
              <a:gd name="T7" fmla="*/ 0 h 148"/>
              <a:gd name="T8" fmla="*/ 0 w 288"/>
              <a:gd name="T9" fmla="*/ 118 h 148"/>
              <a:gd name="T10" fmla="*/ 0 w 288"/>
              <a:gd name="T11" fmla="*/ 0 h 148"/>
              <a:gd name="T12" fmla="*/ 288 w 288"/>
              <a:gd name="T13" fmla="*/ 148 h 148"/>
            </a:gdLst>
            <a:ahLst/>
            <a:cxnLst>
              <a:cxn ang="0">
                <a:pos x="T0" y="T1"/>
              </a:cxn>
              <a:cxn ang="0">
                <a:pos x="T2" y="T3"/>
              </a:cxn>
              <a:cxn ang="0">
                <a:pos x="T4" y="T5"/>
              </a:cxn>
              <a:cxn ang="0">
                <a:pos x="T6" y="T7"/>
              </a:cxn>
              <a:cxn ang="0">
                <a:pos x="T8" y="T9"/>
              </a:cxn>
            </a:cxnLst>
            <a:rect l="T10" t="T11" r="T12" b="T13"/>
            <a:pathLst>
              <a:path w="288" h="148">
                <a:moveTo>
                  <a:pt x="0" y="118"/>
                </a:moveTo>
                <a:lnTo>
                  <a:pt x="46" y="147"/>
                </a:lnTo>
                <a:lnTo>
                  <a:pt x="287" y="2"/>
                </a:lnTo>
                <a:lnTo>
                  <a:pt x="189" y="0"/>
                </a:lnTo>
                <a:lnTo>
                  <a:pt x="0" y="1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29" name="AutoShape 5"/>
          <p:cNvSpPr>
            <a:spLocks noChangeArrowheads="1"/>
          </p:cNvSpPr>
          <p:nvPr/>
        </p:nvSpPr>
        <p:spPr bwMode="auto">
          <a:xfrm>
            <a:off x="380001" y="5886451"/>
            <a:ext cx="664061" cy="55563"/>
          </a:xfrm>
          <a:custGeom>
            <a:avLst/>
            <a:gdLst>
              <a:gd name="T0" fmla="*/ 0 w 353"/>
              <a:gd name="T1" fmla="*/ 0 h 35"/>
              <a:gd name="T2" fmla="*/ 51 w 353"/>
              <a:gd name="T3" fmla="*/ 34 h 35"/>
              <a:gd name="T4" fmla="*/ 352 w 353"/>
              <a:gd name="T5" fmla="*/ 34 h 35"/>
              <a:gd name="T6" fmla="*/ 299 w 353"/>
              <a:gd name="T7" fmla="*/ 0 h 35"/>
              <a:gd name="T8" fmla="*/ 0 w 353"/>
              <a:gd name="T9" fmla="*/ 0 h 35"/>
              <a:gd name="T10" fmla="*/ 0 w 353"/>
              <a:gd name="T11" fmla="*/ 0 h 35"/>
              <a:gd name="T12" fmla="*/ 353 w 353"/>
              <a:gd name="T13" fmla="*/ 35 h 35"/>
            </a:gdLst>
            <a:ahLst/>
            <a:cxnLst>
              <a:cxn ang="0">
                <a:pos x="T0" y="T1"/>
              </a:cxn>
              <a:cxn ang="0">
                <a:pos x="T2" y="T3"/>
              </a:cxn>
              <a:cxn ang="0">
                <a:pos x="T4" y="T5"/>
              </a:cxn>
              <a:cxn ang="0">
                <a:pos x="T6" y="T7"/>
              </a:cxn>
              <a:cxn ang="0">
                <a:pos x="T8" y="T9"/>
              </a:cxn>
            </a:cxnLst>
            <a:rect l="T10" t="T11" r="T12" b="T13"/>
            <a:pathLst>
              <a:path w="353" h="35">
                <a:moveTo>
                  <a:pt x="0" y="0"/>
                </a:moveTo>
                <a:lnTo>
                  <a:pt x="51" y="34"/>
                </a:lnTo>
                <a:lnTo>
                  <a:pt x="352" y="34"/>
                </a:lnTo>
                <a:lnTo>
                  <a:pt x="299" y="0"/>
                </a:lnTo>
                <a:lnTo>
                  <a:pt x="0" y="0"/>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0" name="AutoShape 6"/>
          <p:cNvSpPr>
            <a:spLocks noChangeArrowheads="1"/>
          </p:cNvSpPr>
          <p:nvPr/>
        </p:nvSpPr>
        <p:spPr bwMode="auto">
          <a:xfrm>
            <a:off x="933071" y="5519739"/>
            <a:ext cx="270892" cy="422275"/>
          </a:xfrm>
          <a:custGeom>
            <a:avLst/>
            <a:gdLst>
              <a:gd name="T0" fmla="*/ 55 w 144"/>
              <a:gd name="T1" fmla="*/ 265 h 266"/>
              <a:gd name="T2" fmla="*/ 143 w 144"/>
              <a:gd name="T3" fmla="*/ 31 h 266"/>
              <a:gd name="T4" fmla="*/ 91 w 144"/>
              <a:gd name="T5" fmla="*/ 0 h 266"/>
              <a:gd name="T6" fmla="*/ 0 w 144"/>
              <a:gd name="T7" fmla="*/ 229 h 266"/>
              <a:gd name="T8" fmla="*/ 55 w 144"/>
              <a:gd name="T9" fmla="*/ 265 h 266"/>
              <a:gd name="T10" fmla="*/ 0 w 144"/>
              <a:gd name="T11" fmla="*/ 0 h 266"/>
              <a:gd name="T12" fmla="*/ 144 w 144"/>
              <a:gd name="T13" fmla="*/ 266 h 266"/>
            </a:gdLst>
            <a:ahLst/>
            <a:cxnLst>
              <a:cxn ang="0">
                <a:pos x="T0" y="T1"/>
              </a:cxn>
              <a:cxn ang="0">
                <a:pos x="T2" y="T3"/>
              </a:cxn>
              <a:cxn ang="0">
                <a:pos x="T4" y="T5"/>
              </a:cxn>
              <a:cxn ang="0">
                <a:pos x="T6" y="T7"/>
              </a:cxn>
              <a:cxn ang="0">
                <a:pos x="T8" y="T9"/>
              </a:cxn>
            </a:cxnLst>
            <a:rect l="T10" t="T11" r="T12" b="T13"/>
            <a:pathLst>
              <a:path w="144" h="266">
                <a:moveTo>
                  <a:pt x="55" y="265"/>
                </a:moveTo>
                <a:lnTo>
                  <a:pt x="143" y="31"/>
                </a:lnTo>
                <a:lnTo>
                  <a:pt x="91" y="0"/>
                </a:lnTo>
                <a:lnTo>
                  <a:pt x="0" y="229"/>
                </a:lnTo>
                <a:lnTo>
                  <a:pt x="55" y="265"/>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1" name="AutoShape 7"/>
          <p:cNvSpPr>
            <a:spLocks noChangeArrowheads="1"/>
          </p:cNvSpPr>
          <p:nvPr/>
        </p:nvSpPr>
        <p:spPr bwMode="auto">
          <a:xfrm>
            <a:off x="1348815" y="5886451"/>
            <a:ext cx="594456" cy="55563"/>
          </a:xfrm>
          <a:custGeom>
            <a:avLst/>
            <a:gdLst>
              <a:gd name="T0" fmla="*/ 17 w 316"/>
              <a:gd name="T1" fmla="*/ 34 h 35"/>
              <a:gd name="T2" fmla="*/ 0 w 316"/>
              <a:gd name="T3" fmla="*/ 0 h 35"/>
              <a:gd name="T4" fmla="*/ 263 w 316"/>
              <a:gd name="T5" fmla="*/ 0 h 35"/>
              <a:gd name="T6" fmla="*/ 315 w 316"/>
              <a:gd name="T7" fmla="*/ 34 h 35"/>
              <a:gd name="T8" fmla="*/ 17 w 316"/>
              <a:gd name="T9" fmla="*/ 34 h 35"/>
              <a:gd name="T10" fmla="*/ 0 w 316"/>
              <a:gd name="T11" fmla="*/ 0 h 35"/>
              <a:gd name="T12" fmla="*/ 316 w 316"/>
              <a:gd name="T13" fmla="*/ 35 h 35"/>
            </a:gdLst>
            <a:ahLst/>
            <a:cxnLst>
              <a:cxn ang="0">
                <a:pos x="T0" y="T1"/>
              </a:cxn>
              <a:cxn ang="0">
                <a:pos x="T2" y="T3"/>
              </a:cxn>
              <a:cxn ang="0">
                <a:pos x="T4" y="T5"/>
              </a:cxn>
              <a:cxn ang="0">
                <a:pos x="T6" y="T7"/>
              </a:cxn>
              <a:cxn ang="0">
                <a:pos x="T8" y="T9"/>
              </a:cxn>
            </a:cxnLst>
            <a:rect l="T10" t="T11" r="T12" b="T13"/>
            <a:pathLst>
              <a:path w="316" h="35">
                <a:moveTo>
                  <a:pt x="17" y="34"/>
                </a:moveTo>
                <a:lnTo>
                  <a:pt x="0" y="0"/>
                </a:lnTo>
                <a:lnTo>
                  <a:pt x="263" y="0"/>
                </a:lnTo>
                <a:lnTo>
                  <a:pt x="315" y="34"/>
                </a:lnTo>
                <a:lnTo>
                  <a:pt x="17" y="34"/>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2" name="AutoShape 8"/>
          <p:cNvSpPr>
            <a:spLocks noChangeArrowheads="1"/>
          </p:cNvSpPr>
          <p:nvPr/>
        </p:nvSpPr>
        <p:spPr bwMode="auto">
          <a:xfrm>
            <a:off x="679111" y="6264276"/>
            <a:ext cx="541783" cy="277813"/>
          </a:xfrm>
          <a:custGeom>
            <a:avLst/>
            <a:gdLst>
              <a:gd name="T0" fmla="*/ 0 w 288"/>
              <a:gd name="T1" fmla="*/ 144 h 175"/>
              <a:gd name="T2" fmla="*/ 47 w 288"/>
              <a:gd name="T3" fmla="*/ 174 h 175"/>
              <a:gd name="T4" fmla="*/ 287 w 288"/>
              <a:gd name="T5" fmla="*/ 29 h 175"/>
              <a:gd name="T6" fmla="*/ 238 w 288"/>
              <a:gd name="T7" fmla="*/ 0 h 175"/>
              <a:gd name="T8" fmla="*/ 0 w 288"/>
              <a:gd name="T9" fmla="*/ 144 h 175"/>
              <a:gd name="T10" fmla="*/ 0 w 288"/>
              <a:gd name="T11" fmla="*/ 0 h 175"/>
              <a:gd name="T12" fmla="*/ 288 w 288"/>
              <a:gd name="T13" fmla="*/ 175 h 175"/>
            </a:gdLst>
            <a:ahLst/>
            <a:cxnLst>
              <a:cxn ang="0">
                <a:pos x="T0" y="T1"/>
              </a:cxn>
              <a:cxn ang="0">
                <a:pos x="T2" y="T3"/>
              </a:cxn>
              <a:cxn ang="0">
                <a:pos x="T4" y="T5"/>
              </a:cxn>
              <a:cxn ang="0">
                <a:pos x="T6" y="T7"/>
              </a:cxn>
              <a:cxn ang="0">
                <a:pos x="T8" y="T9"/>
              </a:cxn>
            </a:cxnLst>
            <a:rect l="T10" t="T11" r="T12" b="T13"/>
            <a:pathLst>
              <a:path w="288" h="175">
                <a:moveTo>
                  <a:pt x="0" y="144"/>
                </a:moveTo>
                <a:lnTo>
                  <a:pt x="47" y="174"/>
                </a:lnTo>
                <a:lnTo>
                  <a:pt x="287" y="29"/>
                </a:lnTo>
                <a:lnTo>
                  <a:pt x="238" y="0"/>
                </a:lnTo>
                <a:lnTo>
                  <a:pt x="0" y="144"/>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3" name="AutoShape 9"/>
          <p:cNvSpPr>
            <a:spLocks noChangeArrowheads="1"/>
          </p:cNvSpPr>
          <p:nvPr/>
        </p:nvSpPr>
        <p:spPr bwMode="auto">
          <a:xfrm>
            <a:off x="1388319" y="6126164"/>
            <a:ext cx="263367" cy="427037"/>
          </a:xfrm>
          <a:custGeom>
            <a:avLst/>
            <a:gdLst>
              <a:gd name="T0" fmla="*/ 78 w 140"/>
              <a:gd name="T1" fmla="*/ 218 h 269"/>
              <a:gd name="T2" fmla="*/ 139 w 140"/>
              <a:gd name="T3" fmla="*/ 268 h 269"/>
              <a:gd name="T4" fmla="*/ 50 w 140"/>
              <a:gd name="T5" fmla="*/ 30 h 269"/>
              <a:gd name="T6" fmla="*/ 0 w 140"/>
              <a:gd name="T7" fmla="*/ 0 h 269"/>
              <a:gd name="T8" fmla="*/ 78 w 140"/>
              <a:gd name="T9" fmla="*/ 218 h 269"/>
              <a:gd name="T10" fmla="*/ 0 w 140"/>
              <a:gd name="T11" fmla="*/ 0 h 269"/>
              <a:gd name="T12" fmla="*/ 140 w 140"/>
              <a:gd name="T13" fmla="*/ 269 h 269"/>
            </a:gdLst>
            <a:ahLst/>
            <a:cxnLst>
              <a:cxn ang="0">
                <a:pos x="T0" y="T1"/>
              </a:cxn>
              <a:cxn ang="0">
                <a:pos x="T2" y="T3"/>
              </a:cxn>
              <a:cxn ang="0">
                <a:pos x="T4" y="T5"/>
              </a:cxn>
              <a:cxn ang="0">
                <a:pos x="T6" y="T7"/>
              </a:cxn>
              <a:cxn ang="0">
                <a:pos x="T8" y="T9"/>
              </a:cxn>
            </a:cxnLst>
            <a:rect l="T10" t="T11" r="T12" b="T13"/>
            <a:pathLst>
              <a:path w="140" h="269">
                <a:moveTo>
                  <a:pt x="78" y="218"/>
                </a:moveTo>
                <a:lnTo>
                  <a:pt x="139" y="268"/>
                </a:lnTo>
                <a:lnTo>
                  <a:pt x="50" y="30"/>
                </a:lnTo>
                <a:lnTo>
                  <a:pt x="0" y="0"/>
                </a:lnTo>
                <a:lnTo>
                  <a:pt x="78" y="218"/>
                </a:lnTo>
              </a:path>
            </a:pathLst>
          </a:cu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4" name="AutoShape 10"/>
          <p:cNvSpPr>
            <a:spLocks noChangeArrowheads="1"/>
          </p:cNvSpPr>
          <p:nvPr/>
        </p:nvSpPr>
        <p:spPr bwMode="auto">
          <a:xfrm>
            <a:off x="667824" y="6122988"/>
            <a:ext cx="272772" cy="419100"/>
          </a:xfrm>
          <a:custGeom>
            <a:avLst/>
            <a:gdLst>
              <a:gd name="T0" fmla="*/ 51 w 145"/>
              <a:gd name="T1" fmla="*/ 263 h 264"/>
              <a:gd name="T2" fmla="*/ 144 w 145"/>
              <a:gd name="T3" fmla="*/ 33 h 264"/>
              <a:gd name="T4" fmla="*/ 87 w 145"/>
              <a:gd name="T5" fmla="*/ 0 h 264"/>
              <a:gd name="T6" fmla="*/ 0 w 145"/>
              <a:gd name="T7" fmla="*/ 230 h 264"/>
              <a:gd name="T8" fmla="*/ 51 w 145"/>
              <a:gd name="T9" fmla="*/ 263 h 264"/>
              <a:gd name="T10" fmla="*/ 0 w 145"/>
              <a:gd name="T11" fmla="*/ 0 h 264"/>
              <a:gd name="T12" fmla="*/ 145 w 145"/>
              <a:gd name="T13" fmla="*/ 264 h 264"/>
            </a:gdLst>
            <a:ahLst/>
            <a:cxnLst>
              <a:cxn ang="0">
                <a:pos x="T0" y="T1"/>
              </a:cxn>
              <a:cxn ang="0">
                <a:pos x="T2" y="T3"/>
              </a:cxn>
              <a:cxn ang="0">
                <a:pos x="T4" y="T5"/>
              </a:cxn>
              <a:cxn ang="0">
                <a:pos x="T6" y="T7"/>
              </a:cxn>
              <a:cxn ang="0">
                <a:pos x="T8" y="T9"/>
              </a:cxn>
            </a:cxnLst>
            <a:rect l="T10" t="T11" r="T12" b="T13"/>
            <a:pathLst>
              <a:path w="145" h="264">
                <a:moveTo>
                  <a:pt x="51" y="263"/>
                </a:moveTo>
                <a:lnTo>
                  <a:pt x="144" y="33"/>
                </a:lnTo>
                <a:lnTo>
                  <a:pt x="87" y="0"/>
                </a:lnTo>
                <a:lnTo>
                  <a:pt x="0" y="230"/>
                </a:lnTo>
                <a:lnTo>
                  <a:pt x="51" y="263"/>
                </a:lnTo>
              </a:path>
            </a:pathLst>
          </a:custGeom>
          <a:solidFill>
            <a:srgbClr val="00AE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5" name="AutoShape 11"/>
          <p:cNvSpPr>
            <a:spLocks noChangeArrowheads="1"/>
          </p:cNvSpPr>
          <p:nvPr/>
        </p:nvSpPr>
        <p:spPr bwMode="auto">
          <a:xfrm>
            <a:off x="470298" y="5568951"/>
            <a:ext cx="1279210" cy="906463"/>
          </a:xfrm>
          <a:custGeom>
            <a:avLst/>
            <a:gdLst>
              <a:gd name="T0" fmla="*/ 389 w 680"/>
              <a:gd name="T1" fmla="*/ 0 h 571"/>
              <a:gd name="T2" fmla="*/ 302 w 680"/>
              <a:gd name="T3" fmla="*/ 235 h 571"/>
              <a:gd name="T4" fmla="*/ 0 w 680"/>
              <a:gd name="T5" fmla="*/ 233 h 571"/>
              <a:gd name="T6" fmla="*/ 250 w 680"/>
              <a:gd name="T7" fmla="*/ 382 h 571"/>
              <a:gd name="T8" fmla="*/ 187 w 680"/>
              <a:gd name="T9" fmla="*/ 539 h 571"/>
              <a:gd name="T10" fmla="*/ 352 w 680"/>
              <a:gd name="T11" fmla="*/ 439 h 571"/>
              <a:gd name="T12" fmla="*/ 567 w 680"/>
              <a:gd name="T13" fmla="*/ 570 h 571"/>
              <a:gd name="T14" fmla="*/ 488 w 680"/>
              <a:gd name="T15" fmla="*/ 354 h 571"/>
              <a:gd name="T16" fmla="*/ 679 w 680"/>
              <a:gd name="T17" fmla="*/ 235 h 571"/>
              <a:gd name="T18" fmla="*/ 481 w 680"/>
              <a:gd name="T19" fmla="*/ 236 h 571"/>
              <a:gd name="T20" fmla="*/ 389 w 680"/>
              <a:gd name="T21" fmla="*/ 0 h 571"/>
              <a:gd name="T22" fmla="*/ 0 w 680"/>
              <a:gd name="T23" fmla="*/ 0 h 571"/>
              <a:gd name="T24" fmla="*/ 680 w 680"/>
              <a:gd name="T25"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680" h="571">
                <a:moveTo>
                  <a:pt x="389" y="0"/>
                </a:moveTo>
                <a:lnTo>
                  <a:pt x="302" y="235"/>
                </a:lnTo>
                <a:lnTo>
                  <a:pt x="0" y="233"/>
                </a:lnTo>
                <a:lnTo>
                  <a:pt x="250" y="382"/>
                </a:lnTo>
                <a:lnTo>
                  <a:pt x="187" y="539"/>
                </a:lnTo>
                <a:lnTo>
                  <a:pt x="352" y="439"/>
                </a:lnTo>
                <a:lnTo>
                  <a:pt x="567" y="570"/>
                </a:lnTo>
                <a:lnTo>
                  <a:pt x="488" y="354"/>
                </a:lnTo>
                <a:lnTo>
                  <a:pt x="679" y="235"/>
                </a:lnTo>
                <a:lnTo>
                  <a:pt x="481" y="236"/>
                </a:lnTo>
                <a:lnTo>
                  <a:pt x="389" y="0"/>
                </a:lnTo>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buFont typeface="Times New Roman" pitchFamily="18" charset="0"/>
              <a:buNone/>
            </a:pPr>
            <a:endParaRPr lang="pt-BR" sz="3200">
              <a:solidFill>
                <a:srgbClr val="FFFFFF"/>
              </a:solidFill>
              <a:latin typeface="Galliard BT" charset="0"/>
            </a:endParaRPr>
          </a:p>
        </p:txBody>
      </p:sp>
      <p:sp>
        <p:nvSpPr>
          <p:cNvPr id="1036" name="Rectangle 12"/>
          <p:cNvSpPr>
            <a:spLocks noGrp="1" noChangeArrowheads="1"/>
          </p:cNvSpPr>
          <p:nvPr>
            <p:ph type="title"/>
          </p:nvPr>
        </p:nvSpPr>
        <p:spPr bwMode="auto">
          <a:xfrm>
            <a:off x="609506" y="273050"/>
            <a:ext cx="10971106"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Clique para editar o formato do texto do título</a:t>
            </a:r>
          </a:p>
        </p:txBody>
      </p:sp>
      <p:sp>
        <p:nvSpPr>
          <p:cNvPr id="1037" name="Rectangle 13"/>
          <p:cNvSpPr>
            <a:spLocks noGrp="1" noChangeArrowheads="1"/>
          </p:cNvSpPr>
          <p:nvPr>
            <p:ph type="body" idx="1"/>
          </p:nvPr>
        </p:nvSpPr>
        <p:spPr bwMode="auto">
          <a:xfrm>
            <a:off x="609506" y="1604964"/>
            <a:ext cx="10971106"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smtClean="0"/>
              <a:t>Clique para editar o formato do texto da estrutura de tópicos</a:t>
            </a:r>
          </a:p>
          <a:p>
            <a:pPr lvl="1"/>
            <a:r>
              <a:rPr lang="en-GB" smtClean="0"/>
              <a:t>2º Nível da estrutura de tópicos</a:t>
            </a:r>
          </a:p>
          <a:p>
            <a:pPr lvl="2"/>
            <a:r>
              <a:rPr lang="en-GB" smtClean="0"/>
              <a:t>3º Nível da estrutura de tópicos</a:t>
            </a:r>
          </a:p>
          <a:p>
            <a:pPr lvl="3"/>
            <a:r>
              <a:rPr lang="en-GB" smtClean="0"/>
              <a:t>4º Nível da estrutura de tópicos</a:t>
            </a:r>
          </a:p>
          <a:p>
            <a:pPr lvl="4"/>
            <a:r>
              <a:rPr lang="en-GB" smtClean="0"/>
              <a:t>5º Nível da estrutura de tópicos</a:t>
            </a:r>
          </a:p>
          <a:p>
            <a:pPr lvl="4"/>
            <a:r>
              <a:rPr lang="en-GB" smtClean="0"/>
              <a:t>6º Nível da estrutura de tópicos</a:t>
            </a:r>
          </a:p>
          <a:p>
            <a:pPr lvl="4"/>
            <a:r>
              <a:rPr lang="en-GB" smtClean="0"/>
              <a:t>7º Nível da estrutura de tópicos</a:t>
            </a:r>
          </a:p>
          <a:p>
            <a:pPr lvl="4"/>
            <a:r>
              <a:rPr lang="en-GB" smtClean="0"/>
              <a:t>8º Nível da estrutura de tópicos</a:t>
            </a:r>
          </a:p>
          <a:p>
            <a:pPr lvl="4"/>
            <a:r>
              <a:rPr lang="en-GB" smtClean="0"/>
              <a:t>9º Nível da estrutura de tópicos</a:t>
            </a:r>
          </a:p>
        </p:txBody>
      </p:sp>
    </p:spTree>
    <p:extLst>
      <p:ext uri="{BB962C8B-B14F-4D97-AF65-F5344CB8AC3E}">
        <p14:creationId xmlns:p14="http://schemas.microsoft.com/office/powerpoint/2010/main" val="144561974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mj-lt"/>
          <a:ea typeface="+mj-ea"/>
          <a:cs typeface="+mj-cs"/>
        </a:defRPr>
      </a:lvl1pPr>
      <a:lvl2pPr marL="742950" indent="-28575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2pPr>
      <a:lvl3pPr marL="1143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3pPr>
      <a:lvl4pPr marL="1600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4pPr>
      <a:lvl5pPr marL="20574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b="1" i="1">
          <a:solidFill>
            <a:srgbClr val="FAFD00"/>
          </a:solidFill>
          <a:latin typeface="Times New Roman" pitchFamily="18" charset="0"/>
          <a:ea typeface="Lucida Sans Unicode" pitchFamily="34" charset="0"/>
          <a:cs typeface="Lucida Sans Unicode"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FFFFFF"/>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FFFFFF"/>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FFFFFF"/>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33.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547.xml"/><Relationship Id="rId5" Type="http://schemas.openxmlformats.org/officeDocument/2006/relationships/image" Target="../media/image41.wmf"/><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85.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85.xml"/><Relationship Id="rId4" Type="http://schemas.openxmlformats.org/officeDocument/2006/relationships/image" Target="../media/image45.gif"/></Relationships>
</file>

<file path=ppt/slides/_rels/slide14.xml.rels><?xml version="1.0" encoding="UTF-8" standalone="yes"?>
<Relationships xmlns="http://schemas.openxmlformats.org/package/2006/relationships"><Relationship Id="rId3" Type="http://schemas.openxmlformats.org/officeDocument/2006/relationships/hyperlink" Target="http://opioids.com/opium/paracelsus.html" TargetMode="External"/><Relationship Id="rId2" Type="http://schemas.openxmlformats.org/officeDocument/2006/relationships/notesSlide" Target="../notesSlides/notesSlide12.xml"/><Relationship Id="rId1" Type="http://schemas.openxmlformats.org/officeDocument/2006/relationships/slideLayout" Target="../slideLayouts/slideLayout137.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4.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9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1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hyperlink" Target="http://healingsciencetoday.files.wordpress.com/2011/10/respectposters.jpg" TargetMode="External"/><Relationship Id="rId7" Type="http://schemas.openxmlformats.org/officeDocument/2006/relationships/image" Target="../media/image56.jpeg"/><Relationship Id="rId2" Type="http://schemas.openxmlformats.org/officeDocument/2006/relationships/image" Target="../media/image53.png"/><Relationship Id="rId1" Type="http://schemas.openxmlformats.org/officeDocument/2006/relationships/slideLayout" Target="../slideLayouts/slideLayout98.xml"/><Relationship Id="rId6" Type="http://schemas.openxmlformats.org/officeDocument/2006/relationships/hyperlink" Target="http://www.focandoanoticia.com.br/wp-content/uploads/2012/01/justi&#231;a1.jpg" TargetMode="External"/><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50.xml"/></Relationships>
</file>

<file path=ppt/slides/_rels/slide27.xml.rels><?xml version="1.0" encoding="UTF-8" standalone="yes"?>
<Relationships xmlns="http://schemas.openxmlformats.org/package/2006/relationships"><Relationship Id="rId3" Type="http://schemas.openxmlformats.org/officeDocument/2006/relationships/hyperlink" Target="http://www.jtoriginals.net/FreeWillI.html" TargetMode="External"/><Relationship Id="rId2" Type="http://schemas.openxmlformats.org/officeDocument/2006/relationships/notesSlide" Target="../notesSlides/notesSlide16.xml"/><Relationship Id="rId1" Type="http://schemas.openxmlformats.org/officeDocument/2006/relationships/slideLayout" Target="../slideLayouts/slideLayout163.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hyperlink" Target="http://pt.wikipedia.org/wiki/Imagem:Immanuel_Kant_(painted_portrait).jpg" TargetMode="External"/><Relationship Id="rId2" Type="http://schemas.openxmlformats.org/officeDocument/2006/relationships/notesSlide" Target="../notesSlides/notesSlide17.xml"/><Relationship Id="rId1" Type="http://schemas.openxmlformats.org/officeDocument/2006/relationships/slideLayout" Target="../slideLayouts/slideLayout428.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rdasia.com/sites/www.rdasia.com/files/styles/large/public/attachments/pictures/153022.jpg" TargetMode="External"/><Relationship Id="rId1" Type="http://schemas.openxmlformats.org/officeDocument/2006/relationships/slideLayout" Target="../slideLayouts/slideLayout442.xml"/></Relationships>
</file>

<file path=ppt/slides/_rels/slide3.xml.rels><?xml version="1.0" encoding="UTF-8" standalone="yes"?>
<Relationships xmlns="http://schemas.openxmlformats.org/package/2006/relationships"><Relationship Id="rId3" Type="http://schemas.openxmlformats.org/officeDocument/2006/relationships/hyperlink" Target="http://3.bp.blogspot.com/_B_KEbbMVqto/SXym4PwcmaI/AAAAAAAAGRs/E8_X8LRWfBA/s1600-h/00010371_Immanuel+Kant.jpg" TargetMode="External"/><Relationship Id="rId2" Type="http://schemas.openxmlformats.org/officeDocument/2006/relationships/notesSlide" Target="../notesSlides/notesSlide2.xml"/><Relationship Id="rId1" Type="http://schemas.openxmlformats.org/officeDocument/2006/relationships/slideLayout" Target="../slideLayouts/slideLayout24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hyperlink" Target="http://upload.wikimedia.org/wikipedia/commons/8/8b/John-stuart-mill_1.jpg" TargetMode="External"/><Relationship Id="rId2" Type="http://schemas.openxmlformats.org/officeDocument/2006/relationships/notesSlide" Target="../notesSlides/notesSlide18.xml"/><Relationship Id="rId1" Type="http://schemas.openxmlformats.org/officeDocument/2006/relationships/slideLayout" Target="../slideLayouts/slideLayout176.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189.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89.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br/imgres?imgurl=http://www.interlog.com/~artpro/Toiletb.GIF&amp;imgrefurl=http://www.interlog.com/~artpro/worldc.htm&amp;h=262&amp;w=250&amp;sz=37&amp;hl=pt-BR&amp;start=19&amp;tbnid=_4Ulu6Ezwie6KM:&amp;tbnh=112&amp;tbnw=107&amp;prev=/images?q=omission&amp;start=18&amp;ndsp=18&amp;svnum=10&amp;hl=pt-BR&amp;lr=&amp;sa=N" TargetMode="External"/><Relationship Id="rId2" Type="http://schemas.openxmlformats.org/officeDocument/2006/relationships/notesSlide" Target="../notesSlides/notesSlide21.xml"/><Relationship Id="rId1" Type="http://schemas.openxmlformats.org/officeDocument/2006/relationships/slideLayout" Target="../slideLayouts/slideLayout449.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463.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77.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491.xml"/></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m.br/url?sa=i&amp;rct=j&amp;q=&amp;esrc=s&amp;frm=1&amp;source=images&amp;cd=&amp;cad=rja&amp;uact=8&amp;docid=mdpccf0uZnRf8M&amp;tbnid=0c7lnvjSJMPpQM:&amp;ved=0CAUQjRw&amp;url=http://historiabruno.blogspot.com/2011/07/cidade-de-deus-santo-agostinho.html&amp;ei=5NKIU6TlAYeWqAbu_IGACw&amp;bvm=bv.67720277,d.b2k&amp;psig=AFQjCNHQqV8fcb5WSGgyIqxsu79kc_u18w&amp;ust=1401562158943129" TargetMode="External"/><Relationship Id="rId2" Type="http://schemas.openxmlformats.org/officeDocument/2006/relationships/notesSlide" Target="../notesSlides/notesSlide24.xml"/><Relationship Id="rId1" Type="http://schemas.openxmlformats.org/officeDocument/2006/relationships/slideLayout" Target="../slideLayouts/slideLayout505.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519.xml"/><Relationship Id="rId5" Type="http://schemas.openxmlformats.org/officeDocument/2006/relationships/image" Target="../media/image74.jpe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20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54.x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26.xml"/><Relationship Id="rId1" Type="http://schemas.openxmlformats.org/officeDocument/2006/relationships/slideLayout" Target="../slideLayouts/slideLayout215.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228.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8.xml"/></Relationships>
</file>

<file path=ppt/slides/_rels/slide4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621.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9"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hyperlink" Target="http://www.thejanuarist.com/the-tuskegee-syphilis-study-another-study-in-unethical-medicine/disease/" TargetMode="External"/><Relationship Id="rId7" Type="http://schemas.openxmlformats.org/officeDocument/2006/relationships/image" Target="../media/image90.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hyperlink" Target="http://en.wikipedia.org/wiki/File:Tuskegee-syphilis-study_subjects-talking-to-nurse-eunice-rivers.jpg" TargetMode="External"/><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7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2.png"/><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83.xml"/></Relationships>
</file>

<file path=ppt/slides/_rels/slide5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83.xml"/></Relationships>
</file>

<file path=ppt/slides/_rels/slide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99.xml"/></Relationships>
</file>

<file path=ppt/slides/_rels/slide5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9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05.xml"/></Relationships>
</file>

<file path=ppt/slides/_rels/slide5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29.xml"/><Relationship Id="rId1" Type="http://schemas.openxmlformats.org/officeDocument/2006/relationships/slideLayout" Target="../slideLayouts/slideLayout561.xml"/><Relationship Id="rId6" Type="http://schemas.openxmlformats.org/officeDocument/2006/relationships/image" Target="../media/image103.jpeg"/><Relationship Id="rId5" Type="http://schemas.openxmlformats.org/officeDocument/2006/relationships/hyperlink" Target="http://www.google.com.br/url?sa=i&amp;rct=j&amp;q=&amp;esrc=s&amp;frm=1&amp;source=images&amp;cd=&amp;cad=rja&amp;uact=8&amp;docid=2lLiQ_vdjmFMrM&amp;tbnid=zl_D5WTspULNFM:&amp;ved=0CAUQjRw&amp;url=http://www.salon.com/2013/01/25/will_computers_kill_gun_control/&amp;ei=-g50U4itCZLIsASSroCADA&amp;bvm=bv.66699033,d.b2k&amp;psig=AFQjCNHEKDHE5zk85zTjmeiC0u34kYNUkA&amp;ust=1400201333631146" TargetMode="External"/><Relationship Id="rId4" Type="http://schemas.openxmlformats.org/officeDocument/2006/relationships/image" Target="../media/image102.gif"/></Relationships>
</file>

<file path=ppt/slides/_rels/slide58.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30.xml"/><Relationship Id="rId1" Type="http://schemas.openxmlformats.org/officeDocument/2006/relationships/slideLayout" Target="../slideLayouts/slideLayout561.xml"/></Relationships>
</file>

<file path=ppt/slides/_rels/slide59.xml.rels><?xml version="1.0" encoding="UTF-8" standalone="yes"?>
<Relationships xmlns="http://schemas.openxmlformats.org/package/2006/relationships"><Relationship Id="rId2" Type="http://schemas.openxmlformats.org/officeDocument/2006/relationships/hyperlink" Target="https://revistagalileu.globo.com/Sociedade/Historia/noticia/2019/08/livro-nazista-de-anatomia-ainda-e-utilizado-por-cirurgioes-entenda.html" TargetMode="External"/><Relationship Id="rId1" Type="http://schemas.openxmlformats.org/officeDocument/2006/relationships/slideLayout" Target="../slideLayouts/slideLayout40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jpeg"/><Relationship Id="rId21" Type="http://schemas.openxmlformats.org/officeDocument/2006/relationships/image" Target="../media/image35.pn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image" Target="../media/image16.png"/><Relationship Id="rId16" Type="http://schemas.openxmlformats.org/officeDocument/2006/relationships/image" Target="../media/image30.jpeg"/><Relationship Id="rId20" Type="http://schemas.openxmlformats.org/officeDocument/2006/relationships/image" Target="../media/image34.jpeg"/><Relationship Id="rId1" Type="http://schemas.openxmlformats.org/officeDocument/2006/relationships/slideLayout" Target="../slideLayouts/slideLayout262.xml"/><Relationship Id="rId6" Type="http://schemas.openxmlformats.org/officeDocument/2006/relationships/image" Target="../media/image20.jpeg"/><Relationship Id="rId11" Type="http://schemas.openxmlformats.org/officeDocument/2006/relationships/image" Target="../media/image25.jpeg"/><Relationship Id="rId24" Type="http://schemas.openxmlformats.org/officeDocument/2006/relationships/image" Target="../media/image38.jpeg"/><Relationship Id="rId5" Type="http://schemas.openxmlformats.org/officeDocument/2006/relationships/image" Target="../media/image19.jpeg"/><Relationship Id="rId15" Type="http://schemas.openxmlformats.org/officeDocument/2006/relationships/image" Target="../media/image29.png"/><Relationship Id="rId23" Type="http://schemas.openxmlformats.org/officeDocument/2006/relationships/image" Target="../media/image37.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wmf"/><Relationship Id="rId14" Type="http://schemas.openxmlformats.org/officeDocument/2006/relationships/image" Target="../media/image28.jpeg"/><Relationship Id="rId22"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WordArt 3"/>
          <p:cNvSpPr>
            <a:spLocks noChangeArrowheads="1" noChangeShapeType="1" noTextEdit="1"/>
          </p:cNvSpPr>
          <p:nvPr/>
        </p:nvSpPr>
        <p:spPr bwMode="auto">
          <a:xfrm>
            <a:off x="1119116" y="1340768"/>
            <a:ext cx="9910040" cy="5112568"/>
          </a:xfrm>
          <a:prstGeom prst="rect">
            <a:avLst/>
          </a:prstGeom>
          <a:scene3d>
            <a:camera prst="orthographicFront"/>
            <a:lightRig rig="threePt" dir="t"/>
          </a:scene3d>
          <a:sp3d>
            <a:bevelT/>
          </a:sp3d>
        </p:spPr>
        <p:txBody>
          <a:bodyPr wrap="none" fromWordArt="1">
            <a:prstTxWarp prst="textDoubleWave1">
              <a:avLst>
                <a:gd name="adj1" fmla="val 0"/>
                <a:gd name="adj2" fmla="val 0"/>
              </a:avLst>
            </a:prstTxWarp>
            <a:sp3d extrusionH="57150">
              <a:bevelT w="82550" h="38100" prst="coolSlant"/>
            </a:sp3d>
          </a:bodyPr>
          <a:lstStyle/>
          <a:p>
            <a:pPr algn="ctr" defTabSz="449263" eaLnBrk="0" fontAlgn="base" hangingPunct="0">
              <a:spcBef>
                <a:spcPct val="0"/>
              </a:spcBef>
              <a:spcAft>
                <a:spcPct val="0"/>
              </a:spcAft>
              <a:buClr>
                <a:srgbClr val="000000"/>
              </a:buClr>
              <a:buSzPct val="100000"/>
            </a:pPr>
            <a:r>
              <a:rPr lang="pt-BR" sz="3600" b="1" i="1" kern="10" dirty="0">
                <a:ln w="34920">
                  <a:solidFill>
                    <a:srgbClr val="000000"/>
                  </a:solidFill>
                  <a:miter lim="800000"/>
                  <a:headEnd/>
                  <a:tailEnd/>
                </a:ln>
                <a:solidFill>
                  <a:srgbClr val="66FF66"/>
                </a:solidFill>
                <a:effectLst>
                  <a:outerShdw dist="17819" dir="2700000" algn="ctr" rotWithShape="0">
                    <a:srgbClr val="000000"/>
                  </a:outerShdw>
                </a:effectLst>
                <a:latin typeface="Arial Black"/>
              </a:rPr>
              <a:t>ÉTICA </a:t>
            </a:r>
          </a:p>
          <a:p>
            <a:pPr algn="ctr" defTabSz="449263" eaLnBrk="0" fontAlgn="base" hangingPunct="0">
              <a:spcBef>
                <a:spcPct val="0"/>
              </a:spcBef>
              <a:spcAft>
                <a:spcPct val="0"/>
              </a:spcAft>
              <a:buClr>
                <a:srgbClr val="000000"/>
              </a:buClr>
              <a:buSzPct val="100000"/>
            </a:pPr>
            <a:r>
              <a:rPr lang="pt-BR" sz="3600" b="1" i="1" kern="10" dirty="0">
                <a:ln w="34920">
                  <a:solidFill>
                    <a:srgbClr val="000000"/>
                  </a:solidFill>
                  <a:miter lim="800000"/>
                  <a:headEnd/>
                  <a:tailEnd/>
                </a:ln>
                <a:solidFill>
                  <a:srgbClr val="66FF66"/>
                </a:solidFill>
                <a:effectLst>
                  <a:outerShdw dist="17819" dir="2700000" algn="ctr" rotWithShape="0">
                    <a:srgbClr val="000000"/>
                  </a:outerShdw>
                </a:effectLst>
                <a:latin typeface="Arial Black"/>
              </a:rPr>
              <a:t>MORAL</a:t>
            </a:r>
          </a:p>
          <a:p>
            <a:pPr algn="ctr" defTabSz="449263" eaLnBrk="0" fontAlgn="base" hangingPunct="0">
              <a:spcBef>
                <a:spcPct val="0"/>
              </a:spcBef>
              <a:spcAft>
                <a:spcPct val="0"/>
              </a:spcAft>
              <a:buClr>
                <a:srgbClr val="000000"/>
              </a:buClr>
              <a:buSzPct val="100000"/>
            </a:pPr>
            <a:r>
              <a:rPr lang="pt-BR" sz="3600" b="1" i="1" kern="10" dirty="0" smtClean="0">
                <a:ln w="34920">
                  <a:solidFill>
                    <a:srgbClr val="000000"/>
                  </a:solidFill>
                  <a:miter lim="800000"/>
                  <a:headEnd/>
                  <a:tailEnd/>
                </a:ln>
                <a:solidFill>
                  <a:srgbClr val="66FF66"/>
                </a:solidFill>
                <a:effectLst>
                  <a:outerShdw dist="17819" dir="2700000" algn="ctr" rotWithShape="0">
                    <a:srgbClr val="000000"/>
                  </a:outerShdw>
                </a:effectLst>
                <a:latin typeface="Arial Black"/>
              </a:rPr>
              <a:t>BIOÉTICA</a:t>
            </a:r>
          </a:p>
          <a:p>
            <a:pPr algn="ctr" defTabSz="449263" eaLnBrk="0" fontAlgn="base" hangingPunct="0">
              <a:spcBef>
                <a:spcPct val="0"/>
              </a:spcBef>
              <a:spcAft>
                <a:spcPct val="0"/>
              </a:spcAft>
              <a:buClr>
                <a:srgbClr val="000000"/>
              </a:buClr>
              <a:buSzPct val="100000"/>
            </a:pPr>
            <a:r>
              <a:rPr lang="pt-BR" sz="4000" b="1" i="1" kern="10" baseline="-25000" smtClean="0">
                <a:ln w="34920">
                  <a:solidFill>
                    <a:srgbClr val="000000"/>
                  </a:solidFill>
                  <a:miter lim="800000"/>
                  <a:headEnd/>
                  <a:tailEnd/>
                </a:ln>
                <a:solidFill>
                  <a:srgbClr val="66FF66"/>
                </a:solidFill>
                <a:effectLst>
                  <a:outerShdw dist="17819" dir="2700000" algn="ctr" rotWithShape="0">
                    <a:srgbClr val="000000"/>
                  </a:outerShdw>
                </a:effectLst>
                <a:latin typeface="Arial Black"/>
              </a:rPr>
              <a:t>Aula 5</a:t>
            </a:r>
            <a:endParaRPr lang="pt-BR" sz="3600" b="1" i="1" kern="10" baseline="-25000" dirty="0">
              <a:ln w="34920">
                <a:solidFill>
                  <a:srgbClr val="000000"/>
                </a:solidFill>
                <a:miter lim="800000"/>
                <a:headEnd/>
                <a:tailEnd/>
              </a:ln>
              <a:solidFill>
                <a:srgbClr val="66FF66"/>
              </a:solidFill>
              <a:effectLst>
                <a:outerShdw dist="17819" dir="2700000" algn="ctr" rotWithShape="0">
                  <a:srgbClr val="000000"/>
                </a:outerShdw>
              </a:effectLst>
              <a:latin typeface="Arial Black"/>
            </a:endParaRPr>
          </a:p>
        </p:txBody>
      </p:sp>
    </p:spTree>
    <p:extLst>
      <p:ext uri="{BB962C8B-B14F-4D97-AF65-F5344CB8AC3E}">
        <p14:creationId xmlns:p14="http://schemas.microsoft.com/office/powerpoint/2010/main" val="4222005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Text Box 5"/>
          <p:cNvSpPr txBox="1">
            <a:spLocks noChangeArrowheads="1"/>
          </p:cNvSpPr>
          <p:nvPr/>
        </p:nvSpPr>
        <p:spPr bwMode="auto">
          <a:xfrm>
            <a:off x="3503712" y="332656"/>
            <a:ext cx="6289222"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base">
              <a:spcBef>
                <a:spcPct val="0"/>
              </a:spcBef>
              <a:spcAft>
                <a:spcPct val="0"/>
              </a:spcAft>
              <a:defRPr/>
            </a:pPr>
            <a:r>
              <a:rPr lang="pt-BR" sz="54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Swis721 Hv BT" pitchFamily="34" charset="0"/>
              </a:rPr>
              <a:t>DIREITO À SAÚDE</a:t>
            </a:r>
          </a:p>
        </p:txBody>
      </p:sp>
      <p:sp>
        <p:nvSpPr>
          <p:cNvPr id="37894" name="Text Box 6"/>
          <p:cNvSpPr txBox="1">
            <a:spLocks noChangeArrowheads="1"/>
          </p:cNvSpPr>
          <p:nvPr/>
        </p:nvSpPr>
        <p:spPr bwMode="auto">
          <a:xfrm>
            <a:off x="5253038" y="1628775"/>
            <a:ext cx="4659312" cy="1739900"/>
          </a:xfrm>
          <a:prstGeom prst="rect">
            <a:avLst/>
          </a:prstGeom>
          <a:ln/>
          <a:extLst/>
        </p:spPr>
        <p:style>
          <a:lnRef idx="3">
            <a:schemeClr val="lt1"/>
          </a:lnRef>
          <a:fillRef idx="1">
            <a:schemeClr val="accent4"/>
          </a:fillRef>
          <a:effectRef idx="1">
            <a:schemeClr val="accent4"/>
          </a:effectRef>
          <a:fontRef idx="minor">
            <a:schemeClr val="lt1"/>
          </a:fontRef>
        </p:style>
        <p:txBody>
          <a:bodyPr>
            <a:spAutoFit/>
          </a:bodyPr>
          <a:lstStyle/>
          <a:p>
            <a:pPr algn="ctr" fontAlgn="base">
              <a:spcBef>
                <a:spcPct val="0"/>
              </a:spcBef>
              <a:spcAft>
                <a:spcPct val="0"/>
              </a:spcAft>
              <a:defRPr/>
            </a:pPr>
            <a:r>
              <a:rPr lang="pt-BR" sz="3600" dirty="0">
                <a:solidFill>
                  <a:srgbClr val="66FFFF"/>
                </a:solidFill>
                <a:effectLst>
                  <a:outerShdw blurRad="38100" dist="38100" dir="2700000" algn="tl">
                    <a:srgbClr val="000000"/>
                  </a:outerShdw>
                </a:effectLst>
                <a:latin typeface="Impact" pitchFamily="34" charset="0"/>
              </a:rPr>
              <a:t>Conceito de saúde da Organização Mundial de Saúde (OMS)</a:t>
            </a:r>
          </a:p>
        </p:txBody>
      </p:sp>
      <p:sp>
        <p:nvSpPr>
          <p:cNvPr id="37895" name="Text Box 7"/>
          <p:cNvSpPr txBox="1">
            <a:spLocks noChangeArrowheads="1"/>
          </p:cNvSpPr>
          <p:nvPr/>
        </p:nvSpPr>
        <p:spPr bwMode="auto">
          <a:xfrm>
            <a:off x="2208213" y="4143376"/>
            <a:ext cx="8208962" cy="1446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fontAlgn="base">
              <a:spcBef>
                <a:spcPct val="50000"/>
              </a:spcBef>
              <a:spcAft>
                <a:spcPct val="0"/>
              </a:spcAft>
              <a:defRPr/>
            </a:pPr>
            <a:r>
              <a:rPr lang="pt-BR" sz="4400" dirty="0">
                <a:solidFill>
                  <a:srgbClr val="FF0066"/>
                </a:solidFill>
                <a:effectLst>
                  <a:outerShdw blurRad="38100" dist="38100" dir="2700000" algn="tl">
                    <a:srgbClr val="000000"/>
                  </a:outerShdw>
                </a:effectLst>
              </a:rPr>
              <a:t>“SAÚDE é um estado de </a:t>
            </a:r>
            <a:r>
              <a:rPr lang="pt-BR" sz="4400" b="1" dirty="0">
                <a:ln>
                  <a:solidFill>
                    <a:srgbClr val="000000"/>
                  </a:solidFill>
                </a:ln>
                <a:solidFill>
                  <a:srgbClr val="FF0066"/>
                </a:solidFill>
                <a:effectLst>
                  <a:glow rad="228600">
                    <a:srgbClr val="00CC99">
                      <a:satMod val="175000"/>
                      <a:alpha val="40000"/>
                    </a:srgbClr>
                  </a:glow>
                  <a:outerShdw blurRad="38100" dist="38100" dir="2700000" algn="tl">
                    <a:srgbClr val="000000"/>
                  </a:outerShdw>
                </a:effectLst>
              </a:rPr>
              <a:t>completo</a:t>
            </a:r>
            <a:r>
              <a:rPr lang="pt-BR" sz="4400" dirty="0">
                <a:solidFill>
                  <a:srgbClr val="FF0066"/>
                </a:solidFill>
                <a:effectLst>
                  <a:outerShdw blurRad="38100" dist="38100" dir="2700000" algn="tl">
                    <a:srgbClr val="000000"/>
                  </a:outerShdw>
                </a:effectLst>
              </a:rPr>
              <a:t> bem estar físico, psíquico e social”</a:t>
            </a:r>
          </a:p>
        </p:txBody>
      </p:sp>
      <p:pic>
        <p:nvPicPr>
          <p:cNvPr id="60422" name="Picture 14"/>
          <p:cNvPicPr>
            <a:picLocks noChangeAspect="1" noChangeArrowheads="1"/>
          </p:cNvPicPr>
          <p:nvPr/>
        </p:nvPicPr>
        <p:blipFill>
          <a:blip r:embed="rId3">
            <a:lum bright="-10000" contrast="44000"/>
            <a:extLst>
              <a:ext uri="{28A0092B-C50C-407E-A947-70E740481C1C}">
                <a14:useLocalDpi xmlns:a14="http://schemas.microsoft.com/office/drawing/2010/main" val="0"/>
              </a:ext>
            </a:extLst>
          </a:blip>
          <a:srcRect/>
          <a:stretch>
            <a:fillRect/>
          </a:stretch>
        </p:blipFill>
        <p:spPr bwMode="auto">
          <a:xfrm>
            <a:off x="1631951" y="1340768"/>
            <a:ext cx="3241675" cy="2476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9787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additive="base">
                                        <p:cTn id="7" dur="500" fill="hold"/>
                                        <p:tgtEl>
                                          <p:spTgt spid="37894"/>
                                        </p:tgtEl>
                                        <p:attrNameLst>
                                          <p:attrName>ppt_x</p:attrName>
                                        </p:attrNameLst>
                                      </p:cBhvr>
                                      <p:tavLst>
                                        <p:tav tm="0">
                                          <p:val>
                                            <p:strVal val="0-#ppt_w/2"/>
                                          </p:val>
                                        </p:tav>
                                        <p:tav tm="100000">
                                          <p:val>
                                            <p:strVal val="#ppt_x"/>
                                          </p:val>
                                        </p:tav>
                                      </p:tavLst>
                                    </p:anim>
                                    <p:anim calcmode="lin" valueType="num">
                                      <p:cBhvr additive="base">
                                        <p:cTn id="8" dur="500" fill="hold"/>
                                        <p:tgtEl>
                                          <p:spTgt spid="378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additive="base">
                                        <p:cTn id="13" dur="500" fill="hold"/>
                                        <p:tgtEl>
                                          <p:spTgt spid="37895"/>
                                        </p:tgtEl>
                                        <p:attrNameLst>
                                          <p:attrName>ppt_x</p:attrName>
                                        </p:attrNameLst>
                                      </p:cBhvr>
                                      <p:tavLst>
                                        <p:tav tm="0">
                                          <p:val>
                                            <p:strVal val="0-#ppt_w/2"/>
                                          </p:val>
                                        </p:tav>
                                        <p:tav tm="100000">
                                          <p:val>
                                            <p:strVal val="#ppt_x"/>
                                          </p:val>
                                        </p:tav>
                                      </p:tavLst>
                                    </p:anim>
                                    <p:anim calcmode="lin" valueType="num">
                                      <p:cBhvr additive="base">
                                        <p:cTn id="14" dur="500" fill="hold"/>
                                        <p:tgtEl>
                                          <p:spTgt spid="378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8" name="Picture 16" descr="lea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3505201"/>
            <a:ext cx="47625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j029493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2538" y="404814"/>
            <a:ext cx="46799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 Box 9"/>
          <p:cNvSpPr txBox="1">
            <a:spLocks noChangeArrowheads="1"/>
          </p:cNvSpPr>
          <p:nvPr/>
        </p:nvSpPr>
        <p:spPr bwMode="auto">
          <a:xfrm>
            <a:off x="3143250" y="461964"/>
            <a:ext cx="5975350"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fontAlgn="base">
              <a:spcBef>
                <a:spcPct val="0"/>
              </a:spcBef>
              <a:spcAft>
                <a:spcPct val="0"/>
              </a:spcAft>
              <a:defRPr/>
            </a:pPr>
            <a:r>
              <a:rPr lang="pt-BR" sz="7200" b="1" dirty="0">
                <a:ln w="17780" cmpd="sng">
                  <a:solidFill>
                    <a:srgbClr val="00CC99">
                      <a:tint val="3000"/>
                    </a:srgbClr>
                  </a:solidFill>
                  <a:prstDash val="solid"/>
                  <a:miter lim="800000"/>
                </a:ln>
                <a:gradFill>
                  <a:gsLst>
                    <a:gs pos="10000">
                      <a:srgbClr val="00CC99">
                        <a:tint val="63000"/>
                        <a:sat val="105000"/>
                      </a:srgbClr>
                    </a:gs>
                    <a:gs pos="90000">
                      <a:srgbClr val="00CC99">
                        <a:shade val="50000"/>
                        <a:satMod val="100000"/>
                      </a:srgbClr>
                    </a:gs>
                  </a:gsLst>
                  <a:lin ang="5400000"/>
                </a:gradFill>
                <a:effectLst>
                  <a:glow rad="101600">
                    <a:srgbClr val="FFFFFF">
                      <a:satMod val="175000"/>
                      <a:alpha val="40000"/>
                    </a:srgbClr>
                  </a:glow>
                  <a:outerShdw blurRad="55000" dist="50800" dir="5400000" algn="tl">
                    <a:srgbClr val="000000">
                      <a:alpha val="33000"/>
                    </a:srgbClr>
                  </a:outerShdw>
                </a:effectLst>
              </a:rPr>
              <a:t>Direito  à  vida</a:t>
            </a:r>
          </a:p>
        </p:txBody>
      </p:sp>
      <p:sp>
        <p:nvSpPr>
          <p:cNvPr id="38922" name="Text Box 10"/>
          <p:cNvSpPr txBox="1">
            <a:spLocks noChangeArrowheads="1"/>
          </p:cNvSpPr>
          <p:nvPr/>
        </p:nvSpPr>
        <p:spPr bwMode="auto">
          <a:xfrm>
            <a:off x="3086100" y="5181601"/>
            <a:ext cx="59388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fontAlgn="base">
              <a:spcBef>
                <a:spcPct val="0"/>
              </a:spcBef>
              <a:spcAft>
                <a:spcPct val="0"/>
              </a:spcAft>
              <a:defRPr/>
            </a:pPr>
            <a:r>
              <a:rPr lang="pt-BR"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rgbClr val="AAE2CA">
                      <a:satMod val="175000"/>
                      <a:alpha val="40000"/>
                    </a:srgbClr>
                  </a:glow>
                  <a:outerShdw blurRad="50800" algn="tl" rotWithShape="0">
                    <a:srgbClr val="000000"/>
                  </a:outerShdw>
                </a:effectLst>
              </a:rPr>
              <a:t>Direito  à  morte?</a:t>
            </a:r>
          </a:p>
        </p:txBody>
      </p:sp>
      <p:sp>
        <p:nvSpPr>
          <p:cNvPr id="38923" name="Text Box 11"/>
          <p:cNvSpPr txBox="1">
            <a:spLocks noChangeArrowheads="1"/>
          </p:cNvSpPr>
          <p:nvPr/>
        </p:nvSpPr>
        <p:spPr bwMode="auto">
          <a:xfrm>
            <a:off x="2999657" y="1857599"/>
            <a:ext cx="625203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fontAlgn="base">
              <a:spcBef>
                <a:spcPct val="0"/>
              </a:spcBef>
              <a:spcAft>
                <a:spcPct val="0"/>
              </a:spcAft>
              <a:defRPr/>
            </a:pPr>
            <a:r>
              <a:rPr lang="pt-BR" sz="6000" b="1"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glow rad="228600">
                    <a:srgbClr val="3333CC">
                      <a:satMod val="175000"/>
                      <a:alpha val="40000"/>
                    </a:srgbClr>
                  </a:glow>
                  <a:outerShdw blurRad="80000" dist="40000" dir="5040000" algn="tl">
                    <a:srgbClr val="000000">
                      <a:alpha val="30000"/>
                    </a:srgbClr>
                  </a:outerShdw>
                </a:effectLst>
              </a:rPr>
              <a:t>(Obrigação à ela?)</a:t>
            </a:r>
          </a:p>
        </p:txBody>
      </p:sp>
    </p:spTree>
    <p:extLst>
      <p:ext uri="{BB962C8B-B14F-4D97-AF65-F5344CB8AC3E}">
        <p14:creationId xmlns:p14="http://schemas.microsoft.com/office/powerpoint/2010/main" val="230246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1000" fill="hold"/>
                                        <p:tgtEl>
                                          <p:spTgt spid="38916"/>
                                        </p:tgtEl>
                                        <p:attrNameLst>
                                          <p:attrName>ppt_w</p:attrName>
                                        </p:attrNameLst>
                                      </p:cBhvr>
                                      <p:tavLst>
                                        <p:tav tm="0">
                                          <p:val>
                                            <p:fltVal val="0"/>
                                          </p:val>
                                        </p:tav>
                                        <p:tav tm="100000">
                                          <p:val>
                                            <p:strVal val="#ppt_w"/>
                                          </p:val>
                                        </p:tav>
                                      </p:tavLst>
                                    </p:anim>
                                    <p:anim calcmode="lin" valueType="num">
                                      <p:cBhvr>
                                        <p:cTn id="8" dur="1000" fill="hold"/>
                                        <p:tgtEl>
                                          <p:spTgt spid="38916"/>
                                        </p:tgtEl>
                                        <p:attrNameLst>
                                          <p:attrName>ppt_h</p:attrName>
                                        </p:attrNameLst>
                                      </p:cBhvr>
                                      <p:tavLst>
                                        <p:tav tm="0">
                                          <p:val>
                                            <p:fltVal val="0"/>
                                          </p:val>
                                        </p:tav>
                                        <p:tav tm="100000">
                                          <p:val>
                                            <p:strVal val="#ppt_h"/>
                                          </p:val>
                                        </p:tav>
                                      </p:tavLst>
                                    </p:anim>
                                    <p:anim calcmode="lin" valueType="num">
                                      <p:cBhvr>
                                        <p:cTn id="9" dur="1000" fill="hold"/>
                                        <p:tgtEl>
                                          <p:spTgt spid="389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891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clap.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38921"/>
                                        </p:tgtEl>
                                        <p:attrNameLst>
                                          <p:attrName>style.visibility</p:attrName>
                                        </p:attrNameLst>
                                      </p:cBhvr>
                                      <p:to>
                                        <p:strVal val="visible"/>
                                      </p:to>
                                    </p:set>
                                    <p:anim calcmode="lin" valueType="num">
                                      <p:cBhvr additive="base">
                                        <p:cTn id="15" dur="500" fill="hold"/>
                                        <p:tgtEl>
                                          <p:spTgt spid="38921"/>
                                        </p:tgtEl>
                                        <p:attrNameLst>
                                          <p:attrName>ppt_x</p:attrName>
                                        </p:attrNameLst>
                                      </p:cBhvr>
                                      <p:tavLst>
                                        <p:tav tm="0">
                                          <p:val>
                                            <p:strVal val="0-#ppt_w/2"/>
                                          </p:val>
                                        </p:tav>
                                        <p:tav tm="100000">
                                          <p:val>
                                            <p:strVal val="#ppt_x"/>
                                          </p:val>
                                        </p:tav>
                                      </p:tavLst>
                                    </p:anim>
                                    <p:anim calcmode="lin" valueType="num">
                                      <p:cBhvr additive="base">
                                        <p:cTn id="16" dur="500" fill="hold"/>
                                        <p:tgtEl>
                                          <p:spTgt spid="38921"/>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38923"/>
                                        </p:tgtEl>
                                        <p:attrNameLst>
                                          <p:attrName>style.visibility</p:attrName>
                                        </p:attrNameLst>
                                      </p:cBhvr>
                                      <p:to>
                                        <p:strVal val="visible"/>
                                      </p:to>
                                    </p:set>
                                    <p:anim calcmode="lin" valueType="num">
                                      <p:cBhvr additive="base">
                                        <p:cTn id="21" dur="500" fill="hold"/>
                                        <p:tgtEl>
                                          <p:spTgt spid="38923"/>
                                        </p:tgtEl>
                                        <p:attrNameLst>
                                          <p:attrName>ppt_x</p:attrName>
                                        </p:attrNameLst>
                                      </p:cBhvr>
                                      <p:tavLst>
                                        <p:tav tm="0">
                                          <p:val>
                                            <p:strVal val="0-#ppt_w/2"/>
                                          </p:val>
                                        </p:tav>
                                        <p:tav tm="100000">
                                          <p:val>
                                            <p:strVal val="#ppt_x"/>
                                          </p:val>
                                        </p:tav>
                                      </p:tavLst>
                                    </p:anim>
                                    <p:anim calcmode="lin" valueType="num">
                                      <p:cBhvr additive="base">
                                        <p:cTn id="22" dur="500" fill="hold"/>
                                        <p:tgtEl>
                                          <p:spTgt spid="38923"/>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8928"/>
                                        </p:tgtEl>
                                        <p:attrNameLst>
                                          <p:attrName>style.visibility</p:attrName>
                                        </p:attrNameLst>
                                      </p:cBhvr>
                                      <p:to>
                                        <p:strVal val="visible"/>
                                      </p:to>
                                    </p:set>
                                    <p:animEffect transition="in" filter="blinds(horizontal)">
                                      <p:cBhvr>
                                        <p:cTn id="27" dur="500"/>
                                        <p:tgtEl>
                                          <p:spTgt spid="389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nodeType="clickEffect">
                                  <p:stCondLst>
                                    <p:cond delay="0"/>
                                  </p:stCondLst>
                                  <p:childTnLst>
                                    <p:set>
                                      <p:cBhvr>
                                        <p:cTn id="31" dur="1" fill="hold">
                                          <p:stCondLst>
                                            <p:cond delay="0"/>
                                          </p:stCondLst>
                                        </p:cTn>
                                        <p:tgtEl>
                                          <p:spTgt spid="38922"/>
                                        </p:tgtEl>
                                        <p:attrNameLst>
                                          <p:attrName>style.visibility</p:attrName>
                                        </p:attrNameLst>
                                      </p:cBhvr>
                                      <p:to>
                                        <p:strVal val="visible"/>
                                      </p:to>
                                    </p:set>
                                    <p:anim calcmode="lin" valueType="num">
                                      <p:cBhvr additive="base">
                                        <p:cTn id="32" dur="500" fill="hold"/>
                                        <p:tgtEl>
                                          <p:spTgt spid="38922"/>
                                        </p:tgtEl>
                                        <p:attrNameLst>
                                          <p:attrName>ppt_x</p:attrName>
                                        </p:attrNameLst>
                                      </p:cBhvr>
                                      <p:tavLst>
                                        <p:tav tm="0">
                                          <p:val>
                                            <p:strVal val="0-#ppt_w/2"/>
                                          </p:val>
                                        </p:tav>
                                        <p:tav tm="100000">
                                          <p:val>
                                            <p:strVal val="#ppt_x"/>
                                          </p:val>
                                        </p:tav>
                                      </p:tavLst>
                                    </p:anim>
                                    <p:anim calcmode="lin" valueType="num">
                                      <p:cBhvr additive="base">
                                        <p:cTn id="33" dur="500" fill="hold"/>
                                        <p:tgtEl>
                                          <p:spTgt spid="389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p:cNvSpPr txBox="1">
            <a:spLocks noChangeArrowheads="1"/>
          </p:cNvSpPr>
          <p:nvPr/>
        </p:nvSpPr>
        <p:spPr bwMode="auto">
          <a:xfrm>
            <a:off x="3015208" y="1070350"/>
            <a:ext cx="4953000" cy="5265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just" defTabSz="449263" eaLnBrk="0" fontAlgn="base" hangingPunct="0">
              <a:spcBef>
                <a:spcPct val="0"/>
              </a:spcBef>
              <a:spcAft>
                <a:spcPct val="0"/>
              </a:spcAft>
              <a:buClr>
                <a:srgbClr val="000000"/>
              </a:buClr>
              <a:buSzPct val="100000"/>
            </a:pPr>
            <a:r>
              <a:rPr lang="pt-BR" sz="2400" b="1" dirty="0">
                <a:solidFill>
                  <a:srgbClr val="66FF66"/>
                </a:solidFill>
                <a:effectLst>
                  <a:outerShdw blurRad="38100" dist="38100" dir="2700000" algn="tl">
                    <a:srgbClr val="000000"/>
                  </a:outerShdw>
                </a:effectLst>
                <a:cs typeface="Times New Roman" pitchFamily="18" charset="0"/>
              </a:rPr>
              <a:t>	Fritz Jahr foi um filósofo alemão, pastor protestante e educador que,  em Halle an der Saale, publicou, em 1927, um artigo, no nº 24 da revista Kosmos,  intitulado </a:t>
            </a:r>
            <a:r>
              <a:rPr lang="pt-BR" sz="2400" b="1" i="1" dirty="0">
                <a:solidFill>
                  <a:srgbClr val="FAFD00"/>
                </a:solidFill>
                <a:effectLst>
                  <a:outerShdw blurRad="38100" dist="38100" dir="2700000" algn="tl">
                    <a:srgbClr val="000000"/>
                  </a:outerShdw>
                </a:effectLst>
                <a:cs typeface="Times New Roman" pitchFamily="18" charset="0"/>
              </a:rPr>
              <a:t>“Bio-Ética: uma Revisão das Relações Éticas dos Seres Humanos, com os Animais e as Plantas</a:t>
            </a:r>
            <a:r>
              <a:rPr lang="pt-BR" sz="2400" b="1" i="1" dirty="0">
                <a:solidFill>
                  <a:srgbClr val="66FF66"/>
                </a:solidFill>
                <a:effectLst>
                  <a:outerShdw blurRad="38100" dist="38100" dir="2700000" algn="tl">
                    <a:srgbClr val="000000"/>
                  </a:outerShdw>
                </a:effectLst>
                <a:cs typeface="Times New Roman" pitchFamily="18" charset="0"/>
              </a:rPr>
              <a:t>”</a:t>
            </a:r>
            <a:r>
              <a:rPr lang="pt-BR" sz="2400" b="1" dirty="0">
                <a:solidFill>
                  <a:srgbClr val="66FF66"/>
                </a:solidFill>
                <a:effectLst>
                  <a:outerShdw blurRad="38100" dist="38100" dir="2700000" algn="tl">
                    <a:srgbClr val="000000"/>
                  </a:outerShdw>
                </a:effectLst>
                <a:cs typeface="Times New Roman" pitchFamily="18" charset="0"/>
              </a:rPr>
              <a:t> onde propôs um </a:t>
            </a:r>
            <a:r>
              <a:rPr lang="pt-BR" sz="2400" b="1" i="1" dirty="0">
                <a:solidFill>
                  <a:srgbClr val="66FF66"/>
                </a:solidFill>
                <a:effectLst>
                  <a:outerShdw blurRad="38100" dist="38100" dir="2700000" algn="tl">
                    <a:srgbClr val="000000"/>
                  </a:outerShdw>
                </a:effectLst>
                <a:cs typeface="Times New Roman" pitchFamily="18" charset="0"/>
              </a:rPr>
              <a:t>Imperativo Bioético,</a:t>
            </a:r>
            <a:r>
              <a:rPr lang="pt-BR" sz="2400" b="1" dirty="0">
                <a:solidFill>
                  <a:srgbClr val="66FF66"/>
                </a:solidFill>
                <a:effectLst>
                  <a:outerShdw blurRad="38100" dist="38100" dir="2700000" algn="tl">
                    <a:srgbClr val="000000"/>
                  </a:outerShdw>
                </a:effectLst>
                <a:cs typeface="Times New Roman" pitchFamily="18" charset="0"/>
              </a:rPr>
              <a:t> como extensão do </a:t>
            </a:r>
            <a:r>
              <a:rPr lang="pt-BR" sz="2400" b="1" i="1" dirty="0">
                <a:solidFill>
                  <a:srgbClr val="66FF66"/>
                </a:solidFill>
                <a:effectLst>
                  <a:outerShdw blurRad="38100" dist="38100" dir="2700000" algn="tl">
                    <a:srgbClr val="000000"/>
                  </a:outerShdw>
                </a:effectLst>
                <a:cs typeface="Times New Roman" pitchFamily="18" charset="0"/>
              </a:rPr>
              <a:t>Imperativo Categórico</a:t>
            </a:r>
            <a:r>
              <a:rPr lang="pt-BR" sz="2400" b="1" dirty="0">
                <a:solidFill>
                  <a:srgbClr val="66FF66"/>
                </a:solidFill>
                <a:effectLst>
                  <a:outerShdw blurRad="38100" dist="38100" dir="2700000" algn="tl">
                    <a:srgbClr val="000000"/>
                  </a:outerShdw>
                </a:effectLst>
                <a:cs typeface="Times New Roman" pitchFamily="18" charset="0"/>
              </a:rPr>
              <a:t> de Kant a todas as formas de vida.</a:t>
            </a:r>
            <a:r>
              <a:rPr lang="pt-BR" sz="2400" b="1" dirty="0">
                <a:solidFill>
                  <a:srgbClr val="66FF66"/>
                </a:solidFill>
                <a:effectLst>
                  <a:outerShdw blurRad="38100" dist="38100" dir="2700000" algn="tl">
                    <a:srgbClr val="000000"/>
                  </a:outerShdw>
                </a:effectLst>
              </a:rPr>
              <a:t> Foi ele, portanto, o primeiro a cunhar o termo.</a:t>
            </a:r>
          </a:p>
        </p:txBody>
      </p:sp>
      <p:sp>
        <p:nvSpPr>
          <p:cNvPr id="48131" name="Rectangle 3"/>
          <p:cNvSpPr>
            <a:spLocks noChangeArrowheads="1"/>
          </p:cNvSpPr>
          <p:nvPr/>
        </p:nvSpPr>
        <p:spPr bwMode="auto">
          <a:xfrm>
            <a:off x="3015208" y="381001"/>
            <a:ext cx="4953000"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Bernard MT Condensed" pitchFamily="18" charset="0"/>
              </a:rPr>
              <a:t>CONCEITO DE BIOÉTICA</a:t>
            </a:r>
          </a:p>
        </p:txBody>
      </p:sp>
      <p:sp>
        <p:nvSpPr>
          <p:cNvPr id="48132" name="Rectangle 4"/>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rPr>
              <a:t>Introdução à Bioética</a:t>
            </a:r>
          </a:p>
        </p:txBody>
      </p:sp>
      <p:sp>
        <p:nvSpPr>
          <p:cNvPr id="48133" name="Rectangle 5"/>
          <p:cNvSpPr>
            <a:spLocks noChangeArrowheads="1"/>
          </p:cNvSpPr>
          <p:nvPr/>
        </p:nvSpPr>
        <p:spPr bwMode="auto">
          <a:xfrm>
            <a:off x="7677944" y="2349500"/>
            <a:ext cx="56261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dirty="0">
              <a:solidFill>
                <a:srgbClr val="FFFFFF"/>
              </a:solidFill>
              <a:latin typeface="Galliard BT" charset="0"/>
            </a:endParaRPr>
          </a:p>
        </p:txBody>
      </p:sp>
      <p:pic>
        <p:nvPicPr>
          <p:cNvPr id="481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240" y="3212977"/>
            <a:ext cx="2406650" cy="3146473"/>
          </a:xfrm>
          <a:prstGeom prst="rect">
            <a:avLst/>
          </a:prstGeom>
          <a:noFill/>
          <a:ln>
            <a:noFill/>
          </a:ln>
          <a:effectLst>
            <a:glow rad="139700">
              <a:schemeClr val="accent5">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48135" name="Rectangle 7"/>
          <p:cNvSpPr>
            <a:spLocks noChangeArrowheads="1"/>
          </p:cNvSpPr>
          <p:nvPr/>
        </p:nvSpPr>
        <p:spPr bwMode="auto">
          <a:xfrm>
            <a:off x="5347494" y="2349500"/>
            <a:ext cx="10287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dirty="0">
              <a:solidFill>
                <a:srgbClr val="FFFFFF"/>
              </a:solidFill>
              <a:latin typeface="Galliard BT" charset="0"/>
            </a:endParaRPr>
          </a:p>
        </p:txBody>
      </p:sp>
      <p:pic>
        <p:nvPicPr>
          <p:cNvPr id="46082" name="Picture 2" descr="Fritz+jah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4502" y="447675"/>
            <a:ext cx="2338388" cy="2612724"/>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82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5777707" y="6129338"/>
            <a:ext cx="5510213" cy="619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000" b="1" dirty="0">
                <a:solidFill>
                  <a:srgbClr val="FFFFFF"/>
                </a:solidFill>
                <a:effectLst>
                  <a:outerShdw blurRad="38100" dist="38100" dir="2700000" algn="tl">
                    <a:srgbClr val="000000"/>
                  </a:outerShdw>
                </a:effectLst>
                <a:latin typeface="Arial Narrow" pitchFamily="34" charset="0"/>
              </a:rPr>
              <a:t>Potter, V. R. (ed.),  Bioethics: Bridge to the Future. (Englewood Cliffs - N. J.: Prentice Hall, 1971).</a:t>
            </a:r>
          </a:p>
        </p:txBody>
      </p:sp>
      <p:sp>
        <p:nvSpPr>
          <p:cNvPr id="49156" name="Rectangle 4"/>
          <p:cNvSpPr>
            <a:spLocks noChangeArrowheads="1"/>
          </p:cNvSpPr>
          <p:nvPr/>
        </p:nvSpPr>
        <p:spPr bwMode="auto">
          <a:xfrm>
            <a:off x="3868912" y="-8373"/>
            <a:ext cx="5035401"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ln w="11430"/>
                <a:solidFill>
                  <a:srgbClr val="00C459"/>
                </a:solidFill>
                <a:effectLst>
                  <a:outerShdw blurRad="50800" dist="39000" dir="5460000" algn="tl">
                    <a:srgbClr val="000000">
                      <a:alpha val="38000"/>
                    </a:srgbClr>
                  </a:outerShdw>
                </a:effectLst>
                <a:latin typeface="Bernard MT Condensed" pitchFamily="18" charset="0"/>
              </a:rPr>
              <a:t>CONCEITO DE BIOÉTICA</a:t>
            </a:r>
          </a:p>
        </p:txBody>
      </p:sp>
      <p:sp>
        <p:nvSpPr>
          <p:cNvPr id="49157" name="Rectangle 5"/>
          <p:cNvSpPr>
            <a:spLocks noChangeArrowheads="1"/>
          </p:cNvSpPr>
          <p:nvPr/>
        </p:nvSpPr>
        <p:spPr bwMode="auto">
          <a:xfrm>
            <a:off x="2575719" y="3633789"/>
            <a:ext cx="8380412" cy="2558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200" b="1" dirty="0">
                <a:solidFill>
                  <a:srgbClr val="FC0128"/>
                </a:solidFill>
                <a:effectLst>
                  <a:outerShdw blurRad="38100" dist="38100" dir="2700000" algn="tl">
                    <a:srgbClr val="000000"/>
                  </a:outerShdw>
                </a:effectLst>
                <a:latin typeface="Arial Narrow" pitchFamily="34" charset="0"/>
              </a:rPr>
              <a:t>BIOÉTICA: </a:t>
            </a:r>
            <a:r>
              <a:rPr lang="pt-BR" sz="3200" dirty="0">
                <a:solidFill>
                  <a:srgbClr val="FFFFFF"/>
                </a:solidFill>
                <a:effectLst>
                  <a:outerShdw blurRad="38100" dist="38100" dir="2700000" algn="tl">
                    <a:srgbClr val="000000"/>
                  </a:outerShdw>
                </a:effectLst>
                <a:latin typeface="Arial Narrow" pitchFamily="34" charset="0"/>
              </a:rPr>
              <a:t> </a:t>
            </a:r>
            <a:r>
              <a:rPr lang="pt-BR" sz="3200" b="1" dirty="0">
                <a:solidFill>
                  <a:srgbClr val="FAFD00"/>
                </a:solidFill>
                <a:effectLst>
                  <a:outerShdw blurRad="38100" dist="38100" dir="2700000" algn="tl">
                    <a:srgbClr val="000000"/>
                  </a:outerShdw>
                </a:effectLst>
                <a:latin typeface="Arial Narrow" pitchFamily="34" charset="0"/>
              </a:rPr>
              <a:t>neologismo  usado  pelo </a:t>
            </a:r>
          </a:p>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200" b="1" dirty="0">
                <a:solidFill>
                  <a:srgbClr val="FAFD00"/>
                </a:solidFill>
                <a:effectLst>
                  <a:outerShdw blurRad="38100" dist="38100" dir="2700000" algn="tl">
                    <a:srgbClr val="000000"/>
                  </a:outerShdw>
                </a:effectLst>
                <a:latin typeface="Arial Narrow" pitchFamily="34" charset="0"/>
              </a:rPr>
              <a:t>bioquímico e oncologista americano</a:t>
            </a:r>
          </a:p>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200" b="1" dirty="0">
                <a:solidFill>
                  <a:srgbClr val="FAFD00"/>
                </a:solidFill>
                <a:effectLst>
                  <a:outerShdw blurRad="38100" dist="38100" dir="2700000" algn="tl">
                    <a:srgbClr val="000000"/>
                  </a:outerShdw>
                </a:effectLst>
                <a:latin typeface="Arial Narrow" pitchFamily="34" charset="0"/>
              </a:rPr>
              <a:t>Van Rensselaer Potter em 1971, para se referir às ciências biológicas utilizadas para  a  melhoria  da  qualidade  da  vida, recriando a ideia de Jahr.</a:t>
            </a:r>
          </a:p>
        </p:txBody>
      </p:sp>
      <p:sp>
        <p:nvSpPr>
          <p:cNvPr id="49158" name="Rectangle 6"/>
          <p:cNvSpPr>
            <a:spLocks noChangeArrowheads="1"/>
          </p:cNvSpPr>
          <p:nvPr/>
        </p:nvSpPr>
        <p:spPr bwMode="auto">
          <a:xfrm>
            <a:off x="9326483"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effectLst>
                  <a:outerShdw blurRad="38100" dist="38100" dir="2700000" algn="tl">
                    <a:srgbClr val="000000"/>
                  </a:outerShdw>
                </a:effectLst>
              </a:rPr>
              <a:t>Introdução à Bioética</a:t>
            </a:r>
          </a:p>
        </p:txBody>
      </p:sp>
      <p:pic>
        <p:nvPicPr>
          <p:cNvPr id="49159" name="Picture 7"/>
          <p:cNvPicPr>
            <a:picLocks noChangeAspect="1" noChangeArrowheads="1"/>
          </p:cNvPicPr>
          <p:nvPr/>
        </p:nvPicPr>
        <p:blipFill>
          <a:blip r:embed="rId3">
            <a:lum bright="-4000" contrast="14000"/>
            <a:extLst>
              <a:ext uri="{28A0092B-C50C-407E-A947-70E740481C1C}">
                <a14:useLocalDpi xmlns:a14="http://schemas.microsoft.com/office/drawing/2010/main" val="0"/>
              </a:ext>
            </a:extLst>
          </a:blip>
          <a:srcRect/>
          <a:stretch>
            <a:fillRect/>
          </a:stretch>
        </p:blipFill>
        <p:spPr bwMode="auto">
          <a:xfrm>
            <a:off x="2999657" y="748004"/>
            <a:ext cx="5119935" cy="2896897"/>
          </a:xfrm>
          <a:prstGeom prst="rect">
            <a:avLst/>
          </a:prstGeom>
          <a:ln>
            <a:noFill/>
          </a:ln>
          <a:effectLst>
            <a:softEdge rad="112500"/>
          </a:effectLst>
          <a:extLst>
            <a:ext uri="{909E8E84-426E-40DD-AFC4-6F175D3DCCD1}">
              <a14:hiddenFill xmlns:a14="http://schemas.microsoft.com/office/drawing/2010/main">
                <a:blipFill dpi="0" rotWithShape="0">
                  <a:blip>
                    <a:lum bright="-4000" contrast="1400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48130" name="Picture 2" descr="http://4.bp.blogspot.com/-IX07y7L1uyw/Tep_xeXaZLI/AAAAAAAAAAU/vKPsIE5BnrE/s1600/F1.medium%255B1%255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2812" y="760413"/>
            <a:ext cx="2626118" cy="36766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551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ppt_x</p:attrName>
                                        </p:attrNameLst>
                                      </p:cBhvr>
                                      <p:tavLst>
                                        <p:tav tm="100000">
                                          <p:val>
                                            <p:strVal val="#ppt_x"/>
                                          </p:val>
                                        </p:tav>
                                        <p:tav>
                                          <p:val>
                                            <p:strVal val="#ppt_x"/>
                                          </p:val>
                                        </p:tav>
                                      </p:tavLst>
                                    </p:anim>
                                    <p:anim calcmode="lin" valueType="num">
                                      <p:cBhvr>
                                        <p:cTn id="8" dur="500" fill="hold"/>
                                        <p:tgtEl>
                                          <p:spTgt spid="4915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iterate type="wd">
                                    <p:tmPct val="100000"/>
                                  </p:iterate>
                                  <p:childTnLst>
                                    <p:set>
                                      <p:cBhvr additive="repl">
                                        <p:cTn id="12" dur="1" fill="hold">
                                          <p:stCondLst>
                                            <p:cond delay="0"/>
                                          </p:stCondLst>
                                        </p:cTn>
                                        <p:tgtEl>
                                          <p:spTgt spid="49157"/>
                                        </p:tgtEl>
                                        <p:attrNameLst>
                                          <p:attrName>style.visibility</p:attrName>
                                        </p:attrNameLst>
                                      </p:cBhvr>
                                      <p:to>
                                        <p:strVal val="visible"/>
                                      </p:to>
                                    </p:set>
                                    <p:anim calcmode="lin" valueType="num">
                                      <p:cBhvr>
                                        <p:cTn id="13" dur="300" fill="hold"/>
                                        <p:tgtEl>
                                          <p:spTgt spid="49157"/>
                                        </p:tgtEl>
                                        <p:attrNameLst>
                                          <p:attrName>ppt_x</p:attrName>
                                        </p:attrNameLst>
                                      </p:cBhvr>
                                      <p:tavLst>
                                        <p:tav tm="100000">
                                          <p:val>
                                            <p:strVal val="0-#ppt_w/2"/>
                                          </p:val>
                                        </p:tav>
                                        <p:tav>
                                          <p:val>
                                            <p:strVal val="#ppt_x"/>
                                          </p:val>
                                        </p:tav>
                                      </p:tavLst>
                                    </p:anim>
                                    <p:anim calcmode="lin" valueType="num">
                                      <p:cBhvr>
                                        <p:cTn id="14" dur="300" fill="hold"/>
                                        <p:tgtEl>
                                          <p:spTgt spid="49157"/>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49154"/>
                                        </p:tgtEl>
                                        <p:attrNameLst>
                                          <p:attrName>style.visibility</p:attrName>
                                        </p:attrNameLst>
                                      </p:cBhvr>
                                      <p:to>
                                        <p:strVal val="visible"/>
                                      </p:to>
                                    </p:set>
                                    <p:anim calcmode="lin" valueType="num">
                                      <p:cBhvr>
                                        <p:cTn id="19" dur="500" fill="hold"/>
                                        <p:tgtEl>
                                          <p:spTgt spid="49154"/>
                                        </p:tgtEl>
                                        <p:attrNameLst>
                                          <p:attrName>ppt_x</p:attrName>
                                        </p:attrNameLst>
                                      </p:cBhvr>
                                      <p:tavLst>
                                        <p:tav tm="100000">
                                          <p:val>
                                            <p:strVal val="#ppt_x"/>
                                          </p:val>
                                        </p:tav>
                                        <p:tav>
                                          <p:val>
                                            <p:strVal val="#ppt_x"/>
                                          </p:val>
                                        </p:tav>
                                      </p:tavLst>
                                    </p:anim>
                                    <p:anim calcmode="lin" valueType="num">
                                      <p:cBhvr>
                                        <p:cTn id="20" dur="500" fill="hold"/>
                                        <p:tgtEl>
                                          <p:spTgt spid="49154"/>
                                        </p:tgtEl>
                                        <p:attrNameLst>
                                          <p:attrName>ppt_y</p:attrName>
                                        </p:attrNameLst>
                                      </p:cBhvr>
                                      <p:tavLst>
                                        <p:tav tm="100000">
                                          <p:val>
                                            <p:strVal val="1+#ppt_h/2"/>
                                          </p:val>
                                        </p:tav>
                                        <p:tav>
                                          <p:val>
                                            <p:strVal val="#ppt_y"/>
                                          </p:val>
                                        </p:tav>
                                      </p:tavLst>
                                    </p:anim>
                                  </p:childTnLst>
                                </p:cTn>
                              </p:par>
                            </p:childTnLst>
                          </p:cTn>
                        </p:par>
                      </p:childTnLst>
                    </p:cTn>
                  </p:par>
                  <p:par>
                    <p:cTn id="21" fill="hold">
                      <p:stCondLst>
                        <p:cond delay="indefinite"/>
                      </p:stCondLst>
                      <p:childTnLst>
                        <p:par>
                          <p:cTn id="22" fill="hold" nodeType="after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48130"/>
                                        </p:tgtEl>
                                        <p:attrNameLst>
                                          <p:attrName>style.visibility</p:attrName>
                                        </p:attrNameLst>
                                      </p:cBhvr>
                                      <p:to>
                                        <p:strVal val="visible"/>
                                      </p:to>
                                    </p:set>
                                    <p:animEffect transition="in" filter="barn(inVertical)">
                                      <p:cBhvr>
                                        <p:cTn id="25" dur="500"/>
                                        <p:tgtEl>
                                          <p:spTgt spid="48130"/>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additive="repl">
                                        <p:cTn id="28" dur="1" fill="hold">
                                          <p:stCondLst>
                                            <p:cond delay="0"/>
                                          </p:stCondLst>
                                        </p:cTn>
                                        <p:tgtEl>
                                          <p:spTgt spid="49159"/>
                                        </p:tgtEl>
                                        <p:attrNameLst>
                                          <p:attrName>style.visibility</p:attrName>
                                        </p:attrNameLst>
                                      </p:cBhvr>
                                      <p:to>
                                        <p:strVal val="visible"/>
                                      </p:to>
                                    </p:set>
                                    <p:animEffect transition="in" filter="blinds(horizontal)">
                                      <p:cBhvr additive="repl">
                                        <p:cTn id="29" dur="2000"/>
                                        <p:tgtEl>
                                          <p:spTgt spid="4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329" y="152401"/>
            <a:ext cx="1654175" cy="2373313"/>
          </a:xfrm>
          <a:prstGeom prst="rect">
            <a:avLst/>
          </a:prstGeom>
          <a:noFill/>
          <a:ln>
            <a:noFill/>
          </a:ln>
          <a:effectLst>
            <a:outerShdw dist="17819" dir="2700000" algn="ctr" rotWithShape="0">
              <a:srgbClr val="00000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54274" name="Rectangle 2"/>
          <p:cNvSpPr>
            <a:spLocks noChangeArrowheads="1"/>
          </p:cNvSpPr>
          <p:nvPr/>
        </p:nvSpPr>
        <p:spPr bwMode="auto">
          <a:xfrm>
            <a:off x="2513807" y="2532688"/>
            <a:ext cx="8488363" cy="36866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ts val="27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000" b="1" i="1" dirty="0">
                <a:solidFill>
                  <a:srgbClr val="FAFD00"/>
                </a:solidFill>
                <a:effectLst>
                  <a:outerShdw blurRad="38100" dist="38100" dir="2700000" algn="tl">
                    <a:srgbClr val="000000"/>
                  </a:outerShdw>
                </a:effectLst>
                <a:latin typeface="Amerigo BT" charset="0"/>
              </a:rPr>
              <a:t>			“Realize seus deveres correta e calmamente, ocultando a maioria das coisas do paciente, enquanto o estiver atendendo. 			Dê as ordens necessárias, de modo direto e sincero, distraindo sua atenção do que estiver sendo executado; algumas vezes repreenda dura e enfaticamente, em outras conforte com solicitude e atenção, </a:t>
            </a:r>
            <a:r>
              <a:rPr lang="pt-BR" sz="3000" b="1" i="1" dirty="0">
                <a:solidFill>
                  <a:srgbClr val="FF0066"/>
                </a:solidFill>
                <a:effectLst>
                  <a:outerShdw blurRad="38100" dist="38100" dir="2700000" algn="tl">
                    <a:srgbClr val="000000"/>
                  </a:outerShdw>
                </a:effectLst>
                <a:latin typeface="Amerigo BT" charset="0"/>
              </a:rPr>
              <a:t>sem revelar nada da condição presente ou futura do paciente.”</a:t>
            </a:r>
          </a:p>
        </p:txBody>
      </p:sp>
      <p:sp>
        <p:nvSpPr>
          <p:cNvPr id="54276" name="Rectangle 4"/>
          <p:cNvSpPr>
            <a:spLocks noChangeArrowheads="1"/>
          </p:cNvSpPr>
          <p:nvPr/>
        </p:nvSpPr>
        <p:spPr bwMode="auto">
          <a:xfrm>
            <a:off x="3378796" y="260649"/>
            <a:ext cx="5093469" cy="23119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7200" b="1" dirty="0">
                <a:ln w="11430"/>
                <a:solidFill>
                  <a:srgbClr val="FF0000"/>
                </a:solidFill>
                <a:effectLst>
                  <a:outerShdw blurRad="50800" dist="39000" dir="5460000" algn="tl">
                    <a:srgbClr val="000000">
                      <a:alpha val="38000"/>
                    </a:srgbClr>
                  </a:outerShdw>
                </a:effectLst>
                <a:latin typeface="Bernard MT Condensed" pitchFamily="18" charset="0"/>
              </a:rPr>
              <a:t>ÉTICA  HIPOCRÁTICA</a:t>
            </a:r>
          </a:p>
        </p:txBody>
      </p:sp>
      <p:sp>
        <p:nvSpPr>
          <p:cNvPr id="54277" name="Rectangle 5"/>
          <p:cNvSpPr>
            <a:spLocks noChangeArrowheads="1"/>
          </p:cNvSpPr>
          <p:nvPr/>
        </p:nvSpPr>
        <p:spPr bwMode="auto">
          <a:xfrm>
            <a:off x="5771356" y="6059951"/>
            <a:ext cx="5272088"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600" b="1" dirty="0">
                <a:solidFill>
                  <a:srgbClr val="FFFFFF"/>
                </a:solidFill>
                <a:effectLst>
                  <a:outerShdw blurRad="38100" dist="38100" dir="2700000" algn="tl">
                    <a:srgbClr val="000000"/>
                  </a:outerShdw>
                </a:effectLst>
                <a:latin typeface="Amerigo BT" charset="0"/>
              </a:rPr>
              <a:t>HIPPOCRATES </a:t>
            </a:r>
            <a:r>
              <a:rPr lang="pt-BR" sz="1600" b="1" dirty="0">
                <a:solidFill>
                  <a:srgbClr val="00FF00"/>
                </a:solidFill>
                <a:effectLst>
                  <a:outerShdw blurRad="38100" dist="38100" dir="2700000" algn="tl">
                    <a:srgbClr val="000000"/>
                  </a:outerShdw>
                </a:effectLst>
                <a:latin typeface="Amerigo BT" charset="0"/>
              </a:rPr>
              <a:t>- </a:t>
            </a:r>
            <a:r>
              <a:rPr lang="pt-BR" sz="1600" b="1" i="1" dirty="0">
                <a:solidFill>
                  <a:srgbClr val="00FF00"/>
                </a:solidFill>
                <a:effectLst>
                  <a:outerShdw blurRad="38100" dist="38100" dir="2700000" algn="tl">
                    <a:srgbClr val="000000"/>
                  </a:outerShdw>
                </a:effectLst>
                <a:latin typeface="Arial Narrow" pitchFamily="34" charset="0"/>
              </a:rPr>
              <a:t>Decorum</a:t>
            </a:r>
            <a:r>
              <a:rPr lang="pt-BR" sz="1600" b="1" dirty="0">
                <a:solidFill>
                  <a:srgbClr val="00FF00"/>
                </a:solidFill>
                <a:effectLst>
                  <a:outerShdw blurRad="38100" dist="38100" dir="2700000" algn="tl">
                    <a:srgbClr val="000000"/>
                  </a:outerShdw>
                </a:effectLst>
                <a:latin typeface="Arial Narrow" pitchFamily="34" charset="0"/>
              </a:rPr>
              <a:t>,  in Hippocrates (Vol.2) W.S.Jones(trans), Harvard Unversity Press, Cambridge (1967)</a:t>
            </a:r>
          </a:p>
        </p:txBody>
      </p:sp>
      <p:sp>
        <p:nvSpPr>
          <p:cNvPr id="54278" name="Rectangle 6"/>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rPr>
              <a:t>Introdução à Bioética</a:t>
            </a:r>
          </a:p>
        </p:txBody>
      </p:sp>
    </p:spTree>
    <p:extLst>
      <p:ext uri="{BB962C8B-B14F-4D97-AF65-F5344CB8AC3E}">
        <p14:creationId xmlns:p14="http://schemas.microsoft.com/office/powerpoint/2010/main" val="2116929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4276"/>
                                        </p:tgtEl>
                                        <p:attrNameLst>
                                          <p:attrName>style.visibility</p:attrName>
                                        </p:attrNameLst>
                                      </p:cBhvr>
                                      <p:to>
                                        <p:strVal val="visible"/>
                                      </p:to>
                                    </p:set>
                                    <p:anim calcmode="lin" valueType="num">
                                      <p:cBhvr>
                                        <p:cTn id="7" dur="500" fill="hold"/>
                                        <p:tgtEl>
                                          <p:spTgt spid="54276"/>
                                        </p:tgtEl>
                                        <p:attrNameLst>
                                          <p:attrName>ppt_x</p:attrName>
                                        </p:attrNameLst>
                                      </p:cBhvr>
                                      <p:tavLst>
                                        <p:tav tm="100000">
                                          <p:val>
                                            <p:strVal val="#ppt_x"/>
                                          </p:val>
                                        </p:tav>
                                        <p:tav>
                                          <p:val>
                                            <p:strVal val="#ppt_x"/>
                                          </p:val>
                                        </p:tav>
                                      </p:tavLst>
                                    </p:anim>
                                    <p:anim calcmode="lin" valueType="num">
                                      <p:cBhvr>
                                        <p:cTn id="8" dur="500" fill="hold"/>
                                        <p:tgtEl>
                                          <p:spTgt spid="5427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54273"/>
                                        </p:tgtEl>
                                        <p:attrNameLst>
                                          <p:attrName>style.visibility</p:attrName>
                                        </p:attrNameLst>
                                      </p:cBhvr>
                                      <p:to>
                                        <p:strVal val="visible"/>
                                      </p:to>
                                    </p:set>
                                    <p:anim calcmode="lin" valueType="num">
                                      <p:cBhvr>
                                        <p:cTn id="13" dur="500" fill="hold"/>
                                        <p:tgtEl>
                                          <p:spTgt spid="54273"/>
                                        </p:tgtEl>
                                        <p:attrNameLst>
                                          <p:attrName>ppt_x</p:attrName>
                                        </p:attrNameLst>
                                      </p:cBhvr>
                                      <p:tavLst>
                                        <p:tav tm="100000">
                                          <p:val>
                                            <p:strVal val="0-#ppt_w/2"/>
                                          </p:val>
                                        </p:tav>
                                        <p:tav>
                                          <p:val>
                                            <p:strVal val="#ppt_x"/>
                                          </p:val>
                                        </p:tav>
                                      </p:tavLst>
                                    </p:anim>
                                    <p:anim calcmode="lin" valueType="num">
                                      <p:cBhvr>
                                        <p:cTn id="14" dur="500" fill="hold"/>
                                        <p:tgtEl>
                                          <p:spTgt spid="54273"/>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iterate type="wd">
                                    <p:tmPct val="100000"/>
                                  </p:iterate>
                                  <p:childTnLst>
                                    <p:set>
                                      <p:cBhvr additive="repl">
                                        <p:cTn id="18" dur="1" fill="hold">
                                          <p:stCondLst>
                                            <p:cond delay="0"/>
                                          </p:stCondLst>
                                        </p:cTn>
                                        <p:tgtEl>
                                          <p:spTgt spid="54274"/>
                                        </p:tgtEl>
                                        <p:attrNameLst>
                                          <p:attrName>style.visibility</p:attrName>
                                        </p:attrNameLst>
                                      </p:cBhvr>
                                      <p:to>
                                        <p:strVal val="visible"/>
                                      </p:to>
                                    </p:set>
                                    <p:anim calcmode="lin" valueType="num">
                                      <p:cBhvr>
                                        <p:cTn id="19" dur="300" fill="hold"/>
                                        <p:tgtEl>
                                          <p:spTgt spid="54274"/>
                                        </p:tgtEl>
                                        <p:attrNameLst>
                                          <p:attrName>ppt_x</p:attrName>
                                        </p:attrNameLst>
                                      </p:cBhvr>
                                      <p:tavLst>
                                        <p:tav tm="100000">
                                          <p:val>
                                            <p:strVal val="#ppt_x"/>
                                          </p:val>
                                        </p:tav>
                                        <p:tav>
                                          <p:val>
                                            <p:strVal val="#ppt_x"/>
                                          </p:val>
                                        </p:tav>
                                      </p:tavLst>
                                    </p:anim>
                                    <p:anim calcmode="lin" valueType="num">
                                      <p:cBhvr>
                                        <p:cTn id="20" dur="300" fill="hold"/>
                                        <p:tgtEl>
                                          <p:spTgt spid="54274"/>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54277"/>
                                        </p:tgtEl>
                                        <p:attrNameLst>
                                          <p:attrName>style.visibility</p:attrName>
                                        </p:attrNameLst>
                                      </p:cBhvr>
                                      <p:to>
                                        <p:strVal val="visible"/>
                                      </p:to>
                                    </p:set>
                                    <p:anim calcmode="lin" valueType="num">
                                      <p:cBhvr>
                                        <p:cTn id="25" dur="500" fill="hold"/>
                                        <p:tgtEl>
                                          <p:spTgt spid="54277"/>
                                        </p:tgtEl>
                                        <p:attrNameLst>
                                          <p:attrName>ppt_x</p:attrName>
                                        </p:attrNameLst>
                                      </p:cBhvr>
                                      <p:tavLst>
                                        <p:tav tm="100000">
                                          <p:val>
                                            <p:strVal val="#ppt_x"/>
                                          </p:val>
                                        </p:tav>
                                        <p:tav>
                                          <p:val>
                                            <p:strVal val="#ppt_x"/>
                                          </p:val>
                                        </p:tav>
                                      </p:tavLst>
                                    </p:anim>
                                    <p:anim calcmode="lin" valueType="num">
                                      <p:cBhvr>
                                        <p:cTn id="26" dur="500" fill="hold"/>
                                        <p:tgtEl>
                                          <p:spTgt spid="54277"/>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0" y="0"/>
            <a:ext cx="9144000" cy="7620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
        <p:nvSpPr>
          <p:cNvPr id="10243" name="Rectangle 3"/>
          <p:cNvSpPr>
            <a:spLocks noGrp="1" noChangeArrowheads="1"/>
          </p:cNvSpPr>
          <p:nvPr>
            <p:ph type="body" idx="1"/>
          </p:nvPr>
        </p:nvSpPr>
        <p:spPr>
          <a:xfrm>
            <a:off x="1524000" y="838200"/>
            <a:ext cx="8763000" cy="5715000"/>
          </a:xfrm>
        </p:spPr>
        <p:txBody>
          <a:bodyPr/>
          <a:lstStyle/>
          <a:p>
            <a:pPr algn="just" eaLnBrk="1" hangingPunct="1">
              <a:lnSpc>
                <a:spcPct val="80000"/>
              </a:lnSpc>
              <a:buFont typeface="Wingdings" panose="05000000000000000000" pitchFamily="2" charset="2"/>
              <a:buNone/>
            </a:pPr>
            <a:r>
              <a:rPr lang="pt-BR" altLang="pt-BR" b="1" smtClean="0">
                <a:solidFill>
                  <a:srgbClr val="FF0000"/>
                </a:solidFill>
                <a:effectLst/>
                <a:latin typeface="Monotype Corsiva" panose="03010101010201010101" pitchFamily="66" charset="0"/>
              </a:rPr>
              <a:t>Fundamentos da Bioética</a:t>
            </a:r>
            <a:r>
              <a:rPr lang="pt-BR" altLang="pt-BR" b="1" smtClean="0">
                <a:solidFill>
                  <a:srgbClr val="FFFF00"/>
                </a:solidFill>
                <a:effectLst/>
                <a:latin typeface="Monotype Corsiva" panose="03010101010201010101" pitchFamily="66" charset="0"/>
              </a:rPr>
              <a:t> </a:t>
            </a:r>
            <a:endParaRPr lang="pt-BR" altLang="pt-BR" b="1" smtClean="0">
              <a:solidFill>
                <a:srgbClr val="FF0000"/>
              </a:solidFill>
              <a:effectLst/>
              <a:latin typeface="Monotype Corsiva" panose="03010101010201010101" pitchFamily="66" charset="0"/>
            </a:endParaRPr>
          </a:p>
          <a:p>
            <a:pPr algn="just" eaLnBrk="1" hangingPunct="1">
              <a:lnSpc>
                <a:spcPct val="80000"/>
              </a:lnSpc>
              <a:buFont typeface="Wingdings" panose="05000000000000000000" pitchFamily="2" charset="2"/>
              <a:buNone/>
            </a:pPr>
            <a:r>
              <a:rPr lang="pt-BR" altLang="pt-BR" b="1" smtClean="0">
                <a:solidFill>
                  <a:srgbClr val="FF0000"/>
                </a:solidFill>
                <a:effectLst/>
                <a:latin typeface="Monotype Corsiva" panose="03010101010201010101" pitchFamily="66" charset="0"/>
              </a:rPr>
              <a:t>Bioética: gênese, aspectos históricos, conceitos e evolução</a:t>
            </a:r>
          </a:p>
          <a:p>
            <a:pPr algn="just" eaLnBrk="1" hangingPunct="1">
              <a:lnSpc>
                <a:spcPct val="80000"/>
              </a:lnSpc>
              <a:buFont typeface="Wingdings" panose="05000000000000000000" pitchFamily="2" charset="2"/>
              <a:buNone/>
            </a:pPr>
            <a:r>
              <a:rPr lang="pt-BR" altLang="pt-BR" b="1" smtClean="0">
                <a:effectLst/>
                <a:latin typeface="Monotype Corsiva" panose="03010101010201010101" pitchFamily="66" charset="0"/>
              </a:rPr>
              <a:t>A Bioética surgiu no contexto da falência dos critérios universais que poderiam orientar eticamente a conduta, fenômeno constatado na experiência histórica e que aparece nos episódios que marcaram o drama do século XX, sobretudo no contexto das guerras mundiais, dos totalitarismos e dos efeitos da revolução do conhecimento e da tecnociência aplicados à vida em geral. </a:t>
            </a:r>
          </a:p>
          <a:p>
            <a:pPr algn="just" eaLnBrk="1" hangingPunct="1">
              <a:lnSpc>
                <a:spcPct val="80000"/>
              </a:lnSpc>
              <a:buFont typeface="Wingdings" panose="05000000000000000000" pitchFamily="2" charset="2"/>
              <a:buNone/>
            </a:pPr>
            <a:r>
              <a:rPr lang="pt-BR" altLang="pt-BR" b="1" smtClean="0">
                <a:effectLst/>
                <a:latin typeface="Monotype Corsiva" panose="03010101010201010101" pitchFamily="66" charset="0"/>
              </a:rPr>
              <a:t>A Bioética nasce com a missão de construir uma ponte entre a ciência da Biologia e a ética, traduzindo uma relação dinâmica e respeitosa do ser humano com o meio ambiente, em vista da continuidade da vida humana no futuro.</a:t>
            </a:r>
          </a:p>
        </p:txBody>
      </p:sp>
    </p:spTree>
    <p:extLst>
      <p:ext uri="{BB962C8B-B14F-4D97-AF65-F5344CB8AC3E}">
        <p14:creationId xmlns:p14="http://schemas.microsoft.com/office/powerpoint/2010/main" val="1208279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9" name="Rectangle 3"/>
          <p:cNvSpPr>
            <a:spLocks noGrp="1" noChangeArrowheads="1"/>
          </p:cNvSpPr>
          <p:nvPr>
            <p:ph type="body" idx="1"/>
          </p:nvPr>
        </p:nvSpPr>
        <p:spPr>
          <a:xfrm>
            <a:off x="1524000" y="692150"/>
            <a:ext cx="9144000" cy="6165850"/>
          </a:xfrm>
        </p:spPr>
        <p:txBody>
          <a:bodyPr/>
          <a:lstStyle/>
          <a:p>
            <a:pPr algn="ctr" eaLnBrk="1" hangingPunct="1">
              <a:buClr>
                <a:schemeClr val="tx2"/>
              </a:buClr>
              <a:buFont typeface="Wingdings" panose="05000000000000000000" pitchFamily="2" charset="2"/>
              <a:buNone/>
              <a:defRPr/>
            </a:pPr>
            <a:r>
              <a:rPr lang="en-US" b="1" i="1" dirty="0" smtClean="0">
                <a:latin typeface="Monotype Corsiva" pitchFamily="66" charset="0"/>
              </a:rPr>
              <a:t>VAN RESSENLAER POTTER</a:t>
            </a:r>
          </a:p>
        </p:txBody>
      </p:sp>
      <p:pic>
        <p:nvPicPr>
          <p:cNvPr id="249860" name="Picture 4" descr="potte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341439"/>
            <a:ext cx="3416300" cy="442912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49861" name="Picture 5" descr="figura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6" y="1268414"/>
            <a:ext cx="3173413" cy="4465637"/>
          </a:xfrm>
          <a:prstGeom prst="rect">
            <a:avLst/>
          </a:prstGeom>
          <a:solidFill>
            <a:schemeClr val="bg2"/>
          </a:solidFill>
          <a:ln w="38100">
            <a:solidFill>
              <a:schemeClr val="bg2"/>
            </a:solidFill>
            <a:miter lim="800000"/>
            <a:headEnd/>
            <a:tailEnd/>
          </a:ln>
        </p:spPr>
      </p:pic>
      <p:sp>
        <p:nvSpPr>
          <p:cNvPr id="8197" name="Rectangle 6"/>
          <p:cNvSpPr>
            <a:spLocks noChangeArrowheads="1"/>
          </p:cNvSpPr>
          <p:nvPr/>
        </p:nvSpPr>
        <p:spPr bwMode="auto">
          <a:xfrm>
            <a:off x="3048001" y="5943600"/>
            <a:ext cx="1558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fontAlgn="base">
              <a:spcAft>
                <a:spcPct val="0"/>
              </a:spcAft>
              <a:buClrTx/>
              <a:buSzTx/>
              <a:buFontTx/>
              <a:buNone/>
            </a:pPr>
            <a:r>
              <a:rPr lang="pt-BR" altLang="pt-BR" sz="2400" b="1" i="1">
                <a:solidFill>
                  <a:srgbClr val="B2B2B2"/>
                </a:solidFill>
                <a:latin typeface="Monotype Corsiva" panose="03010101010201010101" pitchFamily="66" charset="0"/>
              </a:rPr>
              <a:t>(1911-2001)</a:t>
            </a:r>
            <a:r>
              <a:rPr lang="pt-BR" altLang="pt-BR" sz="1800">
                <a:solidFill>
                  <a:srgbClr val="FFFFFF"/>
                </a:solidFill>
              </a:rPr>
              <a:t> </a:t>
            </a:r>
            <a:endParaRPr lang="en-US" altLang="pt-BR" sz="1800">
              <a:solidFill>
                <a:srgbClr val="FFFFFF"/>
              </a:solidFill>
            </a:endParaRPr>
          </a:p>
        </p:txBody>
      </p:sp>
      <p:sp>
        <p:nvSpPr>
          <p:cNvPr id="8198" name="Rectangle 7"/>
          <p:cNvSpPr>
            <a:spLocks noChangeArrowheads="1"/>
          </p:cNvSpPr>
          <p:nvPr/>
        </p:nvSpPr>
        <p:spPr bwMode="auto">
          <a:xfrm>
            <a:off x="7680325" y="5835650"/>
            <a:ext cx="933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fontAlgn="base">
              <a:spcAft>
                <a:spcPct val="0"/>
              </a:spcAft>
              <a:buClrTx/>
              <a:buSzTx/>
              <a:buFontTx/>
              <a:buNone/>
            </a:pPr>
            <a:r>
              <a:rPr lang="pt-BR" altLang="pt-BR" sz="2400" b="1" i="1">
                <a:solidFill>
                  <a:srgbClr val="B2B2B2"/>
                </a:solidFill>
                <a:latin typeface="Monotype Corsiva" panose="03010101010201010101" pitchFamily="66" charset="0"/>
              </a:rPr>
              <a:t>(1970)</a:t>
            </a:r>
            <a:r>
              <a:rPr lang="pt-BR" altLang="pt-BR" sz="1800">
                <a:solidFill>
                  <a:srgbClr val="FFFFFF"/>
                </a:solidFill>
              </a:rPr>
              <a:t> </a:t>
            </a:r>
            <a:endParaRPr lang="en-US" altLang="pt-BR" sz="1800">
              <a:solidFill>
                <a:srgbClr val="FFFFFF"/>
              </a:solidFill>
            </a:endParaRPr>
          </a:p>
        </p:txBody>
      </p:sp>
      <p:sp>
        <p:nvSpPr>
          <p:cNvPr id="11271" name="Rectangle 8"/>
          <p:cNvSpPr>
            <a:spLocks noChangeArrowheads="1"/>
          </p:cNvSpPr>
          <p:nvPr/>
        </p:nvSpPr>
        <p:spPr bwMode="auto">
          <a:xfrm>
            <a:off x="1524000" y="64912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pt-BR" altLang="pt-BR" sz="1800" b="1">
                <a:solidFill>
                  <a:srgbClr val="FF0000"/>
                </a:solidFill>
                <a:latin typeface="Monotype Corsiva" panose="03010101010201010101" pitchFamily="66" charset="0"/>
              </a:rPr>
              <a:t>Surgimento do neologismo “Bioética</a:t>
            </a:r>
            <a:r>
              <a:rPr lang="pt-BR" altLang="pt-BR" sz="1800" b="1">
                <a:solidFill>
                  <a:srgbClr val="FF0000"/>
                </a:solidFill>
                <a:latin typeface="Comic Sans MS" panose="030F0702030302020204" pitchFamily="66" charset="0"/>
              </a:rPr>
              <a:t>”</a:t>
            </a:r>
          </a:p>
        </p:txBody>
      </p:sp>
      <p:sp>
        <p:nvSpPr>
          <p:cNvPr id="11272" name="Rectangle 2"/>
          <p:cNvSpPr>
            <a:spLocks noGrp="1" noChangeArrowheads="1"/>
          </p:cNvSpPr>
          <p:nvPr>
            <p:ph type="title"/>
          </p:nvPr>
        </p:nvSpPr>
        <p:spPr>
          <a:xfrm>
            <a:off x="1524000" y="0"/>
            <a:ext cx="9144000" cy="7620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Tree>
    <p:extLst>
      <p:ext uri="{BB962C8B-B14F-4D97-AF65-F5344CB8AC3E}">
        <p14:creationId xmlns:p14="http://schemas.microsoft.com/office/powerpoint/2010/main" val="1027237418"/>
      </p:ext>
    </p:extLst>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 calcmode="lin" valueType="num">
                                      <p:cBhvr>
                                        <p:cTn id="7" dur="500" fill="hold"/>
                                        <p:tgtEl>
                                          <p:spTgt spid="249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98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9859">
                                            <p:txEl>
                                              <p:pRg st="0" end="0"/>
                                            </p:txEl>
                                          </p:spTgt>
                                        </p:tgtEl>
                                      </p:cBhvr>
                                    </p:animEffect>
                                  </p:childTnLst>
                                </p:cTn>
                              </p:par>
                            </p:childTnLst>
                          </p:cTn>
                        </p:par>
                        <p:par>
                          <p:cTn id="10" fill="hold" nodeType="afterGroup">
                            <p:stCondLst>
                              <p:cond delay="500"/>
                            </p:stCondLst>
                            <p:childTnLst>
                              <p:par>
                                <p:cTn id="11" presetID="8" presetClass="entr" presetSubtype="16" fill="hold" nodeType="afterEffect">
                                  <p:stCondLst>
                                    <p:cond delay="0"/>
                                  </p:stCondLst>
                                  <p:childTnLst>
                                    <p:set>
                                      <p:cBhvr>
                                        <p:cTn id="12" dur="1" fill="hold">
                                          <p:stCondLst>
                                            <p:cond delay="0"/>
                                          </p:stCondLst>
                                        </p:cTn>
                                        <p:tgtEl>
                                          <p:spTgt spid="249860"/>
                                        </p:tgtEl>
                                        <p:attrNameLst>
                                          <p:attrName>style.visibility</p:attrName>
                                        </p:attrNameLst>
                                      </p:cBhvr>
                                      <p:to>
                                        <p:strVal val="visible"/>
                                      </p:to>
                                    </p:set>
                                    <p:animEffect transition="in" filter="diamond(in)">
                                      <p:cBhvr>
                                        <p:cTn id="13" dur="1000"/>
                                        <p:tgtEl>
                                          <p:spTgt spid="249860"/>
                                        </p:tgtEl>
                                      </p:cBhvr>
                                    </p:animEffect>
                                  </p:childTnLst>
                                </p:cTn>
                              </p:par>
                            </p:childTnLst>
                          </p:cTn>
                        </p:par>
                        <p:par>
                          <p:cTn id="14" fill="hold" nodeType="afterGroup">
                            <p:stCondLst>
                              <p:cond delay="1500"/>
                            </p:stCondLst>
                            <p:childTnLst>
                              <p:par>
                                <p:cTn id="15" presetID="8" presetClass="entr" presetSubtype="16" fill="hold" nodeType="afterEffect">
                                  <p:stCondLst>
                                    <p:cond delay="0"/>
                                  </p:stCondLst>
                                  <p:childTnLst>
                                    <p:set>
                                      <p:cBhvr>
                                        <p:cTn id="16" dur="1" fill="hold">
                                          <p:stCondLst>
                                            <p:cond delay="0"/>
                                          </p:stCondLst>
                                        </p:cTn>
                                        <p:tgtEl>
                                          <p:spTgt spid="249861"/>
                                        </p:tgtEl>
                                        <p:attrNameLst>
                                          <p:attrName>style.visibility</p:attrName>
                                        </p:attrNameLst>
                                      </p:cBhvr>
                                      <p:to>
                                        <p:strVal val="visible"/>
                                      </p:to>
                                    </p:set>
                                    <p:animEffect transition="in" filter="diamond(in)">
                                      <p:cBhvr>
                                        <p:cTn id="17" dur="1000"/>
                                        <p:tgtEl>
                                          <p:spTgt spid="249861"/>
                                        </p:tgtEl>
                                      </p:cBhvr>
                                    </p:animEffect>
                                  </p:childTnLst>
                                </p:cTn>
                              </p:par>
                            </p:childTnLst>
                          </p:cTn>
                        </p:par>
                        <p:par>
                          <p:cTn id="18" fill="hold" nodeType="afterGroup">
                            <p:stCondLst>
                              <p:cond delay="2500"/>
                            </p:stCondLst>
                            <p:childTnLst>
                              <p:par>
                                <p:cTn id="19" presetID="3" presetClass="entr" presetSubtype="10" fill="hold" grpId="0" nodeType="afterEffect">
                                  <p:stCondLst>
                                    <p:cond delay="0"/>
                                  </p:stCondLst>
                                  <p:childTnLst>
                                    <p:set>
                                      <p:cBhvr>
                                        <p:cTn id="20" dur="1" fill="hold">
                                          <p:stCondLst>
                                            <p:cond delay="0"/>
                                          </p:stCondLst>
                                        </p:cTn>
                                        <p:tgtEl>
                                          <p:spTgt spid="8197"/>
                                        </p:tgtEl>
                                        <p:attrNameLst>
                                          <p:attrName>style.visibility</p:attrName>
                                        </p:attrNameLst>
                                      </p:cBhvr>
                                      <p:to>
                                        <p:strVal val="visible"/>
                                      </p:to>
                                    </p:set>
                                    <p:animEffect transition="in" filter="blinds(horizontal)">
                                      <p:cBhvr>
                                        <p:cTn id="21" dur="500"/>
                                        <p:tgtEl>
                                          <p:spTgt spid="8197"/>
                                        </p:tgtEl>
                                      </p:cBhvr>
                                    </p:animEffect>
                                  </p:childTnLst>
                                </p:cTn>
                              </p:par>
                            </p:childTnLst>
                          </p:cTn>
                        </p:par>
                        <p:par>
                          <p:cTn id="22" fill="hold" nodeType="afterGroup">
                            <p:stCondLst>
                              <p:cond delay="3000"/>
                            </p:stCondLst>
                            <p:childTnLst>
                              <p:par>
                                <p:cTn id="23" presetID="8" presetClass="entr" presetSubtype="16" fill="hold" grpId="0" nodeType="afterEffect">
                                  <p:stCondLst>
                                    <p:cond delay="0"/>
                                  </p:stCondLst>
                                  <p:childTnLst>
                                    <p:set>
                                      <p:cBhvr>
                                        <p:cTn id="24" dur="1" fill="hold">
                                          <p:stCondLst>
                                            <p:cond delay="0"/>
                                          </p:stCondLst>
                                        </p:cTn>
                                        <p:tgtEl>
                                          <p:spTgt spid="8198"/>
                                        </p:tgtEl>
                                        <p:attrNameLst>
                                          <p:attrName>style.visibility</p:attrName>
                                        </p:attrNameLst>
                                      </p:cBhvr>
                                      <p:to>
                                        <p:strVal val="visible"/>
                                      </p:to>
                                    </p:set>
                                    <p:animEffect transition="in" filter="diamond(in)">
                                      <p:cBhvr>
                                        <p:cTn id="25" dur="10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p:bldP spid="8197" grpId="0"/>
      <p:bldP spid="81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4294967295"/>
          </p:nvPr>
        </p:nvSpPr>
        <p:spPr>
          <a:xfrm>
            <a:off x="1774825" y="1066800"/>
            <a:ext cx="8713788" cy="5638800"/>
          </a:xfrm>
        </p:spPr>
        <p:txBody>
          <a:bodyPr>
            <a:normAutofit/>
          </a:bodyPr>
          <a:lstStyle/>
          <a:p>
            <a:pPr marL="411163" algn="just" eaLnBrk="1" hangingPunct="1">
              <a:lnSpc>
                <a:spcPct val="90000"/>
              </a:lnSpc>
              <a:buNone/>
              <a:defRPr/>
            </a:pPr>
            <a:r>
              <a:rPr lang="pt-BR" b="1" dirty="0" smtClean="0">
                <a:solidFill>
                  <a:srgbClr val="FF0000"/>
                </a:solidFill>
                <a:effectLst/>
                <a:latin typeface="Monotype Corsiva" pitchFamily="66" charset="0"/>
                <a:cs typeface="Arial" charset="0"/>
              </a:rPr>
              <a:t>Bioética e Cidadania</a:t>
            </a:r>
          </a:p>
          <a:p>
            <a:pPr marL="411163" algn="ctr" eaLnBrk="1" hangingPunct="1">
              <a:lnSpc>
                <a:spcPct val="90000"/>
              </a:lnSpc>
              <a:buNone/>
              <a:defRPr/>
            </a:pPr>
            <a:r>
              <a:rPr lang="pt-BR" b="1" i="1" dirty="0" smtClean="0">
                <a:latin typeface="Monotype Corsiva" pitchFamily="66" charset="0"/>
              </a:rPr>
              <a:t>“</a:t>
            </a:r>
            <a:r>
              <a:rPr lang="pt-BR" sz="3600" b="1" i="1" dirty="0">
                <a:latin typeface="Monotype Corsiva" pitchFamily="66" charset="0"/>
              </a:rPr>
              <a:t>Meu saber é limitado, mas o combinarei com os conhecimentos e opiniões de outros homens inteligentes,inspirados na ética e provenientes de várias disciplinas para ordenar minhas convicções e ações. Tratarei de desenvolver e difundir proposições éticas que contribuirão para a sobrevivência e o benefício da espécie humana.”</a:t>
            </a:r>
            <a:r>
              <a:rPr lang="pt-BR" b="1" i="1" dirty="0" smtClean="0">
                <a:solidFill>
                  <a:srgbClr val="00B0F0"/>
                </a:solidFill>
                <a:effectLst>
                  <a:outerShdw blurRad="38100" dist="38100" dir="2700000" algn="tl">
                    <a:srgbClr val="FFFFFF"/>
                  </a:outerShdw>
                </a:effectLst>
                <a:latin typeface="Monotype Corsiva" pitchFamily="66" charset="0"/>
              </a:rPr>
              <a:t>  </a:t>
            </a:r>
          </a:p>
          <a:p>
            <a:pPr marL="411163" algn="r" eaLnBrk="1" hangingPunct="1">
              <a:lnSpc>
                <a:spcPct val="90000"/>
              </a:lnSpc>
              <a:buNone/>
              <a:defRPr/>
            </a:pPr>
            <a:r>
              <a:rPr lang="pt-BR" sz="2800" b="1" i="1" dirty="0">
                <a:solidFill>
                  <a:srgbClr val="FF0000"/>
                </a:solidFill>
                <a:effectLst/>
                <a:latin typeface="Monotype Corsiva" pitchFamily="66" charset="0"/>
                <a:cs typeface="Arial" charset="0"/>
              </a:rPr>
              <a:t>Potter,V.R. “Bioethics,science of survival</a:t>
            </a:r>
            <a:r>
              <a:rPr lang="pt-BR" sz="2800" b="1" i="1" dirty="0">
                <a:solidFill>
                  <a:srgbClr val="FF0000"/>
                </a:solidFill>
                <a:effectLst>
                  <a:outerShdw blurRad="38100" dist="38100" dir="2700000" algn="tl">
                    <a:srgbClr val="FFFFFF"/>
                  </a:outerShdw>
                </a:effectLst>
                <a:latin typeface="Monotype Corsiva" pitchFamily="66" charset="0"/>
                <a:cs typeface="Arial" charset="0"/>
              </a:rPr>
              <a:t> </a:t>
            </a:r>
          </a:p>
        </p:txBody>
      </p:sp>
      <p:sp>
        <p:nvSpPr>
          <p:cNvPr id="250884" name="Rectangle 4"/>
          <p:cNvSpPr>
            <a:spLocks noChangeArrowheads="1"/>
          </p:cNvSpPr>
          <p:nvPr/>
        </p:nvSpPr>
        <p:spPr bwMode="auto">
          <a:xfrm>
            <a:off x="1524000" y="188914"/>
            <a:ext cx="9144000" cy="346075"/>
          </a:xfrm>
          <a:prstGeom prst="rect">
            <a:avLst/>
          </a:prstGeom>
          <a:noFill/>
          <a:ln w="9525">
            <a:noFill/>
            <a:miter lim="800000"/>
            <a:headEnd/>
            <a:tailEnd/>
          </a:ln>
          <a:effectLst/>
        </p:spPr>
        <p:txBody>
          <a:bodyPr anchor="ctr"/>
          <a:lstStyle/>
          <a:p>
            <a:pPr algn="ctr" fontAlgn="base">
              <a:spcBef>
                <a:spcPct val="0"/>
              </a:spcBef>
              <a:spcAft>
                <a:spcPct val="0"/>
              </a:spcAft>
              <a:defRPr/>
            </a:pPr>
            <a:r>
              <a:rPr lang="pt-BR" sz="2000" b="1" i="1" dirty="0">
                <a:solidFill>
                  <a:srgbClr val="FFFF00"/>
                </a:solidFill>
                <a:latin typeface="Tahoma" pitchFamily="34" charset="0"/>
              </a:rPr>
              <a:t>Bioética: gênese, desenvolvimento, abrangências temáticas e perspectivas</a:t>
            </a:r>
            <a:endParaRPr lang="pt-BR" sz="2000" b="1" i="1" dirty="0">
              <a:solidFill>
                <a:srgbClr val="FFFF00"/>
              </a:solidFill>
              <a:effectLst>
                <a:outerShdw blurRad="38100" dist="38100" dir="2700000" algn="tl">
                  <a:srgbClr val="FFFFFF"/>
                </a:outerShdw>
              </a:effectLst>
              <a:latin typeface="Tahoma" pitchFamily="34" charset="0"/>
            </a:endParaRPr>
          </a:p>
        </p:txBody>
      </p:sp>
    </p:spTree>
    <p:extLst>
      <p:ext uri="{BB962C8B-B14F-4D97-AF65-F5344CB8AC3E}">
        <p14:creationId xmlns:p14="http://schemas.microsoft.com/office/powerpoint/2010/main" val="1749094716"/>
      </p:ext>
    </p:extLst>
  </p:cSld>
  <p:clrMapOvr>
    <a:masterClrMapping/>
  </p:clrMapOvr>
  <p:transition spd="med">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828800" y="0"/>
            <a:ext cx="8686800" cy="9144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
        <p:nvSpPr>
          <p:cNvPr id="247811" name="Rectangle 3"/>
          <p:cNvSpPr>
            <a:spLocks noGrp="1" noChangeArrowheads="1"/>
          </p:cNvSpPr>
          <p:nvPr>
            <p:ph type="body" idx="1"/>
          </p:nvPr>
        </p:nvSpPr>
        <p:spPr>
          <a:xfrm>
            <a:off x="1905000" y="914400"/>
            <a:ext cx="8610600" cy="5638800"/>
          </a:xfrm>
        </p:spPr>
        <p:txBody>
          <a:bodyPr/>
          <a:lstStyle/>
          <a:p>
            <a:pPr eaLnBrk="1" hangingPunct="1">
              <a:buFont typeface="Wingdings" panose="05000000000000000000" pitchFamily="2" charset="2"/>
              <a:buNone/>
              <a:defRPr/>
            </a:pPr>
            <a:endParaRPr lang="pt-BR" b="1" dirty="0" smtClean="0">
              <a:solidFill>
                <a:srgbClr val="FFFF00"/>
              </a:solidFill>
              <a:effectLst/>
            </a:endParaRPr>
          </a:p>
          <a:p>
            <a:pPr algn="ctr" eaLnBrk="1" hangingPunct="1">
              <a:buFont typeface="Wingdings" panose="05000000000000000000" pitchFamily="2" charset="2"/>
              <a:buNone/>
              <a:defRPr/>
            </a:pPr>
            <a:r>
              <a:rPr lang="pt-BR" sz="4400" b="1" dirty="0">
                <a:latin typeface="Monotype Corsiva" pitchFamily="66" charset="0"/>
              </a:rPr>
              <a:t>“Um dos grandes méritos da Bioética é o de levar a ética à sociedade e trazer a sociedade para a ética, criando os fundamentos éticos do controle social nas ciências da vida.”</a:t>
            </a:r>
          </a:p>
          <a:p>
            <a:pPr algn="r" eaLnBrk="1" hangingPunct="1">
              <a:buFont typeface="Wingdings" panose="05000000000000000000" pitchFamily="2" charset="2"/>
              <a:buNone/>
              <a:defRPr/>
            </a:pPr>
            <a:r>
              <a:rPr lang="pt-BR" sz="4400" b="1" dirty="0">
                <a:latin typeface="Monotype Corsiva" pitchFamily="66" charset="0"/>
              </a:rPr>
              <a:t>                                </a:t>
            </a:r>
            <a:r>
              <a:rPr lang="pt-BR" sz="4000" b="1" dirty="0">
                <a:latin typeface="Monotype Corsiva" pitchFamily="66" charset="0"/>
              </a:rPr>
              <a:t>William Saad Hossne</a:t>
            </a:r>
          </a:p>
        </p:txBody>
      </p:sp>
    </p:spTree>
    <p:extLst>
      <p:ext uri="{BB962C8B-B14F-4D97-AF65-F5344CB8AC3E}">
        <p14:creationId xmlns:p14="http://schemas.microsoft.com/office/powerpoint/2010/main" val="223192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47811">
                                            <p:txEl>
                                              <p:pRg st="1" end="1"/>
                                            </p:txEl>
                                          </p:spTgt>
                                        </p:tgtEl>
                                        <p:attrNameLst>
                                          <p:attrName>style.visibility</p:attrName>
                                        </p:attrNameLst>
                                      </p:cBhvr>
                                      <p:to>
                                        <p:strVal val="visible"/>
                                      </p:to>
                                    </p:set>
                                    <p:animEffect transition="in" filter="wheel(4)">
                                      <p:cBhvr>
                                        <p:cTn id="7" dur="1000"/>
                                        <p:tgtEl>
                                          <p:spTgt spid="247811">
                                            <p:txEl>
                                              <p:pRg st="1" end="1"/>
                                            </p:txEl>
                                          </p:spTgt>
                                        </p:tgtEl>
                                      </p:cBhvr>
                                    </p:animEffect>
                                  </p:childTnLst>
                                </p:cTn>
                              </p:par>
                            </p:childTnLst>
                          </p:cTn>
                        </p:par>
                        <p:par>
                          <p:cTn id="8" fill="hold" nodeType="afterGroup">
                            <p:stCondLst>
                              <p:cond delay="1000"/>
                            </p:stCondLst>
                            <p:childTnLst>
                              <p:par>
                                <p:cTn id="9" presetID="21" presetClass="entr" presetSubtype="4" fill="hold" nodeType="afterEffect">
                                  <p:stCondLst>
                                    <p:cond delay="0"/>
                                  </p:stCondLst>
                                  <p:childTnLst>
                                    <p:set>
                                      <p:cBhvr>
                                        <p:cTn id="10" dur="1" fill="hold">
                                          <p:stCondLst>
                                            <p:cond delay="0"/>
                                          </p:stCondLst>
                                        </p:cTn>
                                        <p:tgtEl>
                                          <p:spTgt spid="247811">
                                            <p:txEl>
                                              <p:pRg st="2" end="2"/>
                                            </p:txEl>
                                          </p:spTgt>
                                        </p:tgtEl>
                                        <p:attrNameLst>
                                          <p:attrName>style.visibility</p:attrName>
                                        </p:attrNameLst>
                                      </p:cBhvr>
                                      <p:to>
                                        <p:strVal val="visible"/>
                                      </p:to>
                                    </p:set>
                                    <p:animEffect transition="in" filter="wheel(4)">
                                      <p:cBhvr>
                                        <p:cTn id="11" dur="1000"/>
                                        <p:tgtEl>
                                          <p:spTgt spid="2478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0" y="0"/>
            <a:ext cx="9144000" cy="9144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
        <p:nvSpPr>
          <p:cNvPr id="25603" name="Rectangle 3"/>
          <p:cNvSpPr>
            <a:spLocks noGrp="1" noChangeArrowheads="1"/>
          </p:cNvSpPr>
          <p:nvPr>
            <p:ph type="body" idx="1"/>
          </p:nvPr>
        </p:nvSpPr>
        <p:spPr>
          <a:xfrm>
            <a:off x="1905000" y="1219200"/>
            <a:ext cx="8610600" cy="5638800"/>
          </a:xfrm>
        </p:spPr>
        <p:txBody>
          <a:bodyPr/>
          <a:lstStyle/>
          <a:p>
            <a:pPr algn="just" eaLnBrk="1" hangingPunct="1">
              <a:lnSpc>
                <a:spcPct val="90000"/>
              </a:lnSpc>
              <a:buFont typeface="Wingdings" panose="05000000000000000000" pitchFamily="2" charset="2"/>
              <a:buNone/>
            </a:pPr>
            <a:r>
              <a:rPr lang="pt-BR" altLang="pt-BR" b="1" smtClean="0">
                <a:solidFill>
                  <a:srgbClr val="FFFF00"/>
                </a:solidFill>
                <a:effectLst/>
                <a:latin typeface="Monotype Corsiva" panose="03010101010201010101" pitchFamily="66" charset="0"/>
              </a:rPr>
              <a:t>Potter – 1970 </a:t>
            </a:r>
            <a:endParaRPr lang="pt-BR" altLang="pt-BR" b="1" i="1" smtClean="0">
              <a:solidFill>
                <a:srgbClr val="FFFF00"/>
              </a:solidFill>
              <a:effectLst/>
              <a:latin typeface="Monotype Corsiva" panose="03010101010201010101" pitchFamily="66" charset="0"/>
            </a:endParaRPr>
          </a:p>
          <a:p>
            <a:pPr algn="just" eaLnBrk="1" hangingPunct="1">
              <a:lnSpc>
                <a:spcPct val="90000"/>
              </a:lnSpc>
              <a:buFont typeface="Wingdings" panose="05000000000000000000" pitchFamily="2" charset="2"/>
              <a:buNone/>
            </a:pPr>
            <a:r>
              <a:rPr lang="pt-BR" altLang="pt-BR" b="1" smtClean="0">
                <a:effectLst/>
                <a:latin typeface="Monotype Corsiva" panose="03010101010201010101" pitchFamily="66" charset="0"/>
              </a:rPr>
              <a:t>“Nós temos uma grande necessidade de uma ética da Terra, uma ética para a vida selvagem, uma ética de populações, uma ética do consumo, uma ética urbana, uma ética internacional, uma ética geriátrica e assim por diante... Todas elas envolvem a Bioética” [...]</a:t>
            </a:r>
          </a:p>
          <a:p>
            <a:pPr algn="just" eaLnBrk="1" hangingPunct="1">
              <a:lnSpc>
                <a:spcPct val="90000"/>
              </a:lnSpc>
              <a:buFont typeface="Wingdings" panose="05000000000000000000" pitchFamily="2" charset="2"/>
              <a:buNone/>
            </a:pPr>
            <a:r>
              <a:rPr lang="pt-BR" altLang="pt-BR" b="1" smtClean="0">
                <a:solidFill>
                  <a:srgbClr val="FFFF00"/>
                </a:solidFill>
                <a:effectLst/>
                <a:latin typeface="Monotype Corsiva" panose="03010101010201010101" pitchFamily="66" charset="0"/>
              </a:rPr>
              <a:t>Reich – 1978</a:t>
            </a:r>
            <a:endParaRPr lang="pt-BR" altLang="pt-BR" b="1" i="1" smtClean="0">
              <a:solidFill>
                <a:srgbClr val="FFFF00"/>
              </a:solidFill>
              <a:effectLst/>
              <a:latin typeface="Monotype Corsiva" panose="03010101010201010101" pitchFamily="66" charset="0"/>
            </a:endParaRPr>
          </a:p>
          <a:p>
            <a:pPr algn="just" eaLnBrk="1" hangingPunct="1">
              <a:lnSpc>
                <a:spcPct val="90000"/>
              </a:lnSpc>
              <a:buFont typeface="Wingdings" panose="05000000000000000000" pitchFamily="2" charset="2"/>
              <a:buNone/>
            </a:pPr>
            <a:r>
              <a:rPr lang="pt-BR" altLang="pt-BR" b="1" smtClean="0">
                <a:effectLst/>
                <a:latin typeface="Monotype Corsiva" panose="03010101010201010101" pitchFamily="66" charset="0"/>
              </a:rPr>
              <a:t>Bioética é o estudo sistemático da conduta humana na área das ciências da vida e da atenção à saúde, enquanto que esta conduta é examinada à luz dos princípios e valores morais. (Esta definição restringiu a área de abrangência da Bioética à pesquisa e atenção à saúde.</a:t>
            </a:r>
            <a:r>
              <a:rPr lang="pt-BR" altLang="pt-BR" smtClean="0">
                <a:effectLst/>
                <a:latin typeface="Monotype Corsiva" panose="03010101010201010101" pitchFamily="66" charset="0"/>
              </a:rPr>
              <a:t> )</a:t>
            </a:r>
          </a:p>
          <a:p>
            <a:pPr eaLnBrk="1" hangingPunct="1">
              <a:lnSpc>
                <a:spcPct val="90000"/>
              </a:lnSpc>
            </a:pPr>
            <a:endParaRPr lang="pt-BR" altLang="pt-BR" sz="2400">
              <a:solidFill>
                <a:srgbClr val="FFFF00"/>
              </a:solidFill>
              <a:effectLst/>
            </a:endParaRPr>
          </a:p>
        </p:txBody>
      </p:sp>
    </p:spTree>
    <p:extLst>
      <p:ext uri="{BB962C8B-B14F-4D97-AF65-F5344CB8AC3E}">
        <p14:creationId xmlns:p14="http://schemas.microsoft.com/office/powerpoint/2010/main" val="41610469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mchristiangreen.files.wordpress.com/2011/04/man-and-maze.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4000"/>
                    </a14:imgEffect>
                    <a14:imgEffect>
                      <a14:brightnessContrast contrast="53000"/>
                    </a14:imgEffect>
                  </a14:imgLayer>
                </a14:imgProps>
              </a:ext>
              <a:ext uri="{28A0092B-C50C-407E-A947-70E740481C1C}">
                <a14:useLocalDpi xmlns:a14="http://schemas.microsoft.com/office/drawing/2010/main" val="0"/>
              </a:ext>
            </a:extLst>
          </a:blip>
          <a:srcRect b="10353"/>
          <a:stretch/>
        </p:blipFill>
        <p:spPr bwMode="auto">
          <a:xfrm>
            <a:off x="2973828" y="1772816"/>
            <a:ext cx="7802692" cy="4848690"/>
          </a:xfrm>
          <a:prstGeom prst="rect">
            <a:avLst/>
          </a:prstGeom>
          <a:noFill/>
          <a:effectLst>
            <a:glow rad="1003300">
              <a:schemeClr val="accent1">
                <a:alpha val="40000"/>
              </a:schemeClr>
            </a:glow>
            <a:softEdge rad="63500"/>
          </a:effectLst>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3071664" y="116632"/>
            <a:ext cx="7560840" cy="1446550"/>
          </a:xfrm>
          <a:prstGeom prst="rect">
            <a:avLst/>
          </a:prstGeom>
          <a:ln w="76200">
            <a:solidFill>
              <a:srgbClr val="F80897"/>
            </a:solidFill>
          </a:ln>
        </p:spPr>
        <p:style>
          <a:lnRef idx="1">
            <a:schemeClr val="accent6"/>
          </a:lnRef>
          <a:fillRef idx="2">
            <a:schemeClr val="accent6"/>
          </a:fillRef>
          <a:effectRef idx="1">
            <a:schemeClr val="accent6"/>
          </a:effectRef>
          <a:fontRef idx="minor">
            <a:schemeClr val="dk1"/>
          </a:fontRef>
        </p:style>
        <p:txBody>
          <a:bodyPr wrap="square" rtlCol="0">
            <a:spAutoFit/>
            <a:scene3d>
              <a:camera prst="orthographicFront"/>
              <a:lightRig rig="threePt" dir="t"/>
            </a:scene3d>
            <a:sp3d extrusionH="57150">
              <a:bevelT w="82550" h="38100" prst="coolSlant"/>
            </a:sp3d>
          </a:bodyPr>
          <a:lstStyle/>
          <a:p>
            <a:pPr algn="ctr" defTabSz="449263" eaLnBrk="0" fontAlgn="base" hangingPunct="0">
              <a:spcBef>
                <a:spcPct val="0"/>
              </a:spcBef>
              <a:spcAft>
                <a:spcPct val="0"/>
              </a:spcAft>
              <a:buClr>
                <a:srgbClr val="000000"/>
              </a:buClr>
              <a:buSzPct val="100000"/>
            </a:pPr>
            <a:r>
              <a:rPr lang="pt-BR" sz="4400" b="1" dirty="0">
                <a:solidFill>
                  <a:srgbClr val="00CC99">
                    <a:lumMod val="60000"/>
                    <a:lumOff val="40000"/>
                  </a:srgbClr>
                </a:solidFill>
                <a:effectLst>
                  <a:outerShdw blurRad="38100" dist="63500" dir="2700000" algn="tl">
                    <a:srgbClr val="000000"/>
                  </a:outerShdw>
                </a:effectLst>
                <a:latin typeface="Arial Narrow" pitchFamily="34" charset="0"/>
              </a:rPr>
              <a:t>FUNDAMENTOS  FILOSÓFICOS </a:t>
            </a:r>
          </a:p>
          <a:p>
            <a:pPr algn="ctr" defTabSz="449263" eaLnBrk="0" fontAlgn="base" hangingPunct="0">
              <a:spcBef>
                <a:spcPct val="0"/>
              </a:spcBef>
              <a:spcAft>
                <a:spcPct val="0"/>
              </a:spcAft>
              <a:buClr>
                <a:srgbClr val="000000"/>
              </a:buClr>
              <a:buSzPct val="100000"/>
            </a:pPr>
            <a:r>
              <a:rPr lang="pt-BR" sz="4400" b="1" dirty="0">
                <a:solidFill>
                  <a:srgbClr val="00CC99">
                    <a:lumMod val="60000"/>
                    <a:lumOff val="40000"/>
                  </a:srgbClr>
                </a:solidFill>
                <a:effectLst>
                  <a:outerShdw blurRad="38100" dist="63500" dir="2700000" algn="tl">
                    <a:srgbClr val="000000"/>
                  </a:outerShdw>
                </a:effectLst>
                <a:latin typeface="Arial Narrow" pitchFamily="34" charset="0"/>
              </a:rPr>
              <a:t>DA  MORAL</a:t>
            </a:r>
          </a:p>
        </p:txBody>
      </p:sp>
    </p:spTree>
    <p:extLst>
      <p:ext uri="{BB962C8B-B14F-4D97-AF65-F5344CB8AC3E}">
        <p14:creationId xmlns:p14="http://schemas.microsoft.com/office/powerpoint/2010/main" val="2403547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524000" y="0"/>
            <a:ext cx="9144000" cy="9144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
        <p:nvSpPr>
          <p:cNvPr id="26627" name="Rectangle 3"/>
          <p:cNvSpPr>
            <a:spLocks noGrp="1" noChangeArrowheads="1"/>
          </p:cNvSpPr>
          <p:nvPr>
            <p:ph type="body" idx="1"/>
          </p:nvPr>
        </p:nvSpPr>
        <p:spPr>
          <a:xfrm>
            <a:off x="1905000" y="990600"/>
            <a:ext cx="8610600" cy="5715000"/>
          </a:xfrm>
        </p:spPr>
        <p:txBody>
          <a:bodyPr/>
          <a:lstStyle/>
          <a:p>
            <a:pPr algn="just">
              <a:buFont typeface="Wingdings" panose="05000000000000000000" pitchFamily="2" charset="2"/>
              <a:buNone/>
            </a:pPr>
            <a:r>
              <a:rPr lang="pt-BR" altLang="pt-BR" b="1" smtClean="0">
                <a:solidFill>
                  <a:srgbClr val="FFFF00"/>
                </a:solidFill>
                <a:effectLst/>
                <a:latin typeface="Monotype Corsiva" panose="03010101010201010101" pitchFamily="66" charset="0"/>
              </a:rPr>
              <a:t>Potter – 1988</a:t>
            </a:r>
            <a:endParaRPr lang="pt-BR" altLang="pt-BR" b="1" i="1" smtClean="0">
              <a:solidFill>
                <a:srgbClr val="FFFF00"/>
              </a:solidFill>
              <a:effectLst/>
              <a:latin typeface="Monotype Corsiva" panose="03010101010201010101" pitchFamily="66" charset="0"/>
            </a:endParaRPr>
          </a:p>
          <a:p>
            <a:pPr algn="just">
              <a:buFont typeface="Wingdings" panose="05000000000000000000" pitchFamily="2" charset="2"/>
              <a:buNone/>
            </a:pPr>
            <a:r>
              <a:rPr lang="pt-BR" altLang="pt-BR" b="1" smtClean="0">
                <a:effectLst/>
                <a:latin typeface="Monotype Corsiva" panose="03010101010201010101" pitchFamily="66" charset="0"/>
              </a:rPr>
              <a:t>Bioética é a combinação da biologia com conhecimentos humanísticos diversos, constituindo uma ciência que estabelece um sistema de prioridades médicas e ambientais para a sobrevivência aceitável. </a:t>
            </a:r>
          </a:p>
          <a:p>
            <a:pPr algn="just">
              <a:buFont typeface="Wingdings" panose="05000000000000000000" pitchFamily="2" charset="2"/>
              <a:buNone/>
            </a:pPr>
            <a:r>
              <a:rPr lang="pt-BR" altLang="pt-BR" b="1" smtClean="0">
                <a:solidFill>
                  <a:srgbClr val="FFFF00"/>
                </a:solidFill>
                <a:effectLst/>
                <a:latin typeface="Monotype Corsiva" panose="03010101010201010101" pitchFamily="66" charset="0"/>
              </a:rPr>
              <a:t>Engelhardt 1991</a:t>
            </a:r>
            <a:endParaRPr lang="pt-BR" altLang="pt-BR" b="1" i="1" smtClean="0">
              <a:solidFill>
                <a:srgbClr val="FFFF00"/>
              </a:solidFill>
              <a:effectLst/>
              <a:latin typeface="Monotype Corsiva" panose="03010101010201010101" pitchFamily="66" charset="0"/>
            </a:endParaRPr>
          </a:p>
          <a:p>
            <a:pPr algn="just">
              <a:buFont typeface="Wingdings" panose="05000000000000000000" pitchFamily="2" charset="2"/>
              <a:buNone/>
            </a:pPr>
            <a:r>
              <a:rPr lang="pt-BR" altLang="pt-BR" b="1" smtClean="0">
                <a:effectLst/>
                <a:latin typeface="Monotype Corsiva" panose="03010101010201010101" pitchFamily="66" charset="0"/>
              </a:rPr>
              <a:t>A Bioética funciona como uma lógica do pluralismo, como um instrumento para a negociação pacífica das instituições morais.</a:t>
            </a:r>
          </a:p>
          <a:p>
            <a:pPr algn="just">
              <a:buFont typeface="Wingdings" panose="05000000000000000000" pitchFamily="2" charset="2"/>
              <a:buNone/>
            </a:pPr>
            <a:r>
              <a:rPr lang="pt-BR" altLang="pt-BR" b="1" smtClean="0">
                <a:effectLst/>
                <a:latin typeface="Monotype Corsiva" panose="03010101010201010101" pitchFamily="66" charset="0"/>
              </a:rPr>
              <a:t>Esta definição introduz uma característica fundamental da Bioética , que é a visão pluralista. </a:t>
            </a:r>
          </a:p>
          <a:p>
            <a:pPr algn="just" eaLnBrk="1" hangingPunct="1">
              <a:lnSpc>
                <a:spcPct val="90000"/>
              </a:lnSpc>
              <a:buFont typeface="Wingdings" panose="05000000000000000000" pitchFamily="2" charset="2"/>
              <a:buNone/>
            </a:pPr>
            <a:endParaRPr lang="pt-BR" altLang="pt-BR" sz="2400" b="1">
              <a:solidFill>
                <a:srgbClr val="FFFF00"/>
              </a:solidFill>
              <a:effectLst/>
            </a:endParaRPr>
          </a:p>
        </p:txBody>
      </p:sp>
    </p:spTree>
    <p:extLst>
      <p:ext uri="{BB962C8B-B14F-4D97-AF65-F5344CB8AC3E}">
        <p14:creationId xmlns:p14="http://schemas.microsoft.com/office/powerpoint/2010/main" val="119684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524000" y="0"/>
            <a:ext cx="9144000" cy="9144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
        <p:nvSpPr>
          <p:cNvPr id="206851" name="Rectangle 3"/>
          <p:cNvSpPr>
            <a:spLocks noGrp="1" noChangeArrowheads="1"/>
          </p:cNvSpPr>
          <p:nvPr>
            <p:ph type="body" idx="1"/>
          </p:nvPr>
        </p:nvSpPr>
        <p:spPr>
          <a:xfrm>
            <a:off x="1905000" y="1371600"/>
            <a:ext cx="8610600" cy="5181600"/>
          </a:xfrm>
        </p:spPr>
        <p:txBody>
          <a:bodyPr/>
          <a:lstStyle/>
          <a:p>
            <a:pPr algn="just" eaLnBrk="1" hangingPunct="1">
              <a:buFont typeface="Wingdings" panose="05000000000000000000" pitchFamily="2" charset="2"/>
              <a:buNone/>
              <a:defRPr/>
            </a:pPr>
            <a:r>
              <a:rPr lang="pt-BR" sz="4000" b="1" dirty="0">
                <a:solidFill>
                  <a:srgbClr val="FFFF00"/>
                </a:solidFill>
                <a:effectLst/>
                <a:latin typeface="Monotype Corsiva" pitchFamily="66" charset="0"/>
              </a:rPr>
              <a:t>Clotet – 1995</a:t>
            </a:r>
            <a:endParaRPr lang="pt-BR" sz="4000" b="1" i="1" dirty="0">
              <a:solidFill>
                <a:srgbClr val="FFFF00"/>
              </a:solidFill>
              <a:effectLst/>
              <a:latin typeface="Monotype Corsiva" pitchFamily="66" charset="0"/>
            </a:endParaRPr>
          </a:p>
          <a:p>
            <a:pPr algn="just" eaLnBrk="1" hangingPunct="1">
              <a:buFont typeface="Wingdings" panose="05000000000000000000" pitchFamily="2" charset="2"/>
              <a:buNone/>
              <a:defRPr/>
            </a:pPr>
            <a:r>
              <a:rPr lang="pt-BR" sz="4000" b="1" dirty="0">
                <a:effectLst/>
                <a:latin typeface="Monotype Corsiva" pitchFamily="66" charset="0"/>
              </a:rPr>
              <a:t>A Bioética é uma ética aplicada que se ocupa do uso correto das novas tecnologias na área das ciências médicas e da solução adequada dos dilemas morais por elas apresentados.</a:t>
            </a:r>
            <a:r>
              <a:rPr lang="pt-BR" sz="4000" b="1" dirty="0">
                <a:latin typeface="Monotype Corsiva" pitchFamily="66" charset="0"/>
              </a:rPr>
              <a:t> </a:t>
            </a:r>
          </a:p>
        </p:txBody>
      </p:sp>
    </p:spTree>
    <p:extLst>
      <p:ext uri="{BB962C8B-B14F-4D97-AF65-F5344CB8AC3E}">
        <p14:creationId xmlns:p14="http://schemas.microsoft.com/office/powerpoint/2010/main" val="1659738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Rectangle 3"/>
          <p:cNvSpPr>
            <a:spLocks noGrp="1" noChangeArrowheads="1"/>
          </p:cNvSpPr>
          <p:nvPr>
            <p:ph type="body" idx="1"/>
          </p:nvPr>
        </p:nvSpPr>
        <p:spPr>
          <a:xfrm>
            <a:off x="2057400" y="1143000"/>
            <a:ext cx="8610600" cy="5562600"/>
          </a:xfrm>
        </p:spPr>
        <p:txBody>
          <a:bodyPr/>
          <a:lstStyle/>
          <a:p>
            <a:pPr algn="just" eaLnBrk="1" hangingPunct="1">
              <a:lnSpc>
                <a:spcPct val="90000"/>
              </a:lnSpc>
              <a:buFont typeface="Wingdings" panose="05000000000000000000" pitchFamily="2" charset="2"/>
              <a:buNone/>
              <a:defRPr/>
            </a:pPr>
            <a:r>
              <a:rPr lang="pt-BR" sz="3600" b="1" dirty="0">
                <a:solidFill>
                  <a:srgbClr val="FFFF00"/>
                </a:solidFill>
                <a:effectLst/>
                <a:latin typeface="Monotype Corsiva" pitchFamily="66" charset="0"/>
              </a:rPr>
              <a:t>Comte-Sponville – 1997</a:t>
            </a:r>
          </a:p>
          <a:p>
            <a:pPr algn="just" eaLnBrk="1" hangingPunct="1">
              <a:lnSpc>
                <a:spcPct val="90000"/>
              </a:lnSpc>
              <a:buFont typeface="Wingdings" panose="05000000000000000000" pitchFamily="2" charset="2"/>
              <a:buNone/>
              <a:defRPr/>
            </a:pPr>
            <a:r>
              <a:rPr lang="pt-BR" sz="3600" b="1" dirty="0">
                <a:effectLst/>
                <a:latin typeface="Monotype Corsiva" pitchFamily="66" charset="0"/>
              </a:rPr>
              <a:t>Bioética, como se diz hoje, não é uma parte da Biologia; é uma parte da Ética, é uma parte de nossa responsabilidade simplesmente humana; deveres do homem para com outro homem, e de todos para com a humanidade. </a:t>
            </a:r>
          </a:p>
          <a:p>
            <a:pPr algn="just" eaLnBrk="1" hangingPunct="1">
              <a:lnSpc>
                <a:spcPct val="90000"/>
              </a:lnSpc>
              <a:buFont typeface="Wingdings" panose="05000000000000000000" pitchFamily="2" charset="2"/>
              <a:buNone/>
              <a:defRPr/>
            </a:pPr>
            <a:r>
              <a:rPr lang="pt-BR" sz="3600" b="1" dirty="0">
                <a:effectLst/>
                <a:latin typeface="Monotype Corsiva" pitchFamily="66" charset="0"/>
              </a:rPr>
              <a:t>Sponville utiliza o referencial de Jean Paul Sartre que já havia dito que "</a:t>
            </a:r>
            <a:r>
              <a:rPr lang="pt-BR" sz="3600" b="1" dirty="0">
                <a:solidFill>
                  <a:srgbClr val="FFFF00"/>
                </a:solidFill>
                <a:effectLst/>
                <a:latin typeface="Monotype Corsiva" pitchFamily="66" charset="0"/>
              </a:rPr>
              <a:t>todos somos responsáveis por todos</a:t>
            </a:r>
            <a:r>
              <a:rPr lang="pt-BR" sz="3600" b="1" dirty="0">
                <a:effectLst/>
                <a:latin typeface="Monotype Corsiva" pitchFamily="66" charset="0"/>
              </a:rPr>
              <a:t>" e de Dostoievsky, "</a:t>
            </a:r>
            <a:r>
              <a:rPr lang="pt-BR" sz="3600" b="1" dirty="0">
                <a:solidFill>
                  <a:srgbClr val="FFFF00"/>
                </a:solidFill>
                <a:effectLst/>
                <a:latin typeface="Monotype Corsiva" pitchFamily="66" charset="0"/>
              </a:rPr>
              <a:t>somos todos responsáveis por tudo, diante de todos</a:t>
            </a:r>
            <a:r>
              <a:rPr lang="pt-BR" sz="3600" b="1" dirty="0">
                <a:effectLst/>
                <a:latin typeface="Monotype Corsiva" pitchFamily="66" charset="0"/>
              </a:rPr>
              <a:t>".</a:t>
            </a:r>
            <a:r>
              <a:rPr lang="pt-BR" sz="3600" b="1" dirty="0">
                <a:latin typeface="Monotype Corsiva" pitchFamily="66" charset="0"/>
              </a:rPr>
              <a:t> </a:t>
            </a:r>
          </a:p>
        </p:txBody>
      </p:sp>
      <p:sp>
        <p:nvSpPr>
          <p:cNvPr id="30723" name="Rectangle 2"/>
          <p:cNvSpPr>
            <a:spLocks noGrp="1" noChangeArrowheads="1"/>
          </p:cNvSpPr>
          <p:nvPr>
            <p:ph type="title"/>
          </p:nvPr>
        </p:nvSpPr>
        <p:spPr>
          <a:xfrm>
            <a:off x="1524000" y="0"/>
            <a:ext cx="9144000" cy="762000"/>
          </a:xfrm>
        </p:spPr>
        <p:txBody>
          <a:bodyPr/>
          <a:lstStyle/>
          <a:p>
            <a:pPr eaLnBrk="1" hangingPunct="1"/>
            <a:r>
              <a:rPr lang="pt-BR" altLang="pt-BR" sz="2000" b="1" i="1">
                <a:solidFill>
                  <a:srgbClr val="FFFF00"/>
                </a:solidFill>
                <a:effectLst/>
                <a:latin typeface="Tahoma" panose="020B0604030504040204" pitchFamily="34" charset="0"/>
              </a:rPr>
              <a:t>Bioética: gênese, desenvolvimento, abrangências temáticas e perspectivas</a:t>
            </a:r>
          </a:p>
        </p:txBody>
      </p:sp>
    </p:spTree>
    <p:extLst>
      <p:ext uri="{BB962C8B-B14F-4D97-AF65-F5344CB8AC3E}">
        <p14:creationId xmlns:p14="http://schemas.microsoft.com/office/powerpoint/2010/main" val="6555265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2440782" y="188914"/>
            <a:ext cx="8797925" cy="1234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7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Antique Olive Compact" pitchFamily="32" charset="0"/>
              </a:rPr>
              <a:t> PRINCÍPIOS   BÁSICOS</a:t>
            </a:r>
          </a:p>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7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Antique Olive Compact" pitchFamily="32" charset="0"/>
              </a:rPr>
              <a:t>EM   BIOÉTICA</a:t>
            </a:r>
          </a:p>
        </p:txBody>
      </p:sp>
      <p:sp>
        <p:nvSpPr>
          <p:cNvPr id="51203" name="Text Box 3"/>
          <p:cNvSpPr txBox="1">
            <a:spLocks noChangeArrowheads="1"/>
          </p:cNvSpPr>
          <p:nvPr/>
        </p:nvSpPr>
        <p:spPr bwMode="auto">
          <a:xfrm>
            <a:off x="3304382" y="3370264"/>
            <a:ext cx="3327171" cy="602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lnSpc>
                <a:spcPct val="150000"/>
              </a:lnSpc>
              <a:spcBef>
                <a:spcPct val="0"/>
              </a:spcBef>
              <a:spcAft>
                <a:spcPct val="0"/>
              </a:spcAft>
              <a:buClr>
                <a:srgbClr val="CF0E30"/>
              </a:buClr>
              <a:buSzPct val="100000"/>
              <a:buBlip>
                <a:blip r:embed="rId3"/>
              </a:buBlip>
            </a:pPr>
            <a:r>
              <a:rPr lang="pt-BR" sz="2200">
                <a:solidFill>
                  <a:srgbClr val="FFFFFF"/>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rPr>
              <a:t> </a:t>
            </a:r>
            <a:r>
              <a:rPr lang="pt-BR" sz="2200">
                <a:solidFill>
                  <a:srgbClr val="00DFCA"/>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rPr>
              <a:t>NÃO MALEFICÊNCIA</a:t>
            </a:r>
          </a:p>
        </p:txBody>
      </p:sp>
      <p:sp>
        <p:nvSpPr>
          <p:cNvPr id="51204" name="Text Box 4"/>
          <p:cNvSpPr txBox="1">
            <a:spLocks noChangeArrowheads="1"/>
          </p:cNvSpPr>
          <p:nvPr/>
        </p:nvSpPr>
        <p:spPr bwMode="auto">
          <a:xfrm>
            <a:off x="3304382" y="3735389"/>
            <a:ext cx="2612231" cy="602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lnSpc>
                <a:spcPct val="150000"/>
              </a:lnSpc>
              <a:spcBef>
                <a:spcPct val="0"/>
              </a:spcBef>
              <a:spcAft>
                <a:spcPct val="0"/>
              </a:spcAft>
              <a:buClr>
                <a:srgbClr val="CF0E30"/>
              </a:buClr>
              <a:buSzPct val="100000"/>
              <a:buBlip>
                <a:blip r:embed="rId3"/>
              </a:buBlip>
            </a:pPr>
            <a:r>
              <a:rPr lang="pt-BR" sz="2200">
                <a:solidFill>
                  <a:srgbClr val="00DFCA"/>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rPr>
              <a:t> BENEFICÊNCIA</a:t>
            </a:r>
          </a:p>
        </p:txBody>
      </p:sp>
      <p:sp>
        <p:nvSpPr>
          <p:cNvPr id="51205" name="Text Box 5"/>
          <p:cNvSpPr txBox="1">
            <a:spLocks noChangeArrowheads="1"/>
          </p:cNvSpPr>
          <p:nvPr/>
        </p:nvSpPr>
        <p:spPr bwMode="auto">
          <a:xfrm>
            <a:off x="3302794" y="4897439"/>
            <a:ext cx="3902648" cy="1448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DFCA"/>
              </a:buClr>
              <a:buSzPct val="100000"/>
              <a:buBlip>
                <a:blip r:embed="rId3"/>
              </a:buBlip>
            </a:pPr>
            <a:r>
              <a:rPr lang="pt-BR" sz="2200" dirty="0">
                <a:solidFill>
                  <a:srgbClr val="00DFCA"/>
                </a:solidFill>
                <a:effectLst>
                  <a:outerShdw blurRad="38100" dist="38100" dir="2700000" algn="tl">
                    <a:srgbClr val="000000"/>
                  </a:outerShdw>
                </a:effectLst>
                <a:latin typeface="Arial Rounded MT Bold" pitchFamily="32" charset="0"/>
              </a:rPr>
              <a:t> ALTERIDADE</a:t>
            </a:r>
          </a:p>
          <a:p>
            <a:pPr defTabSz="449263" eaLnBrk="0" fontAlgn="base" hangingPunct="0">
              <a:spcBef>
                <a:spcPct val="0"/>
              </a:spcBef>
              <a:spcAft>
                <a:spcPct val="0"/>
              </a:spcAft>
              <a:buClr>
                <a:srgbClr val="00DFCA"/>
              </a:buClr>
              <a:buSzPct val="100000"/>
              <a:buBlip>
                <a:blip r:embed="rId3"/>
              </a:buBlip>
            </a:pPr>
            <a:r>
              <a:rPr lang="pt-BR" sz="2200" dirty="0">
                <a:solidFill>
                  <a:srgbClr val="00DFCA"/>
                </a:solidFill>
                <a:effectLst>
                  <a:outerShdw blurRad="38100" dist="38100" dir="2700000" algn="tl">
                    <a:srgbClr val="000000"/>
                  </a:outerShdw>
                </a:effectLst>
                <a:latin typeface="Arial Rounded MT Bold" pitchFamily="32" charset="0"/>
              </a:rPr>
              <a:t> CRITÉRIOS DE VERDADE</a:t>
            </a:r>
          </a:p>
          <a:p>
            <a:pPr defTabSz="449263" eaLnBrk="0" fontAlgn="base" hangingPunct="0">
              <a:spcBef>
                <a:spcPct val="0"/>
              </a:spcBef>
              <a:spcAft>
                <a:spcPct val="0"/>
              </a:spcAft>
              <a:buClr>
                <a:srgbClr val="00DFCA"/>
              </a:buClr>
              <a:buSzPct val="100000"/>
              <a:buBlip>
                <a:blip r:embed="rId3"/>
              </a:buBlip>
            </a:pPr>
            <a:r>
              <a:rPr lang="pt-BR" sz="2200" dirty="0">
                <a:solidFill>
                  <a:srgbClr val="00DFCA"/>
                </a:solidFill>
                <a:effectLst>
                  <a:outerShdw blurRad="38100" dist="38100" dir="2700000" algn="tl">
                    <a:srgbClr val="000000"/>
                  </a:outerShdw>
                </a:effectLst>
                <a:latin typeface="Arial Rounded MT Bold" pitchFamily="32" charset="0"/>
              </a:rPr>
              <a:t> RESPONSABILIDADE </a:t>
            </a:r>
          </a:p>
          <a:p>
            <a:pPr defTabSz="449263" eaLnBrk="0" fontAlgn="base" hangingPunct="0">
              <a:spcBef>
                <a:spcPct val="0"/>
              </a:spcBef>
              <a:spcAft>
                <a:spcPct val="0"/>
              </a:spcAft>
              <a:buClr>
                <a:srgbClr val="00DFCA"/>
              </a:buClr>
              <a:buSzPct val="100000"/>
              <a:buBlip>
                <a:blip r:embed="rId3"/>
              </a:buBlip>
            </a:pPr>
            <a:r>
              <a:rPr lang="pt-BR" sz="2200">
                <a:solidFill>
                  <a:srgbClr val="00DFCA"/>
                </a:solidFill>
                <a:effectLst>
                  <a:outerShdw blurRad="38100" dist="38100" dir="2700000" algn="tl">
                    <a:srgbClr val="000000"/>
                  </a:outerShdw>
                </a:effectLst>
                <a:latin typeface="Arial Rounded MT Bold" pitchFamily="32" charset="0"/>
              </a:rPr>
              <a:t> VULNERABILIDADE</a:t>
            </a:r>
            <a:endParaRPr lang="pt-BR" sz="2200" dirty="0">
              <a:solidFill>
                <a:srgbClr val="00DFCA"/>
              </a:solidFill>
              <a:effectLst>
                <a:outerShdw blurRad="38100" dist="38100" dir="2700000" algn="tl">
                  <a:srgbClr val="000000"/>
                </a:outerShdw>
              </a:effectLst>
              <a:latin typeface="Arial Rounded MT Bold" pitchFamily="32" charset="0"/>
            </a:endParaRPr>
          </a:p>
        </p:txBody>
      </p:sp>
      <p:sp>
        <p:nvSpPr>
          <p:cNvPr id="51206" name="Rectangle 6"/>
          <p:cNvSpPr>
            <a:spLocks noChangeArrowheads="1"/>
          </p:cNvSpPr>
          <p:nvPr/>
        </p:nvSpPr>
        <p:spPr bwMode="auto">
          <a:xfrm>
            <a:off x="3301206" y="6229350"/>
            <a:ext cx="281305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defTabSz="449263" eaLnBrk="0" fontAlgn="base" hangingPunct="0">
              <a:spcBef>
                <a:spcPct val="0"/>
              </a:spcBef>
              <a:spcAft>
                <a:spcPct val="0"/>
              </a:spcAft>
              <a:buClr>
                <a:srgbClr val="0D179B"/>
              </a:buClr>
              <a:buSzPct val="100000"/>
              <a:buBlip>
                <a:blip r:embed="rId3"/>
              </a:buBlip>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400" b="1">
                <a:solidFill>
                  <a:srgbClr val="0D179B"/>
                </a:solidFill>
                <a:effectLst>
                  <a:outerShdw blurRad="38100" dist="38100" dir="2700000" algn="tl">
                    <a:srgbClr val="000000"/>
                  </a:outerShdw>
                </a:effectLst>
                <a:latin typeface="Galliard BT" charset="0"/>
              </a:rPr>
              <a:t> </a:t>
            </a:r>
            <a:r>
              <a:rPr lang="pt-BR" sz="2400" b="1">
                <a:solidFill>
                  <a:srgbClr val="1E2DEC"/>
                </a:solidFill>
                <a:effectLst>
                  <a:outerShdw blurRad="38100" dist="38100" dir="2700000" algn="tl">
                    <a:srgbClr val="000000"/>
                  </a:outerShdw>
                </a:effectLst>
                <a:latin typeface="Galliard BT" charset="0"/>
              </a:rPr>
              <a:t>TOLERÂNCIA</a:t>
            </a:r>
          </a:p>
        </p:txBody>
      </p:sp>
      <p:sp>
        <p:nvSpPr>
          <p:cNvPr id="51207" name="Rectangle 7"/>
          <p:cNvSpPr>
            <a:spLocks noChangeArrowheads="1"/>
          </p:cNvSpPr>
          <p:nvPr/>
        </p:nvSpPr>
        <p:spPr bwMode="auto">
          <a:xfrm>
            <a:off x="4015581" y="5603876"/>
            <a:ext cx="1841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51208" name="AutoShape 8"/>
          <p:cNvSpPr>
            <a:spLocks noChangeArrowheads="1"/>
          </p:cNvSpPr>
          <p:nvPr/>
        </p:nvSpPr>
        <p:spPr bwMode="auto">
          <a:xfrm>
            <a:off x="7463632" y="3571875"/>
            <a:ext cx="576263" cy="1296988"/>
          </a:xfrm>
          <a:prstGeom prst="rightArrowCallout">
            <a:avLst>
              <a:gd name="adj1" fmla="val 56267"/>
              <a:gd name="adj2" fmla="val 56267"/>
              <a:gd name="adj3" fmla="val 16667"/>
              <a:gd name="adj4" fmla="val 66667"/>
            </a:avLst>
          </a:prstGeom>
          <a:solidFill>
            <a:srgbClr val="CCFFCC"/>
          </a:solidFill>
          <a:ln w="12600">
            <a:solidFill>
              <a:srgbClr val="9234DB"/>
            </a:solidFill>
            <a:miter lim="800000"/>
            <a:headEnd/>
            <a:tailEnd/>
          </a:ln>
          <a:effectLst>
            <a:outerShdw dist="17819" dir="2700000" algn="ctr" rotWithShape="0">
              <a:srgbClr val="000000"/>
            </a:outerShdw>
          </a:effec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51209" name="AutoShape 9"/>
          <p:cNvSpPr>
            <a:spLocks noChangeArrowheads="1"/>
          </p:cNvSpPr>
          <p:nvPr/>
        </p:nvSpPr>
        <p:spPr bwMode="auto">
          <a:xfrm>
            <a:off x="7463632" y="5013326"/>
            <a:ext cx="576263" cy="1584325"/>
          </a:xfrm>
          <a:prstGeom prst="rightArrowCallout">
            <a:avLst>
              <a:gd name="adj1" fmla="val 68733"/>
              <a:gd name="adj2" fmla="val 68733"/>
              <a:gd name="adj3" fmla="val 16667"/>
              <a:gd name="adj4" fmla="val 66667"/>
            </a:avLst>
          </a:prstGeom>
          <a:solidFill>
            <a:srgbClr val="CCFFCC"/>
          </a:solidFill>
          <a:ln w="12600">
            <a:solidFill>
              <a:srgbClr val="9234DB"/>
            </a:solidFill>
            <a:miter lim="800000"/>
            <a:headEnd/>
            <a:tailEnd/>
          </a:ln>
          <a:effectLst>
            <a:outerShdw dist="17819" dir="2700000" algn="ctr" rotWithShape="0">
              <a:srgbClr val="000000"/>
            </a:outerShdw>
          </a:effec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51210" name="Text Box 10"/>
          <p:cNvSpPr txBox="1">
            <a:spLocks noChangeArrowheads="1"/>
          </p:cNvSpPr>
          <p:nvPr/>
        </p:nvSpPr>
        <p:spPr bwMode="auto">
          <a:xfrm>
            <a:off x="8108156" y="4021139"/>
            <a:ext cx="1606828"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2000">
                <a:effectLst>
                  <a:outerShdw blurRad="38100" dist="38100" dir="2700000" algn="tl">
                    <a:srgbClr val="000000"/>
                  </a:outerShdw>
                </a:effectLst>
              </a:rPr>
              <a:t>Insuficientes</a:t>
            </a:r>
          </a:p>
        </p:txBody>
      </p:sp>
      <p:sp>
        <p:nvSpPr>
          <p:cNvPr id="51211" name="Text Box 11"/>
          <p:cNvSpPr txBox="1">
            <a:spLocks noChangeArrowheads="1"/>
          </p:cNvSpPr>
          <p:nvPr/>
        </p:nvSpPr>
        <p:spPr bwMode="auto">
          <a:xfrm>
            <a:off x="8062119" y="5516564"/>
            <a:ext cx="1879338"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2000">
                <a:effectLst>
                  <a:outerShdw blurRad="38100" dist="38100" dir="2700000" algn="tl">
                    <a:srgbClr val="000000"/>
                  </a:outerShdw>
                </a:effectLst>
              </a:rPr>
              <a:t>Indispensáveis</a:t>
            </a:r>
          </a:p>
        </p:txBody>
      </p:sp>
      <p:sp>
        <p:nvSpPr>
          <p:cNvPr id="51212" name="Text Box 12"/>
          <p:cNvSpPr txBox="1">
            <a:spLocks noChangeArrowheads="1"/>
          </p:cNvSpPr>
          <p:nvPr/>
        </p:nvSpPr>
        <p:spPr bwMode="auto">
          <a:xfrm>
            <a:off x="3275807" y="4179888"/>
            <a:ext cx="2280025"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D08B00"/>
              </a:buClr>
              <a:buSzPct val="100000"/>
              <a:buFont typeface="Wingdings" pitchFamily="2" charset="2"/>
              <a:buChar char=""/>
            </a:pPr>
            <a:r>
              <a:rPr lang="pt-BR" sz="2200" dirty="0">
                <a:solidFill>
                  <a:srgbClr val="00DFCA"/>
                </a:solidFill>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pt-BR" sz="2200" dirty="0">
                <a:solidFill>
                  <a:srgbClr val="00DFCA"/>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rPr>
              <a:t>AUTONOMIA</a:t>
            </a:r>
          </a:p>
        </p:txBody>
      </p:sp>
      <p:sp>
        <p:nvSpPr>
          <p:cNvPr id="51213" name="Text Box 13"/>
          <p:cNvSpPr txBox="1">
            <a:spLocks noChangeArrowheads="1"/>
          </p:cNvSpPr>
          <p:nvPr/>
        </p:nvSpPr>
        <p:spPr bwMode="auto">
          <a:xfrm>
            <a:off x="3299619" y="4530726"/>
            <a:ext cx="1698520"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FF00"/>
              </a:buClr>
              <a:buSzPct val="100000"/>
              <a:buBlip>
                <a:blip r:embed="rId3"/>
              </a:buBlip>
            </a:pPr>
            <a:r>
              <a:rPr lang="pt-BR" sz="2200" dirty="0">
                <a:effectLst>
                  <a:outerShdw blurRad="38100" dist="38100" dir="2700000" algn="tl">
                    <a:srgbClr val="000000"/>
                  </a:outerShdw>
                </a:effectLst>
                <a:latin typeface="Arial Unicode MS" pitchFamily="34" charset="-128"/>
                <a:ea typeface="Arial Unicode MS" pitchFamily="34" charset="-128"/>
                <a:cs typeface="Arial Unicode MS" pitchFamily="34" charset="-128"/>
              </a:rPr>
              <a:t> </a:t>
            </a:r>
            <a:r>
              <a:rPr lang="pt-BR" sz="2200" dirty="0">
                <a:solidFill>
                  <a:srgbClr val="00DFCA"/>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rPr>
              <a:t>JUSTIÇA</a:t>
            </a:r>
          </a:p>
          <a:p>
            <a:pPr defTabSz="449263" eaLnBrk="0" fontAlgn="base" hangingPunct="0">
              <a:spcBef>
                <a:spcPct val="0"/>
              </a:spcBef>
              <a:spcAft>
                <a:spcPct val="0"/>
              </a:spcAft>
            </a:pPr>
            <a:endParaRPr lang="pt-BR" sz="2200" dirty="0">
              <a:solidFill>
                <a:srgbClr val="00DFCA"/>
              </a:solidFill>
              <a:effectLst>
                <a:outerShdw blurRad="38100" dist="38100" dir="2700000" algn="tl">
                  <a:srgbClr val="000000"/>
                </a:outerShdw>
              </a:effectLst>
              <a:latin typeface="Arial Rounded MT Bold" pitchFamily="32" charset="0"/>
              <a:ea typeface="Arial Unicode MS" pitchFamily="34" charset="-128"/>
              <a:cs typeface="Arial Unicode MS" pitchFamily="34" charset="-128"/>
            </a:endParaRPr>
          </a:p>
        </p:txBody>
      </p:sp>
      <p:pic>
        <p:nvPicPr>
          <p:cNvPr id="51214" name="Picture 14"/>
          <p:cNvPicPr>
            <a:picLocks noChangeAspect="1" noChangeArrowheads="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9257506" y="765176"/>
            <a:ext cx="1684338" cy="2130425"/>
          </a:xfrm>
          <a:prstGeom prst="rect">
            <a:avLst/>
          </a:prstGeom>
          <a:noFill/>
          <a:ln>
            <a:noFill/>
          </a:ln>
          <a:effectLst>
            <a:outerShdw dist="17819" dir="2700000" algn="ctr" rotWithShape="0">
              <a:srgbClr val="000000"/>
            </a:outerShdw>
          </a:effectLst>
          <a:extLst>
            <a:ext uri="{909E8E84-426E-40DD-AFC4-6F175D3DCCD1}">
              <a14:hiddenFill xmlns:a14="http://schemas.microsoft.com/office/drawing/2010/main">
                <a:blipFill dpi="0" rotWithShape="0">
                  <a:blip>
                    <a:lum contrast="1000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51216" name="Rectangle 16"/>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pic>
        <p:nvPicPr>
          <p:cNvPr id="5121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582" y="1341439"/>
            <a:ext cx="3673475" cy="2066925"/>
          </a:xfrm>
          <a:prstGeom prst="rect">
            <a:avLst/>
          </a:prstGeom>
          <a:noFill/>
          <a:ln>
            <a:noFill/>
          </a:ln>
          <a:effectLst>
            <a:outerShdw dist="17819" dir="2700000" algn="ctr" rotWithShape="0">
              <a:srgbClr val="00000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51218" name="Text Box 18"/>
          <p:cNvSpPr txBox="1">
            <a:spLocks noChangeArrowheads="1"/>
          </p:cNvSpPr>
          <p:nvPr/>
        </p:nvSpPr>
        <p:spPr bwMode="auto">
          <a:xfrm>
            <a:off x="7085806" y="3068638"/>
            <a:ext cx="19431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ts val="1125"/>
              </a:spcBef>
              <a:spcAft>
                <a:spcPct val="0"/>
              </a:spcAft>
              <a:buClr>
                <a:srgbClr val="000000"/>
              </a:buClr>
              <a:buSzPct val="100000"/>
            </a:pPr>
            <a:r>
              <a:rPr lang="en-GB" sz="1800" b="1">
                <a:solidFill>
                  <a:srgbClr val="0DDFFB"/>
                </a:solidFill>
                <a:effectLst>
                  <a:outerShdw blurRad="38100" dist="38100" dir="2700000" algn="tl">
                    <a:srgbClr val="000000"/>
                  </a:outerShdw>
                </a:effectLst>
                <a:latin typeface="Arial Black" pitchFamily="34" charset="0"/>
              </a:rPr>
              <a:t>COMPAIXÃO</a:t>
            </a:r>
          </a:p>
        </p:txBody>
      </p:sp>
      <p:sp>
        <p:nvSpPr>
          <p:cNvPr id="51219" name="Text Box 19"/>
          <p:cNvSpPr txBox="1">
            <a:spLocks noChangeArrowheads="1"/>
          </p:cNvSpPr>
          <p:nvPr/>
        </p:nvSpPr>
        <p:spPr bwMode="auto">
          <a:xfrm>
            <a:off x="3144540" y="2781300"/>
            <a:ext cx="15113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ts val="1125"/>
              </a:spcBef>
              <a:spcAft>
                <a:spcPct val="0"/>
              </a:spcAft>
              <a:buClr>
                <a:srgbClr val="000000"/>
              </a:buClr>
              <a:buSzPct val="100000"/>
            </a:pPr>
            <a:r>
              <a:rPr lang="en-GB" sz="1800" dirty="0">
                <a:effectLst>
                  <a:outerShdw blurRad="38100" dist="38100" dir="2700000" algn="tl">
                    <a:srgbClr val="000000"/>
                  </a:outerShdw>
                </a:effectLst>
              </a:rPr>
              <a:t>Beauchamp</a:t>
            </a:r>
          </a:p>
        </p:txBody>
      </p:sp>
      <p:sp>
        <p:nvSpPr>
          <p:cNvPr id="51220" name="Text Box 20"/>
          <p:cNvSpPr txBox="1">
            <a:spLocks noChangeArrowheads="1"/>
          </p:cNvSpPr>
          <p:nvPr/>
        </p:nvSpPr>
        <p:spPr bwMode="auto">
          <a:xfrm>
            <a:off x="9551194" y="2940051"/>
            <a:ext cx="145891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en-GB" sz="1600">
                <a:effectLst>
                  <a:outerShdw blurRad="38100" dist="38100" dir="2700000" algn="tl">
                    <a:srgbClr val="000000"/>
                  </a:outerShdw>
                </a:effectLst>
              </a:rPr>
              <a:t>Childress</a:t>
            </a:r>
          </a:p>
        </p:txBody>
      </p:sp>
      <p:pic>
        <p:nvPicPr>
          <p:cNvPr id="4505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7040" r="-16617"/>
          <a:stretch/>
        </p:blipFill>
        <p:spPr bwMode="auto">
          <a:xfrm>
            <a:off x="2940232" y="1110341"/>
            <a:ext cx="2221458" cy="166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9986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1202"/>
                                        </p:tgtEl>
                                        <p:attrNameLst>
                                          <p:attrName>style.visibility</p:attrName>
                                        </p:attrNameLst>
                                      </p:cBhvr>
                                      <p:to>
                                        <p:strVal val="visible"/>
                                      </p:to>
                                    </p:set>
                                    <p:anim calcmode="lin" valueType="num">
                                      <p:cBhvr>
                                        <p:cTn id="7" dur="500" fill="hold"/>
                                        <p:tgtEl>
                                          <p:spTgt spid="51202"/>
                                        </p:tgtEl>
                                        <p:attrNameLst>
                                          <p:attrName>ppt_x</p:attrName>
                                        </p:attrNameLst>
                                      </p:cBhvr>
                                      <p:tavLst>
                                        <p:tav tm="100000">
                                          <p:val>
                                            <p:strVal val="#ppt_x"/>
                                          </p:val>
                                        </p:tav>
                                        <p:tav>
                                          <p:val>
                                            <p:strVal val="#ppt_x"/>
                                          </p:val>
                                        </p:tav>
                                      </p:tavLst>
                                    </p:anim>
                                    <p:anim calcmode="lin" valueType="num">
                                      <p:cBhvr>
                                        <p:cTn id="8" dur="500" fill="hold"/>
                                        <p:tgtEl>
                                          <p:spTgt spid="51202"/>
                                        </p:tgtEl>
                                        <p:attrNameLst>
                                          <p:attrName>ppt_y</p:attrName>
                                        </p:attrNameLst>
                                      </p:cBhvr>
                                      <p:tavLst>
                                        <p:tav tm="100000">
                                          <p:val>
                                            <p:strVal val="1+#ppt_h/2"/>
                                          </p:val>
                                        </p:tav>
                                        <p:tav>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058"/>
                                        </p:tgtEl>
                                        <p:attrNameLst>
                                          <p:attrName>style.visibility</p:attrName>
                                        </p:attrNameLst>
                                      </p:cBhvr>
                                      <p:to>
                                        <p:strVal val="visible"/>
                                      </p:to>
                                    </p:set>
                                    <p:anim calcmode="lin" valueType="num">
                                      <p:cBhvr additive="base">
                                        <p:cTn id="13" dur="500" fill="hold"/>
                                        <p:tgtEl>
                                          <p:spTgt spid="45058"/>
                                        </p:tgtEl>
                                        <p:attrNameLst>
                                          <p:attrName>ppt_x</p:attrName>
                                        </p:attrNameLst>
                                      </p:cBhvr>
                                      <p:tavLst>
                                        <p:tav tm="0">
                                          <p:val>
                                            <p:strVal val="#ppt_x"/>
                                          </p:val>
                                        </p:tav>
                                        <p:tav tm="100000">
                                          <p:val>
                                            <p:strVal val="#ppt_x"/>
                                          </p:val>
                                        </p:tav>
                                      </p:tavLst>
                                    </p:anim>
                                    <p:anim calcmode="lin" valueType="num">
                                      <p:cBhvr additive="base">
                                        <p:cTn id="14" dur="500" fill="hold"/>
                                        <p:tgtEl>
                                          <p:spTgt spid="45058"/>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entr" fill="hold" nodeType="afterEffect">
                                  <p:stCondLst>
                                    <p:cond delay="0"/>
                                  </p:stCondLst>
                                  <p:childTnLst>
                                    <p:set>
                                      <p:cBhvr additive="repl">
                                        <p:cTn id="17" dur="1" fill="hold">
                                          <p:stCondLst>
                                            <p:cond delay="0"/>
                                          </p:stCondLst>
                                        </p:cTn>
                                        <p:tgtEl>
                                          <p:spTgt spid="512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additive="repl">
                                        <p:cTn id="21" dur="1" fill="hold">
                                          <p:stCondLst>
                                            <p:cond delay="0"/>
                                          </p:stCondLst>
                                        </p:cTn>
                                        <p:tgtEl>
                                          <p:spTgt spid="51214"/>
                                        </p:tgtEl>
                                        <p:attrNameLst>
                                          <p:attrName>style.visibility</p:attrName>
                                        </p:attrNameLst>
                                      </p:cBhvr>
                                      <p:to>
                                        <p:strVal val="visible"/>
                                      </p:to>
                                    </p:set>
                                  </p:childTnLst>
                                </p:cTn>
                              </p:par>
                            </p:childTnLst>
                          </p:cTn>
                        </p:par>
                        <p:par>
                          <p:cTn id="22" fill="hold">
                            <p:stCondLst>
                              <p:cond delay="0"/>
                            </p:stCondLst>
                            <p:childTnLst>
                              <p:par>
                                <p:cTn id="23" presetID="1" presetClass="entr" fill="hold" nodeType="afterEffect">
                                  <p:stCondLst>
                                    <p:cond delay="0"/>
                                  </p:stCondLst>
                                  <p:childTnLst>
                                    <p:set>
                                      <p:cBhvr additive="repl">
                                        <p:cTn id="24" dur="1" fill="hold">
                                          <p:stCondLst>
                                            <p:cond delay="0"/>
                                          </p:stCondLst>
                                        </p:cTn>
                                        <p:tgtEl>
                                          <p:spTgt spid="512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additive="repl">
                                        <p:cTn id="28" dur="1" fill="hold">
                                          <p:stCondLst>
                                            <p:cond delay="0"/>
                                          </p:stCondLst>
                                        </p:cTn>
                                        <p:tgtEl>
                                          <p:spTgt spid="51203"/>
                                        </p:tgtEl>
                                        <p:attrNameLst>
                                          <p:attrName>style.visibility</p:attrName>
                                        </p:attrNameLst>
                                      </p:cBhvr>
                                      <p:to>
                                        <p:strVal val="visible"/>
                                      </p:to>
                                    </p:set>
                                    <p:anim calcmode="lin" valueType="num">
                                      <p:cBhvr>
                                        <p:cTn id="29" dur="500" fill="hold"/>
                                        <p:tgtEl>
                                          <p:spTgt spid="51203"/>
                                        </p:tgtEl>
                                        <p:attrNameLst>
                                          <p:attrName>ppt_x</p:attrName>
                                        </p:attrNameLst>
                                      </p:cBhvr>
                                      <p:tavLst>
                                        <p:tav tm="100000">
                                          <p:val>
                                            <p:strVal val="0-#ppt_w/2"/>
                                          </p:val>
                                        </p:tav>
                                        <p:tav>
                                          <p:val>
                                            <p:strVal val="#ppt_x"/>
                                          </p:val>
                                        </p:tav>
                                      </p:tavLst>
                                    </p:anim>
                                    <p:anim calcmode="lin" valueType="num">
                                      <p:cBhvr>
                                        <p:cTn id="30" dur="500" fill="hold"/>
                                        <p:tgtEl>
                                          <p:spTgt spid="51203"/>
                                        </p:tgtEl>
                                        <p:attrNameLst>
                                          <p:attrName>ppt_y</p:attrName>
                                        </p:attrNameLst>
                                      </p:cBhvr>
                                      <p:tavLst>
                                        <p:tav tm="100000">
                                          <p:val>
                                            <p:strVal val="#ppt_y"/>
                                          </p:val>
                                        </p:tav>
                                        <p:tav>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additive="repl">
                                        <p:cTn id="34" dur="1" fill="hold">
                                          <p:stCondLst>
                                            <p:cond delay="0"/>
                                          </p:stCondLst>
                                        </p:cTn>
                                        <p:tgtEl>
                                          <p:spTgt spid="51204"/>
                                        </p:tgtEl>
                                        <p:attrNameLst>
                                          <p:attrName>style.visibility</p:attrName>
                                        </p:attrNameLst>
                                      </p:cBhvr>
                                      <p:to>
                                        <p:strVal val="visible"/>
                                      </p:to>
                                    </p:set>
                                    <p:anim calcmode="lin" valueType="num">
                                      <p:cBhvr>
                                        <p:cTn id="35" dur="500" fill="hold"/>
                                        <p:tgtEl>
                                          <p:spTgt spid="51204"/>
                                        </p:tgtEl>
                                        <p:attrNameLst>
                                          <p:attrName>ppt_x</p:attrName>
                                        </p:attrNameLst>
                                      </p:cBhvr>
                                      <p:tavLst>
                                        <p:tav tm="100000">
                                          <p:val>
                                            <p:strVal val="0-#ppt_w/2"/>
                                          </p:val>
                                        </p:tav>
                                        <p:tav>
                                          <p:val>
                                            <p:strVal val="#ppt_x"/>
                                          </p:val>
                                        </p:tav>
                                      </p:tavLst>
                                    </p:anim>
                                    <p:anim calcmode="lin" valueType="num">
                                      <p:cBhvr>
                                        <p:cTn id="36" dur="500" fill="hold"/>
                                        <p:tgtEl>
                                          <p:spTgt spid="51204"/>
                                        </p:tgtEl>
                                        <p:attrNameLst>
                                          <p:attrName>ppt_y</p:attrName>
                                        </p:attrNameLst>
                                      </p:cBhvr>
                                      <p:tavLst>
                                        <p:tav tm="100000">
                                          <p:val>
                                            <p:strVal val="#ppt_y"/>
                                          </p:val>
                                        </p:tav>
                                        <p:tav>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7" presetClass="entr" presetSubtype="4" fill="hold" nodeType="clickEffect">
                                  <p:stCondLst>
                                    <p:cond delay="0"/>
                                  </p:stCondLst>
                                  <p:childTnLst>
                                    <p:set>
                                      <p:cBhvr additive="repl">
                                        <p:cTn id="40" dur="1" fill="hold">
                                          <p:stCondLst>
                                            <p:cond delay="0"/>
                                          </p:stCondLst>
                                        </p:cTn>
                                        <p:tgtEl>
                                          <p:spTgt spid="51212"/>
                                        </p:tgtEl>
                                        <p:attrNameLst>
                                          <p:attrName>style.visibility</p:attrName>
                                        </p:attrNameLst>
                                      </p:cBhvr>
                                      <p:to>
                                        <p:strVal val="visible"/>
                                      </p:to>
                                    </p:set>
                                    <p:anim calcmode="lin" valueType="num">
                                      <p:cBhvr>
                                        <p:cTn id="41" dur="500" fill="hold"/>
                                        <p:tgtEl>
                                          <p:spTgt spid="51212"/>
                                        </p:tgtEl>
                                        <p:attrNameLst>
                                          <p:attrName>ppt_x</p:attrName>
                                        </p:attrNameLst>
                                      </p:cBhvr>
                                      <p:tavLst>
                                        <p:tav tm="100000">
                                          <p:val>
                                            <p:strVal val="#ppt_x"/>
                                          </p:val>
                                        </p:tav>
                                        <p:tav>
                                          <p:val>
                                            <p:strVal val="#ppt_x"/>
                                          </p:val>
                                        </p:tav>
                                      </p:tavLst>
                                    </p:anim>
                                    <p:anim calcmode="lin" valueType="num">
                                      <p:cBhvr>
                                        <p:cTn id="42" dur="500" fill="hold"/>
                                        <p:tgtEl>
                                          <p:spTgt spid="51212"/>
                                        </p:tgtEl>
                                        <p:attrNameLst>
                                          <p:attrName>ppt_y</p:attrName>
                                        </p:attrNameLst>
                                      </p:cBhvr>
                                      <p:tavLst>
                                        <p:tav tm="100000">
                                          <p:val>
                                            <p:strVal val="1+#ppt_h/2"/>
                                          </p:val>
                                        </p:tav>
                                        <p:tav>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additive="repl">
                                        <p:cTn id="46" dur="1" fill="hold">
                                          <p:stCondLst>
                                            <p:cond delay="0"/>
                                          </p:stCondLst>
                                        </p:cTn>
                                        <p:tgtEl>
                                          <p:spTgt spid="51213"/>
                                        </p:tgtEl>
                                        <p:attrNameLst>
                                          <p:attrName>style.visibility</p:attrName>
                                        </p:attrNameLst>
                                      </p:cBhvr>
                                      <p:to>
                                        <p:strVal val="visible"/>
                                      </p:to>
                                    </p:set>
                                    <p:anim calcmode="lin" valueType="num">
                                      <p:cBhvr>
                                        <p:cTn id="47" dur="500" fill="hold"/>
                                        <p:tgtEl>
                                          <p:spTgt spid="51213"/>
                                        </p:tgtEl>
                                        <p:attrNameLst>
                                          <p:attrName>ppt_x</p:attrName>
                                        </p:attrNameLst>
                                      </p:cBhvr>
                                      <p:tavLst>
                                        <p:tav tm="100000">
                                          <p:val>
                                            <p:strVal val="#ppt_x"/>
                                          </p:val>
                                        </p:tav>
                                        <p:tav>
                                          <p:val>
                                            <p:strVal val="#ppt_x"/>
                                          </p:val>
                                        </p:tav>
                                      </p:tavLst>
                                    </p:anim>
                                    <p:anim calcmode="lin" valueType="num">
                                      <p:cBhvr>
                                        <p:cTn id="48" dur="500" fill="hold"/>
                                        <p:tgtEl>
                                          <p:spTgt spid="51213"/>
                                        </p:tgtEl>
                                        <p:attrNameLst>
                                          <p:attrName>ppt_y</p:attrName>
                                        </p:attrNameLst>
                                      </p:cBhvr>
                                      <p:tavLst>
                                        <p:tav tm="100000">
                                          <p:val>
                                            <p:strVal val="1+#ppt_h/2"/>
                                          </p:val>
                                        </p:tav>
                                        <p:tav>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additive="repl">
                                        <p:cTn id="52" dur="1" fill="hold">
                                          <p:stCondLst>
                                            <p:cond delay="0"/>
                                          </p:stCondLst>
                                        </p:cTn>
                                        <p:tgtEl>
                                          <p:spTgt spid="51205"/>
                                        </p:tgtEl>
                                        <p:attrNameLst>
                                          <p:attrName>style.visibility</p:attrName>
                                        </p:attrNameLst>
                                      </p:cBhvr>
                                      <p:to>
                                        <p:strVal val="visible"/>
                                      </p:to>
                                    </p:set>
                                    <p:anim calcmode="lin" valueType="num">
                                      <p:cBhvr>
                                        <p:cTn id="53" dur="500" fill="hold"/>
                                        <p:tgtEl>
                                          <p:spTgt spid="51205"/>
                                        </p:tgtEl>
                                        <p:attrNameLst>
                                          <p:attrName>ppt_x</p:attrName>
                                        </p:attrNameLst>
                                      </p:cBhvr>
                                      <p:tavLst>
                                        <p:tav tm="100000">
                                          <p:val>
                                            <p:strVal val="0-#ppt_w/2"/>
                                          </p:val>
                                        </p:tav>
                                        <p:tav>
                                          <p:val>
                                            <p:strVal val="#ppt_x"/>
                                          </p:val>
                                        </p:tav>
                                      </p:tavLst>
                                    </p:anim>
                                    <p:anim calcmode="lin" valueType="num">
                                      <p:cBhvr>
                                        <p:cTn id="54" dur="500" fill="hold"/>
                                        <p:tgtEl>
                                          <p:spTgt spid="51205"/>
                                        </p:tgtEl>
                                        <p:attrNameLst>
                                          <p:attrName>ppt_y</p:attrName>
                                        </p:attrNameLst>
                                      </p:cBhvr>
                                      <p:tavLst>
                                        <p:tav tm="100000">
                                          <p:val>
                                            <p:strVal val="#ppt_y"/>
                                          </p:val>
                                        </p:tav>
                                        <p:tav>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additive="repl">
                                        <p:cTn id="58" dur="1" fill="hold">
                                          <p:stCondLst>
                                            <p:cond delay="0"/>
                                          </p:stCondLst>
                                        </p:cTn>
                                        <p:tgtEl>
                                          <p:spTgt spid="51206"/>
                                        </p:tgtEl>
                                        <p:attrNameLst>
                                          <p:attrName>style.visibility</p:attrName>
                                        </p:attrNameLst>
                                      </p:cBhvr>
                                      <p:to>
                                        <p:strVal val="visible"/>
                                      </p:to>
                                    </p:set>
                                    <p:animEffect transition="in" filter="checkerboard(across)">
                                      <p:cBhvr additive="repl">
                                        <p:cTn id="59" dur="500"/>
                                        <p:tgtEl>
                                          <p:spTgt spid="51206"/>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additive="repl">
                                        <p:cTn id="63" dur="1" fill="hold">
                                          <p:stCondLst>
                                            <p:cond delay="0"/>
                                          </p:stCondLst>
                                        </p:cTn>
                                        <p:tgtEl>
                                          <p:spTgt spid="51208"/>
                                        </p:tgtEl>
                                        <p:attrNameLst>
                                          <p:attrName>style.visibility</p:attrName>
                                        </p:attrNameLst>
                                      </p:cBhvr>
                                      <p:to>
                                        <p:strVal val="visible"/>
                                      </p:to>
                                    </p:set>
                                    <p:anim calcmode="lin" valueType="num">
                                      <p:cBhvr>
                                        <p:cTn id="64" dur="500" fill="hold"/>
                                        <p:tgtEl>
                                          <p:spTgt spid="51208"/>
                                        </p:tgtEl>
                                        <p:attrNameLst>
                                          <p:attrName>ppt_x</p:attrName>
                                        </p:attrNameLst>
                                      </p:cBhvr>
                                      <p:tavLst>
                                        <p:tav tm="100000">
                                          <p:val>
                                            <p:strVal val="#ppt_x"/>
                                          </p:val>
                                        </p:tav>
                                        <p:tav>
                                          <p:val>
                                            <p:strVal val="#ppt_x"/>
                                          </p:val>
                                        </p:tav>
                                      </p:tavLst>
                                    </p:anim>
                                    <p:anim calcmode="lin" valueType="num">
                                      <p:cBhvr>
                                        <p:cTn id="65" dur="500" fill="hold"/>
                                        <p:tgtEl>
                                          <p:spTgt spid="51208"/>
                                        </p:tgtEl>
                                        <p:attrNameLst>
                                          <p:attrName>ppt_y</p:attrName>
                                        </p:attrNameLst>
                                      </p:cBhvr>
                                      <p:tavLst>
                                        <p:tav tm="100000">
                                          <p:val>
                                            <p:strVal val="1+#ppt_h/2"/>
                                          </p:val>
                                        </p:tav>
                                        <p:tav>
                                          <p:val>
                                            <p:strVal val="#ppt_y"/>
                                          </p:val>
                                        </p:tav>
                                      </p:tavLst>
                                    </p:anim>
                                  </p:childTnLst>
                                </p:cTn>
                              </p:par>
                            </p:childTnLst>
                          </p:cTn>
                        </p:par>
                        <p:par>
                          <p:cTn id="66" fill="hold">
                            <p:stCondLst>
                              <p:cond delay="500"/>
                            </p:stCondLst>
                            <p:childTnLst>
                              <p:par>
                                <p:cTn id="67" presetID="2" presetClass="entr" presetSubtype="4" fill="hold" nodeType="afterEffect">
                                  <p:stCondLst>
                                    <p:cond delay="0"/>
                                  </p:stCondLst>
                                  <p:childTnLst>
                                    <p:set>
                                      <p:cBhvr additive="repl">
                                        <p:cTn id="68" dur="1" fill="hold">
                                          <p:stCondLst>
                                            <p:cond delay="0"/>
                                          </p:stCondLst>
                                        </p:cTn>
                                        <p:tgtEl>
                                          <p:spTgt spid="51210"/>
                                        </p:tgtEl>
                                        <p:attrNameLst>
                                          <p:attrName>style.visibility</p:attrName>
                                        </p:attrNameLst>
                                      </p:cBhvr>
                                      <p:to>
                                        <p:strVal val="visible"/>
                                      </p:to>
                                    </p:set>
                                    <p:anim calcmode="lin" valueType="num">
                                      <p:cBhvr>
                                        <p:cTn id="69" dur="500" fill="hold"/>
                                        <p:tgtEl>
                                          <p:spTgt spid="51210"/>
                                        </p:tgtEl>
                                        <p:attrNameLst>
                                          <p:attrName>ppt_x</p:attrName>
                                        </p:attrNameLst>
                                      </p:cBhvr>
                                      <p:tavLst>
                                        <p:tav tm="100000">
                                          <p:val>
                                            <p:strVal val="#ppt_x"/>
                                          </p:val>
                                        </p:tav>
                                        <p:tav>
                                          <p:val>
                                            <p:strVal val="#ppt_x"/>
                                          </p:val>
                                        </p:tav>
                                      </p:tavLst>
                                    </p:anim>
                                    <p:anim calcmode="lin" valueType="num">
                                      <p:cBhvr>
                                        <p:cTn id="70" dur="500" fill="hold"/>
                                        <p:tgtEl>
                                          <p:spTgt spid="51210"/>
                                        </p:tgtEl>
                                        <p:attrNameLst>
                                          <p:attrName>ppt_y</p:attrName>
                                        </p:attrNameLst>
                                      </p:cBhvr>
                                      <p:tavLst>
                                        <p:tav tm="100000">
                                          <p:val>
                                            <p:strVal val="1+#ppt_h/2"/>
                                          </p:val>
                                        </p:tav>
                                        <p:tav>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additive="repl">
                                        <p:cTn id="74" dur="1" fill="hold">
                                          <p:stCondLst>
                                            <p:cond delay="0"/>
                                          </p:stCondLst>
                                        </p:cTn>
                                        <p:tgtEl>
                                          <p:spTgt spid="51209"/>
                                        </p:tgtEl>
                                        <p:attrNameLst>
                                          <p:attrName>style.visibility</p:attrName>
                                        </p:attrNameLst>
                                      </p:cBhvr>
                                      <p:to>
                                        <p:strVal val="visible"/>
                                      </p:to>
                                    </p:set>
                                    <p:animEffect transition="in" filter="blinds(horizontal)">
                                      <p:cBhvr additive="repl">
                                        <p:cTn id="75" dur="500"/>
                                        <p:tgtEl>
                                          <p:spTgt spid="51209"/>
                                        </p:tgtEl>
                                      </p:cBhvr>
                                    </p:animEffect>
                                  </p:childTnLst>
                                </p:cTn>
                              </p:par>
                            </p:childTnLst>
                          </p:cTn>
                        </p:par>
                        <p:par>
                          <p:cTn id="76" fill="hold">
                            <p:stCondLst>
                              <p:cond delay="500"/>
                            </p:stCondLst>
                            <p:childTnLst>
                              <p:par>
                                <p:cTn id="77" presetID="3" presetClass="entr" presetSubtype="10" fill="hold" nodeType="afterEffect">
                                  <p:stCondLst>
                                    <p:cond delay="0"/>
                                  </p:stCondLst>
                                  <p:childTnLst>
                                    <p:set>
                                      <p:cBhvr additive="repl">
                                        <p:cTn id="78" dur="1" fill="hold">
                                          <p:stCondLst>
                                            <p:cond delay="0"/>
                                          </p:stCondLst>
                                        </p:cTn>
                                        <p:tgtEl>
                                          <p:spTgt spid="51211"/>
                                        </p:tgtEl>
                                        <p:attrNameLst>
                                          <p:attrName>style.visibility</p:attrName>
                                        </p:attrNameLst>
                                      </p:cBhvr>
                                      <p:to>
                                        <p:strVal val="visible"/>
                                      </p:to>
                                    </p:set>
                                    <p:animEffect transition="in" filter="blinds(horizontal)">
                                      <p:cBhvr additive="repl">
                                        <p:cTn id="79" dur="500"/>
                                        <p:tgtEl>
                                          <p:spTgt spid="51211"/>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nodeType="clickEffect">
                                  <p:stCondLst>
                                    <p:cond delay="0"/>
                                  </p:stCondLst>
                                  <p:childTnLst>
                                    <p:set>
                                      <p:cBhvr additive="repl">
                                        <p:cTn id="83" dur="1" fill="hold">
                                          <p:stCondLst>
                                            <p:cond delay="0"/>
                                          </p:stCondLst>
                                        </p:cTn>
                                        <p:tgtEl>
                                          <p:spTgt spid="51217"/>
                                        </p:tgtEl>
                                        <p:attrNameLst>
                                          <p:attrName>style.visibility</p:attrName>
                                        </p:attrNameLst>
                                      </p:cBhvr>
                                      <p:to>
                                        <p:strVal val="visible"/>
                                      </p:to>
                                    </p:set>
                                    <p:animEffect transition="in" filter="checkerboard(across)">
                                      <p:cBhvr additive="repl">
                                        <p:cTn id="84" dur="500"/>
                                        <p:tgtEl>
                                          <p:spTgt spid="51217"/>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fill="hold" nodeType="clickEffect">
                                  <p:stCondLst>
                                    <p:cond delay="0"/>
                                  </p:stCondLst>
                                  <p:childTnLst>
                                    <p:set>
                                      <p:cBhvr additive="repl">
                                        <p:cTn id="88" dur="1" fill="hold">
                                          <p:stCondLst>
                                            <p:cond delay="0"/>
                                          </p:stCondLst>
                                        </p:cTn>
                                        <p:tgtEl>
                                          <p:spTgt spid="51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animBg="1"/>
      <p:bldP spid="5120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287280" y="765175"/>
            <a:ext cx="6298584" cy="768350"/>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defTabSz="449263" eaLnBrk="0" fontAlgn="base" hangingPunct="0">
              <a:spcBef>
                <a:spcPct val="0"/>
              </a:spcBef>
              <a:spcAft>
                <a:spcPct val="0"/>
              </a:spcAft>
              <a:buClr>
                <a:srgbClr val="000000"/>
              </a:buClr>
              <a:buSzPct val="100000"/>
              <a:defRPr/>
            </a:pPr>
            <a:r>
              <a:rPr lang="pt-BR" sz="4400" b="1" dirty="0">
                <a:ln w="50800"/>
                <a:solidFill>
                  <a:srgbClr val="FFFFFF">
                    <a:shade val="50000"/>
                  </a:srgbClr>
                </a:solidFill>
                <a:latin typeface="Broadway" pitchFamily="82" charset="0"/>
              </a:rPr>
              <a:t>O Relatório </a:t>
            </a:r>
            <a:r>
              <a:rPr lang="pt-BR" sz="4400" b="1" dirty="0" err="1">
                <a:ln w="50800"/>
                <a:solidFill>
                  <a:srgbClr val="FFFFFF">
                    <a:shade val="50000"/>
                  </a:srgbClr>
                </a:solidFill>
                <a:latin typeface="Broadway" pitchFamily="82" charset="0"/>
              </a:rPr>
              <a:t>Belmont</a:t>
            </a:r>
            <a:endParaRPr lang="pt-BR" sz="4400" b="1" dirty="0">
              <a:ln w="50800"/>
              <a:solidFill>
                <a:srgbClr val="FFFFFF">
                  <a:shade val="50000"/>
                </a:srgbClr>
              </a:solidFill>
              <a:latin typeface="Broadway" pitchFamily="82" charset="0"/>
            </a:endParaRPr>
          </a:p>
        </p:txBody>
      </p:sp>
      <p:sp>
        <p:nvSpPr>
          <p:cNvPr id="4" name="CaixaDeTexto 3"/>
          <p:cNvSpPr txBox="1"/>
          <p:nvPr/>
        </p:nvSpPr>
        <p:spPr>
          <a:xfrm>
            <a:off x="2019869" y="1557338"/>
            <a:ext cx="9362363" cy="830262"/>
          </a:xfrm>
          <a:prstGeom prst="rect">
            <a:avLst/>
          </a:prstGeom>
          <a:noFill/>
        </p:spPr>
        <p:txBody>
          <a:bodyPr wrap="square">
            <a:spAutoFit/>
          </a:bodyPr>
          <a:lstStyle/>
          <a:p>
            <a:pPr algn="just" defTabSz="449263" eaLnBrk="0" fontAlgn="base" hangingPunct="0">
              <a:spcBef>
                <a:spcPct val="0"/>
              </a:spcBef>
              <a:spcAft>
                <a:spcPct val="0"/>
              </a:spcAft>
              <a:buClr>
                <a:srgbClr val="000000"/>
              </a:buClr>
              <a:buSzPct val="100000"/>
              <a:defRPr/>
            </a:pPr>
            <a:r>
              <a:rPr lang="en-US" sz="1600" i="1" dirty="0">
                <a:solidFill>
                  <a:srgbClr val="92D050"/>
                </a:solidFill>
                <a:latin typeface="Galliard BT" charset="0"/>
              </a:rPr>
              <a:t>Belmont Report: Ethical Principles and Guidelines for the Protection of Human Subjects of Research, Report of the National Commission for the Protection of Human Subjects of Biomedical and Behavioral Research</a:t>
            </a:r>
            <a:r>
              <a:rPr lang="en-US" sz="1600" dirty="0">
                <a:solidFill>
                  <a:srgbClr val="92D050"/>
                </a:solidFill>
                <a:latin typeface="Galliard BT" charset="0"/>
              </a:rPr>
              <a:t>. 30 de </a:t>
            </a:r>
            <a:r>
              <a:rPr lang="en-US" sz="1600" dirty="0" err="1">
                <a:solidFill>
                  <a:srgbClr val="92D050"/>
                </a:solidFill>
                <a:latin typeface="Galliard BT" charset="0"/>
              </a:rPr>
              <a:t>setembro</a:t>
            </a:r>
            <a:r>
              <a:rPr lang="en-US" sz="1600" dirty="0">
                <a:solidFill>
                  <a:srgbClr val="92D050"/>
                </a:solidFill>
                <a:latin typeface="Galliard BT" charset="0"/>
              </a:rPr>
              <a:t> de 1978.</a:t>
            </a:r>
            <a:endParaRPr lang="pt-BR" sz="1600" dirty="0">
              <a:solidFill>
                <a:srgbClr val="92D050"/>
              </a:solidFill>
              <a:latin typeface="Galliard BT" charset="0"/>
            </a:endParaRPr>
          </a:p>
        </p:txBody>
      </p:sp>
      <p:sp>
        <p:nvSpPr>
          <p:cNvPr id="5" name="CaixaDeTexto 4"/>
          <p:cNvSpPr txBox="1"/>
          <p:nvPr/>
        </p:nvSpPr>
        <p:spPr>
          <a:xfrm>
            <a:off x="6816774" y="6308727"/>
            <a:ext cx="4175770" cy="523875"/>
          </a:xfrm>
          <a:prstGeom prst="rect">
            <a:avLst/>
          </a:prstGeom>
          <a:noFill/>
        </p:spPr>
        <p:txBody>
          <a:bodyPr>
            <a:spAutoFit/>
          </a:bodyPr>
          <a:lstStyle/>
          <a:p>
            <a:pPr defTabSz="449263" eaLnBrk="0" fontAlgn="base" hangingPunct="0">
              <a:spcBef>
                <a:spcPct val="0"/>
              </a:spcBef>
              <a:spcAft>
                <a:spcPct val="0"/>
              </a:spcAft>
              <a:buClr>
                <a:srgbClr val="000000"/>
              </a:buClr>
              <a:buSzPct val="100000"/>
              <a:defRPr/>
            </a:pPr>
            <a:r>
              <a:rPr lang="pt-BR" sz="1400" dirty="0">
                <a:solidFill>
                  <a:srgbClr val="AFFFAF"/>
                </a:solidFill>
                <a:effectLst>
                  <a:outerShdw blurRad="38100" dist="38100" dir="2700000" algn="tl">
                    <a:srgbClr val="000000">
                      <a:alpha val="43137"/>
                    </a:srgbClr>
                  </a:outerShdw>
                </a:effectLst>
                <a:latin typeface="Arial" pitchFamily="34" charset="0"/>
                <a:cs typeface="Arial" pitchFamily="34" charset="0"/>
              </a:rPr>
              <a:t>Esboçado no Centro de Conferência </a:t>
            </a:r>
            <a:r>
              <a:rPr lang="pt-BR" sz="1400" dirty="0" err="1">
                <a:solidFill>
                  <a:srgbClr val="AFFFAF"/>
                </a:solidFill>
                <a:effectLst>
                  <a:outerShdw blurRad="38100" dist="38100" dir="2700000" algn="tl">
                    <a:srgbClr val="000000">
                      <a:alpha val="43137"/>
                    </a:srgbClr>
                  </a:outerShdw>
                </a:effectLst>
                <a:latin typeface="Arial" pitchFamily="34" charset="0"/>
                <a:cs typeface="Arial" pitchFamily="34" charset="0"/>
              </a:rPr>
              <a:t>Belmont</a:t>
            </a:r>
            <a:r>
              <a:rPr lang="pt-BR" sz="1400" dirty="0">
                <a:solidFill>
                  <a:srgbClr val="AFFFAF"/>
                </a:solidFill>
                <a:effectLst>
                  <a:outerShdw blurRad="38100" dist="38100" dir="2700000" algn="tl">
                    <a:srgbClr val="000000">
                      <a:alpha val="43137"/>
                    </a:srgbClr>
                  </a:outerShdw>
                </a:effectLst>
                <a:latin typeface="Arial" pitchFamily="34" charset="0"/>
                <a:cs typeface="Arial" pitchFamily="34" charset="0"/>
              </a:rPr>
              <a:t>, em </a:t>
            </a:r>
            <a:r>
              <a:rPr lang="pt-BR" sz="1400" dirty="0" err="1">
                <a:solidFill>
                  <a:srgbClr val="AFFFAF"/>
                </a:solidFill>
                <a:effectLst>
                  <a:outerShdw blurRad="38100" dist="38100" dir="2700000" algn="tl">
                    <a:srgbClr val="000000">
                      <a:alpha val="43137"/>
                    </a:srgbClr>
                  </a:outerShdw>
                </a:effectLst>
                <a:latin typeface="Arial" pitchFamily="34" charset="0"/>
                <a:cs typeface="Arial" pitchFamily="34" charset="0"/>
              </a:rPr>
              <a:t>Elkridge</a:t>
            </a:r>
            <a:r>
              <a:rPr lang="pt-BR" sz="1400" dirty="0">
                <a:solidFill>
                  <a:srgbClr val="AFFFAF"/>
                </a:solidFill>
                <a:effectLst>
                  <a:outerShdw blurRad="38100" dist="38100" dir="2700000" algn="tl">
                    <a:srgbClr val="000000">
                      <a:alpha val="43137"/>
                    </a:srgbClr>
                  </a:outerShdw>
                </a:effectLst>
                <a:latin typeface="Arial" pitchFamily="34" charset="0"/>
                <a:cs typeface="Arial" pitchFamily="34" charset="0"/>
              </a:rPr>
              <a:t>, Condado de Howard, Maryland, USA.</a:t>
            </a:r>
          </a:p>
        </p:txBody>
      </p:sp>
      <p:sp>
        <p:nvSpPr>
          <p:cNvPr id="6" name="CaixaDeTexto 5"/>
          <p:cNvSpPr txBox="1"/>
          <p:nvPr/>
        </p:nvSpPr>
        <p:spPr>
          <a:xfrm>
            <a:off x="4151014" y="2276475"/>
            <a:ext cx="6069949" cy="4032250"/>
          </a:xfrm>
          <a:prstGeom prst="rect">
            <a:avLst/>
          </a:prstGeom>
          <a:noFill/>
        </p:spPr>
        <p:txBody>
          <a:bodyPr>
            <a:spAutoFit/>
          </a:bodyPr>
          <a:lstStyle/>
          <a:p>
            <a:pPr defTabSz="449263" eaLnBrk="0" fontAlgn="base" hangingPunct="0">
              <a:spcBef>
                <a:spcPct val="0"/>
              </a:spcBef>
              <a:spcAft>
                <a:spcPct val="0"/>
              </a:spcAft>
              <a:buClr>
                <a:srgbClr val="000000"/>
              </a:buClr>
              <a:buSzPct val="100000"/>
              <a:defRPr/>
            </a:pPr>
            <a:r>
              <a:rPr lang="pt-BR" sz="3200" dirty="0">
                <a:solidFill>
                  <a:srgbClr val="00CCFF"/>
                </a:solidFill>
                <a:effectLst>
                  <a:outerShdw blurRad="38100" dist="38100" dir="2700000" algn="tl">
                    <a:srgbClr val="000000">
                      <a:alpha val="43137"/>
                    </a:srgbClr>
                  </a:outerShdw>
                </a:effectLst>
                <a:latin typeface="Galliard BT" charset="0"/>
              </a:rPr>
              <a:t>São seus 3 princípios fundamentais:</a:t>
            </a:r>
          </a:p>
          <a:p>
            <a:pPr defTabSz="449263" eaLnBrk="0" fontAlgn="base" hangingPunct="0">
              <a:spcBef>
                <a:spcPct val="0"/>
              </a:spcBef>
              <a:spcAft>
                <a:spcPct val="0"/>
              </a:spcAft>
              <a:buClr>
                <a:srgbClr val="000000"/>
              </a:buClr>
              <a:buSzPct val="100000"/>
              <a:defRPr/>
            </a:pPr>
            <a:endParaRPr lang="pt-BR" sz="3200" dirty="0">
              <a:solidFill>
                <a:srgbClr val="00CCFF"/>
              </a:solidFill>
              <a:effectLst>
                <a:outerShdw blurRad="38100" dist="38100" dir="2700000" algn="tl">
                  <a:srgbClr val="000000">
                    <a:alpha val="43137"/>
                  </a:srgbClr>
                </a:outerShdw>
              </a:effectLst>
              <a:latin typeface="Galliard BT" charset="0"/>
            </a:endParaRPr>
          </a:p>
          <a:p>
            <a:pPr marL="457200" indent="-457200" defTabSz="449263" eaLnBrk="0" fontAlgn="base" hangingPunct="0">
              <a:spcBef>
                <a:spcPct val="0"/>
              </a:spcBef>
              <a:spcAft>
                <a:spcPct val="0"/>
              </a:spcAft>
              <a:buClr>
                <a:srgbClr val="F80897"/>
              </a:buClr>
              <a:buSzPct val="100000"/>
              <a:buFont typeface="Wingdings" pitchFamily="2" charset="2"/>
              <a:buChar char="v"/>
              <a:defRPr/>
            </a:pPr>
            <a:r>
              <a:rPr lang="pt-BR" sz="3200" dirty="0">
                <a:solidFill>
                  <a:srgbClr val="DCDC00"/>
                </a:solidFill>
                <a:effectLst>
                  <a:outerShdw blurRad="38100" dist="38100" dir="2700000" algn="tl">
                    <a:srgbClr val="000000">
                      <a:alpha val="43137"/>
                    </a:srgbClr>
                  </a:outerShdw>
                </a:effectLst>
                <a:latin typeface="Bernard MT Condensed" pitchFamily="18" charset="0"/>
              </a:rPr>
              <a:t>Respeito pelas pessoas</a:t>
            </a:r>
          </a:p>
          <a:p>
            <a:pPr defTabSz="449263" eaLnBrk="0" fontAlgn="base" hangingPunct="0">
              <a:spcBef>
                <a:spcPct val="0"/>
              </a:spcBef>
              <a:spcAft>
                <a:spcPct val="0"/>
              </a:spcAft>
              <a:buClr>
                <a:srgbClr val="000000"/>
              </a:buClr>
              <a:buSzPct val="100000"/>
              <a:defRPr/>
            </a:pPr>
            <a:endParaRPr lang="pt-BR" sz="3200" dirty="0">
              <a:solidFill>
                <a:srgbClr val="DCDC00"/>
              </a:solidFill>
              <a:effectLst>
                <a:outerShdw blurRad="38100" dist="38100" dir="2700000" algn="tl">
                  <a:srgbClr val="000000">
                    <a:alpha val="43137"/>
                  </a:srgbClr>
                </a:outerShdw>
              </a:effectLst>
              <a:latin typeface="Bernard MT Condensed" pitchFamily="18" charset="0"/>
            </a:endParaRPr>
          </a:p>
          <a:p>
            <a:pPr marL="457200" indent="-457200" defTabSz="449263" eaLnBrk="0" fontAlgn="base" hangingPunct="0">
              <a:spcBef>
                <a:spcPct val="0"/>
              </a:spcBef>
              <a:spcAft>
                <a:spcPct val="0"/>
              </a:spcAft>
              <a:buClr>
                <a:srgbClr val="F80897"/>
              </a:buClr>
              <a:buSzPct val="100000"/>
              <a:buFont typeface="Wingdings" pitchFamily="2" charset="2"/>
              <a:buChar char="v"/>
              <a:defRPr/>
            </a:pPr>
            <a:r>
              <a:rPr lang="pt-BR" sz="3200" dirty="0">
                <a:solidFill>
                  <a:srgbClr val="DCDC00"/>
                </a:solidFill>
                <a:effectLst>
                  <a:outerShdw blurRad="38100" dist="38100" dir="2700000" algn="tl">
                    <a:srgbClr val="000000">
                      <a:alpha val="43137"/>
                    </a:srgbClr>
                  </a:outerShdw>
                </a:effectLst>
                <a:latin typeface="Bernard MT Condensed" pitchFamily="18" charset="0"/>
              </a:rPr>
              <a:t>Beneficência</a:t>
            </a:r>
          </a:p>
          <a:p>
            <a:pPr defTabSz="449263" eaLnBrk="0" fontAlgn="base" hangingPunct="0">
              <a:spcBef>
                <a:spcPct val="0"/>
              </a:spcBef>
              <a:spcAft>
                <a:spcPct val="0"/>
              </a:spcAft>
              <a:buClr>
                <a:srgbClr val="000000"/>
              </a:buClr>
              <a:buSzPct val="100000"/>
              <a:defRPr/>
            </a:pPr>
            <a:endParaRPr lang="pt-BR" sz="3200" dirty="0">
              <a:solidFill>
                <a:srgbClr val="DCDC00"/>
              </a:solidFill>
              <a:effectLst>
                <a:outerShdw blurRad="38100" dist="38100" dir="2700000" algn="tl">
                  <a:srgbClr val="000000">
                    <a:alpha val="43137"/>
                  </a:srgbClr>
                </a:outerShdw>
              </a:effectLst>
              <a:latin typeface="Bernard MT Condensed" pitchFamily="18" charset="0"/>
            </a:endParaRPr>
          </a:p>
          <a:p>
            <a:pPr marL="457200" indent="-457200" defTabSz="449263" eaLnBrk="0" fontAlgn="base" hangingPunct="0">
              <a:spcBef>
                <a:spcPct val="0"/>
              </a:spcBef>
              <a:spcAft>
                <a:spcPct val="0"/>
              </a:spcAft>
              <a:buClr>
                <a:srgbClr val="F80897"/>
              </a:buClr>
              <a:buSzPct val="100000"/>
              <a:buFont typeface="Wingdings" pitchFamily="2" charset="2"/>
              <a:buChar char="v"/>
              <a:defRPr/>
            </a:pPr>
            <a:r>
              <a:rPr lang="pt-BR" sz="3200" dirty="0">
                <a:solidFill>
                  <a:srgbClr val="DCDC00"/>
                </a:solidFill>
                <a:effectLst>
                  <a:outerShdw blurRad="38100" dist="38100" dir="2700000" algn="tl">
                    <a:srgbClr val="000000">
                      <a:alpha val="43137"/>
                    </a:srgbClr>
                  </a:outerShdw>
                </a:effectLst>
                <a:latin typeface="Bernard MT Condensed" pitchFamily="18" charset="0"/>
              </a:rPr>
              <a:t>Justiça</a:t>
            </a:r>
          </a:p>
        </p:txBody>
      </p:sp>
      <p:pic>
        <p:nvPicPr>
          <p:cNvPr id="12295" name="Picture 4" descr="Belmont_conference_center_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4851" y="4277605"/>
            <a:ext cx="4155685" cy="2031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descr="http://healingsciencetoday.files.wordpress.com/2011/10/respectposters.jpg?w=300&amp;h=22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14284" t="18086" r="17458" b="11702"/>
          <a:stretch>
            <a:fillRect/>
          </a:stretch>
        </p:blipFill>
        <p:spPr bwMode="auto">
          <a:xfrm>
            <a:off x="2710928" y="3573465"/>
            <a:ext cx="1368636"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descr="http://www.bsu.edu/up/media/general/benny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2042" y="4487863"/>
            <a:ext cx="134640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http://www.focandoanoticia.com.br/wp-content/uploads/2012/01/justiça1-300x198.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22044" y="5497513"/>
            <a:ext cx="1374987"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8215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2710656" y="2674938"/>
            <a:ext cx="8108950" cy="30583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ts val="33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600" b="1" dirty="0">
                <a:solidFill>
                  <a:srgbClr val="FC0128"/>
                </a:solidFill>
                <a:effectLst>
                  <a:outerShdw blurRad="38100" dist="38100" dir="2700000" algn="tl">
                    <a:srgbClr val="000000"/>
                  </a:outerShdw>
                </a:effectLst>
                <a:latin typeface="Arial Narrow" pitchFamily="34" charset="0"/>
              </a:rPr>
              <a:t>		NÃO MALEFICÊNCIA  </a:t>
            </a:r>
            <a:r>
              <a:rPr lang="pt-BR" sz="3600" b="1" dirty="0">
                <a:solidFill>
                  <a:srgbClr val="FAFD00"/>
                </a:solidFill>
                <a:effectLst>
                  <a:outerShdw blurRad="38100" dist="38100" dir="2700000" algn="tl">
                    <a:srgbClr val="000000"/>
                  </a:outerShdw>
                </a:effectLst>
                <a:latin typeface="Arial Narrow" pitchFamily="34" charset="0"/>
              </a:rPr>
              <a:t>é  a crença,   segundo  a qual,  independentemente   da    escolha   e   decisão   das  pessoas, deve-se sempre  agir  de acordo com o  que </a:t>
            </a:r>
            <a:r>
              <a:rPr lang="pt-BR" sz="3600" b="1" dirty="0">
                <a:solidFill>
                  <a:srgbClr val="FFFFFF"/>
                </a:solidFill>
                <a:effectLst>
                  <a:outerShdw blurRad="38100" dist="38100" dir="2700000" algn="tl">
                    <a:srgbClr val="000000"/>
                  </a:outerShdw>
                </a:effectLst>
                <a:latin typeface="Arial Narrow" pitchFamily="34" charset="0"/>
              </a:rPr>
              <a:t>nós </a:t>
            </a:r>
            <a:r>
              <a:rPr lang="pt-BR" sz="3600" b="1" dirty="0">
                <a:solidFill>
                  <a:srgbClr val="FAFD00"/>
                </a:solidFill>
                <a:effectLst>
                  <a:outerShdw blurRad="38100" dist="38100" dir="2700000" algn="tl">
                    <a:srgbClr val="000000"/>
                  </a:outerShdw>
                </a:effectLst>
                <a:latin typeface="Arial Narrow" pitchFamily="34" charset="0"/>
              </a:rPr>
              <a:t>julgamos correto e melhor para elas; isto é, nunca causar-lhes o </a:t>
            </a:r>
            <a:r>
              <a:rPr lang="pt-BR" sz="3600" b="1" dirty="0">
                <a:solidFill>
                  <a:srgbClr val="FFFFFF"/>
                </a:solidFill>
                <a:effectLst>
                  <a:outerShdw blurRad="38100" dist="38100" dir="2700000" algn="tl">
                    <a:srgbClr val="000000"/>
                  </a:outerShdw>
                </a:effectLst>
                <a:latin typeface="Arial Narrow" pitchFamily="34" charset="0"/>
              </a:rPr>
              <a:t>mal</a:t>
            </a:r>
            <a:r>
              <a:rPr lang="pt-BR" sz="3600" b="1" dirty="0">
                <a:solidFill>
                  <a:srgbClr val="FAFD00"/>
                </a:solidFill>
                <a:effectLst>
                  <a:outerShdw blurRad="38100" dist="38100" dir="2700000" algn="tl">
                    <a:srgbClr val="000000"/>
                  </a:outerShdw>
                </a:effectLst>
                <a:latin typeface="Arial Narrow" pitchFamily="34" charset="0"/>
              </a:rPr>
              <a:t>. É o  princípio  hipocrático  do  </a:t>
            </a:r>
            <a:r>
              <a:rPr lang="pt-BR" sz="3600" b="1" i="1" dirty="0">
                <a:solidFill>
                  <a:srgbClr val="B760F9"/>
                </a:solidFill>
                <a:effectLst>
                  <a:outerShdw blurRad="38100" dist="38100" dir="2700000" algn="tl">
                    <a:srgbClr val="000000"/>
                  </a:outerShdw>
                </a:effectLst>
                <a:latin typeface="Arial Narrow" pitchFamily="34" charset="0"/>
              </a:rPr>
              <a:t>“primum non nocere</a:t>
            </a:r>
            <a:r>
              <a:rPr lang="pt-BR" sz="3200" b="1" i="1" dirty="0">
                <a:solidFill>
                  <a:srgbClr val="B760F9"/>
                </a:solidFill>
                <a:effectLst>
                  <a:outerShdw blurRad="38100" dist="38100" dir="2700000" algn="tl">
                    <a:srgbClr val="000000"/>
                  </a:outerShdw>
                </a:effectLst>
                <a:latin typeface="Arial Narrow" pitchFamily="34" charset="0"/>
              </a:rPr>
              <a:t>”</a:t>
            </a:r>
            <a:r>
              <a:rPr lang="pt-BR" sz="3200" b="1" dirty="0">
                <a:solidFill>
                  <a:srgbClr val="FAFD00"/>
                </a:solidFill>
                <a:effectLst>
                  <a:outerShdw blurRad="38100" dist="38100" dir="2700000" algn="tl">
                    <a:srgbClr val="000000"/>
                  </a:outerShdw>
                </a:effectLst>
                <a:latin typeface="Arial Narrow" pitchFamily="34" charset="0"/>
              </a:rPr>
              <a:t>.	</a:t>
            </a:r>
          </a:p>
        </p:txBody>
      </p:sp>
      <p:sp>
        <p:nvSpPr>
          <p:cNvPr id="53251" name="Rectangle 3"/>
          <p:cNvSpPr>
            <a:spLocks noChangeArrowheads="1"/>
          </p:cNvSpPr>
          <p:nvPr/>
        </p:nvSpPr>
        <p:spPr bwMode="auto">
          <a:xfrm>
            <a:off x="2957553" y="908050"/>
            <a:ext cx="4929108" cy="1114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49263" eaLnBrk="0" fontAlgn="base" hangingPunct="0">
              <a:lnSpc>
                <a:spcPct val="7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ln w="11430"/>
                <a:solidFill>
                  <a:srgbClr val="92D050"/>
                </a:solidFill>
                <a:effectLst>
                  <a:outerShdw blurRad="50800" dist="39000" dir="5460000" algn="tl">
                    <a:srgbClr val="000000">
                      <a:alpha val="38000"/>
                    </a:srgbClr>
                  </a:outerShdw>
                </a:effectLst>
                <a:latin typeface="Britannic Bold" pitchFamily="32" charset="0"/>
              </a:rPr>
              <a:t>CONCEITO DE </a:t>
            </a:r>
          </a:p>
          <a:p>
            <a:pPr algn="ctr" defTabSz="449263" eaLnBrk="0" fontAlgn="base" hangingPunct="0">
              <a:lnSpc>
                <a:spcPct val="7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ln w="11430"/>
                <a:solidFill>
                  <a:srgbClr val="92D050"/>
                </a:solidFill>
                <a:effectLst>
                  <a:outerShdw blurRad="50800" dist="39000" dir="5460000" algn="tl">
                    <a:srgbClr val="000000">
                      <a:alpha val="38000"/>
                    </a:srgbClr>
                  </a:outerShdw>
                </a:effectLst>
                <a:latin typeface="Britannic Bold" pitchFamily="32" charset="0"/>
              </a:rPr>
              <a:t>NÃO MALEFICÊNCIA</a:t>
            </a:r>
          </a:p>
        </p:txBody>
      </p:sp>
      <p:grpSp>
        <p:nvGrpSpPr>
          <p:cNvPr id="2" name="Grupo 1"/>
          <p:cNvGrpSpPr/>
          <p:nvPr/>
        </p:nvGrpSpPr>
        <p:grpSpPr>
          <a:xfrm>
            <a:off x="8038307" y="261741"/>
            <a:ext cx="2520951" cy="2384425"/>
            <a:chOff x="7086600" y="260350"/>
            <a:chExt cx="2520951" cy="2520950"/>
          </a:xfrm>
        </p:grpSpPr>
        <p:pic>
          <p:nvPicPr>
            <p:cNvPr id="53253" name="Picture 5"/>
            <p:cNvPicPr>
              <a:picLocks noChangeAspect="1" noChangeArrowheads="1"/>
            </p:cNvPicPr>
            <p:nvPr/>
          </p:nvPicPr>
          <p:blipFill>
            <a:blip r:embed="rId3">
              <a:extLst>
                <a:ext uri="{28A0092B-C50C-407E-A947-70E740481C1C}">
                  <a14:useLocalDpi xmlns:a14="http://schemas.microsoft.com/office/drawing/2010/main" val="0"/>
                </a:ext>
              </a:extLst>
            </a:blip>
            <a:srcRect l="4720" t="3595" r="4720" b="14368"/>
            <a:stretch>
              <a:fillRect/>
            </a:stretch>
          </p:blipFill>
          <p:spPr bwMode="auto">
            <a:xfrm>
              <a:off x="7088188" y="333375"/>
              <a:ext cx="2519363" cy="2447925"/>
            </a:xfrm>
            <a:prstGeom prst="rect">
              <a:avLst/>
            </a:prstGeom>
            <a:noFill/>
            <a:ln>
              <a:noFill/>
            </a:ln>
            <a:effectLst>
              <a:outerShdw dist="17819" dir="2700000" algn="ctr" rotWithShape="0">
                <a:srgbClr val="000000"/>
              </a:outerShdw>
            </a:effectLst>
            <a:extLst>
              <a:ext uri="{909E8E84-426E-40DD-AFC4-6F175D3DCCD1}">
                <a14:hiddenFill xmlns:a14="http://schemas.microsoft.com/office/drawing/2010/main">
                  <a:blipFill dpi="0" rotWithShape="0">
                    <a:blip/>
                    <a:srcRect l="4720" t="3595" r="4720" b="14368"/>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53254" name="Rectangle 6"/>
            <p:cNvSpPr>
              <a:spLocks noChangeArrowheads="1"/>
            </p:cNvSpPr>
            <p:nvPr/>
          </p:nvSpPr>
          <p:spPr bwMode="auto">
            <a:xfrm>
              <a:off x="7086600" y="260350"/>
              <a:ext cx="2520951" cy="720725"/>
            </a:xfrm>
            <a:prstGeom prst="rect">
              <a:avLst/>
            </a:prstGeom>
            <a:solidFill>
              <a:srgbClr val="D08B00"/>
            </a:solidFill>
            <a:ln w="12600">
              <a:solidFill>
                <a:srgbClr val="FFFFFF"/>
              </a:solidFill>
              <a:miter lim="800000"/>
              <a:headEnd/>
              <a:tailEnd/>
            </a:ln>
            <a:effectLst>
              <a:outerShdw dist="17819" dir="2700000" algn="ctr" rotWithShape="0">
                <a:srgbClr val="000000"/>
              </a:outerShdw>
            </a:effectLst>
          </p:spPr>
          <p:txBody>
            <a:bodyPr wrap="none" lIns="90000" tIns="46800" rIns="90000" bIns="46800" anchor="ctr"/>
            <a:lstStyle/>
            <a:p>
              <a:pP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200" dirty="0">
                  <a:solidFill>
                    <a:srgbClr val="000000"/>
                  </a:solidFill>
                  <a:effectLst>
                    <a:outerShdw blurRad="38100" dist="38100" dir="2700000" algn="tl">
                      <a:srgbClr val="FFFFFF"/>
                    </a:outerShdw>
                  </a:effectLst>
                  <a:latin typeface="Galliard BT" charset="0"/>
                </a:rPr>
                <a:t>Este é o sábio da tribo. Tudo que </a:t>
              </a:r>
            </a:p>
            <a:p>
              <a:pP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200" dirty="0">
                  <a:solidFill>
                    <a:srgbClr val="000000"/>
                  </a:solidFill>
                  <a:effectLst>
                    <a:outerShdw blurRad="38100" dist="38100" dir="2700000" algn="tl">
                      <a:srgbClr val="FFFFFF"/>
                    </a:outerShdw>
                  </a:effectLst>
                  <a:latin typeface="Galliard BT" charset="0"/>
                </a:rPr>
                <a:t>ele diz está certo. Nada que ele diz</a:t>
              </a:r>
            </a:p>
            <a:p>
              <a:pP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200" dirty="0">
                  <a:solidFill>
                    <a:srgbClr val="000000"/>
                  </a:solidFill>
                  <a:effectLst>
                    <a:outerShdw blurRad="38100" dist="38100" dir="2700000" algn="tl">
                      <a:srgbClr val="FFFFFF"/>
                    </a:outerShdw>
                  </a:effectLst>
                  <a:latin typeface="Galliard BT" charset="0"/>
                </a:rPr>
                <a:t>está errado. Para falar  a verdade</a:t>
              </a:r>
            </a:p>
            <a:p>
              <a:pP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200" dirty="0">
                  <a:solidFill>
                    <a:srgbClr val="000000"/>
                  </a:solidFill>
                  <a:effectLst>
                    <a:outerShdw blurRad="38100" dist="38100" dir="2700000" algn="tl">
                      <a:srgbClr val="FFFFFF"/>
                    </a:outerShdw>
                  </a:effectLst>
                  <a:latin typeface="Galliard BT" charset="0"/>
                </a:rPr>
                <a:t>ele nunca diz  coisa alguma </a:t>
              </a:r>
            </a:p>
          </p:txBody>
        </p:sp>
      </p:grpSp>
      <p:sp>
        <p:nvSpPr>
          <p:cNvPr id="53255" name="Text Box 7"/>
          <p:cNvSpPr txBox="1">
            <a:spLocks noChangeArrowheads="1"/>
          </p:cNvSpPr>
          <p:nvPr/>
        </p:nvSpPr>
        <p:spPr bwMode="auto">
          <a:xfrm>
            <a:off x="3638699" y="5805265"/>
            <a:ext cx="553418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b="1" dirty="0">
                <a:solidFill>
                  <a:srgbClr val="FAFD00"/>
                </a:solidFill>
                <a:effectLst>
                  <a:outerShdw blurRad="38100" dist="38100" dir="2700000" algn="tl">
                    <a:srgbClr val="000000"/>
                  </a:outerShdw>
                </a:effectLst>
              </a:rPr>
              <a:t>Risco: </a:t>
            </a:r>
            <a:r>
              <a:rPr lang="pt-BR" b="1" i="1" dirty="0">
                <a:solidFill>
                  <a:srgbClr val="A2FFA3"/>
                </a:solidFill>
                <a:effectLst>
                  <a:outerShdw blurRad="38100" dist="38100" dir="2700000" algn="tl">
                    <a:srgbClr val="000000"/>
                  </a:outerShdw>
                </a:effectLst>
              </a:rPr>
              <a:t>“primum non agere”</a:t>
            </a:r>
          </a:p>
        </p:txBody>
      </p:sp>
      <p:sp>
        <p:nvSpPr>
          <p:cNvPr id="53256" name="Rectangle 8"/>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rPr>
              <a:t>Introdução à Bioética</a:t>
            </a:r>
          </a:p>
        </p:txBody>
      </p:sp>
    </p:spTree>
    <p:extLst>
      <p:ext uri="{BB962C8B-B14F-4D97-AF65-F5344CB8AC3E}">
        <p14:creationId xmlns:p14="http://schemas.microsoft.com/office/powerpoint/2010/main" val="37165722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3251"/>
                                        </p:tgtEl>
                                        <p:attrNameLst>
                                          <p:attrName>style.visibility</p:attrName>
                                        </p:attrNameLst>
                                      </p:cBhvr>
                                      <p:to>
                                        <p:strVal val="visible"/>
                                      </p:to>
                                    </p:set>
                                    <p:anim calcmode="lin" valueType="num">
                                      <p:cBhvr>
                                        <p:cTn id="7" dur="500" fill="hold"/>
                                        <p:tgtEl>
                                          <p:spTgt spid="53251"/>
                                        </p:tgtEl>
                                        <p:attrNameLst>
                                          <p:attrName>ppt_x</p:attrName>
                                        </p:attrNameLst>
                                      </p:cBhvr>
                                      <p:tavLst>
                                        <p:tav tm="100000">
                                          <p:val>
                                            <p:strVal val="#ppt_x"/>
                                          </p:val>
                                        </p:tav>
                                        <p:tav>
                                          <p:val>
                                            <p:strVal val="#ppt_x"/>
                                          </p:val>
                                        </p:tav>
                                      </p:tavLst>
                                    </p:anim>
                                    <p:anim calcmode="lin" valueType="num">
                                      <p:cBhvr>
                                        <p:cTn id="8" dur="500" fill="hold"/>
                                        <p:tgtEl>
                                          <p:spTgt spid="53251"/>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iterate type="wd">
                                    <p:tmPct val="100000"/>
                                  </p:iterate>
                                  <p:childTnLst>
                                    <p:set>
                                      <p:cBhvr additive="repl">
                                        <p:cTn id="12" dur="1" fill="hold">
                                          <p:stCondLst>
                                            <p:cond delay="0"/>
                                          </p:stCondLst>
                                        </p:cTn>
                                        <p:tgtEl>
                                          <p:spTgt spid="53249"/>
                                        </p:tgtEl>
                                        <p:attrNameLst>
                                          <p:attrName>style.visibility</p:attrName>
                                        </p:attrNameLst>
                                      </p:cBhvr>
                                      <p:to>
                                        <p:strVal val="visible"/>
                                      </p:to>
                                    </p:set>
                                    <p:anim calcmode="lin" valueType="num">
                                      <p:cBhvr>
                                        <p:cTn id="13" dur="300" fill="hold"/>
                                        <p:tgtEl>
                                          <p:spTgt spid="53249"/>
                                        </p:tgtEl>
                                        <p:attrNameLst>
                                          <p:attrName>ppt_x</p:attrName>
                                        </p:attrNameLst>
                                      </p:cBhvr>
                                      <p:tavLst>
                                        <p:tav tm="100000">
                                          <p:val>
                                            <p:strVal val="#ppt_x"/>
                                          </p:val>
                                        </p:tav>
                                        <p:tav>
                                          <p:val>
                                            <p:strVal val="#ppt_x"/>
                                          </p:val>
                                        </p:tav>
                                      </p:tavLst>
                                    </p:anim>
                                    <p:anim calcmode="lin" valueType="num">
                                      <p:cBhvr>
                                        <p:cTn id="14" dur="300" fill="hold"/>
                                        <p:tgtEl>
                                          <p:spTgt spid="53249"/>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nodeType="clickEffect">
                                  <p:stCondLst>
                                    <p:cond delay="0"/>
                                  </p:stCondLst>
                                  <p:childTnLst>
                                    <p:set>
                                      <p:cBhvr additive="repl">
                                        <p:cTn id="18" dur="1" fill="hold">
                                          <p:stCondLst>
                                            <p:cond delay="0"/>
                                          </p:stCondLst>
                                        </p:cTn>
                                        <p:tgtEl>
                                          <p:spTgt spid="53255"/>
                                        </p:tgtEl>
                                        <p:attrNameLst>
                                          <p:attrName>style.visibility</p:attrName>
                                        </p:attrNameLst>
                                      </p:cBhvr>
                                      <p:to>
                                        <p:strVal val="visible"/>
                                      </p:to>
                                    </p:set>
                                    <p:animEffect transition="in" filter="wheel(4)">
                                      <p:cBhvr additive="repl">
                                        <p:cTn id="19" dur="500"/>
                                        <p:tgtEl>
                                          <p:spTgt spid="532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2639219" y="3381375"/>
            <a:ext cx="8272462" cy="3143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000" b="1" dirty="0">
                <a:solidFill>
                  <a:srgbClr val="FC0128"/>
                </a:solidFill>
                <a:effectLst>
                  <a:outerShdw blurRad="38100" dist="38100" dir="2700000" algn="tl">
                    <a:srgbClr val="000000"/>
                  </a:outerShdw>
                </a:effectLst>
                <a:latin typeface="Arial Narrow" pitchFamily="34" charset="0"/>
              </a:rPr>
              <a:t>		BENEFICÊNCIA</a:t>
            </a:r>
            <a:r>
              <a:rPr lang="pt-BR" sz="4000" dirty="0">
                <a:solidFill>
                  <a:srgbClr val="FAFD00"/>
                </a:solidFill>
                <a:effectLst>
                  <a:outerShdw blurRad="38100" dist="38100" dir="2700000" algn="tl">
                    <a:srgbClr val="000000"/>
                  </a:outerShdw>
                </a:effectLst>
                <a:latin typeface="Arial Narrow" pitchFamily="34" charset="0"/>
              </a:rPr>
              <a:t> </a:t>
            </a:r>
            <a:r>
              <a:rPr lang="pt-BR" sz="4000" b="1" dirty="0">
                <a:solidFill>
                  <a:srgbClr val="FAFD00"/>
                </a:solidFill>
                <a:effectLst>
                  <a:outerShdw blurRad="38100" dist="38100" dir="2700000" algn="tl">
                    <a:srgbClr val="000000"/>
                  </a:outerShdw>
                </a:effectLst>
                <a:latin typeface="Arial Narrow" pitchFamily="34" charset="0"/>
              </a:rPr>
              <a:t>é a crença segundo a qual é correto comandar a vida das outras pessoas para o</a:t>
            </a:r>
            <a:r>
              <a:rPr lang="pt-BR" sz="4000" b="1" dirty="0">
                <a:solidFill>
                  <a:srgbClr val="B760F9"/>
                </a:solidFill>
                <a:effectLst>
                  <a:outerShdw blurRad="38100" dist="38100" dir="2700000" algn="tl">
                    <a:srgbClr val="000000"/>
                  </a:outerShdw>
                </a:effectLst>
                <a:latin typeface="Arial Narrow" pitchFamily="34" charset="0"/>
              </a:rPr>
              <a:t> </a:t>
            </a:r>
            <a:r>
              <a:rPr lang="pt-BR" sz="4000" b="1" dirty="0">
                <a:solidFill>
                  <a:srgbClr val="B760F9"/>
                </a:solidFill>
                <a:effectLst>
                  <a:outerShdw blurRad="38100" dist="38100" dir="2700000" algn="tl">
                    <a:srgbClr val="000000"/>
                  </a:outerShdw>
                </a:effectLst>
                <a:latin typeface="Arial Rounded MT Bold" pitchFamily="32" charset="0"/>
              </a:rPr>
              <a:t>“bem” </a:t>
            </a:r>
            <a:r>
              <a:rPr lang="pt-BR" sz="4000" b="1" dirty="0">
                <a:solidFill>
                  <a:srgbClr val="FAFD00"/>
                </a:solidFill>
                <a:effectLst>
                  <a:outerShdw blurRad="38100" dist="38100" dir="2700000" algn="tl">
                    <a:srgbClr val="000000"/>
                  </a:outerShdw>
                </a:effectLst>
                <a:latin typeface="Arial Narrow" pitchFamily="34" charset="0"/>
              </a:rPr>
              <a:t>delas, independentemente de suas próprias vontades ou  julgamento</a:t>
            </a:r>
            <a:r>
              <a:rPr lang="pt-BR" sz="4000" b="1" dirty="0">
                <a:solidFill>
                  <a:srgbClr val="FAFD00"/>
                </a:solidFill>
                <a:effectLst>
                  <a:outerShdw blurRad="38100" dist="38100" dir="2700000" algn="tl">
                    <a:srgbClr val="000000"/>
                  </a:outerShdw>
                </a:effectLst>
              </a:rPr>
              <a:t>.</a:t>
            </a:r>
          </a:p>
        </p:txBody>
      </p:sp>
      <p:sp>
        <p:nvSpPr>
          <p:cNvPr id="56323" name="Rectangle 3"/>
          <p:cNvSpPr>
            <a:spLocks noChangeArrowheads="1"/>
          </p:cNvSpPr>
          <p:nvPr/>
        </p:nvSpPr>
        <p:spPr bwMode="auto">
          <a:xfrm>
            <a:off x="3590950" y="981075"/>
            <a:ext cx="4028221" cy="1942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000" b="1" dirty="0">
                <a:ln w="11430"/>
                <a:solidFill>
                  <a:srgbClr val="92D050"/>
                </a:solidFill>
                <a:effectLst>
                  <a:outerShdw blurRad="50800" dist="39000" dir="5460000" algn="tl">
                    <a:srgbClr val="000000">
                      <a:alpha val="38000"/>
                    </a:srgbClr>
                  </a:outerShdw>
                </a:effectLst>
                <a:latin typeface="Bernard MT Condensed" pitchFamily="18" charset="0"/>
              </a:rPr>
              <a:t>CONCEITO DE </a:t>
            </a:r>
          </a:p>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000" b="1" dirty="0">
                <a:ln w="11430"/>
                <a:solidFill>
                  <a:srgbClr val="92D050"/>
                </a:solidFill>
                <a:effectLst>
                  <a:outerShdw blurRad="50800" dist="39000" dir="5460000" algn="tl">
                    <a:srgbClr val="000000">
                      <a:alpha val="38000"/>
                    </a:srgbClr>
                  </a:outerShdw>
                </a:effectLst>
                <a:latin typeface="Bernard MT Condensed" pitchFamily="18" charset="0"/>
              </a:rPr>
              <a:t>BENEFICÊNCIA</a:t>
            </a:r>
          </a:p>
        </p:txBody>
      </p:sp>
      <p:pic>
        <p:nvPicPr>
          <p:cNvPr id="56324" name="Picture 4"/>
          <p:cNvPicPr>
            <a:picLocks noChangeAspect="1" noChangeArrowheads="1"/>
          </p:cNvPicPr>
          <p:nvPr/>
        </p:nvPicPr>
        <p:blipFill>
          <a:blip r:embed="rId3">
            <a:lum bright="8000" contrast="18000"/>
            <a:extLst>
              <a:ext uri="{28A0092B-C50C-407E-A947-70E740481C1C}">
                <a14:useLocalDpi xmlns:a14="http://schemas.microsoft.com/office/drawing/2010/main" val="0"/>
              </a:ext>
            </a:extLst>
          </a:blip>
          <a:srcRect/>
          <a:stretch>
            <a:fillRect/>
          </a:stretch>
        </p:blipFill>
        <p:spPr bwMode="auto">
          <a:xfrm>
            <a:off x="7966870" y="228600"/>
            <a:ext cx="3000375" cy="3024188"/>
          </a:xfrm>
          <a:prstGeom prst="rect">
            <a:avLst/>
          </a:prstGeom>
          <a:noFill/>
          <a:ln>
            <a:noFill/>
          </a:ln>
          <a:effectLst/>
          <a:extLst>
            <a:ext uri="{909E8E84-426E-40DD-AFC4-6F175D3DCCD1}">
              <a14:hiddenFill xmlns:a14="http://schemas.microsoft.com/office/drawing/2010/main">
                <a:blipFill dpi="0" rotWithShape="0">
                  <a:blip>
                    <a:lum bright="8000" contrast="18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5" name="Text Box 5"/>
          <p:cNvSpPr txBox="1">
            <a:spLocks noChangeArrowheads="1"/>
          </p:cNvSpPr>
          <p:nvPr/>
        </p:nvSpPr>
        <p:spPr bwMode="auto">
          <a:xfrm>
            <a:off x="8800307" y="3200401"/>
            <a:ext cx="1641475"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ts val="1250"/>
              </a:spcBef>
              <a:spcAft>
                <a:spcPct val="0"/>
              </a:spcAft>
              <a:buClr>
                <a:srgbClr val="000000"/>
              </a:buClr>
              <a:buSzPct val="100000"/>
            </a:pPr>
            <a:r>
              <a:rPr lang="pt-BR" sz="2000">
                <a:solidFill>
                  <a:srgbClr val="FFFFFF"/>
                </a:solidFill>
                <a:effectLst>
                  <a:outerShdw blurRad="38100" dist="38100" dir="2700000" algn="tl">
                    <a:srgbClr val="000000"/>
                  </a:outerShdw>
                </a:effectLst>
              </a:rPr>
              <a:t>Padma-Pani</a:t>
            </a:r>
          </a:p>
        </p:txBody>
      </p:sp>
      <p:sp>
        <p:nvSpPr>
          <p:cNvPr id="56326" name="Rectangle 6"/>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effectLst>
                  <a:outerShdw blurRad="38100" dist="38100" dir="2700000" algn="tl">
                    <a:srgbClr val="000000"/>
                  </a:outerShdw>
                </a:effectLst>
              </a:rPr>
              <a:t>Introdução à Bioética</a:t>
            </a:r>
          </a:p>
        </p:txBody>
      </p:sp>
    </p:spTree>
    <p:extLst>
      <p:ext uri="{BB962C8B-B14F-4D97-AF65-F5344CB8AC3E}">
        <p14:creationId xmlns:p14="http://schemas.microsoft.com/office/powerpoint/2010/main" val="1869378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6323"/>
                                        </p:tgtEl>
                                        <p:attrNameLst>
                                          <p:attrName>style.visibility</p:attrName>
                                        </p:attrNameLst>
                                      </p:cBhvr>
                                      <p:to>
                                        <p:strVal val="visible"/>
                                      </p:to>
                                    </p:set>
                                    <p:anim calcmode="lin" valueType="num">
                                      <p:cBhvr>
                                        <p:cTn id="7" dur="500" fill="hold"/>
                                        <p:tgtEl>
                                          <p:spTgt spid="56323"/>
                                        </p:tgtEl>
                                        <p:attrNameLst>
                                          <p:attrName>ppt_x</p:attrName>
                                        </p:attrNameLst>
                                      </p:cBhvr>
                                      <p:tavLst>
                                        <p:tav tm="100000">
                                          <p:val>
                                            <p:strVal val="#ppt_x"/>
                                          </p:val>
                                        </p:tav>
                                        <p:tav>
                                          <p:val>
                                            <p:strVal val="#ppt_x"/>
                                          </p:val>
                                        </p:tav>
                                      </p:tavLst>
                                    </p:anim>
                                    <p:anim calcmode="lin" valueType="num">
                                      <p:cBhvr>
                                        <p:cTn id="8" dur="500" fill="hold"/>
                                        <p:tgtEl>
                                          <p:spTgt spid="56323"/>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iterate type="wd">
                                    <p:tmPct val="100000"/>
                                  </p:iterate>
                                  <p:childTnLst>
                                    <p:set>
                                      <p:cBhvr additive="repl">
                                        <p:cTn id="12" dur="1" fill="hold">
                                          <p:stCondLst>
                                            <p:cond delay="0"/>
                                          </p:stCondLst>
                                        </p:cTn>
                                        <p:tgtEl>
                                          <p:spTgt spid="56322"/>
                                        </p:tgtEl>
                                        <p:attrNameLst>
                                          <p:attrName>style.visibility</p:attrName>
                                        </p:attrNameLst>
                                      </p:cBhvr>
                                      <p:to>
                                        <p:strVal val="visible"/>
                                      </p:to>
                                    </p:set>
                                    <p:anim calcmode="lin" valueType="num">
                                      <p:cBhvr>
                                        <p:cTn id="13" dur="300" fill="hold"/>
                                        <p:tgtEl>
                                          <p:spTgt spid="56322"/>
                                        </p:tgtEl>
                                        <p:attrNameLst>
                                          <p:attrName>ppt_x</p:attrName>
                                        </p:attrNameLst>
                                      </p:cBhvr>
                                      <p:tavLst>
                                        <p:tav tm="100000">
                                          <p:val>
                                            <p:strVal val="#ppt_x"/>
                                          </p:val>
                                        </p:tav>
                                        <p:tav>
                                          <p:val>
                                            <p:strVal val="#ppt_x"/>
                                          </p:val>
                                        </p:tav>
                                      </p:tavLst>
                                    </p:anim>
                                    <p:anim calcmode="lin" valueType="num">
                                      <p:cBhvr>
                                        <p:cTn id="14" dur="300" fill="hold"/>
                                        <p:tgtEl>
                                          <p:spTgt spid="56322"/>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additive="repl">
                                        <p:cTn id="18" dur="1" fill="hold">
                                          <p:stCondLst>
                                            <p:cond delay="0"/>
                                          </p:stCondLst>
                                        </p:cTn>
                                        <p:tgtEl>
                                          <p:spTgt spid="56324"/>
                                        </p:tgtEl>
                                        <p:attrNameLst>
                                          <p:attrName>style.visibility</p:attrName>
                                        </p:attrNameLst>
                                      </p:cBhvr>
                                      <p:to>
                                        <p:strVal val="visible"/>
                                      </p:to>
                                    </p:set>
                                    <p:animEffect transition="in" filter="blinds(horizontal)">
                                      <p:cBhvr additive="repl">
                                        <p:cTn id="19" dur="500"/>
                                        <p:tgtEl>
                                          <p:spTgt spid="5632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56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2550319" y="1403351"/>
            <a:ext cx="8496300" cy="252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61443" name="Rectangle 3"/>
          <p:cNvSpPr>
            <a:spLocks noChangeArrowheads="1"/>
          </p:cNvSpPr>
          <p:nvPr/>
        </p:nvSpPr>
        <p:spPr bwMode="auto">
          <a:xfrm>
            <a:off x="2523332" y="3238501"/>
            <a:ext cx="8380413" cy="3235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000" b="1" dirty="0">
                <a:solidFill>
                  <a:srgbClr val="FC0128"/>
                </a:solidFill>
                <a:effectLst>
                  <a:outerShdw blurRad="38100" dist="38100" dir="2700000" algn="tl">
                    <a:srgbClr val="000000"/>
                  </a:outerShdw>
                </a:effectLst>
                <a:latin typeface="Arial Narrow" pitchFamily="34" charset="0"/>
              </a:rPr>
              <a:t>		AUTONOMIA</a:t>
            </a:r>
            <a:r>
              <a:rPr lang="pt-BR" sz="4000" dirty="0">
                <a:solidFill>
                  <a:srgbClr val="FFFFFF"/>
                </a:solidFill>
                <a:effectLst>
                  <a:outerShdw blurRad="38100" dist="38100" dir="2700000" algn="tl">
                    <a:srgbClr val="000000"/>
                  </a:outerShdw>
                </a:effectLst>
                <a:latin typeface="Arial Narrow" pitchFamily="34" charset="0"/>
              </a:rPr>
              <a:t> </a:t>
            </a:r>
            <a:r>
              <a:rPr lang="pt-BR" sz="4000" b="1" dirty="0">
                <a:solidFill>
                  <a:srgbClr val="FAFD00"/>
                </a:solidFill>
                <a:effectLst>
                  <a:outerShdw blurRad="38100" dist="38100" dir="2700000" algn="tl">
                    <a:srgbClr val="000000"/>
                  </a:outerShdw>
                </a:effectLst>
                <a:latin typeface="Arial Narrow" pitchFamily="34" charset="0"/>
              </a:rPr>
              <a:t>é a capacidade de pensar, decidir e agir, com base em tal pensamento e decisão, de modo livre e independente. O princípio da autonomia é o requisito moral do respeito pela autonomia dos outros.</a:t>
            </a:r>
          </a:p>
        </p:txBody>
      </p:sp>
      <p:sp>
        <p:nvSpPr>
          <p:cNvPr id="61444" name="Rectangle 4"/>
          <p:cNvSpPr>
            <a:spLocks noChangeArrowheads="1"/>
          </p:cNvSpPr>
          <p:nvPr/>
        </p:nvSpPr>
        <p:spPr bwMode="auto">
          <a:xfrm>
            <a:off x="3437316" y="981076"/>
            <a:ext cx="4021809" cy="16656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scene3d>
              <a:camera prst="orthographicFront"/>
              <a:lightRig rig="flat" dir="tl">
                <a:rot lat="0" lon="0" rev="6600000"/>
              </a:lightRig>
            </a:scene3d>
            <a:sp3d extrusionH="25400" contourW="8890">
              <a:bevelT w="38100" h="31750" prst="artDeco"/>
              <a:contourClr>
                <a:schemeClr val="accent2">
                  <a:shade val="75000"/>
                </a:schemeClr>
              </a:contourClr>
            </a:sp3d>
          </a:bodyPr>
          <a:lstStyle/>
          <a:p>
            <a:pPr algn="ct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000" b="1" dirty="0">
                <a:ln w="11430"/>
                <a:solidFill>
                  <a:srgbClr val="92D050"/>
                </a:solidFill>
                <a:effectLst>
                  <a:outerShdw blurRad="50800" dist="39000" dir="5460000" algn="tl">
                    <a:srgbClr val="000000">
                      <a:alpha val="38000"/>
                    </a:srgbClr>
                  </a:outerShdw>
                </a:effectLst>
                <a:latin typeface="Bernard MT Condensed" pitchFamily="18" charset="0"/>
              </a:rPr>
              <a:t>CONCEITO DE </a:t>
            </a:r>
          </a:p>
          <a:p>
            <a:pPr algn="ctr"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000" b="1" dirty="0">
                <a:ln w="11430"/>
                <a:solidFill>
                  <a:srgbClr val="92D050"/>
                </a:solidFill>
                <a:effectLst>
                  <a:outerShdw blurRad="50800" dist="39000" dir="5460000" algn="tl">
                    <a:srgbClr val="000000">
                      <a:alpha val="38000"/>
                    </a:srgbClr>
                  </a:outerShdw>
                </a:effectLst>
                <a:latin typeface="Bernard MT Condensed" pitchFamily="18" charset="0"/>
              </a:rPr>
              <a:t>AUTONOMIA</a:t>
            </a:r>
          </a:p>
        </p:txBody>
      </p:sp>
      <p:pic>
        <p:nvPicPr>
          <p:cNvPr id="61445" name="Picture 5">
            <a:hlinkClick r:id="rId3"/>
          </p:cNvPr>
          <p:cNvPicPr>
            <a:picLocks noChangeAspect="1" noChangeArrowheads="1"/>
          </p:cNvPicPr>
          <p:nvPr/>
        </p:nvPicPr>
        <p:blipFill>
          <a:blip r:embed="rId4">
            <a:lum bright="-4000" contrast="26000"/>
            <a:extLst>
              <a:ext uri="{28A0092B-C50C-407E-A947-70E740481C1C}">
                <a14:useLocalDpi xmlns:a14="http://schemas.microsoft.com/office/drawing/2010/main" val="0"/>
              </a:ext>
            </a:extLst>
          </a:blip>
          <a:srcRect b="4955"/>
          <a:stretch>
            <a:fillRect/>
          </a:stretch>
        </p:blipFill>
        <p:spPr bwMode="auto">
          <a:xfrm>
            <a:off x="7733507" y="328614"/>
            <a:ext cx="2830513" cy="2871787"/>
          </a:xfrm>
          <a:prstGeom prst="rect">
            <a:avLst/>
          </a:prstGeom>
          <a:noFill/>
          <a:ln>
            <a:noFill/>
          </a:ln>
          <a:effectLst>
            <a:glow rad="139700">
              <a:schemeClr val="accent2">
                <a:satMod val="175000"/>
                <a:alpha val="40000"/>
              </a:schemeClr>
            </a:glow>
            <a:outerShdw dist="17819" dir="2700000" algn="ctr" rotWithShape="0">
              <a:srgbClr val="000000"/>
            </a:outerShdw>
          </a:effectLst>
          <a:extLst>
            <a:ext uri="{909E8E84-426E-40DD-AFC4-6F175D3DCCD1}">
              <a14:hiddenFill xmlns:a14="http://schemas.microsoft.com/office/drawing/2010/main">
                <a:blipFill dpi="0" rotWithShape="0">
                  <a:blip>
                    <a:lum bright="-4000" contrast="26000"/>
                  </a:blip>
                  <a:srcRect b="4955"/>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61446" name="Rectangle 6"/>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spTree>
    <p:extLst>
      <p:ext uri="{BB962C8B-B14F-4D97-AF65-F5344CB8AC3E}">
        <p14:creationId xmlns:p14="http://schemas.microsoft.com/office/powerpoint/2010/main" val="4792111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1444"/>
                                        </p:tgtEl>
                                        <p:attrNameLst>
                                          <p:attrName>style.visibility</p:attrName>
                                        </p:attrNameLst>
                                      </p:cBhvr>
                                      <p:to>
                                        <p:strVal val="visible"/>
                                      </p:to>
                                    </p:set>
                                    <p:anim calcmode="lin" valueType="num">
                                      <p:cBhvr>
                                        <p:cTn id="7" dur="500" fill="hold"/>
                                        <p:tgtEl>
                                          <p:spTgt spid="61444"/>
                                        </p:tgtEl>
                                        <p:attrNameLst>
                                          <p:attrName>ppt_x</p:attrName>
                                        </p:attrNameLst>
                                      </p:cBhvr>
                                      <p:tavLst>
                                        <p:tav tm="100000">
                                          <p:val>
                                            <p:strVal val="#ppt_x"/>
                                          </p:val>
                                        </p:tav>
                                        <p:tav>
                                          <p:val>
                                            <p:strVal val="#ppt_x"/>
                                          </p:val>
                                        </p:tav>
                                      </p:tavLst>
                                    </p:anim>
                                    <p:anim calcmode="lin" valueType="num">
                                      <p:cBhvr>
                                        <p:cTn id="8" dur="500" fill="hold"/>
                                        <p:tgtEl>
                                          <p:spTgt spid="61444"/>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iterate type="wd">
                                    <p:tmPct val="100000"/>
                                  </p:iterate>
                                  <p:childTnLst>
                                    <p:set>
                                      <p:cBhvr additive="repl">
                                        <p:cTn id="12" dur="1" fill="hold">
                                          <p:stCondLst>
                                            <p:cond delay="0"/>
                                          </p:stCondLst>
                                        </p:cTn>
                                        <p:tgtEl>
                                          <p:spTgt spid="61443"/>
                                        </p:tgtEl>
                                        <p:attrNameLst>
                                          <p:attrName>style.visibility</p:attrName>
                                        </p:attrNameLst>
                                      </p:cBhvr>
                                      <p:to>
                                        <p:strVal val="visible"/>
                                      </p:to>
                                    </p:set>
                                    <p:anim calcmode="lin" valueType="num">
                                      <p:cBhvr>
                                        <p:cTn id="13" dur="300" fill="hold"/>
                                        <p:tgtEl>
                                          <p:spTgt spid="61443"/>
                                        </p:tgtEl>
                                        <p:attrNameLst>
                                          <p:attrName>ppt_x</p:attrName>
                                        </p:attrNameLst>
                                      </p:cBhvr>
                                      <p:tavLst>
                                        <p:tav tm="100000">
                                          <p:val>
                                            <p:strVal val="0-#ppt_w/2"/>
                                          </p:val>
                                        </p:tav>
                                        <p:tav>
                                          <p:val>
                                            <p:strVal val="#ppt_x"/>
                                          </p:val>
                                        </p:tav>
                                      </p:tavLst>
                                    </p:anim>
                                    <p:anim calcmode="lin" valueType="num">
                                      <p:cBhvr>
                                        <p:cTn id="14" dur="300" fill="hold"/>
                                        <p:tgtEl>
                                          <p:spTgt spid="61443"/>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additive="repl">
                                        <p:cTn id="18" dur="1" fill="hold">
                                          <p:stCondLst>
                                            <p:cond delay="0"/>
                                          </p:stCondLst>
                                        </p:cTn>
                                        <p:tgtEl>
                                          <p:spTgt spid="61445"/>
                                        </p:tgtEl>
                                        <p:attrNameLst>
                                          <p:attrName>style.visibility</p:attrName>
                                        </p:attrNameLst>
                                      </p:cBhvr>
                                      <p:to>
                                        <p:strVal val="visible"/>
                                      </p:to>
                                    </p:set>
                                    <p:animEffect transition="in" filter="checkerboard(across)">
                                      <p:cBhvr additive="repl">
                                        <p:cTn id="19"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9" name="Rectangle 3"/>
          <p:cNvSpPr>
            <a:spLocks noGrp="1" noChangeArrowheads="1"/>
          </p:cNvSpPr>
          <p:nvPr>
            <p:ph type="body" sz="half" idx="1"/>
          </p:nvPr>
        </p:nvSpPr>
        <p:spPr>
          <a:xfrm>
            <a:off x="3287714" y="836613"/>
            <a:ext cx="5184775" cy="4114800"/>
          </a:xfrm>
        </p:spPr>
        <p:txBody>
          <a:bodyPr/>
          <a:lstStyle/>
          <a:p>
            <a:pPr algn="just" eaLnBrk="1" hangingPunct="1">
              <a:lnSpc>
                <a:spcPct val="90000"/>
              </a:lnSpc>
              <a:buFontTx/>
              <a:buNone/>
              <a:defRPr/>
            </a:pPr>
            <a:r>
              <a:rPr lang="pt-BR" sz="2400" b="1">
                <a:solidFill>
                  <a:srgbClr val="CCCC00"/>
                </a:solidFill>
                <a:effectLst>
                  <a:outerShdw blurRad="38100" dist="38100" dir="2700000" algn="tl">
                    <a:srgbClr val="000000"/>
                  </a:outerShdw>
                </a:effectLst>
              </a:rPr>
              <a:t>    		Alguns filósofos (como Benson e Kant) definem autonomia como um estado de caráter que se manifesta como confiança nos próprios poderes para agir, escolher e formar opiniões. Isso todavia não significa que ela deva ser considerada como virtude e sim como pré-requisito para todas as virtudes, na medida em que para as virtudes serem aceitas como tal devem, necessariamente, ser originadas de </a:t>
            </a:r>
            <a:r>
              <a:rPr lang="pt-BR" sz="2400" b="1">
                <a:solidFill>
                  <a:srgbClr val="FF3399"/>
                </a:solidFill>
                <a:effectLst>
                  <a:outerShdw blurRad="38100" dist="38100" dir="2700000" algn="tl">
                    <a:srgbClr val="000000"/>
                  </a:outerShdw>
                </a:effectLst>
              </a:rPr>
              <a:t>escolhas deliberadas</a:t>
            </a:r>
            <a:r>
              <a:rPr lang="pt-BR" sz="2400" b="1">
                <a:solidFill>
                  <a:srgbClr val="CCCC00"/>
                </a:solidFill>
                <a:effectLst>
                  <a:outerShdw blurRad="38100" dist="38100" dir="2700000" algn="tl">
                    <a:srgbClr val="000000"/>
                  </a:outerShdw>
                </a:effectLst>
              </a:rPr>
              <a:t>, isto é, devem ser ações autônomas.</a:t>
            </a:r>
          </a:p>
        </p:txBody>
      </p:sp>
      <p:pic>
        <p:nvPicPr>
          <p:cNvPr id="50184" name="Picture 8" descr="Immanuel Kant">
            <a:hlinkClick r:id="rId3" tooltip="Immanuel Kant"/>
          </p:cNvPr>
          <p:cNvPicPr>
            <a:picLocks noGrp="1" noChangeAspect="1" noChangeArrowheads="1"/>
          </p:cNvPicPr>
          <p:nvPr>
            <p:ph sz="half" idx="2"/>
          </p:nvPr>
        </p:nvPicPr>
        <p:blipFill>
          <a:blip r:embed="rId4">
            <a:lum bright="-6000" contrast="18000"/>
            <a:extLst>
              <a:ext uri="{28A0092B-C50C-407E-A947-70E740481C1C}">
                <a14:useLocalDpi xmlns:a14="http://schemas.microsoft.com/office/drawing/2010/main" val="0"/>
              </a:ext>
            </a:extLst>
          </a:blip>
          <a:srcRect/>
          <a:stretch>
            <a:fillRect/>
          </a:stretch>
        </p:blipFill>
        <p:spPr>
          <a:xfrm>
            <a:off x="8482013" y="1617663"/>
            <a:ext cx="2438400" cy="34671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7" name="Text Box 11"/>
          <p:cNvSpPr txBox="1">
            <a:spLocks noChangeArrowheads="1"/>
          </p:cNvSpPr>
          <p:nvPr/>
        </p:nvSpPr>
        <p:spPr bwMode="auto">
          <a:xfrm>
            <a:off x="3935413" y="5849938"/>
            <a:ext cx="6985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r>
              <a:rPr lang="en-US" sz="1600">
                <a:solidFill>
                  <a:srgbClr val="FFFFFF"/>
                </a:solidFill>
                <a:effectLst>
                  <a:outerShdw blurRad="38100" dist="38100" dir="2700000" algn="tl">
                    <a:srgbClr val="000000"/>
                  </a:outerShdw>
                </a:effectLst>
              </a:rPr>
              <a:t>BENSON, J. - Who is the Autonomous Man? - </a:t>
            </a:r>
            <a:r>
              <a:rPr lang="en-US" sz="1600" b="1">
                <a:solidFill>
                  <a:srgbClr val="FFFFFF"/>
                </a:solidFill>
                <a:effectLst>
                  <a:outerShdw blurRad="38100" dist="38100" dir="2700000" algn="tl">
                    <a:srgbClr val="000000"/>
                  </a:outerShdw>
                </a:effectLst>
              </a:rPr>
              <a:t>Philosophy</a:t>
            </a:r>
            <a:r>
              <a:rPr lang="en-US" sz="1600">
                <a:solidFill>
                  <a:srgbClr val="FFFFFF"/>
                </a:solidFill>
                <a:effectLst>
                  <a:outerShdw blurRad="38100" dist="38100" dir="2700000" algn="tl">
                    <a:srgbClr val="000000"/>
                  </a:outerShdw>
                </a:effectLst>
              </a:rPr>
              <a:t> 58(223): 5-7 (1983).</a:t>
            </a:r>
          </a:p>
          <a:p>
            <a:pPr fontAlgn="base">
              <a:spcBef>
                <a:spcPct val="0"/>
              </a:spcBef>
              <a:spcAft>
                <a:spcPct val="0"/>
              </a:spcAft>
              <a:defRPr/>
            </a:pPr>
            <a:r>
              <a:rPr lang="en-US" sz="1600">
                <a:solidFill>
                  <a:srgbClr val="FFFFFF"/>
                </a:solidFill>
                <a:effectLst>
                  <a:outerShdw blurRad="38100" dist="38100" dir="2700000" algn="tl">
                    <a:srgbClr val="000000"/>
                  </a:outerShdw>
                </a:effectLst>
              </a:rPr>
              <a:t>KANT, I - Groundwork of the Metaphysics of Morals. - Ed. Harper and Row, New York (1964).</a:t>
            </a:r>
            <a:endParaRPr lang="pt-BR" sz="1600">
              <a:solidFill>
                <a:srgbClr val="FFFFFF"/>
              </a:solidFill>
              <a:effectLst>
                <a:outerShdw blurRad="38100" dist="38100" dir="2700000" algn="tl">
                  <a:srgbClr val="000000"/>
                </a:outerShdw>
              </a:effectLst>
            </a:endParaRPr>
          </a:p>
        </p:txBody>
      </p:sp>
      <p:sp>
        <p:nvSpPr>
          <p:cNvPr id="50191" name="Text Box 15"/>
          <p:cNvSpPr txBox="1">
            <a:spLocks noChangeArrowheads="1"/>
          </p:cNvSpPr>
          <p:nvPr/>
        </p:nvSpPr>
        <p:spPr bwMode="auto">
          <a:xfrm>
            <a:off x="3363914" y="327025"/>
            <a:ext cx="5900737" cy="579438"/>
          </a:xfrm>
          <a:prstGeom prst="rect">
            <a:avLst/>
          </a:prstGeom>
          <a:noFill/>
          <a:ln>
            <a:noFill/>
          </a:ln>
          <a:effectLst/>
          <a:extLst>
            <a:ext uri="{909E8E84-426E-40DD-AFC4-6F175D3DCCD1}">
              <a14:hiddenFill xmlns:a14="http://schemas.microsoft.com/office/drawing/2010/main">
                <a:solidFill>
                  <a:schemeClr val="bg1">
                    <a:alpha val="63000"/>
                  </a:scheme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scene3d>
              <a:camera prst="orthographicFront"/>
              <a:lightRig rig="threePt" dir="t"/>
            </a:scene3d>
            <a:sp3d extrusionH="57150">
              <a:bevelT w="38100" h="38100" prst="angle"/>
            </a:sp3d>
          </a:bodyPr>
          <a:lstStyle/>
          <a:p>
            <a:pPr algn="ctr" fontAlgn="base">
              <a:spcBef>
                <a:spcPct val="0"/>
              </a:spcBef>
              <a:spcAft>
                <a:spcPct val="0"/>
              </a:spcAft>
              <a:defRPr/>
            </a:pPr>
            <a:r>
              <a:rPr lang="pt-BR" sz="3200" b="1" dirty="0">
                <a:solidFill>
                  <a:srgbClr val="FF0066"/>
                </a:solidFill>
                <a:effectLst>
                  <a:outerShdw blurRad="38100" dist="38100" dir="2700000" algn="tl">
                    <a:srgbClr val="000000"/>
                  </a:outerShdw>
                </a:effectLst>
              </a:rPr>
              <a:t>DEFINIÇÃO DE AUTONOMIA</a:t>
            </a:r>
          </a:p>
        </p:txBody>
      </p:sp>
      <p:pic>
        <p:nvPicPr>
          <p:cNvPr id="8199" name="Picture 26" descr="http://www.vernonpratt.com/gombrich.jpg"/>
          <p:cNvPicPr>
            <a:picLocks noChangeAspect="1" noChangeArrowheads="1"/>
          </p:cNvPicPr>
          <p:nvPr/>
        </p:nvPicPr>
        <p:blipFill>
          <a:blip r:embed="rId5">
            <a:extLst>
              <a:ext uri="{28A0092B-C50C-407E-A947-70E740481C1C}">
                <a14:useLocalDpi xmlns:a14="http://schemas.microsoft.com/office/drawing/2010/main" val="0"/>
              </a:ext>
            </a:extLst>
          </a:blip>
          <a:srcRect l="5905" r="5905"/>
          <a:stretch>
            <a:fillRect/>
          </a:stretch>
        </p:blipFill>
        <p:spPr bwMode="auto">
          <a:xfrm>
            <a:off x="1239838" y="1752600"/>
            <a:ext cx="2303462"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3" name="Rectangle 27"/>
          <p:cNvSpPr>
            <a:spLocks noChangeArrowheads="1"/>
          </p:cNvSpPr>
          <p:nvPr/>
        </p:nvSpPr>
        <p:spPr bwMode="auto">
          <a:xfrm>
            <a:off x="9170988" y="2000250"/>
            <a:ext cx="6069012" cy="338554"/>
          </a:xfrm>
          <a:prstGeom prst="rect">
            <a:avLst/>
          </a:prstGeom>
          <a:solidFill>
            <a:srgbClr val="FFFFFF">
              <a:alpha val="63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1478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0184"/>
                                        </p:tgtEl>
                                        <p:attrNameLst>
                                          <p:attrName>style.visibility</p:attrName>
                                        </p:attrNameLst>
                                      </p:cBhvr>
                                      <p:to>
                                        <p:strVal val="visible"/>
                                      </p:to>
                                    </p:set>
                                    <p:animEffect transition="in" filter="blinds(horizontal)">
                                      <p:cBhvr>
                                        <p:cTn id="11" dur="500"/>
                                        <p:tgtEl>
                                          <p:spTgt spid="501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1" fill="hold" grpId="0" nodeType="clickEffect">
                                  <p:stCondLst>
                                    <p:cond delay="0"/>
                                  </p:stCondLst>
                                  <p:childTnLst>
                                    <p:set>
                                      <p:cBhvr>
                                        <p:cTn id="15" dur="1" fill="hold">
                                          <p:stCondLst>
                                            <p:cond delay="0"/>
                                          </p:stCondLst>
                                        </p:cTn>
                                        <p:tgtEl>
                                          <p:spTgt spid="50187"/>
                                        </p:tgtEl>
                                        <p:attrNameLst>
                                          <p:attrName>style.visibility</p:attrName>
                                        </p:attrNameLst>
                                      </p:cBhvr>
                                      <p:to>
                                        <p:strVal val="visible"/>
                                      </p:to>
                                    </p:set>
                                    <p:anim calcmode="lin" valueType="num">
                                      <p:cBhvr additive="base">
                                        <p:cTn id="16" dur="1750" fill="hold"/>
                                        <p:tgtEl>
                                          <p:spTgt spid="50187"/>
                                        </p:tgtEl>
                                        <p:attrNameLst>
                                          <p:attrName>ppt_x</p:attrName>
                                        </p:attrNameLst>
                                      </p:cBhvr>
                                      <p:tavLst>
                                        <p:tav tm="0">
                                          <p:val>
                                            <p:strVal val="#ppt_x"/>
                                          </p:val>
                                        </p:tav>
                                        <p:tav tm="100000">
                                          <p:val>
                                            <p:strVal val="#ppt_x"/>
                                          </p:val>
                                        </p:tav>
                                      </p:tavLst>
                                    </p:anim>
                                    <p:anim calcmode="lin" valueType="num">
                                      <p:cBhvr additive="base">
                                        <p:cTn id="17" dur="1750" fill="hold"/>
                                        <p:tgtEl>
                                          <p:spTgt spid="501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upo 4"/>
          <p:cNvGrpSpPr>
            <a:grpSpLocks/>
          </p:cNvGrpSpPr>
          <p:nvPr/>
        </p:nvGrpSpPr>
        <p:grpSpPr bwMode="auto">
          <a:xfrm>
            <a:off x="3143250" y="1052514"/>
            <a:ext cx="6337300" cy="5113337"/>
            <a:chOff x="1543100" y="758280"/>
            <a:chExt cx="6336704" cy="5112568"/>
          </a:xfrm>
          <a:effectLst>
            <a:glow rad="368300">
              <a:schemeClr val="accent1">
                <a:satMod val="175000"/>
                <a:alpha val="40000"/>
              </a:schemeClr>
            </a:glow>
          </a:effectLst>
        </p:grpSpPr>
        <p:grpSp>
          <p:nvGrpSpPr>
            <p:cNvPr id="9222" name="Grupo 5"/>
            <p:cNvGrpSpPr>
              <a:grpSpLocks/>
            </p:cNvGrpSpPr>
            <p:nvPr/>
          </p:nvGrpSpPr>
          <p:grpSpPr bwMode="auto">
            <a:xfrm>
              <a:off x="1543100" y="758280"/>
              <a:ext cx="6264696" cy="5112568"/>
              <a:chOff x="1543100" y="758280"/>
              <a:chExt cx="6264696" cy="5112568"/>
            </a:xfrm>
          </p:grpSpPr>
          <p:pic>
            <p:nvPicPr>
              <p:cNvPr id="9225" name="Picture 2" descr="http://www.rdasia.com/sites/www.rdasia.com/files/styles/slideshow/public/attachments/pictures/15302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100" y="758280"/>
                <a:ext cx="6264696"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9"/>
              <p:cNvSpPr/>
              <p:nvPr/>
            </p:nvSpPr>
            <p:spPr bwMode="auto">
              <a:xfrm>
                <a:off x="1758980" y="1196364"/>
                <a:ext cx="1368296" cy="720617"/>
              </a:xfrm>
              <a:prstGeom prst="rect">
                <a:avLst/>
              </a:prstGeom>
              <a:solidFill>
                <a:schemeClr val="bg1"/>
              </a:solidFill>
              <a:ln>
                <a:noFill/>
              </a:ln>
              <a:effectLst/>
              <a:extLst/>
            </p:spPr>
            <p:txBody>
              <a:bodyPr wrap="none" anchor="ct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
            <p:nvSpPr>
              <p:cNvPr id="11" name="Retângulo 10"/>
              <p:cNvSpPr/>
              <p:nvPr/>
            </p:nvSpPr>
            <p:spPr bwMode="auto">
              <a:xfrm>
                <a:off x="6944855" y="1772539"/>
                <a:ext cx="863519" cy="647603"/>
              </a:xfrm>
              <a:prstGeom prst="rect">
                <a:avLst/>
              </a:prstGeom>
              <a:solidFill>
                <a:schemeClr val="bg1"/>
              </a:solidFill>
              <a:ln>
                <a:noFill/>
              </a:ln>
              <a:effectLst/>
              <a:extLst/>
            </p:spPr>
            <p:txBody>
              <a:bodyPr wrap="none" anchor="ct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grpSp>
        <p:sp>
          <p:nvSpPr>
            <p:cNvPr id="9223" name="CaixaDeTexto 6"/>
            <p:cNvSpPr txBox="1">
              <a:spLocks noChangeArrowheads="1"/>
            </p:cNvSpPr>
            <p:nvPr/>
          </p:nvSpPr>
          <p:spPr bwMode="auto">
            <a:xfrm>
              <a:off x="1981049" y="1002214"/>
              <a:ext cx="29464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chemeClr val="tx1"/>
                  </a:solidFill>
                  <a:latin typeface="Times New Roman" pitchFamily="18" charset="0"/>
                </a:defRPr>
              </a:lvl1pPr>
              <a:lvl2pPr marL="742950" indent="-285750" eaLnBrk="0" hangingPunct="0">
                <a:defRPr sz="1600" b="1">
                  <a:solidFill>
                    <a:schemeClr val="tx1"/>
                  </a:solidFill>
                  <a:latin typeface="Times New Roman" pitchFamily="18" charset="0"/>
                </a:defRPr>
              </a:lvl2pPr>
              <a:lvl3pPr marL="1143000" indent="-228600" eaLnBrk="0" hangingPunct="0">
                <a:defRPr sz="1600" b="1">
                  <a:solidFill>
                    <a:schemeClr val="tx1"/>
                  </a:solidFill>
                  <a:latin typeface="Times New Roman" pitchFamily="18" charset="0"/>
                </a:defRPr>
              </a:lvl3pPr>
              <a:lvl4pPr marL="1600200" indent="-228600" eaLnBrk="0" hangingPunct="0">
                <a:defRPr sz="1600" b="1">
                  <a:solidFill>
                    <a:schemeClr val="tx1"/>
                  </a:solidFill>
                  <a:latin typeface="Times New Roman" pitchFamily="18" charset="0"/>
                </a:defRPr>
              </a:lvl4pPr>
              <a:lvl5pPr marL="2057400" indent="-228600" eaLnBrk="0" hangingPunct="0">
                <a:defRPr sz="1600" b="1">
                  <a:solidFill>
                    <a:schemeClr val="tx1"/>
                  </a:solidFill>
                  <a:latin typeface="Times New Roman" pitchFamily="18" charset="0"/>
                </a:defRPr>
              </a:lvl5pPr>
              <a:lvl6pPr marL="2514600" indent="-228600" eaLnBrk="0" fontAlgn="base" hangingPunct="0">
                <a:spcBef>
                  <a:spcPct val="0"/>
                </a:spcBef>
                <a:spcAft>
                  <a:spcPct val="0"/>
                </a:spcAft>
                <a:defRPr sz="1600" b="1">
                  <a:solidFill>
                    <a:schemeClr val="tx1"/>
                  </a:solidFill>
                  <a:latin typeface="Times New Roman" pitchFamily="18" charset="0"/>
                </a:defRPr>
              </a:lvl6pPr>
              <a:lvl7pPr marL="2971800" indent="-228600" eaLnBrk="0" fontAlgn="base" hangingPunct="0">
                <a:spcBef>
                  <a:spcPct val="0"/>
                </a:spcBef>
                <a:spcAft>
                  <a:spcPct val="0"/>
                </a:spcAft>
                <a:defRPr sz="1600" b="1">
                  <a:solidFill>
                    <a:schemeClr val="tx1"/>
                  </a:solidFill>
                  <a:latin typeface="Times New Roman" pitchFamily="18" charset="0"/>
                </a:defRPr>
              </a:lvl7pPr>
              <a:lvl8pPr marL="3429000" indent="-228600" eaLnBrk="0" fontAlgn="base" hangingPunct="0">
                <a:spcBef>
                  <a:spcPct val="0"/>
                </a:spcBef>
                <a:spcAft>
                  <a:spcPct val="0"/>
                </a:spcAft>
                <a:defRPr sz="1600" b="1">
                  <a:solidFill>
                    <a:schemeClr val="tx1"/>
                  </a:solidFill>
                  <a:latin typeface="Times New Roman" pitchFamily="18" charset="0"/>
                </a:defRPr>
              </a:lvl8pPr>
              <a:lvl9pPr marL="3886200" indent="-228600" eaLnBrk="0" fontAlgn="base" hangingPunct="0">
                <a:spcBef>
                  <a:spcPct val="0"/>
                </a:spcBef>
                <a:spcAft>
                  <a:spcPct val="0"/>
                </a:spcAft>
                <a:defRPr sz="1600" b="1">
                  <a:solidFill>
                    <a:schemeClr val="tx1"/>
                  </a:solidFill>
                  <a:latin typeface="Times New Roman" pitchFamily="18" charset="0"/>
                </a:defRPr>
              </a:lvl9pPr>
            </a:lstStyle>
            <a:p>
              <a:pPr eaLnBrk="1" fontAlgn="base" hangingPunct="1">
                <a:spcBef>
                  <a:spcPct val="0"/>
                </a:spcBef>
                <a:spcAft>
                  <a:spcPct val="0"/>
                </a:spcAft>
                <a:defRPr/>
              </a:pPr>
              <a:r>
                <a:rPr lang="pt-BR" altLang="pt-BR">
                  <a:solidFill>
                    <a:srgbClr val="000000"/>
                  </a:solidFill>
                </a:rPr>
                <a:t>O outro pezinho também, madame, por favor!...</a:t>
              </a:r>
            </a:p>
          </p:txBody>
        </p:sp>
        <p:sp>
          <p:nvSpPr>
            <p:cNvPr id="9224" name="CaixaDeTexto 7"/>
            <p:cNvSpPr txBox="1">
              <a:spLocks noChangeArrowheads="1"/>
            </p:cNvSpPr>
            <p:nvPr/>
          </p:nvSpPr>
          <p:spPr bwMode="auto">
            <a:xfrm>
              <a:off x="6946535" y="1764105"/>
              <a:ext cx="9332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tx1"/>
                  </a:solidFill>
                  <a:latin typeface="Times New Roman" pitchFamily="18" charset="0"/>
                </a:defRPr>
              </a:lvl1pPr>
              <a:lvl2pPr marL="742950" indent="-285750" eaLnBrk="0" hangingPunct="0">
                <a:defRPr sz="1600" b="1">
                  <a:solidFill>
                    <a:schemeClr val="tx1"/>
                  </a:solidFill>
                  <a:latin typeface="Times New Roman" pitchFamily="18" charset="0"/>
                </a:defRPr>
              </a:lvl2pPr>
              <a:lvl3pPr marL="1143000" indent="-228600" eaLnBrk="0" hangingPunct="0">
                <a:defRPr sz="1600" b="1">
                  <a:solidFill>
                    <a:schemeClr val="tx1"/>
                  </a:solidFill>
                  <a:latin typeface="Times New Roman" pitchFamily="18" charset="0"/>
                </a:defRPr>
              </a:lvl3pPr>
              <a:lvl4pPr marL="1600200" indent="-228600" eaLnBrk="0" hangingPunct="0">
                <a:defRPr sz="1600" b="1">
                  <a:solidFill>
                    <a:schemeClr val="tx1"/>
                  </a:solidFill>
                  <a:latin typeface="Times New Roman" pitchFamily="18" charset="0"/>
                </a:defRPr>
              </a:lvl4pPr>
              <a:lvl5pPr marL="2057400" indent="-228600" eaLnBrk="0" hangingPunct="0">
                <a:defRPr sz="1600" b="1">
                  <a:solidFill>
                    <a:schemeClr val="tx1"/>
                  </a:solidFill>
                  <a:latin typeface="Times New Roman" pitchFamily="18" charset="0"/>
                </a:defRPr>
              </a:lvl5pPr>
              <a:lvl6pPr marL="2514600" indent="-228600" eaLnBrk="0" fontAlgn="base" hangingPunct="0">
                <a:spcBef>
                  <a:spcPct val="0"/>
                </a:spcBef>
                <a:spcAft>
                  <a:spcPct val="0"/>
                </a:spcAft>
                <a:defRPr sz="1600" b="1">
                  <a:solidFill>
                    <a:schemeClr val="tx1"/>
                  </a:solidFill>
                  <a:latin typeface="Times New Roman" pitchFamily="18" charset="0"/>
                </a:defRPr>
              </a:lvl6pPr>
              <a:lvl7pPr marL="2971800" indent="-228600" eaLnBrk="0" fontAlgn="base" hangingPunct="0">
                <a:spcBef>
                  <a:spcPct val="0"/>
                </a:spcBef>
                <a:spcAft>
                  <a:spcPct val="0"/>
                </a:spcAft>
                <a:defRPr sz="1600" b="1">
                  <a:solidFill>
                    <a:schemeClr val="tx1"/>
                  </a:solidFill>
                  <a:latin typeface="Times New Roman" pitchFamily="18" charset="0"/>
                </a:defRPr>
              </a:lvl7pPr>
              <a:lvl8pPr marL="3429000" indent="-228600" eaLnBrk="0" fontAlgn="base" hangingPunct="0">
                <a:spcBef>
                  <a:spcPct val="0"/>
                </a:spcBef>
                <a:spcAft>
                  <a:spcPct val="0"/>
                </a:spcAft>
                <a:defRPr sz="1600" b="1">
                  <a:solidFill>
                    <a:schemeClr val="tx1"/>
                  </a:solidFill>
                  <a:latin typeface="Times New Roman" pitchFamily="18" charset="0"/>
                </a:defRPr>
              </a:lvl8pPr>
              <a:lvl9pPr marL="3886200" indent="-228600" eaLnBrk="0" fontAlgn="base" hangingPunct="0">
                <a:spcBef>
                  <a:spcPct val="0"/>
                </a:spcBef>
                <a:spcAft>
                  <a:spcPct val="0"/>
                </a:spcAft>
                <a:defRPr sz="1600" b="1">
                  <a:solidFill>
                    <a:schemeClr val="tx1"/>
                  </a:solidFill>
                  <a:latin typeface="Times New Roman" pitchFamily="18" charset="0"/>
                </a:defRPr>
              </a:lvl9pPr>
            </a:lstStyle>
            <a:p>
              <a:pPr eaLnBrk="1" fontAlgn="base" hangingPunct="1">
                <a:spcBef>
                  <a:spcPct val="0"/>
                </a:spcBef>
                <a:spcAft>
                  <a:spcPct val="0"/>
                </a:spcAft>
                <a:defRPr/>
              </a:pPr>
              <a:r>
                <a:rPr lang="pt-BR" altLang="pt-BR" sz="3200">
                  <a:solidFill>
                    <a:srgbClr val="000000"/>
                  </a:solidFill>
                  <a:latin typeface="Bodoni MT Poster Compressed" pitchFamily="18" charset="0"/>
                </a:rPr>
                <a:t>Endocri</a:t>
              </a:r>
            </a:p>
          </p:txBody>
        </p:sp>
      </p:grpSp>
    </p:spTree>
    <p:extLst>
      <p:ext uri="{BB962C8B-B14F-4D97-AF65-F5344CB8AC3E}">
        <p14:creationId xmlns:p14="http://schemas.microsoft.com/office/powerpoint/2010/main" val="1046609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3466306" y="116633"/>
            <a:ext cx="3925838" cy="2127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threePt" dir="t"/>
            </a:scene3d>
            <a:sp3d extrusionH="57150">
              <a:bevelT w="82550" h="38100" prst="coolSlant"/>
            </a:sp3d>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600" b="1" dirty="0">
                <a:solidFill>
                  <a:srgbClr val="FC0128"/>
                </a:solidFill>
                <a:effectLst>
                  <a:outerShdw blurRad="38100" dist="38100" dir="2700000" algn="tl">
                    <a:srgbClr val="000000"/>
                  </a:outerShdw>
                </a:effectLst>
                <a:latin typeface="Bernard MT Condensed" pitchFamily="18" charset="0"/>
              </a:rPr>
              <a:t>CONCEITO   DE   MORAL</a:t>
            </a:r>
          </a:p>
        </p:txBody>
      </p:sp>
      <p:sp>
        <p:nvSpPr>
          <p:cNvPr id="73731" name="Rectangle 3"/>
          <p:cNvSpPr>
            <a:spLocks noChangeArrowheads="1"/>
          </p:cNvSpPr>
          <p:nvPr/>
        </p:nvSpPr>
        <p:spPr bwMode="auto">
          <a:xfrm>
            <a:off x="2551907" y="2149698"/>
            <a:ext cx="5127625"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dirty="0">
                <a:solidFill>
                  <a:srgbClr val="FAFD00"/>
                </a:solidFill>
                <a:effectLst>
                  <a:outerShdw blurRad="38100" dist="38100" dir="2700000" algn="tl">
                    <a:srgbClr val="000000"/>
                  </a:outerShdw>
                </a:effectLst>
                <a:latin typeface="Impact" pitchFamily="34" charset="0"/>
              </a:rPr>
              <a:t>“A </a:t>
            </a:r>
            <a:r>
              <a:rPr lang="pt-BR" sz="2800" b="1" dirty="0">
                <a:solidFill>
                  <a:srgbClr val="FAFD00"/>
                </a:solidFill>
                <a:effectLst>
                  <a:outerShdw blurRad="38100" dist="38100" dir="2700000" algn="tl">
                    <a:srgbClr val="000000"/>
                  </a:outerShdw>
                </a:effectLst>
                <a:latin typeface="Impact" pitchFamily="34" charset="0"/>
              </a:rPr>
              <a:t> </a:t>
            </a:r>
            <a:r>
              <a:rPr lang="pt-BR" sz="2800" b="1" dirty="0">
                <a:solidFill>
                  <a:srgbClr val="3665FA"/>
                </a:solidFill>
                <a:effectLst>
                  <a:outerShdw blurRad="38100" dist="38100" dir="2700000" algn="tl">
                    <a:srgbClr val="000000"/>
                  </a:outerShdw>
                </a:effectLst>
                <a:latin typeface="Impact" pitchFamily="34" charset="0"/>
              </a:rPr>
              <a:t>LEI</a:t>
            </a:r>
            <a:r>
              <a:rPr lang="pt-BR" sz="2800" b="1" dirty="0">
                <a:solidFill>
                  <a:srgbClr val="FAFD00"/>
                </a:solidFill>
                <a:effectLst>
                  <a:outerShdw blurRad="38100" dist="38100" dir="2700000" algn="tl">
                    <a:srgbClr val="000000"/>
                  </a:outerShdw>
                </a:effectLst>
                <a:latin typeface="Impact" pitchFamily="34" charset="0"/>
              </a:rPr>
              <a:t>  </a:t>
            </a:r>
            <a:r>
              <a:rPr lang="pt-BR" sz="2800" dirty="0">
                <a:solidFill>
                  <a:srgbClr val="FAFD00"/>
                </a:solidFill>
                <a:effectLst>
                  <a:outerShdw blurRad="38100" dist="38100" dir="2700000" algn="tl">
                    <a:srgbClr val="000000"/>
                  </a:outerShdw>
                </a:effectLst>
                <a:latin typeface="Impact" pitchFamily="34" charset="0"/>
              </a:rPr>
              <a:t>faz  a  exigência:  aja  corretamente,  de  modo  a que  sua  liberdade  possa  coexistir  com  a  liberdade  de  todos  os outros.  Enquanto  isso  a</a:t>
            </a:r>
            <a:r>
              <a:rPr lang="pt-BR" sz="2800" b="1" dirty="0">
                <a:solidFill>
                  <a:srgbClr val="FAFD00"/>
                </a:solidFill>
                <a:effectLst>
                  <a:outerShdw blurRad="38100" dist="38100" dir="2700000" algn="tl">
                    <a:srgbClr val="000000"/>
                  </a:outerShdw>
                </a:effectLst>
                <a:latin typeface="Impact" pitchFamily="34" charset="0"/>
              </a:rPr>
              <a:t> </a:t>
            </a:r>
            <a:r>
              <a:rPr lang="pt-BR" sz="2800" b="1" dirty="0">
                <a:solidFill>
                  <a:srgbClr val="3665FA"/>
                </a:solidFill>
                <a:effectLst>
                  <a:outerShdw blurRad="38100" dist="38100" dir="2700000" algn="tl">
                    <a:srgbClr val="000000"/>
                  </a:outerShdw>
                </a:effectLst>
                <a:latin typeface="Impact" pitchFamily="34" charset="0"/>
              </a:rPr>
              <a:t> ÉTICA</a:t>
            </a:r>
            <a:r>
              <a:rPr lang="pt-BR" sz="2800" b="1" dirty="0">
                <a:solidFill>
                  <a:srgbClr val="FAFD00"/>
                </a:solidFill>
                <a:effectLst>
                  <a:outerShdw blurRad="38100" dist="38100" dir="2700000" algn="tl">
                    <a:srgbClr val="000000"/>
                  </a:outerShdw>
                </a:effectLst>
                <a:latin typeface="Impact" pitchFamily="34" charset="0"/>
              </a:rPr>
              <a:t>  </a:t>
            </a:r>
            <a:r>
              <a:rPr lang="pt-BR" sz="2800" dirty="0">
                <a:solidFill>
                  <a:srgbClr val="FAFD00"/>
                </a:solidFill>
                <a:effectLst>
                  <a:outerShdw blurRad="38100" dist="38100" dir="2700000" algn="tl">
                    <a:srgbClr val="000000"/>
                  </a:outerShdw>
                </a:effectLst>
                <a:latin typeface="Impact" pitchFamily="34" charset="0"/>
              </a:rPr>
              <a:t>demanda, não    apenas   um</a:t>
            </a:r>
            <a:r>
              <a:rPr lang="pt-BR" sz="2800" dirty="0">
                <a:solidFill>
                  <a:srgbClr val="B760F9"/>
                </a:solidFill>
                <a:effectLst>
                  <a:outerShdw blurRad="38100" dist="38100" dir="2700000" algn="tl">
                    <a:srgbClr val="000000"/>
                  </a:outerShdw>
                </a:effectLst>
                <a:latin typeface="Impact" pitchFamily="34" charset="0"/>
              </a:rPr>
              <a:t>    </a:t>
            </a:r>
            <a:r>
              <a:rPr lang="pt-BR" sz="2800" b="1" dirty="0">
                <a:solidFill>
                  <a:srgbClr val="B760F9"/>
                </a:solidFill>
                <a:effectLst>
                  <a:outerShdw blurRad="38100" dist="38100" dir="2700000" algn="tl">
                    <a:srgbClr val="000000"/>
                  </a:outerShdw>
                </a:effectLst>
                <a:latin typeface="Impact" pitchFamily="34" charset="0"/>
              </a:rPr>
              <a:t>ato correto</a:t>
            </a:r>
            <a:r>
              <a:rPr lang="pt-BR" sz="2800" dirty="0">
                <a:solidFill>
                  <a:srgbClr val="8901F3"/>
                </a:solidFill>
                <a:effectLst>
                  <a:outerShdw blurRad="38100" dist="38100" dir="2700000" algn="tl">
                    <a:srgbClr val="000000"/>
                  </a:outerShdw>
                </a:effectLst>
                <a:latin typeface="Impact" pitchFamily="34" charset="0"/>
              </a:rPr>
              <a:t>,   </a:t>
            </a:r>
            <a:r>
              <a:rPr lang="pt-BR" sz="2800" dirty="0">
                <a:solidFill>
                  <a:srgbClr val="FAFD00"/>
                </a:solidFill>
                <a:effectLst>
                  <a:outerShdw blurRad="38100" dist="38100" dir="2700000" algn="tl">
                    <a:srgbClr val="000000"/>
                  </a:outerShdw>
                </a:effectLst>
                <a:latin typeface="Impact" pitchFamily="34" charset="0"/>
              </a:rPr>
              <a:t>mas   igualmente   um</a:t>
            </a:r>
            <a:r>
              <a:rPr lang="pt-BR" sz="2800" dirty="0">
                <a:solidFill>
                  <a:srgbClr val="B700B7"/>
                </a:solidFill>
                <a:effectLst>
                  <a:outerShdw blurRad="38100" dist="38100" dir="2700000" algn="tl">
                    <a:srgbClr val="000000"/>
                  </a:outerShdw>
                </a:effectLst>
                <a:latin typeface="Impact" pitchFamily="34" charset="0"/>
              </a:rPr>
              <a:t>   </a:t>
            </a:r>
            <a:r>
              <a:rPr lang="pt-BR" sz="2800" b="1" dirty="0">
                <a:solidFill>
                  <a:srgbClr val="B760F9"/>
                </a:solidFill>
                <a:effectLst>
                  <a:outerShdw blurRad="38100" dist="38100" dir="2700000" algn="tl">
                    <a:srgbClr val="000000"/>
                  </a:outerShdw>
                </a:effectLst>
                <a:latin typeface="Impact" pitchFamily="34" charset="0"/>
              </a:rPr>
              <a:t>motivo correto</a:t>
            </a:r>
            <a:r>
              <a:rPr lang="pt-BR" sz="2800" dirty="0">
                <a:solidFill>
                  <a:srgbClr val="FAFD00"/>
                </a:solidFill>
                <a:effectLst>
                  <a:outerShdw blurRad="38100" dist="38100" dir="2700000" algn="tl">
                    <a:srgbClr val="000000"/>
                  </a:outerShdw>
                </a:effectLst>
                <a:latin typeface="Impact" pitchFamily="34" charset="0"/>
              </a:rPr>
              <a:t>” </a:t>
            </a:r>
          </a:p>
        </p:txBody>
      </p:sp>
      <p:sp>
        <p:nvSpPr>
          <p:cNvPr id="73732" name="Rectangle 4"/>
          <p:cNvSpPr>
            <a:spLocks noChangeArrowheads="1"/>
          </p:cNvSpPr>
          <p:nvPr/>
        </p:nvSpPr>
        <p:spPr bwMode="auto">
          <a:xfrm>
            <a:off x="5231606" y="5816600"/>
            <a:ext cx="5761038"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600" b="1">
                <a:solidFill>
                  <a:srgbClr val="FFFFFF"/>
                </a:solidFill>
                <a:effectLst>
                  <a:outerShdw blurRad="38100" dist="38100" dir="2700000" algn="tl">
                    <a:srgbClr val="000000"/>
                  </a:outerShdw>
                </a:effectLst>
                <a:latin typeface="Arial Narrow" pitchFamily="34" charset="0"/>
              </a:rPr>
              <a:t>IMANNUEL KANT,  in “The Kantian Philosophy of Space”, C.B.Gahret ed. Oxford  University  Press. (New York and Oxford, 1939)</a:t>
            </a:r>
          </a:p>
        </p:txBody>
      </p:sp>
      <p:sp>
        <p:nvSpPr>
          <p:cNvPr id="73733" name="Rectangle 5"/>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pic>
        <p:nvPicPr>
          <p:cNvPr id="73734" name="Picture 6">
            <a:hlinkClick r:id="rId3"/>
          </p:cNvPr>
          <p:cNvPicPr>
            <a:picLocks noChangeAspect="1" noChangeArrowheads="1"/>
          </p:cNvPicPr>
          <p:nvPr/>
        </p:nvPicPr>
        <p:blipFill>
          <a:blip r:embed="rId4">
            <a:lum contrast="32000"/>
            <a:extLst>
              <a:ext uri="{28A0092B-C50C-407E-A947-70E740481C1C}">
                <a14:useLocalDpi xmlns:a14="http://schemas.microsoft.com/office/drawing/2010/main" val="0"/>
              </a:ext>
            </a:extLst>
          </a:blip>
          <a:srcRect b="5905"/>
          <a:stretch>
            <a:fillRect/>
          </a:stretch>
        </p:blipFill>
        <p:spPr bwMode="auto">
          <a:xfrm>
            <a:off x="7808120" y="1052513"/>
            <a:ext cx="3240087" cy="4032250"/>
          </a:xfrm>
          <a:prstGeom prst="rect">
            <a:avLst/>
          </a:prstGeom>
          <a:noFill/>
          <a:ln>
            <a:noFill/>
          </a:ln>
          <a:effectLst>
            <a:glow rad="228600">
              <a:schemeClr val="accent3">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lum contrast="32000"/>
                  </a:blip>
                  <a:srcRect b="5905"/>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73735" name="Text Box 7"/>
          <p:cNvSpPr txBox="1">
            <a:spLocks noChangeArrowheads="1"/>
          </p:cNvSpPr>
          <p:nvPr/>
        </p:nvSpPr>
        <p:spPr bwMode="auto">
          <a:xfrm>
            <a:off x="8112224" y="5008216"/>
            <a:ext cx="309721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1600" dirty="0">
                <a:solidFill>
                  <a:srgbClr val="00FF99"/>
                </a:solidFill>
                <a:effectLst>
                  <a:outerShdw blurRad="38100" dist="38100" dir="2700000" algn="tl">
                    <a:srgbClr val="000000"/>
                  </a:outerShdw>
                </a:effectLst>
              </a:rPr>
              <a:t>Immanuel Kant (1724/1804)</a:t>
            </a:r>
            <a:r>
              <a:rPr lang="pt-BR" dirty="0">
                <a:solidFill>
                  <a:srgbClr val="00FF99"/>
                </a:solidFill>
                <a:effectLst>
                  <a:outerShdw blurRad="38100" dist="38100" dir="2700000" algn="tl">
                    <a:srgbClr val="000000"/>
                  </a:outerShdw>
                </a:effectLst>
              </a:rPr>
              <a:t> </a:t>
            </a:r>
          </a:p>
        </p:txBody>
      </p:sp>
    </p:spTree>
    <p:extLst>
      <p:ext uri="{BB962C8B-B14F-4D97-AF65-F5344CB8AC3E}">
        <p14:creationId xmlns:p14="http://schemas.microsoft.com/office/powerpoint/2010/main" val="465834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73730"/>
                                        </p:tgtEl>
                                        <p:attrNameLst>
                                          <p:attrName>style.visibility</p:attrName>
                                        </p:attrNameLst>
                                      </p:cBhvr>
                                      <p:to>
                                        <p:strVal val="visible"/>
                                      </p:to>
                                    </p:set>
                                    <p:anim calcmode="lin" valueType="num">
                                      <p:cBhvr>
                                        <p:cTn id="7" dur="500" fill="hold"/>
                                        <p:tgtEl>
                                          <p:spTgt spid="73730"/>
                                        </p:tgtEl>
                                        <p:attrNameLst>
                                          <p:attrName>ppt_x</p:attrName>
                                        </p:attrNameLst>
                                      </p:cBhvr>
                                      <p:tavLst>
                                        <p:tav tm="100000">
                                          <p:val>
                                            <p:strVal val="#ppt_x"/>
                                          </p:val>
                                        </p:tav>
                                        <p:tav>
                                          <p:val>
                                            <p:strVal val="#ppt_x"/>
                                          </p:val>
                                        </p:tav>
                                      </p:tavLst>
                                    </p:anim>
                                    <p:anim calcmode="lin" valueType="num">
                                      <p:cBhvr>
                                        <p:cTn id="8" dur="500" fill="hold"/>
                                        <p:tgtEl>
                                          <p:spTgt spid="73730"/>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iterate type="wd">
                                    <p:tmPct val="100000"/>
                                  </p:iterate>
                                  <p:childTnLst>
                                    <p:set>
                                      <p:cBhvr additive="repl">
                                        <p:cTn id="12" dur="1" fill="hold">
                                          <p:stCondLst>
                                            <p:cond delay="0"/>
                                          </p:stCondLst>
                                        </p:cTn>
                                        <p:tgtEl>
                                          <p:spTgt spid="73731"/>
                                        </p:tgtEl>
                                        <p:attrNameLst>
                                          <p:attrName>style.visibility</p:attrName>
                                        </p:attrNameLst>
                                      </p:cBhvr>
                                      <p:to>
                                        <p:strVal val="visible"/>
                                      </p:to>
                                    </p:set>
                                    <p:anim calcmode="lin" valueType="num">
                                      <p:cBhvr>
                                        <p:cTn id="13" dur="300" fill="hold"/>
                                        <p:tgtEl>
                                          <p:spTgt spid="73731"/>
                                        </p:tgtEl>
                                        <p:attrNameLst>
                                          <p:attrName>ppt_x</p:attrName>
                                        </p:attrNameLst>
                                      </p:cBhvr>
                                      <p:tavLst>
                                        <p:tav tm="100000">
                                          <p:val>
                                            <p:strVal val="0-#ppt_w/2"/>
                                          </p:val>
                                        </p:tav>
                                        <p:tav>
                                          <p:val>
                                            <p:strVal val="#ppt_x"/>
                                          </p:val>
                                        </p:tav>
                                      </p:tavLst>
                                    </p:anim>
                                    <p:anim calcmode="lin" valueType="num">
                                      <p:cBhvr>
                                        <p:cTn id="14" dur="300" fill="hold"/>
                                        <p:tgtEl>
                                          <p:spTgt spid="73731"/>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73732"/>
                                        </p:tgtEl>
                                        <p:attrNameLst>
                                          <p:attrName>style.visibility</p:attrName>
                                        </p:attrNameLst>
                                      </p:cBhvr>
                                      <p:to>
                                        <p:strVal val="visible"/>
                                      </p:to>
                                    </p:set>
                                    <p:anim calcmode="lin" valueType="num">
                                      <p:cBhvr>
                                        <p:cTn id="19" dur="500" fill="hold"/>
                                        <p:tgtEl>
                                          <p:spTgt spid="73732"/>
                                        </p:tgtEl>
                                        <p:attrNameLst>
                                          <p:attrName>ppt_x</p:attrName>
                                        </p:attrNameLst>
                                      </p:cBhvr>
                                      <p:tavLst>
                                        <p:tav tm="100000">
                                          <p:val>
                                            <p:strVal val="#ppt_x"/>
                                          </p:val>
                                        </p:tav>
                                        <p:tav>
                                          <p:val>
                                            <p:strVal val="#ppt_x"/>
                                          </p:val>
                                        </p:tav>
                                      </p:tavLst>
                                    </p:anim>
                                    <p:anim calcmode="lin" valueType="num">
                                      <p:cBhvr>
                                        <p:cTn id="20" dur="500" fill="hold"/>
                                        <p:tgtEl>
                                          <p:spTgt spid="73732"/>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fill="hold" nodeType="clickEffect">
                                  <p:stCondLst>
                                    <p:cond delay="0"/>
                                  </p:stCondLst>
                                  <p:childTnLst>
                                    <p:set>
                                      <p:cBhvr additive="repl">
                                        <p:cTn id="24" dur="1" fill="hold">
                                          <p:stCondLst>
                                            <p:cond delay="0"/>
                                          </p:stCondLst>
                                        </p:cTn>
                                        <p:tgtEl>
                                          <p:spTgt spid="73734"/>
                                        </p:tgtEl>
                                        <p:attrNameLst>
                                          <p:attrName>style.visibility</p:attrName>
                                        </p:attrNameLst>
                                      </p:cBhvr>
                                      <p:to>
                                        <p:strVal val="visible"/>
                                      </p:to>
                                    </p:set>
                                    <p:animEffect transition="in" filter="fade">
                                      <p:cBhvr additive="repl">
                                        <p:cTn id="25" dur="2000"/>
                                        <p:tgtEl>
                                          <p:spTgt spid="73734"/>
                                        </p:tgtEl>
                                      </p:cBhvr>
                                    </p:animEffect>
                                    <p:anim calcmode="lin" valueType="num">
                                      <p:cBhvr additive="repl">
                                        <p:cTn id="26" dur="2000" fill="hold"/>
                                        <p:tgtEl>
                                          <p:spTgt spid="73734"/>
                                        </p:tgtEl>
                                        <p:attrNameLst>
                                          <p:attrName>r</p:attrName>
                                        </p:attrNameLst>
                                      </p:cBhvr>
                                      <p:tavLst>
                                        <p:tav tm="100000">
                                          <p:val>
                                            <p:strVal val="720"/>
                                          </p:val>
                                        </p:tav>
                                        <p:tav>
                                          <p:val>
                                            <p:strVal val="0"/>
                                          </p:val>
                                        </p:tav>
                                      </p:tavLst>
                                    </p:anim>
                                    <p:anim calcmode="lin" valueType="num">
                                      <p:cBhvr additive="repl">
                                        <p:cTn id="27" dur="2000" fill="hold"/>
                                        <p:tgtEl>
                                          <p:spTgt spid="73734"/>
                                        </p:tgtEl>
                                        <p:attrNameLst>
                                          <p:attrName>ppt_h</p:attrName>
                                        </p:attrNameLst>
                                      </p:cBhvr>
                                      <p:tavLst>
                                        <p:tav tm="100000">
                                          <p:val>
                                            <p:fltVal val="0"/>
                                          </p:val>
                                        </p:tav>
                                        <p:tav>
                                          <p:val>
                                            <p:strVal val="#ppt_h"/>
                                          </p:val>
                                        </p:tav>
                                      </p:tavLst>
                                    </p:anim>
                                    <p:anim calcmode="lin" valueType="num">
                                      <p:cBhvr additive="repl">
                                        <p:cTn id="28" dur="2000" fill="hold"/>
                                        <p:tgtEl>
                                          <p:spTgt spid="73734"/>
                                        </p:tgtEl>
                                        <p:attrNameLst>
                                          <p:attrName>ppt_w</p:attrName>
                                        </p:attrNameLst>
                                      </p:cBhvr>
                                      <p:tavLst>
                                        <p:tav tm="100000">
                                          <p:val>
                                            <p:fltVal val="0"/>
                                          </p:val>
                                        </p:tav>
                                        <p:tav>
                                          <p:val>
                                            <p:strVal val="#ppt_w"/>
                                          </p:val>
                                        </p:tav>
                                      </p:tavLst>
                                    </p:anim>
                                  </p:childTnLst>
                                </p:cTn>
                              </p:par>
                              <p:par>
                                <p:cTn id="29" presetID="35" presetClass="entr" fill="hold" nodeType="withEffect">
                                  <p:stCondLst>
                                    <p:cond delay="0"/>
                                  </p:stCondLst>
                                  <p:childTnLst>
                                    <p:set>
                                      <p:cBhvr additive="repl">
                                        <p:cTn id="30" dur="1" fill="hold">
                                          <p:stCondLst>
                                            <p:cond delay="0"/>
                                          </p:stCondLst>
                                        </p:cTn>
                                        <p:tgtEl>
                                          <p:spTgt spid="73735"/>
                                        </p:tgtEl>
                                        <p:attrNameLst>
                                          <p:attrName>style.visibility</p:attrName>
                                        </p:attrNameLst>
                                      </p:cBhvr>
                                      <p:to>
                                        <p:strVal val="visible"/>
                                      </p:to>
                                    </p:set>
                                    <p:animEffect transition="in" filter="fade">
                                      <p:cBhvr additive="repl">
                                        <p:cTn id="31" dur="2000"/>
                                        <p:tgtEl>
                                          <p:spTgt spid="73735"/>
                                        </p:tgtEl>
                                      </p:cBhvr>
                                    </p:animEffect>
                                    <p:anim calcmode="lin" valueType="num">
                                      <p:cBhvr additive="repl">
                                        <p:cTn id="32" dur="2000" fill="hold"/>
                                        <p:tgtEl>
                                          <p:spTgt spid="73735"/>
                                        </p:tgtEl>
                                        <p:attrNameLst>
                                          <p:attrName>r</p:attrName>
                                        </p:attrNameLst>
                                      </p:cBhvr>
                                      <p:tavLst>
                                        <p:tav tm="100000">
                                          <p:val>
                                            <p:strVal val="720"/>
                                          </p:val>
                                        </p:tav>
                                        <p:tav>
                                          <p:val>
                                            <p:strVal val="0"/>
                                          </p:val>
                                        </p:tav>
                                      </p:tavLst>
                                    </p:anim>
                                    <p:anim calcmode="lin" valueType="num">
                                      <p:cBhvr additive="repl">
                                        <p:cTn id="33" dur="2000" fill="hold"/>
                                        <p:tgtEl>
                                          <p:spTgt spid="73735"/>
                                        </p:tgtEl>
                                        <p:attrNameLst>
                                          <p:attrName>ppt_h</p:attrName>
                                        </p:attrNameLst>
                                      </p:cBhvr>
                                      <p:tavLst>
                                        <p:tav tm="100000">
                                          <p:val>
                                            <p:fltVal val="0"/>
                                          </p:val>
                                        </p:tav>
                                        <p:tav>
                                          <p:val>
                                            <p:strVal val="#ppt_h"/>
                                          </p:val>
                                        </p:tav>
                                      </p:tavLst>
                                    </p:anim>
                                    <p:anim calcmode="lin" valueType="num">
                                      <p:cBhvr additive="repl">
                                        <p:cTn id="34" dur="2000" fill="hold"/>
                                        <p:tgtEl>
                                          <p:spTgt spid="73735"/>
                                        </p:tgtEl>
                                        <p:attrNameLst>
                                          <p:attrName>ppt_w</p:attrName>
                                        </p:attrNameLst>
                                      </p:cBhvr>
                                      <p:tavLst>
                                        <p:tav tm="100000">
                                          <p:val>
                                            <p:fltVal val="0"/>
                                          </p:val>
                                        </p:tav>
                                        <p:tav>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6071395" y="5965826"/>
            <a:ext cx="4776787"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100" b="1" dirty="0">
                <a:solidFill>
                  <a:srgbClr val="FAFD00"/>
                </a:solidFill>
                <a:effectLst>
                  <a:outerShdw blurRad="38100" dist="38100" dir="2700000" algn="tl">
                    <a:srgbClr val="000000"/>
                  </a:outerShdw>
                </a:effectLst>
                <a:latin typeface="Arial Narrow" pitchFamily="34" charset="0"/>
              </a:rPr>
              <a:t>John  Stuart Mill,  </a:t>
            </a:r>
            <a:r>
              <a:rPr lang="pt-BR" b="1" dirty="0">
                <a:solidFill>
                  <a:srgbClr val="3333CC">
                    <a:lumMod val="40000"/>
                    <a:lumOff val="60000"/>
                  </a:srgbClr>
                </a:solidFill>
                <a:effectLst>
                  <a:outerShdw blurRad="38100" dist="38100" dir="2700000" algn="tl">
                    <a:srgbClr val="000000"/>
                  </a:outerShdw>
                </a:effectLst>
                <a:latin typeface="Arial Narrow" pitchFamily="34" charset="0"/>
              </a:rPr>
              <a:t>em  “</a:t>
            </a:r>
            <a:r>
              <a:rPr lang="pt-BR" b="1" dirty="0" err="1">
                <a:solidFill>
                  <a:srgbClr val="3333CC">
                    <a:lumMod val="40000"/>
                    <a:lumOff val="60000"/>
                  </a:srgbClr>
                </a:solidFill>
                <a:effectLst>
                  <a:outerShdw blurRad="38100" dist="38100" dir="2700000" algn="tl">
                    <a:srgbClr val="000000"/>
                  </a:outerShdw>
                </a:effectLst>
                <a:latin typeface="Arial Narrow" pitchFamily="34" charset="0"/>
              </a:rPr>
              <a:t>On</a:t>
            </a:r>
            <a:r>
              <a:rPr lang="pt-BR" b="1" dirty="0">
                <a:solidFill>
                  <a:srgbClr val="3333CC">
                    <a:lumMod val="40000"/>
                    <a:lumOff val="60000"/>
                  </a:srgbClr>
                </a:solidFill>
                <a:effectLst>
                  <a:outerShdw blurRad="38100" dist="38100" dir="2700000" algn="tl">
                    <a:srgbClr val="000000"/>
                  </a:outerShdw>
                </a:effectLst>
                <a:latin typeface="Arial Narrow" pitchFamily="34" charset="0"/>
              </a:rPr>
              <a:t> </a:t>
            </a:r>
            <a:r>
              <a:rPr lang="pt-BR" b="1" dirty="0" err="1">
                <a:solidFill>
                  <a:srgbClr val="3333CC">
                    <a:lumMod val="40000"/>
                    <a:lumOff val="60000"/>
                  </a:srgbClr>
                </a:solidFill>
                <a:effectLst>
                  <a:outerShdw blurRad="38100" dist="38100" dir="2700000" algn="tl">
                    <a:srgbClr val="000000"/>
                  </a:outerShdw>
                </a:effectLst>
                <a:latin typeface="Arial Narrow" pitchFamily="34" charset="0"/>
              </a:rPr>
              <a:t>Liberty</a:t>
            </a:r>
            <a:r>
              <a:rPr lang="pt-BR" b="1" dirty="0">
                <a:solidFill>
                  <a:srgbClr val="3333CC">
                    <a:lumMod val="40000"/>
                    <a:lumOff val="60000"/>
                  </a:srgbClr>
                </a:solidFill>
                <a:effectLst>
                  <a:outerShdw blurRad="38100" dist="38100" dir="2700000" algn="tl">
                    <a:srgbClr val="000000"/>
                  </a:outerShdw>
                </a:effectLst>
                <a:latin typeface="Arial Narrow" pitchFamily="34" charset="0"/>
              </a:rPr>
              <a:t>” (1859)</a:t>
            </a:r>
          </a:p>
        </p:txBody>
      </p:sp>
      <p:sp>
        <p:nvSpPr>
          <p:cNvPr id="62467" name="Text Box 3"/>
          <p:cNvSpPr txBox="1">
            <a:spLocks noChangeArrowheads="1"/>
          </p:cNvSpPr>
          <p:nvPr/>
        </p:nvSpPr>
        <p:spPr bwMode="auto">
          <a:xfrm>
            <a:off x="3432969" y="1196975"/>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62468" name="Rectangle 4"/>
          <p:cNvSpPr>
            <a:spLocks noChangeArrowheads="1"/>
          </p:cNvSpPr>
          <p:nvPr/>
        </p:nvSpPr>
        <p:spPr bwMode="auto">
          <a:xfrm>
            <a:off x="2399506" y="1475723"/>
            <a:ext cx="6694488"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dirty="0">
                <a:solidFill>
                  <a:srgbClr val="A2FFA3"/>
                </a:solidFill>
                <a:effectLst>
                  <a:outerShdw blurRad="38100" dist="38100" dir="2700000" algn="tl">
                    <a:srgbClr val="000000"/>
                  </a:outerShdw>
                </a:effectLst>
                <a:latin typeface="Amerigo BT" charset="0"/>
              </a:rPr>
              <a:t>  	“O objetivo  deste  ensaio  é  afirmar um  </a:t>
            </a:r>
          </a:p>
        </p:txBody>
      </p:sp>
      <p:sp>
        <p:nvSpPr>
          <p:cNvPr id="62469" name="Rectangle 5"/>
          <p:cNvSpPr>
            <a:spLocks noChangeArrowheads="1"/>
          </p:cNvSpPr>
          <p:nvPr/>
        </p:nvSpPr>
        <p:spPr bwMode="auto">
          <a:xfrm>
            <a:off x="2567782" y="1825625"/>
            <a:ext cx="6378223"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Galliard BT" charset="0"/>
              </a:rPr>
              <a:t>princípio muito</a:t>
            </a:r>
            <a:r>
              <a:rPr lang="pt-BR" sz="2200">
                <a:solidFill>
                  <a:srgbClr val="00FF00"/>
                </a:solidFill>
                <a:effectLst>
                  <a:outerShdw blurRad="38100" dist="38100" dir="2700000" algn="tl">
                    <a:srgbClr val="000000"/>
                  </a:outerShdw>
                </a:effectLst>
                <a:latin typeface="Galliard BT" charset="0"/>
              </a:rPr>
              <a:t> </a:t>
            </a:r>
            <a:r>
              <a:rPr lang="pt-BR" sz="2200" b="1" i="1">
                <a:solidFill>
                  <a:srgbClr val="A2FFA3"/>
                </a:solidFill>
                <a:effectLst>
                  <a:outerShdw blurRad="38100" dist="38100" dir="2700000" algn="tl">
                    <a:srgbClr val="000000"/>
                  </a:outerShdw>
                </a:effectLst>
                <a:latin typeface="Amerigo BT" charset="0"/>
              </a:rPr>
              <a:t>simples, destinado a governar</a:t>
            </a:r>
          </a:p>
        </p:txBody>
      </p:sp>
      <p:sp>
        <p:nvSpPr>
          <p:cNvPr id="62470" name="Rectangle 6"/>
          <p:cNvSpPr>
            <a:spLocks noChangeArrowheads="1"/>
          </p:cNvSpPr>
          <p:nvPr/>
        </p:nvSpPr>
        <p:spPr bwMode="auto">
          <a:xfrm>
            <a:off x="2551907" y="2163763"/>
            <a:ext cx="7085013"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dirty="0">
                <a:solidFill>
                  <a:srgbClr val="A2FFA3"/>
                </a:solidFill>
                <a:effectLst>
                  <a:outerShdw blurRad="38100" dist="38100" dir="2700000" algn="tl">
                    <a:srgbClr val="000000"/>
                  </a:outerShdw>
                </a:effectLst>
                <a:latin typeface="Galliard BT" charset="0"/>
              </a:rPr>
              <a:t>de  modo  absoluto  as </a:t>
            </a:r>
            <a:r>
              <a:rPr lang="pt-BR" sz="2200" b="1" i="1" dirty="0">
                <a:solidFill>
                  <a:srgbClr val="A2FFA3"/>
                </a:solidFill>
                <a:effectLst>
                  <a:outerShdw blurRad="38100" dist="38100" dir="2700000" algn="tl">
                    <a:srgbClr val="000000"/>
                  </a:outerShdw>
                </a:effectLst>
                <a:latin typeface="Amerigo BT" charset="0"/>
              </a:rPr>
              <a:t>relações  da sociedade</a:t>
            </a:r>
          </a:p>
        </p:txBody>
      </p:sp>
      <p:sp>
        <p:nvSpPr>
          <p:cNvPr id="62471" name="Rectangle 7"/>
          <p:cNvSpPr>
            <a:spLocks noChangeArrowheads="1"/>
          </p:cNvSpPr>
          <p:nvPr/>
        </p:nvSpPr>
        <p:spPr bwMode="auto">
          <a:xfrm>
            <a:off x="2583657" y="2506663"/>
            <a:ext cx="6362193"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Galliard BT" charset="0"/>
              </a:rPr>
              <a:t>com o  indivíduo, à  maneira  de </a:t>
            </a:r>
            <a:r>
              <a:rPr lang="pt-BR" sz="2200" b="1" i="1">
                <a:solidFill>
                  <a:srgbClr val="A2FFA3"/>
                </a:solidFill>
                <a:effectLst>
                  <a:outerShdw blurRad="38100" dist="38100" dir="2700000" algn="tl">
                    <a:srgbClr val="000000"/>
                  </a:outerShdw>
                </a:effectLst>
                <a:latin typeface="Amerigo BT" charset="0"/>
              </a:rPr>
              <a:t>compulsão  e</a:t>
            </a:r>
          </a:p>
        </p:txBody>
      </p:sp>
      <p:sp>
        <p:nvSpPr>
          <p:cNvPr id="62472" name="Rectangle 8"/>
          <p:cNvSpPr>
            <a:spLocks noChangeArrowheads="1"/>
          </p:cNvSpPr>
          <p:nvPr/>
        </p:nvSpPr>
        <p:spPr bwMode="auto">
          <a:xfrm>
            <a:off x="2599531" y="2852738"/>
            <a:ext cx="6427916"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dirty="0">
                <a:solidFill>
                  <a:srgbClr val="A2FFA3"/>
                </a:solidFill>
                <a:effectLst>
                  <a:outerShdw blurRad="38100" dist="38100" dir="2700000" algn="tl">
                    <a:srgbClr val="000000"/>
                  </a:outerShdw>
                </a:effectLst>
                <a:latin typeface="Galliard BT" charset="0"/>
              </a:rPr>
              <a:t>controle. Esse  princípio  é  o  de  que o único</a:t>
            </a:r>
            <a:r>
              <a:rPr lang="pt-BR" sz="2200" b="1" i="1" dirty="0">
                <a:solidFill>
                  <a:srgbClr val="A2FFA3"/>
                </a:solidFill>
                <a:effectLst>
                  <a:outerShdw blurRad="38100" dist="38100" dir="2700000" algn="tl">
                    <a:srgbClr val="000000"/>
                  </a:outerShdw>
                </a:effectLst>
                <a:latin typeface="Amerigo BT" charset="0"/>
              </a:rPr>
              <a:t> </a:t>
            </a:r>
          </a:p>
        </p:txBody>
      </p:sp>
      <p:sp>
        <p:nvSpPr>
          <p:cNvPr id="62473" name="Rectangle 9"/>
          <p:cNvSpPr>
            <a:spLocks noChangeArrowheads="1"/>
          </p:cNvSpPr>
          <p:nvPr/>
        </p:nvSpPr>
        <p:spPr bwMode="auto">
          <a:xfrm>
            <a:off x="2629695" y="3503613"/>
            <a:ext cx="8152747"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Amerigo BT" charset="0"/>
              </a:rPr>
              <a:t>individual  ou  coletivamente, a  interferir  com  a  liberdade</a:t>
            </a:r>
          </a:p>
        </p:txBody>
      </p:sp>
      <p:sp>
        <p:nvSpPr>
          <p:cNvPr id="62474" name="Rectangle 10"/>
          <p:cNvSpPr>
            <a:spLocks noChangeArrowheads="1"/>
          </p:cNvSpPr>
          <p:nvPr/>
        </p:nvSpPr>
        <p:spPr bwMode="auto">
          <a:xfrm>
            <a:off x="2610645" y="3790950"/>
            <a:ext cx="8325871"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dirty="0">
                <a:solidFill>
                  <a:srgbClr val="A2FFA3"/>
                </a:solidFill>
                <a:effectLst>
                  <a:outerShdw blurRad="38100" dist="38100" dir="2700000" algn="tl">
                    <a:srgbClr val="000000"/>
                  </a:outerShdw>
                </a:effectLst>
                <a:latin typeface="Amerigo BT" charset="0"/>
              </a:rPr>
              <a:t>de   ação  de  qualquer  um  de   seus   membros, é  a  auto-</a:t>
            </a:r>
          </a:p>
        </p:txBody>
      </p:sp>
      <p:sp>
        <p:nvSpPr>
          <p:cNvPr id="62475" name="Rectangle 11"/>
          <p:cNvSpPr>
            <a:spLocks noChangeArrowheads="1"/>
          </p:cNvSpPr>
          <p:nvPr/>
        </p:nvSpPr>
        <p:spPr bwMode="auto">
          <a:xfrm>
            <a:off x="2643981" y="4151313"/>
            <a:ext cx="8163904"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dirty="0">
                <a:solidFill>
                  <a:srgbClr val="A2FFA3"/>
                </a:solidFill>
                <a:effectLst>
                  <a:outerShdw blurRad="38100" dist="38100" dir="2700000" algn="tl">
                    <a:srgbClr val="000000"/>
                  </a:outerShdw>
                </a:effectLst>
                <a:latin typeface="Amerigo BT" charset="0"/>
              </a:rPr>
              <a:t>proteção.  A  única  razão em  nome  da qual  o poder  pode</a:t>
            </a:r>
          </a:p>
        </p:txBody>
      </p:sp>
      <p:sp>
        <p:nvSpPr>
          <p:cNvPr id="62476" name="Rectangle 12"/>
          <p:cNvSpPr>
            <a:spLocks noChangeArrowheads="1"/>
          </p:cNvSpPr>
          <p:nvPr/>
        </p:nvSpPr>
        <p:spPr bwMode="auto">
          <a:xfrm>
            <a:off x="2618582" y="4511675"/>
            <a:ext cx="8226485"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Amerigo BT" charset="0"/>
              </a:rPr>
              <a:t>ser   corretamente   exercido  sobre   qualquer   membro  de</a:t>
            </a:r>
          </a:p>
        </p:txBody>
      </p:sp>
      <p:sp>
        <p:nvSpPr>
          <p:cNvPr id="62477" name="Rectangle 13"/>
          <p:cNvSpPr>
            <a:spLocks noChangeArrowheads="1"/>
          </p:cNvSpPr>
          <p:nvPr/>
        </p:nvSpPr>
        <p:spPr bwMode="auto">
          <a:xfrm>
            <a:off x="2616995" y="4868863"/>
            <a:ext cx="8277781" cy="434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Amerigo BT" charset="0"/>
              </a:rPr>
              <a:t>uma  comunidade  civilizada,  é  prevenir  dano  aos demais.</a:t>
            </a:r>
          </a:p>
        </p:txBody>
      </p:sp>
      <p:sp>
        <p:nvSpPr>
          <p:cNvPr id="62478" name="Rectangle 14"/>
          <p:cNvSpPr>
            <a:spLocks noChangeArrowheads="1"/>
          </p:cNvSpPr>
          <p:nvPr/>
        </p:nvSpPr>
        <p:spPr bwMode="auto">
          <a:xfrm>
            <a:off x="2623345" y="5184776"/>
            <a:ext cx="8165571"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Amerigo BT" charset="0"/>
              </a:rPr>
              <a:t>O  bem  dele  próprio,  quer  físico  quer  moral,  não  é uma</a:t>
            </a:r>
          </a:p>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200" b="1" i="1">
                <a:solidFill>
                  <a:srgbClr val="A2FFA3"/>
                </a:solidFill>
                <a:effectLst>
                  <a:outerShdw blurRad="38100" dist="38100" dir="2700000" algn="tl">
                    <a:srgbClr val="000000"/>
                  </a:outerShdw>
                </a:effectLst>
                <a:latin typeface="Amerigo BT" charset="0"/>
              </a:rPr>
              <a:t>razão  suficiente.”</a:t>
            </a:r>
          </a:p>
        </p:txBody>
      </p:sp>
      <p:sp>
        <p:nvSpPr>
          <p:cNvPr id="62479" name="Rectangle 15"/>
          <p:cNvSpPr>
            <a:spLocks noChangeArrowheads="1"/>
          </p:cNvSpPr>
          <p:nvPr/>
        </p:nvSpPr>
        <p:spPr bwMode="auto">
          <a:xfrm>
            <a:off x="4525169" y="5543551"/>
            <a:ext cx="125412" cy="8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62480" name="Text Box 16"/>
          <p:cNvSpPr txBox="1">
            <a:spLocks noChangeArrowheads="1"/>
          </p:cNvSpPr>
          <p:nvPr/>
        </p:nvSpPr>
        <p:spPr bwMode="auto">
          <a:xfrm>
            <a:off x="2624931" y="3182938"/>
            <a:ext cx="8209596"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2200" b="1" i="1">
                <a:solidFill>
                  <a:srgbClr val="A2FFA3"/>
                </a:solidFill>
                <a:effectLst>
                  <a:outerShdw blurRad="38100" dist="38100" dir="2700000" algn="tl">
                    <a:srgbClr val="000000"/>
                  </a:outerShdw>
                </a:effectLst>
              </a:rPr>
              <a:t>pretexto  em nome  do qual  a humanidade  está autorizada,</a:t>
            </a:r>
          </a:p>
        </p:txBody>
      </p:sp>
      <p:sp>
        <p:nvSpPr>
          <p:cNvPr id="62481" name="Rectangle 1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sp>
        <p:nvSpPr>
          <p:cNvPr id="62482" name="Text Box 18"/>
          <p:cNvSpPr txBox="1">
            <a:spLocks noChangeArrowheads="1"/>
          </p:cNvSpPr>
          <p:nvPr/>
        </p:nvSpPr>
        <p:spPr bwMode="auto">
          <a:xfrm>
            <a:off x="2910681" y="539750"/>
            <a:ext cx="5996298"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4800" b="1" dirty="0">
                <a:ln w="11430"/>
                <a:solidFill>
                  <a:srgbClr val="72AF2F"/>
                </a:solidFill>
                <a:effectLst>
                  <a:outerShdw blurRad="50800" dist="39000" dir="5460000" algn="tl">
                    <a:srgbClr val="000000">
                      <a:alpha val="38000"/>
                    </a:srgbClr>
                  </a:outerShdw>
                </a:effectLst>
                <a:latin typeface="Bernard MT Condensed" pitchFamily="18" charset="0"/>
              </a:rPr>
              <a:t>AUTONOMIA UTILITARISTA</a:t>
            </a:r>
          </a:p>
        </p:txBody>
      </p:sp>
      <p:grpSp>
        <p:nvGrpSpPr>
          <p:cNvPr id="62483" name="Group 19"/>
          <p:cNvGrpSpPr>
            <a:grpSpLocks/>
          </p:cNvGrpSpPr>
          <p:nvPr/>
        </p:nvGrpSpPr>
        <p:grpSpPr bwMode="auto">
          <a:xfrm>
            <a:off x="9093994" y="304801"/>
            <a:ext cx="2068512" cy="3028951"/>
            <a:chOff x="4896" y="192"/>
            <a:chExt cx="1303" cy="1908"/>
          </a:xfrm>
        </p:grpSpPr>
        <p:pic>
          <p:nvPicPr>
            <p:cNvPr id="62484" name="Picture 20">
              <a:hlinkClick r:id="rId3"/>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b="12762"/>
            <a:stretch>
              <a:fillRect/>
            </a:stretch>
          </p:blipFill>
          <p:spPr bwMode="auto">
            <a:xfrm>
              <a:off x="4896" y="192"/>
              <a:ext cx="1303" cy="1859"/>
            </a:xfrm>
            <a:prstGeom prst="rect">
              <a:avLst/>
            </a:prstGeom>
            <a:noFill/>
            <a:ln>
              <a:noFill/>
            </a:ln>
            <a:effectLst>
              <a:outerShdw dist="17819" dir="2700000" algn="ctr" rotWithShape="0">
                <a:srgbClr val="000000"/>
              </a:outerShdw>
            </a:effectLst>
            <a:extLst>
              <a:ext uri="{909E8E84-426E-40DD-AFC4-6F175D3DCCD1}">
                <a14:hiddenFill xmlns:a14="http://schemas.microsoft.com/office/drawing/2010/main">
                  <a:blipFill dpi="0" rotWithShape="0">
                    <a:blip>
                      <a:lum contrast="18000"/>
                    </a:blip>
                    <a:srcRect b="12762"/>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62485" name="Text Box 21"/>
            <p:cNvSpPr txBox="1">
              <a:spLocks noChangeArrowheads="1"/>
            </p:cNvSpPr>
            <p:nvPr/>
          </p:nvSpPr>
          <p:spPr bwMode="auto">
            <a:xfrm>
              <a:off x="5101" y="1866"/>
              <a:ext cx="809"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1800">
                  <a:effectLst>
                    <a:outerShdw blurRad="38100" dist="38100" dir="2700000" algn="tl">
                      <a:srgbClr val="000000"/>
                    </a:outerShdw>
                  </a:effectLst>
                </a:rPr>
                <a:t>1806-1873</a:t>
              </a:r>
            </a:p>
          </p:txBody>
        </p:sp>
      </p:grpSp>
    </p:spTree>
    <p:extLst>
      <p:ext uri="{BB962C8B-B14F-4D97-AF65-F5344CB8AC3E}">
        <p14:creationId xmlns:p14="http://schemas.microsoft.com/office/powerpoint/2010/main" val="659134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62468"/>
                                        </p:tgtEl>
                                        <p:attrNameLst>
                                          <p:attrName>style.visibility</p:attrName>
                                        </p:attrNameLst>
                                      </p:cBhvr>
                                      <p:to>
                                        <p:strVal val="visible"/>
                                      </p:to>
                                    </p:set>
                                    <p:anim calcmode="lin" valueType="num">
                                      <p:cBhvr>
                                        <p:cTn id="7" dur="500" fill="hold"/>
                                        <p:tgtEl>
                                          <p:spTgt spid="62468"/>
                                        </p:tgtEl>
                                        <p:attrNameLst>
                                          <p:attrName>ppt_x</p:attrName>
                                        </p:attrNameLst>
                                      </p:cBhvr>
                                      <p:tavLst>
                                        <p:tav tm="100000">
                                          <p:val>
                                            <p:strVal val="0-#ppt_w/2"/>
                                          </p:val>
                                        </p:tav>
                                        <p:tav>
                                          <p:val>
                                            <p:strVal val="#ppt_x"/>
                                          </p:val>
                                        </p:tav>
                                      </p:tavLst>
                                    </p:anim>
                                    <p:anim calcmode="lin" valueType="num">
                                      <p:cBhvr>
                                        <p:cTn id="8" dur="500" fill="hold"/>
                                        <p:tgtEl>
                                          <p:spTgt spid="6246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62469"/>
                                        </p:tgtEl>
                                        <p:attrNameLst>
                                          <p:attrName>style.visibility</p:attrName>
                                        </p:attrNameLst>
                                      </p:cBhvr>
                                      <p:to>
                                        <p:strVal val="visible"/>
                                      </p:to>
                                    </p:set>
                                    <p:anim calcmode="lin" valueType="num">
                                      <p:cBhvr>
                                        <p:cTn id="13" dur="500" fill="hold"/>
                                        <p:tgtEl>
                                          <p:spTgt spid="62469"/>
                                        </p:tgtEl>
                                        <p:attrNameLst>
                                          <p:attrName>ppt_x</p:attrName>
                                        </p:attrNameLst>
                                      </p:cBhvr>
                                      <p:tavLst>
                                        <p:tav tm="100000">
                                          <p:val>
                                            <p:strVal val="0-#ppt_w/2"/>
                                          </p:val>
                                        </p:tav>
                                        <p:tav>
                                          <p:val>
                                            <p:strVal val="#ppt_x"/>
                                          </p:val>
                                        </p:tav>
                                      </p:tavLst>
                                    </p:anim>
                                    <p:anim calcmode="lin" valueType="num">
                                      <p:cBhvr>
                                        <p:cTn id="14" dur="500" fill="hold"/>
                                        <p:tgtEl>
                                          <p:spTgt spid="62469"/>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62470"/>
                                        </p:tgtEl>
                                        <p:attrNameLst>
                                          <p:attrName>style.visibility</p:attrName>
                                        </p:attrNameLst>
                                      </p:cBhvr>
                                      <p:to>
                                        <p:strVal val="visible"/>
                                      </p:to>
                                    </p:set>
                                    <p:anim calcmode="lin" valueType="num">
                                      <p:cBhvr>
                                        <p:cTn id="19" dur="500" fill="hold"/>
                                        <p:tgtEl>
                                          <p:spTgt spid="62470"/>
                                        </p:tgtEl>
                                        <p:attrNameLst>
                                          <p:attrName>ppt_x</p:attrName>
                                        </p:attrNameLst>
                                      </p:cBhvr>
                                      <p:tavLst>
                                        <p:tav tm="100000">
                                          <p:val>
                                            <p:strVal val="0-#ppt_w/2"/>
                                          </p:val>
                                        </p:tav>
                                        <p:tav>
                                          <p:val>
                                            <p:strVal val="#ppt_x"/>
                                          </p:val>
                                        </p:tav>
                                      </p:tavLst>
                                    </p:anim>
                                    <p:anim calcmode="lin" valueType="num">
                                      <p:cBhvr>
                                        <p:cTn id="20" dur="500" fill="hold"/>
                                        <p:tgtEl>
                                          <p:spTgt spid="62470"/>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62471"/>
                                        </p:tgtEl>
                                        <p:attrNameLst>
                                          <p:attrName>style.visibility</p:attrName>
                                        </p:attrNameLst>
                                      </p:cBhvr>
                                      <p:to>
                                        <p:strVal val="visible"/>
                                      </p:to>
                                    </p:set>
                                    <p:anim calcmode="lin" valueType="num">
                                      <p:cBhvr>
                                        <p:cTn id="25" dur="500" fill="hold"/>
                                        <p:tgtEl>
                                          <p:spTgt spid="62471"/>
                                        </p:tgtEl>
                                        <p:attrNameLst>
                                          <p:attrName>ppt_x</p:attrName>
                                        </p:attrNameLst>
                                      </p:cBhvr>
                                      <p:tavLst>
                                        <p:tav tm="100000">
                                          <p:val>
                                            <p:strVal val="0-#ppt_w/2"/>
                                          </p:val>
                                        </p:tav>
                                        <p:tav>
                                          <p:val>
                                            <p:strVal val="#ppt_x"/>
                                          </p:val>
                                        </p:tav>
                                      </p:tavLst>
                                    </p:anim>
                                    <p:anim calcmode="lin" valueType="num">
                                      <p:cBhvr>
                                        <p:cTn id="26" dur="500" fill="hold"/>
                                        <p:tgtEl>
                                          <p:spTgt spid="62471"/>
                                        </p:tgtEl>
                                        <p:attrNameLst>
                                          <p:attrName>ppt_y</p:attrName>
                                        </p:attrNameLst>
                                      </p:cBhvr>
                                      <p:tavLst>
                                        <p:tav tm="100000">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additive="repl">
                                        <p:cTn id="30" dur="1" fill="hold">
                                          <p:stCondLst>
                                            <p:cond delay="0"/>
                                          </p:stCondLst>
                                        </p:cTn>
                                        <p:tgtEl>
                                          <p:spTgt spid="62472"/>
                                        </p:tgtEl>
                                        <p:attrNameLst>
                                          <p:attrName>style.visibility</p:attrName>
                                        </p:attrNameLst>
                                      </p:cBhvr>
                                      <p:to>
                                        <p:strVal val="visible"/>
                                      </p:to>
                                    </p:set>
                                    <p:anim calcmode="lin" valueType="num">
                                      <p:cBhvr>
                                        <p:cTn id="31" dur="500" fill="hold"/>
                                        <p:tgtEl>
                                          <p:spTgt spid="62472"/>
                                        </p:tgtEl>
                                        <p:attrNameLst>
                                          <p:attrName>ppt_x</p:attrName>
                                        </p:attrNameLst>
                                      </p:cBhvr>
                                      <p:tavLst>
                                        <p:tav tm="100000">
                                          <p:val>
                                            <p:strVal val="0-#ppt_w/2"/>
                                          </p:val>
                                        </p:tav>
                                        <p:tav>
                                          <p:val>
                                            <p:strVal val="#ppt_x"/>
                                          </p:val>
                                        </p:tav>
                                      </p:tavLst>
                                    </p:anim>
                                    <p:anim calcmode="lin" valueType="num">
                                      <p:cBhvr>
                                        <p:cTn id="32" dur="500" fill="hold"/>
                                        <p:tgtEl>
                                          <p:spTgt spid="62472"/>
                                        </p:tgtEl>
                                        <p:attrNameLst>
                                          <p:attrName>ppt_y</p:attrName>
                                        </p:attrNameLst>
                                      </p:cBhvr>
                                      <p:tavLst>
                                        <p:tav tm="100000">
                                          <p:val>
                                            <p:strVal val="#ppt_y"/>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7" presetClass="entr" presetSubtype="4" fill="hold" nodeType="clickEffect">
                                  <p:stCondLst>
                                    <p:cond delay="0"/>
                                  </p:stCondLst>
                                  <p:childTnLst>
                                    <p:set>
                                      <p:cBhvr additive="repl">
                                        <p:cTn id="36" dur="1" fill="hold">
                                          <p:stCondLst>
                                            <p:cond delay="0"/>
                                          </p:stCondLst>
                                        </p:cTn>
                                        <p:tgtEl>
                                          <p:spTgt spid="62480"/>
                                        </p:tgtEl>
                                        <p:attrNameLst>
                                          <p:attrName>style.visibility</p:attrName>
                                        </p:attrNameLst>
                                      </p:cBhvr>
                                      <p:to>
                                        <p:strVal val="visible"/>
                                      </p:to>
                                    </p:set>
                                    <p:anim calcmode="lin" valueType="num">
                                      <p:cBhvr>
                                        <p:cTn id="37" dur="500" fill="hold"/>
                                        <p:tgtEl>
                                          <p:spTgt spid="62480"/>
                                        </p:tgtEl>
                                        <p:attrNameLst>
                                          <p:attrName>ppt_x</p:attrName>
                                        </p:attrNameLst>
                                      </p:cBhvr>
                                      <p:tavLst>
                                        <p:tav tm="100000">
                                          <p:val>
                                            <p:strVal val="#ppt_x"/>
                                          </p:val>
                                        </p:tav>
                                        <p:tav>
                                          <p:val>
                                            <p:strVal val="#ppt_x"/>
                                          </p:val>
                                        </p:tav>
                                      </p:tavLst>
                                    </p:anim>
                                    <p:anim calcmode="lin" valueType="num">
                                      <p:cBhvr>
                                        <p:cTn id="38" dur="500" fill="hold"/>
                                        <p:tgtEl>
                                          <p:spTgt spid="62480"/>
                                        </p:tgtEl>
                                        <p:attrNameLst>
                                          <p:attrName>ppt_y</p:attrName>
                                        </p:attrNameLst>
                                      </p:cBhvr>
                                      <p:tavLst>
                                        <p:tav tm="100000">
                                          <p:val>
                                            <p:strVal val="1+#ppt_h/2"/>
                                          </p:val>
                                        </p:tav>
                                        <p:tav>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additive="repl">
                                        <p:cTn id="42" dur="1" fill="hold">
                                          <p:stCondLst>
                                            <p:cond delay="0"/>
                                          </p:stCondLst>
                                        </p:cTn>
                                        <p:tgtEl>
                                          <p:spTgt spid="62473"/>
                                        </p:tgtEl>
                                        <p:attrNameLst>
                                          <p:attrName>style.visibility</p:attrName>
                                        </p:attrNameLst>
                                      </p:cBhvr>
                                      <p:to>
                                        <p:strVal val="visible"/>
                                      </p:to>
                                    </p:set>
                                    <p:anim calcmode="lin" valueType="num">
                                      <p:cBhvr>
                                        <p:cTn id="43" dur="500" fill="hold"/>
                                        <p:tgtEl>
                                          <p:spTgt spid="62473"/>
                                        </p:tgtEl>
                                        <p:attrNameLst>
                                          <p:attrName>ppt_x</p:attrName>
                                        </p:attrNameLst>
                                      </p:cBhvr>
                                      <p:tavLst>
                                        <p:tav tm="100000">
                                          <p:val>
                                            <p:strVal val="0-#ppt_w/2"/>
                                          </p:val>
                                        </p:tav>
                                        <p:tav>
                                          <p:val>
                                            <p:strVal val="#ppt_x"/>
                                          </p:val>
                                        </p:tav>
                                      </p:tavLst>
                                    </p:anim>
                                    <p:anim calcmode="lin" valueType="num">
                                      <p:cBhvr>
                                        <p:cTn id="44" dur="500" fill="hold"/>
                                        <p:tgtEl>
                                          <p:spTgt spid="62473"/>
                                        </p:tgtEl>
                                        <p:attrNameLst>
                                          <p:attrName>ppt_y</p:attrName>
                                        </p:attrNameLst>
                                      </p:cBhvr>
                                      <p:tavLst>
                                        <p:tav tm="100000">
                                          <p:val>
                                            <p:strVal val="#ppt_y"/>
                                          </p:val>
                                        </p:tav>
                                        <p:tav>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additive="repl">
                                        <p:cTn id="48" dur="1" fill="hold">
                                          <p:stCondLst>
                                            <p:cond delay="0"/>
                                          </p:stCondLst>
                                        </p:cTn>
                                        <p:tgtEl>
                                          <p:spTgt spid="62474"/>
                                        </p:tgtEl>
                                        <p:attrNameLst>
                                          <p:attrName>style.visibility</p:attrName>
                                        </p:attrNameLst>
                                      </p:cBhvr>
                                      <p:to>
                                        <p:strVal val="visible"/>
                                      </p:to>
                                    </p:set>
                                    <p:anim calcmode="lin" valueType="num">
                                      <p:cBhvr>
                                        <p:cTn id="49" dur="500" fill="hold"/>
                                        <p:tgtEl>
                                          <p:spTgt spid="62474"/>
                                        </p:tgtEl>
                                        <p:attrNameLst>
                                          <p:attrName>ppt_x</p:attrName>
                                        </p:attrNameLst>
                                      </p:cBhvr>
                                      <p:tavLst>
                                        <p:tav tm="100000">
                                          <p:val>
                                            <p:strVal val="0-#ppt_w/2"/>
                                          </p:val>
                                        </p:tav>
                                        <p:tav>
                                          <p:val>
                                            <p:strVal val="#ppt_x"/>
                                          </p:val>
                                        </p:tav>
                                      </p:tavLst>
                                    </p:anim>
                                    <p:anim calcmode="lin" valueType="num">
                                      <p:cBhvr>
                                        <p:cTn id="50" dur="500" fill="hold"/>
                                        <p:tgtEl>
                                          <p:spTgt spid="62474"/>
                                        </p:tgtEl>
                                        <p:attrNameLst>
                                          <p:attrName>ppt_y</p:attrName>
                                        </p:attrNameLst>
                                      </p:cBhvr>
                                      <p:tavLst>
                                        <p:tav tm="100000">
                                          <p:val>
                                            <p:strVal val="#ppt_y"/>
                                          </p:val>
                                        </p:tav>
                                        <p:tav>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additive="repl">
                                        <p:cTn id="54" dur="1" fill="hold">
                                          <p:stCondLst>
                                            <p:cond delay="0"/>
                                          </p:stCondLst>
                                        </p:cTn>
                                        <p:tgtEl>
                                          <p:spTgt spid="62475"/>
                                        </p:tgtEl>
                                        <p:attrNameLst>
                                          <p:attrName>style.visibility</p:attrName>
                                        </p:attrNameLst>
                                      </p:cBhvr>
                                      <p:to>
                                        <p:strVal val="visible"/>
                                      </p:to>
                                    </p:set>
                                    <p:anim calcmode="lin" valueType="num">
                                      <p:cBhvr>
                                        <p:cTn id="55" dur="500" fill="hold"/>
                                        <p:tgtEl>
                                          <p:spTgt spid="62475"/>
                                        </p:tgtEl>
                                        <p:attrNameLst>
                                          <p:attrName>ppt_x</p:attrName>
                                        </p:attrNameLst>
                                      </p:cBhvr>
                                      <p:tavLst>
                                        <p:tav tm="100000">
                                          <p:val>
                                            <p:strVal val="0-#ppt_w/2"/>
                                          </p:val>
                                        </p:tav>
                                        <p:tav>
                                          <p:val>
                                            <p:strVal val="#ppt_x"/>
                                          </p:val>
                                        </p:tav>
                                      </p:tavLst>
                                    </p:anim>
                                    <p:anim calcmode="lin" valueType="num">
                                      <p:cBhvr>
                                        <p:cTn id="56" dur="500" fill="hold"/>
                                        <p:tgtEl>
                                          <p:spTgt spid="62475"/>
                                        </p:tgtEl>
                                        <p:attrNameLst>
                                          <p:attrName>ppt_y</p:attrName>
                                        </p:attrNameLst>
                                      </p:cBhvr>
                                      <p:tavLst>
                                        <p:tav tm="100000">
                                          <p:val>
                                            <p:strVal val="#ppt_y"/>
                                          </p:val>
                                        </p:tav>
                                        <p:tav>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additive="repl">
                                        <p:cTn id="60" dur="1" fill="hold">
                                          <p:stCondLst>
                                            <p:cond delay="0"/>
                                          </p:stCondLst>
                                        </p:cTn>
                                        <p:tgtEl>
                                          <p:spTgt spid="62476"/>
                                        </p:tgtEl>
                                        <p:attrNameLst>
                                          <p:attrName>style.visibility</p:attrName>
                                        </p:attrNameLst>
                                      </p:cBhvr>
                                      <p:to>
                                        <p:strVal val="visible"/>
                                      </p:to>
                                    </p:set>
                                    <p:anim calcmode="lin" valueType="num">
                                      <p:cBhvr>
                                        <p:cTn id="61" dur="500" fill="hold"/>
                                        <p:tgtEl>
                                          <p:spTgt spid="62476"/>
                                        </p:tgtEl>
                                        <p:attrNameLst>
                                          <p:attrName>ppt_x</p:attrName>
                                        </p:attrNameLst>
                                      </p:cBhvr>
                                      <p:tavLst>
                                        <p:tav tm="100000">
                                          <p:val>
                                            <p:strVal val="0-#ppt_w/2"/>
                                          </p:val>
                                        </p:tav>
                                        <p:tav>
                                          <p:val>
                                            <p:strVal val="#ppt_x"/>
                                          </p:val>
                                        </p:tav>
                                      </p:tavLst>
                                    </p:anim>
                                    <p:anim calcmode="lin" valueType="num">
                                      <p:cBhvr>
                                        <p:cTn id="62" dur="500" fill="hold"/>
                                        <p:tgtEl>
                                          <p:spTgt spid="62476"/>
                                        </p:tgtEl>
                                        <p:attrNameLst>
                                          <p:attrName>ppt_y</p:attrName>
                                        </p:attrNameLst>
                                      </p:cBhvr>
                                      <p:tavLst>
                                        <p:tav tm="100000">
                                          <p:val>
                                            <p:strVal val="#ppt_y"/>
                                          </p:val>
                                        </p:tav>
                                        <p:tav>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additive="repl">
                                        <p:cTn id="66" dur="1" fill="hold">
                                          <p:stCondLst>
                                            <p:cond delay="0"/>
                                          </p:stCondLst>
                                        </p:cTn>
                                        <p:tgtEl>
                                          <p:spTgt spid="62477"/>
                                        </p:tgtEl>
                                        <p:attrNameLst>
                                          <p:attrName>style.visibility</p:attrName>
                                        </p:attrNameLst>
                                      </p:cBhvr>
                                      <p:to>
                                        <p:strVal val="visible"/>
                                      </p:to>
                                    </p:set>
                                    <p:anim calcmode="lin" valueType="num">
                                      <p:cBhvr>
                                        <p:cTn id="67" dur="500" fill="hold"/>
                                        <p:tgtEl>
                                          <p:spTgt spid="62477"/>
                                        </p:tgtEl>
                                        <p:attrNameLst>
                                          <p:attrName>ppt_x</p:attrName>
                                        </p:attrNameLst>
                                      </p:cBhvr>
                                      <p:tavLst>
                                        <p:tav tm="100000">
                                          <p:val>
                                            <p:strVal val="0-#ppt_w/2"/>
                                          </p:val>
                                        </p:tav>
                                        <p:tav>
                                          <p:val>
                                            <p:strVal val="#ppt_x"/>
                                          </p:val>
                                        </p:tav>
                                      </p:tavLst>
                                    </p:anim>
                                    <p:anim calcmode="lin" valueType="num">
                                      <p:cBhvr>
                                        <p:cTn id="68" dur="500" fill="hold"/>
                                        <p:tgtEl>
                                          <p:spTgt spid="62477"/>
                                        </p:tgtEl>
                                        <p:attrNameLst>
                                          <p:attrName>ppt_y</p:attrName>
                                        </p:attrNameLst>
                                      </p:cBhvr>
                                      <p:tavLst>
                                        <p:tav tm="100000">
                                          <p:val>
                                            <p:strVal val="#ppt_y"/>
                                          </p:val>
                                        </p:tav>
                                        <p:tav>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nodeType="clickEffect">
                                  <p:stCondLst>
                                    <p:cond delay="0"/>
                                  </p:stCondLst>
                                  <p:childTnLst>
                                    <p:set>
                                      <p:cBhvr additive="repl">
                                        <p:cTn id="72" dur="1" fill="hold">
                                          <p:stCondLst>
                                            <p:cond delay="0"/>
                                          </p:stCondLst>
                                        </p:cTn>
                                        <p:tgtEl>
                                          <p:spTgt spid="62478"/>
                                        </p:tgtEl>
                                        <p:attrNameLst>
                                          <p:attrName>style.visibility</p:attrName>
                                        </p:attrNameLst>
                                      </p:cBhvr>
                                      <p:to>
                                        <p:strVal val="visible"/>
                                      </p:to>
                                    </p:set>
                                    <p:anim calcmode="lin" valueType="num">
                                      <p:cBhvr>
                                        <p:cTn id="73" dur="500" fill="hold"/>
                                        <p:tgtEl>
                                          <p:spTgt spid="62478"/>
                                        </p:tgtEl>
                                        <p:attrNameLst>
                                          <p:attrName>ppt_x</p:attrName>
                                        </p:attrNameLst>
                                      </p:cBhvr>
                                      <p:tavLst>
                                        <p:tav tm="100000">
                                          <p:val>
                                            <p:strVal val="0-#ppt_w/2"/>
                                          </p:val>
                                        </p:tav>
                                        <p:tav>
                                          <p:val>
                                            <p:strVal val="#ppt_x"/>
                                          </p:val>
                                        </p:tav>
                                      </p:tavLst>
                                    </p:anim>
                                    <p:anim calcmode="lin" valueType="num">
                                      <p:cBhvr>
                                        <p:cTn id="74" dur="500" fill="hold"/>
                                        <p:tgtEl>
                                          <p:spTgt spid="62478"/>
                                        </p:tgtEl>
                                        <p:attrNameLst>
                                          <p:attrName>ppt_y</p:attrName>
                                        </p:attrNameLst>
                                      </p:cBhvr>
                                      <p:tavLst>
                                        <p:tav tm="100000">
                                          <p:val>
                                            <p:strVal val="#ppt_y"/>
                                          </p:val>
                                        </p:tav>
                                        <p:tav>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additive="repl">
                                        <p:cTn id="78" dur="1" fill="hold">
                                          <p:stCondLst>
                                            <p:cond delay="0"/>
                                          </p:stCondLst>
                                        </p:cTn>
                                        <p:tgtEl>
                                          <p:spTgt spid="62466"/>
                                        </p:tgtEl>
                                        <p:attrNameLst>
                                          <p:attrName>style.visibility</p:attrName>
                                        </p:attrNameLst>
                                      </p:cBhvr>
                                      <p:to>
                                        <p:strVal val="visible"/>
                                      </p:to>
                                    </p:set>
                                    <p:anim calcmode="lin" valueType="num">
                                      <p:cBhvr>
                                        <p:cTn id="79" dur="500" fill="hold"/>
                                        <p:tgtEl>
                                          <p:spTgt spid="62466"/>
                                        </p:tgtEl>
                                        <p:attrNameLst>
                                          <p:attrName>ppt_x</p:attrName>
                                        </p:attrNameLst>
                                      </p:cBhvr>
                                      <p:tavLst>
                                        <p:tav tm="100000">
                                          <p:val>
                                            <p:strVal val="#ppt_x"/>
                                          </p:val>
                                        </p:tav>
                                        <p:tav>
                                          <p:val>
                                            <p:strVal val="#ppt_x"/>
                                          </p:val>
                                        </p:tav>
                                      </p:tavLst>
                                    </p:anim>
                                    <p:anim calcmode="lin" valueType="num">
                                      <p:cBhvr>
                                        <p:cTn id="80" dur="500" fill="hold"/>
                                        <p:tgtEl>
                                          <p:spTgt spid="62466"/>
                                        </p:tgtEl>
                                        <p:attrNameLst>
                                          <p:attrName>ppt_y</p:attrName>
                                        </p:attrNameLst>
                                      </p:cBhvr>
                                      <p:tavLst>
                                        <p:tav tm="100000">
                                          <p:val>
                                            <p:strVal val="1+#ppt_h/2"/>
                                          </p:val>
                                        </p:tav>
                                        <p:tav>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5" presetClass="entr" presetSubtype="10" fill="hold" nodeType="clickEffect">
                                  <p:stCondLst>
                                    <p:cond delay="0"/>
                                  </p:stCondLst>
                                  <p:childTnLst>
                                    <p:set>
                                      <p:cBhvr additive="repl">
                                        <p:cTn id="84" dur="1" fill="hold">
                                          <p:stCondLst>
                                            <p:cond delay="0"/>
                                          </p:stCondLst>
                                        </p:cTn>
                                        <p:tgtEl>
                                          <p:spTgt spid="62483"/>
                                        </p:tgtEl>
                                        <p:attrNameLst>
                                          <p:attrName>style.visibility</p:attrName>
                                        </p:attrNameLst>
                                      </p:cBhvr>
                                      <p:to>
                                        <p:strVal val="visible"/>
                                      </p:to>
                                    </p:set>
                                    <p:animEffect transition="in" filter="checkerboard(across)">
                                      <p:cBhvr additive="repl">
                                        <p:cTn id="85" dur="500"/>
                                        <p:tgtEl>
                                          <p:spTgt spid="62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999581" y="620689"/>
            <a:ext cx="7326312" cy="1111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flat" dir="tl">
                <a:rot lat="0" lon="0" rev="6600000"/>
              </a:lightRig>
            </a:scene3d>
            <a:sp3d extrusionH="25400" contourW="8890">
              <a:bevelT w="38100" h="31750" prst="relaxedInset"/>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600" b="1" dirty="0">
                <a:ln w="11430"/>
                <a:solidFill>
                  <a:srgbClr val="72AF2F"/>
                </a:solidFill>
                <a:effectLst>
                  <a:outerShdw blurRad="50800" dist="39000" dir="5460000" algn="tl">
                    <a:srgbClr val="000000">
                      <a:alpha val="38000"/>
                    </a:srgbClr>
                  </a:outerShdw>
                </a:effectLst>
                <a:latin typeface="Bernard MT Condensed" pitchFamily="18" charset="0"/>
              </a:rPr>
              <a:t>TIPOS  DE  AUTONOMIA</a:t>
            </a:r>
          </a:p>
        </p:txBody>
      </p:sp>
      <p:sp>
        <p:nvSpPr>
          <p:cNvPr id="63491" name="Rectangle 3"/>
          <p:cNvSpPr>
            <a:spLocks noChangeArrowheads="1"/>
          </p:cNvSpPr>
          <p:nvPr/>
        </p:nvSpPr>
        <p:spPr bwMode="auto">
          <a:xfrm>
            <a:off x="3142456" y="5051426"/>
            <a:ext cx="3200400"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a:solidFill>
                  <a:srgbClr val="FC0128"/>
                </a:solidFill>
                <a:effectLst>
                  <a:outerShdw blurRad="38100" dist="38100" dir="2700000" algn="tl">
                    <a:srgbClr val="000000"/>
                  </a:outerShdw>
                </a:effectLst>
                <a:latin typeface="Arial" charset="0"/>
              </a:rPr>
              <a:t>  De ação</a:t>
            </a:r>
          </a:p>
        </p:txBody>
      </p:sp>
      <p:sp>
        <p:nvSpPr>
          <p:cNvPr id="63492" name="Rectangle 4"/>
          <p:cNvSpPr>
            <a:spLocks noChangeArrowheads="1"/>
          </p:cNvSpPr>
          <p:nvPr/>
        </p:nvSpPr>
        <p:spPr bwMode="auto">
          <a:xfrm>
            <a:off x="3142456" y="2349501"/>
            <a:ext cx="5410200"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a:solidFill>
                  <a:srgbClr val="FC0128"/>
                </a:solidFill>
                <a:effectLst>
                  <a:outerShdw blurRad="38100" dist="38100" dir="2700000" algn="tl">
                    <a:srgbClr val="000000"/>
                  </a:outerShdw>
                </a:effectLst>
                <a:latin typeface="Arial" charset="0"/>
                <a:cs typeface="Arial" charset="0"/>
              </a:rPr>
              <a:t>  De pensamento</a:t>
            </a:r>
          </a:p>
        </p:txBody>
      </p:sp>
      <p:sp>
        <p:nvSpPr>
          <p:cNvPr id="63493" name="Rectangle 5"/>
          <p:cNvSpPr>
            <a:spLocks noChangeArrowheads="1"/>
          </p:cNvSpPr>
          <p:nvPr/>
        </p:nvSpPr>
        <p:spPr bwMode="auto">
          <a:xfrm>
            <a:off x="3166269" y="3717926"/>
            <a:ext cx="3735616"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solidFill>
                  <a:srgbClr val="FC0128"/>
                </a:solidFill>
                <a:effectLst>
                  <a:outerShdw blurRad="38100" dist="38100" dir="2700000" algn="tl">
                    <a:srgbClr val="000000"/>
                  </a:outerShdw>
                </a:effectLst>
                <a:latin typeface="Arial" charset="0"/>
              </a:rPr>
              <a:t>  De vontade</a:t>
            </a:r>
          </a:p>
        </p:txBody>
      </p:sp>
      <p:pic>
        <p:nvPicPr>
          <p:cNvPr id="63494" name="Picture 6"/>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7966870" y="2060575"/>
            <a:ext cx="3024187" cy="415290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5" name="Rectangle 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effectLst>
                  <a:outerShdw blurRad="38100" dist="38100" dir="2700000" algn="tl">
                    <a:srgbClr val="000000"/>
                  </a:outerShdw>
                </a:effectLst>
              </a:rPr>
              <a:t>Introdução à Bioética</a:t>
            </a:r>
          </a:p>
        </p:txBody>
      </p:sp>
    </p:spTree>
    <p:extLst>
      <p:ext uri="{BB962C8B-B14F-4D97-AF65-F5344CB8AC3E}">
        <p14:creationId xmlns:p14="http://schemas.microsoft.com/office/powerpoint/2010/main" val="31557560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3490"/>
                                        </p:tgtEl>
                                        <p:attrNameLst>
                                          <p:attrName>style.visibility</p:attrName>
                                        </p:attrNameLst>
                                      </p:cBhvr>
                                      <p:to>
                                        <p:strVal val="visible"/>
                                      </p:to>
                                    </p:set>
                                    <p:anim calcmode="lin" valueType="num">
                                      <p:cBhvr>
                                        <p:cTn id="7" dur="500" fill="hold"/>
                                        <p:tgtEl>
                                          <p:spTgt spid="63490"/>
                                        </p:tgtEl>
                                        <p:attrNameLst>
                                          <p:attrName>ppt_x</p:attrName>
                                        </p:attrNameLst>
                                      </p:cBhvr>
                                      <p:tavLst>
                                        <p:tav tm="100000">
                                          <p:val>
                                            <p:strVal val="#ppt_x"/>
                                          </p:val>
                                        </p:tav>
                                        <p:tav>
                                          <p:val>
                                            <p:strVal val="#ppt_x"/>
                                          </p:val>
                                        </p:tav>
                                      </p:tavLst>
                                    </p:anim>
                                    <p:anim calcmode="lin" valueType="num">
                                      <p:cBhvr>
                                        <p:cTn id="8" dur="500" fill="hold"/>
                                        <p:tgtEl>
                                          <p:spTgt spid="63490"/>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63492"/>
                                        </p:tgtEl>
                                        <p:attrNameLst>
                                          <p:attrName>style.visibility</p:attrName>
                                        </p:attrNameLst>
                                      </p:cBhvr>
                                      <p:to>
                                        <p:strVal val="visible"/>
                                      </p:to>
                                    </p:set>
                                    <p:anim calcmode="lin" valueType="num">
                                      <p:cBhvr>
                                        <p:cTn id="13" dur="500" fill="hold"/>
                                        <p:tgtEl>
                                          <p:spTgt spid="63492"/>
                                        </p:tgtEl>
                                        <p:attrNameLst>
                                          <p:attrName>ppt_x</p:attrName>
                                        </p:attrNameLst>
                                      </p:cBhvr>
                                      <p:tavLst>
                                        <p:tav tm="100000">
                                          <p:val>
                                            <p:strVal val="0-#ppt_w/2"/>
                                          </p:val>
                                        </p:tav>
                                        <p:tav>
                                          <p:val>
                                            <p:strVal val="#ppt_x"/>
                                          </p:val>
                                        </p:tav>
                                      </p:tavLst>
                                    </p:anim>
                                    <p:anim calcmode="lin" valueType="num">
                                      <p:cBhvr>
                                        <p:cTn id="14" dur="500" fill="hold"/>
                                        <p:tgtEl>
                                          <p:spTgt spid="63492"/>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63493"/>
                                        </p:tgtEl>
                                        <p:attrNameLst>
                                          <p:attrName>style.visibility</p:attrName>
                                        </p:attrNameLst>
                                      </p:cBhvr>
                                      <p:to>
                                        <p:strVal val="visible"/>
                                      </p:to>
                                    </p:set>
                                    <p:anim calcmode="lin" valueType="num">
                                      <p:cBhvr>
                                        <p:cTn id="19" dur="500" fill="hold"/>
                                        <p:tgtEl>
                                          <p:spTgt spid="63493"/>
                                        </p:tgtEl>
                                        <p:attrNameLst>
                                          <p:attrName>ppt_x</p:attrName>
                                        </p:attrNameLst>
                                      </p:cBhvr>
                                      <p:tavLst>
                                        <p:tav tm="100000">
                                          <p:val>
                                            <p:strVal val="0-#ppt_w/2"/>
                                          </p:val>
                                        </p:tav>
                                        <p:tav>
                                          <p:val>
                                            <p:strVal val="#ppt_x"/>
                                          </p:val>
                                        </p:tav>
                                      </p:tavLst>
                                    </p:anim>
                                    <p:anim calcmode="lin" valueType="num">
                                      <p:cBhvr>
                                        <p:cTn id="20" dur="500" fill="hold"/>
                                        <p:tgtEl>
                                          <p:spTgt spid="63493"/>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63491"/>
                                        </p:tgtEl>
                                        <p:attrNameLst>
                                          <p:attrName>style.visibility</p:attrName>
                                        </p:attrNameLst>
                                      </p:cBhvr>
                                      <p:to>
                                        <p:strVal val="visible"/>
                                      </p:to>
                                    </p:set>
                                    <p:anim calcmode="lin" valueType="num">
                                      <p:cBhvr>
                                        <p:cTn id="25" dur="500" fill="hold"/>
                                        <p:tgtEl>
                                          <p:spTgt spid="63491"/>
                                        </p:tgtEl>
                                        <p:attrNameLst>
                                          <p:attrName>ppt_x</p:attrName>
                                        </p:attrNameLst>
                                      </p:cBhvr>
                                      <p:tavLst>
                                        <p:tav tm="100000">
                                          <p:val>
                                            <p:strVal val="0-#ppt_w/2"/>
                                          </p:val>
                                        </p:tav>
                                        <p:tav>
                                          <p:val>
                                            <p:strVal val="#ppt_x"/>
                                          </p:val>
                                        </p:tav>
                                      </p:tavLst>
                                    </p:anim>
                                    <p:anim calcmode="lin" valueType="num">
                                      <p:cBhvr>
                                        <p:cTn id="26" dur="500" fill="hold"/>
                                        <p:tgtEl>
                                          <p:spTgt spid="63491"/>
                                        </p:tgtEl>
                                        <p:attrNameLst>
                                          <p:attrName>ppt_y</p:attrName>
                                        </p:attrNameLst>
                                      </p:cBhvr>
                                      <p:tavLst>
                                        <p:tav tm="100000">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4" fill="hold" nodeType="clickEffect">
                                  <p:stCondLst>
                                    <p:cond delay="0"/>
                                  </p:stCondLst>
                                  <p:childTnLst>
                                    <p:set>
                                      <p:cBhvr additive="repl">
                                        <p:cTn id="30" dur="1" fill="hold">
                                          <p:stCondLst>
                                            <p:cond delay="0"/>
                                          </p:stCondLst>
                                        </p:cTn>
                                        <p:tgtEl>
                                          <p:spTgt spid="63494"/>
                                        </p:tgtEl>
                                        <p:attrNameLst>
                                          <p:attrName>style.visibility</p:attrName>
                                        </p:attrNameLst>
                                      </p:cBhvr>
                                      <p:to>
                                        <p:strVal val="visible"/>
                                      </p:to>
                                    </p:set>
                                    <p:animEffect transition="in" filter="wheel(4)">
                                      <p:cBhvr additive="repl">
                                        <p:cTn id="31" dur="20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999581" y="620689"/>
            <a:ext cx="7326312" cy="1111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scene3d>
              <a:camera prst="orthographicFront"/>
              <a:lightRig rig="flat" dir="tl">
                <a:rot lat="0" lon="0" rev="6600000"/>
              </a:lightRig>
            </a:scene3d>
            <a:sp3d extrusionH="25400" contourW="8890">
              <a:bevelT w="38100" h="31750" prst="relaxedInset"/>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600" b="1" dirty="0">
                <a:ln w="11430"/>
                <a:solidFill>
                  <a:srgbClr val="72AF2F"/>
                </a:solidFill>
                <a:effectLst>
                  <a:outerShdw blurRad="50800" dist="39000" dir="5460000" algn="tl">
                    <a:srgbClr val="000000">
                      <a:alpha val="38000"/>
                    </a:srgbClr>
                  </a:outerShdw>
                </a:effectLst>
                <a:latin typeface="Bernard MT Condensed" pitchFamily="18" charset="0"/>
              </a:rPr>
              <a:t>TIPOS  DE  AUTONOMIA</a:t>
            </a:r>
          </a:p>
        </p:txBody>
      </p:sp>
      <p:sp>
        <p:nvSpPr>
          <p:cNvPr id="63491" name="Rectangle 3"/>
          <p:cNvSpPr>
            <a:spLocks noChangeArrowheads="1"/>
          </p:cNvSpPr>
          <p:nvPr/>
        </p:nvSpPr>
        <p:spPr bwMode="auto">
          <a:xfrm>
            <a:off x="1884218" y="4279801"/>
            <a:ext cx="4151962"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solidFill>
                  <a:srgbClr val="FC0128"/>
                </a:solidFill>
                <a:effectLst>
                  <a:outerShdw blurRad="38100" dist="38100" dir="2700000" algn="tl">
                    <a:srgbClr val="000000"/>
                  </a:outerShdw>
                </a:effectLst>
                <a:latin typeface="Arial" charset="0"/>
              </a:rPr>
              <a:t>  De </a:t>
            </a:r>
            <a:r>
              <a:rPr lang="pt-BR" sz="4400" b="1" dirty="0" smtClean="0">
                <a:solidFill>
                  <a:srgbClr val="FC0128"/>
                </a:solidFill>
                <a:effectLst>
                  <a:outerShdw blurRad="38100" dist="38100" dir="2700000" algn="tl">
                    <a:srgbClr val="000000"/>
                  </a:outerShdw>
                </a:effectLst>
                <a:latin typeface="Arial" charset="0"/>
              </a:rPr>
              <a:t>recusa</a:t>
            </a:r>
            <a:endParaRPr lang="pt-BR" sz="4400" b="1" dirty="0">
              <a:solidFill>
                <a:srgbClr val="FC0128"/>
              </a:solidFill>
              <a:effectLst>
                <a:outerShdw blurRad="38100" dist="38100" dir="2700000" algn="tl">
                  <a:srgbClr val="000000"/>
                </a:outerShdw>
              </a:effectLst>
              <a:latin typeface="Arial" charset="0"/>
            </a:endParaRPr>
          </a:p>
        </p:txBody>
      </p:sp>
      <p:sp>
        <p:nvSpPr>
          <p:cNvPr id="63492" name="Rectangle 4"/>
          <p:cNvSpPr>
            <a:spLocks noChangeArrowheads="1"/>
          </p:cNvSpPr>
          <p:nvPr/>
        </p:nvSpPr>
        <p:spPr bwMode="auto">
          <a:xfrm>
            <a:off x="1884218" y="1908385"/>
            <a:ext cx="5410200"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solidFill>
                  <a:srgbClr val="FC0128"/>
                </a:solidFill>
                <a:effectLst>
                  <a:outerShdw blurRad="38100" dist="38100" dir="2700000" algn="tl">
                    <a:srgbClr val="000000"/>
                  </a:outerShdw>
                </a:effectLst>
                <a:latin typeface="Arial" charset="0"/>
                <a:cs typeface="Arial" charset="0"/>
              </a:rPr>
              <a:t>  De </a:t>
            </a:r>
            <a:r>
              <a:rPr lang="pt-BR" sz="4400" b="1" dirty="0" smtClean="0">
                <a:solidFill>
                  <a:srgbClr val="FC0128"/>
                </a:solidFill>
                <a:effectLst>
                  <a:outerShdw blurRad="38100" dist="38100" dir="2700000" algn="tl">
                    <a:srgbClr val="000000"/>
                  </a:outerShdw>
                </a:effectLst>
                <a:latin typeface="Arial" charset="0"/>
                <a:cs typeface="Arial" charset="0"/>
              </a:rPr>
              <a:t>liberdade</a:t>
            </a:r>
            <a:endParaRPr lang="pt-BR" sz="4400" b="1" dirty="0">
              <a:solidFill>
                <a:srgbClr val="FC0128"/>
              </a:solidFill>
              <a:effectLst>
                <a:outerShdw blurRad="38100" dist="38100" dir="2700000" algn="tl">
                  <a:srgbClr val="000000"/>
                </a:outerShdw>
              </a:effectLst>
              <a:latin typeface="Arial" charset="0"/>
              <a:cs typeface="Arial" charset="0"/>
            </a:endParaRPr>
          </a:p>
        </p:txBody>
      </p:sp>
      <p:sp>
        <p:nvSpPr>
          <p:cNvPr id="63493" name="Rectangle 5"/>
          <p:cNvSpPr>
            <a:spLocks noChangeArrowheads="1"/>
          </p:cNvSpPr>
          <p:nvPr/>
        </p:nvSpPr>
        <p:spPr bwMode="auto">
          <a:xfrm>
            <a:off x="1884218" y="3094093"/>
            <a:ext cx="3674702" cy="7716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defTabSz="449263" eaLnBrk="0" fontAlgn="base" hangingPunct="0">
              <a:spcBef>
                <a:spcPct val="0"/>
              </a:spcBef>
              <a:spcAft>
                <a:spcPct val="0"/>
              </a:spcAft>
              <a:buClr>
                <a:srgbClr val="FAFD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solidFill>
                  <a:srgbClr val="FC0128"/>
                </a:solidFill>
                <a:effectLst>
                  <a:outerShdw blurRad="38100" dist="38100" dir="2700000" algn="tl">
                    <a:srgbClr val="000000"/>
                  </a:outerShdw>
                </a:effectLst>
                <a:latin typeface="Arial" charset="0"/>
              </a:rPr>
              <a:t>  De </a:t>
            </a:r>
            <a:r>
              <a:rPr lang="pt-BR" sz="4400" b="1" dirty="0" smtClean="0">
                <a:solidFill>
                  <a:srgbClr val="FC0128"/>
                </a:solidFill>
                <a:effectLst>
                  <a:outerShdw blurRad="38100" dist="38100" dir="2700000" algn="tl">
                    <a:srgbClr val="000000"/>
                  </a:outerShdw>
                </a:effectLst>
                <a:latin typeface="Arial" charset="0"/>
              </a:rPr>
              <a:t>escolha</a:t>
            </a:r>
            <a:endParaRPr lang="pt-BR" sz="4400" b="1" dirty="0">
              <a:solidFill>
                <a:srgbClr val="FC0128"/>
              </a:solidFill>
              <a:effectLst>
                <a:outerShdw blurRad="38100" dist="38100" dir="2700000" algn="tl">
                  <a:srgbClr val="000000"/>
                </a:outerShdw>
              </a:effectLst>
              <a:latin typeface="Arial" charset="0"/>
            </a:endParaRPr>
          </a:p>
        </p:txBody>
      </p:sp>
      <p:sp>
        <p:nvSpPr>
          <p:cNvPr id="63495" name="Rectangle 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effectLst>
                  <a:outerShdw blurRad="38100" dist="38100" dir="2700000" algn="tl">
                    <a:srgbClr val="000000"/>
                  </a:outerShdw>
                </a:effectLst>
              </a:rPr>
              <a:t>Introdução à Bioética</a:t>
            </a:r>
          </a:p>
        </p:txBody>
      </p:sp>
      <p:pic>
        <p:nvPicPr>
          <p:cNvPr id="8" name="Picture 13"/>
          <p:cNvPicPr>
            <a:picLocks noChangeAspect="1" noChangeArrowheads="1"/>
          </p:cNvPicPr>
          <p:nvPr/>
        </p:nvPicPr>
        <p:blipFill>
          <a:blip r:embed="rId3">
            <a:lum bright="-8000" contrast="24000"/>
            <a:extLst>
              <a:ext uri="{28A0092B-C50C-407E-A947-70E740481C1C}">
                <a14:useLocalDpi xmlns:a14="http://schemas.microsoft.com/office/drawing/2010/main" val="0"/>
              </a:ext>
            </a:extLst>
          </a:blip>
          <a:srcRect/>
          <a:stretch>
            <a:fillRect/>
          </a:stretch>
        </p:blipFill>
        <p:spPr bwMode="auto">
          <a:xfrm>
            <a:off x="6662737" y="2933582"/>
            <a:ext cx="4968875" cy="3465513"/>
          </a:xfrm>
          <a:prstGeom prst="rect">
            <a:avLst/>
          </a:prstGeom>
          <a:noFill/>
          <a:ln>
            <a:noFill/>
          </a:ln>
          <a:effectLst>
            <a:glow rad="139700">
              <a:srgbClr val="3333CC">
                <a:satMod val="175000"/>
                <a:alpha val="40000"/>
              </a:srgbClr>
            </a:glow>
            <a:outerShdw dist="35921" dir="2700000" algn="ctr" rotWithShape="0">
              <a:srgbClr val="808080"/>
            </a:outerShdw>
          </a:effectLst>
          <a:extLst>
            <a:ext uri="{909E8E84-426E-40DD-AFC4-6F175D3DCCD1}">
              <a14:hiddenFill xmlns:a14="http://schemas.microsoft.com/office/drawing/2010/main">
                <a:solidFill>
                  <a:schemeClr val="bg1">
                    <a:alpha val="63136"/>
                  </a:schemeClr>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046888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3490"/>
                                        </p:tgtEl>
                                        <p:attrNameLst>
                                          <p:attrName>style.visibility</p:attrName>
                                        </p:attrNameLst>
                                      </p:cBhvr>
                                      <p:to>
                                        <p:strVal val="visible"/>
                                      </p:to>
                                    </p:set>
                                    <p:anim calcmode="lin" valueType="num">
                                      <p:cBhvr>
                                        <p:cTn id="7" dur="500" fill="hold"/>
                                        <p:tgtEl>
                                          <p:spTgt spid="63490"/>
                                        </p:tgtEl>
                                        <p:attrNameLst>
                                          <p:attrName>ppt_x</p:attrName>
                                        </p:attrNameLst>
                                      </p:cBhvr>
                                      <p:tavLst>
                                        <p:tav tm="100000">
                                          <p:val>
                                            <p:strVal val="#ppt_x"/>
                                          </p:val>
                                        </p:tav>
                                        <p:tav>
                                          <p:val>
                                            <p:strVal val="#ppt_x"/>
                                          </p:val>
                                        </p:tav>
                                      </p:tavLst>
                                    </p:anim>
                                    <p:anim calcmode="lin" valueType="num">
                                      <p:cBhvr>
                                        <p:cTn id="8" dur="500" fill="hold"/>
                                        <p:tgtEl>
                                          <p:spTgt spid="63490"/>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63492"/>
                                        </p:tgtEl>
                                        <p:attrNameLst>
                                          <p:attrName>style.visibility</p:attrName>
                                        </p:attrNameLst>
                                      </p:cBhvr>
                                      <p:to>
                                        <p:strVal val="visible"/>
                                      </p:to>
                                    </p:set>
                                    <p:anim calcmode="lin" valueType="num">
                                      <p:cBhvr>
                                        <p:cTn id="13" dur="500" fill="hold"/>
                                        <p:tgtEl>
                                          <p:spTgt spid="63492"/>
                                        </p:tgtEl>
                                        <p:attrNameLst>
                                          <p:attrName>ppt_x</p:attrName>
                                        </p:attrNameLst>
                                      </p:cBhvr>
                                      <p:tavLst>
                                        <p:tav tm="100000">
                                          <p:val>
                                            <p:strVal val="0-#ppt_w/2"/>
                                          </p:val>
                                        </p:tav>
                                        <p:tav>
                                          <p:val>
                                            <p:strVal val="#ppt_x"/>
                                          </p:val>
                                        </p:tav>
                                      </p:tavLst>
                                    </p:anim>
                                    <p:anim calcmode="lin" valueType="num">
                                      <p:cBhvr>
                                        <p:cTn id="14" dur="500" fill="hold"/>
                                        <p:tgtEl>
                                          <p:spTgt spid="63492"/>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63493"/>
                                        </p:tgtEl>
                                        <p:attrNameLst>
                                          <p:attrName>style.visibility</p:attrName>
                                        </p:attrNameLst>
                                      </p:cBhvr>
                                      <p:to>
                                        <p:strVal val="visible"/>
                                      </p:to>
                                    </p:set>
                                    <p:anim calcmode="lin" valueType="num">
                                      <p:cBhvr>
                                        <p:cTn id="19" dur="500" fill="hold"/>
                                        <p:tgtEl>
                                          <p:spTgt spid="63493"/>
                                        </p:tgtEl>
                                        <p:attrNameLst>
                                          <p:attrName>ppt_x</p:attrName>
                                        </p:attrNameLst>
                                      </p:cBhvr>
                                      <p:tavLst>
                                        <p:tav tm="100000">
                                          <p:val>
                                            <p:strVal val="0-#ppt_w/2"/>
                                          </p:val>
                                        </p:tav>
                                        <p:tav>
                                          <p:val>
                                            <p:strVal val="#ppt_x"/>
                                          </p:val>
                                        </p:tav>
                                      </p:tavLst>
                                    </p:anim>
                                    <p:anim calcmode="lin" valueType="num">
                                      <p:cBhvr>
                                        <p:cTn id="20" dur="500" fill="hold"/>
                                        <p:tgtEl>
                                          <p:spTgt spid="63493"/>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63491"/>
                                        </p:tgtEl>
                                        <p:attrNameLst>
                                          <p:attrName>style.visibility</p:attrName>
                                        </p:attrNameLst>
                                      </p:cBhvr>
                                      <p:to>
                                        <p:strVal val="visible"/>
                                      </p:to>
                                    </p:set>
                                    <p:anim calcmode="lin" valueType="num">
                                      <p:cBhvr>
                                        <p:cTn id="25" dur="500" fill="hold"/>
                                        <p:tgtEl>
                                          <p:spTgt spid="63491"/>
                                        </p:tgtEl>
                                        <p:attrNameLst>
                                          <p:attrName>ppt_x</p:attrName>
                                        </p:attrNameLst>
                                      </p:cBhvr>
                                      <p:tavLst>
                                        <p:tav tm="100000">
                                          <p:val>
                                            <p:strVal val="0-#ppt_w/2"/>
                                          </p:val>
                                        </p:tav>
                                        <p:tav>
                                          <p:val>
                                            <p:strVal val="#ppt_x"/>
                                          </p:val>
                                        </p:tav>
                                      </p:tavLst>
                                    </p:anim>
                                    <p:anim calcmode="lin" valueType="num">
                                      <p:cBhvr>
                                        <p:cTn id="26" dur="500" fill="hold"/>
                                        <p:tgtEl>
                                          <p:spTgt spid="63491"/>
                                        </p:tgtEl>
                                        <p:attrNameLst>
                                          <p:attrName>ppt_y</p:attrName>
                                        </p:attrNameLst>
                                      </p:cBhvr>
                                      <p:tavLst>
                                        <p:tav tm="100000">
                                          <p:val>
                                            <p:strVal val="#ppt_y"/>
                                          </p:val>
                                        </p:tav>
                                        <p:tav>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Text Box 1029"/>
          <p:cNvSpPr txBox="1">
            <a:spLocks noChangeArrowheads="1"/>
          </p:cNvSpPr>
          <p:nvPr/>
        </p:nvSpPr>
        <p:spPr bwMode="auto">
          <a:xfrm>
            <a:off x="3270250" y="476251"/>
            <a:ext cx="5087938"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scene3d>
              <a:camera prst="orthographicFront"/>
              <a:lightRig rig="threePt" dir="t"/>
            </a:scene3d>
            <a:sp3d extrusionH="57150">
              <a:bevelT w="82550" h="38100" prst="coolSlant"/>
            </a:sp3d>
          </a:bodyPr>
          <a:lstStyle/>
          <a:p>
            <a:pPr algn="ctr" fontAlgn="base">
              <a:spcBef>
                <a:spcPct val="0"/>
              </a:spcBef>
              <a:spcAft>
                <a:spcPct val="0"/>
              </a:spcAft>
              <a:defRPr/>
            </a:pPr>
            <a:r>
              <a:rPr lang="pt-BR" sz="4000" dirty="0">
                <a:solidFill>
                  <a:srgbClr val="3399FF"/>
                </a:solidFill>
                <a:effectLst>
                  <a:outerShdw blurRad="38100" dist="38100" dir="2700000" algn="tl">
                    <a:srgbClr val="000000"/>
                  </a:outerShdw>
                </a:effectLst>
                <a:latin typeface="Impact" pitchFamily="34" charset="0"/>
              </a:rPr>
              <a:t>Código Penal Brasileiro</a:t>
            </a:r>
          </a:p>
        </p:txBody>
      </p:sp>
      <p:sp>
        <p:nvSpPr>
          <p:cNvPr id="35846" name="Text Box 1030"/>
          <p:cNvSpPr txBox="1">
            <a:spLocks noChangeArrowheads="1"/>
          </p:cNvSpPr>
          <p:nvPr/>
        </p:nvSpPr>
        <p:spPr bwMode="auto">
          <a:xfrm>
            <a:off x="1271588" y="1844675"/>
            <a:ext cx="7148512" cy="3908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fontAlgn="base">
              <a:spcBef>
                <a:spcPct val="0"/>
              </a:spcBef>
              <a:spcAft>
                <a:spcPct val="0"/>
              </a:spcAft>
              <a:defRPr/>
            </a:pPr>
            <a:r>
              <a:rPr lang="pt-BR" sz="2400" b="1" dirty="0">
                <a:solidFill>
                  <a:srgbClr val="FF6699"/>
                </a:solidFill>
                <a:effectLst>
                  <a:outerShdw blurRad="38100" dist="38100" dir="2700000" algn="tl">
                    <a:srgbClr val="000000"/>
                  </a:outerShdw>
                </a:effectLst>
                <a:latin typeface="Bookman Old Style" pitchFamily="18" charset="0"/>
              </a:rPr>
              <a:t>Art. 135 - </a:t>
            </a:r>
            <a:r>
              <a:rPr lang="pt-BR" sz="2400" b="1" dirty="0">
                <a:solidFill>
                  <a:srgbClr val="000000"/>
                </a:solidFill>
                <a:effectLst>
                  <a:outerShdw blurRad="38100" dist="38100" dir="2700000" algn="tl">
                    <a:srgbClr val="FFFFFF"/>
                  </a:outerShdw>
                </a:effectLst>
                <a:latin typeface="Bookman Old Style" pitchFamily="18" charset="0"/>
              </a:rPr>
              <a:t> </a:t>
            </a:r>
            <a:r>
              <a:rPr lang="pt-BR" sz="2400" b="1" dirty="0">
                <a:solidFill>
                  <a:srgbClr val="FFFF99"/>
                </a:solidFill>
                <a:effectLst>
                  <a:outerShdw blurRad="38100" dist="38100" dir="2700000" algn="tl">
                    <a:srgbClr val="000000"/>
                  </a:outerShdw>
                </a:effectLst>
                <a:latin typeface="Bookman Old Style" pitchFamily="18" charset="0"/>
              </a:rPr>
              <a:t>Deixar de prestar assistência, quando possível fazê-lo sem risco pessoal, a criança abandonada ou extraviada ou a pessoa inválida ou ferida, ao desamparo </a:t>
            </a:r>
            <a:r>
              <a:rPr lang="pt-BR" sz="2800" b="1" dirty="0">
                <a:solidFill>
                  <a:srgbClr val="CCCC00"/>
                </a:solidFill>
                <a:effectLst>
                  <a:outerShdw blurRad="38100" dist="38100" dir="2700000" algn="tl">
                    <a:srgbClr val="000000"/>
                  </a:outerShdw>
                </a:effectLst>
                <a:latin typeface="Bookman Old Style" pitchFamily="18" charset="0"/>
              </a:rPr>
              <a:t>ou em grave e iminente perigo</a:t>
            </a:r>
            <a:r>
              <a:rPr lang="pt-BR" sz="2400" b="1" dirty="0">
                <a:solidFill>
                  <a:srgbClr val="FFFF99"/>
                </a:solidFill>
                <a:effectLst>
                  <a:outerShdw blurRad="38100" dist="38100" dir="2700000" algn="tl">
                    <a:srgbClr val="000000"/>
                  </a:outerShdw>
                </a:effectLst>
                <a:latin typeface="Bookman Old Style" pitchFamily="18" charset="0"/>
              </a:rPr>
              <a:t>, ou não pedir, nesses  casos o socorro à autoridade pública:</a:t>
            </a:r>
          </a:p>
          <a:p>
            <a:pPr algn="just" fontAlgn="base">
              <a:spcBef>
                <a:spcPct val="0"/>
              </a:spcBef>
              <a:spcAft>
                <a:spcPct val="0"/>
              </a:spcAft>
              <a:defRPr/>
            </a:pPr>
            <a:r>
              <a:rPr lang="pt-BR" sz="2400" b="1" dirty="0">
                <a:solidFill>
                  <a:srgbClr val="FFCC66"/>
                </a:solidFill>
                <a:effectLst>
                  <a:outerShdw blurRad="38100" dist="38100" dir="2700000" algn="tl">
                    <a:srgbClr val="000000"/>
                  </a:outerShdw>
                </a:effectLst>
                <a:latin typeface="Bookman Old Style" pitchFamily="18" charset="0"/>
              </a:rPr>
              <a:t>Pena:</a:t>
            </a:r>
            <a:r>
              <a:rPr lang="pt-BR" sz="2400" b="1" dirty="0">
                <a:solidFill>
                  <a:srgbClr val="FFFF99"/>
                </a:solidFill>
                <a:effectLst>
                  <a:outerShdw blurRad="38100" dist="38100" dir="2700000" algn="tl">
                    <a:srgbClr val="000000"/>
                  </a:outerShdw>
                </a:effectLst>
                <a:latin typeface="Bookman Old Style" pitchFamily="18" charset="0"/>
              </a:rPr>
              <a:t> detenção de um a seis meses, ou multa.</a:t>
            </a:r>
          </a:p>
          <a:p>
            <a:pPr algn="just" fontAlgn="base">
              <a:spcBef>
                <a:spcPct val="0"/>
              </a:spcBef>
              <a:spcAft>
                <a:spcPct val="0"/>
              </a:spcAft>
              <a:defRPr/>
            </a:pPr>
            <a:endParaRPr lang="pt-BR" sz="2400" b="1" dirty="0">
              <a:solidFill>
                <a:srgbClr val="FFFF99"/>
              </a:solidFill>
              <a:effectLst>
                <a:outerShdw blurRad="38100" dist="38100" dir="2700000" algn="tl">
                  <a:srgbClr val="000000"/>
                </a:outerShdw>
              </a:effectLst>
              <a:latin typeface="Bookman Old Style" pitchFamily="18" charset="0"/>
            </a:endParaRPr>
          </a:p>
        </p:txBody>
      </p:sp>
      <p:sp>
        <p:nvSpPr>
          <p:cNvPr id="35847" name="Text Box 1031"/>
          <p:cNvSpPr txBox="1">
            <a:spLocks noChangeArrowheads="1"/>
          </p:cNvSpPr>
          <p:nvPr/>
        </p:nvSpPr>
        <p:spPr bwMode="auto">
          <a:xfrm>
            <a:off x="4141789" y="1085850"/>
            <a:ext cx="280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fontAlgn="base">
              <a:spcBef>
                <a:spcPct val="0"/>
              </a:spcBef>
              <a:spcAft>
                <a:spcPct val="0"/>
              </a:spcAft>
              <a:defRPr/>
            </a:pPr>
            <a:r>
              <a:rPr lang="en-US" sz="2400">
                <a:solidFill>
                  <a:srgbClr val="FFFF00"/>
                </a:solidFill>
                <a:effectLst>
                  <a:outerShdw blurRad="38100" dist="38100" dir="2700000" algn="tl">
                    <a:srgbClr val="000000"/>
                  </a:outerShdw>
                </a:effectLst>
              </a:rPr>
              <a:t>(</a:t>
            </a:r>
            <a:r>
              <a:rPr lang="pt-BR" sz="2400">
                <a:solidFill>
                  <a:srgbClr val="FFFF00"/>
                </a:solidFill>
                <a:effectLst>
                  <a:outerShdw blurRad="38100" dist="38100" dir="2700000" algn="tl">
                    <a:srgbClr val="000000"/>
                  </a:outerShdw>
                </a:effectLst>
              </a:rPr>
              <a:t>Omissão</a:t>
            </a:r>
            <a:r>
              <a:rPr lang="en-US" sz="2400">
                <a:solidFill>
                  <a:srgbClr val="FFFF00"/>
                </a:solidFill>
                <a:effectLst>
                  <a:outerShdw blurRad="38100" dist="38100" dir="2700000" algn="tl">
                    <a:srgbClr val="000000"/>
                  </a:outerShdw>
                </a:effectLst>
              </a:rPr>
              <a:t> de socorro)</a:t>
            </a:r>
            <a:endParaRPr lang="pt-BR" sz="2400">
              <a:solidFill>
                <a:srgbClr val="FFFF00"/>
              </a:solidFill>
              <a:effectLst>
                <a:outerShdw blurRad="38100" dist="38100" dir="2700000" algn="tl">
                  <a:srgbClr val="000000"/>
                </a:outerShdw>
              </a:effectLst>
            </a:endParaRPr>
          </a:p>
        </p:txBody>
      </p:sp>
      <p:pic>
        <p:nvPicPr>
          <p:cNvPr id="43013" name="Picture 1029" descr="Toiletb">
            <a:hlinkClick r:id="rId3"/>
          </p:cNvPr>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a:stretch>
            <a:fillRect/>
          </a:stretch>
        </p:blipFill>
        <p:spPr bwMode="auto">
          <a:xfrm>
            <a:off x="8496300" y="1127126"/>
            <a:ext cx="2640260" cy="3825875"/>
          </a:xfrm>
          <a:prstGeom prst="rect">
            <a:avLst/>
          </a:prstGeom>
          <a:noFill/>
          <a:ln>
            <a:noFill/>
          </a:ln>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Text Box 1033"/>
          <p:cNvSpPr txBox="1">
            <a:spLocks noChangeArrowheads="1"/>
          </p:cNvSpPr>
          <p:nvPr/>
        </p:nvSpPr>
        <p:spPr bwMode="auto">
          <a:xfrm>
            <a:off x="1257300" y="5365751"/>
            <a:ext cx="93805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just" fontAlgn="base">
              <a:spcBef>
                <a:spcPct val="0"/>
              </a:spcBef>
              <a:spcAft>
                <a:spcPct val="0"/>
              </a:spcAft>
              <a:defRPr/>
            </a:pPr>
            <a:r>
              <a:rPr lang="pt-BR" sz="2400" b="1">
                <a:solidFill>
                  <a:srgbClr val="66FFFF"/>
                </a:solidFill>
                <a:effectLst>
                  <a:outerShdw blurRad="38100" dist="38100" dir="2700000" algn="tl">
                    <a:srgbClr val="000000"/>
                  </a:outerShdw>
                </a:effectLst>
                <a:latin typeface="Bookman Old Style" pitchFamily="18" charset="0"/>
              </a:rPr>
              <a:t>Parágrafo único </a:t>
            </a:r>
            <a:r>
              <a:rPr lang="pt-BR" sz="2400" b="1">
                <a:solidFill>
                  <a:srgbClr val="FFFF99"/>
                </a:solidFill>
                <a:effectLst>
                  <a:outerShdw blurRad="38100" dist="38100" dir="2700000" algn="tl">
                    <a:srgbClr val="000000"/>
                  </a:outerShdw>
                </a:effectLst>
                <a:latin typeface="Bookman Old Style" pitchFamily="18" charset="0"/>
              </a:rPr>
              <a:t> – A pena é aumentada de metade, se, da omissão, resulta lesão corporal de natureza grave e triplicada se resulta a morte.</a:t>
            </a:r>
            <a:endParaRPr lang="pt-BR" sz="2400">
              <a:solidFill>
                <a:srgbClr val="000000"/>
              </a:solidFill>
              <a:effectLst>
                <a:outerShdw blurRad="38100" dist="38100" dir="2700000" algn="tl">
                  <a:srgbClr val="FFFFFF"/>
                </a:outerShdw>
              </a:effectLst>
              <a:latin typeface="Bookman Old Style" pitchFamily="18" charset="0"/>
            </a:endParaRPr>
          </a:p>
        </p:txBody>
      </p:sp>
    </p:spTree>
    <p:extLst>
      <p:ext uri="{BB962C8B-B14F-4D97-AF65-F5344CB8AC3E}">
        <p14:creationId xmlns:p14="http://schemas.microsoft.com/office/powerpoint/2010/main" val="775945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additive="base">
                                        <p:cTn id="7" dur="500" fill="hold"/>
                                        <p:tgtEl>
                                          <p:spTgt spid="35845"/>
                                        </p:tgtEl>
                                        <p:attrNameLst>
                                          <p:attrName>ppt_x</p:attrName>
                                        </p:attrNameLst>
                                      </p:cBhvr>
                                      <p:tavLst>
                                        <p:tav tm="0">
                                          <p:val>
                                            <p:strVal val="0-#ppt_w/2"/>
                                          </p:val>
                                        </p:tav>
                                        <p:tav tm="100000">
                                          <p:val>
                                            <p:strVal val="#ppt_x"/>
                                          </p:val>
                                        </p:tav>
                                      </p:tavLst>
                                    </p:anim>
                                    <p:anim calcmode="lin" valueType="num">
                                      <p:cBhvr additive="base">
                                        <p:cTn id="8" dur="500" fill="hold"/>
                                        <p:tgtEl>
                                          <p:spTgt spid="3584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7"/>
                                        </p:tgtEl>
                                        <p:attrNameLst>
                                          <p:attrName>style.visibility</p:attrName>
                                        </p:attrNameLst>
                                      </p:cBhvr>
                                      <p:to>
                                        <p:strVal val="visible"/>
                                      </p:to>
                                    </p:set>
                                    <p:anim calcmode="lin" valueType="num">
                                      <p:cBhvr additive="base">
                                        <p:cTn id="13" dur="500" fill="hold"/>
                                        <p:tgtEl>
                                          <p:spTgt spid="35847"/>
                                        </p:tgtEl>
                                        <p:attrNameLst>
                                          <p:attrName>ppt_x</p:attrName>
                                        </p:attrNameLst>
                                      </p:cBhvr>
                                      <p:tavLst>
                                        <p:tav tm="0">
                                          <p:val>
                                            <p:strVal val="#ppt_x"/>
                                          </p:val>
                                        </p:tav>
                                        <p:tav tm="100000">
                                          <p:val>
                                            <p:strVal val="#ppt_x"/>
                                          </p:val>
                                        </p:tav>
                                      </p:tavLst>
                                    </p:anim>
                                    <p:anim calcmode="lin" valueType="num">
                                      <p:cBhvr additive="base">
                                        <p:cTn id="14" dur="500" fill="hold"/>
                                        <p:tgtEl>
                                          <p:spTgt spid="3584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5846"/>
                                        </p:tgtEl>
                                        <p:attrNameLst>
                                          <p:attrName>style.visibility</p:attrName>
                                        </p:attrNameLst>
                                      </p:cBhvr>
                                      <p:to>
                                        <p:strVal val="visible"/>
                                      </p:to>
                                    </p:set>
                                    <p:anim calcmode="lin" valueType="num">
                                      <p:cBhvr additive="base">
                                        <p:cTn id="19" dur="500" fill="hold"/>
                                        <p:tgtEl>
                                          <p:spTgt spid="35846"/>
                                        </p:tgtEl>
                                        <p:attrNameLst>
                                          <p:attrName>ppt_x</p:attrName>
                                        </p:attrNameLst>
                                      </p:cBhvr>
                                      <p:tavLst>
                                        <p:tav tm="0">
                                          <p:val>
                                            <p:strVal val="0-#ppt_w/2"/>
                                          </p:val>
                                        </p:tav>
                                        <p:tav tm="100000">
                                          <p:val>
                                            <p:strVal val="#ppt_x"/>
                                          </p:val>
                                        </p:tav>
                                      </p:tavLst>
                                    </p:anim>
                                    <p:anim calcmode="lin" valueType="num">
                                      <p:cBhvr additive="base">
                                        <p:cTn id="20" dur="500" fill="hold"/>
                                        <p:tgtEl>
                                          <p:spTgt spid="3584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43013"/>
                                        </p:tgtEl>
                                        <p:attrNameLst>
                                          <p:attrName>style.visibility</p:attrName>
                                        </p:attrNameLst>
                                      </p:cBhvr>
                                      <p:to>
                                        <p:strVal val="visible"/>
                                      </p:to>
                                    </p:set>
                                    <p:animEffect transition="in" filter="checkerboard(across)">
                                      <p:cBhvr>
                                        <p:cTn id="25" dur="500"/>
                                        <p:tgtEl>
                                          <p:spTgt spid="430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43017"/>
                                        </p:tgtEl>
                                        <p:attrNameLst>
                                          <p:attrName>style.visibility</p:attrName>
                                        </p:attrNameLst>
                                      </p:cBhvr>
                                      <p:to>
                                        <p:strVal val="visible"/>
                                      </p:to>
                                    </p:set>
                                    <p:animEffect transition="in" filter="box(in)">
                                      <p:cBhvr>
                                        <p:cTn id="30" dur="500"/>
                                        <p:tgtEl>
                                          <p:spTgt spid="43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utoUpdateAnimBg="0"/>
      <p:bldP spid="35847" grpId="0"/>
      <p:bldP spid="430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85" name="Picture 33" descr="MitoIndia"/>
          <p:cNvPicPr>
            <a:picLocks noChangeAspect="1" noChangeArrowheads="1"/>
          </p:cNvPicPr>
          <p:nvPr/>
        </p:nvPicPr>
        <p:blipFill>
          <a:blip r:embed="rId3">
            <a:lum bright="14000" contrast="24000"/>
            <a:extLst>
              <a:ext uri="{28A0092B-C50C-407E-A947-70E740481C1C}">
                <a14:useLocalDpi xmlns:a14="http://schemas.microsoft.com/office/drawing/2010/main" val="0"/>
              </a:ext>
            </a:extLst>
          </a:blip>
          <a:srcRect/>
          <a:stretch>
            <a:fillRect/>
          </a:stretch>
        </p:blipFill>
        <p:spPr bwMode="auto">
          <a:xfrm>
            <a:off x="8343901" y="1400175"/>
            <a:ext cx="2792413" cy="3900488"/>
          </a:xfrm>
          <a:prstGeom prst="rect">
            <a:avLst/>
          </a:prstGeom>
          <a:noFill/>
          <a:ln>
            <a:noFill/>
          </a:ln>
          <a:effectLst>
            <a:glow rad="101600">
              <a:srgbClr val="FFFF00">
                <a:alpha val="60000"/>
              </a:srgbClr>
            </a:glo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Freeform 13"/>
          <p:cNvSpPr>
            <a:spLocks/>
          </p:cNvSpPr>
          <p:nvPr/>
        </p:nvSpPr>
        <p:spPr bwMode="auto">
          <a:xfrm>
            <a:off x="5815014" y="5959475"/>
            <a:ext cx="1587" cy="1588"/>
          </a:xfrm>
          <a:custGeom>
            <a:avLst/>
            <a:gdLst>
              <a:gd name="T0" fmla="*/ 1 w 1"/>
              <a:gd name="T1" fmla="*/ 1 w 1"/>
              <a:gd name="T2" fmla="*/ 1 w 1"/>
              <a:gd name="T3" fmla="*/ 1 w 1"/>
              <a:gd name="T4" fmla="*/ 1 w 1"/>
              <a:gd name="T5" fmla="*/ 0 w 1"/>
              <a:gd name="T6" fmla="*/ 0 w 1"/>
              <a:gd name="T7" fmla="*/ 0 w 1"/>
              <a:gd name="T8" fmla="*/ 0 w 1"/>
              <a:gd name="T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1">
                <a:moveTo>
                  <a:pt x="1" y="0"/>
                </a:moveTo>
                <a:lnTo>
                  <a:pt x="1" y="0"/>
                </a:lnTo>
                <a:lnTo>
                  <a:pt x="1" y="0"/>
                </a:lnTo>
                <a:lnTo>
                  <a:pt x="1" y="0"/>
                </a:lnTo>
                <a:lnTo>
                  <a:pt x="1" y="0"/>
                </a:lnTo>
                <a:lnTo>
                  <a:pt x="0" y="0"/>
                </a:lnTo>
                <a:lnTo>
                  <a:pt x="0" y="0"/>
                </a:lnTo>
                <a:lnTo>
                  <a:pt x="0" y="0"/>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
        <p:nvSpPr>
          <p:cNvPr id="23571" name="Rectangle 19"/>
          <p:cNvSpPr>
            <a:spLocks noChangeArrowheads="1"/>
          </p:cNvSpPr>
          <p:nvPr/>
        </p:nvSpPr>
        <p:spPr bwMode="auto">
          <a:xfrm>
            <a:off x="6035675" y="4043364"/>
            <a:ext cx="1588"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
        <p:nvSpPr>
          <p:cNvPr id="23556" name="Text Box 4"/>
          <p:cNvSpPr txBox="1">
            <a:spLocks noChangeArrowheads="1"/>
          </p:cNvSpPr>
          <p:nvPr/>
        </p:nvSpPr>
        <p:spPr bwMode="auto">
          <a:xfrm>
            <a:off x="3432176" y="404664"/>
            <a:ext cx="62642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sp3d extrusionH="57150">
              <a:bevelT w="82550" h="38100" prst="coolSlant"/>
            </a:sp3d>
          </a:bodyPr>
          <a:lstStyle/>
          <a:p>
            <a:pPr eaLnBrk="0" fontAlgn="base" hangingPunct="0">
              <a:spcBef>
                <a:spcPct val="0"/>
              </a:spcBef>
              <a:spcAft>
                <a:spcPct val="0"/>
              </a:spcAft>
              <a:defRPr/>
            </a:pPr>
            <a:r>
              <a:rPr lang="pt-BR" sz="5400" b="1" dirty="0">
                <a:solidFill>
                  <a:srgbClr val="CCCCFF"/>
                </a:solidFill>
                <a:effectLst>
                  <a:outerShdw blurRad="38100" dist="38100" dir="2700000" algn="tl">
                    <a:srgbClr val="000000"/>
                  </a:outerShdw>
                </a:effectLst>
                <a:latin typeface="Tahoma" pitchFamily="34" charset="0"/>
              </a:rPr>
              <a:t>Direito à verdade</a:t>
            </a:r>
          </a:p>
        </p:txBody>
      </p:sp>
      <p:sp>
        <p:nvSpPr>
          <p:cNvPr id="23557" name="Text Box 5"/>
          <p:cNvSpPr txBox="1">
            <a:spLocks noChangeArrowheads="1"/>
          </p:cNvSpPr>
          <p:nvPr/>
        </p:nvSpPr>
        <p:spPr bwMode="auto">
          <a:xfrm>
            <a:off x="1343026" y="1773239"/>
            <a:ext cx="8169275"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150000"/>
              </a:lnSpc>
              <a:spcBef>
                <a:spcPct val="0"/>
              </a:spcBef>
              <a:spcAft>
                <a:spcPct val="0"/>
              </a:spcAft>
              <a:buClr>
                <a:srgbClr val="FF3300"/>
              </a:buClr>
              <a:buFont typeface="Wingdings" pitchFamily="2" charset="2"/>
              <a:buChar char="v"/>
              <a:defRPr/>
            </a:pPr>
            <a:r>
              <a:rPr lang="pt-BR" sz="2800" b="1" dirty="0">
                <a:solidFill>
                  <a:srgbClr val="FFFF99"/>
                </a:solidFill>
                <a:effectLst>
                  <a:outerShdw blurRad="38100" dist="38100" dir="2700000" algn="tl">
                    <a:srgbClr val="000000"/>
                  </a:outerShdw>
                </a:effectLst>
                <a:latin typeface="Bernard MT Condensed" panose="02050806060905020404" pitchFamily="18" charset="0"/>
              </a:rPr>
              <a:t>  A  verdade  inteira  sempre, invariavelmente.</a:t>
            </a:r>
          </a:p>
          <a:p>
            <a:pPr fontAlgn="base">
              <a:lnSpc>
                <a:spcPct val="150000"/>
              </a:lnSpc>
              <a:spcBef>
                <a:spcPct val="0"/>
              </a:spcBef>
              <a:spcAft>
                <a:spcPct val="0"/>
              </a:spcAft>
              <a:buClr>
                <a:srgbClr val="FF3300"/>
              </a:buClr>
              <a:buFont typeface="Wingdings" pitchFamily="2" charset="2"/>
              <a:buChar char="v"/>
              <a:defRPr/>
            </a:pPr>
            <a:r>
              <a:rPr lang="pt-BR" sz="2800" b="1" dirty="0">
                <a:solidFill>
                  <a:srgbClr val="FFFF99"/>
                </a:solidFill>
                <a:effectLst>
                  <a:outerShdw blurRad="38100" dist="38100" dir="2700000" algn="tl">
                    <a:srgbClr val="000000"/>
                  </a:outerShdw>
                </a:effectLst>
                <a:latin typeface="Bernard MT Condensed" panose="02050806060905020404" pitchFamily="18" charset="0"/>
              </a:rPr>
              <a:t>  A mentira  só  em  casos  excepcionais.</a:t>
            </a:r>
          </a:p>
          <a:p>
            <a:pPr fontAlgn="base">
              <a:lnSpc>
                <a:spcPct val="150000"/>
              </a:lnSpc>
              <a:spcBef>
                <a:spcPct val="0"/>
              </a:spcBef>
              <a:spcAft>
                <a:spcPct val="0"/>
              </a:spcAft>
              <a:buClr>
                <a:srgbClr val="FF3300"/>
              </a:buClr>
              <a:buFont typeface="Wingdings" pitchFamily="2" charset="2"/>
              <a:buChar char="v"/>
              <a:defRPr/>
            </a:pPr>
            <a:r>
              <a:rPr lang="pt-BR" sz="2800" b="1" dirty="0">
                <a:solidFill>
                  <a:srgbClr val="FFFF99"/>
                </a:solidFill>
                <a:effectLst>
                  <a:outerShdw blurRad="38100" dist="38100" dir="2700000" algn="tl">
                    <a:srgbClr val="000000"/>
                  </a:outerShdw>
                </a:effectLst>
                <a:latin typeface="Bernard MT Condensed" panose="02050806060905020404" pitchFamily="18" charset="0"/>
              </a:rPr>
              <a:t>  O  profissional  é  quem  decide.</a:t>
            </a:r>
          </a:p>
          <a:p>
            <a:pPr fontAlgn="base">
              <a:lnSpc>
                <a:spcPct val="150000"/>
              </a:lnSpc>
              <a:spcBef>
                <a:spcPct val="0"/>
              </a:spcBef>
              <a:spcAft>
                <a:spcPct val="0"/>
              </a:spcAft>
              <a:buClr>
                <a:srgbClr val="FF3300"/>
              </a:buClr>
              <a:buFont typeface="Wingdings" pitchFamily="2" charset="2"/>
              <a:buChar char="v"/>
              <a:defRPr/>
            </a:pPr>
            <a:r>
              <a:rPr lang="pt-BR" sz="2800" b="1" dirty="0">
                <a:solidFill>
                  <a:srgbClr val="FFFF99"/>
                </a:solidFill>
                <a:effectLst>
                  <a:outerShdw blurRad="38100" dist="38100" dir="2700000" algn="tl">
                    <a:srgbClr val="000000"/>
                  </a:outerShdw>
                </a:effectLst>
                <a:latin typeface="Bernard MT Condensed" panose="02050806060905020404" pitchFamily="18" charset="0"/>
              </a:rPr>
              <a:t>  Kant  e  o  dizer  a  verdade:</a:t>
            </a:r>
          </a:p>
          <a:p>
            <a:pPr fontAlgn="base">
              <a:lnSpc>
                <a:spcPct val="150000"/>
              </a:lnSpc>
              <a:spcBef>
                <a:spcPct val="0"/>
              </a:spcBef>
              <a:spcAft>
                <a:spcPct val="0"/>
              </a:spcAft>
              <a:buClr>
                <a:srgbClr val="FF3300"/>
              </a:buClr>
              <a:defRPr/>
            </a:pPr>
            <a:endParaRPr lang="pt-BR" sz="2800" b="1" dirty="0">
              <a:solidFill>
                <a:srgbClr val="FFFF99"/>
              </a:solidFill>
              <a:effectLst>
                <a:outerShdw blurRad="38100" dist="38100" dir="2700000" algn="tl">
                  <a:srgbClr val="000000"/>
                </a:outerShdw>
              </a:effectLst>
              <a:latin typeface="Bernard MT Condensed" panose="02050806060905020404" pitchFamily="18" charset="0"/>
            </a:endParaRPr>
          </a:p>
        </p:txBody>
      </p:sp>
      <p:sp>
        <p:nvSpPr>
          <p:cNvPr id="23558" name="Text Box 6"/>
          <p:cNvSpPr txBox="1">
            <a:spLocks noChangeArrowheads="1"/>
          </p:cNvSpPr>
          <p:nvPr/>
        </p:nvSpPr>
        <p:spPr bwMode="auto">
          <a:xfrm>
            <a:off x="1558926" y="4608514"/>
            <a:ext cx="9134475"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85000"/>
              </a:lnSpc>
              <a:spcBef>
                <a:spcPct val="0"/>
              </a:spcBef>
              <a:spcAft>
                <a:spcPct val="0"/>
              </a:spcAft>
              <a:defRPr/>
            </a:pPr>
            <a:r>
              <a:rPr lang="pt-BR" sz="2800" i="1" dirty="0" err="1">
                <a:solidFill>
                  <a:srgbClr val="CC00FF"/>
                </a:solidFill>
                <a:effectLst>
                  <a:outerShdw blurRad="38100" dist="38100" dir="2700000" algn="tl">
                    <a:srgbClr val="000000"/>
                  </a:outerShdw>
                </a:effectLst>
                <a:latin typeface="Arial Unicode MS" pitchFamily="34" charset="-128"/>
              </a:rPr>
              <a:t>Falsiloquium</a:t>
            </a:r>
            <a:r>
              <a:rPr lang="pt-BR" sz="2800" i="1" dirty="0">
                <a:solidFill>
                  <a:srgbClr val="CC00FF"/>
                </a:solidFill>
                <a:effectLst>
                  <a:outerShdw blurRad="38100" dist="38100" dir="2700000" algn="tl">
                    <a:srgbClr val="000000"/>
                  </a:outerShdw>
                </a:effectLst>
                <a:latin typeface="Arial Unicode MS" pitchFamily="34" charset="-128"/>
              </a:rPr>
              <a:t> = </a:t>
            </a:r>
            <a:r>
              <a:rPr lang="pt-BR" sz="2800" i="1" dirty="0" err="1">
                <a:solidFill>
                  <a:srgbClr val="CC00FF"/>
                </a:solidFill>
                <a:effectLst>
                  <a:outerShdw blurRad="38100" dist="38100" dir="2700000" algn="tl">
                    <a:srgbClr val="000000"/>
                  </a:outerShdw>
                </a:effectLst>
                <a:latin typeface="Arial Unicode MS" pitchFamily="34" charset="-128"/>
              </a:rPr>
              <a:t>mendacium</a:t>
            </a:r>
            <a:endParaRPr lang="pt-BR" sz="2800" i="1" dirty="0">
              <a:solidFill>
                <a:srgbClr val="CC00FF"/>
              </a:solidFill>
              <a:effectLst>
                <a:outerShdw blurRad="38100" dist="38100" dir="2700000" algn="tl">
                  <a:srgbClr val="000000"/>
                </a:outerShdw>
              </a:effectLst>
              <a:latin typeface="Arial Unicode MS" pitchFamily="34" charset="-128"/>
            </a:endParaRPr>
          </a:p>
          <a:p>
            <a:pPr fontAlgn="base">
              <a:lnSpc>
                <a:spcPct val="85000"/>
              </a:lnSpc>
              <a:spcBef>
                <a:spcPct val="0"/>
              </a:spcBef>
              <a:spcAft>
                <a:spcPct val="0"/>
              </a:spcAft>
              <a:defRPr/>
            </a:pPr>
            <a:r>
              <a:rPr lang="pt-BR" sz="2800" dirty="0">
                <a:solidFill>
                  <a:srgbClr val="FF6699"/>
                </a:solidFill>
                <a:effectLst>
                  <a:outerShdw blurRad="38100" dist="38100" dir="2700000" algn="tl">
                    <a:srgbClr val="000000"/>
                  </a:outerShdw>
                </a:effectLst>
                <a:latin typeface="Arial Unicode MS" pitchFamily="34" charset="-128"/>
              </a:rPr>
              <a:t>Não admitia, em nenhuma hipótese, pois </a:t>
            </a:r>
          </a:p>
          <a:p>
            <a:pPr fontAlgn="base">
              <a:lnSpc>
                <a:spcPct val="85000"/>
              </a:lnSpc>
              <a:spcBef>
                <a:spcPct val="0"/>
              </a:spcBef>
              <a:spcAft>
                <a:spcPct val="0"/>
              </a:spcAft>
              <a:defRPr/>
            </a:pPr>
            <a:r>
              <a:rPr lang="pt-BR" sz="2800" i="1" dirty="0" err="1">
                <a:solidFill>
                  <a:srgbClr val="FFCCFF"/>
                </a:solidFill>
                <a:effectLst>
                  <a:outerShdw blurRad="38100" dist="38100" dir="2700000" algn="tl">
                    <a:srgbClr val="000000"/>
                  </a:outerShdw>
                </a:effectLst>
                <a:latin typeface="Arial Unicode MS" pitchFamily="34" charset="-128"/>
              </a:rPr>
              <a:t>falsiloquium</a:t>
            </a:r>
            <a:r>
              <a:rPr lang="pt-BR" sz="2800" dirty="0">
                <a:solidFill>
                  <a:srgbClr val="FF6699"/>
                </a:solidFill>
                <a:effectLst>
                  <a:outerShdw blurRad="38100" dist="38100" dir="2700000" algn="tl">
                    <a:srgbClr val="000000"/>
                  </a:outerShdw>
                </a:effectLst>
                <a:latin typeface="Arial Unicode MS" pitchFamily="34" charset="-128"/>
              </a:rPr>
              <a:t> é</a:t>
            </a:r>
            <a:r>
              <a:rPr lang="pt-BR" sz="2800" i="1" dirty="0">
                <a:solidFill>
                  <a:srgbClr val="FF6699"/>
                </a:solidFill>
                <a:effectLst>
                  <a:outerShdw blurRad="38100" dist="38100" dir="2700000" algn="tl">
                    <a:srgbClr val="000000"/>
                  </a:outerShdw>
                </a:effectLst>
                <a:latin typeface="Arial Unicode MS" pitchFamily="34" charset="-128"/>
              </a:rPr>
              <a:t> </a:t>
            </a:r>
            <a:r>
              <a:rPr lang="pt-BR" sz="2800" dirty="0">
                <a:solidFill>
                  <a:srgbClr val="FF6699"/>
                </a:solidFill>
                <a:effectLst>
                  <a:outerShdw blurRad="38100" dist="38100" dir="2700000" algn="tl">
                    <a:srgbClr val="000000"/>
                  </a:outerShdw>
                </a:effectLst>
                <a:latin typeface="Arial Unicode MS" pitchFamily="34" charset="-128"/>
              </a:rPr>
              <a:t>sempre</a:t>
            </a:r>
            <a:r>
              <a:rPr lang="pt-BR" sz="2800" i="1" dirty="0">
                <a:solidFill>
                  <a:srgbClr val="FF6699"/>
                </a:solidFill>
                <a:effectLst>
                  <a:outerShdw blurRad="38100" dist="38100" dir="2700000" algn="tl">
                    <a:srgbClr val="000000"/>
                  </a:outerShdw>
                </a:effectLst>
                <a:latin typeface="Arial Unicode MS" pitchFamily="34" charset="-128"/>
              </a:rPr>
              <a:t> in </a:t>
            </a:r>
            <a:r>
              <a:rPr lang="pt-BR" sz="2800" i="1" dirty="0" err="1">
                <a:solidFill>
                  <a:srgbClr val="FFCCCC"/>
                </a:solidFill>
                <a:effectLst>
                  <a:outerShdw blurRad="38100" dist="38100" dir="2700000" algn="tl">
                    <a:srgbClr val="000000"/>
                  </a:outerShdw>
                </a:effectLst>
                <a:latin typeface="Arial Unicode MS" pitchFamily="34" charset="-128"/>
              </a:rPr>
              <a:t>prejudicium</a:t>
            </a:r>
            <a:r>
              <a:rPr lang="pt-BR" sz="2800" i="1" dirty="0">
                <a:solidFill>
                  <a:srgbClr val="FFCCCC"/>
                </a:solidFill>
                <a:effectLst>
                  <a:outerShdw blurRad="38100" dist="38100" dir="2700000" algn="tl">
                    <a:srgbClr val="000000"/>
                  </a:outerShdw>
                </a:effectLst>
                <a:latin typeface="Arial Unicode MS" pitchFamily="34" charset="-128"/>
              </a:rPr>
              <a:t> </a:t>
            </a:r>
            <a:r>
              <a:rPr lang="pt-BR" sz="2800" i="1" dirty="0" err="1">
                <a:solidFill>
                  <a:srgbClr val="FFCCCC"/>
                </a:solidFill>
                <a:effectLst>
                  <a:outerShdw blurRad="38100" dist="38100" dir="2700000" algn="tl">
                    <a:srgbClr val="000000"/>
                  </a:outerShdw>
                </a:effectLst>
                <a:latin typeface="Arial Unicode MS" pitchFamily="34" charset="-128"/>
              </a:rPr>
              <a:t>alteris</a:t>
            </a:r>
            <a:r>
              <a:rPr lang="pt-BR" sz="2800" i="1" dirty="0">
                <a:solidFill>
                  <a:srgbClr val="FFCCCC"/>
                </a:solidFill>
                <a:effectLst>
                  <a:outerShdw blurRad="38100" dist="38100" dir="2700000" algn="tl">
                    <a:srgbClr val="000000"/>
                  </a:outerShdw>
                </a:effectLst>
                <a:latin typeface="Arial Unicode MS" pitchFamily="34" charset="-128"/>
              </a:rPr>
              <a:t>/</a:t>
            </a:r>
            <a:r>
              <a:rPr lang="pt-BR" sz="2800" i="1" dirty="0" err="1">
                <a:solidFill>
                  <a:srgbClr val="FFCCCC"/>
                </a:solidFill>
                <a:effectLst>
                  <a:outerShdw blurRad="38100" dist="38100" dir="2700000" algn="tl">
                    <a:srgbClr val="000000"/>
                  </a:outerShdw>
                </a:effectLst>
                <a:latin typeface="Arial Unicode MS" pitchFamily="34" charset="-128"/>
              </a:rPr>
              <a:t>humanitatis</a:t>
            </a:r>
            <a:r>
              <a:rPr lang="pt-BR" sz="2800" dirty="0">
                <a:solidFill>
                  <a:srgbClr val="FFCCCC"/>
                </a:solidFill>
                <a:effectLst>
                  <a:outerShdw blurRad="38100" dist="38100" dir="2700000" algn="tl">
                    <a:srgbClr val="000000"/>
                  </a:outerShdw>
                </a:effectLst>
                <a:latin typeface="Arial Unicode MS" pitchFamily="34" charset="-128"/>
              </a:rPr>
              <a:t>. </a:t>
            </a:r>
          </a:p>
          <a:p>
            <a:pPr fontAlgn="base">
              <a:lnSpc>
                <a:spcPct val="85000"/>
              </a:lnSpc>
              <a:spcBef>
                <a:spcPct val="0"/>
              </a:spcBef>
              <a:spcAft>
                <a:spcPct val="0"/>
              </a:spcAft>
              <a:defRPr/>
            </a:pPr>
            <a:r>
              <a:rPr lang="pt-BR" sz="2800" dirty="0">
                <a:solidFill>
                  <a:srgbClr val="FF6699"/>
                </a:solidFill>
                <a:effectLst>
                  <a:outerShdw blurRad="38100" dist="38100" dir="2700000" algn="tl">
                    <a:srgbClr val="000000"/>
                  </a:outerShdw>
                </a:effectLst>
                <a:latin typeface="Arial Unicode MS" pitchFamily="34" charset="-128"/>
              </a:rPr>
              <a:t>Não admitia, nem mesmo, o </a:t>
            </a:r>
            <a:r>
              <a:rPr lang="pt-BR" sz="2800" i="1" dirty="0" err="1">
                <a:solidFill>
                  <a:srgbClr val="FFCCCC"/>
                </a:solidFill>
                <a:effectLst>
                  <a:outerShdw blurRad="38100" dist="38100" dir="2700000" algn="tl">
                    <a:srgbClr val="000000"/>
                  </a:outerShdw>
                </a:effectLst>
                <a:latin typeface="Arial Unicode MS" pitchFamily="34" charset="-128"/>
              </a:rPr>
              <a:t>falsiloquium</a:t>
            </a:r>
            <a:r>
              <a:rPr lang="pt-BR" sz="2800" dirty="0">
                <a:solidFill>
                  <a:srgbClr val="FFCCCC"/>
                </a:solidFill>
                <a:effectLst>
                  <a:outerShdw blurRad="38100" dist="38100" dir="2700000" algn="tl">
                    <a:srgbClr val="000000"/>
                  </a:outerShdw>
                </a:effectLst>
                <a:latin typeface="Arial Unicode MS" pitchFamily="34" charset="-128"/>
              </a:rPr>
              <a:t> </a:t>
            </a:r>
            <a:r>
              <a:rPr lang="pt-BR" sz="2800" i="1" dirty="0" err="1">
                <a:solidFill>
                  <a:srgbClr val="FFCCCC"/>
                </a:solidFill>
                <a:effectLst>
                  <a:outerShdw blurRad="38100" dist="38100" dir="2700000" algn="tl">
                    <a:srgbClr val="000000"/>
                  </a:outerShdw>
                </a:effectLst>
                <a:latin typeface="Arial Unicode MS" pitchFamily="34" charset="-128"/>
              </a:rPr>
              <a:t>benevolens</a:t>
            </a:r>
            <a:r>
              <a:rPr lang="pt-BR" sz="2800" i="1" dirty="0">
                <a:solidFill>
                  <a:srgbClr val="FFCCCC"/>
                </a:solidFill>
                <a:effectLst>
                  <a:outerShdw blurRad="38100" dist="38100" dir="2700000" algn="tl">
                    <a:srgbClr val="000000"/>
                  </a:outerShdw>
                </a:effectLst>
                <a:latin typeface="Arial Unicode MS" pitchFamily="34" charset="-128"/>
              </a:rPr>
              <a:t> </a:t>
            </a:r>
          </a:p>
        </p:txBody>
      </p:sp>
    </p:spTree>
    <p:extLst>
      <p:ext uri="{BB962C8B-B14F-4D97-AF65-F5344CB8AC3E}">
        <p14:creationId xmlns:p14="http://schemas.microsoft.com/office/powerpoint/2010/main" val="989122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0-#ppt_w/2"/>
                                          </p:val>
                                        </p:tav>
                                        <p:tav tm="100000">
                                          <p:val>
                                            <p:strVal val="#ppt_x"/>
                                          </p:val>
                                        </p:tav>
                                      </p:tavLst>
                                    </p:anim>
                                    <p:anim calcmode="lin" valueType="num">
                                      <p:cBhvr additive="base">
                                        <p:cTn id="8"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7"/>
                                        </p:tgtEl>
                                        <p:attrNameLst>
                                          <p:attrName>style.visibility</p:attrName>
                                        </p:attrNameLst>
                                      </p:cBhvr>
                                      <p:to>
                                        <p:strVal val="visible"/>
                                      </p:to>
                                    </p:set>
                                    <p:anim calcmode="lin" valueType="num">
                                      <p:cBhvr additive="base">
                                        <p:cTn id="13" dur="500" fill="hold"/>
                                        <p:tgtEl>
                                          <p:spTgt spid="23557"/>
                                        </p:tgtEl>
                                        <p:attrNameLst>
                                          <p:attrName>ppt_x</p:attrName>
                                        </p:attrNameLst>
                                      </p:cBhvr>
                                      <p:tavLst>
                                        <p:tav tm="0">
                                          <p:val>
                                            <p:strVal val="1+#ppt_w/2"/>
                                          </p:val>
                                        </p:tav>
                                        <p:tav tm="100000">
                                          <p:val>
                                            <p:strVal val="#ppt_x"/>
                                          </p:val>
                                        </p:tav>
                                      </p:tavLst>
                                    </p:anim>
                                    <p:anim calcmode="lin" valueType="num">
                                      <p:cBhvr additive="base">
                                        <p:cTn id="14"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558"/>
                                        </p:tgtEl>
                                        <p:attrNameLst>
                                          <p:attrName>style.visibility</p:attrName>
                                        </p:attrNameLst>
                                      </p:cBhvr>
                                      <p:to>
                                        <p:strVal val="visible"/>
                                      </p:to>
                                    </p:set>
                                    <p:anim calcmode="lin" valueType="num">
                                      <p:cBhvr additive="base">
                                        <p:cTn id="19" dur="500" fill="hold"/>
                                        <p:tgtEl>
                                          <p:spTgt spid="23558"/>
                                        </p:tgtEl>
                                        <p:attrNameLst>
                                          <p:attrName>ppt_x</p:attrName>
                                        </p:attrNameLst>
                                      </p:cBhvr>
                                      <p:tavLst>
                                        <p:tav tm="0">
                                          <p:val>
                                            <p:strVal val="0-#ppt_w/2"/>
                                          </p:val>
                                        </p:tav>
                                        <p:tav tm="100000">
                                          <p:val>
                                            <p:strVal val="#ppt_x"/>
                                          </p:val>
                                        </p:tav>
                                      </p:tavLst>
                                    </p:anim>
                                    <p:anim calcmode="lin" valueType="num">
                                      <p:cBhvr additive="base">
                                        <p:cTn id="20" dur="500" fill="hold"/>
                                        <p:tgtEl>
                                          <p:spTgt spid="2355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ntr" presetSubtype="0" fill="hold" nodeType="clickEffect">
                                  <p:stCondLst>
                                    <p:cond delay="0"/>
                                  </p:stCondLst>
                                  <p:childTnLst>
                                    <p:set>
                                      <p:cBhvr>
                                        <p:cTn id="24" dur="1" fill="hold">
                                          <p:stCondLst>
                                            <p:cond delay="0"/>
                                          </p:stCondLst>
                                        </p:cTn>
                                        <p:tgtEl>
                                          <p:spTgt spid="23585"/>
                                        </p:tgtEl>
                                        <p:attrNameLst>
                                          <p:attrName>style.visibility</p:attrName>
                                        </p:attrNameLst>
                                      </p:cBhvr>
                                      <p:to>
                                        <p:strVal val="visible"/>
                                      </p:to>
                                    </p:set>
                                    <p:animEffect transition="in" filter="fade">
                                      <p:cBhvr>
                                        <p:cTn id="25" dur="2000"/>
                                        <p:tgtEl>
                                          <p:spTgt spid="23585"/>
                                        </p:tgtEl>
                                      </p:cBhvr>
                                    </p:animEffect>
                                    <p:anim calcmode="lin" valueType="num">
                                      <p:cBhvr>
                                        <p:cTn id="26" dur="2000" fill="hold"/>
                                        <p:tgtEl>
                                          <p:spTgt spid="23585"/>
                                        </p:tgtEl>
                                        <p:attrNameLst>
                                          <p:attrName>style.rotation</p:attrName>
                                        </p:attrNameLst>
                                      </p:cBhvr>
                                      <p:tavLst>
                                        <p:tav tm="0">
                                          <p:val>
                                            <p:fltVal val="720"/>
                                          </p:val>
                                        </p:tav>
                                        <p:tav tm="100000">
                                          <p:val>
                                            <p:fltVal val="0"/>
                                          </p:val>
                                        </p:tav>
                                      </p:tavLst>
                                    </p:anim>
                                    <p:anim calcmode="lin" valueType="num">
                                      <p:cBhvr>
                                        <p:cTn id="27" dur="2000" fill="hold"/>
                                        <p:tgtEl>
                                          <p:spTgt spid="23585"/>
                                        </p:tgtEl>
                                        <p:attrNameLst>
                                          <p:attrName>ppt_h</p:attrName>
                                        </p:attrNameLst>
                                      </p:cBhvr>
                                      <p:tavLst>
                                        <p:tav tm="0">
                                          <p:val>
                                            <p:fltVal val="0"/>
                                          </p:val>
                                        </p:tav>
                                        <p:tav tm="100000">
                                          <p:val>
                                            <p:strVal val="#ppt_h"/>
                                          </p:val>
                                        </p:tav>
                                      </p:tavLst>
                                    </p:anim>
                                    <p:anim calcmode="lin" valueType="num">
                                      <p:cBhvr>
                                        <p:cTn id="28" dur="2000" fill="hold"/>
                                        <p:tgtEl>
                                          <p:spTgt spid="2358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utoUpdateAnimBg="0"/>
      <p:bldP spid="2355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7"/>
          <p:cNvSpPr txBox="1">
            <a:spLocks noChangeArrowheads="1"/>
          </p:cNvSpPr>
          <p:nvPr/>
        </p:nvSpPr>
        <p:spPr bwMode="auto">
          <a:xfrm>
            <a:off x="3503613" y="476250"/>
            <a:ext cx="655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sp3d extrusionH="57150">
              <a:bevelT w="82550" h="38100" prst="coolSlant"/>
            </a:sp3d>
          </a:bodyPr>
          <a:lstStyle/>
          <a:p>
            <a:pPr eaLnBrk="0" fontAlgn="base" hangingPunct="0">
              <a:spcBef>
                <a:spcPct val="0"/>
              </a:spcBef>
              <a:spcAft>
                <a:spcPct val="0"/>
              </a:spcAft>
              <a:defRPr/>
            </a:pPr>
            <a:r>
              <a:rPr lang="pt-BR" sz="5400" b="1" spc="50" dirty="0">
                <a:ln w="13500">
                  <a:solidFill>
                    <a:srgbClr val="00CC99">
                      <a:shade val="2500"/>
                      <a:alpha val="6500"/>
                    </a:srgbClr>
                  </a:solidFill>
                  <a:prstDash val="solid"/>
                </a:ln>
                <a:solidFill>
                  <a:srgbClr val="00CC99">
                    <a:tint val="3000"/>
                    <a:alpha val="95000"/>
                  </a:srgbClr>
                </a:solidFill>
                <a:effectLst>
                  <a:innerShdw blurRad="50900" dist="38500" dir="13500000">
                    <a:srgbClr val="000000">
                      <a:alpha val="60000"/>
                    </a:srgbClr>
                  </a:innerShdw>
                </a:effectLst>
                <a:latin typeface="Tahoma" pitchFamily="34" charset="0"/>
              </a:rPr>
              <a:t>Direito à verdade</a:t>
            </a:r>
          </a:p>
        </p:txBody>
      </p:sp>
      <p:sp>
        <p:nvSpPr>
          <p:cNvPr id="7" name="Retângulo 6"/>
          <p:cNvSpPr/>
          <p:nvPr/>
        </p:nvSpPr>
        <p:spPr>
          <a:xfrm>
            <a:off x="2369388" y="1628801"/>
            <a:ext cx="6966972" cy="830997"/>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fontAlgn="base">
              <a:spcBef>
                <a:spcPct val="0"/>
              </a:spcBef>
              <a:spcAft>
                <a:spcPct val="0"/>
              </a:spcAft>
              <a:defRPr/>
            </a:pPr>
            <a:r>
              <a:rPr lang="pt-BR" sz="4800" b="1" cap="all" dirty="0">
                <a:ln/>
                <a:solidFill>
                  <a:srgbClr val="00CC99"/>
                </a:solidFill>
                <a:effectLst>
                  <a:outerShdw blurRad="19685" dist="12700" dir="5400000" algn="tl" rotWithShape="0">
                    <a:srgbClr val="00CC99">
                      <a:satMod val="130000"/>
                      <a:alpha val="60000"/>
                    </a:srgbClr>
                  </a:outerShdw>
                  <a:reflection blurRad="10000" stA="55000" endPos="48000" dist="500" dir="5400000" sy="-100000" algn="bl" rotWithShape="0"/>
                </a:effectLst>
                <a:latin typeface="Arial Narrow" pitchFamily="34" charset="0"/>
              </a:rPr>
              <a:t>HÁ CONTUDO QUE DIZE-LA</a:t>
            </a:r>
          </a:p>
        </p:txBody>
      </p:sp>
      <p:sp>
        <p:nvSpPr>
          <p:cNvPr id="8" name="CaixaDeTexto 7"/>
          <p:cNvSpPr txBox="1"/>
          <p:nvPr/>
        </p:nvSpPr>
        <p:spPr>
          <a:xfrm>
            <a:off x="1127449" y="3429001"/>
            <a:ext cx="4528163" cy="169277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457200" indent="-457200" fontAlgn="base">
              <a:spcBef>
                <a:spcPct val="0"/>
              </a:spcBef>
              <a:spcAft>
                <a:spcPct val="0"/>
              </a:spcAft>
              <a:buFont typeface="Wingdings" pitchFamily="2" charset="2"/>
              <a:buChar char="Ø"/>
              <a:defRPr/>
            </a:pPr>
            <a:r>
              <a:rPr lang="pt-BR" sz="2600" b="1" dirty="0">
                <a:ln w="11430"/>
                <a:solidFill>
                  <a:srgbClr val="9999FF"/>
                </a:solidFill>
                <a:effectLst>
                  <a:outerShdw blurRad="80000" dist="40000" dir="5040000" algn="tl">
                    <a:srgbClr val="000000">
                      <a:alpha val="30000"/>
                    </a:srgbClr>
                  </a:outerShdw>
                </a:effectLst>
              </a:rPr>
              <a:t>DA MANEIRA CORRETA</a:t>
            </a:r>
          </a:p>
          <a:p>
            <a:pPr fontAlgn="base">
              <a:spcBef>
                <a:spcPct val="0"/>
              </a:spcBef>
              <a:spcAft>
                <a:spcPct val="0"/>
              </a:spcAft>
              <a:defRPr/>
            </a:pPr>
            <a:endParaRPr lang="pt-BR" sz="2600" b="1" dirty="0">
              <a:ln w="11430"/>
              <a:solidFill>
                <a:srgbClr val="9999FF"/>
              </a:solidFill>
              <a:effectLst>
                <a:outerShdw blurRad="80000" dist="40000" dir="5040000" algn="tl">
                  <a:srgbClr val="000000">
                    <a:alpha val="30000"/>
                  </a:srgbClr>
                </a:outerShdw>
              </a:effectLst>
            </a:endParaRPr>
          </a:p>
          <a:p>
            <a:pPr fontAlgn="base">
              <a:spcBef>
                <a:spcPct val="0"/>
              </a:spcBef>
              <a:spcAft>
                <a:spcPct val="0"/>
              </a:spcAft>
              <a:defRPr/>
            </a:pPr>
            <a:endParaRPr lang="pt-BR" sz="2600" b="1" dirty="0">
              <a:ln w="11430"/>
              <a:solidFill>
                <a:srgbClr val="9999FF"/>
              </a:solidFill>
              <a:effectLst>
                <a:outerShdw blurRad="80000" dist="40000" dir="5040000" algn="tl">
                  <a:srgbClr val="000000">
                    <a:alpha val="30000"/>
                  </a:srgbClr>
                </a:outerShdw>
              </a:effectLst>
            </a:endParaRPr>
          </a:p>
          <a:p>
            <a:pPr marL="457200" indent="-457200" fontAlgn="base">
              <a:spcBef>
                <a:spcPct val="0"/>
              </a:spcBef>
              <a:spcAft>
                <a:spcPct val="0"/>
              </a:spcAft>
              <a:buFont typeface="Wingdings" pitchFamily="2" charset="2"/>
              <a:buChar char="Ø"/>
              <a:defRPr/>
            </a:pPr>
            <a:r>
              <a:rPr lang="pt-BR" sz="2600" b="1" dirty="0">
                <a:ln w="11430"/>
                <a:solidFill>
                  <a:srgbClr val="9999FF"/>
                </a:solidFill>
                <a:effectLst>
                  <a:outerShdw blurRad="80000" dist="40000" dir="5040000" algn="tl">
                    <a:srgbClr val="000000">
                      <a:alpha val="30000"/>
                    </a:srgbClr>
                  </a:outerShdw>
                </a:effectLst>
              </a:rPr>
              <a:t>NA HORA CERTA</a:t>
            </a:r>
          </a:p>
        </p:txBody>
      </p:sp>
      <p:pic>
        <p:nvPicPr>
          <p:cNvPr id="1228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952" y="2564904"/>
            <a:ext cx="4963634" cy="3325812"/>
          </a:xfrm>
          <a:prstGeom prst="rect">
            <a:avLst/>
          </a:prstGeom>
          <a:noFill/>
          <a:ln>
            <a:noFill/>
          </a:ln>
          <a:effectLst>
            <a:glow rad="101600">
              <a:schemeClr val="accent1">
                <a:satMod val="175000"/>
                <a:alpha val="40000"/>
              </a:schemeClr>
            </a:glow>
            <a:outerShdw dist="35921" dir="2700000" algn="ctr" rotWithShape="0">
              <a:srgbClr val="808080"/>
            </a:outerShdw>
          </a:effectLst>
          <a:extLst>
            <a:ext uri="{909E8E84-426E-40DD-AFC4-6F175D3DCCD1}">
              <a14:hiddenFill xmlns:a14="http://schemas.microsoft.com/office/drawing/2010/main">
                <a:solidFill>
                  <a:schemeClr val="bg1">
                    <a:alpha val="63000"/>
                  </a:schemeClr>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Lst>
        </p:spPr>
      </p:pic>
      <p:sp>
        <p:nvSpPr>
          <p:cNvPr id="22535" name="CaixaDeTexto 8"/>
          <p:cNvSpPr txBox="1">
            <a:spLocks noChangeArrowheads="1"/>
          </p:cNvSpPr>
          <p:nvPr/>
        </p:nvSpPr>
        <p:spPr bwMode="auto">
          <a:xfrm>
            <a:off x="5591176" y="5949950"/>
            <a:ext cx="5064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FontTx/>
              <a:buNone/>
            </a:pPr>
            <a:r>
              <a:rPr lang="pt-BR" altLang="pt-BR" b="1" i="1">
                <a:solidFill>
                  <a:srgbClr val="FFFF00"/>
                </a:solidFill>
              </a:rPr>
              <a:t>“O  gato  subiu  no  telhado”</a:t>
            </a:r>
          </a:p>
        </p:txBody>
      </p:sp>
      <p:cxnSp>
        <p:nvCxnSpPr>
          <p:cNvPr id="23560" name="Conector de seta reta 10"/>
          <p:cNvCxnSpPr>
            <a:cxnSpLocks noChangeShapeType="1"/>
          </p:cNvCxnSpPr>
          <p:nvPr/>
        </p:nvCxnSpPr>
        <p:spPr bwMode="auto">
          <a:xfrm>
            <a:off x="13241338" y="115888"/>
            <a:ext cx="914400" cy="9144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75017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2288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2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3359150" y="228600"/>
            <a:ext cx="6629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sp3d extrusionH="57150">
              <a:bevelT w="82550" h="38100" prst="coolSlant"/>
            </a:sp3d>
          </a:bodyPr>
          <a:lstStyle/>
          <a:p>
            <a:pPr fontAlgn="base">
              <a:spcBef>
                <a:spcPct val="50000"/>
              </a:spcBef>
              <a:spcAft>
                <a:spcPct val="0"/>
              </a:spcAft>
              <a:defRPr/>
            </a:pPr>
            <a:r>
              <a:rPr lang="pt-BR" sz="3200" b="1" dirty="0">
                <a:solidFill>
                  <a:srgbClr val="33CCFF"/>
                </a:solidFill>
                <a:effectLst>
                  <a:outerShdw blurRad="38100" dist="38100" dir="2700000" algn="tl">
                    <a:srgbClr val="000000"/>
                  </a:outerShdw>
                </a:effectLst>
                <a:latin typeface="Tahoma" pitchFamily="34" charset="0"/>
              </a:rPr>
              <a:t>Privacidade e confidencialidade</a:t>
            </a:r>
          </a:p>
        </p:txBody>
      </p:sp>
      <p:sp>
        <p:nvSpPr>
          <p:cNvPr id="2053" name="Text Box 5"/>
          <p:cNvSpPr txBox="1">
            <a:spLocks noChangeArrowheads="1"/>
          </p:cNvSpPr>
          <p:nvPr/>
        </p:nvSpPr>
        <p:spPr bwMode="auto">
          <a:xfrm>
            <a:off x="1714500" y="3716338"/>
            <a:ext cx="9220200" cy="248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lnSpc>
                <a:spcPct val="80000"/>
              </a:lnSpc>
              <a:spcBef>
                <a:spcPct val="0"/>
              </a:spcBef>
              <a:spcAft>
                <a:spcPct val="0"/>
              </a:spcAft>
              <a:defRPr/>
            </a:pPr>
            <a:r>
              <a:rPr lang="pt-PT" sz="2800" b="1">
                <a:solidFill>
                  <a:srgbClr val="FFFF99"/>
                </a:solidFill>
                <a:effectLst>
                  <a:outerShdw blurRad="38100" dist="38100" dir="2700000" algn="tl">
                    <a:srgbClr val="000000"/>
                  </a:outerShdw>
                </a:effectLst>
                <a:latin typeface="Arial" charset="0"/>
                <a:cs typeface="Arial" charset="0"/>
              </a:rPr>
              <a:t>	A privacidade é, fora de qualquer dúvida, um dos mais importantes preceitos da ética profissional. O conceito de que os profissionais da saúde têm uma espécie de </a:t>
            </a:r>
            <a:r>
              <a:rPr lang="pt-PT" sz="2800" b="1">
                <a:solidFill>
                  <a:srgbClr val="FF3399"/>
                </a:solidFill>
                <a:effectLst>
                  <a:outerShdw blurRad="38100" dist="38100" dir="2700000" algn="tl">
                    <a:srgbClr val="000000"/>
                  </a:outerShdw>
                </a:effectLst>
                <a:latin typeface="Arial" charset="0"/>
                <a:cs typeface="Arial" charset="0"/>
              </a:rPr>
              <a:t>obrigação compulsória</a:t>
            </a:r>
            <a:r>
              <a:rPr lang="pt-PT" sz="2800" b="1">
                <a:solidFill>
                  <a:srgbClr val="FFFF99"/>
                </a:solidFill>
                <a:effectLst>
                  <a:outerShdw blurRad="38100" dist="38100" dir="2700000" algn="tl">
                    <a:srgbClr val="000000"/>
                  </a:outerShdw>
                </a:effectLst>
                <a:latin typeface="Arial" charset="0"/>
                <a:cs typeface="Arial" charset="0"/>
              </a:rPr>
              <a:t> pela guarda das confidências de seus pacientes é proeminente no Juramento de Hipócrates o que, de certo modo, explica sua preservação por quase 26 séculos.</a:t>
            </a:r>
            <a:r>
              <a:rPr lang="pt-BR" sz="2800" b="1">
                <a:solidFill>
                  <a:srgbClr val="FFFF99"/>
                </a:solidFill>
                <a:effectLst>
                  <a:outerShdw blurRad="38100" dist="38100" dir="2700000" algn="tl">
                    <a:srgbClr val="000000"/>
                  </a:outerShdw>
                </a:effectLst>
              </a:rPr>
              <a:t> </a:t>
            </a:r>
          </a:p>
        </p:txBody>
      </p:sp>
      <p:sp>
        <p:nvSpPr>
          <p:cNvPr id="2054" name="Text Box 6"/>
          <p:cNvSpPr txBox="1">
            <a:spLocks noChangeArrowheads="1"/>
          </p:cNvSpPr>
          <p:nvPr/>
        </p:nvSpPr>
        <p:spPr bwMode="auto">
          <a:xfrm>
            <a:off x="6438900" y="6096001"/>
            <a:ext cx="4419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FontTx/>
              <a:buNone/>
            </a:pPr>
            <a:r>
              <a:rPr lang="pt-BR" altLang="pt-BR" sz="2000">
                <a:solidFill>
                  <a:srgbClr val="FFFFFF"/>
                </a:solidFill>
              </a:rPr>
              <a:t>Almeida, M. – O princípio e as razões do segredo médico – 1982</a:t>
            </a:r>
          </a:p>
        </p:txBody>
      </p:sp>
      <p:grpSp>
        <p:nvGrpSpPr>
          <p:cNvPr id="2" name="Grupo 1"/>
          <p:cNvGrpSpPr>
            <a:grpSpLocks/>
          </p:cNvGrpSpPr>
          <p:nvPr/>
        </p:nvGrpSpPr>
        <p:grpSpPr bwMode="auto">
          <a:xfrm>
            <a:off x="3000376" y="838200"/>
            <a:ext cx="6983413" cy="2819400"/>
            <a:chOff x="2047875" y="838200"/>
            <a:chExt cx="6983413" cy="2819400"/>
          </a:xfrm>
        </p:grpSpPr>
        <p:pic>
          <p:nvPicPr>
            <p:cNvPr id="2057" name="Picture 9" descr="privcart"/>
            <p:cNvPicPr>
              <a:picLocks noChangeAspect="1" noChangeArrowheads="1"/>
            </p:cNvPicPr>
            <p:nvPr/>
          </p:nvPicPr>
          <p:blipFill>
            <a:blip r:embed="rId3">
              <a:lum bright="-6000" contrast="16000"/>
              <a:extLst>
                <a:ext uri="{28A0092B-C50C-407E-A947-70E740481C1C}">
                  <a14:useLocalDpi xmlns:a14="http://schemas.microsoft.com/office/drawing/2010/main" val="0"/>
                </a:ext>
              </a:extLst>
            </a:blip>
            <a:srcRect/>
            <a:stretch>
              <a:fillRect/>
            </a:stretch>
          </p:blipFill>
          <p:spPr bwMode="auto">
            <a:xfrm>
              <a:off x="2047875" y="838200"/>
              <a:ext cx="6983413" cy="2819400"/>
            </a:xfrm>
            <a:prstGeom prst="rect">
              <a:avLst/>
            </a:prstGeom>
            <a:noFill/>
            <a:ln>
              <a:noFill/>
            </a:ln>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CaixaDeTexto 1"/>
            <p:cNvSpPr txBox="1">
              <a:spLocks noChangeArrowheads="1"/>
            </p:cNvSpPr>
            <p:nvPr/>
          </p:nvSpPr>
          <p:spPr bwMode="auto">
            <a:xfrm>
              <a:off x="2119313" y="908050"/>
              <a:ext cx="3529012" cy="862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lnSpc>
                  <a:spcPts val="1200"/>
                </a:lnSpc>
                <a:spcBef>
                  <a:spcPct val="0"/>
                </a:spcBef>
                <a:spcAft>
                  <a:spcPct val="0"/>
                </a:spcAft>
                <a:buNone/>
              </a:pPr>
              <a:r>
                <a:rPr lang="pt-BR" altLang="pt-BR" sz="1400" b="1">
                  <a:solidFill>
                    <a:srgbClr val="000000"/>
                  </a:solidFill>
                </a:rPr>
                <a:t>Algum dia, esperamos possuir uma base de dados nacional, contendo os registros médicos de todas as pessoas, para que possamos acessa-las de qualquer hospital, Sr. Alfredo</a:t>
              </a:r>
            </a:p>
          </p:txBody>
        </p:sp>
        <p:sp>
          <p:nvSpPr>
            <p:cNvPr id="4" name="Texto explicativo retangular com cantos arredondados 3"/>
            <p:cNvSpPr/>
            <p:nvPr/>
          </p:nvSpPr>
          <p:spPr bwMode="auto">
            <a:xfrm>
              <a:off x="6367463" y="981075"/>
              <a:ext cx="1944687" cy="612775"/>
            </a:xfrm>
            <a:prstGeom prst="wedgeRoundRectCallout">
              <a:avLst/>
            </a:prstGeom>
            <a:solidFill>
              <a:schemeClr val="bg1"/>
            </a:solidFill>
            <a:ln>
              <a:noFill/>
            </a:ln>
            <a:effectLst/>
            <a:extLst/>
          </p:spPr>
          <p:txBody>
            <a:bodyPr wrap="none" anchor="ctr"/>
            <a:lstStyle/>
            <a:p>
              <a:pPr fontAlgn="base">
                <a:lnSpc>
                  <a:spcPts val="1300"/>
                </a:lnSpc>
                <a:spcBef>
                  <a:spcPct val="0"/>
                </a:spcBef>
                <a:spcAft>
                  <a:spcPct val="0"/>
                </a:spcAft>
                <a:defRPr/>
              </a:pPr>
              <a:r>
                <a:rPr lang="pt-BR" sz="1600" b="1" dirty="0">
                  <a:solidFill>
                    <a:srgbClr val="000000"/>
                  </a:solidFill>
                  <a:effectLst>
                    <a:outerShdw blurRad="38100" dist="38100" dir="2700000" algn="tl">
                      <a:srgbClr val="000000">
                        <a:alpha val="43137"/>
                      </a:srgbClr>
                    </a:outerShdw>
                  </a:effectLst>
                </a:rPr>
                <a:t>E também um pouco</a:t>
              </a:r>
            </a:p>
            <a:p>
              <a:pPr fontAlgn="base">
                <a:lnSpc>
                  <a:spcPts val="1300"/>
                </a:lnSpc>
                <a:spcBef>
                  <a:spcPct val="0"/>
                </a:spcBef>
                <a:spcAft>
                  <a:spcPct val="0"/>
                </a:spcAft>
                <a:defRPr/>
              </a:pPr>
              <a:r>
                <a:rPr lang="pt-BR" sz="1600" b="1" dirty="0">
                  <a:solidFill>
                    <a:srgbClr val="000000"/>
                  </a:solidFill>
                  <a:effectLst>
                    <a:outerShdw blurRad="38100" dist="38100" dir="2700000" algn="tl">
                      <a:srgbClr val="000000">
                        <a:alpha val="43137"/>
                      </a:srgbClr>
                    </a:outerShdw>
                  </a:effectLst>
                </a:rPr>
                <a:t>mais de privacidade,</a:t>
              </a:r>
            </a:p>
            <a:p>
              <a:pPr fontAlgn="base">
                <a:lnSpc>
                  <a:spcPts val="1300"/>
                </a:lnSpc>
                <a:spcBef>
                  <a:spcPct val="0"/>
                </a:spcBef>
                <a:spcAft>
                  <a:spcPct val="0"/>
                </a:spcAft>
                <a:defRPr/>
              </a:pPr>
              <a:r>
                <a:rPr lang="pt-BR" sz="1600" b="1" dirty="0">
                  <a:solidFill>
                    <a:srgbClr val="000000"/>
                  </a:solidFill>
                  <a:effectLst>
                    <a:outerShdw blurRad="38100" dist="38100" dir="2700000" algn="tl">
                      <a:srgbClr val="000000">
                        <a:alpha val="43137"/>
                      </a:srgbClr>
                    </a:outerShdw>
                  </a:effectLst>
                </a:rPr>
                <a:t>eu  espero...</a:t>
              </a:r>
            </a:p>
          </p:txBody>
        </p:sp>
      </p:grpSp>
    </p:spTree>
    <p:extLst>
      <p:ext uri="{BB962C8B-B14F-4D97-AF65-F5344CB8AC3E}">
        <p14:creationId xmlns:p14="http://schemas.microsoft.com/office/powerpoint/2010/main" val="611810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0-#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iterate type="wd">
                                    <p:tmPct val="100000"/>
                                  </p:iterate>
                                  <p:childTnLst>
                                    <p:set>
                                      <p:cBhvr>
                                        <p:cTn id="12" dur="1" fill="hold">
                                          <p:stCondLst>
                                            <p:cond delay="0"/>
                                          </p:stCondLst>
                                        </p:cTn>
                                        <p:tgtEl>
                                          <p:spTgt spid="2053"/>
                                        </p:tgtEl>
                                        <p:attrNameLst>
                                          <p:attrName>style.visibility</p:attrName>
                                        </p:attrNameLst>
                                      </p:cBhvr>
                                      <p:to>
                                        <p:strVal val="visible"/>
                                      </p:to>
                                    </p:set>
                                    <p:anim calcmode="lin" valueType="num">
                                      <p:cBhvr additive="base">
                                        <p:cTn id="13" dur="300" fill="hold"/>
                                        <p:tgtEl>
                                          <p:spTgt spid="2053"/>
                                        </p:tgtEl>
                                        <p:attrNameLst>
                                          <p:attrName>ppt_x</p:attrName>
                                        </p:attrNameLst>
                                      </p:cBhvr>
                                      <p:tavLst>
                                        <p:tav tm="0">
                                          <p:val>
                                            <p:strVal val="0-#ppt_w/2"/>
                                          </p:val>
                                        </p:tav>
                                        <p:tav tm="100000">
                                          <p:val>
                                            <p:strVal val="#ppt_x"/>
                                          </p:val>
                                        </p:tav>
                                      </p:tavLst>
                                    </p:anim>
                                    <p:anim calcmode="lin" valueType="num">
                                      <p:cBhvr additive="base">
                                        <p:cTn id="14" dur="300" fill="hold"/>
                                        <p:tgtEl>
                                          <p:spTgt spid="205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additive="base">
                                        <p:cTn id="19" dur="500" fill="hold"/>
                                        <p:tgtEl>
                                          <p:spTgt spid="2054"/>
                                        </p:tgtEl>
                                        <p:attrNameLst>
                                          <p:attrName>ppt_x</p:attrName>
                                        </p:attrNameLst>
                                      </p:cBhvr>
                                      <p:tavLst>
                                        <p:tav tm="0">
                                          <p:val>
                                            <p:strVal val="0-#ppt_w/2"/>
                                          </p:val>
                                        </p:tav>
                                        <p:tav tm="100000">
                                          <p:val>
                                            <p:strVal val="#ppt_x"/>
                                          </p:val>
                                        </p:tav>
                                      </p:tavLst>
                                    </p:anim>
                                    <p:anim calcmode="lin" valueType="num">
                                      <p:cBhvr additive="base">
                                        <p:cTn id="20"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utoUpdateAnimBg="0"/>
      <p:bldP spid="205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2999656" y="203156"/>
            <a:ext cx="6629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cene3d>
              <a:camera prst="orthographicFront"/>
              <a:lightRig rig="threePt" dir="t"/>
            </a:scene3d>
            <a:sp3d extrusionH="57150">
              <a:bevelT w="82550" h="38100" prst="coolSlant"/>
            </a:sp3d>
          </a:bodyPr>
          <a:lstStyle/>
          <a:p>
            <a:pPr algn="ctr" eaLnBrk="0" fontAlgn="base" hangingPunct="0">
              <a:spcBef>
                <a:spcPct val="0"/>
              </a:spcBef>
              <a:spcAft>
                <a:spcPct val="0"/>
              </a:spcAft>
              <a:defRPr/>
            </a:pPr>
            <a:r>
              <a:rPr lang="pt-BR" sz="4800" b="1" dirty="0">
                <a:solidFill>
                  <a:srgbClr val="3333CC">
                    <a:lumMod val="60000"/>
                    <a:lumOff val="40000"/>
                  </a:srgbClr>
                </a:solidFill>
                <a:effectLst>
                  <a:outerShdw blurRad="38100" dist="38100" dir="2700000" algn="tl">
                    <a:srgbClr val="000000"/>
                  </a:outerShdw>
                </a:effectLst>
                <a:latin typeface="Tahoma" pitchFamily="34" charset="0"/>
              </a:rPr>
              <a:t>Privacidade e confidencialidade</a:t>
            </a:r>
          </a:p>
        </p:txBody>
      </p:sp>
      <p:sp>
        <p:nvSpPr>
          <p:cNvPr id="25605" name="Text Box 5"/>
          <p:cNvSpPr txBox="1">
            <a:spLocks noChangeArrowheads="1"/>
          </p:cNvSpPr>
          <p:nvPr/>
        </p:nvSpPr>
        <p:spPr bwMode="auto">
          <a:xfrm>
            <a:off x="2613025" y="2133600"/>
            <a:ext cx="42370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pt-BR" sz="4400" b="1" dirty="0">
                <a:solidFill>
                  <a:srgbClr val="FF6699"/>
                </a:solidFill>
                <a:effectLst>
                  <a:outerShdw blurRad="38100" dist="38100" dir="2700000" algn="tl">
                    <a:srgbClr val="000000"/>
                  </a:outerShdw>
                </a:effectLst>
              </a:rPr>
              <a:t>Visão absolutista</a:t>
            </a:r>
          </a:p>
        </p:txBody>
      </p:sp>
      <p:sp>
        <p:nvSpPr>
          <p:cNvPr id="25606" name="Text Box 6"/>
          <p:cNvSpPr txBox="1">
            <a:spLocks noChangeArrowheads="1"/>
          </p:cNvSpPr>
          <p:nvPr/>
        </p:nvSpPr>
        <p:spPr bwMode="auto">
          <a:xfrm>
            <a:off x="1343025" y="2819400"/>
            <a:ext cx="655320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fontAlgn="base">
              <a:spcBef>
                <a:spcPct val="0"/>
              </a:spcBef>
              <a:spcAft>
                <a:spcPct val="0"/>
              </a:spcAft>
              <a:defRPr/>
            </a:pPr>
            <a:r>
              <a:rPr lang="pt-BR" sz="4000" b="1" dirty="0">
                <a:solidFill>
                  <a:srgbClr val="FFFF99"/>
                </a:solidFill>
                <a:effectLst>
                  <a:outerShdw blurRad="38100" dist="38100" dir="2700000" algn="tl">
                    <a:srgbClr val="000000"/>
                  </a:outerShdw>
                </a:effectLst>
                <a:latin typeface="Harrington" panose="04040505050A02020702" pitchFamily="82" charset="0"/>
              </a:rPr>
              <a:t>“Aquilo que eu sei através do confessionário, eu sei ainda menos do que se nunca tivesse sabido.”</a:t>
            </a:r>
          </a:p>
        </p:txBody>
      </p:sp>
      <p:sp>
        <p:nvSpPr>
          <p:cNvPr id="25607" name="Text Box 7"/>
          <p:cNvSpPr txBox="1">
            <a:spLocks noChangeArrowheads="1"/>
          </p:cNvSpPr>
          <p:nvPr/>
        </p:nvSpPr>
        <p:spPr bwMode="auto">
          <a:xfrm>
            <a:off x="6359525" y="5638801"/>
            <a:ext cx="47053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fontAlgn="base" hangingPunct="1">
              <a:spcBef>
                <a:spcPct val="0"/>
              </a:spcBef>
              <a:spcAft>
                <a:spcPct val="0"/>
              </a:spcAft>
              <a:buFontTx/>
              <a:buNone/>
            </a:pPr>
            <a:r>
              <a:rPr lang="pt-BR" altLang="pt-BR" sz="2000" b="1">
                <a:solidFill>
                  <a:srgbClr val="FFFFCC"/>
                </a:solidFill>
              </a:rPr>
              <a:t>Santo Agostinho, in Confessiones, escrito </a:t>
            </a:r>
          </a:p>
          <a:p>
            <a:pPr algn="just" eaLnBrk="1" fontAlgn="base" hangingPunct="1">
              <a:spcBef>
                <a:spcPct val="0"/>
              </a:spcBef>
              <a:spcAft>
                <a:spcPct val="0"/>
              </a:spcAft>
              <a:buFontTx/>
              <a:buNone/>
            </a:pPr>
            <a:r>
              <a:rPr lang="pt-BR" altLang="pt-BR" sz="2000" b="1">
                <a:solidFill>
                  <a:srgbClr val="FFFFCC"/>
                </a:solidFill>
              </a:rPr>
              <a:t>entre 397 e 398 DC. </a:t>
            </a:r>
          </a:p>
        </p:txBody>
      </p:sp>
      <p:pic>
        <p:nvPicPr>
          <p:cNvPr id="38923" name="Picture 11" descr="http://4.bp.blogspot.com/-JhcWQLWKssg/Tk6pTDc3oBI/AAAAAAAAAaI/W1NTfPcjxEc/s1600/SantoAgostinh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232" y="1771082"/>
            <a:ext cx="2670130" cy="3818158"/>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628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0-#ppt_w/2"/>
                                          </p:val>
                                        </p:tav>
                                        <p:tav tm="100000">
                                          <p:val>
                                            <p:strVal val="#ppt_x"/>
                                          </p:val>
                                        </p:tav>
                                      </p:tavLst>
                                    </p:anim>
                                    <p:anim calcmode="lin" valueType="num">
                                      <p:cBhvr additive="base">
                                        <p:cTn id="8" dur="5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5"/>
                                        </p:tgtEl>
                                        <p:attrNameLst>
                                          <p:attrName>style.visibility</p:attrName>
                                        </p:attrNameLst>
                                      </p:cBhvr>
                                      <p:to>
                                        <p:strVal val="visible"/>
                                      </p:to>
                                    </p:set>
                                    <p:anim calcmode="lin" valueType="num">
                                      <p:cBhvr additive="base">
                                        <p:cTn id="13" dur="500" fill="hold"/>
                                        <p:tgtEl>
                                          <p:spTgt spid="25605"/>
                                        </p:tgtEl>
                                        <p:attrNameLst>
                                          <p:attrName>ppt_x</p:attrName>
                                        </p:attrNameLst>
                                      </p:cBhvr>
                                      <p:tavLst>
                                        <p:tav tm="0">
                                          <p:val>
                                            <p:strVal val="0-#ppt_w/2"/>
                                          </p:val>
                                        </p:tav>
                                        <p:tav tm="100000">
                                          <p:val>
                                            <p:strVal val="#ppt_x"/>
                                          </p:val>
                                        </p:tav>
                                      </p:tavLst>
                                    </p:anim>
                                    <p:anim calcmode="lin" valueType="num">
                                      <p:cBhvr additive="base">
                                        <p:cTn id="14" dur="500" fill="hold"/>
                                        <p:tgtEl>
                                          <p:spTgt spid="2560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iterate type="wd">
                                    <p:tmPct val="100000"/>
                                  </p:iterate>
                                  <p:childTnLst>
                                    <p:set>
                                      <p:cBhvr>
                                        <p:cTn id="18" dur="1" fill="hold">
                                          <p:stCondLst>
                                            <p:cond delay="0"/>
                                          </p:stCondLst>
                                        </p:cTn>
                                        <p:tgtEl>
                                          <p:spTgt spid="25606"/>
                                        </p:tgtEl>
                                        <p:attrNameLst>
                                          <p:attrName>style.visibility</p:attrName>
                                        </p:attrNameLst>
                                      </p:cBhvr>
                                      <p:to>
                                        <p:strVal val="visible"/>
                                      </p:to>
                                    </p:set>
                                    <p:anim calcmode="lin" valueType="num">
                                      <p:cBhvr additive="base">
                                        <p:cTn id="19" dur="300" fill="hold"/>
                                        <p:tgtEl>
                                          <p:spTgt spid="25606"/>
                                        </p:tgtEl>
                                        <p:attrNameLst>
                                          <p:attrName>ppt_x</p:attrName>
                                        </p:attrNameLst>
                                      </p:cBhvr>
                                      <p:tavLst>
                                        <p:tav tm="0">
                                          <p:val>
                                            <p:strVal val="0-#ppt_w/2"/>
                                          </p:val>
                                        </p:tav>
                                        <p:tav tm="100000">
                                          <p:val>
                                            <p:strVal val="#ppt_x"/>
                                          </p:val>
                                        </p:tav>
                                      </p:tavLst>
                                    </p:anim>
                                    <p:anim calcmode="lin" valueType="num">
                                      <p:cBhvr additive="base">
                                        <p:cTn id="20" dur="300" fill="hold"/>
                                        <p:tgtEl>
                                          <p:spTgt spid="2560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8923"/>
                                        </p:tgtEl>
                                        <p:attrNameLst>
                                          <p:attrName>style.visibility</p:attrName>
                                        </p:attrNameLst>
                                      </p:cBhvr>
                                      <p:to>
                                        <p:strVal val="visible"/>
                                      </p:to>
                                    </p:set>
                                    <p:animEffect transition="in" filter="wipe(down)">
                                      <p:cBhvr>
                                        <p:cTn id="25" dur="500"/>
                                        <p:tgtEl>
                                          <p:spTgt spid="389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5607"/>
                                        </p:tgtEl>
                                        <p:attrNameLst>
                                          <p:attrName>style.visibility</p:attrName>
                                        </p:attrNameLst>
                                      </p:cBhvr>
                                      <p:to>
                                        <p:strVal val="visible"/>
                                      </p:to>
                                    </p:set>
                                    <p:anim calcmode="lin" valueType="num">
                                      <p:cBhvr additive="base">
                                        <p:cTn id="30" dur="500" fill="hold"/>
                                        <p:tgtEl>
                                          <p:spTgt spid="25607"/>
                                        </p:tgtEl>
                                        <p:attrNameLst>
                                          <p:attrName>ppt_x</p:attrName>
                                        </p:attrNameLst>
                                      </p:cBhvr>
                                      <p:tavLst>
                                        <p:tav tm="0">
                                          <p:val>
                                            <p:strVal val="0-#ppt_w/2"/>
                                          </p:val>
                                        </p:tav>
                                        <p:tav tm="100000">
                                          <p:val>
                                            <p:strVal val="#ppt_x"/>
                                          </p:val>
                                        </p:tav>
                                      </p:tavLst>
                                    </p:anim>
                                    <p:anim calcmode="lin" valueType="num">
                                      <p:cBhvr additive="base">
                                        <p:cTn id="31" dur="500" fill="hold"/>
                                        <p:tgtEl>
                                          <p:spTgt spid="256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utoUpdateAnimBg="0"/>
      <p:bldP spid="25606" grpId="0" autoUpdateAnimBg="0"/>
      <p:bldP spid="25607"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5" descr="http://4.bp.blogspot.com/_ATP-c1l0KJY/TMh4i_YAhqI/AAAAAAAAFhg/W92UWux8nAY/s1600/angelina_jolie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4233" y="476251"/>
            <a:ext cx="2881313" cy="3579813"/>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7" descr="http://contigo.abril.com.br/resources/files/image/2011/6/110372-milton-nascimento-editorial.jpg"/>
          <p:cNvPicPr>
            <a:picLocks noChangeAspect="1" noChangeArrowheads="1"/>
          </p:cNvPicPr>
          <p:nvPr/>
        </p:nvPicPr>
        <p:blipFill>
          <a:blip r:embed="rId3">
            <a:extLst>
              <a:ext uri="{28A0092B-C50C-407E-A947-70E740481C1C}">
                <a14:useLocalDpi xmlns:a14="http://schemas.microsoft.com/office/drawing/2010/main" val="0"/>
              </a:ext>
            </a:extLst>
          </a:blip>
          <a:srcRect t="-2" b="7523"/>
          <a:stretch>
            <a:fillRect/>
          </a:stretch>
        </p:blipFill>
        <p:spPr bwMode="auto">
          <a:xfrm>
            <a:off x="8506495" y="4167188"/>
            <a:ext cx="2236787" cy="2482850"/>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CaixaDeTexto 1"/>
          <p:cNvSpPr txBox="1">
            <a:spLocks noChangeArrowheads="1"/>
          </p:cNvSpPr>
          <p:nvPr/>
        </p:nvSpPr>
        <p:spPr bwMode="auto">
          <a:xfrm>
            <a:off x="1343025" y="1322389"/>
            <a:ext cx="4375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FontTx/>
              <a:buNone/>
            </a:pPr>
            <a:r>
              <a:rPr lang="pt-BR" altLang="pt-BR" sz="2800" b="1">
                <a:solidFill>
                  <a:srgbClr val="92D050"/>
                </a:solidFill>
              </a:rPr>
              <a:t>Elas queriam ficar iguais a </a:t>
            </a:r>
          </a:p>
        </p:txBody>
      </p:sp>
      <p:sp>
        <p:nvSpPr>
          <p:cNvPr id="56325" name="CaixaDeTexto 3"/>
          <p:cNvSpPr txBox="1">
            <a:spLocks noChangeArrowheads="1"/>
          </p:cNvSpPr>
          <p:nvPr/>
        </p:nvSpPr>
        <p:spPr bwMode="auto">
          <a:xfrm>
            <a:off x="1343025" y="6165851"/>
            <a:ext cx="3970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FontTx/>
              <a:buNone/>
            </a:pPr>
            <a:r>
              <a:rPr lang="pt-BR" altLang="pt-BR" sz="2400" b="1">
                <a:solidFill>
                  <a:srgbClr val="92D050"/>
                </a:solidFill>
              </a:rPr>
              <a:t>Acabaram ficando a cara de </a:t>
            </a:r>
          </a:p>
        </p:txBody>
      </p:sp>
      <p:sp>
        <p:nvSpPr>
          <p:cNvPr id="5" name="Seta para a direita 4"/>
          <p:cNvSpPr/>
          <p:nvPr/>
        </p:nvSpPr>
        <p:spPr bwMode="auto">
          <a:xfrm>
            <a:off x="5303838" y="6308726"/>
            <a:ext cx="2520950" cy="231775"/>
          </a:xfrm>
          <a:prstGeom prst="rightArrow">
            <a:avLst/>
          </a:prstGeom>
          <a:solidFill>
            <a:schemeClr val="bg1">
              <a:alpha val="63000"/>
            </a:schemeClr>
          </a:solidFill>
          <a:ln>
            <a:noFill/>
          </a:ln>
          <a:effectLst>
            <a:glow rad="139700">
              <a:schemeClr val="accent2">
                <a:satMod val="175000"/>
                <a:alpha val="40000"/>
              </a:schemeClr>
            </a:glow>
            <a:outerShdw dist="35921" dir="2700000" algn="ctr" rotWithShape="0">
              <a:srgbClr val="808080"/>
            </a:outerShdw>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
        <p:nvSpPr>
          <p:cNvPr id="7" name="CaixaDeTexto 6"/>
          <p:cNvSpPr txBox="1"/>
          <p:nvPr/>
        </p:nvSpPr>
        <p:spPr>
          <a:xfrm>
            <a:off x="4930776" y="908051"/>
            <a:ext cx="1812925" cy="339725"/>
          </a:xfrm>
          <a:prstGeom prst="rect">
            <a:avLst/>
          </a:prstGeom>
          <a:noFill/>
        </p:spPr>
        <p:txBody>
          <a:bodyPr wrap="none">
            <a:spAutoFit/>
          </a:bodyPr>
          <a:lstStyle/>
          <a:p>
            <a:pPr fontAlgn="base">
              <a:spcBef>
                <a:spcPct val="0"/>
              </a:spcBef>
              <a:spcAft>
                <a:spcPct val="0"/>
              </a:spcAft>
              <a:defRPr/>
            </a:pPr>
            <a:r>
              <a:rPr lang="pt-BR" sz="1600" b="1" dirty="0">
                <a:solidFill>
                  <a:srgbClr val="3333CC">
                    <a:lumMod val="20000"/>
                    <a:lumOff val="80000"/>
                  </a:srgbClr>
                </a:solidFill>
              </a:rPr>
              <a:t>(Cirurgia plástica)</a:t>
            </a:r>
          </a:p>
        </p:txBody>
      </p:sp>
      <p:grpSp>
        <p:nvGrpSpPr>
          <p:cNvPr id="56330" name="Grupo 11"/>
          <p:cNvGrpSpPr>
            <a:grpSpLocks/>
          </p:cNvGrpSpPr>
          <p:nvPr/>
        </p:nvGrpSpPr>
        <p:grpSpPr bwMode="auto">
          <a:xfrm>
            <a:off x="2208213" y="2152650"/>
            <a:ext cx="4824412" cy="4013200"/>
            <a:chOff x="3048000" y="1905000"/>
            <a:chExt cx="3048000" cy="3048000"/>
          </a:xfrm>
        </p:grpSpPr>
        <p:pic>
          <p:nvPicPr>
            <p:cNvPr id="563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905000"/>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37" name="Picture 4" descr="http://2.bp.blogspot.com/-zve30spYUZM/TVfTg2WBhqI/AAAAAAAACsQ/8JHAYqk3DuM/s200/annoying-girls-with-huge-lips12.jpg"/>
            <p:cNvPicPr>
              <a:picLocks noChangeAspect="1" noChangeArrowheads="1"/>
            </p:cNvPicPr>
            <p:nvPr/>
          </p:nvPicPr>
          <p:blipFill>
            <a:blip r:embed="rId5">
              <a:extLst>
                <a:ext uri="{28A0092B-C50C-407E-A947-70E740481C1C}">
                  <a14:useLocalDpi xmlns:a14="http://schemas.microsoft.com/office/drawing/2010/main" val="0"/>
                </a:ext>
              </a:extLst>
            </a:blip>
            <a:srcRect r="3848"/>
            <a:stretch>
              <a:fillRect/>
            </a:stretch>
          </p:blipFill>
          <p:spPr bwMode="auto">
            <a:xfrm>
              <a:off x="5081382" y="3454638"/>
              <a:ext cx="972000" cy="144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CaixaDeTexto 3"/>
          <p:cNvSpPr txBox="1"/>
          <p:nvPr/>
        </p:nvSpPr>
        <p:spPr>
          <a:xfrm>
            <a:off x="3813158" y="188641"/>
            <a:ext cx="4011034" cy="769441"/>
          </a:xfrm>
          <a:prstGeom prst="rect">
            <a:avLst/>
          </a:prstGeom>
          <a:noFill/>
        </p:spPr>
        <p:txBody>
          <a:bodyPr wrap="none">
            <a:spAutoFit/>
            <a:scene3d>
              <a:camera prst="orthographicFront"/>
              <a:lightRig rig="threePt" dir="t"/>
            </a:scene3d>
            <a:sp3d extrusionH="57150">
              <a:bevelT w="82550" h="38100" prst="coolSlant"/>
            </a:sp3d>
          </a:bodyPr>
          <a:lstStyle/>
          <a:p>
            <a:pPr fontAlgn="base">
              <a:spcBef>
                <a:spcPct val="0"/>
              </a:spcBef>
              <a:spcAft>
                <a:spcPct val="0"/>
              </a:spcAft>
              <a:defRPr/>
            </a:pPr>
            <a:r>
              <a:rPr lang="pt-BR" sz="4400" b="1" dirty="0">
                <a:solidFill>
                  <a:srgbClr val="FF6600"/>
                </a:solidFill>
                <a:latin typeface="Showcard Gothic" pitchFamily="82" charset="0"/>
              </a:rPr>
              <a:t>ERRO  MÉDICO</a:t>
            </a:r>
          </a:p>
        </p:txBody>
      </p:sp>
      <p:sp>
        <p:nvSpPr>
          <p:cNvPr id="15" name="Seta para a direita 14"/>
          <p:cNvSpPr/>
          <p:nvPr/>
        </p:nvSpPr>
        <p:spPr bwMode="auto">
          <a:xfrm>
            <a:off x="5519936" y="1510663"/>
            <a:ext cx="2520950" cy="231775"/>
          </a:xfrm>
          <a:prstGeom prst="rightArrow">
            <a:avLst/>
          </a:prstGeom>
          <a:solidFill>
            <a:schemeClr val="bg1">
              <a:alpha val="63000"/>
            </a:schemeClr>
          </a:solidFill>
          <a:ln>
            <a:noFill/>
          </a:ln>
          <a:effectLst>
            <a:glow rad="139700">
              <a:schemeClr val="accent2">
                <a:satMod val="175000"/>
                <a:alpha val="40000"/>
              </a:schemeClr>
            </a:glow>
            <a:outerShdw dist="35921" dir="2700000" algn="ctr" rotWithShape="0">
              <a:srgbClr val="808080"/>
            </a:outerShdw>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defRPr/>
            </a:pPr>
            <a:endParaRPr lang="pt-BR" sz="1600" b="1">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9136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ChangeArrowheads="1"/>
          </p:cNvSpPr>
          <p:nvPr/>
        </p:nvSpPr>
        <p:spPr bwMode="auto">
          <a:xfrm>
            <a:off x="2483644" y="2053380"/>
            <a:ext cx="8756650" cy="899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bodyPr>
          <a:lstStyle/>
          <a:p>
            <a:pPr algn="just" defTabSz="449263" eaLnBrk="0" fontAlgn="base" hangingPunct="0">
              <a:lnSpc>
                <a:spcPct val="90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900" dirty="0">
                <a:solidFill>
                  <a:srgbClr val="B700B7"/>
                </a:solidFill>
                <a:effectLst>
                  <a:outerShdw blurRad="38100" dist="38100" dir="2700000" algn="tl">
                    <a:srgbClr val="000000"/>
                  </a:outerShdw>
                </a:effectLst>
                <a:latin typeface="Bedrock" charset="0"/>
              </a:rPr>
              <a:t>1) </a:t>
            </a:r>
            <a:r>
              <a:rPr lang="pt-BR" sz="2900" dirty="0">
                <a:solidFill>
                  <a:srgbClr val="B700B7"/>
                </a:solidFill>
                <a:effectLst>
                  <a:outerShdw blurRad="38100" dist="38100" dir="2700000" algn="tl">
                    <a:srgbClr val="000000"/>
                  </a:outerShdw>
                </a:effectLst>
                <a:latin typeface="Impact" pitchFamily="34" charset="0"/>
              </a:rPr>
              <a:t> </a:t>
            </a:r>
            <a:r>
              <a:rPr lang="pt-BR" sz="2900" dirty="0">
                <a:solidFill>
                  <a:srgbClr val="FFFF00"/>
                </a:solidFill>
                <a:effectLst>
                  <a:outerShdw blurRad="38100" dist="38100" dir="2700000" algn="tl">
                    <a:srgbClr val="000000"/>
                  </a:outerShdw>
                </a:effectLst>
                <a:latin typeface="Impact" pitchFamily="34" charset="0"/>
              </a:rPr>
              <a:t>D</a:t>
            </a:r>
            <a:r>
              <a:rPr lang="pt-BR" sz="2900" dirty="0">
                <a:solidFill>
                  <a:srgbClr val="FAFD00"/>
                </a:solidFill>
                <a:effectLst>
                  <a:outerShdw blurRad="38100" dist="38100" dir="2700000" algn="tl">
                    <a:srgbClr val="000000"/>
                  </a:outerShdw>
                </a:effectLst>
                <a:latin typeface="Impact" pitchFamily="34" charset="0"/>
              </a:rPr>
              <a:t>efeitos na habilidade individual de controlar 		quer seus desejos, quer suas ações (ou ambos).</a:t>
            </a:r>
          </a:p>
        </p:txBody>
      </p:sp>
      <p:sp>
        <p:nvSpPr>
          <p:cNvPr id="64514" name="Rectangle 2"/>
          <p:cNvSpPr>
            <a:spLocks noChangeArrowheads="1"/>
          </p:cNvSpPr>
          <p:nvPr/>
        </p:nvSpPr>
        <p:spPr bwMode="auto">
          <a:xfrm>
            <a:off x="2336006" y="3068960"/>
            <a:ext cx="7302500"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000" dirty="0">
                <a:solidFill>
                  <a:srgbClr val="B700B7"/>
                </a:solidFill>
                <a:effectLst>
                  <a:outerShdw blurRad="38100" dist="38100" dir="2700000" algn="tl">
                    <a:srgbClr val="000000"/>
                  </a:outerShdw>
                </a:effectLst>
                <a:latin typeface="Bedrock" charset="0"/>
              </a:rPr>
              <a:t> </a:t>
            </a:r>
            <a:r>
              <a:rPr lang="pt-BR" sz="2900" dirty="0">
                <a:solidFill>
                  <a:srgbClr val="B700B7"/>
                </a:solidFill>
                <a:effectLst>
                  <a:outerShdw blurRad="38100" dist="38100" dir="2700000" algn="tl">
                    <a:srgbClr val="000000"/>
                  </a:outerShdw>
                </a:effectLst>
                <a:latin typeface="Bedrock" charset="0"/>
              </a:rPr>
              <a:t>2)</a:t>
            </a:r>
            <a:r>
              <a:rPr lang="pt-BR" sz="2900" dirty="0">
                <a:solidFill>
                  <a:srgbClr val="B700B7"/>
                </a:solidFill>
                <a:effectLst>
                  <a:outerShdw blurRad="38100" dist="38100" dir="2700000" algn="tl">
                    <a:srgbClr val="000000"/>
                  </a:outerShdw>
                </a:effectLst>
                <a:latin typeface="Impact" pitchFamily="34" charset="0"/>
              </a:rPr>
              <a:t>     </a:t>
            </a:r>
            <a:r>
              <a:rPr lang="pt-BR" sz="2900" dirty="0">
                <a:solidFill>
                  <a:srgbClr val="FAFD00"/>
                </a:solidFill>
                <a:effectLst>
                  <a:outerShdw blurRad="38100" dist="38100" dir="2700000" algn="tl">
                    <a:srgbClr val="000000"/>
                  </a:outerShdw>
                </a:effectLst>
                <a:latin typeface="Impact" pitchFamily="34" charset="0"/>
              </a:rPr>
              <a:t>Defeitos de raciocínio do indivíduo</a:t>
            </a:r>
            <a:r>
              <a:rPr lang="pt-BR" sz="2900" dirty="0">
                <a:solidFill>
                  <a:srgbClr val="FAFD00"/>
                </a:solidFill>
                <a:effectLst>
                  <a:outerShdw blurRad="38100" dist="38100" dir="2700000" algn="tl">
                    <a:srgbClr val="000000"/>
                  </a:outerShdw>
                </a:effectLst>
                <a:latin typeface="Bedrock" charset="0"/>
              </a:rPr>
              <a:t>.</a:t>
            </a:r>
          </a:p>
        </p:txBody>
      </p:sp>
      <p:sp>
        <p:nvSpPr>
          <p:cNvPr id="64515" name="Rectangle 3"/>
          <p:cNvSpPr>
            <a:spLocks noChangeArrowheads="1"/>
          </p:cNvSpPr>
          <p:nvPr/>
        </p:nvSpPr>
        <p:spPr bwMode="auto">
          <a:xfrm>
            <a:off x="2483644" y="4029076"/>
            <a:ext cx="8756650" cy="899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bodyPr>
          <a:lstStyle/>
          <a:p>
            <a:pPr defTabSz="449263" eaLnBrk="0" fontAlgn="base" hangingPunct="0">
              <a:lnSpc>
                <a:spcPct val="90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900" dirty="0">
                <a:solidFill>
                  <a:srgbClr val="B700B7"/>
                </a:solidFill>
                <a:effectLst>
                  <a:outerShdw blurRad="38100" dist="38100" dir="2700000" algn="tl">
                    <a:srgbClr val="000000"/>
                  </a:outerShdw>
                </a:effectLst>
                <a:latin typeface="Bedrock" charset="0"/>
              </a:rPr>
              <a:t>3)   </a:t>
            </a:r>
            <a:r>
              <a:rPr lang="pt-BR" sz="2900" dirty="0">
                <a:solidFill>
                  <a:srgbClr val="FAFD00"/>
                </a:solidFill>
                <a:effectLst>
                  <a:outerShdw blurRad="38100" dist="38100" dir="2700000" algn="tl">
                    <a:srgbClr val="000000"/>
                  </a:outerShdw>
                </a:effectLst>
                <a:latin typeface="Impact" pitchFamily="34" charset="0"/>
              </a:rPr>
              <a:t>Defeitos na informação  disponível ao  indivíduo 		e   sobre    a   qual   ele  fundamenta  sua escolha.</a:t>
            </a:r>
          </a:p>
        </p:txBody>
      </p:sp>
      <p:sp>
        <p:nvSpPr>
          <p:cNvPr id="64516" name="Rectangle 4"/>
          <p:cNvSpPr>
            <a:spLocks noChangeArrowheads="1"/>
          </p:cNvSpPr>
          <p:nvPr/>
        </p:nvSpPr>
        <p:spPr bwMode="auto">
          <a:xfrm>
            <a:off x="2483644" y="5301209"/>
            <a:ext cx="8652916" cy="899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3600" tIns="47520" rIns="93600" bIns="47520">
            <a:spAutoFit/>
          </a:bodyPr>
          <a:lstStyle/>
          <a:p>
            <a:pPr defTabSz="449263" eaLnBrk="0" fontAlgn="base" hangingPunct="0">
              <a:lnSpc>
                <a:spcPct val="90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900" dirty="0">
                <a:solidFill>
                  <a:srgbClr val="B700B7"/>
                </a:solidFill>
                <a:effectLst>
                  <a:outerShdw blurRad="38100" dist="38100" dir="2700000" algn="tl">
                    <a:srgbClr val="000000"/>
                  </a:outerShdw>
                </a:effectLst>
                <a:latin typeface="Bedrock" charset="0"/>
              </a:rPr>
              <a:t>4)   </a:t>
            </a:r>
            <a:r>
              <a:rPr lang="pt-BR" sz="2900" dirty="0">
                <a:solidFill>
                  <a:srgbClr val="FAFD00"/>
                </a:solidFill>
                <a:effectLst>
                  <a:outerShdw blurRad="38100" dist="38100" dir="2700000" algn="tl">
                    <a:srgbClr val="000000"/>
                  </a:outerShdw>
                </a:effectLst>
                <a:latin typeface="Impact" pitchFamily="34" charset="0"/>
              </a:rPr>
              <a:t>Defeitos na  estabilidade dos  próprios desejos   		do  indivíduo.</a:t>
            </a:r>
          </a:p>
        </p:txBody>
      </p:sp>
      <p:sp>
        <p:nvSpPr>
          <p:cNvPr id="64518" name="Rectangle 6"/>
          <p:cNvSpPr>
            <a:spLocks noChangeArrowheads="1"/>
          </p:cNvSpPr>
          <p:nvPr/>
        </p:nvSpPr>
        <p:spPr bwMode="auto">
          <a:xfrm>
            <a:off x="3272632" y="765176"/>
            <a:ext cx="6678369" cy="711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000" b="1" dirty="0">
                <a:ln w="11430"/>
                <a:solidFill>
                  <a:srgbClr val="00B050"/>
                </a:solidFill>
                <a:effectLst>
                  <a:outerShdw blurRad="50800" dist="39000" dir="5460000" algn="tl">
                    <a:srgbClr val="000000">
                      <a:alpha val="38000"/>
                    </a:srgbClr>
                  </a:outerShdw>
                </a:effectLst>
                <a:latin typeface="Arial Narrow" pitchFamily="34" charset="0"/>
              </a:rPr>
              <a:t>ALTERAÇÕES  NA  AUTONOMIA</a:t>
            </a:r>
          </a:p>
        </p:txBody>
      </p:sp>
      <p:sp>
        <p:nvSpPr>
          <p:cNvPr id="64520" name="Rectangle 8"/>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effectLst>
                  <a:outerShdw blurRad="38100" dist="38100" dir="2700000" algn="tl">
                    <a:srgbClr val="000000"/>
                  </a:outerShdw>
                </a:effectLst>
              </a:rPr>
              <a:t>Introdução à Bioética</a:t>
            </a:r>
          </a:p>
        </p:txBody>
      </p:sp>
      <p:pic>
        <p:nvPicPr>
          <p:cNvPr id="64521" name="Picture 9"/>
          <p:cNvPicPr>
            <a:picLocks noChangeAspect="1" noChangeArrowheads="1"/>
          </p:cNvPicPr>
          <p:nvPr/>
        </p:nvPicPr>
        <p:blipFill>
          <a:blip r:embed="rId3">
            <a:lum bright="-10000" contrast="18000"/>
            <a:extLst>
              <a:ext uri="{28A0092B-C50C-407E-A947-70E740481C1C}">
                <a14:useLocalDpi xmlns:a14="http://schemas.microsoft.com/office/drawing/2010/main" val="0"/>
              </a:ext>
            </a:extLst>
          </a:blip>
          <a:srcRect/>
          <a:stretch>
            <a:fillRect/>
          </a:stretch>
        </p:blipFill>
        <p:spPr bwMode="auto">
          <a:xfrm>
            <a:off x="2567609" y="751709"/>
            <a:ext cx="8568951" cy="5854700"/>
          </a:xfrm>
          <a:prstGeom prst="rect">
            <a:avLst/>
          </a:prstGeom>
          <a:noFill/>
          <a:ln>
            <a:noFill/>
          </a:ln>
          <a:effectLst/>
          <a:extLst>
            <a:ext uri="{909E8E84-426E-40DD-AFC4-6F175D3DCCD1}">
              <a14:hiddenFill xmlns:a14="http://schemas.microsoft.com/office/drawing/2010/main">
                <a:blipFill dpi="0" rotWithShape="0">
                  <a:blip>
                    <a:lum bright="-10000" contrast="18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65816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4518"/>
                                        </p:tgtEl>
                                        <p:attrNameLst>
                                          <p:attrName>style.visibility</p:attrName>
                                        </p:attrNameLst>
                                      </p:cBhvr>
                                      <p:to>
                                        <p:strVal val="visible"/>
                                      </p:to>
                                    </p:set>
                                    <p:anim calcmode="lin" valueType="num">
                                      <p:cBhvr>
                                        <p:cTn id="7" dur="500" fill="hold"/>
                                        <p:tgtEl>
                                          <p:spTgt spid="64518"/>
                                        </p:tgtEl>
                                        <p:attrNameLst>
                                          <p:attrName>ppt_x</p:attrName>
                                        </p:attrNameLst>
                                      </p:cBhvr>
                                      <p:tavLst>
                                        <p:tav tm="100000">
                                          <p:val>
                                            <p:strVal val="#ppt_x"/>
                                          </p:val>
                                        </p:tav>
                                        <p:tav>
                                          <p:val>
                                            <p:strVal val="#ppt_x"/>
                                          </p:val>
                                        </p:tav>
                                      </p:tavLst>
                                    </p:anim>
                                    <p:anim calcmode="lin" valueType="num">
                                      <p:cBhvr>
                                        <p:cTn id="8" dur="500" fill="hold"/>
                                        <p:tgtEl>
                                          <p:spTgt spid="64518"/>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iterate type="wd">
                                    <p:tmPct val="100000"/>
                                  </p:iterate>
                                  <p:childTnLst>
                                    <p:set>
                                      <p:cBhvr additive="repl">
                                        <p:cTn id="12" dur="1" fill="hold">
                                          <p:stCondLst>
                                            <p:cond delay="0"/>
                                          </p:stCondLst>
                                        </p:cTn>
                                        <p:tgtEl>
                                          <p:spTgt spid="64513"/>
                                        </p:tgtEl>
                                        <p:attrNameLst>
                                          <p:attrName>style.visibility</p:attrName>
                                        </p:attrNameLst>
                                      </p:cBhvr>
                                      <p:to>
                                        <p:strVal val="visible"/>
                                      </p:to>
                                    </p:set>
                                    <p:anim calcmode="lin" valueType="num">
                                      <p:cBhvr>
                                        <p:cTn id="13" dur="300" fill="hold"/>
                                        <p:tgtEl>
                                          <p:spTgt spid="64513"/>
                                        </p:tgtEl>
                                        <p:attrNameLst>
                                          <p:attrName>ppt_x</p:attrName>
                                        </p:attrNameLst>
                                      </p:cBhvr>
                                      <p:tavLst>
                                        <p:tav tm="100000">
                                          <p:val>
                                            <p:strVal val="0-#ppt_w/2"/>
                                          </p:val>
                                        </p:tav>
                                        <p:tav>
                                          <p:val>
                                            <p:strVal val="#ppt_x"/>
                                          </p:val>
                                        </p:tav>
                                      </p:tavLst>
                                    </p:anim>
                                    <p:anim calcmode="lin" valueType="num">
                                      <p:cBhvr>
                                        <p:cTn id="14" dur="300" fill="hold"/>
                                        <p:tgtEl>
                                          <p:spTgt spid="64513"/>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iterate type="wd">
                                    <p:tmPct val="100000"/>
                                  </p:iterate>
                                  <p:childTnLst>
                                    <p:set>
                                      <p:cBhvr additive="repl">
                                        <p:cTn id="18" dur="1" fill="hold">
                                          <p:stCondLst>
                                            <p:cond delay="0"/>
                                          </p:stCondLst>
                                        </p:cTn>
                                        <p:tgtEl>
                                          <p:spTgt spid="64514"/>
                                        </p:tgtEl>
                                        <p:attrNameLst>
                                          <p:attrName>style.visibility</p:attrName>
                                        </p:attrNameLst>
                                      </p:cBhvr>
                                      <p:to>
                                        <p:strVal val="visible"/>
                                      </p:to>
                                    </p:set>
                                    <p:anim calcmode="lin" valueType="num">
                                      <p:cBhvr>
                                        <p:cTn id="19" dur="300" fill="hold"/>
                                        <p:tgtEl>
                                          <p:spTgt spid="64514"/>
                                        </p:tgtEl>
                                        <p:attrNameLst>
                                          <p:attrName>ppt_x</p:attrName>
                                        </p:attrNameLst>
                                      </p:cBhvr>
                                      <p:tavLst>
                                        <p:tav tm="100000">
                                          <p:val>
                                            <p:strVal val="0-#ppt_w/2"/>
                                          </p:val>
                                        </p:tav>
                                        <p:tav>
                                          <p:val>
                                            <p:strVal val="#ppt_x"/>
                                          </p:val>
                                        </p:tav>
                                      </p:tavLst>
                                    </p:anim>
                                    <p:anim calcmode="lin" valueType="num">
                                      <p:cBhvr>
                                        <p:cTn id="20" dur="300" fill="hold"/>
                                        <p:tgtEl>
                                          <p:spTgt spid="64514"/>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iterate type="wd">
                                    <p:tmPct val="100000"/>
                                  </p:iterate>
                                  <p:childTnLst>
                                    <p:set>
                                      <p:cBhvr additive="repl">
                                        <p:cTn id="24" dur="1" fill="hold">
                                          <p:stCondLst>
                                            <p:cond delay="0"/>
                                          </p:stCondLst>
                                        </p:cTn>
                                        <p:tgtEl>
                                          <p:spTgt spid="64515"/>
                                        </p:tgtEl>
                                        <p:attrNameLst>
                                          <p:attrName>style.visibility</p:attrName>
                                        </p:attrNameLst>
                                      </p:cBhvr>
                                      <p:to>
                                        <p:strVal val="visible"/>
                                      </p:to>
                                    </p:set>
                                    <p:anim calcmode="lin" valueType="num">
                                      <p:cBhvr>
                                        <p:cTn id="25" dur="300" fill="hold"/>
                                        <p:tgtEl>
                                          <p:spTgt spid="64515"/>
                                        </p:tgtEl>
                                        <p:attrNameLst>
                                          <p:attrName>ppt_x</p:attrName>
                                        </p:attrNameLst>
                                      </p:cBhvr>
                                      <p:tavLst>
                                        <p:tav tm="100000">
                                          <p:val>
                                            <p:strVal val="0-#ppt_w/2"/>
                                          </p:val>
                                        </p:tav>
                                        <p:tav>
                                          <p:val>
                                            <p:strVal val="#ppt_x"/>
                                          </p:val>
                                        </p:tav>
                                      </p:tavLst>
                                    </p:anim>
                                    <p:anim calcmode="lin" valueType="num">
                                      <p:cBhvr>
                                        <p:cTn id="26" dur="300" fill="hold"/>
                                        <p:tgtEl>
                                          <p:spTgt spid="64515"/>
                                        </p:tgtEl>
                                        <p:attrNameLst>
                                          <p:attrName>ppt_y</p:attrName>
                                        </p:attrNameLst>
                                      </p:cBhvr>
                                      <p:tavLst>
                                        <p:tav tm="100000">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iterate type="wd">
                                    <p:tmPct val="100000"/>
                                  </p:iterate>
                                  <p:childTnLst>
                                    <p:set>
                                      <p:cBhvr additive="repl">
                                        <p:cTn id="30" dur="1" fill="hold">
                                          <p:stCondLst>
                                            <p:cond delay="0"/>
                                          </p:stCondLst>
                                        </p:cTn>
                                        <p:tgtEl>
                                          <p:spTgt spid="64516"/>
                                        </p:tgtEl>
                                        <p:attrNameLst>
                                          <p:attrName>style.visibility</p:attrName>
                                        </p:attrNameLst>
                                      </p:cBhvr>
                                      <p:to>
                                        <p:strVal val="visible"/>
                                      </p:to>
                                    </p:set>
                                    <p:anim calcmode="lin" valueType="num">
                                      <p:cBhvr>
                                        <p:cTn id="31" dur="300" fill="hold"/>
                                        <p:tgtEl>
                                          <p:spTgt spid="64516"/>
                                        </p:tgtEl>
                                        <p:attrNameLst>
                                          <p:attrName>ppt_x</p:attrName>
                                        </p:attrNameLst>
                                      </p:cBhvr>
                                      <p:tavLst>
                                        <p:tav tm="100000">
                                          <p:val>
                                            <p:strVal val="0-#ppt_w/2"/>
                                          </p:val>
                                        </p:tav>
                                        <p:tav>
                                          <p:val>
                                            <p:strVal val="#ppt_x"/>
                                          </p:val>
                                        </p:tav>
                                      </p:tavLst>
                                    </p:anim>
                                    <p:anim calcmode="lin" valueType="num">
                                      <p:cBhvr>
                                        <p:cTn id="32" dur="300" fill="hold"/>
                                        <p:tgtEl>
                                          <p:spTgt spid="64516"/>
                                        </p:tgtEl>
                                        <p:attrNameLst>
                                          <p:attrName>ppt_y</p:attrName>
                                        </p:attrNameLst>
                                      </p:cBhvr>
                                      <p:tavLst>
                                        <p:tav tm="100000">
                                          <p:val>
                                            <p:strVal val="#ppt_y"/>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fill="hold" nodeType="clickEffect">
                                  <p:stCondLst>
                                    <p:cond delay="0"/>
                                  </p:stCondLst>
                                  <p:childTnLst>
                                    <p:set>
                                      <p:cBhvr additive="repl">
                                        <p:cTn id="36" dur="1" fill="hold">
                                          <p:stCondLst>
                                            <p:cond delay="0"/>
                                          </p:stCondLst>
                                        </p:cTn>
                                        <p:tgtEl>
                                          <p:spTgt spid="64521"/>
                                        </p:tgtEl>
                                        <p:attrNameLst>
                                          <p:attrName>style.visibility</p:attrName>
                                        </p:attrNameLst>
                                      </p:cBhvr>
                                      <p:to>
                                        <p:strVal val="visible"/>
                                      </p:to>
                                    </p:set>
                                    <p:animEffect transition="in" filter="fade">
                                      <p:cBhvr additive="repl">
                                        <p:cTn id="37" dur="2000"/>
                                        <p:tgtEl>
                                          <p:spTgt spid="6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1"/>
          <p:cNvSpPr txBox="1">
            <a:spLocks noChangeArrowheads="1"/>
          </p:cNvSpPr>
          <p:nvPr/>
        </p:nvSpPr>
        <p:spPr bwMode="auto">
          <a:xfrm>
            <a:off x="7823995" y="6237288"/>
            <a:ext cx="3240087"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ts val="1250"/>
              </a:spcBef>
              <a:spcAft>
                <a:spcPct val="0"/>
              </a:spcAft>
              <a:buClr>
                <a:srgbClr val="000000"/>
              </a:buClr>
              <a:buSzPct val="100000"/>
            </a:pPr>
            <a:r>
              <a:rPr lang="pt-BR" sz="2000" b="1" dirty="0">
                <a:solidFill>
                  <a:srgbClr val="A2FFA3"/>
                </a:solidFill>
                <a:effectLst>
                  <a:outerShdw blurRad="38100" dist="38100" dir="2700000" algn="tl">
                    <a:srgbClr val="000000"/>
                  </a:outerShdw>
                </a:effectLst>
                <a:latin typeface="Verdana" pitchFamily="34" charset="0"/>
              </a:rPr>
              <a:t>Albert Einstein, 1954</a:t>
            </a:r>
          </a:p>
        </p:txBody>
      </p:sp>
      <p:grpSp>
        <p:nvGrpSpPr>
          <p:cNvPr id="88066" name="Group 2"/>
          <p:cNvGrpSpPr>
            <a:grpSpLocks/>
          </p:cNvGrpSpPr>
          <p:nvPr/>
        </p:nvGrpSpPr>
        <p:grpSpPr bwMode="auto">
          <a:xfrm>
            <a:off x="7883526" y="548680"/>
            <a:ext cx="2820987" cy="2706688"/>
            <a:chOff x="4249" y="382"/>
            <a:chExt cx="1777" cy="1705"/>
          </a:xfrm>
        </p:grpSpPr>
        <p:pic>
          <p:nvPicPr>
            <p:cNvPr id="88067" name="Picture 3"/>
            <p:cNvPicPr>
              <a:picLocks noChangeAspect="1" noChangeArrowheads="1"/>
            </p:cNvPicPr>
            <p:nvPr/>
          </p:nvPicPr>
          <p:blipFill>
            <a:blip r:embed="rId3">
              <a:lum bright="-2000" contrast="24000"/>
              <a:extLst>
                <a:ext uri="{28A0092B-C50C-407E-A947-70E740481C1C}">
                  <a14:useLocalDpi xmlns:a14="http://schemas.microsoft.com/office/drawing/2010/main" val="0"/>
                </a:ext>
              </a:extLst>
            </a:blip>
            <a:srcRect/>
            <a:stretch>
              <a:fillRect/>
            </a:stretch>
          </p:blipFill>
          <p:spPr bwMode="auto">
            <a:xfrm>
              <a:off x="4249" y="382"/>
              <a:ext cx="1778" cy="1706"/>
            </a:xfrm>
            <a:prstGeom prst="rect">
              <a:avLst/>
            </a:prstGeom>
            <a:noFill/>
            <a:ln>
              <a:noFill/>
            </a:ln>
            <a:effectLst>
              <a:outerShdw dist="17819" dir="2700000" algn="ctr" rotWithShape="0">
                <a:srgbClr val="000000"/>
              </a:outerShdw>
            </a:effectLst>
            <a:scene3d>
              <a:camera prst="orthographicFront"/>
              <a:lightRig rig="threePt" dir="t"/>
            </a:scene3d>
            <a:sp3d>
              <a:bevelT w="165100" prst="coolSlant"/>
            </a:sp3d>
            <a:extLst>
              <a:ext uri="{909E8E84-426E-40DD-AFC4-6F175D3DCCD1}">
                <a14:hiddenFill xmlns:a14="http://schemas.microsoft.com/office/drawing/2010/main">
                  <a:blipFill dpi="0" rotWithShape="0">
                    <a:blip>
                      <a:lum bright="-2000" contrast="2400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88068" name="Text Box 4"/>
            <p:cNvSpPr txBox="1">
              <a:spLocks noChangeArrowheads="1"/>
            </p:cNvSpPr>
            <p:nvPr/>
          </p:nvSpPr>
          <p:spPr bwMode="auto">
            <a:xfrm>
              <a:off x="4249" y="382"/>
              <a:ext cx="1778" cy="1706"/>
            </a:xfrm>
            <a:prstGeom prst="rect">
              <a:avLst/>
            </a:prstGeom>
            <a:noFill/>
            <a:ln>
              <a:noFill/>
            </a:ln>
            <a:effectLst/>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3d extrusionH="57150">
                <a:bevelT w="82550" h="38100" prst="coolSlant"/>
              </a:sp3d>
            </a:bodyP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grpSp>
      <p:sp>
        <p:nvSpPr>
          <p:cNvPr id="88069" name="Text Box 5"/>
          <p:cNvSpPr txBox="1">
            <a:spLocks noChangeArrowheads="1"/>
          </p:cNvSpPr>
          <p:nvPr/>
        </p:nvSpPr>
        <p:spPr bwMode="auto">
          <a:xfrm>
            <a:off x="7371556" y="-107950"/>
            <a:ext cx="1841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88070" name="Text Box 6"/>
          <p:cNvSpPr txBox="1">
            <a:spLocks noChangeArrowheads="1"/>
          </p:cNvSpPr>
          <p:nvPr/>
        </p:nvSpPr>
        <p:spPr bwMode="auto">
          <a:xfrm>
            <a:off x="8019256" y="-107950"/>
            <a:ext cx="1841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88071" name="Rectangle 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sp>
        <p:nvSpPr>
          <p:cNvPr id="88072" name="Text Box 8"/>
          <p:cNvSpPr txBox="1">
            <a:spLocks noChangeArrowheads="1"/>
          </p:cNvSpPr>
          <p:nvPr/>
        </p:nvSpPr>
        <p:spPr bwMode="auto">
          <a:xfrm>
            <a:off x="2847181" y="260351"/>
            <a:ext cx="4671770" cy="771623"/>
          </a:xfrm>
          <a:prstGeom prst="rect">
            <a:avLst/>
          </a:prstGeom>
          <a:noFill/>
          <a:ln w="28440">
            <a:solidFill>
              <a:srgbClr val="FF0000"/>
            </a:solidFill>
            <a:miter lim="800000"/>
            <a:headEnd/>
            <a:tailEnd/>
          </a:ln>
          <a:effectLst>
            <a:outerShdw dist="17819" dir="2700000" algn="ctr" rotWithShape="0">
              <a:srgbClr val="000000"/>
            </a:outerShdw>
          </a:effectLst>
          <a:extLst>
            <a:ext uri="{909E8E84-426E-40DD-AFC4-6F175D3DCCD1}">
              <a14:hiddenFill xmlns:a14="http://schemas.microsoft.com/office/drawing/2010/main">
                <a:solidFill>
                  <a:srgbClr val="FFFFFF"/>
                </a:solidFill>
              </a14:hiddenFill>
            </a:ext>
          </a:extLst>
        </p:spPr>
        <p:txBody>
          <a:bodyPr wrap="none" lIns="90000" tIns="46800" rIns="90000" bIns="46800">
            <a:spAutoFit/>
            <a:scene3d>
              <a:camera prst="orthographicFront"/>
              <a:lightRig rig="threePt" dir="t"/>
            </a:scene3d>
            <a:sp3d extrusionH="57150">
              <a:bevelT w="82550" h="38100" prst="coolSlant"/>
            </a:sp3d>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4400" b="1" dirty="0">
                <a:solidFill>
                  <a:srgbClr val="00C459"/>
                </a:solidFill>
                <a:effectLst>
                  <a:outerShdw blurRad="38100" dist="38100" dir="2700000" algn="tl">
                    <a:srgbClr val="000000"/>
                  </a:outerShdw>
                </a:effectLst>
                <a:latin typeface="Bernard MT Condensed" pitchFamily="18" charset="0"/>
              </a:rPr>
              <a:t>A  RAZÃO  DA  MORAL</a:t>
            </a:r>
          </a:p>
        </p:txBody>
      </p:sp>
      <p:sp>
        <p:nvSpPr>
          <p:cNvPr id="88073" name="Text Box 9"/>
          <p:cNvSpPr txBox="1">
            <a:spLocks noChangeArrowheads="1"/>
          </p:cNvSpPr>
          <p:nvPr/>
        </p:nvSpPr>
        <p:spPr bwMode="auto">
          <a:xfrm>
            <a:off x="2551906" y="1219200"/>
            <a:ext cx="5170488" cy="20335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just" defTabSz="449263" eaLnBrk="0" fontAlgn="base" hangingPunct="0">
              <a:lnSpc>
                <a:spcPct val="90000"/>
              </a:lnSpc>
              <a:spcBef>
                <a:spcPts val="2625"/>
              </a:spcBef>
              <a:spcAft>
                <a:spcPct val="0"/>
              </a:spcAft>
              <a:buClr>
                <a:srgbClr val="000000"/>
              </a:buClr>
              <a:buSzPct val="100000"/>
            </a:pPr>
            <a:r>
              <a:rPr lang="pt-BR" sz="4200" b="1" i="1" baseline="33000" dirty="0">
                <a:ln w="3175">
                  <a:solidFill>
                    <a:srgbClr val="0000CC"/>
                  </a:solidFill>
                </a:ln>
                <a:solidFill>
                  <a:srgbClr val="66FEFE"/>
                </a:solidFill>
                <a:effectLst>
                  <a:glow rad="177800">
                    <a:srgbClr val="FFFFFF">
                      <a:satMod val="175000"/>
                      <a:alpha val="29000"/>
                    </a:srgbClr>
                  </a:glow>
                </a:effectLst>
                <a:latin typeface="Book Antiqua" pitchFamily="18" charset="0"/>
              </a:rPr>
              <a:t>    “Se as pessoas são  boas somente porque  têm  medo  da  punição ou têm interesse na recompensa, então  somos, de fato, um bando lastimável”  </a:t>
            </a:r>
          </a:p>
        </p:txBody>
      </p:sp>
      <p:pic>
        <p:nvPicPr>
          <p:cNvPr id="88074" name="Picture 10"/>
          <p:cNvPicPr>
            <a:picLocks noChangeAspect="1" noChangeArrowheads="1"/>
          </p:cNvPicPr>
          <p:nvPr/>
        </p:nvPicPr>
        <p:blipFill>
          <a:blip r:embed="rId4">
            <a:lum bright="-8000" contrast="30000"/>
            <a:extLst>
              <a:ext uri="{28A0092B-C50C-407E-A947-70E740481C1C}">
                <a14:useLocalDpi xmlns:a14="http://schemas.microsoft.com/office/drawing/2010/main" val="0"/>
              </a:ext>
            </a:extLst>
          </a:blip>
          <a:srcRect l="2553" t="3477" r="3404" b="4637"/>
          <a:stretch>
            <a:fillRect/>
          </a:stretch>
        </p:blipFill>
        <p:spPr bwMode="auto">
          <a:xfrm>
            <a:off x="2780506" y="3441700"/>
            <a:ext cx="4114800" cy="2654300"/>
          </a:xfrm>
          <a:prstGeom prst="rect">
            <a:avLst/>
          </a:prstGeom>
          <a:noFill/>
          <a:ln>
            <a:noFill/>
          </a:ln>
          <a:effectLst>
            <a:outerShdw dist="63500" dir="2700000" algn="ctr" rotWithShape="0">
              <a:schemeClr val="tx1"/>
            </a:outerShdw>
          </a:effectLst>
          <a:extLst>
            <a:ext uri="{909E8E84-426E-40DD-AFC4-6F175D3DCCD1}">
              <a14:hiddenFill xmlns:a14="http://schemas.microsoft.com/office/drawing/2010/main">
                <a:blipFill dpi="0" rotWithShape="0">
                  <a:blip>
                    <a:lum bright="-8000" contrast="30000"/>
                  </a:blip>
                  <a:srcRect l="2553" t="3477" r="3404" b="4637"/>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88075" name="Picture 11"/>
          <p:cNvPicPr>
            <a:picLocks noChangeAspect="1" noChangeArrowheads="1"/>
          </p:cNvPicPr>
          <p:nvPr/>
        </p:nvPicPr>
        <p:blipFill>
          <a:blip r:embed="rId5">
            <a:lum bright="-16000" contrast="56000"/>
            <a:extLst>
              <a:ext uri="{28A0092B-C50C-407E-A947-70E740481C1C}">
                <a14:useLocalDpi xmlns:a14="http://schemas.microsoft.com/office/drawing/2010/main" val="0"/>
              </a:ext>
            </a:extLst>
          </a:blip>
          <a:srcRect r="516" b="2914"/>
          <a:stretch>
            <a:fillRect/>
          </a:stretch>
        </p:blipFill>
        <p:spPr bwMode="auto">
          <a:xfrm>
            <a:off x="7047707" y="3429000"/>
            <a:ext cx="4011613" cy="2667000"/>
          </a:xfrm>
          <a:prstGeom prst="rect">
            <a:avLst/>
          </a:prstGeom>
          <a:noFill/>
          <a:ln>
            <a:noFill/>
          </a:ln>
          <a:effectLst>
            <a:outerShdw dist="63500" dir="2700000" algn="ctr" rotWithShape="0">
              <a:schemeClr val="tx1"/>
            </a:outerShdw>
          </a:effectLst>
          <a:extLst>
            <a:ext uri="{909E8E84-426E-40DD-AFC4-6F175D3DCCD1}">
              <a14:hiddenFill xmlns:a14="http://schemas.microsoft.com/office/drawing/2010/main">
                <a:blipFill dpi="0" rotWithShape="0">
                  <a:blip>
                    <a:lum bright="-16000" contrast="56000"/>
                  </a:blip>
                  <a:srcRect r="516" b="2914"/>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4114209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iterate type="lt">
                                    <p:tmPct val="75"/>
                                  </p:iterate>
                                  <p:childTnLst>
                                    <p:set>
                                      <p:cBhvr additive="repl">
                                        <p:cTn id="6" dur="1" fill="hold">
                                          <p:stCondLst>
                                            <p:cond delay="0"/>
                                          </p:stCondLst>
                                        </p:cTn>
                                        <p:tgtEl>
                                          <p:spTgt spid="880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additive="repl">
                                        <p:cTn id="10" dur="1" fill="hold">
                                          <p:stCondLst>
                                            <p:cond delay="0"/>
                                          </p:stCondLst>
                                        </p:cTn>
                                        <p:tgtEl>
                                          <p:spTgt spid="88074"/>
                                        </p:tgtEl>
                                        <p:attrNameLst>
                                          <p:attrName>style.visibility</p:attrName>
                                        </p:attrNameLst>
                                      </p:cBhvr>
                                      <p:to>
                                        <p:strVal val="visible"/>
                                      </p:to>
                                    </p:set>
                                    <p:animEffect transition="in" filter="blinds(horizontal)">
                                      <p:cBhvr additive="repl">
                                        <p:cTn id="11" dur="500"/>
                                        <p:tgtEl>
                                          <p:spTgt spid="8807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4" fill="hold" nodeType="clickEffect">
                                  <p:stCondLst>
                                    <p:cond delay="0"/>
                                  </p:stCondLst>
                                  <p:childTnLst>
                                    <p:set>
                                      <p:cBhvr additive="repl">
                                        <p:cTn id="15" dur="1" fill="hold">
                                          <p:stCondLst>
                                            <p:cond delay="0"/>
                                          </p:stCondLst>
                                        </p:cTn>
                                        <p:tgtEl>
                                          <p:spTgt spid="88075"/>
                                        </p:tgtEl>
                                        <p:attrNameLst>
                                          <p:attrName>style.visibility</p:attrName>
                                        </p:attrNameLst>
                                      </p:cBhvr>
                                      <p:to>
                                        <p:strVal val="visible"/>
                                      </p:to>
                                    </p:set>
                                    <p:anim calcmode="lin" valueType="num">
                                      <p:cBhvr>
                                        <p:cTn id="16" dur="2000" fill="hold"/>
                                        <p:tgtEl>
                                          <p:spTgt spid="88075"/>
                                        </p:tgtEl>
                                        <p:attrNameLst>
                                          <p:attrName>ppt_x</p:attrName>
                                        </p:attrNameLst>
                                      </p:cBhvr>
                                      <p:tavLst>
                                        <p:tav tm="100000">
                                          <p:val>
                                            <p:strVal val="#ppt_x"/>
                                          </p:val>
                                        </p:tav>
                                        <p:tav>
                                          <p:val>
                                            <p:strVal val="#ppt_x"/>
                                          </p:val>
                                        </p:tav>
                                      </p:tavLst>
                                    </p:anim>
                                    <p:anim calcmode="lin" valueType="num">
                                      <p:cBhvr>
                                        <p:cTn id="17" dur="2000" fill="hold"/>
                                        <p:tgtEl>
                                          <p:spTgt spid="88075"/>
                                        </p:tgtEl>
                                        <p:attrNameLst>
                                          <p:attrName>ppt_y</p:attrName>
                                        </p:attrNameLst>
                                      </p:cBhvr>
                                      <p:tavLst>
                                        <p:tav tm="100000">
                                          <p:val>
                                            <p:strVal val="1+#ppt_h/2"/>
                                          </p:val>
                                        </p:tav>
                                        <p:tav>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8066"/>
                                        </p:tgtEl>
                                        <p:attrNameLst>
                                          <p:attrName>style.visibility</p:attrName>
                                        </p:attrNameLst>
                                      </p:cBhvr>
                                      <p:to>
                                        <p:strVal val="visible"/>
                                      </p:to>
                                    </p:set>
                                    <p:animEffect transition="in" filter="circle(in)">
                                      <p:cBhvr>
                                        <p:cTn id="22" dur="2000"/>
                                        <p:tgtEl>
                                          <p:spTgt spid="8806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8065"/>
                                        </p:tgtEl>
                                        <p:attrNameLst>
                                          <p:attrName>style.visibility</p:attrName>
                                        </p:attrNameLst>
                                      </p:cBhvr>
                                      <p:to>
                                        <p:strVal val="visible"/>
                                      </p:to>
                                    </p:set>
                                    <p:anim calcmode="lin" valueType="num">
                                      <p:cBhvr additive="base">
                                        <p:cTn id="27" dur="500" fill="hold"/>
                                        <p:tgtEl>
                                          <p:spTgt spid="88065"/>
                                        </p:tgtEl>
                                        <p:attrNameLst>
                                          <p:attrName>ppt_x</p:attrName>
                                        </p:attrNameLst>
                                      </p:cBhvr>
                                      <p:tavLst>
                                        <p:tav tm="0">
                                          <p:val>
                                            <p:strVal val="#ppt_x"/>
                                          </p:val>
                                        </p:tav>
                                        <p:tav tm="100000">
                                          <p:val>
                                            <p:strVal val="#ppt_x"/>
                                          </p:val>
                                        </p:tav>
                                      </p:tavLst>
                                    </p:anim>
                                    <p:anim calcmode="lin" valueType="num">
                                      <p:cBhvr additive="base">
                                        <p:cTn id="28" dur="500" fill="hold"/>
                                        <p:tgtEl>
                                          <p:spTgt spid="880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2747170" y="2157414"/>
            <a:ext cx="8308975" cy="429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ct val="850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600" b="1" dirty="0">
                <a:solidFill>
                  <a:srgbClr val="FC0128"/>
                </a:solidFill>
                <a:effectLst>
                  <a:outerShdw blurRad="38100" dist="38100" dir="2700000" algn="tl">
                    <a:srgbClr val="000000"/>
                  </a:outerShdw>
                </a:effectLst>
                <a:latin typeface="Arial" charset="0"/>
              </a:rPr>
              <a:t> 	</a:t>
            </a:r>
            <a:r>
              <a:rPr lang="pt-BR" sz="3600" b="1" dirty="0">
                <a:ln w="3175">
                  <a:solidFill>
                    <a:srgbClr val="000000"/>
                  </a:solidFill>
                </a:ln>
                <a:solidFill>
                  <a:srgbClr val="FC0128"/>
                </a:solidFill>
                <a:effectLst>
                  <a:glow rad="279400">
                    <a:srgbClr val="FF9966">
                      <a:alpha val="60000"/>
                    </a:srgbClr>
                  </a:glow>
                  <a:outerShdw blurRad="38100" dist="38100" dir="2700000" algn="tl">
                    <a:srgbClr val="000000"/>
                  </a:outerShdw>
                </a:effectLst>
                <a:latin typeface="Arial" charset="0"/>
              </a:rPr>
              <a:t>JUSTIÇA</a:t>
            </a:r>
            <a:r>
              <a:rPr lang="pt-BR" sz="3600" b="1" dirty="0">
                <a:solidFill>
                  <a:srgbClr val="DF8146"/>
                </a:solidFill>
                <a:effectLst>
                  <a:outerShdw blurRad="38100" dist="38100" dir="2700000" algn="tl">
                    <a:srgbClr val="000000"/>
                  </a:outerShdw>
                </a:effectLst>
                <a:latin typeface="Arial" charset="0"/>
              </a:rPr>
              <a:t> </a:t>
            </a:r>
            <a:r>
              <a:rPr lang="pt-BR" sz="3600" dirty="0">
                <a:solidFill>
                  <a:srgbClr val="DE341A"/>
                </a:solidFill>
                <a:effectLst>
                  <a:outerShdw blurRad="38100" dist="38100" dir="2700000" algn="tl">
                    <a:srgbClr val="000000"/>
                  </a:outerShdw>
                </a:effectLst>
                <a:latin typeface="Arial Narrow" pitchFamily="34" charset="0"/>
              </a:rPr>
              <a:t> </a:t>
            </a:r>
            <a:r>
              <a:rPr lang="pt-BR" sz="3600" b="1" dirty="0">
                <a:solidFill>
                  <a:srgbClr val="FAFD00"/>
                </a:solidFill>
                <a:effectLst>
                  <a:outerShdw blurRad="38100" dist="38100" dir="2700000" algn="tl">
                    <a:srgbClr val="000000"/>
                  </a:outerShdw>
                </a:effectLst>
                <a:latin typeface="Arial Narrow" pitchFamily="34" charset="0"/>
              </a:rPr>
              <a:t>é  o  princípio  segundo  o  qual,  as  decisões  a serem tomadas, o serão conforme postulados,  normas  e  leis, acordados previamente pela maioria  dos  componentes de uma  comunidade  ou  sociedade considerada. Tal  princípio seria  prevalente  quando   houvesse  dúvida  quanto  a  adoção de  regras  </a:t>
            </a:r>
            <a:r>
              <a:rPr lang="pt-BR" sz="3600" b="1" dirty="0">
                <a:solidFill>
                  <a:srgbClr val="B760F9"/>
                </a:solidFill>
                <a:effectLst>
                  <a:outerShdw blurRad="38100" dist="38100" dir="2700000" algn="tl">
                    <a:srgbClr val="000000"/>
                  </a:outerShdw>
                </a:effectLst>
                <a:latin typeface="Arial Narrow" pitchFamily="34" charset="0"/>
              </a:rPr>
              <a:t>autonômicas</a:t>
            </a:r>
            <a:r>
              <a:rPr lang="pt-BR" sz="3600" b="1" dirty="0">
                <a:solidFill>
                  <a:srgbClr val="FAFD00"/>
                </a:solidFill>
                <a:effectLst>
                  <a:outerShdw blurRad="38100" dist="38100" dir="2700000" algn="tl">
                    <a:srgbClr val="000000"/>
                  </a:outerShdw>
                </a:effectLst>
                <a:latin typeface="Arial Narrow" pitchFamily="34" charset="0"/>
              </a:rPr>
              <a:t> </a:t>
            </a:r>
            <a:r>
              <a:rPr lang="pt-BR" sz="3600" dirty="0">
                <a:solidFill>
                  <a:srgbClr val="FAFD00"/>
                </a:solidFill>
                <a:effectLst>
                  <a:outerShdw blurRad="38100" dist="38100" dir="2700000" algn="tl">
                    <a:srgbClr val="000000"/>
                  </a:outerShdw>
                </a:effectLst>
                <a:latin typeface="Arial Narrow" pitchFamily="34" charset="0"/>
              </a:rPr>
              <a:t> </a:t>
            </a:r>
            <a:r>
              <a:rPr lang="pt-BR" sz="3600" b="1" dirty="0">
                <a:solidFill>
                  <a:srgbClr val="FAFD00"/>
                </a:solidFill>
                <a:effectLst>
                  <a:outerShdw blurRad="38100" dist="38100" dir="2700000" algn="tl">
                    <a:srgbClr val="000000"/>
                  </a:outerShdw>
                </a:effectLst>
                <a:latin typeface="Arial Narrow" pitchFamily="34" charset="0"/>
              </a:rPr>
              <a:t>ou  </a:t>
            </a:r>
            <a:r>
              <a:rPr lang="pt-BR" sz="3600" b="1" dirty="0">
                <a:solidFill>
                  <a:srgbClr val="B760F9"/>
                </a:solidFill>
                <a:effectLst>
                  <a:outerShdw blurRad="38100" dist="38100" dir="2700000" algn="tl">
                    <a:srgbClr val="000000"/>
                  </a:outerShdw>
                </a:effectLst>
                <a:latin typeface="Arial Narrow" pitchFamily="34" charset="0"/>
              </a:rPr>
              <a:t>beneficentes.</a:t>
            </a:r>
          </a:p>
        </p:txBody>
      </p:sp>
      <p:sp>
        <p:nvSpPr>
          <p:cNvPr id="66564" name="Rectangle 4"/>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pic>
        <p:nvPicPr>
          <p:cNvPr id="48134" name="Picture 6" descr="scales of la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95801" y="120504"/>
            <a:ext cx="3958803"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160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iterate type="wd">
                                    <p:tmPct val="100000"/>
                                  </p:iterate>
                                  <p:childTnLst>
                                    <p:set>
                                      <p:cBhvr additive="repl">
                                        <p:cTn id="6" dur="1" fill="hold">
                                          <p:stCondLst>
                                            <p:cond delay="0"/>
                                          </p:stCondLst>
                                        </p:cTn>
                                        <p:tgtEl>
                                          <p:spTgt spid="66562"/>
                                        </p:tgtEl>
                                        <p:attrNameLst>
                                          <p:attrName>style.visibility</p:attrName>
                                        </p:attrNameLst>
                                      </p:cBhvr>
                                      <p:to>
                                        <p:strVal val="visible"/>
                                      </p:to>
                                    </p:set>
                                    <p:anim calcmode="lin" valueType="num">
                                      <p:cBhvr>
                                        <p:cTn id="7" dur="300" fill="hold"/>
                                        <p:tgtEl>
                                          <p:spTgt spid="66562"/>
                                        </p:tgtEl>
                                        <p:attrNameLst>
                                          <p:attrName>ppt_x</p:attrName>
                                        </p:attrNameLst>
                                      </p:cBhvr>
                                      <p:tavLst>
                                        <p:tav tm="100000">
                                          <p:val>
                                            <p:strVal val="0-#ppt_w/2"/>
                                          </p:val>
                                        </p:tav>
                                        <p:tav>
                                          <p:val>
                                            <p:strVal val="#ppt_x"/>
                                          </p:val>
                                        </p:tav>
                                      </p:tavLst>
                                    </p:anim>
                                    <p:anim calcmode="lin" valueType="num">
                                      <p:cBhvr>
                                        <p:cTn id="8" dur="300" fill="hold"/>
                                        <p:tgtEl>
                                          <p:spTgt spid="66562"/>
                                        </p:tgtEl>
                                        <p:attrNameLst>
                                          <p:attrName>ppt_y</p:attrName>
                                        </p:attrNameLst>
                                      </p:cBhvr>
                                      <p:tavLst>
                                        <p:tav tm="100000">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8134"/>
                                        </p:tgtEl>
                                        <p:attrNameLst>
                                          <p:attrName>style.visibility</p:attrName>
                                        </p:attrNameLst>
                                      </p:cBhvr>
                                      <p:to>
                                        <p:strVal val="visible"/>
                                      </p:to>
                                    </p:set>
                                    <p:animEffect transition="in" filter="barn(inVertical)">
                                      <p:cBhvr>
                                        <p:cTn id="13" dur="500"/>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3">
            <a:lum bright="-4000" contrast="16000"/>
            <a:extLst>
              <a:ext uri="{28A0092B-C50C-407E-A947-70E740481C1C}">
                <a14:useLocalDpi xmlns:a14="http://schemas.microsoft.com/office/drawing/2010/main" val="0"/>
              </a:ext>
            </a:extLst>
          </a:blip>
          <a:srcRect l="14536"/>
          <a:stretch>
            <a:fillRect/>
          </a:stretch>
        </p:blipFill>
        <p:spPr bwMode="auto">
          <a:xfrm>
            <a:off x="8832056" y="404814"/>
            <a:ext cx="2116138" cy="2524125"/>
          </a:xfrm>
          <a:prstGeom prst="rect">
            <a:avLst/>
          </a:prstGeom>
          <a:noFill/>
          <a:ln>
            <a:noFill/>
          </a:ln>
          <a:effectLst>
            <a:glow rad="177800">
              <a:srgbClr val="99FFCC">
                <a:alpha val="50000"/>
              </a:srgbClr>
            </a:glow>
            <a:outerShdw dist="17819" dir="2700000" algn="ctr" rotWithShape="0">
              <a:srgbClr val="000000"/>
            </a:outerShdw>
          </a:effectLst>
          <a:extLst>
            <a:ext uri="{909E8E84-426E-40DD-AFC4-6F175D3DCCD1}">
              <a14:hiddenFill xmlns:a14="http://schemas.microsoft.com/office/drawing/2010/main">
                <a:blipFill dpi="0" rotWithShape="0">
                  <a:blip>
                    <a:lum bright="-4000" contrast="16000"/>
                  </a:blip>
                  <a:srcRect l="14536"/>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67586" name="Rectangle 2"/>
          <p:cNvSpPr>
            <a:spLocks noChangeArrowheads="1"/>
          </p:cNvSpPr>
          <p:nvPr/>
        </p:nvSpPr>
        <p:spPr bwMode="auto">
          <a:xfrm>
            <a:off x="2478882" y="2917825"/>
            <a:ext cx="8043863" cy="52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a:solidFill>
                  <a:srgbClr val="B760F9"/>
                </a:solidFill>
                <a:effectLst>
                  <a:outerShdw blurRad="38100" dist="38100" dir="2700000" algn="tl">
                    <a:srgbClr val="000000"/>
                  </a:outerShdw>
                </a:effectLst>
                <a:latin typeface="Impact" pitchFamily="34" charset="0"/>
              </a:rPr>
              <a:t>1.  </a:t>
            </a:r>
            <a:r>
              <a:rPr lang="pt-BR" sz="2800">
                <a:solidFill>
                  <a:srgbClr val="FAFD00"/>
                </a:solidFill>
                <a:effectLst>
                  <a:outerShdw blurRad="38100" dist="38100" dir="2700000" algn="tl">
                    <a:srgbClr val="000000"/>
                  </a:outerShdw>
                </a:effectLst>
                <a:latin typeface="Impact" pitchFamily="34" charset="0"/>
              </a:rPr>
              <a:t>A  cada pessoa, uma cota e uma oportunidade igual.</a:t>
            </a:r>
          </a:p>
        </p:txBody>
      </p:sp>
      <p:sp>
        <p:nvSpPr>
          <p:cNvPr id="67587" name="Rectangle 3"/>
          <p:cNvSpPr>
            <a:spLocks noChangeArrowheads="1"/>
          </p:cNvSpPr>
          <p:nvPr/>
        </p:nvSpPr>
        <p:spPr bwMode="auto">
          <a:xfrm>
            <a:off x="2482057" y="3500439"/>
            <a:ext cx="8759825"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a:solidFill>
                  <a:srgbClr val="B760F9"/>
                </a:solidFill>
                <a:effectLst>
                  <a:outerShdw blurRad="38100" dist="38100" dir="2700000" algn="tl">
                    <a:srgbClr val="000000"/>
                  </a:outerShdw>
                </a:effectLst>
                <a:latin typeface="Impact" pitchFamily="34" charset="0"/>
              </a:rPr>
              <a:t>2.  </a:t>
            </a:r>
            <a:r>
              <a:rPr lang="pt-BR" sz="2800">
                <a:solidFill>
                  <a:srgbClr val="FAFD00"/>
                </a:solidFill>
                <a:effectLst>
                  <a:outerShdw blurRad="38100" dist="38100" dir="2700000" algn="tl">
                    <a:srgbClr val="000000"/>
                  </a:outerShdw>
                </a:effectLst>
                <a:latin typeface="Impact" pitchFamily="34" charset="0"/>
              </a:rPr>
              <a:t>A  cada pessoa, de acordo com a necessidade individual.</a:t>
            </a:r>
          </a:p>
        </p:txBody>
      </p:sp>
      <p:sp>
        <p:nvSpPr>
          <p:cNvPr id="67588" name="Rectangle 4"/>
          <p:cNvSpPr>
            <a:spLocks noChangeArrowheads="1"/>
          </p:cNvSpPr>
          <p:nvPr/>
        </p:nvSpPr>
        <p:spPr bwMode="auto">
          <a:xfrm>
            <a:off x="4075906" y="3490914"/>
            <a:ext cx="1658938"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67589" name="Rectangle 5"/>
          <p:cNvSpPr>
            <a:spLocks noChangeArrowheads="1"/>
          </p:cNvSpPr>
          <p:nvPr/>
        </p:nvSpPr>
        <p:spPr bwMode="auto">
          <a:xfrm>
            <a:off x="2485231" y="4076700"/>
            <a:ext cx="8007350" cy="52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a:solidFill>
                  <a:srgbClr val="B760F9"/>
                </a:solidFill>
                <a:effectLst>
                  <a:outerShdw blurRad="38100" dist="38100" dir="2700000" algn="tl">
                    <a:srgbClr val="000000"/>
                  </a:outerShdw>
                </a:effectLst>
                <a:latin typeface="Impact" pitchFamily="34" charset="0"/>
              </a:rPr>
              <a:t>3.  </a:t>
            </a:r>
            <a:r>
              <a:rPr lang="pt-BR" sz="2800">
                <a:solidFill>
                  <a:srgbClr val="FAFD00"/>
                </a:solidFill>
                <a:effectLst>
                  <a:outerShdw blurRad="38100" dist="38100" dir="2700000" algn="tl">
                    <a:srgbClr val="000000"/>
                  </a:outerShdw>
                </a:effectLst>
                <a:latin typeface="Impact" pitchFamily="34" charset="0"/>
              </a:rPr>
              <a:t>A  cada pessoa, de acordo com o esforço individual.</a:t>
            </a:r>
          </a:p>
        </p:txBody>
      </p:sp>
      <p:sp>
        <p:nvSpPr>
          <p:cNvPr id="67590" name="Rectangle 6"/>
          <p:cNvSpPr>
            <a:spLocks noChangeArrowheads="1"/>
          </p:cNvSpPr>
          <p:nvPr/>
        </p:nvSpPr>
        <p:spPr bwMode="auto">
          <a:xfrm>
            <a:off x="2485232" y="4652964"/>
            <a:ext cx="8189913"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a:solidFill>
                  <a:srgbClr val="B760F9"/>
                </a:solidFill>
                <a:effectLst>
                  <a:outerShdw blurRad="38100" dist="38100" dir="2700000" algn="tl">
                    <a:srgbClr val="000000"/>
                  </a:outerShdw>
                </a:effectLst>
                <a:latin typeface="Impact" pitchFamily="34" charset="0"/>
              </a:rPr>
              <a:t>4.  </a:t>
            </a:r>
            <a:r>
              <a:rPr lang="pt-BR" sz="2800">
                <a:solidFill>
                  <a:srgbClr val="FAFD00"/>
                </a:solidFill>
                <a:effectLst>
                  <a:outerShdw blurRad="38100" dist="38100" dir="2700000" algn="tl">
                    <a:srgbClr val="000000"/>
                  </a:outerShdw>
                </a:effectLst>
                <a:latin typeface="Impact" pitchFamily="34" charset="0"/>
              </a:rPr>
              <a:t>A  cada pessoa, de acordo com a contribuição social.</a:t>
            </a:r>
          </a:p>
        </p:txBody>
      </p:sp>
      <p:sp>
        <p:nvSpPr>
          <p:cNvPr id="67591" name="Rectangle 7"/>
          <p:cNvSpPr>
            <a:spLocks noChangeArrowheads="1"/>
          </p:cNvSpPr>
          <p:nvPr/>
        </p:nvSpPr>
        <p:spPr bwMode="auto">
          <a:xfrm>
            <a:off x="4760119" y="5035551"/>
            <a:ext cx="1116012"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a:solidFill>
                <a:srgbClr val="FFFFFF"/>
              </a:solidFill>
              <a:latin typeface="Galliard BT" charset="0"/>
            </a:endParaRPr>
          </a:p>
        </p:txBody>
      </p:sp>
      <p:sp>
        <p:nvSpPr>
          <p:cNvPr id="67592" name="Rectangle 8"/>
          <p:cNvSpPr>
            <a:spLocks noChangeArrowheads="1"/>
          </p:cNvSpPr>
          <p:nvPr/>
        </p:nvSpPr>
        <p:spPr bwMode="auto">
          <a:xfrm>
            <a:off x="2499519" y="5211764"/>
            <a:ext cx="6335712" cy="522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a:solidFill>
                  <a:srgbClr val="B760F9"/>
                </a:solidFill>
                <a:effectLst>
                  <a:outerShdw blurRad="38100" dist="38100" dir="2700000" algn="tl">
                    <a:srgbClr val="000000"/>
                  </a:outerShdw>
                </a:effectLst>
                <a:latin typeface="Impact" pitchFamily="34" charset="0"/>
              </a:rPr>
              <a:t>5.  </a:t>
            </a:r>
            <a:r>
              <a:rPr lang="pt-BR" sz="2800">
                <a:solidFill>
                  <a:srgbClr val="FAFD00"/>
                </a:solidFill>
                <a:effectLst>
                  <a:outerShdw blurRad="38100" dist="38100" dir="2700000" algn="tl">
                    <a:srgbClr val="000000"/>
                  </a:outerShdw>
                </a:effectLst>
                <a:latin typeface="Impact" pitchFamily="34" charset="0"/>
              </a:rPr>
              <a:t>A  cada pessoa, de acordo com o mérito.</a:t>
            </a:r>
          </a:p>
        </p:txBody>
      </p:sp>
      <p:sp>
        <p:nvSpPr>
          <p:cNvPr id="67593" name="Rectangle 9"/>
          <p:cNvSpPr>
            <a:spLocks noChangeArrowheads="1"/>
          </p:cNvSpPr>
          <p:nvPr/>
        </p:nvSpPr>
        <p:spPr bwMode="auto">
          <a:xfrm>
            <a:off x="3071019" y="404665"/>
            <a:ext cx="3529012" cy="1686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49263" eaLnBrk="0" fontAlgn="base" hangingPunct="0">
              <a:lnSpc>
                <a:spcPts val="31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Arial Black" pitchFamily="34" charset="0"/>
              </a:rPr>
              <a:t>FORMULAÇÕES DE </a:t>
            </a:r>
          </a:p>
          <a:p>
            <a:pPr algn="ctr" defTabSz="449263" eaLnBrk="0" fontAlgn="base" hangingPunct="0">
              <a:lnSpc>
                <a:spcPts val="31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Arial Black" pitchFamily="34" charset="0"/>
              </a:rPr>
              <a:t>DISTRIBUIÇÃO </a:t>
            </a:r>
          </a:p>
          <a:p>
            <a:pPr algn="ctr" defTabSz="449263" eaLnBrk="0" fontAlgn="base" hangingPunct="0">
              <a:lnSpc>
                <a:spcPts val="3100"/>
              </a:lnSpc>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8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Arial Black" pitchFamily="34" charset="0"/>
              </a:rPr>
              <a:t>DE JUSTIÇA</a:t>
            </a:r>
          </a:p>
        </p:txBody>
      </p:sp>
      <p:sp>
        <p:nvSpPr>
          <p:cNvPr id="67595" name="Rectangle 11"/>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pic>
        <p:nvPicPr>
          <p:cNvPr id="67596" name="Picture 12"/>
          <p:cNvPicPr>
            <a:picLocks noChangeAspect="1" noChangeArrowheads="1"/>
          </p:cNvPicPr>
          <p:nvPr/>
        </p:nvPicPr>
        <p:blipFill>
          <a:blip r:embed="rId4">
            <a:lum bright="-12000" contrast="16000"/>
            <a:extLst>
              <a:ext uri="{28A0092B-C50C-407E-A947-70E740481C1C}">
                <a14:useLocalDpi xmlns:a14="http://schemas.microsoft.com/office/drawing/2010/main" val="0"/>
              </a:ext>
            </a:extLst>
          </a:blip>
          <a:srcRect/>
          <a:stretch>
            <a:fillRect/>
          </a:stretch>
        </p:blipFill>
        <p:spPr bwMode="auto">
          <a:xfrm>
            <a:off x="6666707" y="404813"/>
            <a:ext cx="2047875" cy="2519362"/>
          </a:xfrm>
          <a:prstGeom prst="rect">
            <a:avLst/>
          </a:prstGeom>
          <a:noFill/>
          <a:ln>
            <a:noFill/>
          </a:ln>
          <a:effectLst>
            <a:glow rad="177800">
              <a:srgbClr val="99FFCC">
                <a:alpha val="50000"/>
              </a:srgbClr>
            </a:glow>
            <a:outerShdw dist="17819" dir="2700000" algn="ctr" rotWithShape="0">
              <a:srgbClr val="000000"/>
            </a:outerShdw>
          </a:effectLst>
          <a:extLst>
            <a:ext uri="{909E8E84-426E-40DD-AFC4-6F175D3DCCD1}">
              <a14:hiddenFill xmlns:a14="http://schemas.microsoft.com/office/drawing/2010/main">
                <a:blipFill dpi="0" rotWithShape="0">
                  <a:blip>
                    <a:lum bright="-12000" contrast="1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67597" name="Text Box 13"/>
          <p:cNvSpPr txBox="1">
            <a:spLocks noChangeArrowheads="1"/>
          </p:cNvSpPr>
          <p:nvPr/>
        </p:nvSpPr>
        <p:spPr bwMode="auto">
          <a:xfrm>
            <a:off x="3009106" y="2057401"/>
            <a:ext cx="3600450"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ctr" defTabSz="449263" eaLnBrk="0" fontAlgn="base" hangingPunct="0">
              <a:spcBef>
                <a:spcPts val="1875"/>
              </a:spcBef>
              <a:spcAft>
                <a:spcPct val="0"/>
              </a:spcAft>
              <a:buClr>
                <a:srgbClr val="000000"/>
              </a:buClr>
              <a:buSzPct val="100000"/>
            </a:pPr>
            <a:r>
              <a:rPr lang="pt-BR" sz="3000" b="1">
                <a:effectLst>
                  <a:outerShdw blurRad="38100" dist="38100" dir="2700000" algn="tl">
                    <a:srgbClr val="000000"/>
                  </a:outerShdw>
                </a:effectLst>
                <a:latin typeface="Franklin Gothic Medium Cond" pitchFamily="32" charset="0"/>
              </a:rPr>
              <a:t>Justiça como equidade</a:t>
            </a:r>
          </a:p>
        </p:txBody>
      </p:sp>
      <p:sp>
        <p:nvSpPr>
          <p:cNvPr id="67598" name="Text Box 14"/>
          <p:cNvSpPr txBox="1">
            <a:spLocks noChangeArrowheads="1"/>
          </p:cNvSpPr>
          <p:nvPr/>
        </p:nvSpPr>
        <p:spPr bwMode="auto">
          <a:xfrm>
            <a:off x="2423320" y="5734051"/>
            <a:ext cx="8899525"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ts val="1250"/>
              </a:spcBef>
              <a:spcAft>
                <a:spcPct val="0"/>
              </a:spcAft>
              <a:buClr>
                <a:srgbClr val="000000"/>
              </a:buClr>
              <a:buSzPct val="100000"/>
            </a:pPr>
            <a:r>
              <a:rPr lang="pt-BR" sz="2000" b="1" dirty="0">
                <a:ln>
                  <a:solidFill>
                    <a:srgbClr val="000000"/>
                  </a:solidFill>
                </a:ln>
                <a:solidFill>
                  <a:srgbClr val="FFC165"/>
                </a:solidFill>
                <a:effectLst>
                  <a:glow rad="127000">
                    <a:srgbClr val="FF9966">
                      <a:alpha val="41000"/>
                    </a:srgbClr>
                  </a:glow>
                  <a:outerShdw blurRad="38100" dist="38100" dir="2700000" algn="tl">
                    <a:srgbClr val="000000"/>
                  </a:outerShdw>
                </a:effectLst>
                <a:latin typeface="Comic Sans MS" pitchFamily="66" charset="0"/>
              </a:rPr>
              <a:t>	    Na 	medida  em que  </a:t>
            </a:r>
            <a:r>
              <a:rPr lang="pt-BR" sz="2000" b="1" dirty="0">
                <a:ln>
                  <a:solidFill>
                    <a:srgbClr val="000000"/>
                  </a:solidFill>
                </a:ln>
                <a:solidFill>
                  <a:srgbClr val="00FF99"/>
                </a:solidFill>
                <a:effectLst>
                  <a:glow rad="127000">
                    <a:srgbClr val="FF9966">
                      <a:alpha val="41000"/>
                    </a:srgbClr>
                  </a:glow>
                  <a:outerShdw blurRad="38100" dist="38100" dir="2700000" algn="tl">
                    <a:srgbClr val="000000"/>
                  </a:outerShdw>
                </a:effectLst>
                <a:latin typeface="Comic Sans MS" pitchFamily="66" charset="0"/>
              </a:rPr>
              <a:t>nenhum sistema científico</a:t>
            </a:r>
            <a:r>
              <a:rPr lang="pt-BR" sz="2000" b="1" dirty="0">
                <a:ln>
                  <a:solidFill>
                    <a:srgbClr val="000000"/>
                  </a:solidFill>
                </a:ln>
                <a:solidFill>
                  <a:srgbClr val="FFC165"/>
                </a:solidFill>
                <a:effectLst>
                  <a:glow rad="127000">
                    <a:srgbClr val="FF9966">
                      <a:alpha val="41000"/>
                    </a:srgbClr>
                  </a:glow>
                  <a:outerShdw blurRad="38100" dist="38100" dir="2700000" algn="tl">
                    <a:srgbClr val="000000"/>
                  </a:outerShdw>
                </a:effectLst>
                <a:latin typeface="Comic Sans MS" pitchFamily="66" charset="0"/>
              </a:rPr>
              <a:t>  se sustenta sem o aval da </a:t>
            </a:r>
            <a:r>
              <a:rPr lang="pt-BR" sz="2000" b="1" dirty="0">
                <a:ln>
                  <a:solidFill>
                    <a:srgbClr val="000000"/>
                  </a:solidFill>
                </a:ln>
                <a:solidFill>
                  <a:srgbClr val="FE733C"/>
                </a:solidFill>
                <a:effectLst>
                  <a:glow rad="127000">
                    <a:srgbClr val="FF9966">
                      <a:alpha val="41000"/>
                    </a:srgbClr>
                  </a:glow>
                  <a:outerShdw blurRad="38100" dist="38100" dir="2700000" algn="tl">
                    <a:srgbClr val="000000"/>
                  </a:outerShdw>
                </a:effectLst>
                <a:latin typeface="Comic Sans MS" pitchFamily="66" charset="0"/>
              </a:rPr>
              <a:t>verdade</a:t>
            </a:r>
            <a:r>
              <a:rPr lang="pt-BR" sz="2000" b="1" dirty="0">
                <a:ln>
                  <a:solidFill>
                    <a:srgbClr val="000000"/>
                  </a:solidFill>
                </a:ln>
                <a:solidFill>
                  <a:srgbClr val="FFC165"/>
                </a:solidFill>
                <a:effectLst>
                  <a:glow rad="127000">
                    <a:srgbClr val="FF9966">
                      <a:alpha val="41000"/>
                    </a:srgbClr>
                  </a:glow>
                  <a:outerShdw blurRad="38100" dist="38100" dir="2700000" algn="tl">
                    <a:srgbClr val="000000"/>
                  </a:outerShdw>
                </a:effectLst>
                <a:latin typeface="Comic Sans MS" pitchFamily="66" charset="0"/>
              </a:rPr>
              <a:t>, da mesma forma </a:t>
            </a:r>
            <a:r>
              <a:rPr lang="pt-BR" sz="2000" b="1" dirty="0">
                <a:ln>
                  <a:solidFill>
                    <a:srgbClr val="000000"/>
                  </a:solidFill>
                </a:ln>
                <a:solidFill>
                  <a:srgbClr val="00FF99"/>
                </a:solidFill>
                <a:effectLst>
                  <a:glow rad="127000">
                    <a:srgbClr val="FF9966">
                      <a:alpha val="41000"/>
                    </a:srgbClr>
                  </a:glow>
                  <a:outerShdw blurRad="38100" dist="38100" dir="2700000" algn="tl">
                    <a:srgbClr val="000000"/>
                  </a:outerShdw>
                </a:effectLst>
                <a:latin typeface="Comic Sans MS" pitchFamily="66" charset="0"/>
              </a:rPr>
              <a:t>nenhum sistema de leis</a:t>
            </a:r>
            <a:r>
              <a:rPr lang="pt-BR" sz="2000" b="1" dirty="0">
                <a:ln>
                  <a:solidFill>
                    <a:srgbClr val="000000"/>
                  </a:solidFill>
                </a:ln>
                <a:solidFill>
                  <a:srgbClr val="FFC165"/>
                </a:solidFill>
                <a:effectLst>
                  <a:glow rad="127000">
                    <a:srgbClr val="FF9966">
                      <a:alpha val="41000"/>
                    </a:srgbClr>
                  </a:glow>
                  <a:outerShdw blurRad="38100" dist="38100" dir="2700000" algn="tl">
                    <a:srgbClr val="000000"/>
                  </a:outerShdw>
                </a:effectLst>
                <a:latin typeface="Comic Sans MS" pitchFamily="66" charset="0"/>
              </a:rPr>
              <a:t> se sustenta sem que seja, de fato,</a:t>
            </a:r>
            <a:r>
              <a:rPr lang="pt-BR" sz="2000" b="1" dirty="0">
                <a:ln>
                  <a:solidFill>
                    <a:srgbClr val="000000"/>
                  </a:solidFill>
                </a:ln>
                <a:solidFill>
                  <a:srgbClr val="FE733C"/>
                </a:solidFill>
                <a:effectLst>
                  <a:glow rad="127000">
                    <a:srgbClr val="FF9966">
                      <a:alpha val="41000"/>
                    </a:srgbClr>
                  </a:glow>
                  <a:outerShdw blurRad="38100" dist="38100" dir="2700000" algn="tl">
                    <a:srgbClr val="000000"/>
                  </a:outerShdw>
                </a:effectLst>
                <a:latin typeface="Comic Sans MS" pitchFamily="66" charset="0"/>
              </a:rPr>
              <a:t> justo</a:t>
            </a:r>
            <a:r>
              <a:rPr lang="pt-BR" sz="2000" b="1" dirty="0">
                <a:ln>
                  <a:solidFill>
                    <a:srgbClr val="000000"/>
                  </a:solidFill>
                </a:ln>
                <a:solidFill>
                  <a:srgbClr val="FFC165"/>
                </a:solidFill>
                <a:effectLst>
                  <a:glow rad="127000">
                    <a:srgbClr val="FF9966">
                      <a:alpha val="41000"/>
                    </a:srgbClr>
                  </a:glow>
                  <a:outerShdw blurRad="38100" dist="38100" dir="2700000" algn="tl">
                    <a:srgbClr val="000000"/>
                  </a:outerShdw>
                </a:effectLst>
                <a:latin typeface="Comic Sans MS" pitchFamily="66" charset="0"/>
              </a:rPr>
              <a:t>.</a:t>
            </a:r>
          </a:p>
        </p:txBody>
      </p:sp>
    </p:spTree>
    <p:extLst>
      <p:ext uri="{BB962C8B-B14F-4D97-AF65-F5344CB8AC3E}">
        <p14:creationId xmlns:p14="http://schemas.microsoft.com/office/powerpoint/2010/main" val="1568617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7593"/>
                                        </p:tgtEl>
                                        <p:attrNameLst>
                                          <p:attrName>style.visibility</p:attrName>
                                        </p:attrNameLst>
                                      </p:cBhvr>
                                      <p:to>
                                        <p:strVal val="visible"/>
                                      </p:to>
                                    </p:set>
                                    <p:anim calcmode="lin" valueType="num">
                                      <p:cBhvr>
                                        <p:cTn id="7" dur="500" fill="hold"/>
                                        <p:tgtEl>
                                          <p:spTgt spid="67593"/>
                                        </p:tgtEl>
                                        <p:attrNameLst>
                                          <p:attrName>ppt_x</p:attrName>
                                        </p:attrNameLst>
                                      </p:cBhvr>
                                      <p:tavLst>
                                        <p:tav tm="100000">
                                          <p:val>
                                            <p:strVal val="#ppt_x"/>
                                          </p:val>
                                        </p:tav>
                                        <p:tav>
                                          <p:val>
                                            <p:strVal val="#ppt_x"/>
                                          </p:val>
                                        </p:tav>
                                      </p:tavLst>
                                    </p:anim>
                                    <p:anim calcmode="lin" valueType="num">
                                      <p:cBhvr>
                                        <p:cTn id="8" dur="500" fill="hold"/>
                                        <p:tgtEl>
                                          <p:spTgt spid="67593"/>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additive="repl">
                                        <p:cTn id="12" dur="1" fill="hold">
                                          <p:stCondLst>
                                            <p:cond delay="0"/>
                                          </p:stCondLst>
                                        </p:cTn>
                                        <p:tgtEl>
                                          <p:spTgt spid="67597"/>
                                        </p:tgtEl>
                                        <p:attrNameLst>
                                          <p:attrName>style.visibility</p:attrName>
                                        </p:attrNameLst>
                                      </p:cBhvr>
                                      <p:to>
                                        <p:strVal val="visible"/>
                                      </p:to>
                                    </p:set>
                                    <p:animEffect transition="in" filter="blinds(horizontal)">
                                      <p:cBhvr additive="repl">
                                        <p:cTn id="13" dur="500"/>
                                        <p:tgtEl>
                                          <p:spTgt spid="67597"/>
                                        </p:tgtEl>
                                      </p:cBhvr>
                                    </p:animEffect>
                                  </p:childTnLst>
                                </p:cTn>
                              </p:par>
                              <p:par>
                                <p:cTn id="14" presetID="3" presetClass="entr" presetSubtype="10" fill="hold" nodeType="withEffect">
                                  <p:stCondLst>
                                    <p:cond delay="0"/>
                                  </p:stCondLst>
                                  <p:childTnLst>
                                    <p:set>
                                      <p:cBhvr additive="repl">
                                        <p:cTn id="15" dur="1" fill="hold">
                                          <p:stCondLst>
                                            <p:cond delay="0"/>
                                          </p:stCondLst>
                                        </p:cTn>
                                        <p:tgtEl>
                                          <p:spTgt spid="67596"/>
                                        </p:tgtEl>
                                        <p:attrNameLst>
                                          <p:attrName>style.visibility</p:attrName>
                                        </p:attrNameLst>
                                      </p:cBhvr>
                                      <p:to>
                                        <p:strVal val="visible"/>
                                      </p:to>
                                    </p:set>
                                    <p:animEffect transition="in" filter="blinds(horizontal)">
                                      <p:cBhvr additive="repl">
                                        <p:cTn id="16" dur="500"/>
                                        <p:tgtEl>
                                          <p:spTgt spid="67596"/>
                                        </p:tgtEl>
                                      </p:cBhvr>
                                    </p:animEffect>
                                  </p:childTnLst>
                                </p:cTn>
                              </p:par>
                              <p:par>
                                <p:cTn id="17" presetID="3" presetClass="entr" presetSubtype="10" fill="hold" nodeType="withEffect">
                                  <p:stCondLst>
                                    <p:cond delay="0"/>
                                  </p:stCondLst>
                                  <p:childTnLst>
                                    <p:set>
                                      <p:cBhvr additive="repl">
                                        <p:cTn id="18" dur="1" fill="hold">
                                          <p:stCondLst>
                                            <p:cond delay="0"/>
                                          </p:stCondLst>
                                        </p:cTn>
                                        <p:tgtEl>
                                          <p:spTgt spid="67585"/>
                                        </p:tgtEl>
                                        <p:attrNameLst>
                                          <p:attrName>style.visibility</p:attrName>
                                        </p:attrNameLst>
                                      </p:cBhvr>
                                      <p:to>
                                        <p:strVal val="visible"/>
                                      </p:to>
                                    </p:set>
                                    <p:animEffect transition="in" filter="blinds(horizontal)">
                                      <p:cBhvr additive="repl">
                                        <p:cTn id="19" dur="500"/>
                                        <p:tgtEl>
                                          <p:spTgt spid="6758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nodeType="clickEffect">
                                  <p:stCondLst>
                                    <p:cond delay="0"/>
                                  </p:stCondLst>
                                  <p:iterate type="wd">
                                    <p:tmPct val="100000"/>
                                  </p:iterate>
                                  <p:childTnLst>
                                    <p:set>
                                      <p:cBhvr additive="repl">
                                        <p:cTn id="23" dur="1" fill="hold">
                                          <p:stCondLst>
                                            <p:cond delay="0"/>
                                          </p:stCondLst>
                                        </p:cTn>
                                        <p:tgtEl>
                                          <p:spTgt spid="67586"/>
                                        </p:tgtEl>
                                        <p:attrNameLst>
                                          <p:attrName>style.visibility</p:attrName>
                                        </p:attrNameLst>
                                      </p:cBhvr>
                                      <p:to>
                                        <p:strVal val="visible"/>
                                      </p:to>
                                    </p:set>
                                    <p:anim calcmode="lin" valueType="num">
                                      <p:cBhvr>
                                        <p:cTn id="24" dur="300" fill="hold"/>
                                        <p:tgtEl>
                                          <p:spTgt spid="67586"/>
                                        </p:tgtEl>
                                        <p:attrNameLst>
                                          <p:attrName>ppt_x</p:attrName>
                                        </p:attrNameLst>
                                      </p:cBhvr>
                                      <p:tavLst>
                                        <p:tav tm="100000">
                                          <p:val>
                                            <p:strVal val="0-#ppt_w/2"/>
                                          </p:val>
                                        </p:tav>
                                        <p:tav>
                                          <p:val>
                                            <p:strVal val="#ppt_x"/>
                                          </p:val>
                                        </p:tav>
                                      </p:tavLst>
                                    </p:anim>
                                    <p:anim calcmode="lin" valueType="num">
                                      <p:cBhvr>
                                        <p:cTn id="25" dur="300" fill="hold"/>
                                        <p:tgtEl>
                                          <p:spTgt spid="67586"/>
                                        </p:tgtEl>
                                        <p:attrNameLst>
                                          <p:attrName>ppt_y</p:attrName>
                                        </p:attrNameLst>
                                      </p:cBhvr>
                                      <p:tavLst>
                                        <p:tav tm="100000">
                                          <p:val>
                                            <p:strVal val="#ppt_y"/>
                                          </p:val>
                                        </p:tav>
                                        <p:tav>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iterate type="wd">
                                    <p:tmPct val="100000"/>
                                  </p:iterate>
                                  <p:childTnLst>
                                    <p:set>
                                      <p:cBhvr additive="repl">
                                        <p:cTn id="29" dur="1" fill="hold">
                                          <p:stCondLst>
                                            <p:cond delay="0"/>
                                          </p:stCondLst>
                                        </p:cTn>
                                        <p:tgtEl>
                                          <p:spTgt spid="67587"/>
                                        </p:tgtEl>
                                        <p:attrNameLst>
                                          <p:attrName>style.visibility</p:attrName>
                                        </p:attrNameLst>
                                      </p:cBhvr>
                                      <p:to>
                                        <p:strVal val="visible"/>
                                      </p:to>
                                    </p:set>
                                    <p:anim calcmode="lin" valueType="num">
                                      <p:cBhvr>
                                        <p:cTn id="30" dur="300" fill="hold"/>
                                        <p:tgtEl>
                                          <p:spTgt spid="67587"/>
                                        </p:tgtEl>
                                        <p:attrNameLst>
                                          <p:attrName>ppt_x</p:attrName>
                                        </p:attrNameLst>
                                      </p:cBhvr>
                                      <p:tavLst>
                                        <p:tav tm="100000">
                                          <p:val>
                                            <p:strVal val="0-#ppt_w/2"/>
                                          </p:val>
                                        </p:tav>
                                        <p:tav>
                                          <p:val>
                                            <p:strVal val="#ppt_x"/>
                                          </p:val>
                                        </p:tav>
                                      </p:tavLst>
                                    </p:anim>
                                    <p:anim calcmode="lin" valueType="num">
                                      <p:cBhvr>
                                        <p:cTn id="31" dur="300" fill="hold"/>
                                        <p:tgtEl>
                                          <p:spTgt spid="67587"/>
                                        </p:tgtEl>
                                        <p:attrNameLst>
                                          <p:attrName>ppt_y</p:attrName>
                                        </p:attrNameLst>
                                      </p:cBhvr>
                                      <p:tavLst>
                                        <p:tav tm="100000">
                                          <p:val>
                                            <p:strVal val="#ppt_y"/>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nodeType="clickEffect">
                                  <p:stCondLst>
                                    <p:cond delay="0"/>
                                  </p:stCondLst>
                                  <p:iterate type="wd">
                                    <p:tmPct val="100000"/>
                                  </p:iterate>
                                  <p:childTnLst>
                                    <p:set>
                                      <p:cBhvr additive="repl">
                                        <p:cTn id="35" dur="1" fill="hold">
                                          <p:stCondLst>
                                            <p:cond delay="0"/>
                                          </p:stCondLst>
                                        </p:cTn>
                                        <p:tgtEl>
                                          <p:spTgt spid="67589"/>
                                        </p:tgtEl>
                                        <p:attrNameLst>
                                          <p:attrName>style.visibility</p:attrName>
                                        </p:attrNameLst>
                                      </p:cBhvr>
                                      <p:to>
                                        <p:strVal val="visible"/>
                                      </p:to>
                                    </p:set>
                                    <p:anim calcmode="lin" valueType="num">
                                      <p:cBhvr>
                                        <p:cTn id="36" dur="300" fill="hold"/>
                                        <p:tgtEl>
                                          <p:spTgt spid="67589"/>
                                        </p:tgtEl>
                                        <p:attrNameLst>
                                          <p:attrName>ppt_x</p:attrName>
                                        </p:attrNameLst>
                                      </p:cBhvr>
                                      <p:tavLst>
                                        <p:tav tm="100000">
                                          <p:val>
                                            <p:strVal val="0-#ppt_w/2"/>
                                          </p:val>
                                        </p:tav>
                                        <p:tav>
                                          <p:val>
                                            <p:strVal val="#ppt_x"/>
                                          </p:val>
                                        </p:tav>
                                      </p:tavLst>
                                    </p:anim>
                                    <p:anim calcmode="lin" valueType="num">
                                      <p:cBhvr>
                                        <p:cTn id="37" dur="300" fill="hold"/>
                                        <p:tgtEl>
                                          <p:spTgt spid="67589"/>
                                        </p:tgtEl>
                                        <p:attrNameLst>
                                          <p:attrName>ppt_y</p:attrName>
                                        </p:attrNameLst>
                                      </p:cBhvr>
                                      <p:tavLst>
                                        <p:tav tm="100000">
                                          <p:val>
                                            <p:strVal val="#ppt_y"/>
                                          </p:val>
                                        </p:tav>
                                        <p:tav>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iterate type="wd">
                                    <p:tmPct val="100000"/>
                                  </p:iterate>
                                  <p:childTnLst>
                                    <p:set>
                                      <p:cBhvr additive="repl">
                                        <p:cTn id="41" dur="1" fill="hold">
                                          <p:stCondLst>
                                            <p:cond delay="0"/>
                                          </p:stCondLst>
                                        </p:cTn>
                                        <p:tgtEl>
                                          <p:spTgt spid="67590"/>
                                        </p:tgtEl>
                                        <p:attrNameLst>
                                          <p:attrName>style.visibility</p:attrName>
                                        </p:attrNameLst>
                                      </p:cBhvr>
                                      <p:to>
                                        <p:strVal val="visible"/>
                                      </p:to>
                                    </p:set>
                                    <p:anim calcmode="lin" valueType="num">
                                      <p:cBhvr>
                                        <p:cTn id="42" dur="300" fill="hold"/>
                                        <p:tgtEl>
                                          <p:spTgt spid="67590"/>
                                        </p:tgtEl>
                                        <p:attrNameLst>
                                          <p:attrName>ppt_x</p:attrName>
                                        </p:attrNameLst>
                                      </p:cBhvr>
                                      <p:tavLst>
                                        <p:tav tm="100000">
                                          <p:val>
                                            <p:strVal val="0-#ppt_w/2"/>
                                          </p:val>
                                        </p:tav>
                                        <p:tav>
                                          <p:val>
                                            <p:strVal val="#ppt_x"/>
                                          </p:val>
                                        </p:tav>
                                      </p:tavLst>
                                    </p:anim>
                                    <p:anim calcmode="lin" valueType="num">
                                      <p:cBhvr>
                                        <p:cTn id="43" dur="300" fill="hold"/>
                                        <p:tgtEl>
                                          <p:spTgt spid="67590"/>
                                        </p:tgtEl>
                                        <p:attrNameLst>
                                          <p:attrName>ppt_y</p:attrName>
                                        </p:attrNameLst>
                                      </p:cBhvr>
                                      <p:tavLst>
                                        <p:tav tm="100000">
                                          <p:val>
                                            <p:strVal val="#ppt_y"/>
                                          </p:val>
                                        </p:tav>
                                        <p:tav>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nodeType="clickEffect">
                                  <p:stCondLst>
                                    <p:cond delay="0"/>
                                  </p:stCondLst>
                                  <p:iterate type="wd">
                                    <p:tmPct val="100000"/>
                                  </p:iterate>
                                  <p:childTnLst>
                                    <p:set>
                                      <p:cBhvr additive="repl">
                                        <p:cTn id="47" dur="1" fill="hold">
                                          <p:stCondLst>
                                            <p:cond delay="0"/>
                                          </p:stCondLst>
                                        </p:cTn>
                                        <p:tgtEl>
                                          <p:spTgt spid="67592"/>
                                        </p:tgtEl>
                                        <p:attrNameLst>
                                          <p:attrName>style.visibility</p:attrName>
                                        </p:attrNameLst>
                                      </p:cBhvr>
                                      <p:to>
                                        <p:strVal val="visible"/>
                                      </p:to>
                                    </p:set>
                                    <p:anim calcmode="lin" valueType="num">
                                      <p:cBhvr>
                                        <p:cTn id="48" dur="300" fill="hold"/>
                                        <p:tgtEl>
                                          <p:spTgt spid="67592"/>
                                        </p:tgtEl>
                                        <p:attrNameLst>
                                          <p:attrName>ppt_x</p:attrName>
                                        </p:attrNameLst>
                                      </p:cBhvr>
                                      <p:tavLst>
                                        <p:tav tm="100000">
                                          <p:val>
                                            <p:strVal val="0-#ppt_w/2"/>
                                          </p:val>
                                        </p:tav>
                                        <p:tav>
                                          <p:val>
                                            <p:strVal val="#ppt_x"/>
                                          </p:val>
                                        </p:tav>
                                      </p:tavLst>
                                    </p:anim>
                                    <p:anim calcmode="lin" valueType="num">
                                      <p:cBhvr>
                                        <p:cTn id="49" dur="300" fill="hold"/>
                                        <p:tgtEl>
                                          <p:spTgt spid="67592"/>
                                        </p:tgtEl>
                                        <p:attrNameLst>
                                          <p:attrName>ppt_y</p:attrName>
                                        </p:attrNameLst>
                                      </p:cBhvr>
                                      <p:tavLst>
                                        <p:tav tm="100000">
                                          <p:val>
                                            <p:strVal val="#ppt_y"/>
                                          </p:val>
                                        </p:tav>
                                        <p:tav>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ntr" presetSubtype="10" fill="hold" nodeType="clickEffect">
                                  <p:stCondLst>
                                    <p:cond delay="0"/>
                                  </p:stCondLst>
                                  <p:childTnLst>
                                    <p:set>
                                      <p:cBhvr additive="repl">
                                        <p:cTn id="53" dur="1" fill="hold">
                                          <p:stCondLst>
                                            <p:cond delay="0"/>
                                          </p:stCondLst>
                                        </p:cTn>
                                        <p:tgtEl>
                                          <p:spTgt spid="67598"/>
                                        </p:tgtEl>
                                        <p:attrNameLst>
                                          <p:attrName>style.visibility</p:attrName>
                                        </p:attrNameLst>
                                      </p:cBhvr>
                                      <p:to>
                                        <p:strVal val="visible"/>
                                      </p:to>
                                    </p:set>
                                    <p:animEffect transition="in" filter="checkerboard(across)">
                                      <p:cBhvr additive="repl">
                                        <p:cTn id="54" dur="500"/>
                                        <p:tgtEl>
                                          <p:spTgt spid="67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1"/>
          <p:cNvSpPr txBox="1">
            <a:spLocks noChangeArrowheads="1"/>
          </p:cNvSpPr>
          <p:nvPr/>
        </p:nvSpPr>
        <p:spPr bwMode="auto">
          <a:xfrm>
            <a:off x="2609080" y="141736"/>
            <a:ext cx="8599488" cy="6311601"/>
          </a:xfrm>
          <a:prstGeom prst="rect">
            <a:avLst/>
          </a:prstGeom>
          <a:solidFill>
            <a:srgbClr val="99FFCC">
              <a:alpha val="62000"/>
            </a:srgbClr>
          </a:solidFill>
          <a:ln w="9525">
            <a:solidFill>
              <a:srgbClr val="000000"/>
            </a:solidFill>
            <a:round/>
            <a:headEnd/>
            <a:tailEnd/>
          </a:ln>
          <a:effectLst/>
          <a:extLst/>
        </p:spPr>
        <p:txBody>
          <a:bodyPr lIns="90000" tIns="46800" rIns="90000" bIns="46800">
            <a:spAutoFit/>
            <a:scene3d>
              <a:camera prst="orthographicFront"/>
              <a:lightRig rig="threePt" dir="t"/>
            </a:scene3d>
            <a:sp3d extrusionH="57150">
              <a:bevelT w="82550" h="38100" prst="coolSlant"/>
            </a:sp3d>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ctr"/>
            <a:r>
              <a:rPr lang="pt-BR" b="1" u="sng" dirty="0" err="1">
                <a:effectLst>
                  <a:outerShdw blurRad="38100" dist="38100" dir="2700000" algn="tl">
                    <a:srgbClr val="000000"/>
                  </a:outerShdw>
                </a:effectLst>
                <a:latin typeface="Bernard MT Condensed" pitchFamily="18" charset="0"/>
              </a:rPr>
              <a:t>Declaration</a:t>
            </a:r>
            <a:r>
              <a:rPr lang="pt-BR" b="1" u="sng" dirty="0">
                <a:effectLst>
                  <a:outerShdw blurRad="38100" dist="38100" dir="2700000" algn="tl">
                    <a:srgbClr val="000000"/>
                  </a:outerShdw>
                </a:effectLst>
                <a:latin typeface="Bernard MT Condensed" pitchFamily="18" charset="0"/>
              </a:rPr>
              <a:t>   </a:t>
            </a:r>
            <a:r>
              <a:rPr lang="pt-BR" b="1" u="sng" dirty="0" err="1">
                <a:effectLst>
                  <a:outerShdw blurRad="38100" dist="38100" dir="2700000" algn="tl">
                    <a:srgbClr val="000000"/>
                  </a:outerShdw>
                </a:effectLst>
                <a:latin typeface="Bernard MT Condensed" pitchFamily="18" charset="0"/>
              </a:rPr>
              <a:t>of</a:t>
            </a:r>
            <a:r>
              <a:rPr lang="pt-BR" b="1" u="sng" dirty="0">
                <a:effectLst>
                  <a:outerShdw blurRad="38100" dist="38100" dir="2700000" algn="tl">
                    <a:srgbClr val="000000"/>
                  </a:outerShdw>
                </a:effectLst>
                <a:latin typeface="Bernard MT Condensed" pitchFamily="18" charset="0"/>
              </a:rPr>
              <a:t>   a   new   </a:t>
            </a:r>
            <a:r>
              <a:rPr lang="pt-BR" b="1" u="sng" dirty="0" err="1">
                <a:effectLst>
                  <a:outerShdw blurRad="38100" dist="38100" dir="2700000" algn="tl">
                    <a:srgbClr val="000000"/>
                  </a:outerShdw>
                </a:effectLst>
                <a:latin typeface="Bernard MT Condensed" pitchFamily="18" charset="0"/>
              </a:rPr>
              <a:t>doctor</a:t>
            </a:r>
            <a:r>
              <a:rPr lang="pt-BR" dirty="0">
                <a:effectLst>
                  <a:outerShdw blurRad="38100" dist="38100" dir="2700000" algn="tl">
                    <a:srgbClr val="000000"/>
                  </a:outerShdw>
                </a:effectLst>
                <a:latin typeface="Bernard MT Condensed" pitchFamily="18" charset="0"/>
              </a:rPr>
              <a:t> </a:t>
            </a:r>
          </a:p>
          <a:p>
            <a:pPr algn="ctr"/>
            <a:endParaRPr lang="pt-BR" sz="800" dirty="0">
              <a:effectLst>
                <a:outerShdw blurRad="38100" dist="38100" dir="2700000" algn="tl">
                  <a:srgbClr val="000000"/>
                </a:outerShdw>
              </a:effectLst>
              <a:latin typeface="Franklin Gothic Demi Cond" pitchFamily="32" charset="0"/>
            </a:endParaRPr>
          </a:p>
          <a:p>
            <a:pPr algn="ctr"/>
            <a:r>
              <a:rPr lang="pt-BR" sz="1800" b="1" i="1" dirty="0">
                <a:effectLst>
                  <a:outerShdw blurRad="38100" dist="38100" dir="2700000" algn="tl">
                    <a:srgbClr val="000000"/>
                  </a:outerShdw>
                </a:effectLst>
                <a:latin typeface="Franklin Gothic Heavy" pitchFamily="32" charset="0"/>
              </a:rPr>
              <a:t>Imperial </a:t>
            </a:r>
            <a:r>
              <a:rPr lang="pt-BR" sz="1800" b="1" i="1" dirty="0" err="1">
                <a:effectLst>
                  <a:outerShdw blurRad="38100" dist="38100" dir="2700000" algn="tl">
                    <a:srgbClr val="000000"/>
                  </a:outerShdw>
                </a:effectLst>
                <a:latin typeface="Franklin Gothic Heavy" pitchFamily="32" charset="0"/>
              </a:rPr>
              <a:t>College</a:t>
            </a:r>
            <a:r>
              <a:rPr lang="pt-BR" sz="1800" b="1" i="1" dirty="0">
                <a:effectLst>
                  <a:outerShdw blurRad="38100" dist="38100" dir="2700000" algn="tl">
                    <a:srgbClr val="000000"/>
                  </a:outerShdw>
                </a:effectLst>
                <a:latin typeface="Franklin Gothic Heavy" pitchFamily="32" charset="0"/>
              </a:rPr>
              <a:t> – London </a:t>
            </a:r>
            <a:r>
              <a:rPr lang="pt-BR" sz="1800" b="1" i="1" dirty="0" err="1">
                <a:effectLst>
                  <a:outerShdw blurRad="38100" dist="38100" dir="2700000" algn="tl">
                    <a:srgbClr val="000000"/>
                  </a:outerShdw>
                </a:effectLst>
                <a:latin typeface="Franklin Gothic Heavy" pitchFamily="32" charset="0"/>
              </a:rPr>
              <a:t>University</a:t>
            </a:r>
            <a:r>
              <a:rPr lang="pt-BR" sz="1800" b="1" i="1" dirty="0">
                <a:effectLst>
                  <a:outerShdw blurRad="38100" dist="38100" dir="2700000" algn="tl">
                    <a:srgbClr val="000000"/>
                  </a:outerShdw>
                </a:effectLst>
                <a:latin typeface="Franklin Gothic Heavy" pitchFamily="32" charset="0"/>
              </a:rPr>
              <a:t> (2001)</a:t>
            </a:r>
          </a:p>
          <a:p>
            <a:pPr algn="ctr"/>
            <a:endParaRPr lang="pt-BR" sz="1800" i="1" dirty="0">
              <a:effectLst>
                <a:outerShdw blurRad="38100" dist="38100" dir="2700000" algn="tl">
                  <a:srgbClr val="000000"/>
                </a:outerShdw>
              </a:effectLst>
              <a:latin typeface="Franklin Gothic Heavy" pitchFamily="32" charset="0"/>
            </a:endParaRPr>
          </a:p>
          <a:p>
            <a:pPr algn="just">
              <a:buClr>
                <a:srgbClr val="FF0000"/>
              </a:buClr>
              <a:buFont typeface="Wingdings" pitchFamily="2" charset="2"/>
              <a:buChar char=""/>
            </a:pPr>
            <a:r>
              <a:rPr lang="pt-BR" sz="1600" dirty="0">
                <a:solidFill>
                  <a:srgbClr val="B760F9"/>
                </a:solidFill>
                <a:effectLst>
                  <a:outerShdw blurRad="38100" dist="38100" dir="2700000" algn="tl">
                    <a:srgbClr val="000000"/>
                  </a:outerShdw>
                </a:effectLst>
              </a:rPr>
              <a:t>  </a:t>
            </a:r>
            <a:r>
              <a:rPr lang="pt-BR" sz="1400" b="1" dirty="0">
                <a:solidFill>
                  <a:srgbClr val="FAFD00"/>
                </a:solidFill>
                <a:effectLst>
                  <a:outerShdw blurRad="38100" dist="38100" dir="2700000" algn="tl">
                    <a:srgbClr val="000000"/>
                  </a:outerShdw>
                </a:effectLst>
                <a:latin typeface="Bookman Old Style" pitchFamily="18" charset="0"/>
              </a:rPr>
              <a:t>Agora, como novo médico, prometo solenemente que, dentro do melhor da minha habilidade servirei a  humanidade – cuidando do doente, promovendo a saúde e aliviando a dor e o sofrimento.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Reconheço que a prática da Medicina é um enorme privilégio e que traz consigo considerável aumento no grau de responsabilidade; por isso não abusarei da minha posição.</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Praticarei a medicina com integridade, humildade, honestidade e sobretudo compaixão – trabalhando com meus colegas e demais profissionais da saúde para alcançar as necessidades dos pacientes.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Jamais farei  ou darei, deliberadamente, algo em prejuízo dos meus pacientes.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Não permitirei que considerações de gênero, raça, religião, ideologia política, orientação sexual, ou  status social, influenciem meu dever de cuidar.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Opor-me-ei a qualquer política de desrespeito aos direitos humanos e dela nunca participarei. Lutarei para alterar as leis que entenda serem contrárias à ética da minha profissão e lutarei sempre para uma distribuição mais justa dos recursos à saúde.</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Assistirei com empenho meus pacientes a tomarem decisões sobre coisas, de fato, compreendidas e que coincidam com seus próprios valores e crenças e manterei secretas suas confidências.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Reconhecerei os limites do meu conhecimento e buscarei manter e aumentar minha compreensão e minhas habilidades, ao longo da minha vida profissional. Admitirei e tentarei corrigir meus próprios erros e levarei em conta àqueles dos outros. .</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Buscarei promover o avanço do conhecimento médico, através do ensino e da pesquisa.</a:t>
            </a:r>
          </a:p>
          <a:p>
            <a:pPr algn="just">
              <a:buClr>
                <a:srgbClr val="FF0000"/>
              </a:buClr>
              <a:buFont typeface="Wingdings" pitchFamily="2" charset="2"/>
              <a:buChar char=""/>
            </a:pPr>
            <a:r>
              <a:rPr lang="pt-BR" sz="1400" b="1" dirty="0">
                <a:solidFill>
                  <a:srgbClr val="FAFD00"/>
                </a:solidFill>
                <a:effectLst>
                  <a:outerShdw blurRad="38100" dist="38100" dir="2700000" algn="tl">
                    <a:srgbClr val="000000"/>
                  </a:outerShdw>
                </a:effectLst>
                <a:latin typeface="Bookman Old Style" pitchFamily="18" charset="0"/>
              </a:rPr>
              <a:t>  Faço essa declaração de maneira solene, de modo livre e sobre minha honra.</a:t>
            </a:r>
          </a:p>
        </p:txBody>
      </p:sp>
    </p:spTree>
    <p:extLst>
      <p:ext uri="{BB962C8B-B14F-4D97-AF65-F5344CB8AC3E}">
        <p14:creationId xmlns:p14="http://schemas.microsoft.com/office/powerpoint/2010/main" val="3188256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1703389" y="692150"/>
            <a:ext cx="8713787" cy="5976938"/>
          </a:xfrm>
        </p:spPr>
        <p:txBody>
          <a:bodyPr/>
          <a:lstStyle/>
          <a:p>
            <a:pPr algn="just" eaLnBrk="1" hangingPunct="1">
              <a:spcBef>
                <a:spcPct val="0"/>
              </a:spcBef>
              <a:buFontTx/>
              <a:buNone/>
              <a:defRPr/>
            </a:pPr>
            <a:r>
              <a:rPr lang="en-US" sz="2400" b="1" i="1" dirty="0">
                <a:effectLst>
                  <a:outerShdw blurRad="38100" dist="38100" dir="2700000" algn="tl">
                    <a:srgbClr val="000000">
                      <a:alpha val="43137"/>
                    </a:srgbClr>
                  </a:outerShdw>
                </a:effectLst>
                <a:latin typeface="Monotype Corsiva" pitchFamily="66" charset="0"/>
              </a:rPr>
              <a:t>               ÉTICA EM PESQUISA COM SERES HUMANOS</a:t>
            </a:r>
          </a:p>
          <a:p>
            <a:pPr eaLnBrk="1" hangingPunct="1">
              <a:buFontTx/>
              <a:buNone/>
              <a:defRPr/>
            </a:pPr>
            <a:endParaRPr lang="en-US" b="1" i="1" dirty="0" smtClean="0">
              <a:latin typeface="Monotype Corsiva" pitchFamily="66" charset="0"/>
            </a:endParaRPr>
          </a:p>
          <a:p>
            <a:pPr eaLnBrk="1" hangingPunct="1">
              <a:spcBef>
                <a:spcPct val="0"/>
              </a:spcBef>
              <a:buFontTx/>
              <a:buNone/>
              <a:defRPr/>
            </a:pPr>
            <a:endParaRPr lang="pt-BR" b="1" i="1" dirty="0" smtClean="0">
              <a:latin typeface="Monotype Corsiva" pitchFamily="66" charset="0"/>
            </a:endParaRPr>
          </a:p>
        </p:txBody>
      </p:sp>
      <p:sp>
        <p:nvSpPr>
          <p:cNvPr id="9219" name="Rectangle 3"/>
          <p:cNvSpPr>
            <a:spLocks noChangeArrowheads="1"/>
          </p:cNvSpPr>
          <p:nvPr/>
        </p:nvSpPr>
        <p:spPr bwMode="auto">
          <a:xfrm>
            <a:off x="1524000" y="188914"/>
            <a:ext cx="9144000" cy="346075"/>
          </a:xfrm>
          <a:prstGeom prst="rect">
            <a:avLst/>
          </a:prstGeom>
          <a:noFill/>
          <a:ln w="9525">
            <a:noFill/>
            <a:miter lim="800000"/>
            <a:headEnd/>
            <a:tailEnd/>
          </a:ln>
        </p:spPr>
        <p:txBody>
          <a:bodyPr anchor="ctr"/>
          <a:lstStyle/>
          <a:p>
            <a:pPr algn="ctr" fontAlgn="base">
              <a:spcBef>
                <a:spcPct val="0"/>
              </a:spcBef>
              <a:spcAft>
                <a:spcPct val="0"/>
              </a:spcAft>
              <a:defRPr/>
            </a:pPr>
            <a:r>
              <a:rPr lang="pt-BR" sz="4000" b="1" i="1" dirty="0">
                <a:solidFill>
                  <a:srgbClr val="4F261E"/>
                </a:solidFill>
                <a:effectLst>
                  <a:outerShdw blurRad="38100" dist="38100" dir="2700000" algn="tl">
                    <a:srgbClr val="000000">
                      <a:alpha val="43137"/>
                    </a:srgbClr>
                  </a:outerShdw>
                </a:effectLst>
                <a:latin typeface="Monotype Corsiva" pitchFamily="66" charset="0"/>
              </a:rPr>
              <a:t>BIOÉTICA</a:t>
            </a:r>
          </a:p>
        </p:txBody>
      </p:sp>
      <p:pic>
        <p:nvPicPr>
          <p:cNvPr id="27652" name="Picture 4" descr="Imagem 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4724401"/>
            <a:ext cx="284321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Imagem 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2276476"/>
            <a:ext cx="357028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Imagem 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6" y="4724401"/>
            <a:ext cx="33115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descr="Imagem 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6951" y="4292600"/>
            <a:ext cx="18716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Imagem 00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2488" y="1700214"/>
            <a:ext cx="205105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j032105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71550" cy="1557338"/>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Tuskeg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8388" y="1"/>
            <a:ext cx="197961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Boo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5189" y="1916114"/>
            <a:ext cx="1728787"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8317592"/>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additive="base">
                                        <p:cTn id="7" dur="500" fill="hold"/>
                                        <p:tgtEl>
                                          <p:spTgt spid="27653"/>
                                        </p:tgtEl>
                                        <p:attrNameLst>
                                          <p:attrName>ppt_x</p:attrName>
                                        </p:attrNameLst>
                                      </p:cBhvr>
                                      <p:tavLst>
                                        <p:tav tm="0">
                                          <p:val>
                                            <p:strVal val="#ppt_x"/>
                                          </p:val>
                                        </p:tav>
                                        <p:tav tm="100000">
                                          <p:val>
                                            <p:strVal val="#ppt_x"/>
                                          </p:val>
                                        </p:tav>
                                      </p:tavLst>
                                    </p:anim>
                                    <p:anim calcmode="lin" valueType="num">
                                      <p:cBhvr additive="base">
                                        <p:cTn id="8" dur="500" fill="hold"/>
                                        <p:tgtEl>
                                          <p:spTgt spid="2765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7656"/>
                                        </p:tgtEl>
                                        <p:attrNameLst>
                                          <p:attrName>style.visibility</p:attrName>
                                        </p:attrNameLst>
                                      </p:cBhvr>
                                      <p:to>
                                        <p:strVal val="visible"/>
                                      </p:to>
                                    </p:set>
                                    <p:anim calcmode="lin" valueType="num">
                                      <p:cBhvr additive="base">
                                        <p:cTn id="12" dur="500" fill="hold"/>
                                        <p:tgtEl>
                                          <p:spTgt spid="27656"/>
                                        </p:tgtEl>
                                        <p:attrNameLst>
                                          <p:attrName>ppt_x</p:attrName>
                                        </p:attrNameLst>
                                      </p:cBhvr>
                                      <p:tavLst>
                                        <p:tav tm="0">
                                          <p:val>
                                            <p:strVal val="#ppt_x"/>
                                          </p:val>
                                        </p:tav>
                                        <p:tav tm="100000">
                                          <p:val>
                                            <p:strVal val="#ppt_x"/>
                                          </p:val>
                                        </p:tav>
                                      </p:tavLst>
                                    </p:anim>
                                    <p:anim calcmode="lin" valueType="num">
                                      <p:cBhvr additive="base">
                                        <p:cTn id="13" dur="500" fill="hold"/>
                                        <p:tgtEl>
                                          <p:spTgt spid="27656"/>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 fill="hold" nodeType="afterEffect">
                                  <p:stCondLst>
                                    <p:cond delay="0"/>
                                  </p:stCondLst>
                                  <p:childTnLst>
                                    <p:set>
                                      <p:cBhvr>
                                        <p:cTn id="16" dur="1" fill="hold">
                                          <p:stCondLst>
                                            <p:cond delay="0"/>
                                          </p:stCondLst>
                                        </p:cTn>
                                        <p:tgtEl>
                                          <p:spTgt spid="27652"/>
                                        </p:tgtEl>
                                        <p:attrNameLst>
                                          <p:attrName>style.visibility</p:attrName>
                                        </p:attrNameLst>
                                      </p:cBhvr>
                                      <p:to>
                                        <p:strVal val="visible"/>
                                      </p:to>
                                    </p:set>
                                    <p:anim calcmode="lin" valueType="num">
                                      <p:cBhvr additive="base">
                                        <p:cTn id="17" dur="500" fill="hold"/>
                                        <p:tgtEl>
                                          <p:spTgt spid="27652"/>
                                        </p:tgtEl>
                                        <p:attrNameLst>
                                          <p:attrName>ppt_x</p:attrName>
                                        </p:attrNameLst>
                                      </p:cBhvr>
                                      <p:tavLst>
                                        <p:tav tm="0">
                                          <p:val>
                                            <p:strVal val="#ppt_x"/>
                                          </p:val>
                                        </p:tav>
                                        <p:tav tm="100000">
                                          <p:val>
                                            <p:strVal val="#ppt_x"/>
                                          </p:val>
                                        </p:tav>
                                      </p:tavLst>
                                    </p:anim>
                                    <p:anim calcmode="lin" valueType="num">
                                      <p:cBhvr additive="base">
                                        <p:cTn id="18" dur="500" fill="hold"/>
                                        <p:tgtEl>
                                          <p:spTgt spid="27652"/>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27654"/>
                                        </p:tgtEl>
                                        <p:attrNameLst>
                                          <p:attrName>style.visibility</p:attrName>
                                        </p:attrNameLst>
                                      </p:cBhvr>
                                      <p:to>
                                        <p:strVal val="visible"/>
                                      </p:to>
                                    </p:set>
                                    <p:anim calcmode="lin" valueType="num">
                                      <p:cBhvr additive="base">
                                        <p:cTn id="22" dur="500" fill="hold"/>
                                        <p:tgtEl>
                                          <p:spTgt spid="27654"/>
                                        </p:tgtEl>
                                        <p:attrNameLst>
                                          <p:attrName>ppt_x</p:attrName>
                                        </p:attrNameLst>
                                      </p:cBhvr>
                                      <p:tavLst>
                                        <p:tav tm="0">
                                          <p:val>
                                            <p:strVal val="#ppt_x"/>
                                          </p:val>
                                        </p:tav>
                                        <p:tav tm="100000">
                                          <p:val>
                                            <p:strVal val="#ppt_x"/>
                                          </p:val>
                                        </p:tav>
                                      </p:tavLst>
                                    </p:anim>
                                    <p:anim calcmode="lin" valueType="num">
                                      <p:cBhvr additive="base">
                                        <p:cTn id="23" dur="500" fill="hold"/>
                                        <p:tgtEl>
                                          <p:spTgt spid="27654"/>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1" fill="hold" nodeType="afterEffect">
                                  <p:stCondLst>
                                    <p:cond delay="0"/>
                                  </p:stCondLst>
                                  <p:childTnLst>
                                    <p:set>
                                      <p:cBhvr>
                                        <p:cTn id="26" dur="1" fill="hold">
                                          <p:stCondLst>
                                            <p:cond delay="0"/>
                                          </p:stCondLst>
                                        </p:cTn>
                                        <p:tgtEl>
                                          <p:spTgt spid="27655"/>
                                        </p:tgtEl>
                                        <p:attrNameLst>
                                          <p:attrName>style.visibility</p:attrName>
                                        </p:attrNameLst>
                                      </p:cBhvr>
                                      <p:to>
                                        <p:strVal val="visible"/>
                                      </p:to>
                                    </p:set>
                                    <p:anim calcmode="lin" valueType="num">
                                      <p:cBhvr additive="base">
                                        <p:cTn id="27" dur="500" fill="hold"/>
                                        <p:tgtEl>
                                          <p:spTgt spid="27655"/>
                                        </p:tgtEl>
                                        <p:attrNameLst>
                                          <p:attrName>ppt_x</p:attrName>
                                        </p:attrNameLst>
                                      </p:cBhvr>
                                      <p:tavLst>
                                        <p:tav tm="0">
                                          <p:val>
                                            <p:strVal val="#ppt_x"/>
                                          </p:val>
                                        </p:tav>
                                        <p:tav tm="100000">
                                          <p:val>
                                            <p:strVal val="#ppt_x"/>
                                          </p:val>
                                        </p:tav>
                                      </p:tavLst>
                                    </p:anim>
                                    <p:anim calcmode="lin" valueType="num">
                                      <p:cBhvr additive="base">
                                        <p:cTn id="28" dur="500" fill="hold"/>
                                        <p:tgtEl>
                                          <p:spTgt spid="27655"/>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2" presetClass="entr" presetSubtype="9"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0-#ppt_w/2"/>
                                          </p:val>
                                        </p:tav>
                                        <p:tav tm="100000">
                                          <p:val>
                                            <p:strVal val="#ppt_x"/>
                                          </p:val>
                                        </p:tav>
                                      </p:tavLst>
                                    </p:anim>
                                    <p:anim calcmode="lin" valueType="num">
                                      <p:cBhvr additive="base">
                                        <p:cTn id="33" dur="500" fill="hold"/>
                                        <p:tgtEl>
                                          <p:spTgt spid="10"/>
                                        </p:tgtEl>
                                        <p:attrNameLst>
                                          <p:attrName>ppt_y</p:attrName>
                                        </p:attrNameLst>
                                      </p:cBhvr>
                                      <p:tavLst>
                                        <p:tav tm="0">
                                          <p:val>
                                            <p:strVal val="0-#ppt_h/2"/>
                                          </p:val>
                                        </p:tav>
                                        <p:tav tm="100000">
                                          <p:val>
                                            <p:strVal val="#ppt_y"/>
                                          </p:val>
                                        </p:tav>
                                      </p:tavLst>
                                    </p:anim>
                                  </p:childTnLst>
                                </p:cTn>
                              </p:par>
                            </p:childTnLst>
                          </p:cTn>
                        </p:par>
                        <p:par>
                          <p:cTn id="34" fill="hold" nodeType="afterGroup">
                            <p:stCondLst>
                              <p:cond delay="3000"/>
                            </p:stCondLst>
                            <p:childTnLst>
                              <p:par>
                                <p:cTn id="35" presetID="2" presetClass="entr" presetSubtype="4"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1"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yourdoctorsorders.com/wp-content/uploads/2012/06/tuskeeg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2795" y="4210052"/>
            <a:ext cx="2857941" cy="1533525"/>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http://www.thejanuarist.com/wp-content/uploads/disease-468x31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 r="12032"/>
          <a:stretch/>
        </p:blipFill>
        <p:spPr bwMode="auto">
          <a:xfrm>
            <a:off x="6708504" y="2781302"/>
            <a:ext cx="3924000" cy="2962275"/>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2926861" y="5876925"/>
            <a:ext cx="7849812" cy="831850"/>
          </a:xfrm>
          <a:prstGeom prst="rect">
            <a:avLst/>
          </a:prstGeom>
          <a:noFill/>
        </p:spPr>
        <p:txBody>
          <a:bodyPr>
            <a:spAutoFit/>
          </a:bodyPr>
          <a:lstStyle/>
          <a:p>
            <a:pPr algn="just" defTabSz="449263" eaLnBrk="0" fontAlgn="base" hangingPunct="0">
              <a:spcBef>
                <a:spcPct val="0"/>
              </a:spcBef>
              <a:spcAft>
                <a:spcPct val="0"/>
              </a:spcAft>
              <a:buClr>
                <a:srgbClr val="000000"/>
              </a:buClr>
              <a:buSzPct val="100000"/>
              <a:defRPr/>
            </a:pPr>
            <a:r>
              <a:rPr lang="pt-BR" sz="1200">
                <a:solidFill>
                  <a:srgbClr val="E7F076"/>
                </a:solidFill>
                <a:effectLst>
                  <a:outerShdw blurRad="50800" dist="76200" dir="4800000" algn="ctr" rotWithShape="0">
                    <a:srgbClr val="000000"/>
                  </a:outerShdw>
                </a:effectLst>
                <a:latin typeface="Galliard BT" charset="0"/>
              </a:rPr>
              <a:t>Ao final do estudo, apenas 74 dos 600 sujeitos da pesquisa ainda estavam vivos. 28 dos indivíduos morreram diretamente da sífilis, 100 morreram de complicações a ela relacionadas, 40 de suas mulheres haviam sido infectadas e 19 de seus filhos, nasceram com sífilis congênita. Esse suplício, a despeito do surgimento da cura (penicilina), disponível a partir da década de 40, perdurou de 1932 até 1972.</a:t>
            </a:r>
          </a:p>
        </p:txBody>
      </p:sp>
      <p:sp>
        <p:nvSpPr>
          <p:cNvPr id="3" name="CaixaDeTexto 2"/>
          <p:cNvSpPr txBox="1"/>
          <p:nvPr/>
        </p:nvSpPr>
        <p:spPr>
          <a:xfrm>
            <a:off x="3097152" y="-27384"/>
            <a:ext cx="6239209"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defRPr/>
            </a:pPr>
            <a:r>
              <a:rPr lang="pt-BR" sz="4400" b="1" dirty="0">
                <a:ln w="11430"/>
                <a:solidFill>
                  <a:srgbClr val="2D2DB9">
                    <a:lumMod val="60000"/>
                    <a:lumOff val="40000"/>
                  </a:srgbClr>
                </a:solidFill>
                <a:effectLst>
                  <a:outerShdw blurRad="50800" dist="39000" dir="5460000" algn="tl">
                    <a:srgbClr val="000000">
                      <a:alpha val="38000"/>
                    </a:srgbClr>
                  </a:outerShdw>
                </a:effectLst>
                <a:latin typeface="Bauhaus 93" pitchFamily="82" charset="0"/>
              </a:rPr>
              <a:t>A vergonha de </a:t>
            </a:r>
            <a:r>
              <a:rPr lang="pt-BR" sz="4400" b="1" dirty="0" err="1">
                <a:ln w="11430"/>
                <a:solidFill>
                  <a:srgbClr val="2D2DB9">
                    <a:lumMod val="60000"/>
                    <a:lumOff val="40000"/>
                  </a:srgbClr>
                </a:solidFill>
                <a:effectLst>
                  <a:outerShdw blurRad="50800" dist="39000" dir="5460000" algn="tl">
                    <a:srgbClr val="000000">
                      <a:alpha val="38000"/>
                    </a:srgbClr>
                  </a:outerShdw>
                </a:effectLst>
                <a:latin typeface="Bauhaus 93" pitchFamily="82" charset="0"/>
              </a:rPr>
              <a:t>Tuskegee</a:t>
            </a:r>
            <a:endParaRPr lang="pt-BR" sz="4400" b="1" dirty="0">
              <a:ln w="11430"/>
              <a:solidFill>
                <a:srgbClr val="2D2DB9">
                  <a:lumMod val="60000"/>
                  <a:lumOff val="40000"/>
                </a:srgbClr>
              </a:solidFill>
              <a:effectLst>
                <a:outerShdw blurRad="50800" dist="39000" dir="5460000" algn="tl">
                  <a:srgbClr val="000000">
                    <a:alpha val="38000"/>
                  </a:srgbClr>
                </a:outerShdw>
              </a:effectLst>
              <a:latin typeface="Bauhaus 93" pitchFamily="82" charset="0"/>
            </a:endParaRPr>
          </a:p>
        </p:txBody>
      </p:sp>
      <p:pic>
        <p:nvPicPr>
          <p:cNvPr id="11272" name="Picture 10" descr="http://upload.wikimedia.org/wikipedia/commons/thumb/5/53/Tuskegee-syphilis-study_subjects-talking-to-nurse-eunice-rivers.jpg/250px-Tuskegee-syphilis-study_subjects-talking-to-nurse-eunice-river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5352" y="1052736"/>
            <a:ext cx="3731201" cy="2387600"/>
          </a:xfrm>
          <a:prstGeom prst="rect">
            <a:avLst/>
          </a:prstGeom>
          <a:noFill/>
          <a:ln>
            <a:noFill/>
          </a:ln>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2723902" y="3500438"/>
            <a:ext cx="4020170" cy="563562"/>
          </a:xfrm>
          <a:prstGeom prst="rect">
            <a:avLst/>
          </a:prstGeom>
          <a:noFill/>
        </p:spPr>
        <p:txBody>
          <a:bodyPr>
            <a:spAutoFit/>
          </a:bodyPr>
          <a:lstStyle/>
          <a:p>
            <a:pPr defTabSz="449263" eaLnBrk="0" fontAlgn="base" hangingPunct="0">
              <a:lnSpc>
                <a:spcPts val="1200"/>
              </a:lnSpc>
              <a:spcBef>
                <a:spcPct val="0"/>
              </a:spcBef>
              <a:spcAft>
                <a:spcPct val="0"/>
              </a:spcAft>
              <a:buClr>
                <a:srgbClr val="000000"/>
              </a:buClr>
              <a:buSzPct val="100000"/>
              <a:defRPr/>
            </a:pPr>
            <a:r>
              <a:rPr lang="pt-BR" sz="1400" dirty="0">
                <a:solidFill>
                  <a:srgbClr val="FFFFFF"/>
                </a:solidFill>
                <a:latin typeface="Constantia" pitchFamily="18" charset="0"/>
              </a:rPr>
              <a:t>A enfermeira  Eunice  Rivers  que, valendo-se  do  fato de  ser  também  afrodescendente, recrutava   negros para participarem dos testes em </a:t>
            </a:r>
            <a:r>
              <a:rPr lang="pt-BR" sz="1400" dirty="0" err="1">
                <a:solidFill>
                  <a:srgbClr val="FFFFFF"/>
                </a:solidFill>
                <a:latin typeface="Constantia" pitchFamily="18" charset="0"/>
              </a:rPr>
              <a:t>Tuskegee</a:t>
            </a:r>
            <a:r>
              <a:rPr lang="pt-BR" sz="1400" dirty="0">
                <a:solidFill>
                  <a:srgbClr val="FFFFFF"/>
                </a:solidFill>
                <a:latin typeface="Constantia" pitchFamily="18" charset="0"/>
              </a:rPr>
              <a:t>.</a:t>
            </a:r>
          </a:p>
        </p:txBody>
      </p:sp>
      <p:sp>
        <p:nvSpPr>
          <p:cNvPr id="5" name="CaixaDeTexto 4"/>
          <p:cNvSpPr txBox="1"/>
          <p:nvPr/>
        </p:nvSpPr>
        <p:spPr>
          <a:xfrm>
            <a:off x="3070817" y="692150"/>
            <a:ext cx="3224710" cy="369888"/>
          </a:xfrm>
          <a:prstGeom prst="rect">
            <a:avLst/>
          </a:prstGeom>
          <a:noFill/>
        </p:spPr>
        <p:txBody>
          <a:bodyPr wrap="none">
            <a:spAutoFit/>
          </a:bodyPr>
          <a:lstStyle/>
          <a:p>
            <a:pPr defTabSz="449263" eaLnBrk="0" fontAlgn="base" hangingPunct="0">
              <a:spcBef>
                <a:spcPct val="0"/>
              </a:spcBef>
              <a:spcAft>
                <a:spcPct val="0"/>
              </a:spcAft>
              <a:buClr>
                <a:srgbClr val="000000"/>
              </a:buClr>
              <a:buSzPct val="100000"/>
              <a:defRPr/>
            </a:pPr>
            <a:r>
              <a:rPr lang="pt-BR" dirty="0">
                <a:solidFill>
                  <a:srgbClr val="AFFFAF"/>
                </a:solidFill>
                <a:latin typeface="Galliard BT" charset="0"/>
              </a:rPr>
              <a:t>Condado de Macon, Alabama</a:t>
            </a:r>
          </a:p>
        </p:txBody>
      </p:sp>
      <p:pic>
        <p:nvPicPr>
          <p:cNvPr id="45058" name="Picture 2" descr="http://morallowground.com/wp-content/uploads/syhpilis.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0136" y="680030"/>
            <a:ext cx="3312368" cy="2034028"/>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9841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eaLnBrk="1" fontAlgn="auto" hangingPunct="1">
              <a:spcAft>
                <a:spcPts val="0"/>
              </a:spcAft>
              <a:defRPr/>
            </a:pPr>
            <a:r>
              <a:rPr lang="pt-BR" dirty="0" smtClean="0"/>
              <a:t>Sífilis de TUSKEGEE – Escândalo Eugênico dos EUA</a:t>
            </a:r>
          </a:p>
        </p:txBody>
      </p:sp>
      <p:sp>
        <p:nvSpPr>
          <p:cNvPr id="16387" name="Espaço Reservado para Conteúdo 2"/>
          <p:cNvSpPr>
            <a:spLocks noGrp="1"/>
          </p:cNvSpPr>
          <p:nvPr>
            <p:ph sz="quarter" idx="1"/>
          </p:nvPr>
        </p:nvSpPr>
        <p:spPr>
          <a:xfrm>
            <a:off x="1981200" y="1341439"/>
            <a:ext cx="7467600" cy="5132387"/>
          </a:xfrm>
        </p:spPr>
        <p:txBody>
          <a:bodyPr/>
          <a:lstStyle/>
          <a:p>
            <a:pPr algn="just" eaLnBrk="1" hangingPunct="1">
              <a:buFont typeface="Arial" panose="020B0604020202020204" pitchFamily="34" charset="0"/>
              <a:buChar char="•"/>
            </a:pPr>
            <a:r>
              <a:rPr lang="pt-BR" sz="2000"/>
              <a:t>Centenas de homens pretos e pobres em vários estágios da sífilis foram convocados para exame médico</a:t>
            </a:r>
          </a:p>
          <a:p>
            <a:pPr algn="just" eaLnBrk="1" hangingPunct="1">
              <a:buFont typeface="Arial" panose="020B0604020202020204" pitchFamily="34" charset="0"/>
              <a:buChar char="•"/>
            </a:pPr>
            <a:r>
              <a:rPr lang="pt-BR" sz="2000"/>
              <a:t>Medicina racial – Negros tinham menor imunidade, maior suscetibilidade a doenças e comportamentos autodestrutivos</a:t>
            </a:r>
          </a:p>
          <a:p>
            <a:pPr algn="just" eaLnBrk="1" hangingPunct="1">
              <a:buFont typeface="Arial" panose="020B0604020202020204" pitchFamily="34" charset="0"/>
              <a:buChar char="•"/>
            </a:pPr>
            <a:r>
              <a:rPr lang="pt-BR" sz="2000"/>
              <a:t>Feitas punções lombares 2 ou 3 vezes antes de se atingir a medula.</a:t>
            </a:r>
          </a:p>
          <a:p>
            <a:pPr algn="just" eaLnBrk="1" hangingPunct="1">
              <a:buFont typeface="Arial" panose="020B0604020202020204" pitchFamily="34" charset="0"/>
              <a:buChar char="•"/>
            </a:pPr>
            <a:r>
              <a:rPr lang="pt-BR" sz="2000"/>
              <a:t>Reações de dor, alguns ficaram acamados por uma semana com dores de cabeça e pescoço</a:t>
            </a:r>
          </a:p>
          <a:p>
            <a:pPr algn="just" eaLnBrk="1" hangingPunct="1">
              <a:buFont typeface="Arial" panose="020B0604020202020204" pitchFamily="34" charset="0"/>
              <a:buChar char="•"/>
            </a:pPr>
            <a:r>
              <a:rPr lang="pt-BR" sz="2000"/>
              <a:t>Nunca foi dito que eles tinham o diagnóstico de sífilis mais que estavam sendo testados e tratados do sangue ruim</a:t>
            </a:r>
          </a:p>
          <a:p>
            <a:pPr algn="just" eaLnBrk="1" hangingPunct="1">
              <a:buFont typeface="Arial" panose="020B0604020202020204" pitchFamily="34" charset="0"/>
              <a:buChar char="•"/>
            </a:pPr>
            <a:r>
              <a:rPr lang="pt-BR" sz="2000"/>
              <a:t>Experimento acabou em um mês. Porém Raymund Vonderlehr queria que o estudo continuasse ( sabia das complicações causadas pela sífilis)</a:t>
            </a:r>
          </a:p>
        </p:txBody>
      </p:sp>
    </p:spTree>
    <p:extLst>
      <p:ext uri="{BB962C8B-B14F-4D97-AF65-F5344CB8AC3E}">
        <p14:creationId xmlns:p14="http://schemas.microsoft.com/office/powerpoint/2010/main" val="41719382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hover-img" descr="In the West, when one thinks of medical experimentation on unwilli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841" y="387711"/>
            <a:ext cx="6876762" cy="595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xperimento Ileg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47463" y="1562669"/>
            <a:ext cx="3048000" cy="2286000"/>
          </a:xfrm>
          <a:prstGeom prst="rect">
            <a:avLst/>
          </a:prstGeom>
        </p:spPr>
      </p:pic>
    </p:spTree>
    <p:extLst>
      <p:ext uri="{BB962C8B-B14F-4D97-AF65-F5344CB8AC3E}">
        <p14:creationId xmlns:p14="http://schemas.microsoft.com/office/powerpoint/2010/main" val="4220600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http://www.desiretoshare.com/nuremburg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954" y="839788"/>
            <a:ext cx="298178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2926862" y="760413"/>
            <a:ext cx="8697959" cy="5909310"/>
          </a:xfrm>
          <a:prstGeom prst="rect">
            <a:avLst/>
          </a:prstGeom>
          <a:noFill/>
        </p:spPr>
        <p:txBody>
          <a:bodyPr wrap="none">
            <a:spAutoFit/>
          </a:bodyPr>
          <a:lstStyle/>
          <a:p>
            <a:pPr marL="285750" indent="-28575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808080">
                    <a:lumMod val="40000"/>
                    <a:lumOff val="60000"/>
                  </a:srgbClr>
                </a:solidFill>
                <a:effectLst>
                  <a:outerShdw blurRad="38100" dist="38100" dir="2700000" algn="tl">
                    <a:srgbClr val="000000">
                      <a:alpha val="43137"/>
                    </a:srgbClr>
                  </a:outerShdw>
                </a:effectLst>
                <a:latin typeface="Galliard BT" charset="0"/>
              </a:rPr>
              <a:t> </a:t>
            </a:r>
            <a:r>
              <a:rPr lang="en-US" sz="1400" b="1" i="1" dirty="0">
                <a:solidFill>
                  <a:srgbClr val="AAE2CA">
                    <a:lumMod val="75000"/>
                  </a:srgbClr>
                </a:solidFill>
                <a:effectLst>
                  <a:outerShdw blurRad="38100" dist="38100" dir="2700000" algn="tl">
                    <a:srgbClr val="000000">
                      <a:alpha val="43137"/>
                    </a:srgbClr>
                  </a:outerShdw>
                </a:effectLst>
                <a:latin typeface="Galliard BT" charset="0"/>
              </a:rPr>
              <a:t>Martin Bormann</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Secretary to Hitler, Head of the Nazi </a:t>
            </a:r>
          </a:p>
          <a:p>
            <a:pPr marL="285750" indent="-285750" defTabSz="449263" eaLnBrk="0" fontAlgn="base" hangingPunct="0">
              <a:spcBef>
                <a:spcPct val="0"/>
              </a:spcBef>
              <a:spcAft>
                <a:spcPct val="0"/>
              </a:spcAft>
              <a:buClr>
                <a:srgbClr val="FFC000"/>
              </a:buClr>
              <a:buSzPct val="100000"/>
              <a:buFont typeface="Wingdings" pitchFamily="2" charset="2"/>
              <a:buChar char="Ø"/>
              <a:defRPr/>
            </a:pP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Party Chancellery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Karl Doenitz</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Commander-in-Chief of the German Navy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Hans Frank</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Governor-General of occupied Poland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Wilhelm Frick</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the Interior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Hans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Fritzsche</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Head of the Wireless News Service</a:t>
            </a:r>
          </a:p>
          <a:p>
            <a:pPr marL="285750" indent="-285750" defTabSz="449263" eaLnBrk="0" fontAlgn="base" hangingPunct="0">
              <a:spcBef>
                <a:spcPct val="0"/>
              </a:spcBef>
              <a:spcAft>
                <a:spcPct val="0"/>
              </a:spcAft>
              <a:buClr>
                <a:srgbClr val="FFC000"/>
              </a:buClr>
              <a:buSzPct val="100000"/>
              <a:buFont typeface="Wingdings" pitchFamily="2" charset="2"/>
              <a:buChar char="Ø"/>
              <a:defRPr/>
            </a:pP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(radio produced by the Reich)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Walther Funk</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Economics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Hermann Goering</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Second-in-command to Hitler, </a:t>
            </a:r>
          </a:p>
          <a:p>
            <a:pPr marL="285750" indent="-285750" defTabSz="449263" eaLnBrk="0" fontAlgn="base" hangingPunct="0">
              <a:spcBef>
                <a:spcPct val="0"/>
              </a:spcBef>
              <a:spcAft>
                <a:spcPct val="0"/>
              </a:spcAft>
              <a:buClr>
                <a:srgbClr val="FFC000"/>
              </a:buClr>
              <a:buSzPct val="100000"/>
              <a:buFont typeface="Wingdings" pitchFamily="2" charset="2"/>
              <a:buChar char="Ø"/>
              <a:defRPr/>
            </a:pP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Luftwaffe (Air Force) Chief, President of Reichstag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Rudolf Hess</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Deputy to Hitler, Nazi Party Leader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Alfred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Jodl</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Chief of Operations for the German High Command (Army)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Ernst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Kaltenbrunner</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Chief of Security Police, Chief of RSHA </a:t>
            </a:r>
          </a:p>
          <a:p>
            <a:pPr marL="285750" indent="-285750" defTabSz="449263" eaLnBrk="0" fontAlgn="base" hangingPunct="0">
              <a:spcBef>
                <a:spcPct val="0"/>
              </a:spcBef>
              <a:spcAft>
                <a:spcPct val="0"/>
              </a:spcAft>
              <a:buClr>
                <a:srgbClr val="FFC000"/>
              </a:buClr>
              <a:buSzPct val="100000"/>
              <a:buFont typeface="Wingdings" pitchFamily="2" charset="2"/>
              <a:buChar char="Ø"/>
              <a:defRPr/>
            </a:pP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(an organization containing, among other things, the Austrian branches of the SS and the Gestapo)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Wilhelm Keitel</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Chief of Staff of the German High Command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Erich Raeder</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Commander-in-Chief of the German Navy (before Doenitz)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Alfred Rosenberg</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the Eastern Occupied Territories, Chief Nazi Philosopher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Fritz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Sauckel</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Head of Slave Labor Recruitment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Hjalmar</a:t>
            </a:r>
            <a:r>
              <a:rPr lang="en-US" sz="1400" b="1" i="1" dirty="0">
                <a:solidFill>
                  <a:srgbClr val="AAE2CA">
                    <a:lumMod val="75000"/>
                  </a:srgbClr>
                </a:solidFill>
                <a:effectLst>
                  <a:outerShdw blurRad="38100" dist="38100" dir="2700000" algn="tl">
                    <a:srgbClr val="000000">
                      <a:alpha val="43137"/>
                    </a:srgbClr>
                  </a:outerShdw>
                </a:effectLst>
                <a:latin typeface="Galliard BT" charset="0"/>
              </a:rPr>
              <a:t> Schacht</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Economics (pre-war), President of </a:t>
            </a:r>
            <a:r>
              <a:rPr lang="en-US" sz="1400" dirty="0" err="1">
                <a:solidFill>
                  <a:srgbClr val="808080">
                    <a:lumMod val="40000"/>
                    <a:lumOff val="60000"/>
                  </a:srgbClr>
                </a:solidFill>
                <a:effectLst>
                  <a:outerShdw blurRad="38100" dist="38100" dir="2700000" algn="tl">
                    <a:srgbClr val="000000">
                      <a:alpha val="43137"/>
                    </a:srgbClr>
                  </a:outerShdw>
                </a:effectLst>
                <a:latin typeface="Galliard BT" charset="0"/>
              </a:rPr>
              <a:t>Reichsbank</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Arthur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Seyss-Inquart</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Chancellor of Austria, Reich Commissioner of the Netherlands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Albert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Speer</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Armaments and Munitions, Hitler's architect and friend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Julius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Streicher</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Editor of Der </a:t>
            </a:r>
            <a:r>
              <a:rPr lang="en-US" sz="1400" dirty="0" err="1">
                <a:solidFill>
                  <a:srgbClr val="808080">
                    <a:lumMod val="40000"/>
                    <a:lumOff val="60000"/>
                  </a:srgbClr>
                </a:solidFill>
                <a:effectLst>
                  <a:outerShdw blurRad="38100" dist="38100" dir="2700000" algn="tl">
                    <a:srgbClr val="000000">
                      <a:alpha val="43137"/>
                    </a:srgbClr>
                  </a:outerShdw>
                </a:effectLst>
                <a:latin typeface="Galliard BT" charset="0"/>
              </a:rPr>
              <a:t>Sturmer</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(anti-Semitic publication)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Konstantin von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Neurath</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Minister of Foreign Affairs, Reich Protector for Bohemia and Moravia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Franz von Papen</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Chancellor of Reich before Hitler, Vice Chancellor under Hitler.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Joachim von Ribbentrop</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Foreign Minister, Ambassador to Great Britain </a:t>
            </a:r>
          </a:p>
          <a:p>
            <a:pPr marL="342900" indent="-342900" defTabSz="449263" eaLnBrk="0" fontAlgn="base" hangingPunct="0">
              <a:spcBef>
                <a:spcPct val="0"/>
              </a:spcBef>
              <a:spcAft>
                <a:spcPct val="0"/>
              </a:spcAft>
              <a:buClr>
                <a:srgbClr val="FFC000"/>
              </a:buClr>
              <a:buSzPct val="100000"/>
              <a:buFont typeface="Wingdings" pitchFamily="2" charset="2"/>
              <a:buChar char="Ø"/>
              <a:defRPr/>
            </a:pPr>
            <a:r>
              <a:rPr lang="en-US" sz="1400" b="1" i="1" dirty="0">
                <a:solidFill>
                  <a:srgbClr val="AAE2CA">
                    <a:lumMod val="75000"/>
                  </a:srgbClr>
                </a:solidFill>
                <a:effectLst>
                  <a:outerShdw blurRad="38100" dist="38100" dir="2700000" algn="tl">
                    <a:srgbClr val="000000">
                      <a:alpha val="43137"/>
                    </a:srgbClr>
                  </a:outerShdw>
                </a:effectLst>
                <a:latin typeface="Galliard BT" charset="0"/>
              </a:rPr>
              <a:t>Baldur von </a:t>
            </a:r>
            <a:r>
              <a:rPr lang="en-US" sz="1400" b="1" i="1" dirty="0" err="1">
                <a:solidFill>
                  <a:srgbClr val="AAE2CA">
                    <a:lumMod val="75000"/>
                  </a:srgbClr>
                </a:solidFill>
                <a:effectLst>
                  <a:outerShdw blurRad="38100" dist="38100" dir="2700000" algn="tl">
                    <a:srgbClr val="000000">
                      <a:alpha val="43137"/>
                    </a:srgbClr>
                  </a:outerShdw>
                </a:effectLst>
                <a:latin typeface="Galliard BT" charset="0"/>
              </a:rPr>
              <a:t>Schirach</a:t>
            </a:r>
            <a:r>
              <a:rPr lang="en-US" sz="1400" dirty="0">
                <a:solidFill>
                  <a:srgbClr val="808080">
                    <a:lumMod val="40000"/>
                    <a:lumOff val="60000"/>
                  </a:srgbClr>
                </a:solidFill>
                <a:effectLst>
                  <a:outerShdw blurRad="38100" dist="38100" dir="2700000" algn="tl">
                    <a:srgbClr val="000000">
                      <a:alpha val="43137"/>
                    </a:srgbClr>
                  </a:outerShdw>
                </a:effectLst>
                <a:latin typeface="Galliard BT" charset="0"/>
              </a:rPr>
              <a:t>: Head of the Hitler Youth</a:t>
            </a:r>
          </a:p>
          <a:p>
            <a:pPr marL="342900" indent="-342900" defTabSz="449263" eaLnBrk="0" fontAlgn="base" hangingPunct="0">
              <a:spcBef>
                <a:spcPct val="0"/>
              </a:spcBef>
              <a:spcAft>
                <a:spcPct val="0"/>
              </a:spcAft>
              <a:buClr>
                <a:srgbClr val="FFC000"/>
              </a:buClr>
              <a:buSzPct val="100000"/>
              <a:buFont typeface="Wingdings" pitchFamily="2" charset="2"/>
              <a:buChar char="Ø"/>
              <a:defRPr/>
            </a:pPr>
            <a:endParaRPr lang="pt-BR" sz="1400" dirty="0">
              <a:solidFill>
                <a:srgbClr val="808080">
                  <a:lumMod val="40000"/>
                  <a:lumOff val="60000"/>
                </a:srgbClr>
              </a:solidFill>
              <a:effectLst>
                <a:outerShdw blurRad="38100" dist="38100" dir="2700000" algn="tl">
                  <a:srgbClr val="000000">
                    <a:alpha val="43137"/>
                  </a:srgbClr>
                </a:outerShdw>
              </a:effectLst>
              <a:latin typeface="Bodoni MT Poster Compressed" pitchFamily="18" charset="0"/>
            </a:endParaRPr>
          </a:p>
        </p:txBody>
      </p:sp>
      <p:sp>
        <p:nvSpPr>
          <p:cNvPr id="6" name="CaixaDeTexto 5"/>
          <p:cNvSpPr txBox="1"/>
          <p:nvPr/>
        </p:nvSpPr>
        <p:spPr>
          <a:xfrm>
            <a:off x="3909874" y="188641"/>
            <a:ext cx="5426486"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defRPr/>
            </a:pPr>
            <a:r>
              <a:rPr lang="pt-BR" sz="36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Bernard MT Condensed" pitchFamily="18" charset="0"/>
              </a:rPr>
              <a:t>O JULGAMENTO DE NUREMBERG</a:t>
            </a:r>
          </a:p>
        </p:txBody>
      </p:sp>
      <p:sp>
        <p:nvSpPr>
          <p:cNvPr id="7" name="Rectangle 6"/>
          <p:cNvSpPr>
            <a:spLocks noChangeArrowheads="1"/>
          </p:cNvSpPr>
          <p:nvPr/>
        </p:nvSpPr>
        <p:spPr bwMode="auto">
          <a:xfrm>
            <a:off x="9326483"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effectLst>
                  <a:outerShdw blurRad="38100" dist="38100" dir="2700000" algn="tl">
                    <a:srgbClr val="000000"/>
                  </a:outerShdw>
                </a:effectLst>
              </a:rPr>
              <a:t>Introdução à Bioética</a:t>
            </a:r>
          </a:p>
        </p:txBody>
      </p:sp>
    </p:spTree>
    <p:extLst>
      <p:ext uri="{BB962C8B-B14F-4D97-AF65-F5344CB8AC3E}">
        <p14:creationId xmlns:p14="http://schemas.microsoft.com/office/powerpoint/2010/main" val="9910837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3.bp.blogspot.com/_9tsuLU0jfPU/TKp4MwIWrnI/AAAAAAAAAXw/Zdw-vSSfal8/s1600/nazi-medical-experi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4193" y="406152"/>
            <a:ext cx="3248025" cy="2590801"/>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783632" y="1261784"/>
            <a:ext cx="7560840" cy="5047536"/>
          </a:xfrm>
          <a:prstGeom prst="rect">
            <a:avLst/>
          </a:prstGeom>
          <a:noFill/>
        </p:spPr>
        <p:txBody>
          <a:bodyPr wrap="square" rtlCol="0">
            <a:spAutoFit/>
          </a:bodyPr>
          <a:lstStyle/>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voluntary consent of the human subject is absolutely</a:t>
            </a:r>
          </a:p>
          <a:p>
            <a:pPr defTabSz="449263" eaLnBrk="0" fontAlgn="base" hangingPunct="0">
              <a:spcBef>
                <a:spcPct val="0"/>
              </a:spcBef>
              <a:spcAft>
                <a:spcPct val="0"/>
              </a:spcAft>
              <a:buClr>
                <a:srgbClr val="FE5874"/>
              </a:buClr>
              <a:buSzPct val="100000"/>
            </a:pPr>
            <a:r>
              <a:rPr lang="en-US" sz="1400" dirty="0">
                <a:solidFill>
                  <a:srgbClr val="FFFFFF"/>
                </a:solidFill>
                <a:effectLst>
                  <a:outerShdw blurRad="38100" dist="38100" dir="2700000" algn="tl">
                    <a:srgbClr val="000000">
                      <a:alpha val="43137"/>
                    </a:srgbClr>
                  </a:outerShdw>
                </a:effectLst>
                <a:latin typeface="Galliard BT" charset="0"/>
              </a:rPr>
              <a:t>      essential.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experiment should be such as to yield fruitful results </a:t>
            </a:r>
          </a:p>
          <a:p>
            <a:pPr defTabSz="449263" eaLnBrk="0" fontAlgn="base" hangingPunct="0">
              <a:spcBef>
                <a:spcPct val="0"/>
              </a:spcBef>
              <a:spcAft>
                <a:spcPct val="0"/>
              </a:spcAft>
              <a:buClr>
                <a:srgbClr val="FE5874"/>
              </a:buClr>
              <a:buSzPct val="100000"/>
            </a:pPr>
            <a:r>
              <a:rPr lang="en-US" sz="1400" dirty="0">
                <a:solidFill>
                  <a:srgbClr val="FFFFFF"/>
                </a:solidFill>
                <a:effectLst>
                  <a:outerShdw blurRad="38100" dist="38100" dir="2700000" algn="tl">
                    <a:srgbClr val="000000">
                      <a:alpha val="43137"/>
                    </a:srgbClr>
                  </a:outerShdw>
                </a:effectLst>
                <a:latin typeface="Galliard BT" charset="0"/>
              </a:rPr>
              <a:t>      for the good of society.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experiment should be so designed and based on the</a:t>
            </a:r>
          </a:p>
          <a:p>
            <a:pPr defTabSz="449263" eaLnBrk="0" fontAlgn="base" hangingPunct="0">
              <a:spcBef>
                <a:spcPct val="0"/>
              </a:spcBef>
              <a:spcAft>
                <a:spcPct val="0"/>
              </a:spcAft>
              <a:buClr>
                <a:srgbClr val="FE5874"/>
              </a:buClr>
              <a:buSzPct val="100000"/>
            </a:pPr>
            <a:r>
              <a:rPr lang="en-US" sz="1400" dirty="0">
                <a:solidFill>
                  <a:srgbClr val="FFFFFF"/>
                </a:solidFill>
                <a:effectLst>
                  <a:outerShdw blurRad="38100" dist="38100" dir="2700000" algn="tl">
                    <a:srgbClr val="000000">
                      <a:alpha val="43137"/>
                    </a:srgbClr>
                  </a:outerShdw>
                </a:effectLst>
                <a:latin typeface="Galliard BT" charset="0"/>
              </a:rPr>
              <a:t>      results of animal experimentation and a knowledge of the</a:t>
            </a:r>
          </a:p>
          <a:p>
            <a:pPr defTabSz="449263" eaLnBrk="0" fontAlgn="base" hangingPunct="0">
              <a:spcBef>
                <a:spcPct val="0"/>
              </a:spcBef>
              <a:spcAft>
                <a:spcPct val="0"/>
              </a:spcAft>
              <a:buClr>
                <a:srgbClr val="FE5874"/>
              </a:buClr>
              <a:buSzPct val="100000"/>
            </a:pPr>
            <a:r>
              <a:rPr lang="en-US" sz="1400" dirty="0">
                <a:solidFill>
                  <a:srgbClr val="FFFFFF"/>
                </a:solidFill>
                <a:effectLst>
                  <a:outerShdw blurRad="38100" dist="38100" dir="2700000" algn="tl">
                    <a:srgbClr val="000000">
                      <a:alpha val="43137"/>
                    </a:srgbClr>
                  </a:outerShdw>
                </a:effectLst>
                <a:latin typeface="Galliard BT" charset="0"/>
              </a:rPr>
              <a:t>      natural history of the disease.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experiment  should be  so conducted as to  avoid all</a:t>
            </a:r>
          </a:p>
          <a:p>
            <a:pPr defTabSz="449263" eaLnBrk="0" fontAlgn="base" hangingPunct="0">
              <a:spcBef>
                <a:spcPct val="0"/>
              </a:spcBef>
              <a:spcAft>
                <a:spcPct val="0"/>
              </a:spcAft>
              <a:buClr>
                <a:srgbClr val="FE5874"/>
              </a:buClr>
              <a:buSzPct val="100000"/>
            </a:pPr>
            <a:r>
              <a:rPr lang="en-US" sz="1400" dirty="0">
                <a:solidFill>
                  <a:srgbClr val="FFFFFF"/>
                </a:solidFill>
                <a:effectLst>
                  <a:outerShdw blurRad="38100" dist="38100" dir="2700000" algn="tl">
                    <a:srgbClr val="000000">
                      <a:alpha val="43137"/>
                    </a:srgbClr>
                  </a:outerShdw>
                </a:effectLst>
                <a:latin typeface="Galliard BT" charset="0"/>
              </a:rPr>
              <a:t>      unnecessary physical and mental suffering and injury.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No experiment should be conducted where there is an a priori reason to believe that death or disabling injury will occur.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degree of risk to be taken should never exceed that determined by the humanitarian importance of the problem to be solved by the experiment.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Proper preparations should be made and adequate facilities provided to protect the experimental subject against even remote possibilities of injury, disability, or death.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The experiment should be conducted only by scientifically qualified persons.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During the course of the experiment the human subject should be at liberty to bring the experiment to an end. </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r>
              <a:rPr lang="en-US" sz="1400" dirty="0">
                <a:solidFill>
                  <a:srgbClr val="FFFFFF"/>
                </a:solidFill>
                <a:effectLst>
                  <a:outerShdw blurRad="38100" dist="38100" dir="2700000" algn="tl">
                    <a:srgbClr val="000000">
                      <a:alpha val="43137"/>
                    </a:srgbClr>
                  </a:outerShdw>
                </a:effectLst>
                <a:latin typeface="Galliard BT" charset="0"/>
              </a:rPr>
              <a:t>During the course of the experiment the scientist in charge must be prepared to terminate the experiment at any stage, if he has probable cause to believe, in the exercise of the good faith, superior skill and careful judgment required of him that a continuation of the experiment is likely to result in injury, disability, or death to the experimental subject.</a:t>
            </a:r>
            <a:endParaRPr lang="pt-BR" sz="1400" dirty="0">
              <a:solidFill>
                <a:srgbClr val="FFFFFF"/>
              </a:solidFill>
              <a:effectLst>
                <a:outerShdw blurRad="38100" dist="38100" dir="2700000" algn="tl">
                  <a:srgbClr val="000000">
                    <a:alpha val="43137"/>
                  </a:srgbClr>
                </a:outerShdw>
              </a:effectLst>
              <a:latin typeface="Galliard BT" charset="0"/>
            </a:endParaRPr>
          </a:p>
          <a:p>
            <a:pPr marL="285750" indent="-285750" defTabSz="449263" eaLnBrk="0" fontAlgn="base" hangingPunct="0">
              <a:spcBef>
                <a:spcPct val="0"/>
              </a:spcBef>
              <a:spcAft>
                <a:spcPct val="0"/>
              </a:spcAft>
              <a:buClr>
                <a:srgbClr val="FE5874"/>
              </a:buClr>
              <a:buSzPct val="100000"/>
              <a:buFont typeface="Wingdings" pitchFamily="2" charset="2"/>
              <a:buChar char="Ø"/>
            </a:pPr>
            <a:endParaRPr lang="pt-BR" sz="1400" dirty="0">
              <a:solidFill>
                <a:srgbClr val="FFFFFF"/>
              </a:solidFill>
              <a:effectLst>
                <a:outerShdw blurRad="38100" dist="38100" dir="2700000" algn="tl">
                  <a:srgbClr val="000000">
                    <a:alpha val="43137"/>
                  </a:srgbClr>
                </a:outerShdw>
              </a:effectLst>
              <a:latin typeface="Galliard BT" charset="0"/>
            </a:endParaRPr>
          </a:p>
        </p:txBody>
      </p:sp>
      <p:sp>
        <p:nvSpPr>
          <p:cNvPr id="4" name="CaixaDeTexto 3"/>
          <p:cNvSpPr txBox="1"/>
          <p:nvPr/>
        </p:nvSpPr>
        <p:spPr>
          <a:xfrm>
            <a:off x="3503712" y="404665"/>
            <a:ext cx="3995590" cy="76944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pPr>
            <a:r>
              <a:rPr lang="pt-BR" sz="44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50800" dist="39000" dir="5460000" algn="tl">
                    <a:srgbClr val="000000">
                      <a:alpha val="38000"/>
                    </a:srgbClr>
                  </a:outerShdw>
                </a:effectLst>
                <a:latin typeface="Bodoni MT Poster Compressed" pitchFamily="18" charset="0"/>
              </a:rPr>
              <a:t>O  CÓDIGO  DE  NUREMBERG</a:t>
            </a:r>
          </a:p>
        </p:txBody>
      </p:sp>
      <p:sp>
        <p:nvSpPr>
          <p:cNvPr id="11" name="Rectangle 6"/>
          <p:cNvSpPr>
            <a:spLocks noChangeArrowheads="1"/>
          </p:cNvSpPr>
          <p:nvPr/>
        </p:nvSpPr>
        <p:spPr bwMode="auto">
          <a:xfrm>
            <a:off x="9326483"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effectLst>
                  <a:outerShdw blurRad="38100" dist="38100" dir="2700000" algn="tl">
                    <a:srgbClr val="000000"/>
                  </a:outerShdw>
                </a:effectLst>
              </a:rPr>
              <a:t>Introdução à Bioética</a:t>
            </a:r>
          </a:p>
        </p:txBody>
      </p:sp>
    </p:spTree>
    <p:extLst>
      <p:ext uri="{BB962C8B-B14F-4D97-AF65-F5344CB8AC3E}">
        <p14:creationId xmlns:p14="http://schemas.microsoft.com/office/powerpoint/2010/main" val="1211688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p:txBody>
          <a:bodyPr/>
          <a:lstStyle/>
          <a:p>
            <a:pPr eaLnBrk="1" fontAlgn="auto" hangingPunct="1">
              <a:spcAft>
                <a:spcPts val="0"/>
              </a:spcAft>
              <a:defRPr/>
            </a:pPr>
            <a:r>
              <a:rPr lang="pt-BR" dirty="0" smtClean="0"/>
              <a:t>MOVIMENTO EUGENICO</a:t>
            </a:r>
          </a:p>
        </p:txBody>
      </p:sp>
      <p:sp>
        <p:nvSpPr>
          <p:cNvPr id="21507" name="Espaço Reservado para Conteúdo 2"/>
          <p:cNvSpPr>
            <a:spLocks noGrp="1"/>
          </p:cNvSpPr>
          <p:nvPr>
            <p:ph sz="quarter" idx="1"/>
          </p:nvPr>
        </p:nvSpPr>
        <p:spPr>
          <a:xfrm>
            <a:off x="1981200" y="1600201"/>
            <a:ext cx="7467600" cy="4873625"/>
          </a:xfrm>
        </p:spPr>
        <p:txBody>
          <a:bodyPr/>
          <a:lstStyle/>
          <a:p>
            <a:pPr algn="just" eaLnBrk="1" hangingPunct="1">
              <a:buFont typeface="Arial" panose="020B0604020202020204" pitchFamily="34" charset="0"/>
              <a:buChar char="•"/>
            </a:pPr>
            <a:r>
              <a:rPr lang="pt-BR" smtClean="0"/>
              <a:t>Hitler – O estado deve tratar de assegurar que somente os saudáveis gerem crianças.Acreditava que a preservação da melhor linhagem racial eliminaria os ineptos e garantiria uma raça superior</a:t>
            </a:r>
          </a:p>
          <a:p>
            <a:pPr algn="just" eaLnBrk="1" hangingPunct="1">
              <a:buFont typeface="Arial" panose="020B0604020202020204" pitchFamily="34" charset="0"/>
              <a:buChar char="•"/>
            </a:pPr>
            <a:r>
              <a:rPr lang="pt-BR" smtClean="0"/>
              <a:t>1973 a 1976 – 70.00 mulheres índias esterilizadas</a:t>
            </a:r>
          </a:p>
          <a:p>
            <a:pPr algn="just" eaLnBrk="1" hangingPunct="1">
              <a:buFont typeface="Arial" panose="020B0604020202020204" pitchFamily="34" charset="0"/>
              <a:buChar char="•"/>
            </a:pPr>
            <a:r>
              <a:rPr lang="pt-BR" smtClean="0"/>
              <a:t>Nazistas utilizaram a eugenia como como precursor do assassinato em massa e experimentação médica humana. </a:t>
            </a:r>
          </a:p>
        </p:txBody>
      </p:sp>
    </p:spTree>
    <p:extLst>
      <p:ext uri="{BB962C8B-B14F-4D97-AF65-F5344CB8AC3E}">
        <p14:creationId xmlns:p14="http://schemas.microsoft.com/office/powerpoint/2010/main" val="1664190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584125" y="244944"/>
            <a:ext cx="8569325" cy="5722267"/>
          </a:xfrm>
          <a:prstGeom prst="rect">
            <a:avLst/>
          </a:prstGeom>
          <a:noFill/>
          <a:ln>
            <a:noFill/>
          </a:ln>
          <a:effectLst/>
          <a:extLst>
            <a:ext uri="{909E8E84-426E-40DD-AFC4-6F175D3DCCD1}">
              <a14:hiddenFill xmlns:a14="http://schemas.microsoft.com/office/drawing/2010/main">
                <a:blipFill dpi="0" rotWithShape="0">
                  <a:blip>
                    <a:lum bright="-20000" contrast="40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2" name="Oval 2"/>
          <p:cNvSpPr>
            <a:spLocks noChangeArrowheads="1"/>
          </p:cNvSpPr>
          <p:nvPr/>
        </p:nvSpPr>
        <p:spPr bwMode="auto">
          <a:xfrm>
            <a:off x="7103270" y="2347913"/>
            <a:ext cx="2808287" cy="2736850"/>
          </a:xfrm>
          <a:prstGeom prst="ellipse">
            <a:avLst/>
          </a:prstGeom>
          <a:noFill/>
          <a:ln w="3816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pt-BR" sz="3200" dirty="0">
              <a:solidFill>
                <a:srgbClr val="FFFFFF"/>
              </a:solidFill>
              <a:latin typeface="Galliard BT" charset="0"/>
            </a:endParaRPr>
          </a:p>
        </p:txBody>
      </p:sp>
      <p:sp>
        <p:nvSpPr>
          <p:cNvPr id="5125" name="Text Box 5"/>
          <p:cNvSpPr txBox="1">
            <a:spLocks noChangeArrowheads="1"/>
          </p:cNvSpPr>
          <p:nvPr/>
        </p:nvSpPr>
        <p:spPr bwMode="auto">
          <a:xfrm>
            <a:off x="3444552" y="692696"/>
            <a:ext cx="6971928" cy="1325620"/>
          </a:xfrm>
          <a:prstGeom prst="rect">
            <a:avLst/>
          </a:prstGeom>
          <a:solidFill>
            <a:srgbClr val="65F176"/>
          </a:solidFill>
          <a:ln>
            <a:noFill/>
          </a:ln>
          <a:effectLst/>
          <a:scene3d>
            <a:camera prst="orthographicFront"/>
            <a:lightRig rig="threePt" dir="t"/>
          </a:scene3d>
          <a:sp3d>
            <a:bevelT/>
          </a:sp3d>
          <a:extLst/>
        </p:spPr>
        <p:txBody>
          <a:bodyPr wrap="square" lIns="90000" tIns="46800" rIns="90000" bIns="46800">
            <a:spAutoFit/>
            <a:scene3d>
              <a:camera prst="orthographicFront"/>
              <a:lightRig rig="balanced" dir="t">
                <a:rot lat="0" lon="0" rev="2100000"/>
              </a:lightRig>
            </a:scene3d>
            <a:sp3d extrusionH="57150" prstMaterial="metal">
              <a:bevelT w="38100" h="25400"/>
              <a:contourClr>
                <a:schemeClr val="bg2"/>
              </a:contourClr>
            </a:sp3d>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ctr" defTabSz="449263" eaLnBrk="0" fontAlgn="base" hangingPunct="0">
              <a:spcBef>
                <a:spcPct val="0"/>
              </a:spcBef>
              <a:spcAft>
                <a:spcPct val="0"/>
              </a:spcAft>
              <a:buClr>
                <a:srgbClr val="000000"/>
              </a:buClr>
              <a:buSzPct val="100000"/>
            </a:pPr>
            <a:r>
              <a:rPr lang="pt-BR" sz="8000" b="1" dirty="0">
                <a:ln w="50800"/>
                <a:solidFill>
                  <a:srgbClr val="FF2D2D"/>
                </a:solidFill>
                <a:effectLst>
                  <a:outerShdw blurRad="50800" dist="38100" algn="l" rotWithShape="0">
                    <a:prstClr val="black">
                      <a:alpha val="87000"/>
                    </a:prstClr>
                  </a:outerShdw>
                </a:effectLst>
                <a:latin typeface="Bodoni MT Poster Compressed" pitchFamily="18" charset="0"/>
              </a:rPr>
              <a:t>CONCEITO  DE  FILOSOFIA</a:t>
            </a:r>
          </a:p>
        </p:txBody>
      </p:sp>
      <p:sp>
        <p:nvSpPr>
          <p:cNvPr id="5126" name="Text Box 6"/>
          <p:cNvSpPr txBox="1">
            <a:spLocks noChangeArrowheads="1"/>
          </p:cNvSpPr>
          <p:nvPr/>
        </p:nvSpPr>
        <p:spPr bwMode="auto">
          <a:xfrm>
            <a:off x="2494757" y="2315264"/>
            <a:ext cx="8640763" cy="31299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just" defTabSz="449263" eaLnBrk="0" fontAlgn="base" hangingPunct="0">
              <a:spcBef>
                <a:spcPct val="0"/>
              </a:spcBef>
              <a:spcAft>
                <a:spcPct val="0"/>
              </a:spcAft>
              <a:buClr>
                <a:srgbClr val="000000"/>
              </a:buClr>
              <a:buSzPct val="100000"/>
            </a:pPr>
            <a:r>
              <a:rPr lang="pt-BR" sz="2400" dirty="0">
                <a:solidFill>
                  <a:srgbClr val="FFCC00"/>
                </a:solidFill>
                <a:effectLst>
                  <a:outerShdw blurRad="38100" dist="38100" dir="2700000" algn="tl">
                    <a:srgbClr val="000000"/>
                  </a:outerShdw>
                </a:effectLst>
                <a:latin typeface="Bookman Old Style" pitchFamily="18" charset="0"/>
              </a:rPr>
              <a:t>	</a:t>
            </a:r>
            <a:r>
              <a:rPr lang="pt-BR" sz="2400" dirty="0">
                <a:solidFill>
                  <a:srgbClr val="FAFD00"/>
                </a:solidFill>
                <a:effectLst>
                  <a:outerShdw blurRad="38100" dist="38100" dir="2700000" algn="tl">
                    <a:srgbClr val="000000"/>
                  </a:outerShdw>
                </a:effectLst>
                <a:latin typeface="Arial Rounded MT Bold"/>
              </a:rPr>
              <a:t>O significado de filosofia é, literalmente, amor pela sabedoria, derivado dos elementos prefixais e  sufixais gregos: “filia” = amor ou amizade, e “</a:t>
            </a:r>
            <a:r>
              <a:rPr lang="pt-BR" sz="2400" dirty="0" err="1">
                <a:solidFill>
                  <a:srgbClr val="FAFD00"/>
                </a:solidFill>
                <a:effectLst>
                  <a:outerShdw blurRad="38100" dist="38100" dir="2700000" algn="tl">
                    <a:srgbClr val="000000"/>
                  </a:outerShdw>
                </a:effectLst>
                <a:latin typeface="Arial Rounded MT Bold"/>
              </a:rPr>
              <a:t>sofia</a:t>
            </a:r>
            <a:r>
              <a:rPr lang="pt-BR" sz="2400" dirty="0">
                <a:solidFill>
                  <a:srgbClr val="FAFD00"/>
                </a:solidFill>
                <a:effectLst>
                  <a:outerShdw blurRad="38100" dist="38100" dir="2700000" algn="tl">
                    <a:srgbClr val="000000"/>
                  </a:outerShdw>
                </a:effectLst>
                <a:latin typeface="Arial Rounded MT Bold"/>
              </a:rPr>
              <a:t>” = sabedoria. A Filosofia é, basicamente, constituída por três áreas:</a:t>
            </a:r>
          </a:p>
          <a:p>
            <a:pPr algn="just" defTabSz="449263" eaLnBrk="0" fontAlgn="base" hangingPunct="0">
              <a:lnSpc>
                <a:spcPct val="135000"/>
              </a:lnSpc>
              <a:spcBef>
                <a:spcPct val="0"/>
              </a:spcBef>
              <a:spcAft>
                <a:spcPct val="0"/>
              </a:spcAft>
              <a:buClr>
                <a:srgbClr val="000000"/>
              </a:buClr>
              <a:buSzPct val="100000"/>
            </a:pPr>
            <a:endParaRPr lang="pt-BR" sz="1100" dirty="0">
              <a:solidFill>
                <a:srgbClr val="FAFD00"/>
              </a:solidFill>
              <a:effectLst>
                <a:outerShdw blurRad="38100" dist="38100" dir="2700000" algn="tl">
                  <a:srgbClr val="000000"/>
                </a:outerShdw>
              </a:effectLst>
              <a:latin typeface="Bookman Old Style" pitchFamily="18" charset="0"/>
            </a:endParaRPr>
          </a:p>
          <a:p>
            <a:pPr marL="342900" indent="-342900" algn="just" defTabSz="449263" eaLnBrk="0" fontAlgn="base" hangingPunct="0">
              <a:lnSpc>
                <a:spcPct val="135000"/>
              </a:lnSpc>
              <a:spcBef>
                <a:spcPct val="0"/>
              </a:spcBef>
              <a:spcAft>
                <a:spcPct val="0"/>
              </a:spcAft>
              <a:buClr>
                <a:srgbClr val="00FF99"/>
              </a:buClr>
              <a:buSzPct val="91000"/>
              <a:buFont typeface="Wingdings" pitchFamily="2" charset="2"/>
              <a:buChar char="v"/>
            </a:pPr>
            <a:r>
              <a:rPr lang="pt-BR" sz="2400" dirty="0">
                <a:solidFill>
                  <a:srgbClr val="FF0000"/>
                </a:solidFill>
                <a:effectLst>
                  <a:outerShdw blurRad="38100" dist="38100" dir="2700000" algn="tl">
                    <a:srgbClr val="000000"/>
                  </a:outerShdw>
                </a:effectLst>
                <a:latin typeface="Bookman Old Style" pitchFamily="18" charset="0"/>
              </a:rPr>
              <a:t> </a:t>
            </a:r>
            <a:r>
              <a:rPr lang="pt-BR" sz="2000" b="1" dirty="0">
                <a:solidFill>
                  <a:srgbClr val="FF0000"/>
                </a:solidFill>
                <a:effectLst>
                  <a:outerShdw blurRad="38100" dist="38100" dir="2700000" algn="tl">
                    <a:srgbClr val="000000"/>
                  </a:outerShdw>
                </a:effectLst>
                <a:latin typeface="Bookman Old Style" pitchFamily="18" charset="0"/>
              </a:rPr>
              <a:t>EPISTEMOLOGIA</a:t>
            </a:r>
            <a:r>
              <a:rPr lang="pt-BR" sz="2000" dirty="0">
                <a:solidFill>
                  <a:srgbClr val="FFCC00"/>
                </a:solidFill>
                <a:effectLst>
                  <a:outerShdw blurRad="38100" dist="38100" dir="2700000" algn="tl">
                    <a:srgbClr val="000000"/>
                  </a:outerShdw>
                </a:effectLst>
                <a:latin typeface="Bookman Old Style" pitchFamily="18" charset="0"/>
              </a:rPr>
              <a:t> – o estudo do conhecimento.</a:t>
            </a:r>
          </a:p>
          <a:p>
            <a:pPr marL="342900" indent="-342900" algn="just" defTabSz="449263" eaLnBrk="0" fontAlgn="base" hangingPunct="0">
              <a:lnSpc>
                <a:spcPct val="135000"/>
              </a:lnSpc>
              <a:spcBef>
                <a:spcPct val="0"/>
              </a:spcBef>
              <a:spcAft>
                <a:spcPct val="0"/>
              </a:spcAft>
              <a:buClr>
                <a:srgbClr val="00FF99"/>
              </a:buClr>
              <a:buSzPct val="100000"/>
              <a:buFont typeface="Wingdings" pitchFamily="2" charset="2"/>
              <a:buChar char="v"/>
            </a:pPr>
            <a:r>
              <a:rPr lang="pt-BR" sz="2000" dirty="0">
                <a:solidFill>
                  <a:srgbClr val="FF0000"/>
                </a:solidFill>
                <a:effectLst>
                  <a:outerShdw blurRad="38100" dist="38100" dir="2700000" algn="tl">
                    <a:srgbClr val="000000"/>
                  </a:outerShdw>
                </a:effectLst>
                <a:latin typeface="Bookman Old Style" pitchFamily="18" charset="0"/>
              </a:rPr>
              <a:t> </a:t>
            </a:r>
            <a:r>
              <a:rPr lang="pt-BR" sz="2000" b="1" dirty="0">
                <a:solidFill>
                  <a:srgbClr val="FF0000"/>
                </a:solidFill>
                <a:effectLst>
                  <a:outerShdw blurRad="38100" dist="38100" dir="2700000" algn="tl">
                    <a:srgbClr val="000000"/>
                  </a:outerShdw>
                </a:effectLst>
                <a:latin typeface="Bookman Old Style" pitchFamily="18" charset="0"/>
              </a:rPr>
              <a:t>METAFÍSICA</a:t>
            </a:r>
            <a:r>
              <a:rPr lang="pt-BR" sz="2000" dirty="0">
                <a:solidFill>
                  <a:srgbClr val="FFCC00"/>
                </a:solidFill>
                <a:effectLst>
                  <a:outerShdw blurRad="38100" dist="38100" dir="2700000" algn="tl">
                    <a:srgbClr val="000000"/>
                  </a:outerShdw>
                </a:effectLst>
                <a:latin typeface="Bookman Old Style" pitchFamily="18" charset="0"/>
              </a:rPr>
              <a:t> – o estudo da natureza da realidade.</a:t>
            </a:r>
          </a:p>
          <a:p>
            <a:pPr marL="342900" indent="-342900" algn="just" defTabSz="449263" eaLnBrk="0" fontAlgn="base" hangingPunct="0">
              <a:lnSpc>
                <a:spcPct val="135000"/>
              </a:lnSpc>
              <a:spcBef>
                <a:spcPct val="0"/>
              </a:spcBef>
              <a:spcAft>
                <a:spcPct val="0"/>
              </a:spcAft>
              <a:buClr>
                <a:srgbClr val="00FF99"/>
              </a:buClr>
              <a:buSzPct val="100000"/>
              <a:buFont typeface="Wingdings" pitchFamily="2" charset="2"/>
              <a:buChar char="v"/>
            </a:pPr>
            <a:r>
              <a:rPr lang="pt-BR" sz="2000" dirty="0">
                <a:solidFill>
                  <a:srgbClr val="FF0000"/>
                </a:solidFill>
                <a:effectLst>
                  <a:outerShdw blurRad="38100" dist="38100" dir="2700000" algn="tl">
                    <a:srgbClr val="000000"/>
                  </a:outerShdw>
                </a:effectLst>
                <a:latin typeface="Bookman Old Style" pitchFamily="18" charset="0"/>
              </a:rPr>
              <a:t> </a:t>
            </a:r>
            <a:r>
              <a:rPr lang="pt-BR" sz="2000" b="1" dirty="0">
                <a:solidFill>
                  <a:srgbClr val="FF0000"/>
                </a:solidFill>
                <a:effectLst>
                  <a:outerShdw blurRad="38100" dist="38100" dir="2700000" algn="tl">
                    <a:srgbClr val="000000"/>
                  </a:outerShdw>
                </a:effectLst>
                <a:latin typeface="Bookman Old Style" pitchFamily="18" charset="0"/>
              </a:rPr>
              <a:t>ÉTICA</a:t>
            </a:r>
            <a:r>
              <a:rPr lang="pt-BR" sz="2000" dirty="0">
                <a:solidFill>
                  <a:srgbClr val="FFCC00"/>
                </a:solidFill>
                <a:effectLst>
                  <a:outerShdw blurRad="38100" dist="38100" dir="2700000" algn="tl">
                    <a:srgbClr val="000000"/>
                  </a:outerShdw>
                </a:effectLst>
                <a:latin typeface="Bookman Old Style" pitchFamily="18" charset="0"/>
              </a:rPr>
              <a:t> – o estudo da moralidade.</a:t>
            </a:r>
          </a:p>
        </p:txBody>
      </p:sp>
      <p:sp>
        <p:nvSpPr>
          <p:cNvPr id="5127" name="Rectangle 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spTree>
    <p:extLst>
      <p:ext uri="{BB962C8B-B14F-4D97-AF65-F5344CB8AC3E}">
        <p14:creationId xmlns:p14="http://schemas.microsoft.com/office/powerpoint/2010/main" val="2157200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eaLnBrk="1" fontAlgn="auto" hangingPunct="1">
              <a:spcAft>
                <a:spcPts val="0"/>
              </a:spcAft>
              <a:defRPr/>
            </a:pPr>
            <a:r>
              <a:rPr lang="pt-BR" dirty="0" smtClean="0"/>
              <a:t>Eugenia, Nazistas e Pesquisa médica</a:t>
            </a:r>
          </a:p>
        </p:txBody>
      </p:sp>
      <p:sp>
        <p:nvSpPr>
          <p:cNvPr id="22531" name="Espaço Reservado para Conteúdo 2"/>
          <p:cNvSpPr>
            <a:spLocks noGrp="1"/>
          </p:cNvSpPr>
          <p:nvPr>
            <p:ph sz="quarter" idx="1"/>
          </p:nvPr>
        </p:nvSpPr>
        <p:spPr>
          <a:xfrm>
            <a:off x="290945" y="1600201"/>
            <a:ext cx="9157855" cy="4966854"/>
          </a:xfrm>
        </p:spPr>
        <p:txBody>
          <a:bodyPr/>
          <a:lstStyle/>
          <a:p>
            <a:pPr algn="just" eaLnBrk="1" hangingPunct="1">
              <a:buFont typeface="Arial" panose="020B0604020202020204" pitchFamily="34" charset="0"/>
              <a:buChar char="•"/>
            </a:pPr>
            <a:r>
              <a:rPr lang="pt-BR" sz="3200" dirty="0" smtClean="0"/>
              <a:t>Eutanásia ou matança de misericórdia foram acrescentadas para eliminar os improdutivos</a:t>
            </a:r>
          </a:p>
          <a:p>
            <a:pPr algn="just" eaLnBrk="1" hangingPunct="1">
              <a:buFont typeface="Arial" panose="020B0604020202020204" pitchFamily="34" charset="0"/>
              <a:buChar char="•"/>
            </a:pPr>
            <a:r>
              <a:rPr lang="pt-BR" sz="3200" dirty="0" smtClean="0"/>
              <a:t>Passo final na transformação da eugenia foi a experimentação humana – raças inferiores usadas em pesquisa médica para benefício das superiores</a:t>
            </a:r>
          </a:p>
          <a:p>
            <a:pPr algn="just" eaLnBrk="1" hangingPunct="1">
              <a:buFont typeface="Arial" panose="020B0604020202020204" pitchFamily="34" charset="0"/>
              <a:buChar char="•"/>
            </a:pPr>
            <a:r>
              <a:rPr lang="pt-BR" sz="3200" dirty="0" smtClean="0"/>
              <a:t>Experimentos de congelamento e descongelamento para descobrir meios eficazes de ressuscitação já que soldados morriam de hipotermia na frente oriental</a:t>
            </a:r>
          </a:p>
        </p:txBody>
      </p:sp>
      <p:pic>
        <p:nvPicPr>
          <p:cNvPr id="22532" name="yui_3_5_1_1_1411611134650_1346" descr="https://sp.yimg.com/ib/th?id=HN.608028315552384141&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114" y="0"/>
            <a:ext cx="12588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088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eaLnBrk="1" fontAlgn="auto" hangingPunct="1">
              <a:spcAft>
                <a:spcPts val="0"/>
              </a:spcAft>
              <a:defRPr/>
            </a:pPr>
            <a:r>
              <a:rPr lang="pt-BR" dirty="0" smtClean="0"/>
              <a:t>Eugenia, Nazistas e pesquisas médicas</a:t>
            </a:r>
          </a:p>
        </p:txBody>
      </p:sp>
      <p:sp>
        <p:nvSpPr>
          <p:cNvPr id="3" name="Espaço Reservado para Conteúdo 2"/>
          <p:cNvSpPr>
            <a:spLocks noGrp="1"/>
          </p:cNvSpPr>
          <p:nvPr>
            <p:ph sz="quarter" idx="1"/>
          </p:nvPr>
        </p:nvSpPr>
        <p:spPr>
          <a:xfrm>
            <a:off x="1981200" y="1600201"/>
            <a:ext cx="7467600" cy="4873625"/>
          </a:xfrm>
        </p:spPr>
        <p:txBody>
          <a:bodyPr rtlCol="0">
            <a:normAutofit fontScale="77500" lnSpcReduction="20000"/>
          </a:bodyPr>
          <a:lstStyle/>
          <a:p>
            <a:pPr marL="274320" indent="-274320" algn="just" eaLnBrk="1" fontAlgn="auto" hangingPunct="1">
              <a:spcAft>
                <a:spcPts val="0"/>
              </a:spcAft>
              <a:buFont typeface="Arial" pitchFamily="34" charset="0"/>
              <a:buChar char="•"/>
              <a:defRPr/>
            </a:pPr>
            <a:r>
              <a:rPr lang="pt-BR" dirty="0" smtClean="0"/>
              <a:t>Jovem de aproximadamente 20 anos, obrigado a se curvar para frente enquanto uma sonda era inserida profundamente em seu reto e o mesmo era submergido em uma cuba de água e gelo. Depois passava por uma sensação de extrema dor no descongelamento</a:t>
            </a:r>
          </a:p>
          <a:p>
            <a:pPr marL="274320" indent="-274320" algn="just" eaLnBrk="1" fontAlgn="auto" hangingPunct="1">
              <a:spcAft>
                <a:spcPts val="0"/>
              </a:spcAft>
              <a:buFont typeface="Arial" pitchFamily="34" charset="0"/>
              <a:buChar char="•"/>
              <a:defRPr/>
            </a:pPr>
            <a:r>
              <a:rPr lang="pt-BR" dirty="0" smtClean="0"/>
              <a:t>Vítimas similarmente congeladas eram colocadas sob lâmpadas quentes o bastante para queimar a pele, ou uma água muito quente era injetada em seus estômagos e intestinos</a:t>
            </a:r>
          </a:p>
          <a:p>
            <a:pPr marL="274320" indent="-274320" algn="just" eaLnBrk="1" fontAlgn="auto" hangingPunct="1">
              <a:spcAft>
                <a:spcPts val="0"/>
              </a:spcAft>
              <a:buFont typeface="Arial" pitchFamily="34" charset="0"/>
              <a:buChar char="•"/>
              <a:defRPr/>
            </a:pPr>
            <a:r>
              <a:rPr lang="pt-BR" dirty="0" smtClean="0"/>
              <a:t>Bloco 10 – mulheres serviam de cobais para pesquisa reprodutiva e ginecológica – agentes cáusticos como a formalina injetados no colo uterino para ver quanto destruíam ou obstruíam os ovidutos</a:t>
            </a:r>
          </a:p>
          <a:p>
            <a:pPr marL="274320" indent="-274320" algn="just" eaLnBrk="1" fontAlgn="auto" hangingPunct="1">
              <a:spcAft>
                <a:spcPts val="0"/>
              </a:spcAft>
              <a:buFont typeface="Arial" pitchFamily="34" charset="0"/>
              <a:buChar char="•"/>
              <a:defRPr/>
            </a:pPr>
            <a:r>
              <a:rPr lang="pt-BR" dirty="0" smtClean="0"/>
              <a:t>Bloco 41 -  Vivessecções – membros cortados e abertos para expor os músculos </a:t>
            </a:r>
          </a:p>
          <a:p>
            <a:pPr marL="274320" indent="-274320" algn="just" eaLnBrk="1" fontAlgn="auto" hangingPunct="1">
              <a:spcAft>
                <a:spcPts val="0"/>
              </a:spcAft>
              <a:buFont typeface="Arial" pitchFamily="34" charset="0"/>
              <a:buChar char="•"/>
              <a:defRPr/>
            </a:pPr>
            <a:r>
              <a:rPr lang="pt-BR" dirty="0" smtClean="0"/>
              <a:t>Bloco 28 – substâncias químicas como acetato de chumbo esfregados nos corpos dos homens para causar abscessos graves e infecções ou eram obrigados a ingerir pós tóxicos para estudos de lesão gástrica e hepática</a:t>
            </a:r>
          </a:p>
        </p:txBody>
      </p:sp>
      <p:pic>
        <p:nvPicPr>
          <p:cNvPr id="23556" name="yui_3_5_1_1_1411611335706_1382" descr="https://sp.yimg.com/ib/th?id=HN.607994037421539830&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2126" y="1"/>
            <a:ext cx="2227263"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6836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yui_3_5_1_1_1411612915009_992" descr="https://sp.yimg.com/ib/th?id=HN.608017079917282169&amp;pid=15.1&amp;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454" y="556547"/>
            <a:ext cx="9320236" cy="555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4349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828674" y="413911"/>
            <a:ext cx="9751697" cy="5795820"/>
          </a:xfrm>
          <a:prstGeom prst="rect">
            <a:avLst/>
          </a:prstGeom>
        </p:spPr>
      </p:pic>
    </p:spTree>
    <p:extLst>
      <p:ext uri="{BB962C8B-B14F-4D97-AF65-F5344CB8AC3E}">
        <p14:creationId xmlns:p14="http://schemas.microsoft.com/office/powerpoint/2010/main" val="2522125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Espaço Reservado para Conteúdo 2"/>
          <p:cNvSpPr>
            <a:spLocks noGrp="1"/>
          </p:cNvSpPr>
          <p:nvPr>
            <p:ph sz="quarter" idx="1"/>
          </p:nvPr>
        </p:nvSpPr>
        <p:spPr>
          <a:xfrm>
            <a:off x="436417" y="333375"/>
            <a:ext cx="10390909" cy="6212898"/>
          </a:xfrm>
        </p:spPr>
        <p:txBody>
          <a:bodyPr>
            <a:normAutofit/>
          </a:bodyPr>
          <a:lstStyle/>
          <a:p>
            <a:pPr marL="274320" indent="-274320" algn="just" eaLnBrk="1" fontAlgn="auto" hangingPunct="1">
              <a:spcAft>
                <a:spcPts val="0"/>
              </a:spcAft>
              <a:buFont typeface="Wingdings"/>
              <a:buChar char=""/>
              <a:defRPr/>
            </a:pPr>
            <a:r>
              <a:rPr lang="pt-BR" sz="2800" dirty="0"/>
              <a:t>1939 – Regime nazista selecionou como alvo cidadãos alemães inválidos – eutanásia naqueles que não mereciam viver (bebês, crianças, adultos)</a:t>
            </a:r>
          </a:p>
          <a:p>
            <a:pPr marL="274320" indent="-274320" algn="just" eaLnBrk="1" fontAlgn="auto" hangingPunct="1">
              <a:spcAft>
                <a:spcPts val="0"/>
              </a:spcAft>
              <a:buFont typeface="Wingdings"/>
              <a:buChar char=""/>
              <a:defRPr/>
            </a:pPr>
            <a:r>
              <a:rPr lang="pt-BR" sz="2800" dirty="0"/>
              <a:t>Operação T4 – descobria as vitimas que eram chamadas sob o pretexto de receber tratamento e enviadas a vários campos de eutanásia</a:t>
            </a:r>
          </a:p>
          <a:p>
            <a:pPr marL="274320" indent="-274320" algn="just" eaLnBrk="1" fontAlgn="auto" hangingPunct="1">
              <a:spcAft>
                <a:spcPts val="0"/>
              </a:spcAft>
              <a:buFont typeface="Wingdings"/>
              <a:buChar char=""/>
              <a:defRPr/>
            </a:pPr>
            <a:r>
              <a:rPr lang="pt-BR" sz="2800" dirty="0"/>
              <a:t>Carta ao Ministro do Reich escrita pelo Dr. Wurm (Igreja Provinciana evangélica) – solicitando o extermínio de débeis mentais, lunáticos e epiléticos</a:t>
            </a:r>
          </a:p>
          <a:p>
            <a:pPr marL="274320" indent="-274320" algn="just" eaLnBrk="1" fontAlgn="auto" hangingPunct="1">
              <a:spcAft>
                <a:spcPts val="0"/>
              </a:spcAft>
              <a:buFont typeface="Wingdings"/>
              <a:buChar char=""/>
              <a:defRPr/>
            </a:pPr>
            <a:r>
              <a:rPr lang="pt-BR" sz="2800" dirty="0"/>
              <a:t>Chefe da instituição para débeis mentais – responde a carta dizendo que deveria haver uma lei  que justificasse o extermínio e que daria a todos uma garantia de um exame cuidadoso</a:t>
            </a:r>
          </a:p>
        </p:txBody>
      </p:sp>
    </p:spTree>
    <p:extLst>
      <p:ext uri="{BB962C8B-B14F-4D97-AF65-F5344CB8AC3E}">
        <p14:creationId xmlns:p14="http://schemas.microsoft.com/office/powerpoint/2010/main" val="23216027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quarter" idx="1"/>
          </p:nvPr>
        </p:nvSpPr>
        <p:spPr>
          <a:xfrm>
            <a:off x="168812" y="0"/>
            <a:ext cx="12023188" cy="4662883"/>
          </a:xfrm>
        </p:spPr>
        <p:txBody>
          <a:bodyPr/>
          <a:lstStyle/>
          <a:p>
            <a:pPr lvl="8"/>
            <a:r>
              <a:rPr lang="pt-BR" sz="3000" dirty="0" smtClean="0"/>
              <a:t>O projeto de </a:t>
            </a:r>
            <a:r>
              <a:rPr lang="pt-BR" sz="3000" dirty="0" err="1" smtClean="0"/>
              <a:t>Pernkopf</a:t>
            </a:r>
            <a:r>
              <a:rPr lang="pt-BR" sz="3000" dirty="0" smtClean="0"/>
              <a:t> para concluir o livro demorou 20 anos. O doutor se destacou no meio acadêmico austríaco devido ao apoio que prestava ao partido do ditador Adolf Hitler. Quando o médico nazista virou reitor da Universidade de Viena, ele demitiu todos os judeus da faculdade — até mesmo três ganhadores </a:t>
            </a:r>
            <a:r>
              <a:rPr lang="pt-BR" sz="3000" smtClean="0"/>
              <a:t>do Prêmio </a:t>
            </a:r>
            <a:r>
              <a:rPr lang="pt-BR" sz="3000" dirty="0" smtClean="0"/>
              <a:t>Nobel.</a:t>
            </a:r>
            <a:endParaRPr lang="pt-BR" sz="3000" dirty="0"/>
          </a:p>
        </p:txBody>
      </p:sp>
      <p:pic>
        <p:nvPicPr>
          <p:cNvPr id="52226" name="Picture 2" descr="Assinatura de ilustrador esconde símbolo da suástica (Foto: Wikip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05" y="3747162"/>
            <a:ext cx="11080966" cy="248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4319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071197" y="1988841"/>
            <a:ext cx="7345950" cy="4401205"/>
          </a:xfrm>
          <a:prstGeom prst="rect">
            <a:avLst/>
          </a:prstGeom>
          <a:noFill/>
        </p:spPr>
        <p:txBody>
          <a:bodyPr wrap="square" rtlCol="0">
            <a:spAutoFit/>
          </a:bodyPr>
          <a:lstStyle/>
          <a:p>
            <a:pPr defTabSz="449263" eaLnBrk="0" fontAlgn="base" hangingPunct="0">
              <a:spcBef>
                <a:spcPct val="0"/>
              </a:spcBef>
              <a:spcAft>
                <a:spcPct val="0"/>
              </a:spcAft>
              <a:buClr>
                <a:srgbClr val="000000"/>
              </a:buClr>
              <a:buSzPct val="100000"/>
            </a:pPr>
            <a:r>
              <a:rPr lang="en-US" sz="2000" dirty="0">
                <a:solidFill>
                  <a:srgbClr val="FFC000"/>
                </a:solidFill>
                <a:effectLst>
                  <a:outerShdw blurRad="38100" dist="38100" dir="2700000" algn="tl">
                    <a:srgbClr val="000000">
                      <a:alpha val="43137"/>
                    </a:srgbClr>
                  </a:outerShdw>
                </a:effectLst>
                <a:latin typeface="Galliard BT" charset="0"/>
              </a:rPr>
              <a:t>Adopted by the 18th WMA General Assembly, Helsinki, Finland, 	June 1964, and amended by the:</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29th WMA General Assembly, Tokyo, Japan, October 1975</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35th WMA General Assembly, Venice, Italy, October 1983</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41st WMA General Assembly, Hong Kong, September 1989</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48th WMA General Assembly, Somerset West, Republic of 	South 	Africa,  	October 1996</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52nd WMA General Assembly, Edinburgh, Scotland, October 	2000 </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53rd WMA General Assembly, Washington 2002 (Note of 	Clarification on 	paragraph 29 added)</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55th WMA General Assembly, Tokyo 2004 (Note of Clarification 	on Paragraph 	30 added)</a:t>
            </a:r>
            <a:br>
              <a:rPr lang="en-US" sz="2000" dirty="0">
                <a:solidFill>
                  <a:srgbClr val="FFC000"/>
                </a:solidFill>
                <a:effectLst>
                  <a:outerShdw blurRad="38100" dist="38100" dir="2700000" algn="tl">
                    <a:srgbClr val="000000">
                      <a:alpha val="43137"/>
                    </a:srgbClr>
                  </a:outerShdw>
                </a:effectLst>
                <a:latin typeface="Galliard BT" charset="0"/>
              </a:rPr>
            </a:br>
            <a:r>
              <a:rPr lang="en-US" sz="2000" dirty="0">
                <a:solidFill>
                  <a:srgbClr val="FFC000"/>
                </a:solidFill>
                <a:effectLst>
                  <a:outerShdw blurRad="38100" dist="38100" dir="2700000" algn="tl">
                    <a:srgbClr val="000000">
                      <a:alpha val="43137"/>
                    </a:srgbClr>
                  </a:outerShdw>
                </a:effectLst>
                <a:latin typeface="Galliard BT" charset="0"/>
              </a:rPr>
              <a:t>59th WMA General Assembly, Seoul, October 2008</a:t>
            </a:r>
            <a:endParaRPr lang="pt-BR" sz="2000" dirty="0">
              <a:solidFill>
                <a:srgbClr val="FFC000"/>
              </a:solidFill>
              <a:effectLst>
                <a:outerShdw blurRad="38100" dist="38100" dir="2700000" algn="tl">
                  <a:srgbClr val="000000">
                    <a:alpha val="43137"/>
                  </a:srgbClr>
                </a:outerShdw>
              </a:effectLst>
              <a:latin typeface="Bookman Old Style" pitchFamily="18" charset="0"/>
            </a:endParaRPr>
          </a:p>
        </p:txBody>
      </p:sp>
      <p:sp>
        <p:nvSpPr>
          <p:cNvPr id="3" name="CaixaDeTexto 2"/>
          <p:cNvSpPr txBox="1"/>
          <p:nvPr/>
        </p:nvSpPr>
        <p:spPr>
          <a:xfrm>
            <a:off x="2927648" y="836712"/>
            <a:ext cx="5792453" cy="707886"/>
          </a:xfrm>
          <a:prstGeom prst="rect">
            <a:avLst/>
          </a:prstGeom>
          <a:solidFill>
            <a:srgbClr val="69F179"/>
          </a:solidFill>
          <a:scene3d>
            <a:camera prst="orthographicFront"/>
            <a:lightRig rig="threePt" dir="t"/>
          </a:scene3d>
          <a:sp3d>
            <a:bevelT/>
          </a:sp3d>
        </p:spPr>
        <p:txBody>
          <a:bodyPr wrap="square" rtlCol="0">
            <a:spAutoFit/>
            <a:scene3d>
              <a:camera prst="orthographicFront"/>
              <a:lightRig rig="flat" dir="tl">
                <a:rot lat="0" lon="0" rev="6600000"/>
              </a:lightRig>
            </a:scene3d>
            <a:sp3d extrusionH="25400" contourW="8890">
              <a:bevelT w="38100" h="31750" prst="coolSlant"/>
              <a:contourClr>
                <a:schemeClr val="accent2">
                  <a:shade val="75000"/>
                </a:schemeClr>
              </a:contourClr>
            </a:sp3d>
          </a:bodyPr>
          <a:lstStyle/>
          <a:p>
            <a:pPr defTabSz="449263" eaLnBrk="0" fontAlgn="base" hangingPunct="0">
              <a:spcBef>
                <a:spcPct val="0"/>
              </a:spcBef>
              <a:spcAft>
                <a:spcPct val="0"/>
              </a:spcAft>
              <a:buClr>
                <a:srgbClr val="000000"/>
              </a:buClr>
              <a:buSzPct val="100000"/>
            </a:pPr>
            <a:r>
              <a:rPr lang="pt-BR" sz="4000" b="1" dirty="0">
                <a:ln w="11430"/>
                <a:gradFill>
                  <a:gsLst>
                    <a:gs pos="0">
                      <a:srgbClr val="3333CC">
                        <a:tint val="70000"/>
                        <a:satMod val="245000"/>
                      </a:srgbClr>
                    </a:gs>
                    <a:gs pos="75000">
                      <a:srgbClr val="3333CC">
                        <a:tint val="90000"/>
                        <a:shade val="60000"/>
                        <a:satMod val="240000"/>
                      </a:srgbClr>
                    </a:gs>
                    <a:gs pos="100000">
                      <a:srgbClr val="3333CC">
                        <a:tint val="100000"/>
                        <a:shade val="50000"/>
                        <a:satMod val="240000"/>
                      </a:srgbClr>
                    </a:gs>
                  </a:gsLst>
                  <a:lin ang="5400000"/>
                </a:gradFill>
                <a:effectLst>
                  <a:outerShdw blurRad="88900" dist="76200" dir="5460000" algn="tl">
                    <a:srgbClr val="000000">
                      <a:alpha val="53000"/>
                    </a:srgbClr>
                  </a:outerShdw>
                </a:effectLst>
                <a:latin typeface="Berlin Sans FB Demi" pitchFamily="34" charset="0"/>
                <a:cs typeface="Aharoni" pitchFamily="2" charset="-79"/>
              </a:rPr>
              <a:t>Declaração de Helsinque</a:t>
            </a:r>
          </a:p>
        </p:txBody>
      </p:sp>
      <p:pic>
        <p:nvPicPr>
          <p:cNvPr id="64514" name="Picture 2" descr="http://www.etikkom.no/ScaledImages/Global/BILDER/Illustrasjonsbilder/shutterstock_5448511_Width_2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0101" y="510760"/>
            <a:ext cx="2191088" cy="14573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9326483"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effectLst>
                  <a:outerShdw blurRad="38100" dist="38100" dir="2700000" algn="tl">
                    <a:srgbClr val="000000"/>
                  </a:outerShdw>
                </a:effectLst>
              </a:rPr>
              <a:t>Introdução à Bioética</a:t>
            </a:r>
          </a:p>
        </p:txBody>
      </p:sp>
    </p:spTree>
    <p:extLst>
      <p:ext uri="{BB962C8B-B14F-4D97-AF65-F5344CB8AC3E}">
        <p14:creationId xmlns:p14="http://schemas.microsoft.com/office/powerpoint/2010/main" val="33003798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02" name="Rectangle 46"/>
          <p:cNvSpPr>
            <a:spLocks noChangeArrowheads="1"/>
          </p:cNvSpPr>
          <p:nvPr/>
        </p:nvSpPr>
        <p:spPr bwMode="auto">
          <a:xfrm>
            <a:off x="1415481" y="1268760"/>
            <a:ext cx="4887557" cy="1013098"/>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scene3d>
              <a:camera prst="orthographicFront"/>
              <a:lightRig rig="threePt" dir="t"/>
            </a:scene3d>
            <a:sp3d extrusionH="57150">
              <a:bevelT w="82550" h="38100" prst="coolSlant"/>
            </a:sp3d>
          </a:bodyPr>
          <a:lstStyle/>
          <a:p>
            <a:pPr defTabSz="762000">
              <a:defRPr/>
            </a:pPr>
            <a:r>
              <a:rPr lang="pt-BR" sz="6000" dirty="0">
                <a:solidFill>
                  <a:srgbClr val="FFFF00"/>
                </a:solidFill>
                <a:latin typeface="Playbill" pitchFamily="82" charset="0"/>
              </a:rPr>
              <a:t>O FOGO...... É PERIGOSO</a:t>
            </a:r>
          </a:p>
        </p:txBody>
      </p:sp>
      <p:sp>
        <p:nvSpPr>
          <p:cNvPr id="19503" name="Rectangle 47"/>
          <p:cNvSpPr>
            <a:spLocks noChangeArrowheads="1"/>
          </p:cNvSpPr>
          <p:nvPr/>
        </p:nvSpPr>
        <p:spPr bwMode="auto">
          <a:xfrm>
            <a:off x="1433514" y="2924945"/>
            <a:ext cx="5746767" cy="920765"/>
          </a:xfrm>
          <a:prstGeom prst="rect">
            <a:avLst/>
          </a:prstGeom>
          <a:noFill/>
          <a:ln>
            <a:noFill/>
          </a:ln>
          <a:effectLst>
            <a:outerShdw dist="53882"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scene3d>
              <a:camera prst="orthographicFront"/>
              <a:lightRig rig="threePt" dir="t"/>
            </a:scene3d>
            <a:sp3d extrusionH="57150">
              <a:bevelT w="82550" h="38100" prst="coolSlant"/>
            </a:sp3d>
          </a:bodyPr>
          <a:lstStyle/>
          <a:p>
            <a:pPr defTabSz="762000">
              <a:defRPr/>
            </a:pPr>
            <a:r>
              <a:rPr lang="pt-BR" sz="5400" dirty="0">
                <a:solidFill>
                  <a:srgbClr val="FFFF00"/>
                </a:solidFill>
                <a:latin typeface="Playbill" pitchFamily="82" charset="0"/>
              </a:rPr>
              <a:t>A LINGUAGEM ..... É PERIGOSA</a:t>
            </a:r>
          </a:p>
        </p:txBody>
      </p:sp>
      <p:pic>
        <p:nvPicPr>
          <p:cNvPr id="19528" name="Picture 72" descr="bonhommes-0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93004" y="1743851"/>
            <a:ext cx="2254542" cy="2227089"/>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10" descr="http://www.animatedgif.net/fireexplosions/explosion2_e0.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72263" y="115889"/>
            <a:ext cx="15113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1415700" y="4869160"/>
            <a:ext cx="6048452" cy="923330"/>
          </a:xfrm>
          <a:prstGeom prst="rect">
            <a:avLst/>
          </a:prstGeom>
          <a:noFill/>
        </p:spPr>
        <p:txBody>
          <a:bodyPr wrap="none">
            <a:spAutoFit/>
            <a:scene3d>
              <a:camera prst="orthographicFront"/>
              <a:lightRig rig="threePt" dir="t"/>
            </a:scene3d>
            <a:sp3d extrusionH="57150">
              <a:bevelT w="82550" h="38100" prst="coolSlant"/>
            </a:sp3d>
          </a:bodyPr>
          <a:lstStyle/>
          <a:p>
            <a:pPr>
              <a:defRPr/>
            </a:pPr>
            <a:r>
              <a:rPr lang="pt-BR" sz="5400" dirty="0">
                <a:solidFill>
                  <a:srgbClr val="FFFF00"/>
                </a:solidFill>
                <a:effectLst>
                  <a:outerShdw blurRad="50800" dist="50800" dir="3000000" algn="ctr" rotWithShape="0">
                    <a:schemeClr val="tx2"/>
                  </a:outerShdw>
                </a:effectLst>
                <a:latin typeface="Playbill" panose="040506030A0602020202" pitchFamily="82" charset="0"/>
              </a:rPr>
              <a:t>A IMPRESSORA 3 D..... TAMBÉM</a:t>
            </a:r>
          </a:p>
        </p:txBody>
      </p:sp>
      <p:pic>
        <p:nvPicPr>
          <p:cNvPr id="85000" name="Picture 12" descr="http://media.salon.com/2013/01/3d_printer_guns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8889" y="4437064"/>
            <a:ext cx="31464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899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95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84998"/>
                                        </p:tgtEl>
                                        <p:attrNameLst>
                                          <p:attrName>style.visibility</p:attrName>
                                        </p:attrNameLst>
                                      </p:cBhvr>
                                      <p:to>
                                        <p:strVal val="visible"/>
                                      </p:to>
                                    </p:set>
                                    <p:animEffect transition="in" filter="wipe(down)">
                                      <p:cBhvr>
                                        <p:cTn id="11" dur="500"/>
                                        <p:tgtEl>
                                          <p:spTgt spid="8499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8" fill="hold" nodeType="clickEffect">
                                  <p:stCondLst>
                                    <p:cond delay="0"/>
                                  </p:stCondLst>
                                  <p:childTnLst>
                                    <p:set>
                                      <p:cBhvr>
                                        <p:cTn id="15" dur="1" fill="hold">
                                          <p:stCondLst>
                                            <p:cond delay="0"/>
                                          </p:stCondLst>
                                        </p:cTn>
                                        <p:tgtEl>
                                          <p:spTgt spid="19503"/>
                                        </p:tgtEl>
                                        <p:attrNameLst>
                                          <p:attrName>style.visibility</p:attrName>
                                        </p:attrNameLst>
                                      </p:cBhvr>
                                      <p:to>
                                        <p:strVal val="visible"/>
                                      </p:to>
                                    </p:set>
                                    <p:anim calcmode="lin" valueType="num">
                                      <p:cBhvr additive="base">
                                        <p:cTn id="16" dur="500" fill="hold"/>
                                        <p:tgtEl>
                                          <p:spTgt spid="19503"/>
                                        </p:tgtEl>
                                        <p:attrNameLst>
                                          <p:attrName>ppt_x</p:attrName>
                                        </p:attrNameLst>
                                      </p:cBhvr>
                                      <p:tavLst>
                                        <p:tav tm="0">
                                          <p:val>
                                            <p:strVal val="0-#ppt_w/2"/>
                                          </p:val>
                                        </p:tav>
                                        <p:tav tm="100000">
                                          <p:val>
                                            <p:strVal val="#ppt_x"/>
                                          </p:val>
                                        </p:tav>
                                      </p:tavLst>
                                    </p:anim>
                                    <p:anim calcmode="lin" valueType="num">
                                      <p:cBhvr additive="base">
                                        <p:cTn id="17" dur="500" fill="hold"/>
                                        <p:tgtEl>
                                          <p:spTgt spid="19503"/>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1952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85000"/>
                                        </p:tgtEl>
                                        <p:attrNameLst>
                                          <p:attrName>style.visibility</p:attrName>
                                        </p:attrNameLst>
                                      </p:cBhvr>
                                      <p:to>
                                        <p:strVal val="visible"/>
                                      </p:to>
                                    </p:set>
                                    <p:animEffect transition="in" filter="barn(inVertical)">
                                      <p:cBhvr>
                                        <p:cTn id="30" dur="500"/>
                                        <p:tgtEl>
                                          <p:spTgt spid="85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8" name="Freeform 148"/>
          <p:cNvSpPr>
            <a:spLocks/>
          </p:cNvSpPr>
          <p:nvPr/>
        </p:nvSpPr>
        <p:spPr bwMode="auto">
          <a:xfrm>
            <a:off x="5127626" y="952501"/>
            <a:ext cx="5432425" cy="4775200"/>
          </a:xfrm>
          <a:custGeom>
            <a:avLst/>
            <a:gdLst>
              <a:gd name="T0" fmla="*/ 303 w 3422"/>
              <a:gd name="T1" fmla="*/ 665 h 2537"/>
              <a:gd name="T2" fmla="*/ 332 w 3422"/>
              <a:gd name="T3" fmla="*/ 363 h 2537"/>
              <a:gd name="T4" fmla="*/ 634 w 3422"/>
              <a:gd name="T5" fmla="*/ 348 h 2537"/>
              <a:gd name="T6" fmla="*/ 677 w 3422"/>
              <a:gd name="T7" fmla="*/ 305 h 2537"/>
              <a:gd name="T8" fmla="*/ 807 w 3422"/>
              <a:gd name="T9" fmla="*/ 262 h 2537"/>
              <a:gd name="T10" fmla="*/ 893 w 3422"/>
              <a:gd name="T11" fmla="*/ 132 h 2537"/>
              <a:gd name="T12" fmla="*/ 1080 w 3422"/>
              <a:gd name="T13" fmla="*/ 60 h 2537"/>
              <a:gd name="T14" fmla="*/ 1599 w 3422"/>
              <a:gd name="T15" fmla="*/ 3 h 2537"/>
              <a:gd name="T16" fmla="*/ 1800 w 3422"/>
              <a:gd name="T17" fmla="*/ 17 h 2537"/>
              <a:gd name="T18" fmla="*/ 1916 w 3422"/>
              <a:gd name="T19" fmla="*/ 32 h 2537"/>
              <a:gd name="T20" fmla="*/ 1930 w 3422"/>
              <a:gd name="T21" fmla="*/ 204 h 2537"/>
              <a:gd name="T22" fmla="*/ 1973 w 3422"/>
              <a:gd name="T23" fmla="*/ 248 h 2537"/>
              <a:gd name="T24" fmla="*/ 2002 w 3422"/>
              <a:gd name="T25" fmla="*/ 334 h 2537"/>
              <a:gd name="T26" fmla="*/ 2045 w 3422"/>
              <a:gd name="T27" fmla="*/ 348 h 2537"/>
              <a:gd name="T28" fmla="*/ 2362 w 3422"/>
              <a:gd name="T29" fmla="*/ 406 h 2537"/>
              <a:gd name="T30" fmla="*/ 2549 w 3422"/>
              <a:gd name="T31" fmla="*/ 406 h 2537"/>
              <a:gd name="T32" fmla="*/ 2808 w 3422"/>
              <a:gd name="T33" fmla="*/ 377 h 2537"/>
              <a:gd name="T34" fmla="*/ 2967 w 3422"/>
              <a:gd name="T35" fmla="*/ 492 h 2537"/>
              <a:gd name="T36" fmla="*/ 3168 w 3422"/>
              <a:gd name="T37" fmla="*/ 694 h 2537"/>
              <a:gd name="T38" fmla="*/ 3082 w 3422"/>
              <a:gd name="T39" fmla="*/ 1083 h 2537"/>
              <a:gd name="T40" fmla="*/ 3010 w 3422"/>
              <a:gd name="T41" fmla="*/ 1169 h 2537"/>
              <a:gd name="T42" fmla="*/ 2938 w 3422"/>
              <a:gd name="T43" fmla="*/ 1443 h 2537"/>
              <a:gd name="T44" fmla="*/ 3039 w 3422"/>
              <a:gd name="T45" fmla="*/ 1659 h 2537"/>
              <a:gd name="T46" fmla="*/ 3197 w 3422"/>
              <a:gd name="T47" fmla="*/ 1846 h 2537"/>
              <a:gd name="T48" fmla="*/ 3197 w 3422"/>
              <a:gd name="T49" fmla="*/ 2321 h 2537"/>
              <a:gd name="T50" fmla="*/ 2996 w 3422"/>
              <a:gd name="T51" fmla="*/ 2393 h 2537"/>
              <a:gd name="T52" fmla="*/ 2650 w 3422"/>
              <a:gd name="T53" fmla="*/ 2436 h 2537"/>
              <a:gd name="T54" fmla="*/ 2520 w 3422"/>
              <a:gd name="T55" fmla="*/ 2465 h 2537"/>
              <a:gd name="T56" fmla="*/ 2348 w 3422"/>
              <a:gd name="T57" fmla="*/ 2480 h 2537"/>
              <a:gd name="T58" fmla="*/ 2319 w 3422"/>
              <a:gd name="T59" fmla="*/ 2523 h 2537"/>
              <a:gd name="T60" fmla="*/ 2276 w 3422"/>
              <a:gd name="T61" fmla="*/ 2537 h 2537"/>
              <a:gd name="T62" fmla="*/ 1095 w 3422"/>
              <a:gd name="T63" fmla="*/ 2494 h 2537"/>
              <a:gd name="T64" fmla="*/ 533 w 3422"/>
              <a:gd name="T65" fmla="*/ 2422 h 2537"/>
              <a:gd name="T66" fmla="*/ 605 w 3422"/>
              <a:gd name="T67" fmla="*/ 2220 h 2537"/>
              <a:gd name="T68" fmla="*/ 692 w 3422"/>
              <a:gd name="T69" fmla="*/ 1846 h 2537"/>
              <a:gd name="T70" fmla="*/ 792 w 3422"/>
              <a:gd name="T71" fmla="*/ 1760 h 2537"/>
              <a:gd name="T72" fmla="*/ 634 w 3422"/>
              <a:gd name="T73" fmla="*/ 1587 h 2537"/>
              <a:gd name="T74" fmla="*/ 432 w 3422"/>
              <a:gd name="T75" fmla="*/ 1544 h 2537"/>
              <a:gd name="T76" fmla="*/ 332 w 3422"/>
              <a:gd name="T77" fmla="*/ 1500 h 2537"/>
              <a:gd name="T78" fmla="*/ 0 w 3422"/>
              <a:gd name="T79" fmla="*/ 1428 h 2537"/>
              <a:gd name="T80" fmla="*/ 87 w 3422"/>
              <a:gd name="T81" fmla="*/ 1385 h 2537"/>
              <a:gd name="T82" fmla="*/ 202 w 3422"/>
              <a:gd name="T83" fmla="*/ 1371 h 2537"/>
              <a:gd name="T84" fmla="*/ 317 w 3422"/>
              <a:gd name="T85" fmla="*/ 1256 h 2537"/>
              <a:gd name="T86" fmla="*/ 360 w 3422"/>
              <a:gd name="T87" fmla="*/ 1241 h 2537"/>
              <a:gd name="T88" fmla="*/ 476 w 3422"/>
              <a:gd name="T89" fmla="*/ 1054 h 2537"/>
              <a:gd name="T90" fmla="*/ 519 w 3422"/>
              <a:gd name="T91" fmla="*/ 939 h 2537"/>
              <a:gd name="T92" fmla="*/ 548 w 3422"/>
              <a:gd name="T93" fmla="*/ 838 h 2537"/>
              <a:gd name="T94" fmla="*/ 404 w 3422"/>
              <a:gd name="T95" fmla="*/ 824 h 2537"/>
              <a:gd name="T96" fmla="*/ 274 w 3422"/>
              <a:gd name="T97" fmla="*/ 723 h 2537"/>
              <a:gd name="T98" fmla="*/ 303 w 3422"/>
              <a:gd name="T99" fmla="*/ 665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22" h="2537">
                <a:moveTo>
                  <a:pt x="303" y="665"/>
                </a:moveTo>
                <a:cubicBezTo>
                  <a:pt x="301" y="651"/>
                  <a:pt x="207" y="373"/>
                  <a:pt x="332" y="363"/>
                </a:cubicBezTo>
                <a:cubicBezTo>
                  <a:pt x="432" y="355"/>
                  <a:pt x="533" y="353"/>
                  <a:pt x="634" y="348"/>
                </a:cubicBezTo>
                <a:cubicBezTo>
                  <a:pt x="648" y="334"/>
                  <a:pt x="659" y="314"/>
                  <a:pt x="677" y="305"/>
                </a:cubicBezTo>
                <a:cubicBezTo>
                  <a:pt x="718" y="285"/>
                  <a:pt x="807" y="262"/>
                  <a:pt x="807" y="262"/>
                </a:cubicBezTo>
                <a:cubicBezTo>
                  <a:pt x="874" y="161"/>
                  <a:pt x="845" y="205"/>
                  <a:pt x="893" y="132"/>
                </a:cubicBezTo>
                <a:cubicBezTo>
                  <a:pt x="924" y="85"/>
                  <a:pt x="1029" y="68"/>
                  <a:pt x="1080" y="60"/>
                </a:cubicBezTo>
                <a:cubicBezTo>
                  <a:pt x="1377" y="14"/>
                  <a:pt x="1346" y="21"/>
                  <a:pt x="1599" y="3"/>
                </a:cubicBezTo>
                <a:cubicBezTo>
                  <a:pt x="1666" y="8"/>
                  <a:pt x="1733" y="11"/>
                  <a:pt x="1800" y="17"/>
                </a:cubicBezTo>
                <a:cubicBezTo>
                  <a:pt x="1839" y="21"/>
                  <a:pt x="1894" y="0"/>
                  <a:pt x="1916" y="32"/>
                </a:cubicBezTo>
                <a:cubicBezTo>
                  <a:pt x="1949" y="79"/>
                  <a:pt x="1915" y="148"/>
                  <a:pt x="1930" y="204"/>
                </a:cubicBezTo>
                <a:cubicBezTo>
                  <a:pt x="1935" y="224"/>
                  <a:pt x="1959" y="233"/>
                  <a:pt x="1973" y="248"/>
                </a:cubicBezTo>
                <a:cubicBezTo>
                  <a:pt x="1983" y="277"/>
                  <a:pt x="1984" y="309"/>
                  <a:pt x="2002" y="334"/>
                </a:cubicBezTo>
                <a:cubicBezTo>
                  <a:pt x="2011" y="346"/>
                  <a:pt x="2030" y="345"/>
                  <a:pt x="2045" y="348"/>
                </a:cubicBezTo>
                <a:cubicBezTo>
                  <a:pt x="2154" y="373"/>
                  <a:pt x="2251" y="387"/>
                  <a:pt x="2362" y="406"/>
                </a:cubicBezTo>
                <a:cubicBezTo>
                  <a:pt x="2488" y="448"/>
                  <a:pt x="2438" y="422"/>
                  <a:pt x="2549" y="406"/>
                </a:cubicBezTo>
                <a:cubicBezTo>
                  <a:pt x="2635" y="394"/>
                  <a:pt x="2722" y="388"/>
                  <a:pt x="2808" y="377"/>
                </a:cubicBezTo>
                <a:cubicBezTo>
                  <a:pt x="2861" y="415"/>
                  <a:pt x="2918" y="449"/>
                  <a:pt x="2967" y="492"/>
                </a:cubicBezTo>
                <a:cubicBezTo>
                  <a:pt x="3038" y="555"/>
                  <a:pt x="3168" y="694"/>
                  <a:pt x="3168" y="694"/>
                </a:cubicBezTo>
                <a:cubicBezTo>
                  <a:pt x="3158" y="826"/>
                  <a:pt x="3148" y="964"/>
                  <a:pt x="3082" y="1083"/>
                </a:cubicBezTo>
                <a:cubicBezTo>
                  <a:pt x="3064" y="1116"/>
                  <a:pt x="3031" y="1138"/>
                  <a:pt x="3010" y="1169"/>
                </a:cubicBezTo>
                <a:cubicBezTo>
                  <a:pt x="2948" y="1415"/>
                  <a:pt x="2977" y="1325"/>
                  <a:pt x="2938" y="1443"/>
                </a:cubicBezTo>
                <a:cubicBezTo>
                  <a:pt x="2967" y="1530"/>
                  <a:pt x="2963" y="1608"/>
                  <a:pt x="3039" y="1659"/>
                </a:cubicBezTo>
                <a:cubicBezTo>
                  <a:pt x="3069" y="1748"/>
                  <a:pt x="3101" y="1815"/>
                  <a:pt x="3197" y="1846"/>
                </a:cubicBezTo>
                <a:cubicBezTo>
                  <a:pt x="3422" y="1696"/>
                  <a:pt x="3349" y="1714"/>
                  <a:pt x="3197" y="2321"/>
                </a:cubicBezTo>
                <a:cubicBezTo>
                  <a:pt x="3185" y="2370"/>
                  <a:pt x="3053" y="2383"/>
                  <a:pt x="2996" y="2393"/>
                </a:cubicBezTo>
                <a:cubicBezTo>
                  <a:pt x="2832" y="2421"/>
                  <a:pt x="2801" y="2421"/>
                  <a:pt x="2650" y="2436"/>
                </a:cubicBezTo>
                <a:cubicBezTo>
                  <a:pt x="2607" y="2446"/>
                  <a:pt x="2564" y="2459"/>
                  <a:pt x="2520" y="2465"/>
                </a:cubicBezTo>
                <a:cubicBezTo>
                  <a:pt x="2463" y="2473"/>
                  <a:pt x="2403" y="2464"/>
                  <a:pt x="2348" y="2480"/>
                </a:cubicBezTo>
                <a:cubicBezTo>
                  <a:pt x="2331" y="2485"/>
                  <a:pt x="2333" y="2512"/>
                  <a:pt x="2319" y="2523"/>
                </a:cubicBezTo>
                <a:cubicBezTo>
                  <a:pt x="2307" y="2532"/>
                  <a:pt x="2290" y="2532"/>
                  <a:pt x="2276" y="2537"/>
                </a:cubicBezTo>
                <a:cubicBezTo>
                  <a:pt x="1847" y="2530"/>
                  <a:pt x="1498" y="2527"/>
                  <a:pt x="1095" y="2494"/>
                </a:cubicBezTo>
                <a:cubicBezTo>
                  <a:pt x="909" y="2453"/>
                  <a:pt x="722" y="2437"/>
                  <a:pt x="533" y="2422"/>
                </a:cubicBezTo>
                <a:cubicBezTo>
                  <a:pt x="504" y="2334"/>
                  <a:pt x="566" y="2298"/>
                  <a:pt x="605" y="2220"/>
                </a:cubicBezTo>
                <a:cubicBezTo>
                  <a:pt x="614" y="2146"/>
                  <a:pt x="615" y="1923"/>
                  <a:pt x="692" y="1846"/>
                </a:cubicBezTo>
                <a:cubicBezTo>
                  <a:pt x="723" y="1815"/>
                  <a:pt x="761" y="1791"/>
                  <a:pt x="792" y="1760"/>
                </a:cubicBezTo>
                <a:cubicBezTo>
                  <a:pt x="827" y="1656"/>
                  <a:pt x="833" y="1686"/>
                  <a:pt x="634" y="1587"/>
                </a:cubicBezTo>
                <a:cubicBezTo>
                  <a:pt x="591" y="1566"/>
                  <a:pt x="488" y="1565"/>
                  <a:pt x="432" y="1544"/>
                </a:cubicBezTo>
                <a:cubicBezTo>
                  <a:pt x="398" y="1531"/>
                  <a:pt x="367" y="1509"/>
                  <a:pt x="332" y="1500"/>
                </a:cubicBezTo>
                <a:cubicBezTo>
                  <a:pt x="220" y="1471"/>
                  <a:pt x="110" y="1466"/>
                  <a:pt x="0" y="1428"/>
                </a:cubicBezTo>
                <a:cubicBezTo>
                  <a:pt x="31" y="1418"/>
                  <a:pt x="56" y="1393"/>
                  <a:pt x="87" y="1385"/>
                </a:cubicBezTo>
                <a:cubicBezTo>
                  <a:pt x="124" y="1375"/>
                  <a:pt x="164" y="1376"/>
                  <a:pt x="202" y="1371"/>
                </a:cubicBezTo>
                <a:cubicBezTo>
                  <a:pt x="240" y="1333"/>
                  <a:pt x="275" y="1290"/>
                  <a:pt x="317" y="1256"/>
                </a:cubicBezTo>
                <a:cubicBezTo>
                  <a:pt x="329" y="1246"/>
                  <a:pt x="352" y="1254"/>
                  <a:pt x="360" y="1241"/>
                </a:cubicBezTo>
                <a:cubicBezTo>
                  <a:pt x="521" y="981"/>
                  <a:pt x="223" y="1304"/>
                  <a:pt x="476" y="1054"/>
                </a:cubicBezTo>
                <a:cubicBezTo>
                  <a:pt x="490" y="1016"/>
                  <a:pt x="506" y="978"/>
                  <a:pt x="519" y="939"/>
                </a:cubicBezTo>
                <a:cubicBezTo>
                  <a:pt x="530" y="906"/>
                  <a:pt x="573" y="863"/>
                  <a:pt x="548" y="838"/>
                </a:cubicBezTo>
                <a:cubicBezTo>
                  <a:pt x="514" y="804"/>
                  <a:pt x="452" y="829"/>
                  <a:pt x="404" y="824"/>
                </a:cubicBezTo>
                <a:cubicBezTo>
                  <a:pt x="276" y="798"/>
                  <a:pt x="231" y="839"/>
                  <a:pt x="274" y="723"/>
                </a:cubicBezTo>
                <a:cubicBezTo>
                  <a:pt x="306" y="638"/>
                  <a:pt x="303" y="708"/>
                  <a:pt x="303" y="665"/>
                </a:cubicBezTo>
                <a:close/>
              </a:path>
            </a:pathLst>
          </a:custGeom>
          <a:solidFill>
            <a:schemeClr val="accent1"/>
          </a:solidFill>
          <a:ln w="12700" cap="flat" cmpd="sng">
            <a:solidFill>
              <a:schemeClr val="tx1"/>
            </a:solidFill>
            <a:prstDash val="solid"/>
            <a:round/>
            <a:headEnd/>
            <a:tailEnd/>
          </a:ln>
          <a:effectLst/>
          <a:scene3d>
            <a:camera prst="orthographicFront"/>
            <a:lightRig rig="threePt" dir="t"/>
          </a:scene3d>
          <a:sp3d>
            <a:bevelT prst="angle"/>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pt-BR">
              <a:effectLst>
                <a:outerShdw blurRad="38100" dist="38100" dir="2700000" algn="tl">
                  <a:srgbClr val="000000">
                    <a:alpha val="43137"/>
                  </a:srgbClr>
                </a:outerShdw>
              </a:effectLst>
            </a:endParaRPr>
          </a:p>
        </p:txBody>
      </p:sp>
      <p:sp>
        <p:nvSpPr>
          <p:cNvPr id="20622" name="Rectangle 142"/>
          <p:cNvSpPr>
            <a:spLocks noChangeArrowheads="1"/>
          </p:cNvSpPr>
          <p:nvPr/>
        </p:nvSpPr>
        <p:spPr bwMode="auto">
          <a:xfrm>
            <a:off x="1731963" y="1484784"/>
            <a:ext cx="3302000" cy="424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scene3d>
              <a:camera prst="orthographicFront"/>
              <a:lightRig rig="threePt" dir="t"/>
            </a:scene3d>
            <a:sp3d extrusionH="57150">
              <a:bevelT w="38100" h="38100" prst="slope"/>
            </a:sp3d>
          </a:bodyPr>
          <a:lstStyle/>
          <a:p>
            <a:pPr defTabSz="762000">
              <a:defRPr/>
            </a:pPr>
            <a:r>
              <a:rPr lang="pt-BR" sz="5400" dirty="0">
                <a:solidFill>
                  <a:srgbClr val="FFFF00"/>
                </a:solidFill>
                <a:effectLst>
                  <a:outerShdw blurRad="38100" dist="38100" dir="2700000" algn="tl">
                    <a:srgbClr val="000000"/>
                  </a:outerShdw>
                </a:effectLst>
                <a:latin typeface="Niagara Solid" pitchFamily="82" charset="0"/>
              </a:rPr>
              <a:t>No entanto, sem os dois primeiros, estaríamos, ainda hoje , morando em cavernas!!!...</a:t>
            </a:r>
          </a:p>
        </p:txBody>
      </p:sp>
      <p:pic>
        <p:nvPicPr>
          <p:cNvPr id="20630" name="Picture 150" descr="Cave_man_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21463" y="2573339"/>
            <a:ext cx="2951162" cy="2871787"/>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871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622"/>
                                        </p:tgtEl>
                                        <p:attrNameLst>
                                          <p:attrName>style.visibility</p:attrName>
                                        </p:attrNameLst>
                                      </p:cBhvr>
                                      <p:to>
                                        <p:strVal val="visible"/>
                                      </p:to>
                                    </p:set>
                                    <p:anim calcmode="lin" valueType="num">
                                      <p:cBhvr additive="base">
                                        <p:cTn id="7" dur="500" fill="hold"/>
                                        <p:tgtEl>
                                          <p:spTgt spid="20622"/>
                                        </p:tgtEl>
                                        <p:attrNameLst>
                                          <p:attrName>ppt_x</p:attrName>
                                        </p:attrNameLst>
                                      </p:cBhvr>
                                      <p:tavLst>
                                        <p:tav tm="0">
                                          <p:val>
                                            <p:strVal val="0-#ppt_w/2"/>
                                          </p:val>
                                        </p:tav>
                                        <p:tav tm="100000">
                                          <p:val>
                                            <p:strVal val="#ppt_x"/>
                                          </p:val>
                                        </p:tav>
                                      </p:tavLst>
                                    </p:anim>
                                    <p:anim calcmode="lin" valueType="num">
                                      <p:cBhvr additive="base">
                                        <p:cTn id="8" dur="500" fill="hold"/>
                                        <p:tgtEl>
                                          <p:spTgt spid="206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2062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0630"/>
                                        </p:tgtEl>
                                        <p:attrNameLst>
                                          <p:attrName>style.visibility</p:attrName>
                                        </p:attrNameLst>
                                      </p:cBhvr>
                                      <p:to>
                                        <p:strVal val="visible"/>
                                      </p:to>
                                    </p:set>
                                    <p:animEffect transition="in" filter="checkerboard(across)">
                                      <p:cBhvr>
                                        <p:cTn id="17" dur="500"/>
                                        <p:tgtEl>
                                          <p:spTgt spid="20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Referências bibliográficas</a:t>
            </a:r>
            <a:endParaRPr lang="pt-BR" dirty="0"/>
          </a:p>
        </p:txBody>
      </p:sp>
      <p:sp>
        <p:nvSpPr>
          <p:cNvPr id="3" name="Espaço Reservado para Conteúdo 2"/>
          <p:cNvSpPr>
            <a:spLocks noGrp="1"/>
          </p:cNvSpPr>
          <p:nvPr>
            <p:ph sz="quarter" idx="1"/>
          </p:nvPr>
        </p:nvSpPr>
        <p:spPr/>
        <p:txBody>
          <a:bodyPr/>
          <a:lstStyle/>
          <a:p>
            <a:pPr marL="0" indent="0">
              <a:buNone/>
            </a:pPr>
            <a:r>
              <a:rPr lang="pt-BR" sz="1100" dirty="0">
                <a:latin typeface="Arial Narrow" panose="020B0606020202030204" pitchFamily="34" charset="0"/>
              </a:rPr>
              <a:t>Livro nazista de anatomia ainda é utilizado por </a:t>
            </a:r>
            <a:r>
              <a:rPr lang="pt-BR" sz="1100" dirty="0" smtClean="0">
                <a:latin typeface="Arial Narrow" panose="020B0606020202030204" pitchFamily="34" charset="0"/>
              </a:rPr>
              <a:t>cirurgiões. Disponível em: </a:t>
            </a:r>
            <a:r>
              <a:rPr lang="pt-BR" sz="1100" dirty="0" smtClean="0">
                <a:latin typeface="Arial Narrow" panose="020B0606020202030204" pitchFamily="34" charset="0"/>
                <a:hlinkClick r:id="rId2"/>
              </a:rPr>
              <a:t>https</a:t>
            </a:r>
            <a:r>
              <a:rPr lang="pt-BR" sz="1100" dirty="0">
                <a:latin typeface="Arial Narrow" panose="020B0606020202030204" pitchFamily="34" charset="0"/>
                <a:hlinkClick r:id="rId2"/>
              </a:rPr>
              <a:t>://</a:t>
            </a:r>
            <a:r>
              <a:rPr lang="pt-BR" sz="1100" dirty="0" smtClean="0">
                <a:latin typeface="Arial Narrow" panose="020B0606020202030204" pitchFamily="34" charset="0"/>
                <a:hlinkClick r:id="rId2"/>
              </a:rPr>
              <a:t>revistagalileu.globo.com/Sociedade/Historia/noticia/2019/08/livro-nazista-de-anatomia-ainda-e-utilizado-por-cirurgioes-entenda.html</a:t>
            </a:r>
            <a:endParaRPr lang="pt-BR" sz="1100" dirty="0" smtClean="0">
              <a:latin typeface="Arial Narrow" panose="020B0606020202030204" pitchFamily="34" charset="0"/>
            </a:endParaRPr>
          </a:p>
          <a:p>
            <a:pPr marL="0" indent="0">
              <a:buNone/>
            </a:pPr>
            <a:r>
              <a:rPr lang="pt-BR" sz="1100" dirty="0"/>
              <a:t>GURGEL, </a:t>
            </a:r>
            <a:r>
              <a:rPr lang="pt-BR" sz="1100" dirty="0" err="1"/>
              <a:t>Wildoberto</a:t>
            </a:r>
            <a:r>
              <a:rPr lang="pt-BR" sz="1100" dirty="0"/>
              <a:t> Batista. A morte como questão social. </a:t>
            </a:r>
            <a:r>
              <a:rPr lang="pt-BR" sz="1100" i="1" dirty="0" err="1"/>
              <a:t>Barbarói</a:t>
            </a:r>
            <a:r>
              <a:rPr lang="pt-BR" sz="1100" i="1" dirty="0"/>
              <a:t>. </a:t>
            </a:r>
            <a:r>
              <a:rPr lang="pt-BR" sz="1100" dirty="0"/>
              <a:t>Santa Cruz do Sul, n. 27, jul./dez. 2007.</a:t>
            </a:r>
          </a:p>
          <a:p>
            <a:pPr marL="0" indent="0">
              <a:buNone/>
            </a:pPr>
            <a:endParaRPr lang="pt-BR" sz="1100" dirty="0">
              <a:latin typeface="Arial Narrow" panose="020B0606020202030204" pitchFamily="34" charset="0"/>
            </a:endParaRPr>
          </a:p>
        </p:txBody>
      </p:sp>
    </p:spTree>
    <p:extLst>
      <p:ext uri="{BB962C8B-B14F-4D97-AF65-F5344CB8AC3E}">
        <p14:creationId xmlns:p14="http://schemas.microsoft.com/office/powerpoint/2010/main" val="1436980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2782094" y="785814"/>
            <a:ext cx="7993062" cy="820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800" b="1" dirty="0">
                <a:ln w="11430"/>
                <a:solidFill>
                  <a:srgbClr val="FF2D2D"/>
                </a:solidFill>
                <a:effectLst>
                  <a:outerShdw blurRad="50800" dist="39000" dir="5460000" algn="tl">
                    <a:srgbClr val="000000">
                      <a:alpha val="38000"/>
                    </a:srgbClr>
                  </a:outerShdw>
                </a:effectLst>
                <a:latin typeface="Arial" charset="0"/>
                <a:cs typeface="Arial" charset="0"/>
              </a:rPr>
              <a:t>Diagnóstico diferencial</a:t>
            </a:r>
          </a:p>
        </p:txBody>
      </p:sp>
      <p:sp>
        <p:nvSpPr>
          <p:cNvPr id="10243" name="Rectangle 3"/>
          <p:cNvSpPr>
            <a:spLocks noChangeArrowheads="1"/>
          </p:cNvSpPr>
          <p:nvPr/>
        </p:nvSpPr>
        <p:spPr bwMode="auto">
          <a:xfrm>
            <a:off x="2591594" y="5229225"/>
            <a:ext cx="5289550" cy="1197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360" tIns="44280" rIns="90360" bIns="44280">
            <a:spAutoFit/>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600" b="1" dirty="0">
                <a:solidFill>
                  <a:srgbClr val="FE5874"/>
                </a:solidFill>
                <a:effectLst>
                  <a:outerShdw blurRad="38100" dist="38100" dir="2700000" algn="tl">
                    <a:srgbClr val="000000"/>
                  </a:outerShdw>
                </a:effectLst>
                <a:latin typeface="Arial" charset="0"/>
                <a:cs typeface="Arial" charset="0"/>
              </a:rPr>
              <a:t>Ética culturalista X Ética voluntarista</a:t>
            </a:r>
          </a:p>
        </p:txBody>
      </p:sp>
      <p:sp>
        <p:nvSpPr>
          <p:cNvPr id="10244" name="Text Box 4"/>
          <p:cNvSpPr txBox="1">
            <a:spLocks noChangeArrowheads="1"/>
          </p:cNvSpPr>
          <p:nvPr/>
        </p:nvSpPr>
        <p:spPr bwMode="auto">
          <a:xfrm>
            <a:off x="2710656" y="3429001"/>
            <a:ext cx="495300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FAFD00"/>
              </a:buClr>
              <a:buSzPct val="100000"/>
              <a:buFont typeface="Wingdings" pitchFamily="2" charset="2"/>
              <a:buChar char=""/>
            </a:pPr>
            <a:r>
              <a:rPr lang="pt-BR" b="1" dirty="0">
                <a:effectLst>
                  <a:outerShdw blurRad="38100" dist="38100" dir="2700000" algn="tl">
                    <a:srgbClr val="000000"/>
                  </a:outerShdw>
                </a:effectLst>
                <a:latin typeface="Arial" charset="0"/>
                <a:cs typeface="Arial" charset="0"/>
              </a:rPr>
              <a:t> Códigos de ética       	profissional</a:t>
            </a:r>
          </a:p>
        </p:txBody>
      </p:sp>
      <p:sp>
        <p:nvSpPr>
          <p:cNvPr id="10245" name="Rectangle 5"/>
          <p:cNvSpPr>
            <a:spLocks noChangeArrowheads="1"/>
          </p:cNvSpPr>
          <p:nvPr/>
        </p:nvSpPr>
        <p:spPr bwMode="auto">
          <a:xfrm>
            <a:off x="2669381" y="1628776"/>
            <a:ext cx="369073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p>
            <a:pPr defTabSz="449263" eaLnBrk="0" fontAlgn="base" hangingPunct="0">
              <a:spcBef>
                <a:spcPct val="0"/>
              </a:spcBef>
              <a:spcAft>
                <a:spcPct val="0"/>
              </a:spcAft>
              <a:buClr>
                <a:srgbClr val="FAFD00"/>
              </a:buClr>
              <a:buSzPct val="10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3200" b="1" dirty="0">
                <a:solidFill>
                  <a:srgbClr val="00FF00"/>
                </a:solidFill>
                <a:effectLst>
                  <a:outerShdw blurRad="38100" dist="38100" dir="2700000" algn="tl">
                    <a:srgbClr val="000000"/>
                  </a:outerShdw>
                </a:effectLst>
                <a:latin typeface="Arial" charset="0"/>
                <a:cs typeface="Arial" charset="0"/>
              </a:rPr>
              <a:t> Moral   X   Ética</a:t>
            </a:r>
          </a:p>
        </p:txBody>
      </p:sp>
      <p:sp>
        <p:nvSpPr>
          <p:cNvPr id="10246" name="Text Box 6"/>
          <p:cNvSpPr txBox="1">
            <a:spLocks noChangeArrowheads="1"/>
          </p:cNvSpPr>
          <p:nvPr/>
        </p:nvSpPr>
        <p:spPr bwMode="auto">
          <a:xfrm>
            <a:off x="2237581" y="2276476"/>
            <a:ext cx="577850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marL="45720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lvl="1" defTabSz="449263" eaLnBrk="0" fontAlgn="base" hangingPunct="0">
              <a:spcBef>
                <a:spcPct val="0"/>
              </a:spcBef>
              <a:spcAft>
                <a:spcPct val="0"/>
              </a:spcAft>
              <a:buClr>
                <a:srgbClr val="FAFD00"/>
              </a:buClr>
              <a:buSzPct val="100000"/>
              <a:buFont typeface="Wingdings" pitchFamily="2" charset="2"/>
              <a:buChar char=""/>
            </a:pPr>
            <a:r>
              <a:rPr lang="pt-BR" b="1" dirty="0">
                <a:effectLst>
                  <a:outerShdw blurRad="38100" dist="38100" dir="2700000" algn="tl">
                    <a:srgbClr val="000000"/>
                  </a:outerShdw>
                </a:effectLst>
                <a:latin typeface="Arial" charset="0"/>
                <a:cs typeface="Arial" charset="0"/>
              </a:rPr>
              <a:t> Códigos morais X 	Códigos jurídicos</a:t>
            </a:r>
          </a:p>
        </p:txBody>
      </p:sp>
      <p:sp>
        <p:nvSpPr>
          <p:cNvPr id="10247" name="Text Box 7"/>
          <p:cNvSpPr txBox="1">
            <a:spLocks noChangeArrowheads="1"/>
          </p:cNvSpPr>
          <p:nvPr/>
        </p:nvSpPr>
        <p:spPr bwMode="auto">
          <a:xfrm>
            <a:off x="2570956" y="4581526"/>
            <a:ext cx="5085344"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eaLnBrk="0" fontAlgn="base" hangingPunct="0">
              <a:spcBef>
                <a:spcPct val="0"/>
              </a:spcBef>
              <a:spcAft>
                <a:spcPct val="0"/>
              </a:spcAft>
              <a:buClr>
                <a:srgbClr val="000000"/>
              </a:buClr>
              <a:buSzPct val="100000"/>
            </a:pPr>
            <a:r>
              <a:rPr lang="pt-BR" sz="4000" b="1" dirty="0">
                <a:solidFill>
                  <a:srgbClr val="FC3904"/>
                </a:solidFill>
                <a:effectLst>
                  <a:outerShdw blurRad="38100" dist="38100" dir="2700000" algn="tl">
                    <a:srgbClr val="000000"/>
                  </a:outerShdw>
                </a:effectLst>
                <a:latin typeface="Arial" charset="0"/>
                <a:cs typeface="Arial" charset="0"/>
              </a:rPr>
              <a:t>Raízes etimológicas</a:t>
            </a:r>
          </a:p>
        </p:txBody>
      </p:sp>
      <p:sp>
        <p:nvSpPr>
          <p:cNvPr id="10248" name="Rectangle 8"/>
          <p:cNvSpPr>
            <a:spLocks noChangeArrowheads="1"/>
          </p:cNvSpPr>
          <p:nvPr/>
        </p:nvSpPr>
        <p:spPr bwMode="auto">
          <a:xfrm>
            <a:off x="9404270"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effectLst>
                  <a:outerShdw blurRad="38100" dist="38100" dir="2700000" algn="tl">
                    <a:srgbClr val="000000"/>
                  </a:outerShdw>
                </a:effectLst>
              </a:rPr>
              <a:t>Introdução à Bioética</a:t>
            </a:r>
          </a:p>
        </p:txBody>
      </p:sp>
      <p:pic>
        <p:nvPicPr>
          <p:cNvPr id="10249" name="Picture 9"/>
          <p:cNvPicPr>
            <a:picLocks noChangeAspect="1" noChangeArrowheads="1"/>
          </p:cNvPicPr>
          <p:nvPr/>
        </p:nvPicPr>
        <p:blipFill>
          <a:blip r:embed="rId3">
            <a:lum bright="-6000" contrast="20000"/>
            <a:extLst>
              <a:ext uri="{28A0092B-C50C-407E-A947-70E740481C1C}">
                <a14:useLocalDpi xmlns:a14="http://schemas.microsoft.com/office/drawing/2010/main" val="0"/>
              </a:ext>
            </a:extLst>
          </a:blip>
          <a:srcRect t="10269" b="5135"/>
          <a:stretch>
            <a:fillRect/>
          </a:stretch>
        </p:blipFill>
        <p:spPr bwMode="auto">
          <a:xfrm>
            <a:off x="7895431" y="1844675"/>
            <a:ext cx="3240088" cy="4248150"/>
          </a:xfrm>
          <a:prstGeom prst="rect">
            <a:avLst/>
          </a:prstGeom>
          <a:noFill/>
          <a:ln>
            <a:noFill/>
          </a:ln>
          <a:effectLst>
            <a:glow rad="101600">
              <a:schemeClr val="accent2">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lum bright="-6000" contrast="20000"/>
                  </a:blip>
                  <a:srcRect t="10269" b="5135"/>
                  <a:stretch>
                    <a:fillRect/>
                  </a:stretch>
                </a:blip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9852688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0241"/>
                                        </p:tgtEl>
                                        <p:attrNameLst>
                                          <p:attrName>style.visibility</p:attrName>
                                        </p:attrNameLst>
                                      </p:cBhvr>
                                      <p:to>
                                        <p:strVal val="visible"/>
                                      </p:to>
                                    </p:set>
                                    <p:anim calcmode="lin" valueType="num">
                                      <p:cBhvr>
                                        <p:cTn id="7" dur="500" fill="hold"/>
                                        <p:tgtEl>
                                          <p:spTgt spid="10241"/>
                                        </p:tgtEl>
                                        <p:attrNameLst>
                                          <p:attrName>ppt_x</p:attrName>
                                        </p:attrNameLst>
                                      </p:cBhvr>
                                      <p:tavLst>
                                        <p:tav tm="100000">
                                          <p:val>
                                            <p:strVal val="#ppt_x"/>
                                          </p:val>
                                        </p:tav>
                                        <p:tav>
                                          <p:val>
                                            <p:strVal val="#ppt_x"/>
                                          </p:val>
                                        </p:tav>
                                      </p:tavLst>
                                    </p:anim>
                                    <p:anim calcmode="lin" valueType="num">
                                      <p:cBhvr>
                                        <p:cTn id="8" dur="500" fill="hold"/>
                                        <p:tgtEl>
                                          <p:spTgt spid="10241"/>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10245"/>
                                        </p:tgtEl>
                                        <p:attrNameLst>
                                          <p:attrName>style.visibility</p:attrName>
                                        </p:attrNameLst>
                                      </p:cBhvr>
                                      <p:to>
                                        <p:strVal val="visible"/>
                                      </p:to>
                                    </p:set>
                                    <p:anim calcmode="lin" valueType="num">
                                      <p:cBhvr>
                                        <p:cTn id="13" dur="500" fill="hold"/>
                                        <p:tgtEl>
                                          <p:spTgt spid="10245"/>
                                        </p:tgtEl>
                                        <p:attrNameLst>
                                          <p:attrName>ppt_x</p:attrName>
                                        </p:attrNameLst>
                                      </p:cBhvr>
                                      <p:tavLst>
                                        <p:tav tm="100000">
                                          <p:val>
                                            <p:strVal val="0-#ppt_w/2"/>
                                          </p:val>
                                        </p:tav>
                                        <p:tav>
                                          <p:val>
                                            <p:strVal val="#ppt_x"/>
                                          </p:val>
                                        </p:tav>
                                      </p:tavLst>
                                    </p:anim>
                                    <p:anim calcmode="lin" valueType="num">
                                      <p:cBhvr>
                                        <p:cTn id="14" dur="500" fill="hold"/>
                                        <p:tgtEl>
                                          <p:spTgt spid="10245"/>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10246"/>
                                        </p:tgtEl>
                                        <p:attrNameLst>
                                          <p:attrName>style.visibility</p:attrName>
                                        </p:attrNameLst>
                                      </p:cBhvr>
                                      <p:to>
                                        <p:strVal val="visible"/>
                                      </p:to>
                                    </p:set>
                                    <p:anim calcmode="lin" valueType="num">
                                      <p:cBhvr>
                                        <p:cTn id="19" dur="500" fill="hold"/>
                                        <p:tgtEl>
                                          <p:spTgt spid="10246"/>
                                        </p:tgtEl>
                                        <p:attrNameLst>
                                          <p:attrName>ppt_x</p:attrName>
                                        </p:attrNameLst>
                                      </p:cBhvr>
                                      <p:tavLst>
                                        <p:tav tm="100000">
                                          <p:val>
                                            <p:strVal val="0-#ppt_w/2"/>
                                          </p:val>
                                        </p:tav>
                                        <p:tav>
                                          <p:val>
                                            <p:strVal val="#ppt_x"/>
                                          </p:val>
                                        </p:tav>
                                      </p:tavLst>
                                    </p:anim>
                                    <p:anim calcmode="lin" valueType="num">
                                      <p:cBhvr>
                                        <p:cTn id="20" dur="500" fill="hold"/>
                                        <p:tgtEl>
                                          <p:spTgt spid="10246"/>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10244"/>
                                        </p:tgtEl>
                                        <p:attrNameLst>
                                          <p:attrName>style.visibility</p:attrName>
                                        </p:attrNameLst>
                                      </p:cBhvr>
                                      <p:to>
                                        <p:strVal val="visible"/>
                                      </p:to>
                                    </p:set>
                                    <p:anim calcmode="lin" valueType="num">
                                      <p:cBhvr>
                                        <p:cTn id="25" dur="500" fill="hold"/>
                                        <p:tgtEl>
                                          <p:spTgt spid="10244"/>
                                        </p:tgtEl>
                                        <p:attrNameLst>
                                          <p:attrName>ppt_x</p:attrName>
                                        </p:attrNameLst>
                                      </p:cBhvr>
                                      <p:tavLst>
                                        <p:tav tm="100000">
                                          <p:val>
                                            <p:strVal val="0-#ppt_w/2"/>
                                          </p:val>
                                        </p:tav>
                                        <p:tav>
                                          <p:val>
                                            <p:strVal val="#ppt_x"/>
                                          </p:val>
                                        </p:tav>
                                      </p:tavLst>
                                    </p:anim>
                                    <p:anim calcmode="lin" valueType="num">
                                      <p:cBhvr>
                                        <p:cTn id="26" dur="500" fill="hold"/>
                                        <p:tgtEl>
                                          <p:spTgt spid="10244"/>
                                        </p:tgtEl>
                                        <p:attrNameLst>
                                          <p:attrName>ppt_y</p:attrName>
                                        </p:attrNameLst>
                                      </p:cBhvr>
                                      <p:tavLst>
                                        <p:tav tm="100000">
                                          <p:val>
                                            <p:strVal val="#ppt_y"/>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10247"/>
                                        </p:tgtEl>
                                        <p:attrNameLst>
                                          <p:attrName>style.visibility</p:attrName>
                                        </p:attrNameLst>
                                      </p:cBhvr>
                                      <p:to>
                                        <p:strVal val="visible"/>
                                      </p:to>
                                    </p:set>
                                    <p:anim calcmode="lin" valueType="num">
                                      <p:cBhvr>
                                        <p:cTn id="31" dur="500" fill="hold"/>
                                        <p:tgtEl>
                                          <p:spTgt spid="10247"/>
                                        </p:tgtEl>
                                        <p:attrNameLst>
                                          <p:attrName>ppt_x</p:attrName>
                                        </p:attrNameLst>
                                      </p:cBhvr>
                                      <p:tavLst>
                                        <p:tav tm="100000">
                                          <p:val>
                                            <p:strVal val="#ppt_x"/>
                                          </p:val>
                                        </p:tav>
                                        <p:tav>
                                          <p:val>
                                            <p:strVal val="#ppt_x"/>
                                          </p:val>
                                        </p:tav>
                                      </p:tavLst>
                                    </p:anim>
                                    <p:anim calcmode="lin" valueType="num">
                                      <p:cBhvr>
                                        <p:cTn id="32" dur="500" fill="hold"/>
                                        <p:tgtEl>
                                          <p:spTgt spid="10247"/>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additive="repl">
                                        <p:cTn id="36" dur="1" fill="hold">
                                          <p:stCondLst>
                                            <p:cond delay="0"/>
                                          </p:stCondLst>
                                        </p:cTn>
                                        <p:tgtEl>
                                          <p:spTgt spid="10249"/>
                                        </p:tgtEl>
                                        <p:attrNameLst>
                                          <p:attrName>style.visibility</p:attrName>
                                        </p:attrNameLst>
                                      </p:cBhvr>
                                      <p:to>
                                        <p:strVal val="visible"/>
                                      </p:to>
                                    </p:set>
                                    <p:animEffect transition="in" filter="box(in)">
                                      <p:cBhvr additive="repl">
                                        <p:cTn id="37" dur="500"/>
                                        <p:tgtEl>
                                          <p:spTgt spid="1024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additive="repl">
                                        <p:cTn id="41" dur="1" fill="hold">
                                          <p:stCondLst>
                                            <p:cond delay="0"/>
                                          </p:stCondLst>
                                        </p:cTn>
                                        <p:tgtEl>
                                          <p:spTgt spid="10243"/>
                                        </p:tgtEl>
                                        <p:attrNameLst>
                                          <p:attrName>style.visibility</p:attrName>
                                        </p:attrNameLst>
                                      </p:cBhvr>
                                      <p:to>
                                        <p:strVal val="visible"/>
                                      </p:to>
                                    </p:set>
                                    <p:anim calcmode="lin" valueType="num">
                                      <p:cBhvr>
                                        <p:cTn id="42" dur="500" fill="hold"/>
                                        <p:tgtEl>
                                          <p:spTgt spid="10243"/>
                                        </p:tgtEl>
                                        <p:attrNameLst>
                                          <p:attrName>ppt_x</p:attrName>
                                        </p:attrNameLst>
                                      </p:cBhvr>
                                      <p:tavLst>
                                        <p:tav tm="100000">
                                          <p:val>
                                            <p:strVal val="#ppt_x"/>
                                          </p:val>
                                        </p:tav>
                                        <p:tav>
                                          <p:val>
                                            <p:strVal val="#ppt_x"/>
                                          </p:val>
                                        </p:tav>
                                      </p:tavLst>
                                    </p:anim>
                                    <p:anim calcmode="lin" valueType="num">
                                      <p:cBhvr>
                                        <p:cTn id="43" dur="500" fill="hold"/>
                                        <p:tgtEl>
                                          <p:spTgt spid="10243"/>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995" y="333376"/>
            <a:ext cx="2479675" cy="2449513"/>
          </a:xfrm>
          <a:prstGeom prst="rect">
            <a:avLst/>
          </a:prstGeom>
          <a:noFill/>
          <a:ln>
            <a:noFill/>
          </a:ln>
          <a:effectLst>
            <a:glow rad="139700">
              <a:schemeClr val="accent1">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281" y="260350"/>
            <a:ext cx="3024188" cy="2520950"/>
          </a:xfrm>
          <a:prstGeom prst="rect">
            <a:avLst/>
          </a:prstGeom>
          <a:noFill/>
          <a:ln>
            <a:noFill/>
          </a:ln>
          <a:effectLst>
            <a:glow rad="139700">
              <a:schemeClr val="accent1">
                <a:satMod val="175000"/>
                <a:alpha val="40000"/>
              </a:schemeClr>
            </a:glow>
            <a:outerShdw dist="35921" dir="2700000" algn="ctr" rotWithShape="0">
              <a:srgbClr val="808080"/>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1268" name="Rectangle 4"/>
          <p:cNvSpPr>
            <a:spLocks noChangeArrowheads="1"/>
          </p:cNvSpPr>
          <p:nvPr/>
        </p:nvSpPr>
        <p:spPr bwMode="auto">
          <a:xfrm>
            <a:off x="3482181" y="981076"/>
            <a:ext cx="5926138" cy="7730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4400" b="1" dirty="0">
                <a:ln w="11430"/>
                <a:solidFill>
                  <a:srgbClr val="FF0000"/>
                </a:solidFill>
                <a:effectLst>
                  <a:outerShdw blurRad="50800" dist="39000" dir="5460000" algn="tl">
                    <a:srgbClr val="000000">
                      <a:alpha val="38000"/>
                    </a:srgbClr>
                  </a:outerShdw>
                </a:effectLst>
                <a:latin typeface="Arial" charset="0"/>
                <a:cs typeface="Arial" charset="0"/>
              </a:rPr>
              <a:t>  Definições de Ética </a:t>
            </a:r>
          </a:p>
        </p:txBody>
      </p:sp>
      <p:sp>
        <p:nvSpPr>
          <p:cNvPr id="11269" name="Rectangle 5"/>
          <p:cNvSpPr>
            <a:spLocks noChangeArrowheads="1"/>
          </p:cNvSpPr>
          <p:nvPr/>
        </p:nvSpPr>
        <p:spPr bwMode="auto">
          <a:xfrm>
            <a:off x="2505870" y="2809876"/>
            <a:ext cx="8275637" cy="15707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ts val="2288"/>
              </a:lnSpc>
              <a:spcBef>
                <a:spcPct val="0"/>
              </a:spcBef>
              <a:spcAft>
                <a:spcPct val="0"/>
              </a:spcAft>
              <a:buClr>
                <a:srgbClr val="FC0128"/>
              </a:buClr>
              <a:buSzPct val="12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000" b="1" dirty="0">
                <a:solidFill>
                  <a:srgbClr val="FAFD00"/>
                </a:solidFill>
                <a:effectLst>
                  <a:outerShdw blurRad="38100" dist="38100" dir="2700000" algn="tl">
                    <a:srgbClr val="000000"/>
                  </a:outerShdw>
                </a:effectLst>
                <a:latin typeface="ChelthmITC Bk BT" charset="0"/>
              </a:rPr>
              <a:t> É o setor da  Filosofia  que se fundamenta no respeito pelo  homem  como   um  ser  físico,  mental  e  moral,  através  da justiça, do amor, da  lealdade e da paz, no sentido de uma  sociedade ideal, independente de quaisquer  considerações cerimoniais, teológicas ou  metafísicas.</a:t>
            </a:r>
          </a:p>
        </p:txBody>
      </p:sp>
      <p:sp>
        <p:nvSpPr>
          <p:cNvPr id="11270" name="Rectangle 6"/>
          <p:cNvSpPr>
            <a:spLocks noChangeArrowheads="1"/>
          </p:cNvSpPr>
          <p:nvPr/>
        </p:nvSpPr>
        <p:spPr bwMode="auto">
          <a:xfrm>
            <a:off x="2566194" y="4365625"/>
            <a:ext cx="8139112" cy="2160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7520" rIns="93600" bIns="47520">
            <a:spAutoFit/>
          </a:bodyPr>
          <a:lstStyle/>
          <a:p>
            <a:pPr algn="just" defTabSz="449263" eaLnBrk="0" fontAlgn="base" hangingPunct="0">
              <a:lnSpc>
                <a:spcPts val="2288"/>
              </a:lnSpc>
              <a:spcBef>
                <a:spcPct val="0"/>
              </a:spcBef>
              <a:spcAft>
                <a:spcPct val="0"/>
              </a:spcAft>
              <a:buClr>
                <a:srgbClr val="FC0128"/>
              </a:buClr>
              <a:buSzPct val="12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000" b="1" dirty="0">
                <a:solidFill>
                  <a:srgbClr val="00FF00"/>
                </a:solidFill>
                <a:effectLst>
                  <a:outerShdw blurRad="38100" dist="38100" dir="2700000" algn="tl">
                    <a:srgbClr val="000000"/>
                  </a:outerShdw>
                </a:effectLst>
                <a:latin typeface="ChelthmITC Bk BT" charset="0"/>
              </a:rPr>
              <a:t> </a:t>
            </a:r>
            <a:r>
              <a:rPr lang="pt-BR" sz="2000" b="1" dirty="0">
                <a:solidFill>
                  <a:srgbClr val="FAFD00"/>
                </a:solidFill>
                <a:effectLst>
                  <a:outerShdw blurRad="38100" dist="38100" dir="2700000" algn="tl">
                    <a:srgbClr val="000000"/>
                  </a:outerShdw>
                </a:effectLst>
                <a:latin typeface="ChelthmITC Bk BT" charset="0"/>
              </a:rPr>
              <a:t>É  o  estudo  continuado  e  sistematizado  de  valores relativamente   abstratos,  conceituados   de   formas  diversas  e de caráter mutável  (não  obstante  a  realidade de suas   existências), tais  como  </a:t>
            </a:r>
            <a:r>
              <a:rPr lang="pt-BR" sz="2000" b="1" i="1" dirty="0">
                <a:solidFill>
                  <a:srgbClr val="A2FFA3"/>
                </a:solidFill>
                <a:effectLst>
                  <a:outerShdw blurRad="38100" dist="38100" dir="2700000" algn="tl">
                    <a:srgbClr val="000000"/>
                  </a:outerShdw>
                </a:effectLst>
                <a:latin typeface="ChelthmITC Bk BT" charset="0"/>
              </a:rPr>
              <a:t>bem, mal, certo, errado, justo,  injusto,  dever, direito,  </a:t>
            </a:r>
            <a:r>
              <a:rPr lang="pt-BR" sz="2000" b="1" dirty="0">
                <a:solidFill>
                  <a:srgbClr val="FAFD00"/>
                </a:solidFill>
                <a:effectLst>
                  <a:outerShdw blurRad="38100" dist="38100" dir="2700000" algn="tl">
                    <a:srgbClr val="000000"/>
                  </a:outerShdw>
                </a:effectLst>
                <a:latin typeface="ChelthmITC Bk BT" charset="0"/>
              </a:rPr>
              <a:t>bem  como  a discussão dos  princípios   comuns e  regras, que   justifiquem, </a:t>
            </a:r>
            <a:r>
              <a:rPr lang="pt-BR" sz="2000" b="1" dirty="0">
                <a:solidFill>
                  <a:srgbClr val="9CF6A7"/>
                </a:solidFill>
                <a:effectLst>
                  <a:outerShdw blurRad="38100" dist="38100" dir="2700000" algn="tl">
                    <a:srgbClr val="000000"/>
                  </a:outerShdw>
                </a:effectLst>
                <a:latin typeface="ChelthmITC Bk BT" charset="0"/>
              </a:rPr>
              <a:t>no momento</a:t>
            </a:r>
            <a:r>
              <a:rPr lang="pt-BR" sz="2000" b="1" dirty="0">
                <a:solidFill>
                  <a:srgbClr val="FAFD00"/>
                </a:solidFill>
                <a:effectLst>
                  <a:outerShdw blurRad="38100" dist="38100" dir="2700000" algn="tl">
                    <a:srgbClr val="000000"/>
                  </a:outerShdw>
                </a:effectLst>
                <a:latin typeface="ChelthmITC Bk BT" charset="0"/>
              </a:rPr>
              <a:t>, a nossa  aplicação  dos mesmos  a  qualquer  fato, coisa  ou situação.</a:t>
            </a:r>
          </a:p>
        </p:txBody>
      </p:sp>
      <p:sp>
        <p:nvSpPr>
          <p:cNvPr id="11271" name="Rectangle 7"/>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dirty="0">
                <a:solidFill>
                  <a:srgbClr val="00DFCA"/>
                </a:solidFill>
              </a:rPr>
              <a:t>Introdução à Bioética</a:t>
            </a:r>
          </a:p>
        </p:txBody>
      </p:sp>
    </p:spTree>
    <p:extLst>
      <p:ext uri="{BB962C8B-B14F-4D97-AF65-F5344CB8AC3E}">
        <p14:creationId xmlns:p14="http://schemas.microsoft.com/office/powerpoint/2010/main" val="38060556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ppt_x</p:attrName>
                                        </p:attrNameLst>
                                      </p:cBhvr>
                                      <p:tavLst>
                                        <p:tav tm="100000">
                                          <p:val>
                                            <p:strVal val="0-#ppt_w/2"/>
                                          </p:val>
                                        </p:tav>
                                        <p:tav>
                                          <p:val>
                                            <p:strVal val="#ppt_x"/>
                                          </p:val>
                                        </p:tav>
                                      </p:tavLst>
                                    </p:anim>
                                    <p:anim calcmode="lin" valueType="num">
                                      <p:cBhvr>
                                        <p:cTn id="8" dur="500" fill="hold"/>
                                        <p:tgtEl>
                                          <p:spTgt spid="1126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iterate type="wd">
                                    <p:tmPct val="100000"/>
                                  </p:iterate>
                                  <p:childTnLst>
                                    <p:set>
                                      <p:cBhvr additive="repl">
                                        <p:cTn id="12" dur="1" fill="hold">
                                          <p:stCondLst>
                                            <p:cond delay="0"/>
                                          </p:stCondLst>
                                        </p:cTn>
                                        <p:tgtEl>
                                          <p:spTgt spid="11269"/>
                                        </p:tgtEl>
                                        <p:attrNameLst>
                                          <p:attrName>style.visibility</p:attrName>
                                        </p:attrNameLst>
                                      </p:cBhvr>
                                      <p:to>
                                        <p:strVal val="visible"/>
                                      </p:to>
                                    </p:set>
                                    <p:anim calcmode="lin" valueType="num">
                                      <p:cBhvr>
                                        <p:cTn id="13" dur="300" fill="hold"/>
                                        <p:tgtEl>
                                          <p:spTgt spid="11269"/>
                                        </p:tgtEl>
                                        <p:attrNameLst>
                                          <p:attrName>ppt_x</p:attrName>
                                        </p:attrNameLst>
                                      </p:cBhvr>
                                      <p:tavLst>
                                        <p:tav tm="100000">
                                          <p:val>
                                            <p:strVal val="#ppt_x"/>
                                          </p:val>
                                        </p:tav>
                                        <p:tav>
                                          <p:val>
                                            <p:strVal val="#ppt_x"/>
                                          </p:val>
                                        </p:tav>
                                      </p:tavLst>
                                    </p:anim>
                                    <p:anim calcmode="lin" valueType="num">
                                      <p:cBhvr>
                                        <p:cTn id="14" dur="300" fill="hold"/>
                                        <p:tgtEl>
                                          <p:spTgt spid="11269"/>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iterate type="wd">
                                    <p:tmPct val="100000"/>
                                  </p:iterate>
                                  <p:childTnLst>
                                    <p:set>
                                      <p:cBhvr additive="repl">
                                        <p:cTn id="18" dur="1" fill="hold">
                                          <p:stCondLst>
                                            <p:cond delay="0"/>
                                          </p:stCondLst>
                                        </p:cTn>
                                        <p:tgtEl>
                                          <p:spTgt spid="11270"/>
                                        </p:tgtEl>
                                        <p:attrNameLst>
                                          <p:attrName>style.visibility</p:attrName>
                                        </p:attrNameLst>
                                      </p:cBhvr>
                                      <p:to>
                                        <p:strVal val="visible"/>
                                      </p:to>
                                    </p:set>
                                    <p:anim calcmode="lin" valueType="num">
                                      <p:cBhvr>
                                        <p:cTn id="19" dur="300" fill="hold"/>
                                        <p:tgtEl>
                                          <p:spTgt spid="11270"/>
                                        </p:tgtEl>
                                        <p:attrNameLst>
                                          <p:attrName>ppt_x</p:attrName>
                                        </p:attrNameLst>
                                      </p:cBhvr>
                                      <p:tavLst>
                                        <p:tav tm="100000">
                                          <p:val>
                                            <p:strVal val="#ppt_x"/>
                                          </p:val>
                                        </p:tav>
                                        <p:tav>
                                          <p:val>
                                            <p:strVal val="#ppt_x"/>
                                          </p:val>
                                        </p:tav>
                                      </p:tavLst>
                                    </p:anim>
                                    <p:anim calcmode="lin" valueType="num">
                                      <p:cBhvr>
                                        <p:cTn id="20" dur="300" fill="hold"/>
                                        <p:tgtEl>
                                          <p:spTgt spid="11270"/>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additive="repl">
                                        <p:cTn id="24" dur="1" fill="hold">
                                          <p:stCondLst>
                                            <p:cond delay="0"/>
                                          </p:stCondLst>
                                        </p:cTn>
                                        <p:tgtEl>
                                          <p:spTgt spid="11266"/>
                                        </p:tgtEl>
                                        <p:attrNameLst>
                                          <p:attrName>style.visibility</p:attrName>
                                        </p:attrNameLst>
                                      </p:cBhvr>
                                      <p:to>
                                        <p:strVal val="visible"/>
                                      </p:to>
                                    </p:set>
                                    <p:animEffect transition="in" filter="blinds(horizontal)">
                                      <p:cBhvr additive="repl">
                                        <p:cTn id="25" dur="500"/>
                                        <p:tgtEl>
                                          <p:spTgt spid="11266"/>
                                        </p:tgtEl>
                                      </p:cBhvr>
                                    </p:animEffect>
                                  </p:childTnLst>
                                </p:cTn>
                              </p:par>
                              <p:par>
                                <p:cTn id="26" presetID="3" presetClass="entr" presetSubtype="10" fill="hold" nodeType="withEffect">
                                  <p:stCondLst>
                                    <p:cond delay="0"/>
                                  </p:stCondLst>
                                  <p:childTnLst>
                                    <p:set>
                                      <p:cBhvr additive="repl">
                                        <p:cTn id="27" dur="1" fill="hold">
                                          <p:stCondLst>
                                            <p:cond delay="0"/>
                                          </p:stCondLst>
                                        </p:cTn>
                                        <p:tgtEl>
                                          <p:spTgt spid="11265"/>
                                        </p:tgtEl>
                                        <p:attrNameLst>
                                          <p:attrName>style.visibility</p:attrName>
                                        </p:attrNameLst>
                                      </p:cBhvr>
                                      <p:to>
                                        <p:strVal val="visible"/>
                                      </p:to>
                                    </p:set>
                                    <p:animEffect transition="in" filter="blinds(horizontal)">
                                      <p:cBhvr additive="repl">
                                        <p:cTn id="28"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p:cNvSpPr txBox="1">
            <a:spLocks noChangeArrowheads="1"/>
          </p:cNvSpPr>
          <p:nvPr/>
        </p:nvSpPr>
        <p:spPr bwMode="auto">
          <a:xfrm>
            <a:off x="2782095" y="3365754"/>
            <a:ext cx="8093075" cy="2799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algn="just" defTabSz="449263" fontAlgn="base">
              <a:lnSpc>
                <a:spcPts val="3000"/>
              </a:lnSpc>
              <a:spcBef>
                <a:spcPct val="0"/>
              </a:spcBef>
              <a:spcAft>
                <a:spcPct val="0"/>
              </a:spcAft>
              <a:buClr>
                <a:srgbClr val="000000"/>
              </a:buClr>
              <a:buSzPct val="100000"/>
            </a:pPr>
            <a:r>
              <a:rPr lang="pt-BR" sz="3600" b="1" i="1" dirty="0">
                <a:solidFill>
                  <a:srgbClr val="99FF99"/>
                </a:solidFill>
                <a:effectLst>
                  <a:outerShdw blurRad="38100" dist="38100" dir="2700000" algn="tl">
                    <a:srgbClr val="000000"/>
                  </a:outerShdw>
                </a:effectLst>
                <a:latin typeface="Times New Roman" pitchFamily="18" charset="0"/>
              </a:rPr>
              <a:t>			“O maior presente que a humanidade recebeu foi a livre escolha. É verdade que estamos limitados em nosso uso da livre escolha. Mas o pouco que nos cabe é tanto  e, potencialmente, vale  tanto que, só por isso, a vida já merece ser vivida.”</a:t>
            </a:r>
          </a:p>
        </p:txBody>
      </p:sp>
      <p:sp>
        <p:nvSpPr>
          <p:cNvPr id="40962" name="Text Box 2"/>
          <p:cNvSpPr txBox="1">
            <a:spLocks noChangeArrowheads="1"/>
          </p:cNvSpPr>
          <p:nvPr/>
        </p:nvSpPr>
        <p:spPr bwMode="auto">
          <a:xfrm>
            <a:off x="6607002" y="6093296"/>
            <a:ext cx="4529559" cy="676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FF00"/>
                </a:solidFill>
                <a:latin typeface="Galliard BT" charset="0"/>
                <a:ea typeface="Lucida Sans Unicode" pitchFamily="34" charset="0"/>
                <a:cs typeface="Lucida Sans Unicode" pitchFamily="34" charset="0"/>
              </a:defRPr>
            </a:lvl9pPr>
          </a:lstStyle>
          <a:p>
            <a:pPr defTabSz="449263" fontAlgn="base">
              <a:lnSpc>
                <a:spcPct val="90000"/>
              </a:lnSpc>
              <a:spcBef>
                <a:spcPct val="0"/>
              </a:spcBef>
              <a:spcAft>
                <a:spcPct val="0"/>
              </a:spcAft>
              <a:buClr>
                <a:srgbClr val="000000"/>
              </a:buClr>
              <a:buSzPct val="100000"/>
            </a:pPr>
            <a:r>
              <a:rPr lang="pt-BR" sz="2200" dirty="0">
                <a:solidFill>
                  <a:srgbClr val="FFCCFF"/>
                </a:solidFill>
                <a:effectLst>
                  <a:outerShdw blurRad="38100" dist="38100" dir="2700000" algn="tl">
                    <a:srgbClr val="000000"/>
                  </a:outerShdw>
                </a:effectLst>
                <a:latin typeface="Times New Roman" pitchFamily="18" charset="0"/>
              </a:rPr>
              <a:t>Isaac Bashevis Singer</a:t>
            </a:r>
            <a:r>
              <a:rPr lang="pt-BR" sz="2000" dirty="0">
                <a:solidFill>
                  <a:srgbClr val="FFFFFF"/>
                </a:solidFill>
                <a:effectLst>
                  <a:outerShdw blurRad="38100" dist="38100" dir="2700000" algn="tl">
                    <a:srgbClr val="000000"/>
                  </a:outerShdw>
                </a:effectLst>
                <a:latin typeface="Times New Roman" pitchFamily="18" charset="0"/>
              </a:rPr>
              <a:t>, ganhador do Prêmio  Nobel de Literatura em 1978.</a:t>
            </a:r>
          </a:p>
        </p:txBody>
      </p:sp>
      <p:sp>
        <p:nvSpPr>
          <p:cNvPr id="40966" name="Rectangle 6"/>
          <p:cNvSpPr>
            <a:spLocks noChangeArrowheads="1"/>
          </p:cNvSpPr>
          <p:nvPr/>
        </p:nvSpPr>
        <p:spPr bwMode="auto">
          <a:xfrm>
            <a:off x="9405064" y="0"/>
            <a:ext cx="1841660" cy="3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3600" tIns="47520" rIns="93600" bIns="47520">
            <a:spAutoFit/>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1400" b="1">
                <a:solidFill>
                  <a:srgbClr val="00DFCA"/>
                </a:solidFill>
              </a:rPr>
              <a:t>Introdução à Bioética</a:t>
            </a:r>
          </a:p>
        </p:txBody>
      </p:sp>
      <p:pic>
        <p:nvPicPr>
          <p:cNvPr id="48130" name="Picture 2" descr="http://www.biography.com/imported/images/Biography/Images/Profiles/B/Isaac-Bashevis-Singer-9484987-1-4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168" y="305761"/>
            <a:ext cx="3096344" cy="3096345"/>
          </a:xfrm>
          <a:prstGeom prst="rect">
            <a:avLst/>
          </a:prstGeom>
          <a:noFill/>
          <a:effectLst>
            <a:glow rad="114300">
              <a:srgbClr val="FFFF00">
                <a:alpha val="70000"/>
              </a:srgbClr>
            </a:glo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3306936" y="260648"/>
            <a:ext cx="4013200" cy="28594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360" tIns="44280" rIns="90360" bIns="4428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449263" eaLnBrk="0" fontAlgn="base" hangingPunct="0">
              <a:spcBef>
                <a:spcPct val="0"/>
              </a:spcBef>
              <a:spcAft>
                <a:spcPct val="0"/>
              </a:spcAft>
              <a:buClr>
                <a:srgbClr val="000000"/>
              </a:buClr>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6000" b="1" dirty="0">
                <a:ln w="11430"/>
                <a:solidFill>
                  <a:srgbClr val="FF2D2D"/>
                </a:solidFill>
                <a:effectLst>
                  <a:outerShdw blurRad="50800" dist="39000" dir="5460000" algn="tl">
                    <a:srgbClr val="000000">
                      <a:alpha val="38000"/>
                    </a:srgbClr>
                  </a:outerShdw>
                </a:effectLst>
                <a:latin typeface="Bernard MT Condensed" pitchFamily="18" charset="0"/>
              </a:rPr>
              <a:t>Origem do pensamento ético</a:t>
            </a:r>
          </a:p>
        </p:txBody>
      </p:sp>
    </p:spTree>
    <p:extLst>
      <p:ext uri="{BB962C8B-B14F-4D97-AF65-F5344CB8AC3E}">
        <p14:creationId xmlns:p14="http://schemas.microsoft.com/office/powerpoint/2010/main" val="238336530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40961"/>
                                        </p:tgtEl>
                                        <p:attrNameLst>
                                          <p:attrName>style.visibility</p:attrName>
                                        </p:attrNameLst>
                                      </p:cBhvr>
                                      <p:to>
                                        <p:strVal val="visible"/>
                                      </p:to>
                                    </p:set>
                                    <p:anim calcmode="lin" valueType="num">
                                      <p:cBhvr>
                                        <p:cTn id="7" dur="500" fill="hold"/>
                                        <p:tgtEl>
                                          <p:spTgt spid="40961"/>
                                        </p:tgtEl>
                                        <p:attrNameLst>
                                          <p:attrName>ppt_x</p:attrName>
                                        </p:attrNameLst>
                                      </p:cBhvr>
                                      <p:tavLst>
                                        <p:tav tm="100000">
                                          <p:val>
                                            <p:strVal val="0-#ppt_w/2"/>
                                          </p:val>
                                        </p:tav>
                                        <p:tav>
                                          <p:val>
                                            <p:strVal val="#ppt_x"/>
                                          </p:val>
                                        </p:tav>
                                      </p:tavLst>
                                    </p:anim>
                                    <p:anim calcmode="lin" valueType="num">
                                      <p:cBhvr>
                                        <p:cTn id="8" dur="500" fill="hold"/>
                                        <p:tgtEl>
                                          <p:spTgt spid="40961"/>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40962"/>
                                        </p:tgtEl>
                                        <p:attrNameLst>
                                          <p:attrName>style.visibility</p:attrName>
                                        </p:attrNameLst>
                                      </p:cBhvr>
                                      <p:to>
                                        <p:strVal val="visible"/>
                                      </p:to>
                                    </p:set>
                                    <p:anim calcmode="lin" valueType="num">
                                      <p:cBhvr>
                                        <p:cTn id="13" dur="500" fill="hold"/>
                                        <p:tgtEl>
                                          <p:spTgt spid="40962"/>
                                        </p:tgtEl>
                                        <p:attrNameLst>
                                          <p:attrName>ppt_x</p:attrName>
                                        </p:attrNameLst>
                                      </p:cBhvr>
                                      <p:tavLst>
                                        <p:tav tm="100000">
                                          <p:val>
                                            <p:strVal val="0-#ppt_w/2"/>
                                          </p:val>
                                        </p:tav>
                                        <p:tav>
                                          <p:val>
                                            <p:strVal val="#ppt_x"/>
                                          </p:val>
                                        </p:tav>
                                      </p:tavLst>
                                    </p:anim>
                                    <p:anim calcmode="lin" valueType="num">
                                      <p:cBhvr>
                                        <p:cTn id="14" dur="500" fill="hold"/>
                                        <p:tgtEl>
                                          <p:spTgt spid="40962"/>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6786" name="Picture 2" descr="bab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563" y="1"/>
            <a:ext cx="143986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7" name="Picture 3" descr="tiss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1989139"/>
            <a:ext cx="305911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4" descr="mort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52738"/>
            <a:ext cx="16192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5" descr="UT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0138" y="0"/>
            <a:ext cx="1579562"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6" descr="PERIFERIA DE SÃO PAUL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0326" y="3933825"/>
            <a:ext cx="29876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1" name="Picture 7" descr="SOBRE ABOR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2488" y="5445126"/>
            <a:ext cx="219551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2" name="Picture 8" descr="suicass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584826"/>
            <a:ext cx="155892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3" name="Picture 9" descr="MCj029083200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0" y="4114801"/>
            <a:ext cx="11874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4" name="Picture 10" descr="brxbxp4536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9914" y="1"/>
            <a:ext cx="18002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Picture 11" descr="E00358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1341438"/>
            <a:ext cx="1524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7" name="Picture 13" descr="sampedr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7000" y="4191000"/>
            <a:ext cx="14287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00" y="2781300"/>
            <a:ext cx="2376488"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9" name="Picture 12" descr="npo0000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08889" y="5486400"/>
            <a:ext cx="820737" cy="1371600"/>
          </a:xfrm>
          <a:prstGeom prst="rect">
            <a:avLst/>
          </a:prstGeom>
          <a:noFill/>
          <a:ln w="9525" algn="ctr">
            <a:solidFill>
              <a:srgbClr val="81ABFF"/>
            </a:solidFill>
            <a:miter lim="800000"/>
            <a:headEnd/>
            <a:tailEnd/>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pic>
      <p:pic>
        <p:nvPicPr>
          <p:cNvPr id="246800" name="Picture 16" descr="stem cell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80326" y="1"/>
            <a:ext cx="29876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1" name="Picture 17" descr="Cogumelos azuis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24601" y="1295400"/>
            <a:ext cx="1393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2" name="Picture 18" descr="05005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71813" y="5589588"/>
            <a:ext cx="1008062"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3" name="Picture 19" descr="celulas_titul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43251" y="2781300"/>
            <a:ext cx="22320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4" name="Picture 20" descr="0,,11018050,0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08438" y="4292600"/>
            <a:ext cx="122396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5" name="Picture 21" descr="Sabonete - DESNUDOS10"/>
          <p:cNvPicPr>
            <a:picLocks noGrp="1" noChangeAspect="1" noChangeArrowheads="1"/>
          </p:cNvPicPr>
          <p:nvPr>
            <p:ph type="body" idx="1"/>
          </p:nvPr>
        </p:nvPicPr>
        <p:blipFill>
          <a:blip r:embed="rId20">
            <a:extLst>
              <a:ext uri="{28A0092B-C50C-407E-A947-70E740481C1C}">
                <a14:useLocalDpi xmlns:a14="http://schemas.microsoft.com/office/drawing/2010/main" val="0"/>
              </a:ext>
            </a:extLst>
          </a:blip>
          <a:srcRect/>
          <a:stretch>
            <a:fillRect/>
          </a:stretch>
        </p:blipFill>
        <p:spPr>
          <a:xfrm>
            <a:off x="3143250" y="1341438"/>
            <a:ext cx="1728788" cy="1439862"/>
          </a:xfrm>
          <a:noFill/>
          <a:extLst>
            <a:ext uri="{909E8E84-426E-40DD-AFC4-6F175D3DCCD1}">
              <a14:hiddenFill xmlns:a14="http://schemas.microsoft.com/office/drawing/2010/main">
                <a:solidFill>
                  <a:srgbClr val="FFFFFF"/>
                </a:solidFill>
              </a14:hiddenFill>
            </a:ext>
          </a:extLst>
        </p:spPr>
      </p:pic>
      <p:pic>
        <p:nvPicPr>
          <p:cNvPr id="5141"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03838" y="5705476"/>
            <a:ext cx="23050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24" descr="C:\Users\Selma\Desktop\Fotos Tolerância\66.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248400" y="0"/>
            <a:ext cx="1600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25" descr="C:\Users\Selma\Desktop\Fotos Tolerância\131.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906000" y="1295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26" descr="C:\Users\Selma\Desktop\Fotos Tolerância\140.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24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7" name="Rectangle 22"/>
          <p:cNvSpPr>
            <a:spLocks noChangeArrowheads="1"/>
          </p:cNvSpPr>
          <p:nvPr/>
        </p:nvSpPr>
        <p:spPr bwMode="auto">
          <a:xfrm>
            <a:off x="4151313" y="188913"/>
            <a:ext cx="3097212"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fontAlgn="base">
              <a:lnSpc>
                <a:spcPct val="80000"/>
              </a:lnSpc>
              <a:spcAft>
                <a:spcPct val="0"/>
              </a:spcAft>
              <a:buClrTx/>
              <a:buSzTx/>
              <a:buFontTx/>
              <a:buNone/>
            </a:pPr>
            <a:r>
              <a:rPr lang="pt-BR" altLang="pt-BR" sz="5400" b="1" i="1">
                <a:solidFill>
                  <a:srgbClr val="FFFF00"/>
                </a:solidFill>
                <a:latin typeface="Monotype Corsiva" panose="03010101010201010101" pitchFamily="66" charset="0"/>
              </a:rPr>
              <a:t>BIOÉTICA</a:t>
            </a:r>
          </a:p>
        </p:txBody>
      </p:sp>
    </p:spTree>
    <p:extLst>
      <p:ext uri="{BB962C8B-B14F-4D97-AF65-F5344CB8AC3E}">
        <p14:creationId xmlns:p14="http://schemas.microsoft.com/office/powerpoint/2010/main" val="248794491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dissolve">
                                      <p:cBhvr>
                                        <p:cTn id="7" dur="1000"/>
                                        <p:tgtEl>
                                          <p:spTgt spid="246786"/>
                                        </p:tgtEl>
                                      </p:cBhvr>
                                    </p:animEffect>
                                  </p:childTnLst>
                                </p:cTn>
                              </p:par>
                            </p:childTnLst>
                          </p:cTn>
                        </p:par>
                        <p:par>
                          <p:cTn id="8" fill="hold" nodeType="afterGroup">
                            <p:stCondLst>
                              <p:cond delay="1000"/>
                            </p:stCondLst>
                            <p:childTnLst>
                              <p:par>
                                <p:cTn id="9" presetID="2" presetClass="entr" presetSubtype="4" fill="hold" nodeType="afterEffect">
                                  <p:stCondLst>
                                    <p:cond delay="0"/>
                                  </p:stCondLst>
                                  <p:childTnLst>
                                    <p:set>
                                      <p:cBhvr>
                                        <p:cTn id="10" dur="1" fill="hold">
                                          <p:stCondLst>
                                            <p:cond delay="0"/>
                                          </p:stCondLst>
                                        </p:cTn>
                                        <p:tgtEl>
                                          <p:spTgt spid="246792"/>
                                        </p:tgtEl>
                                        <p:attrNameLst>
                                          <p:attrName>style.visibility</p:attrName>
                                        </p:attrNameLst>
                                      </p:cBhvr>
                                      <p:to>
                                        <p:strVal val="visible"/>
                                      </p:to>
                                    </p:set>
                                    <p:anim calcmode="lin" valueType="num">
                                      <p:cBhvr additive="base">
                                        <p:cTn id="11" dur="500" fill="hold"/>
                                        <p:tgtEl>
                                          <p:spTgt spid="246792"/>
                                        </p:tgtEl>
                                        <p:attrNameLst>
                                          <p:attrName>ppt_x</p:attrName>
                                        </p:attrNameLst>
                                      </p:cBhvr>
                                      <p:tavLst>
                                        <p:tav tm="0">
                                          <p:val>
                                            <p:strVal val="#ppt_x"/>
                                          </p:val>
                                        </p:tav>
                                        <p:tav tm="100000">
                                          <p:val>
                                            <p:strVal val="#ppt_x"/>
                                          </p:val>
                                        </p:tav>
                                      </p:tavLst>
                                    </p:anim>
                                    <p:anim calcmode="lin" valueType="num">
                                      <p:cBhvr additive="base">
                                        <p:cTn id="12" dur="500" fill="hold"/>
                                        <p:tgtEl>
                                          <p:spTgt spid="246792"/>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1500"/>
                            </p:stCondLst>
                            <p:childTnLst>
                              <p:par>
                                <p:cTn id="14" presetID="10" presetClass="entr" presetSubtype="0" fill="hold" nodeType="afterEffect">
                                  <p:stCondLst>
                                    <p:cond delay="0"/>
                                  </p:stCondLst>
                                  <p:childTnLst>
                                    <p:set>
                                      <p:cBhvr>
                                        <p:cTn id="15" dur="1" fill="hold">
                                          <p:stCondLst>
                                            <p:cond delay="0"/>
                                          </p:stCondLst>
                                        </p:cTn>
                                        <p:tgtEl>
                                          <p:spTgt spid="246799"/>
                                        </p:tgtEl>
                                        <p:attrNameLst>
                                          <p:attrName>style.visibility</p:attrName>
                                        </p:attrNameLst>
                                      </p:cBhvr>
                                      <p:to>
                                        <p:strVal val="visible"/>
                                      </p:to>
                                    </p:set>
                                    <p:animEffect transition="in" filter="fade">
                                      <p:cBhvr>
                                        <p:cTn id="16" dur="500"/>
                                        <p:tgtEl>
                                          <p:spTgt spid="246799"/>
                                        </p:tgtEl>
                                      </p:cBhvr>
                                    </p:animEffect>
                                  </p:childTnLst>
                                </p:cTn>
                              </p:par>
                            </p:childTnLst>
                          </p:cTn>
                        </p:par>
                        <p:par>
                          <p:cTn id="17" fill="hold" nodeType="afterGroup">
                            <p:stCondLst>
                              <p:cond delay="2000"/>
                            </p:stCondLst>
                            <p:childTnLst>
                              <p:par>
                                <p:cTn id="18" presetID="8" presetClass="entr" presetSubtype="16" fill="hold" nodeType="afterEffect">
                                  <p:stCondLst>
                                    <p:cond delay="0"/>
                                  </p:stCondLst>
                                  <p:childTnLst>
                                    <p:set>
                                      <p:cBhvr>
                                        <p:cTn id="19" dur="1" fill="hold">
                                          <p:stCondLst>
                                            <p:cond delay="0"/>
                                          </p:stCondLst>
                                        </p:cTn>
                                        <p:tgtEl>
                                          <p:spTgt spid="246805"/>
                                        </p:tgtEl>
                                        <p:attrNameLst>
                                          <p:attrName>style.visibility</p:attrName>
                                        </p:attrNameLst>
                                      </p:cBhvr>
                                      <p:to>
                                        <p:strVal val="visible"/>
                                      </p:to>
                                    </p:set>
                                    <p:animEffect transition="in" filter="diamond(in)">
                                      <p:cBhvr>
                                        <p:cTn id="20" dur="500"/>
                                        <p:tgtEl>
                                          <p:spTgt spid="246805"/>
                                        </p:tgtEl>
                                      </p:cBhvr>
                                    </p:animEffect>
                                  </p:childTnLst>
                                </p:cTn>
                              </p:par>
                            </p:childTnLst>
                          </p:cTn>
                        </p:par>
                        <p:par>
                          <p:cTn id="21" fill="hold" nodeType="afterGroup">
                            <p:stCondLst>
                              <p:cond delay="2500"/>
                            </p:stCondLst>
                            <p:childTnLst>
                              <p:par>
                                <p:cTn id="22" presetID="8" presetClass="entr" presetSubtype="16" fill="hold" nodeType="afterEffect">
                                  <p:stCondLst>
                                    <p:cond delay="0"/>
                                  </p:stCondLst>
                                  <p:childTnLst>
                                    <p:set>
                                      <p:cBhvr>
                                        <p:cTn id="23" dur="1" fill="hold">
                                          <p:stCondLst>
                                            <p:cond delay="0"/>
                                          </p:stCondLst>
                                        </p:cTn>
                                        <p:tgtEl>
                                          <p:spTgt spid="246789"/>
                                        </p:tgtEl>
                                        <p:attrNameLst>
                                          <p:attrName>style.visibility</p:attrName>
                                        </p:attrNameLst>
                                      </p:cBhvr>
                                      <p:to>
                                        <p:strVal val="visible"/>
                                      </p:to>
                                    </p:set>
                                    <p:animEffect transition="in" filter="diamond(in)">
                                      <p:cBhvr>
                                        <p:cTn id="24" dur="500"/>
                                        <p:tgtEl>
                                          <p:spTgt spid="246789"/>
                                        </p:tgtEl>
                                      </p:cBhvr>
                                    </p:animEffect>
                                  </p:childTnLst>
                                </p:cTn>
                              </p:par>
                            </p:childTnLst>
                          </p:cTn>
                        </p:par>
                        <p:par>
                          <p:cTn id="25" fill="hold" nodeType="afterGroup">
                            <p:stCondLst>
                              <p:cond delay="3000"/>
                            </p:stCondLst>
                            <p:childTnLst>
                              <p:par>
                                <p:cTn id="26" presetID="8" presetClass="entr" presetSubtype="16" fill="hold" nodeType="afterEffect">
                                  <p:stCondLst>
                                    <p:cond delay="0"/>
                                  </p:stCondLst>
                                  <p:childTnLst>
                                    <p:set>
                                      <p:cBhvr>
                                        <p:cTn id="27" dur="1" fill="hold">
                                          <p:stCondLst>
                                            <p:cond delay="0"/>
                                          </p:stCondLst>
                                        </p:cTn>
                                        <p:tgtEl>
                                          <p:spTgt spid="246786"/>
                                        </p:tgtEl>
                                        <p:attrNameLst>
                                          <p:attrName>style.visibility</p:attrName>
                                        </p:attrNameLst>
                                      </p:cBhvr>
                                      <p:to>
                                        <p:strVal val="visible"/>
                                      </p:to>
                                    </p:set>
                                    <p:animEffect transition="in" filter="diamond(in)">
                                      <p:cBhvr>
                                        <p:cTn id="28" dur="1000"/>
                                        <p:tgtEl>
                                          <p:spTgt spid="246786"/>
                                        </p:tgtEl>
                                      </p:cBhvr>
                                    </p:animEffect>
                                  </p:childTnLst>
                                </p:cTn>
                              </p:par>
                            </p:childTnLst>
                          </p:cTn>
                        </p:par>
                        <p:par>
                          <p:cTn id="29" fill="hold" nodeType="afterGroup">
                            <p:stCondLst>
                              <p:cond delay="4000"/>
                            </p:stCondLst>
                            <p:childTnLst>
                              <p:par>
                                <p:cTn id="30" presetID="8" presetClass="entr" presetSubtype="16" fill="hold" nodeType="afterEffect">
                                  <p:stCondLst>
                                    <p:cond delay="0"/>
                                  </p:stCondLst>
                                  <p:childTnLst>
                                    <p:set>
                                      <p:cBhvr>
                                        <p:cTn id="31" dur="1" fill="hold">
                                          <p:stCondLst>
                                            <p:cond delay="0"/>
                                          </p:stCondLst>
                                        </p:cTn>
                                        <p:tgtEl>
                                          <p:spTgt spid="246801"/>
                                        </p:tgtEl>
                                        <p:attrNameLst>
                                          <p:attrName>style.visibility</p:attrName>
                                        </p:attrNameLst>
                                      </p:cBhvr>
                                      <p:to>
                                        <p:strVal val="visible"/>
                                      </p:to>
                                    </p:set>
                                    <p:animEffect transition="in" filter="diamond(in)">
                                      <p:cBhvr>
                                        <p:cTn id="32" dur="500"/>
                                        <p:tgtEl>
                                          <p:spTgt spid="246801"/>
                                        </p:tgtEl>
                                      </p:cBhvr>
                                    </p:animEffect>
                                  </p:childTnLst>
                                </p:cTn>
                              </p:par>
                            </p:childTnLst>
                          </p:cTn>
                        </p:par>
                        <p:par>
                          <p:cTn id="33" fill="hold" nodeType="afterGroup">
                            <p:stCondLst>
                              <p:cond delay="4500"/>
                            </p:stCondLst>
                            <p:childTnLst>
                              <p:par>
                                <p:cTn id="34" presetID="8" presetClass="entr" presetSubtype="16" fill="hold" nodeType="afterEffect">
                                  <p:stCondLst>
                                    <p:cond delay="0"/>
                                  </p:stCondLst>
                                  <p:childTnLst>
                                    <p:set>
                                      <p:cBhvr>
                                        <p:cTn id="35" dur="1" fill="hold">
                                          <p:stCondLst>
                                            <p:cond delay="0"/>
                                          </p:stCondLst>
                                        </p:cTn>
                                        <p:tgtEl>
                                          <p:spTgt spid="246800"/>
                                        </p:tgtEl>
                                        <p:attrNameLst>
                                          <p:attrName>style.visibility</p:attrName>
                                        </p:attrNameLst>
                                      </p:cBhvr>
                                      <p:to>
                                        <p:strVal val="visible"/>
                                      </p:to>
                                    </p:set>
                                    <p:animEffect transition="in" filter="diamond(in)">
                                      <p:cBhvr>
                                        <p:cTn id="36" dur="500"/>
                                        <p:tgtEl>
                                          <p:spTgt spid="246800"/>
                                        </p:tgtEl>
                                      </p:cBhvr>
                                    </p:animEffect>
                                  </p:childTnLst>
                                </p:cTn>
                              </p:par>
                            </p:childTnLst>
                          </p:cTn>
                        </p:par>
                        <p:par>
                          <p:cTn id="37" fill="hold" nodeType="afterGroup">
                            <p:stCondLst>
                              <p:cond delay="5000"/>
                            </p:stCondLst>
                            <p:childTnLst>
                              <p:par>
                                <p:cTn id="38" presetID="8" presetClass="entr" presetSubtype="16" fill="hold" nodeType="afterEffect">
                                  <p:stCondLst>
                                    <p:cond delay="0"/>
                                  </p:stCondLst>
                                  <p:childTnLst>
                                    <p:set>
                                      <p:cBhvr>
                                        <p:cTn id="39" dur="1" fill="hold">
                                          <p:stCondLst>
                                            <p:cond delay="0"/>
                                          </p:stCondLst>
                                        </p:cTn>
                                        <p:tgtEl>
                                          <p:spTgt spid="246787"/>
                                        </p:tgtEl>
                                        <p:attrNameLst>
                                          <p:attrName>style.visibility</p:attrName>
                                        </p:attrNameLst>
                                      </p:cBhvr>
                                      <p:to>
                                        <p:strVal val="visible"/>
                                      </p:to>
                                    </p:set>
                                    <p:animEffect transition="in" filter="diamond(in)">
                                      <p:cBhvr>
                                        <p:cTn id="40" dur="1000"/>
                                        <p:tgtEl>
                                          <p:spTgt spid="246787"/>
                                        </p:tgtEl>
                                      </p:cBhvr>
                                    </p:animEffect>
                                  </p:childTnLst>
                                </p:cTn>
                              </p:par>
                            </p:childTnLst>
                          </p:cTn>
                        </p:par>
                        <p:par>
                          <p:cTn id="41" fill="hold" nodeType="afterGroup">
                            <p:stCondLst>
                              <p:cond delay="6000"/>
                            </p:stCondLst>
                            <p:childTnLst>
                              <p:par>
                                <p:cTn id="42" presetID="8" presetClass="entr" presetSubtype="16" fill="hold" nodeType="afterEffect">
                                  <p:stCondLst>
                                    <p:cond delay="0"/>
                                  </p:stCondLst>
                                  <p:childTnLst>
                                    <p:set>
                                      <p:cBhvr>
                                        <p:cTn id="43" dur="1" fill="hold">
                                          <p:stCondLst>
                                            <p:cond delay="0"/>
                                          </p:stCondLst>
                                        </p:cTn>
                                        <p:tgtEl>
                                          <p:spTgt spid="246790"/>
                                        </p:tgtEl>
                                        <p:attrNameLst>
                                          <p:attrName>style.visibility</p:attrName>
                                        </p:attrNameLst>
                                      </p:cBhvr>
                                      <p:to>
                                        <p:strVal val="visible"/>
                                      </p:to>
                                    </p:set>
                                    <p:animEffect transition="in" filter="diamond(in)">
                                      <p:cBhvr>
                                        <p:cTn id="44" dur="1000"/>
                                        <p:tgtEl>
                                          <p:spTgt spid="246790"/>
                                        </p:tgtEl>
                                      </p:cBhvr>
                                    </p:animEffect>
                                  </p:childTnLst>
                                </p:cTn>
                              </p:par>
                            </p:childTnLst>
                          </p:cTn>
                        </p:par>
                        <p:par>
                          <p:cTn id="45" fill="hold" nodeType="afterGroup">
                            <p:stCondLst>
                              <p:cond delay="7000"/>
                            </p:stCondLst>
                            <p:childTnLst>
                              <p:par>
                                <p:cTn id="46" presetID="8" presetClass="entr" presetSubtype="16" fill="hold" nodeType="afterEffect">
                                  <p:stCondLst>
                                    <p:cond delay="0"/>
                                  </p:stCondLst>
                                  <p:childTnLst>
                                    <p:set>
                                      <p:cBhvr>
                                        <p:cTn id="47" dur="1" fill="hold">
                                          <p:stCondLst>
                                            <p:cond delay="0"/>
                                          </p:stCondLst>
                                        </p:cTn>
                                        <p:tgtEl>
                                          <p:spTgt spid="246799"/>
                                        </p:tgtEl>
                                        <p:attrNameLst>
                                          <p:attrName>style.visibility</p:attrName>
                                        </p:attrNameLst>
                                      </p:cBhvr>
                                      <p:to>
                                        <p:strVal val="visible"/>
                                      </p:to>
                                    </p:set>
                                    <p:animEffect transition="in" filter="diamond(in)">
                                      <p:cBhvr>
                                        <p:cTn id="48" dur="500"/>
                                        <p:tgtEl>
                                          <p:spTgt spid="246799"/>
                                        </p:tgtEl>
                                      </p:cBhvr>
                                    </p:animEffect>
                                  </p:childTnLst>
                                </p:cTn>
                              </p:par>
                            </p:childTnLst>
                          </p:cTn>
                        </p:par>
                        <p:par>
                          <p:cTn id="49" fill="hold" nodeType="afterGroup">
                            <p:stCondLst>
                              <p:cond delay="7500"/>
                            </p:stCondLst>
                            <p:childTnLst>
                              <p:par>
                                <p:cTn id="50" presetID="8" presetClass="entr" presetSubtype="16" fill="hold" nodeType="afterEffect">
                                  <p:stCondLst>
                                    <p:cond delay="0"/>
                                  </p:stCondLst>
                                  <p:childTnLst>
                                    <p:set>
                                      <p:cBhvr>
                                        <p:cTn id="51" dur="1" fill="hold">
                                          <p:stCondLst>
                                            <p:cond delay="0"/>
                                          </p:stCondLst>
                                        </p:cTn>
                                        <p:tgtEl>
                                          <p:spTgt spid="246791"/>
                                        </p:tgtEl>
                                        <p:attrNameLst>
                                          <p:attrName>style.visibility</p:attrName>
                                        </p:attrNameLst>
                                      </p:cBhvr>
                                      <p:to>
                                        <p:strVal val="visible"/>
                                      </p:to>
                                    </p:set>
                                    <p:animEffect transition="in" filter="diamond(in)">
                                      <p:cBhvr>
                                        <p:cTn id="52" dur="500"/>
                                        <p:tgtEl>
                                          <p:spTgt spid="246791"/>
                                        </p:tgtEl>
                                      </p:cBhvr>
                                    </p:animEffect>
                                  </p:childTnLst>
                                </p:cTn>
                              </p:par>
                            </p:childTnLst>
                          </p:cTn>
                        </p:par>
                        <p:par>
                          <p:cTn id="53" fill="hold" nodeType="afterGroup">
                            <p:stCondLst>
                              <p:cond delay="8000"/>
                            </p:stCondLst>
                            <p:childTnLst>
                              <p:par>
                                <p:cTn id="54" presetID="8" presetClass="entr" presetSubtype="16" fill="hold" nodeType="afterEffect">
                                  <p:stCondLst>
                                    <p:cond delay="0"/>
                                  </p:stCondLst>
                                  <p:childTnLst>
                                    <p:set>
                                      <p:cBhvr>
                                        <p:cTn id="55" dur="1" fill="hold">
                                          <p:stCondLst>
                                            <p:cond delay="0"/>
                                          </p:stCondLst>
                                        </p:cTn>
                                        <p:tgtEl>
                                          <p:spTgt spid="246798"/>
                                        </p:tgtEl>
                                        <p:attrNameLst>
                                          <p:attrName>style.visibility</p:attrName>
                                        </p:attrNameLst>
                                      </p:cBhvr>
                                      <p:to>
                                        <p:strVal val="visible"/>
                                      </p:to>
                                    </p:set>
                                    <p:animEffect transition="in" filter="diamond(in)">
                                      <p:cBhvr>
                                        <p:cTn id="56" dur="500"/>
                                        <p:tgtEl>
                                          <p:spTgt spid="246798"/>
                                        </p:tgtEl>
                                      </p:cBhvr>
                                    </p:animEffect>
                                  </p:childTnLst>
                                </p:cTn>
                              </p:par>
                            </p:childTnLst>
                          </p:cTn>
                        </p:par>
                        <p:par>
                          <p:cTn id="57" fill="hold" nodeType="afterGroup">
                            <p:stCondLst>
                              <p:cond delay="8500"/>
                            </p:stCondLst>
                            <p:childTnLst>
                              <p:par>
                                <p:cTn id="58" presetID="8" presetClass="entr" presetSubtype="16" fill="hold" nodeType="afterEffect">
                                  <p:stCondLst>
                                    <p:cond delay="0"/>
                                  </p:stCondLst>
                                  <p:childTnLst>
                                    <p:set>
                                      <p:cBhvr>
                                        <p:cTn id="59" dur="1" fill="hold">
                                          <p:stCondLst>
                                            <p:cond delay="0"/>
                                          </p:stCondLst>
                                        </p:cTn>
                                        <p:tgtEl>
                                          <p:spTgt spid="246804"/>
                                        </p:tgtEl>
                                        <p:attrNameLst>
                                          <p:attrName>style.visibility</p:attrName>
                                        </p:attrNameLst>
                                      </p:cBhvr>
                                      <p:to>
                                        <p:strVal val="visible"/>
                                      </p:to>
                                    </p:set>
                                    <p:animEffect transition="in" filter="diamond(in)">
                                      <p:cBhvr>
                                        <p:cTn id="60" dur="500"/>
                                        <p:tgtEl>
                                          <p:spTgt spid="246804"/>
                                        </p:tgtEl>
                                      </p:cBhvr>
                                    </p:animEffect>
                                  </p:childTnLst>
                                </p:cTn>
                              </p:par>
                            </p:childTnLst>
                          </p:cTn>
                        </p:par>
                        <p:par>
                          <p:cTn id="61" fill="hold" nodeType="afterGroup">
                            <p:stCondLst>
                              <p:cond delay="9000"/>
                            </p:stCondLst>
                            <p:childTnLst>
                              <p:par>
                                <p:cTn id="62" presetID="8" presetClass="entr" presetSubtype="16" fill="hold" nodeType="afterEffect">
                                  <p:stCondLst>
                                    <p:cond delay="0"/>
                                  </p:stCondLst>
                                  <p:childTnLst>
                                    <p:set>
                                      <p:cBhvr>
                                        <p:cTn id="63" dur="1" fill="hold">
                                          <p:stCondLst>
                                            <p:cond delay="0"/>
                                          </p:stCondLst>
                                        </p:cTn>
                                        <p:tgtEl>
                                          <p:spTgt spid="246802"/>
                                        </p:tgtEl>
                                        <p:attrNameLst>
                                          <p:attrName>style.visibility</p:attrName>
                                        </p:attrNameLst>
                                      </p:cBhvr>
                                      <p:to>
                                        <p:strVal val="visible"/>
                                      </p:to>
                                    </p:set>
                                    <p:animEffect transition="in" filter="diamond(in)">
                                      <p:cBhvr>
                                        <p:cTn id="64" dur="500"/>
                                        <p:tgtEl>
                                          <p:spTgt spid="246802"/>
                                        </p:tgtEl>
                                      </p:cBhvr>
                                    </p:animEffect>
                                  </p:childTnLst>
                                </p:cTn>
                              </p:par>
                            </p:childTnLst>
                          </p:cTn>
                        </p:par>
                        <p:par>
                          <p:cTn id="65" fill="hold" nodeType="afterGroup">
                            <p:stCondLst>
                              <p:cond delay="9500"/>
                            </p:stCondLst>
                            <p:childTnLst>
                              <p:par>
                                <p:cTn id="66" presetID="8" presetClass="entr" presetSubtype="16" fill="hold" nodeType="afterEffect">
                                  <p:stCondLst>
                                    <p:cond delay="0"/>
                                  </p:stCondLst>
                                  <p:childTnLst>
                                    <p:set>
                                      <p:cBhvr>
                                        <p:cTn id="67" dur="1" fill="hold">
                                          <p:stCondLst>
                                            <p:cond delay="0"/>
                                          </p:stCondLst>
                                        </p:cTn>
                                        <p:tgtEl>
                                          <p:spTgt spid="246797"/>
                                        </p:tgtEl>
                                        <p:attrNameLst>
                                          <p:attrName>style.visibility</p:attrName>
                                        </p:attrNameLst>
                                      </p:cBhvr>
                                      <p:to>
                                        <p:strVal val="visible"/>
                                      </p:to>
                                    </p:set>
                                    <p:animEffect transition="in" filter="diamond(in)">
                                      <p:cBhvr>
                                        <p:cTn id="68" dur="500"/>
                                        <p:tgtEl>
                                          <p:spTgt spid="246797"/>
                                        </p:tgtEl>
                                      </p:cBhvr>
                                    </p:animEffect>
                                  </p:childTnLst>
                                </p:cTn>
                              </p:par>
                            </p:childTnLst>
                          </p:cTn>
                        </p:par>
                        <p:par>
                          <p:cTn id="69" fill="hold" nodeType="afterGroup">
                            <p:stCondLst>
                              <p:cond delay="10000"/>
                            </p:stCondLst>
                            <p:childTnLst>
                              <p:par>
                                <p:cTn id="70" presetID="8" presetClass="entr" presetSubtype="16" fill="hold" nodeType="afterEffect">
                                  <p:stCondLst>
                                    <p:cond delay="0"/>
                                  </p:stCondLst>
                                  <p:childTnLst>
                                    <p:set>
                                      <p:cBhvr>
                                        <p:cTn id="71" dur="1" fill="hold">
                                          <p:stCondLst>
                                            <p:cond delay="0"/>
                                          </p:stCondLst>
                                        </p:cTn>
                                        <p:tgtEl>
                                          <p:spTgt spid="246803"/>
                                        </p:tgtEl>
                                        <p:attrNameLst>
                                          <p:attrName>style.visibility</p:attrName>
                                        </p:attrNameLst>
                                      </p:cBhvr>
                                      <p:to>
                                        <p:strVal val="visible"/>
                                      </p:to>
                                    </p:set>
                                    <p:animEffect transition="in" filter="diamond(in)">
                                      <p:cBhvr>
                                        <p:cTn id="72" dur="500"/>
                                        <p:tgtEl>
                                          <p:spTgt spid="246803"/>
                                        </p:tgtEl>
                                      </p:cBhvr>
                                    </p:animEffect>
                                  </p:childTnLst>
                                </p:cTn>
                              </p:par>
                            </p:childTnLst>
                          </p:cTn>
                        </p:par>
                        <p:par>
                          <p:cTn id="73" fill="hold" nodeType="afterGroup">
                            <p:stCondLst>
                              <p:cond delay="10500"/>
                            </p:stCondLst>
                            <p:childTnLst>
                              <p:par>
                                <p:cTn id="74" presetID="8" presetClass="entr" presetSubtype="16" fill="hold" nodeType="afterEffect">
                                  <p:stCondLst>
                                    <p:cond delay="0"/>
                                  </p:stCondLst>
                                  <p:childTnLst>
                                    <p:set>
                                      <p:cBhvr>
                                        <p:cTn id="75" dur="1" fill="hold">
                                          <p:stCondLst>
                                            <p:cond delay="0"/>
                                          </p:stCondLst>
                                        </p:cTn>
                                        <p:tgtEl>
                                          <p:spTgt spid="246793"/>
                                        </p:tgtEl>
                                        <p:attrNameLst>
                                          <p:attrName>style.visibility</p:attrName>
                                        </p:attrNameLst>
                                      </p:cBhvr>
                                      <p:to>
                                        <p:strVal val="visible"/>
                                      </p:to>
                                    </p:set>
                                    <p:animEffect transition="in" filter="diamond(in)">
                                      <p:cBhvr>
                                        <p:cTn id="76" dur="500"/>
                                        <p:tgtEl>
                                          <p:spTgt spid="246793"/>
                                        </p:tgtEl>
                                      </p:cBhvr>
                                    </p:animEffect>
                                  </p:childTnLst>
                                </p:cTn>
                              </p:par>
                            </p:childTnLst>
                          </p:cTn>
                        </p:par>
                        <p:par>
                          <p:cTn id="77" fill="hold" nodeType="afterGroup">
                            <p:stCondLst>
                              <p:cond delay="11000"/>
                            </p:stCondLst>
                            <p:childTnLst>
                              <p:par>
                                <p:cTn id="78" presetID="8" presetClass="entr" presetSubtype="16" fill="hold" nodeType="afterEffect">
                                  <p:stCondLst>
                                    <p:cond delay="0"/>
                                  </p:stCondLst>
                                  <p:childTnLst>
                                    <p:set>
                                      <p:cBhvr>
                                        <p:cTn id="79" dur="1" fill="hold">
                                          <p:stCondLst>
                                            <p:cond delay="0"/>
                                          </p:stCondLst>
                                        </p:cTn>
                                        <p:tgtEl>
                                          <p:spTgt spid="246788"/>
                                        </p:tgtEl>
                                        <p:attrNameLst>
                                          <p:attrName>style.visibility</p:attrName>
                                        </p:attrNameLst>
                                      </p:cBhvr>
                                      <p:to>
                                        <p:strVal val="visible"/>
                                      </p:to>
                                    </p:set>
                                    <p:animEffect transition="in" filter="diamond(in)">
                                      <p:cBhvr>
                                        <p:cTn id="80" dur="500"/>
                                        <p:tgtEl>
                                          <p:spTgt spid="246788"/>
                                        </p:tgtEl>
                                      </p:cBhvr>
                                    </p:animEffect>
                                  </p:childTnLst>
                                </p:cTn>
                              </p:par>
                            </p:childTnLst>
                          </p:cTn>
                        </p:par>
                        <p:par>
                          <p:cTn id="81" fill="hold" nodeType="afterGroup">
                            <p:stCondLst>
                              <p:cond delay="11500"/>
                            </p:stCondLst>
                            <p:childTnLst>
                              <p:par>
                                <p:cTn id="82" presetID="8" presetClass="entr" presetSubtype="16" fill="hold" nodeType="afterEffect">
                                  <p:stCondLst>
                                    <p:cond delay="0"/>
                                  </p:stCondLst>
                                  <p:childTnLst>
                                    <p:set>
                                      <p:cBhvr>
                                        <p:cTn id="83" dur="1" fill="hold">
                                          <p:stCondLst>
                                            <p:cond delay="0"/>
                                          </p:stCondLst>
                                        </p:cTn>
                                        <p:tgtEl>
                                          <p:spTgt spid="246792"/>
                                        </p:tgtEl>
                                        <p:attrNameLst>
                                          <p:attrName>style.visibility</p:attrName>
                                        </p:attrNameLst>
                                      </p:cBhvr>
                                      <p:to>
                                        <p:strVal val="visible"/>
                                      </p:to>
                                    </p:set>
                                    <p:animEffect transition="in" filter="diamond(in)">
                                      <p:cBhvr>
                                        <p:cTn id="84" dur="500"/>
                                        <p:tgtEl>
                                          <p:spTgt spid="246792"/>
                                        </p:tgtEl>
                                      </p:cBhvr>
                                    </p:animEffect>
                                  </p:childTnLst>
                                </p:cTn>
                              </p:par>
                            </p:childTnLst>
                          </p:cTn>
                        </p:par>
                        <p:par>
                          <p:cTn id="85" fill="hold" nodeType="afterGroup">
                            <p:stCondLst>
                              <p:cond delay="12000"/>
                            </p:stCondLst>
                            <p:childTnLst>
                              <p:par>
                                <p:cTn id="86" presetID="8" presetClass="entr" presetSubtype="16" fill="hold" nodeType="afterEffect">
                                  <p:stCondLst>
                                    <p:cond delay="0"/>
                                  </p:stCondLst>
                                  <p:childTnLst>
                                    <p:set>
                                      <p:cBhvr>
                                        <p:cTn id="87" dur="1" fill="hold">
                                          <p:stCondLst>
                                            <p:cond delay="0"/>
                                          </p:stCondLst>
                                        </p:cTn>
                                        <p:tgtEl>
                                          <p:spTgt spid="246795"/>
                                        </p:tgtEl>
                                        <p:attrNameLst>
                                          <p:attrName>style.visibility</p:attrName>
                                        </p:attrNameLst>
                                      </p:cBhvr>
                                      <p:to>
                                        <p:strVal val="visible"/>
                                      </p:to>
                                    </p:set>
                                    <p:animEffect transition="in" filter="diamond(in)">
                                      <p:cBhvr>
                                        <p:cTn id="88" dur="500"/>
                                        <p:tgtEl>
                                          <p:spTgt spid="246795"/>
                                        </p:tgtEl>
                                      </p:cBhvr>
                                    </p:animEffect>
                                  </p:childTnLst>
                                </p:cTn>
                              </p:par>
                            </p:childTnLst>
                          </p:cTn>
                        </p:par>
                        <p:par>
                          <p:cTn id="89" fill="hold" nodeType="afterGroup">
                            <p:stCondLst>
                              <p:cond delay="12500"/>
                            </p:stCondLst>
                            <p:childTnLst>
                              <p:par>
                                <p:cTn id="90" presetID="8" presetClass="entr" presetSubtype="16" fill="hold" nodeType="afterEffect">
                                  <p:stCondLst>
                                    <p:cond delay="0"/>
                                  </p:stCondLst>
                                  <p:childTnLst>
                                    <p:set>
                                      <p:cBhvr>
                                        <p:cTn id="91" dur="1" fill="hold">
                                          <p:stCondLst>
                                            <p:cond delay="0"/>
                                          </p:stCondLst>
                                        </p:cTn>
                                        <p:tgtEl>
                                          <p:spTgt spid="246794"/>
                                        </p:tgtEl>
                                        <p:attrNameLst>
                                          <p:attrName>style.visibility</p:attrName>
                                        </p:attrNameLst>
                                      </p:cBhvr>
                                      <p:to>
                                        <p:strVal val="visible"/>
                                      </p:to>
                                    </p:set>
                                    <p:animEffect transition="in" filter="diamond(in)">
                                      <p:cBhvr>
                                        <p:cTn id="92" dur="500"/>
                                        <p:tgtEl>
                                          <p:spTgt spid="246794"/>
                                        </p:tgtEl>
                                      </p:cBhvr>
                                    </p:animEffect>
                                  </p:childTnLst>
                                </p:cTn>
                              </p:par>
                            </p:childTnLst>
                          </p:cTn>
                        </p:par>
                        <p:par>
                          <p:cTn id="93" fill="hold" nodeType="afterGroup">
                            <p:stCondLst>
                              <p:cond delay="13000"/>
                            </p:stCondLst>
                            <p:childTnLst>
                              <p:par>
                                <p:cTn id="94" presetID="8" presetClass="entr" presetSubtype="16" fill="hold" nodeType="afterEffect">
                                  <p:stCondLst>
                                    <p:cond delay="0"/>
                                  </p:stCondLst>
                                  <p:childTnLst>
                                    <p:set>
                                      <p:cBhvr>
                                        <p:cTn id="95" dur="1" fill="hold">
                                          <p:stCondLst>
                                            <p:cond delay="0"/>
                                          </p:stCondLst>
                                        </p:cTn>
                                        <p:tgtEl>
                                          <p:spTgt spid="5144"/>
                                        </p:tgtEl>
                                        <p:attrNameLst>
                                          <p:attrName>style.visibility</p:attrName>
                                        </p:attrNameLst>
                                      </p:cBhvr>
                                      <p:to>
                                        <p:strVal val="visible"/>
                                      </p:to>
                                    </p:set>
                                    <p:animEffect transition="in" filter="diamond(in)">
                                      <p:cBhvr>
                                        <p:cTn id="96" dur="500"/>
                                        <p:tgtEl>
                                          <p:spTgt spid="5144"/>
                                        </p:tgtEl>
                                      </p:cBhvr>
                                    </p:animEffect>
                                  </p:childTnLst>
                                </p:cTn>
                              </p:par>
                            </p:childTnLst>
                          </p:cTn>
                        </p:par>
                        <p:par>
                          <p:cTn id="97" fill="hold" nodeType="afterGroup">
                            <p:stCondLst>
                              <p:cond delay="13500"/>
                            </p:stCondLst>
                            <p:childTnLst>
                              <p:par>
                                <p:cTn id="98" presetID="3" presetClass="entr" presetSubtype="10" fill="hold" nodeType="afterEffect">
                                  <p:stCondLst>
                                    <p:cond delay="0"/>
                                  </p:stCondLst>
                                  <p:childTnLst>
                                    <p:set>
                                      <p:cBhvr>
                                        <p:cTn id="99" dur="1" fill="hold">
                                          <p:stCondLst>
                                            <p:cond delay="0"/>
                                          </p:stCondLst>
                                        </p:cTn>
                                        <p:tgtEl>
                                          <p:spTgt spid="5142"/>
                                        </p:tgtEl>
                                        <p:attrNameLst>
                                          <p:attrName>style.visibility</p:attrName>
                                        </p:attrNameLst>
                                      </p:cBhvr>
                                      <p:to>
                                        <p:strVal val="visible"/>
                                      </p:to>
                                    </p:set>
                                    <p:animEffect transition="in" filter="blinds(horizontal)">
                                      <p:cBhvr>
                                        <p:cTn id="100" dur="500"/>
                                        <p:tgtEl>
                                          <p:spTgt spid="5142"/>
                                        </p:tgtEl>
                                      </p:cBhvr>
                                    </p:animEffect>
                                  </p:childTnLst>
                                </p:cTn>
                              </p:par>
                            </p:childTnLst>
                          </p:cTn>
                        </p:par>
                        <p:par>
                          <p:cTn id="101" fill="hold" nodeType="afterGroup">
                            <p:stCondLst>
                              <p:cond delay="14000"/>
                            </p:stCondLst>
                            <p:childTnLst>
                              <p:par>
                                <p:cTn id="102" presetID="5" presetClass="entr" presetSubtype="10" fill="hold" nodeType="afterEffect">
                                  <p:stCondLst>
                                    <p:cond delay="0"/>
                                  </p:stCondLst>
                                  <p:childTnLst>
                                    <p:set>
                                      <p:cBhvr>
                                        <p:cTn id="103" dur="1" fill="hold">
                                          <p:stCondLst>
                                            <p:cond delay="0"/>
                                          </p:stCondLst>
                                        </p:cTn>
                                        <p:tgtEl>
                                          <p:spTgt spid="5143"/>
                                        </p:tgtEl>
                                        <p:attrNameLst>
                                          <p:attrName>style.visibility</p:attrName>
                                        </p:attrNameLst>
                                      </p:cBhvr>
                                      <p:to>
                                        <p:strVal val="visible"/>
                                      </p:to>
                                    </p:set>
                                    <p:animEffect transition="in" filter="checkerboard(across)">
                                      <p:cBhvr>
                                        <p:cTn id="104" dur="500"/>
                                        <p:tgtEl>
                                          <p:spTgt spid="5143"/>
                                        </p:tgtEl>
                                      </p:cBhvr>
                                    </p:animEffect>
                                  </p:childTnLst>
                                </p:cTn>
                              </p:par>
                            </p:childTnLst>
                          </p:cTn>
                        </p:par>
                        <p:par>
                          <p:cTn id="105" fill="hold" nodeType="afterGroup">
                            <p:stCondLst>
                              <p:cond delay="14500"/>
                            </p:stCondLst>
                            <p:childTnLst>
                              <p:par>
                                <p:cTn id="106" presetID="20" presetClass="entr" presetSubtype="0" fill="hold" nodeType="afterEffect">
                                  <p:stCondLst>
                                    <p:cond delay="0"/>
                                  </p:stCondLst>
                                  <p:childTnLst>
                                    <p:set>
                                      <p:cBhvr>
                                        <p:cTn id="107" dur="1" fill="hold">
                                          <p:stCondLst>
                                            <p:cond delay="0"/>
                                          </p:stCondLst>
                                        </p:cTn>
                                        <p:tgtEl>
                                          <p:spTgt spid="5141"/>
                                        </p:tgtEl>
                                        <p:attrNameLst>
                                          <p:attrName>style.visibility</p:attrName>
                                        </p:attrNameLst>
                                      </p:cBhvr>
                                      <p:to>
                                        <p:strVal val="visible"/>
                                      </p:to>
                                    </p:set>
                                    <p:animEffect transition="in" filter="wedge">
                                      <p:cBhvr>
                                        <p:cTn id="108" dur="500"/>
                                        <p:tgtEl>
                                          <p:spTgt spid="5141"/>
                                        </p:tgtEl>
                                      </p:cBhvr>
                                    </p:animEffect>
                                  </p:childTnLst>
                                </p:cTn>
                              </p:par>
                            </p:childTnLst>
                          </p:cTn>
                        </p:par>
                        <p:par>
                          <p:cTn id="109" fill="hold" nodeType="afterGroup">
                            <p:stCondLst>
                              <p:cond delay="15000"/>
                            </p:stCondLst>
                            <p:childTnLst>
                              <p:par>
                                <p:cTn id="110" presetID="11" presetClass="entr" presetSubtype="0" fill="hold" grpId="0" nodeType="afterEffect">
                                  <p:stCondLst>
                                    <p:cond delay="0"/>
                                  </p:stCondLst>
                                  <p:childTnLst>
                                    <p:set>
                                      <p:cBhvr>
                                        <p:cTn id="111" dur="1000">
                                          <p:stCondLst>
                                            <p:cond delay="0"/>
                                          </p:stCondLst>
                                        </p:cTn>
                                        <p:tgtEl>
                                          <p:spTgt spid="5147"/>
                                        </p:tgtEl>
                                        <p:attrNameLst>
                                          <p:attrName>style.visibility</p:attrName>
                                        </p:attrNameLst>
                                      </p:cBhvr>
                                      <p:to>
                                        <p:strVal val="visible"/>
                                      </p:to>
                                    </p:set>
                                  </p:childTnLst>
                                </p:cTn>
                              </p:par>
                            </p:childTnLst>
                          </p:cTn>
                        </p:par>
                        <p:par>
                          <p:cTn id="112" fill="hold" nodeType="afterGroup">
                            <p:stCondLst>
                              <p:cond delay="16000"/>
                            </p:stCondLst>
                            <p:childTnLst>
                              <p:par>
                                <p:cTn id="113" presetID="2" presetClass="entr" presetSubtype="4" fill="hold" grpId="1" nodeType="afterEffect">
                                  <p:stCondLst>
                                    <p:cond delay="0"/>
                                  </p:stCondLst>
                                  <p:childTnLst>
                                    <p:set>
                                      <p:cBhvr>
                                        <p:cTn id="114" dur="1" fill="hold">
                                          <p:stCondLst>
                                            <p:cond delay="0"/>
                                          </p:stCondLst>
                                        </p:cTn>
                                        <p:tgtEl>
                                          <p:spTgt spid="5147"/>
                                        </p:tgtEl>
                                        <p:attrNameLst>
                                          <p:attrName>style.visibility</p:attrName>
                                        </p:attrNameLst>
                                      </p:cBhvr>
                                      <p:to>
                                        <p:strVal val="visible"/>
                                      </p:to>
                                    </p:set>
                                    <p:anim calcmode="lin" valueType="num">
                                      <p:cBhvr additive="base">
                                        <p:cTn id="115" dur="500" fill="hold"/>
                                        <p:tgtEl>
                                          <p:spTgt spid="5147"/>
                                        </p:tgtEl>
                                        <p:attrNameLst>
                                          <p:attrName>ppt_x</p:attrName>
                                        </p:attrNameLst>
                                      </p:cBhvr>
                                      <p:tavLst>
                                        <p:tav tm="0">
                                          <p:val>
                                            <p:strVal val="#ppt_x"/>
                                          </p:val>
                                        </p:tav>
                                        <p:tav tm="100000">
                                          <p:val>
                                            <p:strVal val="#ppt_x"/>
                                          </p:val>
                                        </p:tav>
                                      </p:tavLst>
                                    </p:anim>
                                    <p:anim calcmode="lin" valueType="num">
                                      <p:cBhvr additive="base">
                                        <p:cTn id="116" dur="500" fill="hold"/>
                                        <p:tgtEl>
                                          <p:spTgt spid="5147"/>
                                        </p:tgtEl>
                                        <p:attrNameLst>
                                          <p:attrName>ppt_y</p:attrName>
                                        </p:attrNameLst>
                                      </p:cBhvr>
                                      <p:tavLst>
                                        <p:tav tm="0">
                                          <p:val>
                                            <p:strVal val="1+#ppt_h/2"/>
                                          </p:val>
                                        </p:tav>
                                        <p:tav tm="100000">
                                          <p:val>
                                            <p:strVal val="#ppt_y"/>
                                          </p:val>
                                        </p:tav>
                                      </p:tavLst>
                                    </p:anim>
                                  </p:childTnLst>
                                </p:cTn>
                              </p:par>
                            </p:childTnLst>
                          </p:cTn>
                        </p:par>
                        <p:par>
                          <p:cTn id="117" fill="hold" nodeType="afterGroup">
                            <p:stCondLst>
                              <p:cond delay="16500"/>
                            </p:stCondLst>
                            <p:childTnLst>
                              <p:par>
                                <p:cTn id="118" presetID="11" presetClass="entr" presetSubtype="0" fill="hold" grpId="2" nodeType="afterEffect">
                                  <p:stCondLst>
                                    <p:cond delay="0"/>
                                  </p:stCondLst>
                                  <p:childTnLst>
                                    <p:set>
                                      <p:cBhvr>
                                        <p:cTn id="119" dur="500">
                                          <p:stCondLst>
                                            <p:cond delay="0"/>
                                          </p:stCondLst>
                                        </p:cTn>
                                        <p:tgtEl>
                                          <p:spTgt spid="5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7" grpId="0"/>
      <p:bldP spid="5147" grpId="1"/>
      <p:bldP spid="5147" grpId="2"/>
    </p:bldLst>
  </p:timing>
</p:sld>
</file>

<file path=ppt/theme/_rels/theme30.xml.rels><?xml version="1.0" encoding="UTF-8" standalone="yes"?>
<Relationships xmlns="http://schemas.openxmlformats.org/package/2006/relationships"><Relationship Id="rId1" Type="http://schemas.openxmlformats.org/officeDocument/2006/relationships/image" Target="../media/image3.jpeg"/></Relationships>
</file>

<file path=ppt/theme/_rels/theme31.xml.rels><?xml version="1.0" encoding="UTF-8" standalone="yes"?>
<Relationships xmlns="http://schemas.openxmlformats.org/package/2006/relationships"><Relationship Id="rId1" Type="http://schemas.openxmlformats.org/officeDocument/2006/relationships/image" Target="../media/image3.jpeg"/></Relationships>
</file>

<file path=ppt/theme/_rels/theme32.xml.rels><?xml version="1.0" encoding="UTF-8" standalone="yes"?>
<Relationships xmlns="http://schemas.openxmlformats.org/package/2006/relationships"><Relationship Id="rId1" Type="http://schemas.openxmlformats.org/officeDocument/2006/relationships/image" Target="../media/image3.jpeg"/></Relationships>
</file>

<file path=ppt/theme/_rels/theme33.xml.rels><?xml version="1.0" encoding="UTF-8" standalone="yes"?>
<Relationships xmlns="http://schemas.openxmlformats.org/package/2006/relationships"><Relationship Id="rId1" Type="http://schemas.openxmlformats.org/officeDocument/2006/relationships/image" Target="../media/image3.jpeg"/></Relationships>
</file>

<file path=ppt/theme/_rels/theme3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7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9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0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1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4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Órbita">
  <a:themeElements>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Órbita">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Órbita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Órbita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Órbita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Órbita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Órbita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Órbita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Órbita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Órbita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Órbita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1.xml><?xml version="1.0" encoding="utf-8"?>
<a:theme xmlns:a="http://schemas.openxmlformats.org/drawingml/2006/main" name="1_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2.xml><?xml version="1.0" encoding="utf-8"?>
<a:theme xmlns:a="http://schemas.openxmlformats.org/drawingml/2006/main" name="2_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3.xml><?xml version="1.0" encoding="utf-8"?>
<a:theme xmlns:a="http://schemas.openxmlformats.org/drawingml/2006/main" name="3_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4.xml><?xml version="1.0" encoding="utf-8"?>
<a:theme xmlns:a="http://schemas.openxmlformats.org/drawingml/2006/main" name="4_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5.xml><?xml version="1.0" encoding="utf-8"?>
<a:theme xmlns:a="http://schemas.openxmlformats.org/drawingml/2006/main" name="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8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Estrutura padrão">
  <a:themeElements>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trutura padrã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bg1">
            <a:alpha val="63000"/>
          </a:schemeClr>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sz="16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Estrutura padrã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strutura padrã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strutura padrã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strutura padrã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strutura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strutura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strutura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Meus documentos">
  <a:themeElements>
    <a:clrScheme name="">
      <a:dk1>
        <a:srgbClr val="000000"/>
      </a:dk1>
      <a:lt1>
        <a:srgbClr val="1F4300"/>
      </a:lt1>
      <a:dk2>
        <a:srgbClr val="000000"/>
      </a:dk2>
      <a:lt2>
        <a:srgbClr val="919191"/>
      </a:lt2>
      <a:accent1>
        <a:srgbClr val="618FFD"/>
      </a:accent1>
      <a:accent2>
        <a:srgbClr val="00AE00"/>
      </a:accent2>
      <a:accent3>
        <a:srgbClr val="ABB0AA"/>
      </a:accent3>
      <a:accent4>
        <a:srgbClr val="000000"/>
      </a:accent4>
      <a:accent5>
        <a:srgbClr val="B7C6FE"/>
      </a:accent5>
      <a:accent6>
        <a:srgbClr val="009D00"/>
      </a:accent6>
      <a:hlink>
        <a:srgbClr val="FC0128"/>
      </a:hlink>
      <a:folHlink>
        <a:srgbClr val="CECECE"/>
      </a:folHlink>
    </a:clrScheme>
    <a:fontScheme name="Meus documentos">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762000" rtl="0" eaLnBrk="0" fontAlgn="base" latinLnBrk="0" hangingPunct="0">
          <a:lnSpc>
            <a:spcPct val="100000"/>
          </a:lnSpc>
          <a:spcBef>
            <a:spcPct val="0"/>
          </a:spcBef>
          <a:spcAft>
            <a:spcPct val="0"/>
          </a:spcAft>
          <a:buClrTx/>
          <a:buSzTx/>
          <a:buFontTx/>
          <a:buNone/>
          <a:tabLst/>
          <a:defRPr kumimoji="0" lang="pt-BR" sz="1400" b="1" i="0" u="none" strike="noStrike" cap="none" normalizeH="0" baseline="0" smtClean="0">
            <a:ln>
              <a:noFill/>
            </a:ln>
            <a:solidFill>
              <a:srgbClr val="F6F364"/>
            </a:solidFill>
            <a:effectLst>
              <a:outerShdw blurRad="38100" dist="38100" dir="2700000" algn="tl">
                <a:srgbClr val="000000">
                  <a:alpha val="43137"/>
                </a:srgbClr>
              </a:outerShdw>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762000" rtl="0" eaLnBrk="0" fontAlgn="base" latinLnBrk="0" hangingPunct="0">
          <a:lnSpc>
            <a:spcPct val="100000"/>
          </a:lnSpc>
          <a:spcBef>
            <a:spcPct val="0"/>
          </a:spcBef>
          <a:spcAft>
            <a:spcPct val="0"/>
          </a:spcAft>
          <a:buClrTx/>
          <a:buSzTx/>
          <a:buFontTx/>
          <a:buNone/>
          <a:tabLst/>
          <a:defRPr kumimoji="0" lang="pt-BR" sz="1400" b="1" i="0" u="none" strike="noStrike" cap="none" normalizeH="0" baseline="0" smtClean="0">
            <a:ln>
              <a:noFill/>
            </a:ln>
            <a:solidFill>
              <a:srgbClr val="F6F364"/>
            </a:solidFill>
            <a:effectLst>
              <a:outerShdw blurRad="38100" dist="38100" dir="2700000" algn="tl">
                <a:srgbClr val="000000">
                  <a:alpha val="43137"/>
                </a:srgbClr>
              </a:outerShdw>
            </a:effectLst>
            <a:latin typeface="Arial Narrow" pitchFamily="34" charset="0"/>
          </a:defRPr>
        </a:defPPr>
      </a:lstStyle>
    </a:lnDef>
  </a:objectDefaults>
  <a:extraClrSchemeLst>
    <a:extraClrScheme>
      <a:clrScheme name="Meus documento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us documento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us documento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us documento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us documento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us documento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us documento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default">
  <a:themeElements>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1_default">
  <a:themeElements>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2_default">
  <a:themeElements>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3_default">
  <a:themeElements>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069048">
  <a:themeElements>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10069048">
      <a:majorFont>
        <a:latin typeface="Garamond"/>
        <a:ea typeface=""/>
        <a:cs typeface=""/>
      </a:majorFont>
      <a:minorFont>
        <a:latin typeface="Garamond"/>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06904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06904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06904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06904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06904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06904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06904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06904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06904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06904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06904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06904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Tema do Office">
  <a:themeElements>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o Office">
      <a:majorFont>
        <a:latin typeface="Times New Roman"/>
        <a:ea typeface="Lucida Sans Unicode"/>
        <a:cs typeface="Lucida Sans Unicode"/>
      </a:majorFont>
      <a:minorFont>
        <a:latin typeface="Times New Roman"/>
        <a:ea typeface="Lucida Sans Unicode"/>
        <a:cs typeface="Lucida Sans Unicod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3200" b="0" i="0" u="none" strike="noStrike" cap="none" normalizeH="0" baseline="0" smtClean="0">
            <a:ln>
              <a:noFill/>
            </a:ln>
            <a:solidFill>
              <a:schemeClr val="bg1"/>
            </a:solidFill>
            <a:effectLst/>
            <a:latin typeface="Galliard BT" charset="0"/>
          </a:defRPr>
        </a:defPPr>
      </a:lstStyle>
    </a:lnDef>
  </a:objectDefaults>
  <a:extraClrSchemeLst>
    <a:extraClrScheme>
      <a:clrScheme name="Tema do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o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o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o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o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o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o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3.xml><?xml version="1.0" encoding="utf-8"?>
<a:themeOverride xmlns:a="http://schemas.openxmlformats.org/drawingml/2006/main">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4.xml><?xml version="1.0" encoding="utf-8"?>
<a:themeOverride xmlns:a="http://schemas.openxmlformats.org/drawingml/2006/main">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5.xml><?xml version="1.0" encoding="utf-8"?>
<a:themeOverride xmlns:a="http://schemas.openxmlformats.org/drawingml/2006/main">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1868</TotalTime>
  <Words>3445</Words>
  <Application>Microsoft Office PowerPoint</Application>
  <PresentationFormat>Widescreen</PresentationFormat>
  <Paragraphs>335</Paragraphs>
  <Slides>59</Slides>
  <Notes>30</Notes>
  <HiddenSlides>0</HiddenSlides>
  <MMClips>1</MMClips>
  <ScaleCrop>false</ScaleCrop>
  <HeadingPairs>
    <vt:vector size="8" baseType="variant">
      <vt:variant>
        <vt:lpstr>Fontes usadas</vt:lpstr>
      </vt:variant>
      <vt:variant>
        <vt:i4>40</vt:i4>
      </vt:variant>
      <vt:variant>
        <vt:lpstr>Tema</vt:lpstr>
      </vt:variant>
      <vt:variant>
        <vt:i4>50</vt:i4>
      </vt:variant>
      <vt:variant>
        <vt:lpstr>Servidores OLE inseridos</vt:lpstr>
      </vt:variant>
      <vt:variant>
        <vt:i4>1</vt:i4>
      </vt:variant>
      <vt:variant>
        <vt:lpstr>Títulos de slides</vt:lpstr>
      </vt:variant>
      <vt:variant>
        <vt:i4>59</vt:i4>
      </vt:variant>
    </vt:vector>
  </HeadingPairs>
  <TitlesOfParts>
    <vt:vector size="150" baseType="lpstr">
      <vt:lpstr>Arial Unicode MS</vt:lpstr>
      <vt:lpstr>Aharoni</vt:lpstr>
      <vt:lpstr>Amerigo BT</vt:lpstr>
      <vt:lpstr>Antique Olive Compact</vt:lpstr>
      <vt:lpstr>Arial</vt:lpstr>
      <vt:lpstr>Arial Black</vt:lpstr>
      <vt:lpstr>Arial Narrow</vt:lpstr>
      <vt:lpstr>Arial Rounded MT Bold</vt:lpstr>
      <vt:lpstr>Bauhaus 93</vt:lpstr>
      <vt:lpstr>Bedrock</vt:lpstr>
      <vt:lpstr>Berlin Sans FB Demi</vt:lpstr>
      <vt:lpstr>Bernard MT Condensed</vt:lpstr>
      <vt:lpstr>Bodoni MT Poster Compressed</vt:lpstr>
      <vt:lpstr>Book Antiqua</vt:lpstr>
      <vt:lpstr>Bookman Old Style</vt:lpstr>
      <vt:lpstr>Britannic Bold</vt:lpstr>
      <vt:lpstr>Broadway</vt:lpstr>
      <vt:lpstr>Calibri</vt:lpstr>
      <vt:lpstr>Century Schoolbook</vt:lpstr>
      <vt:lpstr>ChelthmITC Bk BT</vt:lpstr>
      <vt:lpstr>Comic Sans MS</vt:lpstr>
      <vt:lpstr>Constantia</vt:lpstr>
      <vt:lpstr>Franklin Gothic Demi Cond</vt:lpstr>
      <vt:lpstr>Franklin Gothic Heavy</vt:lpstr>
      <vt:lpstr>Franklin Gothic Medium Cond</vt:lpstr>
      <vt:lpstr>Galliard BT</vt:lpstr>
      <vt:lpstr>Garamond</vt:lpstr>
      <vt:lpstr>Harrington</vt:lpstr>
      <vt:lpstr>Impact</vt:lpstr>
      <vt:lpstr>Lucida Sans Unicode</vt:lpstr>
      <vt:lpstr>Monotype Corsiva</vt:lpstr>
      <vt:lpstr>Niagara Solid</vt:lpstr>
      <vt:lpstr>Playbill</vt:lpstr>
      <vt:lpstr>Showcard Gothic</vt:lpstr>
      <vt:lpstr>Swis721 Hv BT</vt:lpstr>
      <vt:lpstr>Tahoma</vt:lpstr>
      <vt:lpstr>Times New Roman</vt:lpstr>
      <vt:lpstr>Verdana</vt:lpstr>
      <vt:lpstr>Wingdings</vt:lpstr>
      <vt:lpstr>Wingdings 2</vt:lpstr>
      <vt:lpstr>1_Tema do Office</vt:lpstr>
      <vt:lpstr>Tema do Office</vt:lpstr>
      <vt:lpstr>2_Tema do Office</vt:lpstr>
      <vt:lpstr>3_Tema do Office</vt:lpstr>
      <vt:lpstr>4_Tema do Office</vt:lpstr>
      <vt:lpstr>5_Tema do Office</vt:lpstr>
      <vt:lpstr>6_Tema do Office</vt:lpstr>
      <vt:lpstr>12_Tema do Office</vt:lpstr>
      <vt:lpstr>13_Tema do Office</vt:lpstr>
      <vt:lpstr>14_Tema do Office</vt:lpstr>
      <vt:lpstr>15_Tema do Office</vt:lpstr>
      <vt:lpstr>16_Tema do Office</vt:lpstr>
      <vt:lpstr>17_Tema do Office</vt:lpstr>
      <vt:lpstr>18_Tema do Office</vt:lpstr>
      <vt:lpstr>19_Tema do Office</vt:lpstr>
      <vt:lpstr>20_Tema do Office</vt:lpstr>
      <vt:lpstr>21_Tema do Office</vt:lpstr>
      <vt:lpstr>22_Tema do Office</vt:lpstr>
      <vt:lpstr>23_Tema do Office</vt:lpstr>
      <vt:lpstr>24_Tema do Office</vt:lpstr>
      <vt:lpstr>Órbita</vt:lpstr>
      <vt:lpstr>1_Órbita</vt:lpstr>
      <vt:lpstr>2_Órbita</vt:lpstr>
      <vt:lpstr>3_Órbita</vt:lpstr>
      <vt:lpstr>4_Órbita</vt:lpstr>
      <vt:lpstr>5_Órbita</vt:lpstr>
      <vt:lpstr>6_Órbita</vt:lpstr>
      <vt:lpstr>7_Órbita</vt:lpstr>
      <vt:lpstr>8_Órbita</vt:lpstr>
      <vt:lpstr>Balcão Envidraçado</vt:lpstr>
      <vt:lpstr>1_Balcão Envidraçado</vt:lpstr>
      <vt:lpstr>2_Balcão Envidraçado</vt:lpstr>
      <vt:lpstr>3_Balcão Envidraçado</vt:lpstr>
      <vt:lpstr>4_Balcão Envidraçado</vt:lpstr>
      <vt:lpstr>Estrutura padrão</vt:lpstr>
      <vt:lpstr>1_Estrutura padrão</vt:lpstr>
      <vt:lpstr>3_Estrutura padrão</vt:lpstr>
      <vt:lpstr>4_Estrutura padrão</vt:lpstr>
      <vt:lpstr>5_Estrutura padrão</vt:lpstr>
      <vt:lpstr>6_Estrutura padrão</vt:lpstr>
      <vt:lpstr>7_Estrutura padrão</vt:lpstr>
      <vt:lpstr>8_Estrutura padrão</vt:lpstr>
      <vt:lpstr>9_Estrutura padrão</vt:lpstr>
      <vt:lpstr>10_Estrutura padrão</vt:lpstr>
      <vt:lpstr>16_Meus documentos</vt:lpstr>
      <vt:lpstr>default</vt:lpstr>
      <vt:lpstr>1_default</vt:lpstr>
      <vt:lpstr>2_default</vt:lpstr>
      <vt:lpstr>3_default</vt:lpstr>
      <vt:lpstr>10069048</vt:lpstr>
      <vt:lpstr>CorelDRAW!</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Bioética: gênese, desenvolvimento, abrangências temáticas e perspectivas</vt:lpstr>
      <vt:lpstr>Bioética: gênese, desenvolvimento, abrangências temáticas e perspectivas</vt:lpstr>
      <vt:lpstr>Apresentação do PowerPoint</vt:lpstr>
      <vt:lpstr>Bioética: gênese, desenvolvimento, abrangências temáticas e perspectivas</vt:lpstr>
      <vt:lpstr>Bioética: gênese, desenvolvimento, abrangências temáticas e perspectivas</vt:lpstr>
      <vt:lpstr>Bioética: gênese, desenvolvimento, abrangências temáticas e perspectivas</vt:lpstr>
      <vt:lpstr>Bioética: gênese, desenvolvimento, abrangências temáticas e perspectivas</vt:lpstr>
      <vt:lpstr>Bioética: gênese, desenvolvimento, abrangências temáticas e perspectivas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Sífilis de TUSKEGEE – Escândalo Eugênico dos EUA</vt:lpstr>
      <vt:lpstr>Apresentação do PowerPoint</vt:lpstr>
      <vt:lpstr>Apresentação do PowerPoint</vt:lpstr>
      <vt:lpstr>Apresentação do PowerPoint</vt:lpstr>
      <vt:lpstr>MOVIMENTO EUGENICO</vt:lpstr>
      <vt:lpstr>Eugenia, Nazistas e Pesquisa médica</vt:lpstr>
      <vt:lpstr>Eugenia, Nazistas e pesquisas médicas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Referências bibliográficas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Padre Valmir</dc:creator>
  <cp:lastModifiedBy>Padre Valmir</cp:lastModifiedBy>
  <cp:revision>26</cp:revision>
  <dcterms:created xsi:type="dcterms:W3CDTF">2020-03-05T13:44:43Z</dcterms:created>
  <dcterms:modified xsi:type="dcterms:W3CDTF">2020-04-20T18:40:56Z</dcterms:modified>
</cp:coreProperties>
</file>