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62"/>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6858000" type="screen4x3"/>
  <p:notesSz cx="6858000" cy="9144000"/>
  <p:defaultTextStyle>
    <a:defPPr>
      <a:defRPr lang="en-GB"/>
    </a:defPPr>
    <a:lvl1pPr marL="0" lvl="0" indent="0" algn="l" defTabSz="449580" rtl="0" eaLnBrk="1" fontAlgn="base" latinLnBrk="0" hangingPunct="1">
      <a:lnSpc>
        <a:spcPct val="100000"/>
      </a:lnSpc>
      <a:spcBef>
        <a:spcPct val="0"/>
      </a:spcBef>
      <a:spcAft>
        <a:spcPct val="0"/>
      </a:spcAft>
      <a:buSzPct val="100000"/>
      <a:buFont typeface="Times New Roman" pitchFamily="16" charset="0"/>
      <a:buNone/>
      <a:defRPr b="0" i="0" u="none" kern="1200" baseline="0">
        <a:solidFill>
          <a:schemeClr val="bg1"/>
        </a:solidFill>
        <a:latin typeface="Tw Cen MT" pitchFamily="32" charset="0"/>
        <a:ea typeface="+mn-ea"/>
        <a:cs typeface="+mn-cs"/>
      </a:defRPr>
    </a:lvl1pPr>
    <a:lvl2pPr marL="742950" lvl="1" indent="-285750" algn="l" defTabSz="449580" rtl="0" eaLnBrk="1" fontAlgn="base" latinLnBrk="0" hangingPunct="1">
      <a:lnSpc>
        <a:spcPct val="100000"/>
      </a:lnSpc>
      <a:spcBef>
        <a:spcPct val="0"/>
      </a:spcBef>
      <a:spcAft>
        <a:spcPct val="0"/>
      </a:spcAft>
      <a:buSzPct val="100000"/>
      <a:buFont typeface="Times New Roman" pitchFamily="16" charset="0"/>
      <a:buNone/>
      <a:defRPr b="0" i="0" u="none" kern="1200" baseline="0">
        <a:solidFill>
          <a:schemeClr val="bg1"/>
        </a:solidFill>
        <a:latin typeface="Tw Cen MT" pitchFamily="32" charset="0"/>
        <a:ea typeface="+mn-ea"/>
        <a:cs typeface="+mn-cs"/>
      </a:defRPr>
    </a:lvl2pPr>
    <a:lvl3pPr marL="1143000" lvl="2" indent="-228600" algn="l" defTabSz="449580" rtl="0" eaLnBrk="1" fontAlgn="base" latinLnBrk="0" hangingPunct="1">
      <a:lnSpc>
        <a:spcPct val="100000"/>
      </a:lnSpc>
      <a:spcBef>
        <a:spcPct val="0"/>
      </a:spcBef>
      <a:spcAft>
        <a:spcPct val="0"/>
      </a:spcAft>
      <a:buSzPct val="100000"/>
      <a:buFont typeface="Times New Roman" pitchFamily="16" charset="0"/>
      <a:buNone/>
      <a:defRPr b="0" i="0" u="none" kern="1200" baseline="0">
        <a:solidFill>
          <a:schemeClr val="bg1"/>
        </a:solidFill>
        <a:latin typeface="Tw Cen MT" pitchFamily="32" charset="0"/>
        <a:ea typeface="+mn-ea"/>
        <a:cs typeface="+mn-cs"/>
      </a:defRPr>
    </a:lvl3pPr>
    <a:lvl4pPr marL="1600200" lvl="3" indent="-228600" algn="l" defTabSz="449580" rtl="0" eaLnBrk="1" fontAlgn="base" latinLnBrk="0" hangingPunct="1">
      <a:lnSpc>
        <a:spcPct val="100000"/>
      </a:lnSpc>
      <a:spcBef>
        <a:spcPct val="0"/>
      </a:spcBef>
      <a:spcAft>
        <a:spcPct val="0"/>
      </a:spcAft>
      <a:buSzPct val="100000"/>
      <a:buFont typeface="Times New Roman" pitchFamily="16" charset="0"/>
      <a:buNone/>
      <a:defRPr b="0" i="0" u="none" kern="1200" baseline="0">
        <a:solidFill>
          <a:schemeClr val="bg1"/>
        </a:solidFill>
        <a:latin typeface="Tw Cen MT" pitchFamily="32" charset="0"/>
        <a:ea typeface="+mn-ea"/>
        <a:cs typeface="+mn-cs"/>
      </a:defRPr>
    </a:lvl4pPr>
    <a:lvl5pPr marL="2057400" lvl="4" indent="-228600" algn="l" defTabSz="449580" rtl="0" eaLnBrk="1" fontAlgn="base" latinLnBrk="0" hangingPunct="1">
      <a:lnSpc>
        <a:spcPct val="100000"/>
      </a:lnSpc>
      <a:spcBef>
        <a:spcPct val="0"/>
      </a:spcBef>
      <a:spcAft>
        <a:spcPct val="0"/>
      </a:spcAft>
      <a:buSzPct val="100000"/>
      <a:buFont typeface="Times New Roman" pitchFamily="16" charset="0"/>
      <a:buNone/>
      <a:defRPr b="0" i="0" u="none" kern="1200" baseline="0">
        <a:solidFill>
          <a:schemeClr val="bg1"/>
        </a:solidFill>
        <a:latin typeface="Tw Cen MT" pitchFamily="32" charset="0"/>
        <a:ea typeface="+mn-ea"/>
        <a:cs typeface="+mn-cs"/>
      </a:defRPr>
    </a:lvl5pPr>
    <a:lvl6pPr marL="2286000" lvl="5" indent="-228600" algn="l" defTabSz="449580" rtl="0" eaLnBrk="1" fontAlgn="base" latinLnBrk="0" hangingPunct="1">
      <a:lnSpc>
        <a:spcPct val="100000"/>
      </a:lnSpc>
      <a:spcBef>
        <a:spcPct val="0"/>
      </a:spcBef>
      <a:spcAft>
        <a:spcPct val="0"/>
      </a:spcAft>
      <a:buSzPct val="100000"/>
      <a:buFont typeface="Times New Roman" pitchFamily="16" charset="0"/>
      <a:buNone/>
      <a:defRPr b="0" i="0" u="none" kern="1200" baseline="0">
        <a:solidFill>
          <a:schemeClr val="bg1"/>
        </a:solidFill>
        <a:latin typeface="Tw Cen MT" pitchFamily="32" charset="0"/>
        <a:ea typeface="+mn-ea"/>
        <a:cs typeface="+mn-cs"/>
      </a:defRPr>
    </a:lvl6pPr>
    <a:lvl7pPr marL="2743200" lvl="6" indent="-228600" algn="l" defTabSz="449580" rtl="0" eaLnBrk="1" fontAlgn="base" latinLnBrk="0" hangingPunct="1">
      <a:lnSpc>
        <a:spcPct val="100000"/>
      </a:lnSpc>
      <a:spcBef>
        <a:spcPct val="0"/>
      </a:spcBef>
      <a:spcAft>
        <a:spcPct val="0"/>
      </a:spcAft>
      <a:buSzPct val="100000"/>
      <a:buFont typeface="Times New Roman" pitchFamily="16" charset="0"/>
      <a:buNone/>
      <a:defRPr b="0" i="0" u="none" kern="1200" baseline="0">
        <a:solidFill>
          <a:schemeClr val="bg1"/>
        </a:solidFill>
        <a:latin typeface="Tw Cen MT" pitchFamily="32" charset="0"/>
        <a:ea typeface="+mn-ea"/>
        <a:cs typeface="+mn-cs"/>
      </a:defRPr>
    </a:lvl7pPr>
    <a:lvl8pPr marL="3200400" lvl="7" indent="-228600" algn="l" defTabSz="449580" rtl="0" eaLnBrk="1" fontAlgn="base" latinLnBrk="0" hangingPunct="1">
      <a:lnSpc>
        <a:spcPct val="100000"/>
      </a:lnSpc>
      <a:spcBef>
        <a:spcPct val="0"/>
      </a:spcBef>
      <a:spcAft>
        <a:spcPct val="0"/>
      </a:spcAft>
      <a:buSzPct val="100000"/>
      <a:buFont typeface="Times New Roman" pitchFamily="16" charset="0"/>
      <a:buNone/>
      <a:defRPr b="0" i="0" u="none" kern="1200" baseline="0">
        <a:solidFill>
          <a:schemeClr val="bg1"/>
        </a:solidFill>
        <a:latin typeface="Tw Cen MT" pitchFamily="32" charset="0"/>
        <a:ea typeface="+mn-ea"/>
        <a:cs typeface="+mn-cs"/>
      </a:defRPr>
    </a:lvl8pPr>
    <a:lvl9pPr marL="3657600" lvl="8" indent="-228600" algn="l" defTabSz="449580" rtl="0" eaLnBrk="1" fontAlgn="base" latinLnBrk="0" hangingPunct="1">
      <a:lnSpc>
        <a:spcPct val="100000"/>
      </a:lnSpc>
      <a:spcBef>
        <a:spcPct val="0"/>
      </a:spcBef>
      <a:spcAft>
        <a:spcPct val="0"/>
      </a:spcAft>
      <a:buSzPct val="100000"/>
      <a:buFont typeface="Times New Roman" pitchFamily="16" charset="0"/>
      <a:buNone/>
      <a:defRPr b="0" i="0" u="none" kern="1200" baseline="0">
        <a:solidFill>
          <a:schemeClr val="bg1"/>
        </a:solidFill>
        <a:latin typeface="Tw Cen MT" pitchFamily="3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546"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AutoShape 1"/>
          <p:cNvSpPr/>
          <p:nvPr/>
        </p:nvSpPr>
        <p:spPr>
          <a:xfrm>
            <a:off x="0" y="0"/>
            <a:ext cx="6858000" cy="9144000"/>
          </a:xfrm>
          <a:prstGeom prst="roundRect">
            <a:avLst>
              <a:gd name="adj" fmla="val 23"/>
            </a:avLst>
          </a:prstGeom>
          <a:solidFill>
            <a:srgbClr val="FFFFFF"/>
          </a:solidFill>
          <a:ln w="9360">
            <a:noFill/>
          </a:ln>
        </p:spPr>
        <p:txBody>
          <a:bodyPr wrap="none" anchor="ctr" anchorCtr="0"/>
          <a:lstStyle/>
          <a:p>
            <a:pPr lvl="0"/>
            <a:endParaRPr lang="pt-BR" altLang="x-none" dirty="0"/>
          </a:p>
        </p:txBody>
      </p:sp>
      <p:sp>
        <p:nvSpPr>
          <p:cNvPr id="9219" name="AutoShape 2"/>
          <p:cNvSpPr/>
          <p:nvPr/>
        </p:nvSpPr>
        <p:spPr>
          <a:xfrm>
            <a:off x="0" y="0"/>
            <a:ext cx="6858000" cy="9144000"/>
          </a:xfrm>
          <a:prstGeom prst="roundRect">
            <a:avLst>
              <a:gd name="adj" fmla="val 23"/>
            </a:avLst>
          </a:prstGeom>
          <a:solidFill>
            <a:srgbClr val="FFFFFF"/>
          </a:solidFill>
          <a:ln w="9525">
            <a:noFill/>
          </a:ln>
        </p:spPr>
        <p:txBody>
          <a:bodyPr wrap="none" anchor="ctr" anchorCtr="0"/>
          <a:lstStyle/>
          <a:p>
            <a:pPr lvl="0"/>
            <a:endParaRPr lang="pt-BR" altLang="x-none" dirty="0"/>
          </a:p>
        </p:txBody>
      </p:sp>
      <p:sp>
        <p:nvSpPr>
          <p:cNvPr id="9220" name="Text Box 3"/>
          <p:cNvSpPr txBox="1"/>
          <p:nvPr/>
        </p:nvSpPr>
        <p:spPr>
          <a:xfrm>
            <a:off x="0" y="0"/>
            <a:ext cx="2971800" cy="457200"/>
          </a:xfrm>
          <a:prstGeom prst="rect">
            <a:avLst/>
          </a:prstGeom>
          <a:noFill/>
          <a:ln w="9525">
            <a:noFill/>
          </a:ln>
        </p:spPr>
        <p:txBody>
          <a:bodyPr wrap="none" anchor="ctr" anchorCtr="0"/>
          <a:lstStyle/>
          <a:p>
            <a:pPr lvl="0"/>
            <a:endParaRPr lang="pt-BR" altLang="x-none" dirty="0"/>
          </a:p>
        </p:txBody>
      </p:sp>
      <p:sp>
        <p:nvSpPr>
          <p:cNvPr id="2" name="Rectangle 4"/>
          <p:cNvSpPr>
            <a:spLocks noGrp="1" noChangeArrowheads="1"/>
          </p:cNvSpPr>
          <p:nvPr>
            <p:ph type="dt"/>
          </p:nvPr>
        </p:nvSpPr>
        <p:spPr bwMode="auto">
          <a:xfrm>
            <a:off x="3884613" y="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lvl1pPr algn="r" eaLnBrk="1" hangingPunct="1">
              <a:buClrTx/>
              <a:buFontTx/>
              <a:buNone/>
              <a:tabLst>
                <a:tab pos="448945" algn="l"/>
                <a:tab pos="898525" algn="l"/>
                <a:tab pos="1347470" algn="l"/>
                <a:tab pos="1797050" algn="l"/>
                <a:tab pos="2245995" algn="l"/>
                <a:tab pos="2695575" algn="l"/>
              </a:tabLst>
              <a:defRPr sz="1200">
                <a:solidFill>
                  <a:srgbClr val="000000"/>
                </a:solidFill>
                <a:latin typeface="Calibri" pitchFamily="32" charset="0"/>
                <a:cs typeface="DejaVu Sans" panose="020B0603030804020204" charset="0"/>
              </a:defRPr>
            </a:lvl1pPr>
          </a:lstStyle>
          <a:p>
            <a:pPr marL="0" marR="0" lvl="0" indent="0" algn="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 pos="2695575" algn="l"/>
              </a:tabLst>
              <a:defRPr/>
            </a:pPr>
            <a:endParaRPr kumimoji="0" lang="en-US" altLang="pt-BR" sz="1200" b="0" i="0" u="none" strike="noStrike" kern="1200" cap="none" spc="0" normalizeH="0" baseline="0" noProof="0" smtClean="0">
              <a:ln>
                <a:noFill/>
              </a:ln>
              <a:solidFill>
                <a:srgbClr val="000000"/>
              </a:solidFill>
              <a:effectLst/>
              <a:uLnTx/>
              <a:uFillTx/>
              <a:latin typeface="Calibri" pitchFamily="32" charset="0"/>
              <a:ea typeface="+mn-ea"/>
              <a:cs typeface="DejaVu Sans" panose="020B0603030804020204" charset="0"/>
            </a:endParaRPr>
          </a:p>
        </p:txBody>
      </p:sp>
      <p:sp>
        <p:nvSpPr>
          <p:cNvPr id="9222" name="Rectangle 5"/>
          <p:cNvSpPr>
            <a:spLocks noGrp="1" noRot="1" noChangeAspect="1"/>
          </p:cNvSpPr>
          <p:nvPr>
            <p:ph type="sldImg"/>
          </p:nvPr>
        </p:nvSpPr>
        <p:spPr>
          <a:xfrm>
            <a:off x="1143000" y="685800"/>
            <a:ext cx="4568825" cy="3425825"/>
          </a:xfrm>
          <a:prstGeom prst="rect">
            <a:avLst/>
          </a:prstGeom>
          <a:noFill/>
          <a:ln w="12600" cap="sq" cmpd="sng">
            <a:solidFill>
              <a:srgbClr val="000000"/>
            </a:solidFill>
            <a:prstDash val="solid"/>
            <a:miter/>
            <a:headEnd type="none" w="med" len="med"/>
            <a:tailEnd type="none" w="med" len="med"/>
          </a:ln>
        </p:spPr>
      </p:sp>
      <p:sp>
        <p:nvSpPr>
          <p:cNvPr id="3" name="Rectangle 6"/>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marL="0" marR="0" lvl="0" indent="0" algn="l" defTabSz="449580" rtl="0" eaLnBrk="0" fontAlgn="base" latinLnBrk="0" hangingPunct="0">
              <a:lnSpc>
                <a:spcPct val="100000"/>
              </a:lnSpc>
              <a:spcBef>
                <a:spcPct val="30000"/>
              </a:spcBef>
              <a:spcAft>
                <a:spcPct val="0"/>
              </a:spcAft>
              <a:buClr>
                <a:srgbClr val="000000"/>
              </a:buClr>
              <a:buSzPct val="100000"/>
              <a:buFont typeface="Times New Roman" pitchFamily="16" charset="0"/>
              <a:buNone/>
              <a:defRPr/>
            </a:pPr>
            <a:endParaRPr kumimoji="0" lang="pt-BR" altLang="pt-BR" sz="1200" b="0" i="0" u="none" strike="noStrike" kern="1200" cap="none" spc="0" normalizeH="0" baseline="0" noProof="0" smtClean="0">
              <a:ln>
                <a:noFill/>
              </a:ln>
              <a:solidFill>
                <a:srgbClr val="000000"/>
              </a:solidFill>
              <a:effectLst/>
              <a:uLnTx/>
              <a:uFillTx/>
              <a:latin typeface="Times New Roman" pitchFamily="16" charset="0"/>
              <a:ea typeface="+mn-ea"/>
              <a:cs typeface="+mn-cs"/>
            </a:endParaRPr>
          </a:p>
        </p:txBody>
      </p:sp>
      <p:sp>
        <p:nvSpPr>
          <p:cNvPr id="9224" name="Text Box 7"/>
          <p:cNvSpPr txBox="1"/>
          <p:nvPr/>
        </p:nvSpPr>
        <p:spPr>
          <a:xfrm>
            <a:off x="0" y="8685213"/>
            <a:ext cx="2971800" cy="457200"/>
          </a:xfrm>
          <a:prstGeom prst="rect">
            <a:avLst/>
          </a:prstGeom>
          <a:noFill/>
          <a:ln w="9525">
            <a:noFill/>
          </a:ln>
        </p:spPr>
        <p:txBody>
          <a:bodyPr wrap="none" anchor="ctr" anchorCtr="0"/>
          <a:lstStyle/>
          <a:p>
            <a:pPr lvl="0"/>
            <a:endParaRPr lang="pt-BR" altLang="x-none" dirty="0"/>
          </a:p>
        </p:txBody>
      </p:sp>
      <p:sp>
        <p:nvSpPr>
          <p:cNvPr id="4" name="Rectangle 8"/>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lstStyle>
            <a:lvl1pPr algn="r" eaLnBrk="1" hangingPunct="1">
              <a:buClrTx/>
              <a:buFontTx/>
              <a:buNone/>
              <a:tabLst>
                <a:tab pos="448945" algn="l"/>
                <a:tab pos="898525" algn="l"/>
                <a:tab pos="1347470" algn="l"/>
                <a:tab pos="1797050" algn="l"/>
                <a:tab pos="2245995" algn="l"/>
                <a:tab pos="2695575" algn="l"/>
              </a:tabLst>
              <a:defRPr sz="1200">
                <a:solidFill>
                  <a:srgbClr val="000000"/>
                </a:solidFill>
                <a:latin typeface="Calibri" pitchFamily="32" charset="0"/>
                <a:cs typeface="DejaVu Sans" panose="020B0603030804020204" charset="0"/>
              </a:defRPr>
            </a:lvl1pPr>
          </a:lstStyle>
          <a:p>
            <a:pPr marL="0" marR="0" lvl="0" indent="0" algn="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 pos="2695575" algn="l"/>
              </a:tabLst>
              <a:defRPr/>
            </a:pPr>
            <a:fld id="{13E49C0E-15AF-4524-B078-ED1742003C48}" type="slidenum">
              <a:rPr kumimoji="0" lang="en-US" altLang="pt-BR" sz="1200" b="0" i="0" u="none" strike="noStrike" kern="1200" cap="none" spc="0" normalizeH="0" baseline="0" noProof="0" smtClean="0">
                <a:ln>
                  <a:noFill/>
                </a:ln>
                <a:solidFill>
                  <a:srgbClr val="000000"/>
                </a:solidFill>
                <a:effectLst/>
                <a:uLnTx/>
                <a:uFillTx/>
                <a:latin typeface="Calibri" pitchFamily="32" charset="0"/>
                <a:ea typeface="+mn-ea"/>
                <a:cs typeface="DejaVu Sans" panose="020B0603030804020204" charset="0"/>
              </a:rPr>
              <a:t>‹nº›</a:t>
            </a:fld>
            <a:endParaRPr kumimoji="0" lang="en-US" altLang="pt-BR" sz="1200" b="0" i="0" u="none" strike="noStrike" kern="1200" cap="none" spc="0" normalizeH="0" baseline="0" noProof="0" smtClean="0">
              <a:ln>
                <a:noFill/>
              </a:ln>
              <a:solidFill>
                <a:srgbClr val="000000"/>
              </a:solidFill>
              <a:effectLst/>
              <a:uLnTx/>
              <a:uFillTx/>
              <a:latin typeface="Calibri" pitchFamily="32" charset="0"/>
              <a:ea typeface="+mn-ea"/>
              <a:cs typeface="DejaVu Sans" panose="020B0603030804020204" charset="0"/>
            </a:endParaRPr>
          </a:p>
        </p:txBody>
      </p:sp>
    </p:spTree>
  </p:cSld>
  <p:clrMap bg1="lt1" tx1="dk1" bg2="lt2" tx2="dk2" accent1="accent1" accent2="accent2" accent3="accent3" accent4="accent4" accent5="accent5" accent6="accent6" hlink="hlink" folHlink="folHlink"/>
  <p:hf sldNum="0" hdr="0" ftr="0" dt="0"/>
  <p:notesStyle>
    <a:lvl1pPr algn="l" defTabSz="44958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58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58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58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58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1</a:t>
            </a:fld>
            <a:endParaRPr lang="en-US" altLang="pt-BR" sz="1200" dirty="0">
              <a:solidFill>
                <a:srgbClr val="000000"/>
              </a:solidFill>
              <a:latin typeface="Calibri" pitchFamily="32" charset="0"/>
              <a:ea typeface="DejaVu Sans" panose="020B0603030804020204" charset="0"/>
            </a:endParaRPr>
          </a:p>
        </p:txBody>
      </p:sp>
      <p:sp>
        <p:nvSpPr>
          <p:cNvPr id="11267" name="Rectangle 1"/>
          <p:cNvSpPr>
            <a:spLocks noGrp="1" noRot="1" noChangeAspect="1" noTextEdit="1"/>
          </p:cNvSpPr>
          <p:nvPr>
            <p:ph type="sldImg"/>
          </p:nvPr>
        </p:nvSpPr>
        <p:spPr>
          <a:xfrm>
            <a:off x="1143000" y="685800"/>
            <a:ext cx="4572000" cy="3429000"/>
          </a:xfrm>
          <a:solidFill>
            <a:srgbClr val="FFFFFF"/>
          </a:solidFill>
          <a:ln/>
        </p:spPr>
      </p:sp>
      <p:sp>
        <p:nvSpPr>
          <p:cNvPr id="11268"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latin typeface="Tw Cen MT" pitchFamily="32" charset="0"/>
            </a:endParaRPr>
          </a:p>
        </p:txBody>
      </p:sp>
      <p:sp>
        <p:nvSpPr>
          <p:cNvPr id="11269" name="Text Box 3"/>
          <p:cNvSpPr txBox="1"/>
          <p:nvPr/>
        </p:nvSpPr>
        <p:spPr>
          <a:xfrm>
            <a:off x="3884613" y="8685213"/>
            <a:ext cx="2971800" cy="457200"/>
          </a:xfrm>
          <a:prstGeom prst="rect">
            <a:avLst/>
          </a:prstGeom>
          <a:noFill/>
          <a:ln w="9525">
            <a:noFill/>
          </a:ln>
        </p:spPr>
        <p:txBody>
          <a:bodyPr lIns="90000" tIns="46800" rIns="90000" bIns="46800" anchor="b" anchorCtr="0"/>
          <a:lstStyle/>
          <a:p>
            <a:pPr lvl="0" algn="r" defTabSz="449580">
              <a:buClrTx/>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pt-BR" sz="1200" dirty="0">
                <a:solidFill>
                  <a:srgbClr val="000000"/>
                </a:solidFill>
                <a:latin typeface="Calibri" pitchFamily="32" charset="0"/>
              </a:rPr>
              <a:t>1</a:t>
            </a:fld>
            <a:endParaRPr lang="en-US" altLang="pt-BR" sz="1200" dirty="0">
              <a:solidFill>
                <a:srgbClr val="000000"/>
              </a:solidFill>
              <a:latin typeface="Calibri" pitchFamily="3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10</a:t>
            </a:fld>
            <a:endParaRPr lang="en-US" altLang="pt-BR" sz="1200" dirty="0">
              <a:solidFill>
                <a:srgbClr val="000000"/>
              </a:solidFill>
              <a:latin typeface="Calibri" pitchFamily="32" charset="0"/>
              <a:ea typeface="DejaVu Sans" panose="020B0603030804020204" charset="0"/>
            </a:endParaRPr>
          </a:p>
        </p:txBody>
      </p:sp>
      <p:sp>
        <p:nvSpPr>
          <p:cNvPr id="29699" name="Rectangle 1"/>
          <p:cNvSpPr>
            <a:spLocks noGrp="1" noRot="1" noChangeAspect="1" noTextEdit="1"/>
          </p:cNvSpPr>
          <p:nvPr>
            <p:ph type="sldImg"/>
          </p:nvPr>
        </p:nvSpPr>
        <p:spPr>
          <a:xfrm>
            <a:off x="1143000" y="685800"/>
            <a:ext cx="4572000" cy="3429000"/>
          </a:xfrm>
          <a:solidFill>
            <a:srgbClr val="FFFFFF"/>
          </a:solidFill>
          <a:ln/>
        </p:spPr>
      </p:sp>
      <p:sp>
        <p:nvSpPr>
          <p:cNvPr id="29700"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11</a:t>
            </a:fld>
            <a:endParaRPr lang="en-US" altLang="pt-BR" sz="1200" dirty="0">
              <a:solidFill>
                <a:srgbClr val="000000"/>
              </a:solidFill>
              <a:latin typeface="Calibri" pitchFamily="32" charset="0"/>
              <a:ea typeface="DejaVu Sans" panose="020B0603030804020204" charset="0"/>
            </a:endParaRPr>
          </a:p>
        </p:txBody>
      </p:sp>
      <p:sp>
        <p:nvSpPr>
          <p:cNvPr id="31747" name="Rectangle 1"/>
          <p:cNvSpPr>
            <a:spLocks noGrp="1" noRot="1" noChangeAspect="1" noTextEdit="1"/>
          </p:cNvSpPr>
          <p:nvPr>
            <p:ph type="sldImg"/>
          </p:nvPr>
        </p:nvSpPr>
        <p:spPr>
          <a:xfrm>
            <a:off x="1143000" y="685800"/>
            <a:ext cx="4572000" cy="3429000"/>
          </a:xfrm>
          <a:solidFill>
            <a:srgbClr val="FFFFFF"/>
          </a:solidFill>
          <a:ln/>
        </p:spPr>
      </p:sp>
      <p:sp>
        <p:nvSpPr>
          <p:cNvPr id="31748"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12</a:t>
            </a:fld>
            <a:endParaRPr lang="en-US" altLang="pt-BR" sz="1200" dirty="0">
              <a:solidFill>
                <a:srgbClr val="000000"/>
              </a:solidFill>
              <a:latin typeface="Calibri" pitchFamily="32" charset="0"/>
              <a:ea typeface="DejaVu Sans" panose="020B0603030804020204" charset="0"/>
            </a:endParaRPr>
          </a:p>
        </p:txBody>
      </p:sp>
      <p:sp>
        <p:nvSpPr>
          <p:cNvPr id="33795" name="Rectangle 1"/>
          <p:cNvSpPr>
            <a:spLocks noGrp="1" noRot="1" noChangeAspect="1" noTextEdit="1"/>
          </p:cNvSpPr>
          <p:nvPr>
            <p:ph type="sldImg"/>
          </p:nvPr>
        </p:nvSpPr>
        <p:spPr>
          <a:xfrm>
            <a:off x="1143000" y="685800"/>
            <a:ext cx="4572000" cy="3429000"/>
          </a:xfrm>
          <a:solidFill>
            <a:srgbClr val="FFFFFF"/>
          </a:solidFill>
          <a:ln/>
        </p:spPr>
      </p:sp>
      <p:sp>
        <p:nvSpPr>
          <p:cNvPr id="33796"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13</a:t>
            </a:fld>
            <a:endParaRPr lang="en-US" altLang="pt-BR" sz="1200" dirty="0">
              <a:solidFill>
                <a:srgbClr val="000000"/>
              </a:solidFill>
              <a:latin typeface="Calibri" pitchFamily="32" charset="0"/>
              <a:ea typeface="DejaVu Sans" panose="020B0603030804020204" charset="0"/>
            </a:endParaRPr>
          </a:p>
        </p:txBody>
      </p:sp>
      <p:sp>
        <p:nvSpPr>
          <p:cNvPr id="35843" name="Rectangle 1"/>
          <p:cNvSpPr>
            <a:spLocks noGrp="1" noRot="1" noChangeAspect="1" noTextEdit="1"/>
          </p:cNvSpPr>
          <p:nvPr>
            <p:ph type="sldImg"/>
          </p:nvPr>
        </p:nvSpPr>
        <p:spPr>
          <a:xfrm>
            <a:off x="1143000" y="685800"/>
            <a:ext cx="4572000" cy="3429000"/>
          </a:xfrm>
          <a:solidFill>
            <a:srgbClr val="FFFFFF"/>
          </a:solidFill>
          <a:ln/>
        </p:spPr>
      </p:sp>
      <p:sp>
        <p:nvSpPr>
          <p:cNvPr id="35844"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14</a:t>
            </a:fld>
            <a:endParaRPr lang="en-US" altLang="pt-BR" sz="1200" dirty="0">
              <a:solidFill>
                <a:srgbClr val="000000"/>
              </a:solidFill>
              <a:latin typeface="Calibri" pitchFamily="32" charset="0"/>
              <a:ea typeface="DejaVu Sans" panose="020B0603030804020204" charset="0"/>
            </a:endParaRPr>
          </a:p>
        </p:txBody>
      </p:sp>
      <p:sp>
        <p:nvSpPr>
          <p:cNvPr id="37891" name="Rectangle 1"/>
          <p:cNvSpPr>
            <a:spLocks noGrp="1" noRot="1" noChangeAspect="1" noTextEdit="1"/>
          </p:cNvSpPr>
          <p:nvPr>
            <p:ph type="sldImg"/>
          </p:nvPr>
        </p:nvSpPr>
        <p:spPr>
          <a:xfrm>
            <a:off x="1143000" y="685800"/>
            <a:ext cx="4572000" cy="3429000"/>
          </a:xfrm>
          <a:solidFill>
            <a:srgbClr val="FFFFFF"/>
          </a:solidFill>
          <a:ln/>
        </p:spPr>
      </p:sp>
      <p:sp>
        <p:nvSpPr>
          <p:cNvPr id="37892"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15</a:t>
            </a:fld>
            <a:endParaRPr lang="en-US" altLang="pt-BR" sz="1200" dirty="0">
              <a:solidFill>
                <a:srgbClr val="000000"/>
              </a:solidFill>
              <a:latin typeface="Calibri" pitchFamily="32" charset="0"/>
              <a:ea typeface="DejaVu Sans" panose="020B0603030804020204" charset="0"/>
            </a:endParaRPr>
          </a:p>
        </p:txBody>
      </p:sp>
      <p:sp>
        <p:nvSpPr>
          <p:cNvPr id="39939" name="Rectangle 1"/>
          <p:cNvSpPr>
            <a:spLocks noGrp="1" noRot="1" noChangeAspect="1" noTextEdit="1"/>
          </p:cNvSpPr>
          <p:nvPr>
            <p:ph type="sldImg"/>
          </p:nvPr>
        </p:nvSpPr>
        <p:spPr>
          <a:xfrm>
            <a:off x="1143000" y="685800"/>
            <a:ext cx="4572000" cy="3429000"/>
          </a:xfrm>
          <a:solidFill>
            <a:srgbClr val="FFFFFF"/>
          </a:solidFill>
          <a:ln/>
        </p:spPr>
      </p:sp>
      <p:sp>
        <p:nvSpPr>
          <p:cNvPr id="39940"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16</a:t>
            </a:fld>
            <a:endParaRPr lang="en-US" altLang="pt-BR" sz="1200" dirty="0">
              <a:solidFill>
                <a:srgbClr val="000000"/>
              </a:solidFill>
              <a:latin typeface="Calibri" pitchFamily="32" charset="0"/>
              <a:ea typeface="DejaVu Sans" panose="020B0603030804020204" charset="0"/>
            </a:endParaRPr>
          </a:p>
        </p:txBody>
      </p:sp>
      <p:sp>
        <p:nvSpPr>
          <p:cNvPr id="41987" name="Rectangle 1"/>
          <p:cNvSpPr>
            <a:spLocks noGrp="1" noRot="1" noChangeAspect="1" noTextEdit="1"/>
          </p:cNvSpPr>
          <p:nvPr>
            <p:ph type="sldImg"/>
          </p:nvPr>
        </p:nvSpPr>
        <p:spPr>
          <a:xfrm>
            <a:off x="1143000" y="685800"/>
            <a:ext cx="4572000" cy="3429000"/>
          </a:xfrm>
          <a:solidFill>
            <a:srgbClr val="FFFFFF"/>
          </a:solidFill>
          <a:ln/>
        </p:spPr>
      </p:sp>
      <p:sp>
        <p:nvSpPr>
          <p:cNvPr id="41988"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17</a:t>
            </a:fld>
            <a:endParaRPr lang="en-US" altLang="pt-BR" sz="1200" dirty="0">
              <a:solidFill>
                <a:srgbClr val="000000"/>
              </a:solidFill>
              <a:latin typeface="Calibri" pitchFamily="32" charset="0"/>
              <a:ea typeface="DejaVu Sans" panose="020B0603030804020204" charset="0"/>
            </a:endParaRPr>
          </a:p>
        </p:txBody>
      </p:sp>
      <p:sp>
        <p:nvSpPr>
          <p:cNvPr id="44035" name="Rectangle 1"/>
          <p:cNvSpPr>
            <a:spLocks noGrp="1" noRot="1" noChangeAspect="1" noTextEdit="1"/>
          </p:cNvSpPr>
          <p:nvPr>
            <p:ph type="sldImg"/>
          </p:nvPr>
        </p:nvSpPr>
        <p:spPr>
          <a:xfrm>
            <a:off x="1143000" y="685800"/>
            <a:ext cx="4572000" cy="3429000"/>
          </a:xfrm>
          <a:solidFill>
            <a:srgbClr val="FFFFFF"/>
          </a:solidFill>
          <a:ln/>
        </p:spPr>
      </p:sp>
      <p:sp>
        <p:nvSpPr>
          <p:cNvPr id="44036"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18</a:t>
            </a:fld>
            <a:endParaRPr lang="en-US" altLang="pt-BR" sz="1200" dirty="0">
              <a:solidFill>
                <a:srgbClr val="000000"/>
              </a:solidFill>
              <a:latin typeface="Calibri" pitchFamily="32" charset="0"/>
              <a:ea typeface="DejaVu Sans" panose="020B0603030804020204" charset="0"/>
            </a:endParaRPr>
          </a:p>
        </p:txBody>
      </p:sp>
      <p:sp>
        <p:nvSpPr>
          <p:cNvPr id="46083" name="Rectangle 1"/>
          <p:cNvSpPr>
            <a:spLocks noGrp="1" noRot="1" noChangeAspect="1" noTextEdit="1"/>
          </p:cNvSpPr>
          <p:nvPr>
            <p:ph type="sldImg"/>
          </p:nvPr>
        </p:nvSpPr>
        <p:spPr>
          <a:xfrm>
            <a:off x="1143000" y="685800"/>
            <a:ext cx="4572000" cy="3429000"/>
          </a:xfrm>
          <a:solidFill>
            <a:srgbClr val="FFFFFF"/>
          </a:solidFill>
          <a:ln/>
        </p:spPr>
      </p:sp>
      <p:sp>
        <p:nvSpPr>
          <p:cNvPr id="46084"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19</a:t>
            </a:fld>
            <a:endParaRPr lang="en-US" altLang="pt-BR" sz="1200" dirty="0">
              <a:solidFill>
                <a:srgbClr val="000000"/>
              </a:solidFill>
              <a:latin typeface="Calibri" pitchFamily="32" charset="0"/>
              <a:ea typeface="DejaVu Sans" panose="020B0603030804020204" charset="0"/>
            </a:endParaRPr>
          </a:p>
        </p:txBody>
      </p:sp>
      <p:sp>
        <p:nvSpPr>
          <p:cNvPr id="48131" name="Rectangle 1"/>
          <p:cNvSpPr>
            <a:spLocks noGrp="1" noRot="1" noChangeAspect="1" noTextEdit="1"/>
          </p:cNvSpPr>
          <p:nvPr>
            <p:ph type="sldImg"/>
          </p:nvPr>
        </p:nvSpPr>
        <p:spPr>
          <a:xfrm>
            <a:off x="1143000" y="685800"/>
            <a:ext cx="4572000" cy="3429000"/>
          </a:xfrm>
          <a:solidFill>
            <a:srgbClr val="FFFFFF"/>
          </a:solidFill>
          <a:ln/>
        </p:spPr>
      </p:sp>
      <p:sp>
        <p:nvSpPr>
          <p:cNvPr id="48132"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2</a:t>
            </a:fld>
            <a:endParaRPr lang="en-US" altLang="pt-BR" sz="1200" dirty="0">
              <a:solidFill>
                <a:srgbClr val="000000"/>
              </a:solidFill>
              <a:latin typeface="Calibri" pitchFamily="32" charset="0"/>
              <a:ea typeface="DejaVu Sans" panose="020B0603030804020204" charset="0"/>
            </a:endParaRPr>
          </a:p>
        </p:txBody>
      </p:sp>
      <p:sp>
        <p:nvSpPr>
          <p:cNvPr id="13315" name="Rectangle 1"/>
          <p:cNvSpPr>
            <a:spLocks noGrp="1" noRot="1" noChangeAspect="1" noTextEdit="1"/>
          </p:cNvSpPr>
          <p:nvPr>
            <p:ph type="sldImg"/>
          </p:nvPr>
        </p:nvSpPr>
        <p:spPr>
          <a:xfrm>
            <a:off x="1143000" y="685800"/>
            <a:ext cx="4572000" cy="3429000"/>
          </a:xfrm>
          <a:solidFill>
            <a:srgbClr val="FFFFFF"/>
          </a:solidFill>
          <a:ln/>
        </p:spPr>
      </p:sp>
      <p:sp>
        <p:nvSpPr>
          <p:cNvPr id="13316"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20</a:t>
            </a:fld>
            <a:endParaRPr lang="en-US" altLang="pt-BR" sz="1200" dirty="0">
              <a:solidFill>
                <a:srgbClr val="000000"/>
              </a:solidFill>
              <a:latin typeface="Calibri" pitchFamily="32" charset="0"/>
              <a:ea typeface="DejaVu Sans" panose="020B0603030804020204" charset="0"/>
            </a:endParaRPr>
          </a:p>
        </p:txBody>
      </p:sp>
      <p:sp>
        <p:nvSpPr>
          <p:cNvPr id="50179" name="Rectangle 1"/>
          <p:cNvSpPr>
            <a:spLocks noGrp="1" noRot="1" noChangeAspect="1" noTextEdit="1"/>
          </p:cNvSpPr>
          <p:nvPr>
            <p:ph type="sldImg"/>
          </p:nvPr>
        </p:nvSpPr>
        <p:spPr>
          <a:xfrm>
            <a:off x="1143000" y="685800"/>
            <a:ext cx="4572000" cy="3429000"/>
          </a:xfrm>
          <a:solidFill>
            <a:srgbClr val="FFFFFF"/>
          </a:solidFill>
          <a:ln/>
        </p:spPr>
      </p:sp>
      <p:sp>
        <p:nvSpPr>
          <p:cNvPr id="50180"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21</a:t>
            </a:fld>
            <a:endParaRPr lang="en-US" altLang="pt-BR" sz="1200" dirty="0">
              <a:solidFill>
                <a:srgbClr val="000000"/>
              </a:solidFill>
              <a:latin typeface="Calibri" pitchFamily="32" charset="0"/>
              <a:ea typeface="DejaVu Sans" panose="020B0603030804020204" charset="0"/>
            </a:endParaRPr>
          </a:p>
        </p:txBody>
      </p:sp>
      <p:sp>
        <p:nvSpPr>
          <p:cNvPr id="52227" name="Rectangle 1"/>
          <p:cNvSpPr>
            <a:spLocks noGrp="1" noRot="1" noChangeAspect="1" noTextEdit="1"/>
          </p:cNvSpPr>
          <p:nvPr>
            <p:ph type="sldImg"/>
          </p:nvPr>
        </p:nvSpPr>
        <p:spPr>
          <a:xfrm>
            <a:off x="1143000" y="685800"/>
            <a:ext cx="4572000" cy="3429000"/>
          </a:xfrm>
          <a:solidFill>
            <a:srgbClr val="FFFFFF"/>
          </a:solidFill>
          <a:ln/>
        </p:spPr>
      </p:sp>
      <p:sp>
        <p:nvSpPr>
          <p:cNvPr id="52228"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22</a:t>
            </a:fld>
            <a:endParaRPr lang="en-US" altLang="pt-BR" sz="1200" dirty="0">
              <a:solidFill>
                <a:srgbClr val="000000"/>
              </a:solidFill>
              <a:latin typeface="Calibri" pitchFamily="32" charset="0"/>
              <a:ea typeface="DejaVu Sans" panose="020B0603030804020204" charset="0"/>
            </a:endParaRPr>
          </a:p>
        </p:txBody>
      </p:sp>
      <p:sp>
        <p:nvSpPr>
          <p:cNvPr id="54275" name="Rectangle 1"/>
          <p:cNvSpPr>
            <a:spLocks noGrp="1" noRot="1" noChangeAspect="1" noTextEdit="1"/>
          </p:cNvSpPr>
          <p:nvPr>
            <p:ph type="sldImg"/>
          </p:nvPr>
        </p:nvSpPr>
        <p:spPr>
          <a:xfrm>
            <a:off x="1143000" y="685800"/>
            <a:ext cx="4572000" cy="3429000"/>
          </a:xfrm>
          <a:solidFill>
            <a:srgbClr val="FFFFFF"/>
          </a:solidFill>
          <a:ln/>
        </p:spPr>
      </p:sp>
      <p:sp>
        <p:nvSpPr>
          <p:cNvPr id="54276"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23</a:t>
            </a:fld>
            <a:endParaRPr lang="en-US" altLang="pt-BR" sz="1200" dirty="0">
              <a:solidFill>
                <a:srgbClr val="000000"/>
              </a:solidFill>
              <a:latin typeface="Calibri" pitchFamily="32" charset="0"/>
              <a:ea typeface="DejaVu Sans" panose="020B0603030804020204" charset="0"/>
            </a:endParaRPr>
          </a:p>
        </p:txBody>
      </p:sp>
      <p:sp>
        <p:nvSpPr>
          <p:cNvPr id="56323" name="Rectangle 1"/>
          <p:cNvSpPr>
            <a:spLocks noGrp="1" noRot="1" noChangeAspect="1" noTextEdit="1"/>
          </p:cNvSpPr>
          <p:nvPr>
            <p:ph type="sldImg"/>
          </p:nvPr>
        </p:nvSpPr>
        <p:spPr>
          <a:xfrm>
            <a:off x="1143000" y="685800"/>
            <a:ext cx="4572000" cy="3429000"/>
          </a:xfrm>
          <a:solidFill>
            <a:srgbClr val="FFFFFF"/>
          </a:solidFill>
          <a:ln/>
        </p:spPr>
      </p:sp>
      <p:sp>
        <p:nvSpPr>
          <p:cNvPr id="56324"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24</a:t>
            </a:fld>
            <a:endParaRPr lang="en-US" altLang="pt-BR" sz="1200" dirty="0">
              <a:solidFill>
                <a:srgbClr val="000000"/>
              </a:solidFill>
              <a:latin typeface="Calibri" pitchFamily="32" charset="0"/>
              <a:ea typeface="DejaVu Sans" panose="020B0603030804020204" charset="0"/>
            </a:endParaRPr>
          </a:p>
        </p:txBody>
      </p:sp>
      <p:sp>
        <p:nvSpPr>
          <p:cNvPr id="58371" name="Rectangle 1"/>
          <p:cNvSpPr>
            <a:spLocks noGrp="1" noRot="1" noChangeAspect="1" noTextEdit="1"/>
          </p:cNvSpPr>
          <p:nvPr>
            <p:ph type="sldImg"/>
          </p:nvPr>
        </p:nvSpPr>
        <p:spPr>
          <a:xfrm>
            <a:off x="1143000" y="685800"/>
            <a:ext cx="4572000" cy="3429000"/>
          </a:xfrm>
          <a:solidFill>
            <a:srgbClr val="FFFFFF"/>
          </a:solidFill>
          <a:ln/>
        </p:spPr>
      </p:sp>
      <p:sp>
        <p:nvSpPr>
          <p:cNvPr id="58372"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25</a:t>
            </a:fld>
            <a:endParaRPr lang="en-US" altLang="pt-BR" sz="1200" dirty="0">
              <a:solidFill>
                <a:srgbClr val="000000"/>
              </a:solidFill>
              <a:latin typeface="Calibri" pitchFamily="32" charset="0"/>
              <a:ea typeface="DejaVu Sans" panose="020B0603030804020204" charset="0"/>
            </a:endParaRPr>
          </a:p>
        </p:txBody>
      </p:sp>
      <p:sp>
        <p:nvSpPr>
          <p:cNvPr id="60419" name="Rectangle 1"/>
          <p:cNvSpPr>
            <a:spLocks noGrp="1" noRot="1" noChangeAspect="1" noTextEdit="1"/>
          </p:cNvSpPr>
          <p:nvPr>
            <p:ph type="sldImg"/>
          </p:nvPr>
        </p:nvSpPr>
        <p:spPr>
          <a:xfrm>
            <a:off x="1143000" y="685800"/>
            <a:ext cx="4572000" cy="3429000"/>
          </a:xfrm>
          <a:solidFill>
            <a:srgbClr val="FFFFFF"/>
          </a:solidFill>
          <a:ln/>
        </p:spPr>
      </p:sp>
      <p:sp>
        <p:nvSpPr>
          <p:cNvPr id="60420"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26</a:t>
            </a:fld>
            <a:endParaRPr lang="en-US" altLang="pt-BR" sz="1200" dirty="0">
              <a:solidFill>
                <a:srgbClr val="000000"/>
              </a:solidFill>
              <a:latin typeface="Calibri" pitchFamily="32" charset="0"/>
              <a:ea typeface="DejaVu Sans" panose="020B0603030804020204" charset="0"/>
            </a:endParaRPr>
          </a:p>
        </p:txBody>
      </p:sp>
      <p:sp>
        <p:nvSpPr>
          <p:cNvPr id="62467" name="Rectangle 1"/>
          <p:cNvSpPr>
            <a:spLocks noGrp="1" noRot="1" noChangeAspect="1" noTextEdit="1"/>
          </p:cNvSpPr>
          <p:nvPr>
            <p:ph type="sldImg"/>
          </p:nvPr>
        </p:nvSpPr>
        <p:spPr>
          <a:xfrm>
            <a:off x="1143000" y="685800"/>
            <a:ext cx="4572000" cy="3429000"/>
          </a:xfrm>
          <a:solidFill>
            <a:srgbClr val="FFFFFF"/>
          </a:solidFill>
          <a:ln/>
        </p:spPr>
      </p:sp>
      <p:sp>
        <p:nvSpPr>
          <p:cNvPr id="62468"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27</a:t>
            </a:fld>
            <a:endParaRPr lang="en-US" altLang="pt-BR" sz="1200" dirty="0">
              <a:solidFill>
                <a:srgbClr val="000000"/>
              </a:solidFill>
              <a:latin typeface="Calibri" pitchFamily="32" charset="0"/>
              <a:ea typeface="DejaVu Sans" panose="020B0603030804020204" charset="0"/>
            </a:endParaRPr>
          </a:p>
        </p:txBody>
      </p:sp>
      <p:sp>
        <p:nvSpPr>
          <p:cNvPr id="64515" name="Rectangle 1"/>
          <p:cNvSpPr>
            <a:spLocks noGrp="1" noRot="1" noChangeAspect="1" noTextEdit="1"/>
          </p:cNvSpPr>
          <p:nvPr>
            <p:ph type="sldImg"/>
          </p:nvPr>
        </p:nvSpPr>
        <p:spPr>
          <a:xfrm>
            <a:off x="1143000" y="685800"/>
            <a:ext cx="4572000" cy="3429000"/>
          </a:xfrm>
          <a:solidFill>
            <a:srgbClr val="FFFFFF"/>
          </a:solidFill>
          <a:ln/>
        </p:spPr>
      </p:sp>
      <p:sp>
        <p:nvSpPr>
          <p:cNvPr id="64516"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28</a:t>
            </a:fld>
            <a:endParaRPr lang="en-US" altLang="pt-BR" sz="1200" dirty="0">
              <a:solidFill>
                <a:srgbClr val="000000"/>
              </a:solidFill>
              <a:latin typeface="Calibri" pitchFamily="32" charset="0"/>
              <a:ea typeface="DejaVu Sans" panose="020B0603030804020204" charset="0"/>
            </a:endParaRPr>
          </a:p>
        </p:txBody>
      </p:sp>
      <p:sp>
        <p:nvSpPr>
          <p:cNvPr id="66563" name="Rectangle 1"/>
          <p:cNvSpPr>
            <a:spLocks noGrp="1" noRot="1" noChangeAspect="1" noTextEdit="1"/>
          </p:cNvSpPr>
          <p:nvPr>
            <p:ph type="sldImg"/>
          </p:nvPr>
        </p:nvSpPr>
        <p:spPr>
          <a:xfrm>
            <a:off x="1143000" y="685800"/>
            <a:ext cx="4572000" cy="3429000"/>
          </a:xfrm>
          <a:solidFill>
            <a:srgbClr val="FFFFFF"/>
          </a:solidFill>
          <a:ln/>
        </p:spPr>
      </p:sp>
      <p:sp>
        <p:nvSpPr>
          <p:cNvPr id="66564"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29</a:t>
            </a:fld>
            <a:endParaRPr lang="en-US" altLang="pt-BR" sz="1200" dirty="0">
              <a:solidFill>
                <a:srgbClr val="000000"/>
              </a:solidFill>
              <a:latin typeface="Calibri" pitchFamily="32" charset="0"/>
              <a:ea typeface="DejaVu Sans" panose="020B0603030804020204" charset="0"/>
            </a:endParaRPr>
          </a:p>
        </p:txBody>
      </p:sp>
      <p:sp>
        <p:nvSpPr>
          <p:cNvPr id="68611" name="Rectangle 1"/>
          <p:cNvSpPr>
            <a:spLocks noGrp="1" noRot="1" noChangeAspect="1" noTextEdit="1"/>
          </p:cNvSpPr>
          <p:nvPr>
            <p:ph type="sldImg"/>
          </p:nvPr>
        </p:nvSpPr>
        <p:spPr>
          <a:xfrm>
            <a:off x="1143000" y="685800"/>
            <a:ext cx="4572000" cy="3429000"/>
          </a:xfrm>
          <a:solidFill>
            <a:srgbClr val="FFFFFF"/>
          </a:solidFill>
          <a:ln/>
        </p:spPr>
      </p:sp>
      <p:sp>
        <p:nvSpPr>
          <p:cNvPr id="68612"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3</a:t>
            </a:fld>
            <a:endParaRPr lang="en-US" altLang="pt-BR" sz="1200" dirty="0">
              <a:solidFill>
                <a:srgbClr val="000000"/>
              </a:solidFill>
              <a:latin typeface="Calibri" pitchFamily="32" charset="0"/>
              <a:ea typeface="DejaVu Sans" panose="020B0603030804020204" charset="0"/>
            </a:endParaRPr>
          </a:p>
        </p:txBody>
      </p:sp>
      <p:sp>
        <p:nvSpPr>
          <p:cNvPr id="15363" name="Rectangle 1"/>
          <p:cNvSpPr>
            <a:spLocks noGrp="1" noRot="1" noChangeAspect="1" noTextEdit="1"/>
          </p:cNvSpPr>
          <p:nvPr>
            <p:ph type="sldImg"/>
          </p:nvPr>
        </p:nvSpPr>
        <p:spPr>
          <a:xfrm>
            <a:off x="1143000" y="685800"/>
            <a:ext cx="4572000" cy="3429000"/>
          </a:xfrm>
          <a:solidFill>
            <a:srgbClr val="FFFFFF"/>
          </a:solidFill>
          <a:ln/>
        </p:spPr>
      </p:sp>
      <p:sp>
        <p:nvSpPr>
          <p:cNvPr id="15364"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30</a:t>
            </a:fld>
            <a:endParaRPr lang="en-US" altLang="pt-BR" sz="1200" dirty="0">
              <a:solidFill>
                <a:srgbClr val="000000"/>
              </a:solidFill>
              <a:latin typeface="Calibri" pitchFamily="32" charset="0"/>
              <a:ea typeface="DejaVu Sans" panose="020B0603030804020204" charset="0"/>
            </a:endParaRPr>
          </a:p>
        </p:txBody>
      </p:sp>
      <p:sp>
        <p:nvSpPr>
          <p:cNvPr id="70659" name="Rectangle 1"/>
          <p:cNvSpPr>
            <a:spLocks noGrp="1" noRot="1" noChangeAspect="1" noTextEdit="1"/>
          </p:cNvSpPr>
          <p:nvPr>
            <p:ph type="sldImg"/>
          </p:nvPr>
        </p:nvSpPr>
        <p:spPr>
          <a:xfrm>
            <a:off x="1143000" y="685800"/>
            <a:ext cx="4572000" cy="3429000"/>
          </a:xfrm>
          <a:solidFill>
            <a:srgbClr val="FFFFFF"/>
          </a:solidFill>
          <a:ln/>
        </p:spPr>
      </p:sp>
      <p:sp>
        <p:nvSpPr>
          <p:cNvPr id="70660"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31</a:t>
            </a:fld>
            <a:endParaRPr lang="en-US" altLang="pt-BR" sz="1200" dirty="0">
              <a:solidFill>
                <a:srgbClr val="000000"/>
              </a:solidFill>
              <a:latin typeface="Calibri" pitchFamily="32" charset="0"/>
              <a:ea typeface="DejaVu Sans" panose="020B0603030804020204" charset="0"/>
            </a:endParaRPr>
          </a:p>
        </p:txBody>
      </p:sp>
      <p:sp>
        <p:nvSpPr>
          <p:cNvPr id="72707" name="Rectangle 1"/>
          <p:cNvSpPr>
            <a:spLocks noGrp="1" noRot="1" noChangeAspect="1" noTextEdit="1"/>
          </p:cNvSpPr>
          <p:nvPr>
            <p:ph type="sldImg"/>
          </p:nvPr>
        </p:nvSpPr>
        <p:spPr>
          <a:xfrm>
            <a:off x="1143000" y="685800"/>
            <a:ext cx="4572000" cy="3429000"/>
          </a:xfrm>
          <a:solidFill>
            <a:srgbClr val="FFFFFF"/>
          </a:solidFill>
          <a:ln/>
        </p:spPr>
      </p:sp>
      <p:sp>
        <p:nvSpPr>
          <p:cNvPr id="72708"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32</a:t>
            </a:fld>
            <a:endParaRPr lang="en-US" altLang="pt-BR" sz="1200" dirty="0">
              <a:solidFill>
                <a:srgbClr val="000000"/>
              </a:solidFill>
              <a:latin typeface="Calibri" pitchFamily="32" charset="0"/>
              <a:ea typeface="DejaVu Sans" panose="020B0603030804020204" charset="0"/>
            </a:endParaRPr>
          </a:p>
        </p:txBody>
      </p:sp>
      <p:sp>
        <p:nvSpPr>
          <p:cNvPr id="74755" name="Rectangle 1"/>
          <p:cNvSpPr>
            <a:spLocks noGrp="1" noRot="1" noChangeAspect="1" noTextEdit="1"/>
          </p:cNvSpPr>
          <p:nvPr>
            <p:ph type="sldImg"/>
          </p:nvPr>
        </p:nvSpPr>
        <p:spPr>
          <a:xfrm>
            <a:off x="1143000" y="685800"/>
            <a:ext cx="4572000" cy="3429000"/>
          </a:xfrm>
          <a:solidFill>
            <a:srgbClr val="FFFFFF"/>
          </a:solidFill>
          <a:ln/>
        </p:spPr>
      </p:sp>
      <p:sp>
        <p:nvSpPr>
          <p:cNvPr id="74756"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33</a:t>
            </a:fld>
            <a:endParaRPr lang="en-US" altLang="pt-BR" sz="1200" dirty="0">
              <a:solidFill>
                <a:srgbClr val="000000"/>
              </a:solidFill>
              <a:latin typeface="Calibri" pitchFamily="32" charset="0"/>
              <a:ea typeface="DejaVu Sans" panose="020B0603030804020204" charset="0"/>
            </a:endParaRPr>
          </a:p>
        </p:txBody>
      </p:sp>
      <p:sp>
        <p:nvSpPr>
          <p:cNvPr id="76803" name="Rectangle 1"/>
          <p:cNvSpPr>
            <a:spLocks noGrp="1" noRot="1" noChangeAspect="1" noTextEdit="1"/>
          </p:cNvSpPr>
          <p:nvPr>
            <p:ph type="sldImg"/>
          </p:nvPr>
        </p:nvSpPr>
        <p:spPr>
          <a:xfrm>
            <a:off x="1143000" y="685800"/>
            <a:ext cx="4572000" cy="3429000"/>
          </a:xfrm>
          <a:solidFill>
            <a:srgbClr val="FFFFFF"/>
          </a:solidFill>
          <a:ln/>
        </p:spPr>
      </p:sp>
      <p:sp>
        <p:nvSpPr>
          <p:cNvPr id="76804"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34</a:t>
            </a:fld>
            <a:endParaRPr lang="en-US" altLang="pt-BR" sz="1200" dirty="0">
              <a:solidFill>
                <a:srgbClr val="000000"/>
              </a:solidFill>
              <a:latin typeface="Calibri" pitchFamily="32" charset="0"/>
              <a:ea typeface="DejaVu Sans" panose="020B0603030804020204" charset="0"/>
            </a:endParaRPr>
          </a:p>
        </p:txBody>
      </p:sp>
      <p:sp>
        <p:nvSpPr>
          <p:cNvPr id="78851" name="Rectangle 1"/>
          <p:cNvSpPr>
            <a:spLocks noGrp="1" noRot="1" noChangeAspect="1" noTextEdit="1"/>
          </p:cNvSpPr>
          <p:nvPr>
            <p:ph type="sldImg"/>
          </p:nvPr>
        </p:nvSpPr>
        <p:spPr>
          <a:xfrm>
            <a:off x="1143000" y="685800"/>
            <a:ext cx="4572000" cy="3429000"/>
          </a:xfrm>
          <a:solidFill>
            <a:srgbClr val="FFFFFF"/>
          </a:solidFill>
          <a:ln/>
        </p:spPr>
      </p:sp>
      <p:sp>
        <p:nvSpPr>
          <p:cNvPr id="78852"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35</a:t>
            </a:fld>
            <a:endParaRPr lang="en-US" altLang="pt-BR" sz="1200" dirty="0">
              <a:solidFill>
                <a:srgbClr val="000000"/>
              </a:solidFill>
              <a:latin typeface="Calibri" pitchFamily="32" charset="0"/>
              <a:ea typeface="DejaVu Sans" panose="020B0603030804020204" charset="0"/>
            </a:endParaRPr>
          </a:p>
        </p:txBody>
      </p:sp>
      <p:sp>
        <p:nvSpPr>
          <p:cNvPr id="80899" name="Rectangle 1"/>
          <p:cNvSpPr>
            <a:spLocks noGrp="1" noRot="1" noChangeAspect="1" noTextEdit="1"/>
          </p:cNvSpPr>
          <p:nvPr>
            <p:ph type="sldImg"/>
          </p:nvPr>
        </p:nvSpPr>
        <p:spPr>
          <a:xfrm>
            <a:off x="1143000" y="685800"/>
            <a:ext cx="4572000" cy="3429000"/>
          </a:xfrm>
          <a:solidFill>
            <a:srgbClr val="FFFFFF"/>
          </a:solidFill>
          <a:ln/>
        </p:spPr>
      </p:sp>
      <p:sp>
        <p:nvSpPr>
          <p:cNvPr id="80900"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36</a:t>
            </a:fld>
            <a:endParaRPr lang="en-US" altLang="pt-BR" sz="1200" dirty="0">
              <a:solidFill>
                <a:srgbClr val="000000"/>
              </a:solidFill>
              <a:latin typeface="Calibri" pitchFamily="32" charset="0"/>
              <a:ea typeface="DejaVu Sans" panose="020B0603030804020204" charset="0"/>
            </a:endParaRPr>
          </a:p>
        </p:txBody>
      </p:sp>
      <p:sp>
        <p:nvSpPr>
          <p:cNvPr id="82947" name="Rectangle 1"/>
          <p:cNvSpPr>
            <a:spLocks noGrp="1" noRot="1" noChangeAspect="1" noTextEdit="1"/>
          </p:cNvSpPr>
          <p:nvPr>
            <p:ph type="sldImg"/>
          </p:nvPr>
        </p:nvSpPr>
        <p:spPr>
          <a:xfrm>
            <a:off x="1143000" y="685800"/>
            <a:ext cx="4572000" cy="3429000"/>
          </a:xfrm>
          <a:solidFill>
            <a:srgbClr val="FFFFFF"/>
          </a:solidFill>
          <a:ln/>
        </p:spPr>
      </p:sp>
      <p:sp>
        <p:nvSpPr>
          <p:cNvPr id="82948"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37</a:t>
            </a:fld>
            <a:endParaRPr lang="en-US" altLang="pt-BR" sz="1200" dirty="0">
              <a:solidFill>
                <a:srgbClr val="000000"/>
              </a:solidFill>
              <a:latin typeface="Calibri" pitchFamily="32" charset="0"/>
              <a:ea typeface="DejaVu Sans" panose="020B0603030804020204" charset="0"/>
            </a:endParaRPr>
          </a:p>
        </p:txBody>
      </p:sp>
      <p:sp>
        <p:nvSpPr>
          <p:cNvPr id="84995" name="Rectangle 1"/>
          <p:cNvSpPr>
            <a:spLocks noGrp="1" noRot="1" noChangeAspect="1" noTextEdit="1"/>
          </p:cNvSpPr>
          <p:nvPr>
            <p:ph type="sldImg"/>
          </p:nvPr>
        </p:nvSpPr>
        <p:spPr>
          <a:xfrm>
            <a:off x="1143000" y="685800"/>
            <a:ext cx="4572000" cy="3429000"/>
          </a:xfrm>
          <a:solidFill>
            <a:srgbClr val="FFFFFF"/>
          </a:solidFill>
          <a:ln/>
        </p:spPr>
      </p:sp>
      <p:sp>
        <p:nvSpPr>
          <p:cNvPr id="84996"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38</a:t>
            </a:fld>
            <a:endParaRPr lang="en-US" altLang="pt-BR" sz="1200" dirty="0">
              <a:solidFill>
                <a:srgbClr val="000000"/>
              </a:solidFill>
              <a:latin typeface="Calibri" pitchFamily="32" charset="0"/>
              <a:ea typeface="DejaVu Sans" panose="020B0603030804020204" charset="0"/>
            </a:endParaRPr>
          </a:p>
        </p:txBody>
      </p:sp>
      <p:sp>
        <p:nvSpPr>
          <p:cNvPr id="87043" name="Rectangle 1"/>
          <p:cNvSpPr>
            <a:spLocks noGrp="1" noRot="1" noChangeAspect="1" noTextEdit="1"/>
          </p:cNvSpPr>
          <p:nvPr>
            <p:ph type="sldImg"/>
          </p:nvPr>
        </p:nvSpPr>
        <p:spPr>
          <a:xfrm>
            <a:off x="1143000" y="685800"/>
            <a:ext cx="4572000" cy="3429000"/>
          </a:xfrm>
          <a:solidFill>
            <a:srgbClr val="FFFFFF"/>
          </a:solidFill>
          <a:ln/>
        </p:spPr>
      </p:sp>
      <p:sp>
        <p:nvSpPr>
          <p:cNvPr id="87044"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39</a:t>
            </a:fld>
            <a:endParaRPr lang="en-US" altLang="pt-BR" sz="1200" dirty="0">
              <a:solidFill>
                <a:srgbClr val="000000"/>
              </a:solidFill>
              <a:latin typeface="Calibri" pitchFamily="32" charset="0"/>
              <a:ea typeface="DejaVu Sans" panose="020B0603030804020204" charset="0"/>
            </a:endParaRPr>
          </a:p>
        </p:txBody>
      </p:sp>
      <p:sp>
        <p:nvSpPr>
          <p:cNvPr id="89091" name="Rectangle 1"/>
          <p:cNvSpPr>
            <a:spLocks noGrp="1" noRot="1" noChangeAspect="1" noTextEdit="1"/>
          </p:cNvSpPr>
          <p:nvPr>
            <p:ph type="sldImg"/>
          </p:nvPr>
        </p:nvSpPr>
        <p:spPr>
          <a:xfrm>
            <a:off x="1143000" y="685800"/>
            <a:ext cx="4572000" cy="3429000"/>
          </a:xfrm>
          <a:solidFill>
            <a:srgbClr val="FFFFFF"/>
          </a:solidFill>
          <a:ln/>
        </p:spPr>
      </p:sp>
      <p:sp>
        <p:nvSpPr>
          <p:cNvPr id="89092"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4</a:t>
            </a:fld>
            <a:endParaRPr lang="en-US" altLang="pt-BR" sz="1200" dirty="0">
              <a:solidFill>
                <a:srgbClr val="000000"/>
              </a:solidFill>
              <a:latin typeface="Calibri" pitchFamily="32" charset="0"/>
              <a:ea typeface="DejaVu Sans" panose="020B0603030804020204" charset="0"/>
            </a:endParaRPr>
          </a:p>
        </p:txBody>
      </p:sp>
      <p:sp>
        <p:nvSpPr>
          <p:cNvPr id="17411" name="Rectangle 1"/>
          <p:cNvSpPr>
            <a:spLocks noGrp="1" noRot="1" noChangeAspect="1" noTextEdit="1"/>
          </p:cNvSpPr>
          <p:nvPr>
            <p:ph type="sldImg"/>
          </p:nvPr>
        </p:nvSpPr>
        <p:spPr>
          <a:xfrm>
            <a:off x="1143000" y="685800"/>
            <a:ext cx="4572000" cy="3429000"/>
          </a:xfrm>
          <a:solidFill>
            <a:srgbClr val="FFFFFF"/>
          </a:solidFill>
          <a:ln/>
        </p:spPr>
      </p:sp>
      <p:sp>
        <p:nvSpPr>
          <p:cNvPr id="17412"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40</a:t>
            </a:fld>
            <a:endParaRPr lang="en-US" altLang="pt-BR" sz="1200" dirty="0">
              <a:solidFill>
                <a:srgbClr val="000000"/>
              </a:solidFill>
              <a:latin typeface="Calibri" pitchFamily="32" charset="0"/>
              <a:ea typeface="DejaVu Sans" panose="020B0603030804020204" charset="0"/>
            </a:endParaRPr>
          </a:p>
        </p:txBody>
      </p:sp>
      <p:sp>
        <p:nvSpPr>
          <p:cNvPr id="91139" name="Rectangle 1"/>
          <p:cNvSpPr>
            <a:spLocks noGrp="1" noRot="1" noChangeAspect="1" noTextEdit="1"/>
          </p:cNvSpPr>
          <p:nvPr>
            <p:ph type="sldImg"/>
          </p:nvPr>
        </p:nvSpPr>
        <p:spPr>
          <a:xfrm>
            <a:off x="1143000" y="685800"/>
            <a:ext cx="4572000" cy="3429000"/>
          </a:xfrm>
          <a:solidFill>
            <a:srgbClr val="FFFFFF"/>
          </a:solidFill>
          <a:ln/>
        </p:spPr>
      </p:sp>
      <p:sp>
        <p:nvSpPr>
          <p:cNvPr id="91140"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000" y="685800"/>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Shape 481"/>
          <p:cNvSpPr txBox="1">
            <a:spLocks noGrp="1"/>
          </p:cNvSpPr>
          <p:nvPr>
            <p:ph type="body" idx="1"/>
          </p:nvPr>
        </p:nvSpPr>
        <p:spPr>
          <a:xfrm>
            <a:off x="685800" y="4343400"/>
            <a:ext cx="5483100" cy="4111500"/>
          </a:xfrm>
          <a:prstGeom prst="rect">
            <a:avLst/>
          </a:prstGeom>
        </p:spPr>
        <p:txBody>
          <a:bodyPr lIns="91425" tIns="91425" rIns="91425" bIns="91425" anchor="t" anchorCtr="0">
            <a:noAutofit/>
          </a:bodyPr>
          <a:lstStyle/>
          <a:p>
            <a:pPr lvl="0">
              <a:spcBef>
                <a:spcPts val="0"/>
              </a:spcBef>
              <a:buNone/>
            </a:pPr>
            <a:endParaRPr/>
          </a:p>
        </p:txBody>
      </p:sp>
      <p:sp>
        <p:nvSpPr>
          <p:cNvPr id="482" name="Shape 482"/>
          <p:cNvSpPr txBox="1">
            <a:spLocks noGrp="1"/>
          </p:cNvSpPr>
          <p:nvPr>
            <p:ph type="sldNum" idx="12"/>
          </p:nvPr>
        </p:nvSpPr>
        <p:spPr>
          <a:xfrm>
            <a:off x="3884612" y="8685211"/>
            <a:ext cx="2968499" cy="453900"/>
          </a:xfrm>
          <a:prstGeom prst="rect">
            <a:avLst/>
          </a:prstGeom>
        </p:spPr>
        <p:txBody>
          <a:bodyPr lIns="90000" tIns="46800" rIns="90000" bIns="46800" anchor="b" anchorCtr="0">
            <a:noAutofit/>
          </a:bodyPr>
          <a:lstStyle/>
          <a:p>
            <a:pPr lvl="0">
              <a:spcBef>
                <a:spcPts val="0"/>
              </a:spcBef>
              <a:buClr>
                <a:srgbClr val="000000"/>
              </a:buClr>
              <a:buSzPct val="25000"/>
              <a:buFont typeface="Calibri"/>
              <a:buNone/>
            </a:pPr>
            <a:fld id="{00000000-1234-1234-1234-123412341234}" type="slidenum">
              <a:rPr lang="en-US"/>
              <a:t>41</a:t>
            </a:fld>
            <a:endParaRPr lang="en-US"/>
          </a:p>
        </p:txBody>
      </p:sp>
    </p:spTree>
    <p:extLst>
      <p:ext uri="{BB962C8B-B14F-4D97-AF65-F5344CB8AC3E}">
        <p14:creationId xmlns:p14="http://schemas.microsoft.com/office/powerpoint/2010/main" val="4139752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1143000" y="685800"/>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685800" y="4343400"/>
            <a:ext cx="5483100" cy="4111500"/>
          </a:xfrm>
          <a:prstGeom prst="rect">
            <a:avLst/>
          </a:prstGeom>
        </p:spPr>
        <p:txBody>
          <a:bodyPr lIns="91425" tIns="91425" rIns="91425" bIns="91425" anchor="t" anchorCtr="0">
            <a:noAutofit/>
          </a:bodyPr>
          <a:lstStyle/>
          <a:p>
            <a:pPr lvl="0">
              <a:spcBef>
                <a:spcPts val="0"/>
              </a:spcBef>
              <a:buNone/>
            </a:pPr>
            <a:endParaRPr/>
          </a:p>
        </p:txBody>
      </p:sp>
      <p:sp>
        <p:nvSpPr>
          <p:cNvPr id="489" name="Shape 489"/>
          <p:cNvSpPr txBox="1">
            <a:spLocks noGrp="1"/>
          </p:cNvSpPr>
          <p:nvPr>
            <p:ph type="sldNum" idx="12"/>
          </p:nvPr>
        </p:nvSpPr>
        <p:spPr>
          <a:xfrm>
            <a:off x="3884612" y="8685211"/>
            <a:ext cx="2968499" cy="453900"/>
          </a:xfrm>
          <a:prstGeom prst="rect">
            <a:avLst/>
          </a:prstGeom>
        </p:spPr>
        <p:txBody>
          <a:bodyPr lIns="90000" tIns="46800" rIns="90000" bIns="46800" anchor="b" anchorCtr="0">
            <a:noAutofit/>
          </a:bodyPr>
          <a:lstStyle/>
          <a:p>
            <a:pPr lvl="0">
              <a:spcBef>
                <a:spcPts val="0"/>
              </a:spcBef>
              <a:buClr>
                <a:srgbClr val="000000"/>
              </a:buClr>
              <a:buSzPct val="25000"/>
              <a:buFont typeface="Calibri"/>
              <a:buNone/>
            </a:pPr>
            <a:fld id="{00000000-1234-1234-1234-123412341234}" type="slidenum">
              <a:rPr lang="en-US"/>
              <a:t>42</a:t>
            </a:fld>
            <a:endParaRPr lang="en-US"/>
          </a:p>
        </p:txBody>
      </p:sp>
    </p:spTree>
    <p:extLst>
      <p:ext uri="{BB962C8B-B14F-4D97-AF65-F5344CB8AC3E}">
        <p14:creationId xmlns:p14="http://schemas.microsoft.com/office/powerpoint/2010/main" val="2585811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43000" y="685800"/>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5" name="Shape 495"/>
          <p:cNvSpPr txBox="1">
            <a:spLocks noGrp="1"/>
          </p:cNvSpPr>
          <p:nvPr>
            <p:ph type="body" idx="1"/>
          </p:nvPr>
        </p:nvSpPr>
        <p:spPr>
          <a:xfrm>
            <a:off x="685800" y="4343400"/>
            <a:ext cx="5483100" cy="4111500"/>
          </a:xfrm>
          <a:prstGeom prst="rect">
            <a:avLst/>
          </a:prstGeom>
        </p:spPr>
        <p:txBody>
          <a:bodyPr lIns="91425" tIns="91425" rIns="91425" bIns="91425" anchor="t" anchorCtr="0">
            <a:noAutofit/>
          </a:bodyPr>
          <a:lstStyle/>
          <a:p>
            <a:pPr lvl="0">
              <a:spcBef>
                <a:spcPts val="0"/>
              </a:spcBef>
              <a:buNone/>
            </a:pPr>
            <a:endParaRPr/>
          </a:p>
        </p:txBody>
      </p:sp>
      <p:sp>
        <p:nvSpPr>
          <p:cNvPr id="496" name="Shape 496"/>
          <p:cNvSpPr txBox="1">
            <a:spLocks noGrp="1"/>
          </p:cNvSpPr>
          <p:nvPr>
            <p:ph type="sldNum" idx="12"/>
          </p:nvPr>
        </p:nvSpPr>
        <p:spPr>
          <a:xfrm>
            <a:off x="3884612" y="8685211"/>
            <a:ext cx="2968499" cy="453900"/>
          </a:xfrm>
          <a:prstGeom prst="rect">
            <a:avLst/>
          </a:prstGeom>
        </p:spPr>
        <p:txBody>
          <a:bodyPr lIns="90000" tIns="46800" rIns="90000" bIns="46800" anchor="b" anchorCtr="0">
            <a:noAutofit/>
          </a:bodyPr>
          <a:lstStyle/>
          <a:p>
            <a:pPr lvl="0">
              <a:spcBef>
                <a:spcPts val="0"/>
              </a:spcBef>
              <a:buClr>
                <a:srgbClr val="000000"/>
              </a:buClr>
              <a:buSzPct val="25000"/>
              <a:buFont typeface="Calibri"/>
              <a:buNone/>
            </a:pPr>
            <a:fld id="{00000000-1234-1234-1234-123412341234}" type="slidenum">
              <a:rPr lang="en-US"/>
              <a:t>43</a:t>
            </a:fld>
            <a:endParaRPr lang="en-US"/>
          </a:p>
        </p:txBody>
      </p:sp>
    </p:spTree>
    <p:extLst>
      <p:ext uri="{BB962C8B-B14F-4D97-AF65-F5344CB8AC3E}">
        <p14:creationId xmlns:p14="http://schemas.microsoft.com/office/powerpoint/2010/main" val="1530866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000" y="685800"/>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3100" cy="4111500"/>
          </a:xfrm>
          <a:prstGeom prst="rect">
            <a:avLst/>
          </a:prstGeom>
        </p:spPr>
        <p:txBody>
          <a:bodyPr lIns="91425" tIns="91425" rIns="91425" bIns="91425" anchor="t" anchorCtr="0">
            <a:noAutofit/>
          </a:bodyPr>
          <a:lstStyle/>
          <a:p>
            <a:pPr lvl="0">
              <a:spcBef>
                <a:spcPts val="0"/>
              </a:spcBef>
              <a:buNone/>
            </a:pPr>
            <a:endParaRPr/>
          </a:p>
        </p:txBody>
      </p:sp>
      <p:sp>
        <p:nvSpPr>
          <p:cNvPr id="503" name="Shape 503"/>
          <p:cNvSpPr txBox="1">
            <a:spLocks noGrp="1"/>
          </p:cNvSpPr>
          <p:nvPr>
            <p:ph type="sldNum" idx="12"/>
          </p:nvPr>
        </p:nvSpPr>
        <p:spPr>
          <a:xfrm>
            <a:off x="3884612" y="8685211"/>
            <a:ext cx="2968499" cy="453900"/>
          </a:xfrm>
          <a:prstGeom prst="rect">
            <a:avLst/>
          </a:prstGeom>
        </p:spPr>
        <p:txBody>
          <a:bodyPr lIns="90000" tIns="46800" rIns="90000" bIns="46800" anchor="b" anchorCtr="0">
            <a:noAutofit/>
          </a:bodyPr>
          <a:lstStyle/>
          <a:p>
            <a:pPr lvl="0">
              <a:spcBef>
                <a:spcPts val="0"/>
              </a:spcBef>
              <a:buClr>
                <a:srgbClr val="000000"/>
              </a:buClr>
              <a:buSzPct val="25000"/>
              <a:buFont typeface="Calibri"/>
              <a:buNone/>
            </a:pPr>
            <a:fld id="{00000000-1234-1234-1234-123412341234}" type="slidenum">
              <a:rPr lang="en-US"/>
              <a:t>44</a:t>
            </a:fld>
            <a:endParaRPr lang="en-US"/>
          </a:p>
        </p:txBody>
      </p:sp>
    </p:spTree>
    <p:extLst>
      <p:ext uri="{BB962C8B-B14F-4D97-AF65-F5344CB8AC3E}">
        <p14:creationId xmlns:p14="http://schemas.microsoft.com/office/powerpoint/2010/main" val="2352327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43000" y="685800"/>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3100" cy="4111500"/>
          </a:xfrm>
          <a:prstGeom prst="rect">
            <a:avLst/>
          </a:prstGeom>
        </p:spPr>
        <p:txBody>
          <a:bodyPr lIns="91425" tIns="91425" rIns="91425" bIns="91425" anchor="t" anchorCtr="0">
            <a:noAutofit/>
          </a:bodyPr>
          <a:lstStyle/>
          <a:p>
            <a:pPr lvl="0">
              <a:spcBef>
                <a:spcPts val="0"/>
              </a:spcBef>
              <a:buNone/>
            </a:pPr>
            <a:endParaRPr/>
          </a:p>
        </p:txBody>
      </p:sp>
      <p:sp>
        <p:nvSpPr>
          <p:cNvPr id="510" name="Shape 510"/>
          <p:cNvSpPr txBox="1">
            <a:spLocks noGrp="1"/>
          </p:cNvSpPr>
          <p:nvPr>
            <p:ph type="sldNum" idx="12"/>
          </p:nvPr>
        </p:nvSpPr>
        <p:spPr>
          <a:xfrm>
            <a:off x="3884612" y="8685211"/>
            <a:ext cx="2968499" cy="453900"/>
          </a:xfrm>
          <a:prstGeom prst="rect">
            <a:avLst/>
          </a:prstGeom>
        </p:spPr>
        <p:txBody>
          <a:bodyPr lIns="90000" tIns="46800" rIns="90000" bIns="46800" anchor="b" anchorCtr="0">
            <a:noAutofit/>
          </a:bodyPr>
          <a:lstStyle/>
          <a:p>
            <a:pPr lvl="0">
              <a:spcBef>
                <a:spcPts val="0"/>
              </a:spcBef>
              <a:buClr>
                <a:srgbClr val="000000"/>
              </a:buClr>
              <a:buSzPct val="25000"/>
              <a:buFont typeface="Calibri"/>
              <a:buNone/>
            </a:pPr>
            <a:fld id="{00000000-1234-1234-1234-123412341234}" type="slidenum">
              <a:rPr lang="en-US"/>
              <a:t>45</a:t>
            </a:fld>
            <a:endParaRPr lang="en-US"/>
          </a:p>
        </p:txBody>
      </p:sp>
    </p:spTree>
    <p:extLst>
      <p:ext uri="{BB962C8B-B14F-4D97-AF65-F5344CB8AC3E}">
        <p14:creationId xmlns:p14="http://schemas.microsoft.com/office/powerpoint/2010/main" val="37984708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p:nvPr/>
        </p:nvSpPr>
        <p:spPr>
          <a:xfrm>
            <a:off x="3884612" y="8685211"/>
            <a:ext cx="2968624" cy="454024"/>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46</a:t>
            </a:fld>
            <a:endParaRPr lang="en-US" sz="1200" b="0" i="0" u="none">
              <a:solidFill>
                <a:srgbClr val="000000"/>
              </a:solidFill>
              <a:latin typeface="Calibri"/>
              <a:ea typeface="Calibri"/>
              <a:cs typeface="Calibri"/>
              <a:sym typeface="Calibri"/>
            </a:endParaRPr>
          </a:p>
        </p:txBody>
      </p:sp>
      <p:sp>
        <p:nvSpPr>
          <p:cNvPr id="516" name="Shape 5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517" name="Shape 517"/>
          <p:cNvSpPr txBo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Questrial"/>
              <a:ea typeface="Questrial"/>
              <a:cs typeface="Questrial"/>
              <a:sym typeface="Questrial"/>
            </a:endParaRPr>
          </a:p>
        </p:txBody>
      </p:sp>
      <p:sp>
        <p:nvSpPr>
          <p:cNvPr id="518" name="Shape 518"/>
          <p:cNvSpPr txBox="1">
            <a:spLocks noGrp="1"/>
          </p:cNvSpPr>
          <p:nvPr>
            <p:ph type="body" idx="1"/>
          </p:nvPr>
        </p:nvSpPr>
        <p:spPr>
          <a:xfrm>
            <a:off x="685800" y="4343400"/>
            <a:ext cx="5483224" cy="4111625"/>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6351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p:nvPr/>
        </p:nvSpPr>
        <p:spPr>
          <a:xfrm>
            <a:off x="3884612" y="8685211"/>
            <a:ext cx="2968624" cy="454024"/>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47</a:t>
            </a:fld>
            <a:endParaRPr lang="en-US" sz="1200" b="0" i="0" u="none">
              <a:solidFill>
                <a:srgbClr val="000000"/>
              </a:solidFill>
              <a:latin typeface="Calibri"/>
              <a:ea typeface="Calibri"/>
              <a:cs typeface="Calibri"/>
              <a:sym typeface="Calibri"/>
            </a:endParaRPr>
          </a:p>
        </p:txBody>
      </p:sp>
      <p:sp>
        <p:nvSpPr>
          <p:cNvPr id="524" name="Shape 524"/>
          <p:cNvSpPr>
            <a:spLocks noGrp="1" noRot="1" noChangeAspect="1"/>
          </p:cNvSpPr>
          <p:nvPr>
            <p:ph type="sldImg" idx="2"/>
          </p:nvPr>
        </p:nvSpPr>
        <p:spPr>
          <a:xfrm>
            <a:off x="1143000" y="685800"/>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525" name="Shape 525"/>
          <p:cNvSpPr txBox="1">
            <a:spLocks noGrp="1"/>
          </p:cNvSpPr>
          <p:nvPr>
            <p:ph type="body" idx="1"/>
          </p:nvPr>
        </p:nvSpPr>
        <p:spPr>
          <a:xfrm>
            <a:off x="685800" y="4343400"/>
            <a:ext cx="5484812" cy="4113211"/>
          </a:xfrm>
          <a:prstGeom prst="rect">
            <a:avLst/>
          </a:prstGeom>
          <a:noFill/>
          <a:ln>
            <a:noFill/>
          </a:ln>
        </p:spPr>
        <p:txBody>
          <a:bodyPr lIns="90000" tIns="46800" rIns="90000" bIns="4680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520837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p:nvPr/>
        </p:nvSpPr>
        <p:spPr>
          <a:xfrm>
            <a:off x="3884612" y="8685211"/>
            <a:ext cx="2968624" cy="454024"/>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48</a:t>
            </a:fld>
            <a:endParaRPr lang="en-US" sz="1200" b="0" i="0" u="none">
              <a:solidFill>
                <a:srgbClr val="000000"/>
              </a:solidFill>
              <a:latin typeface="Calibri"/>
              <a:ea typeface="Calibri"/>
              <a:cs typeface="Calibri"/>
              <a:sym typeface="Calibri"/>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532" name="Shape 532"/>
          <p:cNvSpPr txBo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Questrial"/>
              <a:ea typeface="Questrial"/>
              <a:cs typeface="Questrial"/>
              <a:sym typeface="Questrial"/>
            </a:endParaRPr>
          </a:p>
        </p:txBody>
      </p:sp>
      <p:sp>
        <p:nvSpPr>
          <p:cNvPr id="533" name="Shape 533"/>
          <p:cNvSpPr txBox="1">
            <a:spLocks noGrp="1"/>
          </p:cNvSpPr>
          <p:nvPr>
            <p:ph type="body" idx="1"/>
          </p:nvPr>
        </p:nvSpPr>
        <p:spPr>
          <a:xfrm>
            <a:off x="685800" y="4343400"/>
            <a:ext cx="5483224" cy="4111625"/>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8960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p:nvPr/>
        </p:nvSpPr>
        <p:spPr>
          <a:xfrm>
            <a:off x="3884612" y="8685211"/>
            <a:ext cx="2968624" cy="454024"/>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49</a:t>
            </a:fld>
            <a:endParaRPr lang="en-US" sz="1200" b="0" i="0" u="none">
              <a:solidFill>
                <a:srgbClr val="000000"/>
              </a:solidFill>
              <a:latin typeface="Calibri"/>
              <a:ea typeface="Calibri"/>
              <a:cs typeface="Calibri"/>
              <a:sym typeface="Calibri"/>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540" name="Shape 540"/>
          <p:cNvSpPr txBo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Questrial"/>
              <a:ea typeface="Questrial"/>
              <a:cs typeface="Questrial"/>
              <a:sym typeface="Questrial"/>
            </a:endParaRPr>
          </a:p>
        </p:txBody>
      </p:sp>
      <p:sp>
        <p:nvSpPr>
          <p:cNvPr id="541" name="Shape 541"/>
          <p:cNvSpPr txBox="1">
            <a:spLocks noGrp="1"/>
          </p:cNvSpPr>
          <p:nvPr>
            <p:ph type="body" idx="1"/>
          </p:nvPr>
        </p:nvSpPr>
        <p:spPr>
          <a:xfrm>
            <a:off x="685800" y="4343400"/>
            <a:ext cx="5483224" cy="4111625"/>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380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5</a:t>
            </a:fld>
            <a:endParaRPr lang="en-US" altLang="pt-BR" sz="1200" dirty="0">
              <a:solidFill>
                <a:srgbClr val="000000"/>
              </a:solidFill>
              <a:latin typeface="Calibri" pitchFamily="32" charset="0"/>
              <a:ea typeface="DejaVu Sans" panose="020B0603030804020204" charset="0"/>
            </a:endParaRPr>
          </a:p>
        </p:txBody>
      </p:sp>
      <p:sp>
        <p:nvSpPr>
          <p:cNvPr id="19459" name="Rectangle 1"/>
          <p:cNvSpPr>
            <a:spLocks noGrp="1" noRot="1" noChangeAspect="1" noTextEdit="1"/>
          </p:cNvSpPr>
          <p:nvPr>
            <p:ph type="sldImg"/>
          </p:nvPr>
        </p:nvSpPr>
        <p:spPr>
          <a:xfrm>
            <a:off x="1143000" y="685800"/>
            <a:ext cx="4572000" cy="3429000"/>
          </a:xfrm>
          <a:solidFill>
            <a:srgbClr val="FFFFFF"/>
          </a:solidFill>
          <a:ln/>
        </p:spPr>
      </p:sp>
      <p:sp>
        <p:nvSpPr>
          <p:cNvPr id="19460"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43000" y="685800"/>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7" name="Shape 547"/>
          <p:cNvSpPr txBox="1">
            <a:spLocks noGrp="1"/>
          </p:cNvSpPr>
          <p:nvPr>
            <p:ph type="body" idx="1"/>
          </p:nvPr>
        </p:nvSpPr>
        <p:spPr>
          <a:xfrm>
            <a:off x="685800" y="4343400"/>
            <a:ext cx="5483100" cy="4111500"/>
          </a:xfrm>
          <a:prstGeom prst="rect">
            <a:avLst/>
          </a:prstGeom>
        </p:spPr>
        <p:txBody>
          <a:bodyPr lIns="91425" tIns="91425" rIns="91425" bIns="91425" anchor="t" anchorCtr="0">
            <a:noAutofit/>
          </a:bodyPr>
          <a:lstStyle/>
          <a:p>
            <a:pPr lvl="0">
              <a:spcBef>
                <a:spcPts val="0"/>
              </a:spcBef>
              <a:buNone/>
            </a:pPr>
            <a:endParaRPr/>
          </a:p>
        </p:txBody>
      </p:sp>
      <p:sp>
        <p:nvSpPr>
          <p:cNvPr id="548" name="Shape 548"/>
          <p:cNvSpPr txBox="1">
            <a:spLocks noGrp="1"/>
          </p:cNvSpPr>
          <p:nvPr>
            <p:ph type="sldNum" idx="12"/>
          </p:nvPr>
        </p:nvSpPr>
        <p:spPr>
          <a:xfrm>
            <a:off x="3884612" y="8685211"/>
            <a:ext cx="2968499" cy="453900"/>
          </a:xfrm>
          <a:prstGeom prst="rect">
            <a:avLst/>
          </a:prstGeom>
        </p:spPr>
        <p:txBody>
          <a:bodyPr lIns="90000" tIns="46800" rIns="90000" bIns="46800" anchor="b" anchorCtr="0">
            <a:noAutofit/>
          </a:bodyPr>
          <a:lstStyle/>
          <a:p>
            <a:pPr lvl="0">
              <a:spcBef>
                <a:spcPts val="0"/>
              </a:spcBef>
              <a:buClr>
                <a:srgbClr val="000000"/>
              </a:buClr>
              <a:buSzPct val="25000"/>
              <a:buFont typeface="Calibri"/>
              <a:buNone/>
            </a:pPr>
            <a:fld id="{00000000-1234-1234-1234-123412341234}" type="slidenum">
              <a:rPr lang="en-US"/>
              <a:t>50</a:t>
            </a:fld>
            <a:endParaRPr lang="en-US"/>
          </a:p>
        </p:txBody>
      </p:sp>
    </p:spTree>
    <p:extLst>
      <p:ext uri="{BB962C8B-B14F-4D97-AF65-F5344CB8AC3E}">
        <p14:creationId xmlns:p14="http://schemas.microsoft.com/office/powerpoint/2010/main" val="1237962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p:nvPr/>
        </p:nvSpPr>
        <p:spPr>
          <a:xfrm>
            <a:off x="3884612" y="8685211"/>
            <a:ext cx="2968624" cy="454024"/>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51</a:t>
            </a:fld>
            <a:endParaRPr lang="en-US" sz="1200" b="0" i="0" u="none">
              <a:solidFill>
                <a:srgbClr val="000000"/>
              </a:solidFill>
              <a:latin typeface="Calibri"/>
              <a:ea typeface="Calibri"/>
              <a:cs typeface="Calibri"/>
              <a:sym typeface="Calibri"/>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554" name="Shape 554"/>
          <p:cNvSpPr txBo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Questrial"/>
              <a:ea typeface="Questrial"/>
              <a:cs typeface="Questrial"/>
              <a:sym typeface="Questrial"/>
            </a:endParaRPr>
          </a:p>
        </p:txBody>
      </p:sp>
      <p:sp>
        <p:nvSpPr>
          <p:cNvPr id="555" name="Shape 555"/>
          <p:cNvSpPr txBox="1">
            <a:spLocks noGrp="1"/>
          </p:cNvSpPr>
          <p:nvPr>
            <p:ph type="body" idx="1"/>
          </p:nvPr>
        </p:nvSpPr>
        <p:spPr>
          <a:xfrm>
            <a:off x="685800" y="4343400"/>
            <a:ext cx="5483224" cy="4111625"/>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58073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p:nvPr/>
        </p:nvSpPr>
        <p:spPr>
          <a:xfrm>
            <a:off x="3884612" y="8685211"/>
            <a:ext cx="2968624" cy="454024"/>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52</a:t>
            </a:fld>
            <a:endParaRPr lang="en-US" sz="1200" b="0" i="0" u="none">
              <a:solidFill>
                <a:srgbClr val="000000"/>
              </a:solidFill>
              <a:latin typeface="Calibri"/>
              <a:ea typeface="Calibri"/>
              <a:cs typeface="Calibri"/>
              <a:sym typeface="Calibri"/>
            </a:endParaRPr>
          </a:p>
        </p:txBody>
      </p:sp>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562" name="Shape 562"/>
          <p:cNvSpPr txBo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Questrial"/>
              <a:ea typeface="Questrial"/>
              <a:cs typeface="Questrial"/>
              <a:sym typeface="Questrial"/>
            </a:endParaRPr>
          </a:p>
        </p:txBody>
      </p:sp>
      <p:sp>
        <p:nvSpPr>
          <p:cNvPr id="563" name="Shape 563"/>
          <p:cNvSpPr txBox="1">
            <a:spLocks noGrp="1"/>
          </p:cNvSpPr>
          <p:nvPr>
            <p:ph type="body" idx="1"/>
          </p:nvPr>
        </p:nvSpPr>
        <p:spPr>
          <a:xfrm>
            <a:off x="685800" y="4343400"/>
            <a:ext cx="5483224" cy="4111625"/>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06788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p:nvPr/>
        </p:nvSpPr>
        <p:spPr>
          <a:xfrm>
            <a:off x="3884612" y="8685211"/>
            <a:ext cx="2968624" cy="454024"/>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53</a:t>
            </a:fld>
            <a:endParaRPr lang="en-US" sz="1200" b="0" i="0" u="none">
              <a:solidFill>
                <a:srgbClr val="000000"/>
              </a:solidFill>
              <a:latin typeface="Calibri"/>
              <a:ea typeface="Calibri"/>
              <a:cs typeface="Calibri"/>
              <a:sym typeface="Calibri"/>
            </a:endParaRPr>
          </a:p>
        </p:txBody>
      </p:sp>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570" name="Shape 570"/>
          <p:cNvSpPr txBo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Questrial"/>
              <a:ea typeface="Questrial"/>
              <a:cs typeface="Questrial"/>
              <a:sym typeface="Questrial"/>
            </a:endParaRPr>
          </a:p>
        </p:txBody>
      </p:sp>
      <p:sp>
        <p:nvSpPr>
          <p:cNvPr id="571" name="Shape 571"/>
          <p:cNvSpPr txBox="1">
            <a:spLocks noGrp="1"/>
          </p:cNvSpPr>
          <p:nvPr>
            <p:ph type="body" idx="1"/>
          </p:nvPr>
        </p:nvSpPr>
        <p:spPr>
          <a:xfrm>
            <a:off x="685800" y="4343400"/>
            <a:ext cx="5483224" cy="4111625"/>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6502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6</a:t>
            </a:fld>
            <a:endParaRPr lang="en-US" altLang="pt-BR" sz="1200" dirty="0">
              <a:solidFill>
                <a:srgbClr val="000000"/>
              </a:solidFill>
              <a:latin typeface="Calibri" pitchFamily="32" charset="0"/>
              <a:ea typeface="DejaVu Sans" panose="020B0603030804020204" charset="0"/>
            </a:endParaRPr>
          </a:p>
        </p:txBody>
      </p:sp>
      <p:sp>
        <p:nvSpPr>
          <p:cNvPr id="21507" name="Rectangle 1"/>
          <p:cNvSpPr>
            <a:spLocks noGrp="1" noRot="1" noChangeAspect="1" noTextEdit="1"/>
          </p:cNvSpPr>
          <p:nvPr>
            <p:ph type="sldImg"/>
          </p:nvPr>
        </p:nvSpPr>
        <p:spPr>
          <a:xfrm>
            <a:off x="1143000" y="685800"/>
            <a:ext cx="4572000" cy="3429000"/>
          </a:xfrm>
          <a:solidFill>
            <a:srgbClr val="FFFFFF"/>
          </a:solidFill>
          <a:ln/>
        </p:spPr>
      </p:sp>
      <p:sp>
        <p:nvSpPr>
          <p:cNvPr id="21508"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7</a:t>
            </a:fld>
            <a:endParaRPr lang="en-US" altLang="pt-BR" sz="1200" dirty="0">
              <a:solidFill>
                <a:srgbClr val="000000"/>
              </a:solidFill>
              <a:latin typeface="Calibri" pitchFamily="32" charset="0"/>
              <a:ea typeface="DejaVu Sans" panose="020B0603030804020204" charset="0"/>
            </a:endParaRPr>
          </a:p>
        </p:txBody>
      </p:sp>
      <p:sp>
        <p:nvSpPr>
          <p:cNvPr id="23555" name="Rectangle 1"/>
          <p:cNvSpPr>
            <a:spLocks noGrp="1" noRot="1" noChangeAspect="1" noTextEdit="1"/>
          </p:cNvSpPr>
          <p:nvPr>
            <p:ph type="sldImg"/>
          </p:nvPr>
        </p:nvSpPr>
        <p:spPr>
          <a:xfrm>
            <a:off x="1143000" y="685800"/>
            <a:ext cx="4572000" cy="3429000"/>
          </a:xfrm>
          <a:solidFill>
            <a:srgbClr val="FFFFFF"/>
          </a:solidFill>
          <a:ln/>
        </p:spPr>
      </p:sp>
      <p:sp>
        <p:nvSpPr>
          <p:cNvPr id="23556"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8</a:t>
            </a:fld>
            <a:endParaRPr lang="en-US" altLang="pt-BR" sz="1200" dirty="0">
              <a:solidFill>
                <a:srgbClr val="000000"/>
              </a:solidFill>
              <a:latin typeface="Calibri" pitchFamily="32" charset="0"/>
              <a:ea typeface="DejaVu Sans" panose="020B0603030804020204" charset="0"/>
            </a:endParaRPr>
          </a:p>
        </p:txBody>
      </p:sp>
      <p:sp>
        <p:nvSpPr>
          <p:cNvPr id="25603" name="Rectangle 1"/>
          <p:cNvSpPr>
            <a:spLocks noGrp="1" noRot="1" noChangeAspect="1" noTextEdit="1"/>
          </p:cNvSpPr>
          <p:nvPr>
            <p:ph type="sldImg"/>
          </p:nvPr>
        </p:nvSpPr>
        <p:spPr>
          <a:xfrm>
            <a:off x="1143000" y="685800"/>
            <a:ext cx="4572000" cy="3429000"/>
          </a:xfrm>
          <a:solidFill>
            <a:srgbClr val="FFFFFF"/>
          </a:solidFill>
          <a:ln/>
        </p:spPr>
      </p:sp>
      <p:sp>
        <p:nvSpPr>
          <p:cNvPr id="25604"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8"/>
          <p:cNvSpPr txBox="1">
            <a:spLocks noGrp="1"/>
          </p:cNvSpPr>
          <p:nvPr>
            <p:ph type="sldNum" sz="quarter"/>
          </p:nvPr>
        </p:nvSpPr>
        <p:spPr>
          <a:xfrm>
            <a:off x="3884613" y="8685213"/>
            <a:ext cx="2968625" cy="454025"/>
          </a:xfrm>
          <a:prstGeom prst="rect">
            <a:avLst/>
          </a:prstGeom>
          <a:noFill/>
          <a:ln w="9525">
            <a:noFill/>
          </a:ln>
        </p:spPr>
        <p:txBody>
          <a:bodyPr vert="horz" wrap="square" lIns="90000" tIns="46800" rIns="90000" bIns="46800" anchor="b" anchorCtr="0"/>
          <a:lstStyle/>
          <a:p>
            <a:pPr lvl="0" algn="r" eaLnBrk="1" hangingPunct="1">
              <a:buClrTx/>
              <a:buFontTx/>
              <a:tabLst>
                <a:tab pos="449580" algn="l"/>
                <a:tab pos="898525" algn="l"/>
                <a:tab pos="1348105" algn="l"/>
                <a:tab pos="1797050" algn="l"/>
                <a:tab pos="2246630" algn="l"/>
                <a:tab pos="2695575" algn="l"/>
              </a:tabLst>
            </a:pPr>
            <a:fld id="{9A0DB2DC-4C9A-4742-B13C-FB6460FD3503}" type="slidenum">
              <a:rPr lang="en-US" altLang="pt-BR" sz="1200" dirty="0">
                <a:solidFill>
                  <a:srgbClr val="000000"/>
                </a:solidFill>
                <a:latin typeface="Calibri" pitchFamily="32" charset="0"/>
              </a:rPr>
              <a:t>9</a:t>
            </a:fld>
            <a:endParaRPr lang="en-US" altLang="pt-BR" sz="1200" dirty="0">
              <a:solidFill>
                <a:srgbClr val="000000"/>
              </a:solidFill>
              <a:latin typeface="Calibri" pitchFamily="32" charset="0"/>
              <a:ea typeface="DejaVu Sans" panose="020B0603030804020204" charset="0"/>
            </a:endParaRPr>
          </a:p>
        </p:txBody>
      </p:sp>
      <p:sp>
        <p:nvSpPr>
          <p:cNvPr id="27651" name="Rectangle 1"/>
          <p:cNvSpPr>
            <a:spLocks noGrp="1" noRot="1" noChangeAspect="1" noTextEdit="1"/>
          </p:cNvSpPr>
          <p:nvPr>
            <p:ph type="sldImg"/>
          </p:nvPr>
        </p:nvSpPr>
        <p:spPr>
          <a:xfrm>
            <a:off x="1143000" y="685800"/>
            <a:ext cx="4572000" cy="3429000"/>
          </a:xfrm>
          <a:solidFill>
            <a:srgbClr val="FFFFFF"/>
          </a:solidFill>
          <a:ln/>
        </p:spPr>
      </p:sp>
      <p:sp>
        <p:nvSpPr>
          <p:cNvPr id="27652" name="Text Box 2"/>
          <p:cNvSpPr txBox="1"/>
          <p:nvPr/>
        </p:nvSpPr>
        <p:spPr>
          <a:xfrm>
            <a:off x="685800" y="4343400"/>
            <a:ext cx="5486400" cy="4114800"/>
          </a:xfrm>
          <a:prstGeom prst="rect">
            <a:avLst/>
          </a:prstGeom>
          <a:noFill/>
          <a:ln w="9525">
            <a:noFill/>
          </a:ln>
        </p:spPr>
        <p:txBody>
          <a:bodyPr wrap="none" anchor="ctr" anchorCtr="0"/>
          <a:lstStyle/>
          <a:p>
            <a:pPr lvl="0"/>
            <a:endParaRPr lang="pt-BR" altLang="x-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pPr fontAlgn="base"/>
            <a:r>
              <a:rPr lang="pt-BR" strike="noStrike" noProof="1" smtClean="0"/>
              <a:t>Clique para editar o título mestre</a:t>
            </a:r>
            <a:endParaRPr lang="pt-BR" strike="noStrike" noProof="1"/>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pt-BR" strike="noStrike" noProof="1" smtClean="0"/>
              <a:t>Clique para editar o estilo do subtítulo Mestre</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5" name="Slide Number Placeholder 4"/>
          <p:cNvSpPr>
            <a:spLocks noGrp="1"/>
          </p:cNvSpPr>
          <p:nvPr>
            <p:ph type="sldNum" idx="11"/>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5" name="Slide Number Placeholder 4"/>
          <p:cNvSpPr>
            <a:spLocks noGrp="1"/>
          </p:cNvSpPr>
          <p:nvPr>
            <p:ph type="sldNum" idx="11"/>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4650" y="228600"/>
            <a:ext cx="2038350" cy="5894388"/>
          </a:xfrm>
        </p:spPr>
        <p:txBody>
          <a:bodyPr vert="eaVert"/>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a:xfrm>
            <a:off x="609600" y="228600"/>
            <a:ext cx="5962650" cy="5894388"/>
          </a:xfrm>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5" name="Slide Number Placeholder 4"/>
          <p:cNvSpPr>
            <a:spLocks noGrp="1"/>
          </p:cNvSpPr>
          <p:nvPr>
            <p:ph type="sldNum" idx="11"/>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pPr fontAlgn="base"/>
            <a:r>
              <a:rPr lang="pt-BR" strike="noStrike" noProof="1" smtClean="0"/>
              <a:t>Clique para editar o título mestre</a:t>
            </a:r>
            <a:endParaRPr lang="pt-BR" strike="noStrike" noProof="1"/>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pt-BR" strike="noStrike" noProof="1" smtClean="0"/>
              <a:t>Clique para editar o estilo do subtítulo Mestre</a:t>
            </a:r>
            <a:endParaRPr lang="pt-BR" strike="noStrike" noProof="1"/>
          </a:p>
        </p:txBody>
      </p:sp>
      <p:sp>
        <p:nvSpPr>
          <p:cNvPr id="4" name="Date Placeholder 3"/>
          <p:cNvSpPr>
            <a:spLocks noGrp="1"/>
          </p:cNvSpPr>
          <p:nvPr>
            <p:ph type="dt" idx="10"/>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pt-BR" strike="noStrike" noProof="1" smtClean="0"/>
              <a:t>Editar estilos de texto Mestre</a:t>
            </a:r>
          </a:p>
        </p:txBody>
      </p:sp>
      <p:sp>
        <p:nvSpPr>
          <p:cNvPr id="4" name="Date Placeholder 3"/>
          <p:cNvSpPr>
            <a:spLocks noGrp="1"/>
          </p:cNvSpPr>
          <p:nvPr>
            <p:ph type="dt" idx="10"/>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sz="half" idx="1"/>
          </p:nvPr>
        </p:nvSpPr>
        <p:spPr>
          <a:xfrm>
            <a:off x="612775" y="1600200"/>
            <a:ext cx="3998913"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Conteúdo 3"/>
          <p:cNvSpPr>
            <a:spLocks noGrp="1"/>
          </p:cNvSpPr>
          <p:nvPr>
            <p:ph sz="half" idx="2"/>
          </p:nvPr>
        </p:nvSpPr>
        <p:spPr>
          <a:xfrm>
            <a:off x="4764088" y="1600200"/>
            <a:ext cx="3998912"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Date Placeholder 4"/>
          <p:cNvSpPr>
            <a:spLocks noGrp="1"/>
          </p:cNvSpPr>
          <p:nvPr>
            <p:ph type="dt" idx="10"/>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7" name="Date Placeholder 6"/>
          <p:cNvSpPr>
            <a:spLocks noGrp="1"/>
          </p:cNvSpPr>
          <p:nvPr>
            <p:ph type="dt" idx="10"/>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8" name="Slide Number Placeholder 7"/>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Date Placeholder 2"/>
          <p:cNvSpPr>
            <a:spLocks noGrp="1"/>
          </p:cNvSpPr>
          <p:nvPr>
            <p:ph type="dt" idx="10"/>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4" name="Slide Number Placeholder 3"/>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3" name="Slide Number Placeholder 2"/>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5" name="Slide Number Placeholder 4"/>
          <p:cNvSpPr>
            <a:spLocks noGrp="1"/>
          </p:cNvSpPr>
          <p:nvPr>
            <p:ph type="sldNum" idx="11"/>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Imagem 2"/>
          <p:cNvSpPr>
            <a:spLocks noGrp="1"/>
          </p:cNvSpPr>
          <p:nvPr>
            <p:ph type="pic" idx="1"/>
          </p:nvPr>
        </p:nvSpPr>
        <p:spPr>
          <a:xfrm>
            <a:off x="3887788" y="987425"/>
            <a:ext cx="4629150" cy="4873625"/>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9580" rtl="0" eaLnBrk="0" fontAlgn="base" latinLnBrk="0" hangingPunct="0">
              <a:lnSpc>
                <a:spcPct val="100000"/>
              </a:lnSpc>
              <a:spcBef>
                <a:spcPts val="700"/>
              </a:spcBef>
              <a:spcAft>
                <a:spcPct val="0"/>
              </a:spcAft>
              <a:buClr>
                <a:srgbClr val="000000"/>
              </a:buClr>
              <a:buSzPct val="100000"/>
              <a:buFont typeface="Times New Roman" pitchFamily="16" charset="0"/>
              <a:buNone/>
              <a:defRPr/>
            </a:pPr>
            <a:endParaRPr kumimoji="0" lang="pt-BR" sz="3200" b="0" i="0" u="none" strike="noStrike" kern="1200" cap="none" spc="0" normalizeH="0" baseline="0" noProof="0" smtClean="0">
              <a:ln>
                <a:noFill/>
              </a:ln>
              <a:solidFill>
                <a:srgbClr val="20190B"/>
              </a:solidFill>
              <a:effectLst/>
              <a:uLnTx/>
              <a:uFillTx/>
              <a:latin typeface="+mn-lt"/>
              <a:ea typeface="+mn-ea"/>
              <a:cs typeface="+mn-cs"/>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4650" y="228600"/>
            <a:ext cx="2038350" cy="5894388"/>
          </a:xfrm>
        </p:spPr>
        <p:txBody>
          <a:bodyPr vert="eaVert"/>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a:xfrm>
            <a:off x="609600" y="228600"/>
            <a:ext cx="5962650" cy="5894388"/>
          </a:xfrm>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pPr fontAlgn="base"/>
            <a:r>
              <a:rPr lang="pt-BR" strike="noStrike" noProof="1" smtClean="0"/>
              <a:t>Clique para editar o título mestre</a:t>
            </a:r>
            <a:endParaRPr lang="pt-BR" strike="noStrike" noProof="1"/>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pt-BR" strike="noStrike" noProof="1" smtClean="0"/>
              <a:t>Clique para editar o estilo do subtítulo Mestre</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pt-BR" strike="noStrike" noProof="1" smtClean="0"/>
              <a:t>Editar estilos de texto Mestre</a:t>
            </a:r>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sz="half" idx="1"/>
          </p:nvPr>
        </p:nvSpPr>
        <p:spPr>
          <a:xfrm>
            <a:off x="612775" y="1600200"/>
            <a:ext cx="3998913"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Conteúdo 3"/>
          <p:cNvSpPr>
            <a:spLocks noGrp="1"/>
          </p:cNvSpPr>
          <p:nvPr>
            <p:ph sz="half" idx="2"/>
          </p:nvPr>
        </p:nvSpPr>
        <p:spPr>
          <a:xfrm>
            <a:off x="4764088" y="1600200"/>
            <a:ext cx="3998912"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7" name="Date Placeholder 6"/>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8" name="Slide Number Placeholder 7"/>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Date Placeholder 2"/>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4" name="Slide Number Placeholder 3"/>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3" name="Slide Number Placeholder 2"/>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pt-BR" strike="noStrike" noProof="1" smtClean="0"/>
              <a:t>Editar estilos de texto Mestre</a:t>
            </a:r>
          </a:p>
        </p:txBody>
      </p:sp>
      <p:sp>
        <p:nvSpPr>
          <p:cNvPr id="4" name="Date Placeholder 3"/>
          <p:cNvSpPr>
            <a:spLocks noGrp="1"/>
          </p:cNvSpPr>
          <p:nvPr>
            <p:ph type="dt" idx="10"/>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5" name="Slide Number Placeholder 4"/>
          <p:cNvSpPr>
            <a:spLocks noGrp="1"/>
          </p:cNvSpPr>
          <p:nvPr>
            <p:ph type="sldNum" idx="11"/>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Imagem 2"/>
          <p:cNvSpPr>
            <a:spLocks noGrp="1"/>
          </p:cNvSpPr>
          <p:nvPr>
            <p:ph type="pic" idx="1"/>
          </p:nvPr>
        </p:nvSpPr>
        <p:spPr>
          <a:xfrm>
            <a:off x="3887788" y="987425"/>
            <a:ext cx="4629150" cy="4873625"/>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9580" rtl="0" eaLnBrk="0" fontAlgn="base" latinLnBrk="0" hangingPunct="0">
              <a:lnSpc>
                <a:spcPct val="100000"/>
              </a:lnSpc>
              <a:spcBef>
                <a:spcPts val="700"/>
              </a:spcBef>
              <a:spcAft>
                <a:spcPct val="0"/>
              </a:spcAft>
              <a:buClr>
                <a:srgbClr val="000000"/>
              </a:buClr>
              <a:buSzPct val="100000"/>
              <a:buFont typeface="Times New Roman" pitchFamily="16" charset="0"/>
              <a:buNone/>
              <a:defRPr/>
            </a:pPr>
            <a:endParaRPr kumimoji="0" lang="pt-BR" sz="3200" b="0" i="0" u="none" strike="noStrike" kern="1200" cap="none" spc="0" normalizeH="0" baseline="0" noProof="0" smtClean="0">
              <a:ln>
                <a:noFill/>
              </a:ln>
              <a:solidFill>
                <a:srgbClr val="20190B"/>
              </a:solidFill>
              <a:effectLst/>
              <a:uLnTx/>
              <a:uFillTx/>
              <a:latin typeface="+mn-lt"/>
              <a:ea typeface="+mn-ea"/>
              <a:cs typeface="+mn-cs"/>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4650" y="228600"/>
            <a:ext cx="2038350" cy="5894388"/>
          </a:xfrm>
        </p:spPr>
        <p:txBody>
          <a:bodyPr vert="eaVert"/>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a:xfrm>
            <a:off x="609600" y="228600"/>
            <a:ext cx="5962650" cy="5894388"/>
          </a:xfrm>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pPr fontAlgn="base"/>
            <a:r>
              <a:rPr lang="pt-BR" strike="noStrike" noProof="1" smtClean="0"/>
              <a:t>Clique para editar o título mestre</a:t>
            </a:r>
            <a:endParaRPr lang="pt-BR" strike="noStrike" noProof="1"/>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pt-BR" strike="noStrike" noProof="1" smtClean="0"/>
              <a:t>Clique para editar o estilo do subtítulo Mestre</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pt-BR" strike="noStrike" noProof="1" smtClean="0"/>
              <a:t>Editar estilos de texto Mestre</a:t>
            </a:r>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sz="half" idx="1"/>
          </p:nvPr>
        </p:nvSpPr>
        <p:spPr>
          <a:xfrm>
            <a:off x="612775" y="1600200"/>
            <a:ext cx="3998913"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Conteúdo 3"/>
          <p:cNvSpPr>
            <a:spLocks noGrp="1"/>
          </p:cNvSpPr>
          <p:nvPr>
            <p:ph sz="half" idx="2"/>
          </p:nvPr>
        </p:nvSpPr>
        <p:spPr>
          <a:xfrm>
            <a:off x="4764088" y="1600200"/>
            <a:ext cx="3998912"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7" name="Date Placeholder 6"/>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8" name="Slide Number Placeholder 7"/>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Date Placeholder 2"/>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4" name="Slide Number Placeholder 3"/>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sz="half" idx="1"/>
          </p:nvPr>
        </p:nvSpPr>
        <p:spPr>
          <a:xfrm>
            <a:off x="612775" y="1600200"/>
            <a:ext cx="3998913"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Conteúdo 3"/>
          <p:cNvSpPr>
            <a:spLocks noGrp="1"/>
          </p:cNvSpPr>
          <p:nvPr>
            <p:ph sz="half" idx="2"/>
          </p:nvPr>
        </p:nvSpPr>
        <p:spPr>
          <a:xfrm>
            <a:off x="4764088" y="1600200"/>
            <a:ext cx="3998912"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Date Placeholder 4"/>
          <p:cNvSpPr>
            <a:spLocks noGrp="1"/>
          </p:cNvSpPr>
          <p:nvPr>
            <p:ph type="dt" idx="10"/>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6" name="Slide Number Placeholder 5"/>
          <p:cNvSpPr>
            <a:spLocks noGrp="1"/>
          </p:cNvSpPr>
          <p:nvPr>
            <p:ph type="sldNum" idx="11"/>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3" name="Slide Number Placeholder 2"/>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Imagem 2"/>
          <p:cNvSpPr>
            <a:spLocks noGrp="1"/>
          </p:cNvSpPr>
          <p:nvPr>
            <p:ph type="pic" idx="1"/>
          </p:nvPr>
        </p:nvSpPr>
        <p:spPr>
          <a:xfrm>
            <a:off x="3887788" y="987425"/>
            <a:ext cx="4629150" cy="4873625"/>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9580" rtl="0" eaLnBrk="0" fontAlgn="base" latinLnBrk="0" hangingPunct="0">
              <a:lnSpc>
                <a:spcPct val="100000"/>
              </a:lnSpc>
              <a:spcBef>
                <a:spcPts val="700"/>
              </a:spcBef>
              <a:spcAft>
                <a:spcPct val="0"/>
              </a:spcAft>
              <a:buClr>
                <a:srgbClr val="000000"/>
              </a:buClr>
              <a:buSzPct val="100000"/>
              <a:buFont typeface="Times New Roman" pitchFamily="16" charset="0"/>
              <a:buNone/>
              <a:defRPr/>
            </a:pPr>
            <a:endParaRPr kumimoji="0" lang="pt-BR" sz="3200" b="0" i="0" u="none" strike="noStrike" kern="1200" cap="none" spc="0" normalizeH="0" baseline="0" noProof="0" smtClean="0">
              <a:ln>
                <a:noFill/>
              </a:ln>
              <a:solidFill>
                <a:srgbClr val="20190B"/>
              </a:solidFill>
              <a:effectLst/>
              <a:uLnTx/>
              <a:uFillTx/>
              <a:latin typeface="+mn-lt"/>
              <a:ea typeface="+mn-ea"/>
              <a:cs typeface="+mn-cs"/>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4650" y="228600"/>
            <a:ext cx="2038350" cy="5894388"/>
          </a:xfrm>
        </p:spPr>
        <p:txBody>
          <a:bodyPr vert="eaVert"/>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a:xfrm>
            <a:off x="609600" y="228600"/>
            <a:ext cx="5962650" cy="5894388"/>
          </a:xfrm>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pPr fontAlgn="base"/>
            <a:r>
              <a:rPr lang="pt-BR" strike="noStrike" noProof="1" smtClean="0"/>
              <a:t>Clique para editar o título mestre</a:t>
            </a:r>
            <a:endParaRPr lang="pt-BR" strike="noStrike" noProof="1"/>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pt-BR" strike="noStrike" noProof="1" smtClean="0"/>
              <a:t>Clique para editar o estilo do subtítulo Mestre</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pt-BR" strike="noStrike" noProof="1" smtClean="0"/>
              <a:t>Editar estilos de texto Mestre</a:t>
            </a:r>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sz="half" idx="1"/>
          </p:nvPr>
        </p:nvSpPr>
        <p:spPr>
          <a:xfrm>
            <a:off x="612775" y="1600200"/>
            <a:ext cx="3998913"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Conteúdo 3"/>
          <p:cNvSpPr>
            <a:spLocks noGrp="1"/>
          </p:cNvSpPr>
          <p:nvPr>
            <p:ph sz="half" idx="2"/>
          </p:nvPr>
        </p:nvSpPr>
        <p:spPr>
          <a:xfrm>
            <a:off x="4764088" y="1600200"/>
            <a:ext cx="3998912"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7" name="Date Placeholder 6"/>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8" name="Slide Number Placeholder 7"/>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7" name="Date Placeholder 6"/>
          <p:cNvSpPr>
            <a:spLocks noGrp="1"/>
          </p:cNvSpPr>
          <p:nvPr>
            <p:ph type="dt" idx="10"/>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8" name="Slide Number Placeholder 7"/>
          <p:cNvSpPr>
            <a:spLocks noGrp="1"/>
          </p:cNvSpPr>
          <p:nvPr>
            <p:ph type="sldNum" idx="11"/>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Date Placeholder 2"/>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4" name="Slide Number Placeholder 3"/>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3" name="Slide Number Placeholder 2"/>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Imagem 2"/>
          <p:cNvSpPr>
            <a:spLocks noGrp="1"/>
          </p:cNvSpPr>
          <p:nvPr>
            <p:ph type="pic" idx="1"/>
          </p:nvPr>
        </p:nvSpPr>
        <p:spPr>
          <a:xfrm>
            <a:off x="3887788" y="987425"/>
            <a:ext cx="4629150" cy="4873625"/>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9580" rtl="0" eaLnBrk="0" fontAlgn="base" latinLnBrk="0" hangingPunct="0">
              <a:lnSpc>
                <a:spcPct val="100000"/>
              </a:lnSpc>
              <a:spcBef>
                <a:spcPts val="700"/>
              </a:spcBef>
              <a:spcAft>
                <a:spcPct val="0"/>
              </a:spcAft>
              <a:buClr>
                <a:srgbClr val="000000"/>
              </a:buClr>
              <a:buSzPct val="100000"/>
              <a:buFont typeface="Times New Roman" pitchFamily="16" charset="0"/>
              <a:buNone/>
              <a:defRPr/>
            </a:pPr>
            <a:endParaRPr kumimoji="0" lang="pt-BR" sz="3200" b="0" i="0" u="none" strike="noStrike" kern="1200" cap="none" spc="0" normalizeH="0" baseline="0" noProof="0" smtClean="0">
              <a:ln>
                <a:noFill/>
              </a:ln>
              <a:solidFill>
                <a:srgbClr val="20190B"/>
              </a:solidFill>
              <a:effectLst/>
              <a:uLnTx/>
              <a:uFillTx/>
              <a:latin typeface="+mn-lt"/>
              <a:ea typeface="+mn-ea"/>
              <a:cs typeface="+mn-cs"/>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4650" y="228600"/>
            <a:ext cx="2038350" cy="5894388"/>
          </a:xfrm>
        </p:spPr>
        <p:txBody>
          <a:bodyPr vert="eaVert"/>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a:xfrm>
            <a:off x="609600" y="228600"/>
            <a:ext cx="5962650" cy="5894388"/>
          </a:xfrm>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pPr fontAlgn="base"/>
            <a:r>
              <a:rPr lang="pt-BR" strike="noStrike" noProof="1" smtClean="0"/>
              <a:t>Clique para editar o título mestre</a:t>
            </a:r>
            <a:endParaRPr lang="pt-BR" strike="noStrike" noProof="1"/>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pt-BR" strike="noStrike" noProof="1" smtClean="0"/>
              <a:t>Clique para editar o estilo do subtítulo Mestre</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pt-BR" strike="noStrike" noProof="1" smtClean="0"/>
              <a:t>Editar estilos de texto Mestre</a:t>
            </a:r>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sz="half" idx="1"/>
          </p:nvPr>
        </p:nvSpPr>
        <p:spPr>
          <a:xfrm>
            <a:off x="612775" y="1600200"/>
            <a:ext cx="3998913"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Conteúdo 3"/>
          <p:cNvSpPr>
            <a:spLocks noGrp="1"/>
          </p:cNvSpPr>
          <p:nvPr>
            <p:ph sz="half" idx="2"/>
          </p:nvPr>
        </p:nvSpPr>
        <p:spPr>
          <a:xfrm>
            <a:off x="4764088" y="1600200"/>
            <a:ext cx="3998912"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Date Placeholder 2"/>
          <p:cNvSpPr>
            <a:spLocks noGrp="1"/>
          </p:cNvSpPr>
          <p:nvPr>
            <p:ph type="dt" idx="10"/>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4" name="Slide Number Placeholder 3"/>
          <p:cNvSpPr>
            <a:spLocks noGrp="1"/>
          </p:cNvSpPr>
          <p:nvPr>
            <p:ph type="sldNum" idx="11"/>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7" name="Date Placeholder 6"/>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8" name="Slide Number Placeholder 7"/>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Date Placeholder 2"/>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4" name="Slide Number Placeholder 3"/>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3" name="Slide Number Placeholder 2"/>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Imagem 2"/>
          <p:cNvSpPr>
            <a:spLocks noGrp="1"/>
          </p:cNvSpPr>
          <p:nvPr>
            <p:ph type="pic" idx="1"/>
          </p:nvPr>
        </p:nvSpPr>
        <p:spPr>
          <a:xfrm>
            <a:off x="3887788" y="987425"/>
            <a:ext cx="4629150" cy="4873625"/>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9580" rtl="0" eaLnBrk="0" fontAlgn="base" latinLnBrk="0" hangingPunct="0">
              <a:lnSpc>
                <a:spcPct val="100000"/>
              </a:lnSpc>
              <a:spcBef>
                <a:spcPts val="700"/>
              </a:spcBef>
              <a:spcAft>
                <a:spcPct val="0"/>
              </a:spcAft>
              <a:buClr>
                <a:srgbClr val="000000"/>
              </a:buClr>
              <a:buSzPct val="100000"/>
              <a:buFont typeface="Times New Roman" pitchFamily="16" charset="0"/>
              <a:buNone/>
              <a:defRPr/>
            </a:pPr>
            <a:endParaRPr kumimoji="0" lang="pt-BR" sz="3200" b="0" i="0" u="none" strike="noStrike" kern="1200" cap="none" spc="0" normalizeH="0" baseline="0" noProof="0" smtClean="0">
              <a:ln>
                <a:noFill/>
              </a:ln>
              <a:solidFill>
                <a:srgbClr val="20190B"/>
              </a:solidFill>
              <a:effectLst/>
              <a:uLnTx/>
              <a:uFillTx/>
              <a:latin typeface="+mn-lt"/>
              <a:ea typeface="+mn-ea"/>
              <a:cs typeface="+mn-cs"/>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4650" y="228600"/>
            <a:ext cx="2038350" cy="5894388"/>
          </a:xfrm>
        </p:spPr>
        <p:txBody>
          <a:bodyPr vert="eaVert"/>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a:xfrm>
            <a:off x="609600" y="228600"/>
            <a:ext cx="5962650" cy="5894388"/>
          </a:xfrm>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pPr fontAlgn="base"/>
            <a:r>
              <a:rPr lang="pt-BR" strike="noStrike" noProof="1" smtClean="0"/>
              <a:t>Clique para editar o título mestre</a:t>
            </a:r>
            <a:endParaRPr lang="pt-BR" strike="noStrike" noProof="1"/>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pt-BR" strike="noStrike" noProof="1" smtClean="0"/>
              <a:t>Clique para editar o estilo do subtítulo Mestre</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pt-BR" strike="noStrike" noProof="1" smtClean="0"/>
              <a:t>Editar estilos de texto Mestre</a:t>
            </a:r>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3" name="Slide Number Placeholder 2"/>
          <p:cNvSpPr>
            <a:spLocks noGrp="1"/>
          </p:cNvSpPr>
          <p:nvPr>
            <p:ph type="sldNum" idx="11"/>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sz="half" idx="1"/>
          </p:nvPr>
        </p:nvSpPr>
        <p:spPr>
          <a:xfrm>
            <a:off x="612775" y="1600200"/>
            <a:ext cx="3998913"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Conteúdo 3"/>
          <p:cNvSpPr>
            <a:spLocks noGrp="1"/>
          </p:cNvSpPr>
          <p:nvPr>
            <p:ph sz="half" idx="2"/>
          </p:nvPr>
        </p:nvSpPr>
        <p:spPr>
          <a:xfrm>
            <a:off x="4764088" y="1600200"/>
            <a:ext cx="3998912"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7" name="Date Placeholder 6"/>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8" name="Slide Number Placeholder 7"/>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Date Placeholder 2"/>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4" name="Slide Number Placeholder 3"/>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3" name="Slide Number Placeholder 2"/>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Imagem 2"/>
          <p:cNvSpPr>
            <a:spLocks noGrp="1"/>
          </p:cNvSpPr>
          <p:nvPr>
            <p:ph type="pic" idx="1"/>
          </p:nvPr>
        </p:nvSpPr>
        <p:spPr>
          <a:xfrm>
            <a:off x="3887788" y="987425"/>
            <a:ext cx="4629150" cy="4873625"/>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9580" rtl="0" eaLnBrk="0" fontAlgn="base" latinLnBrk="0" hangingPunct="0">
              <a:lnSpc>
                <a:spcPct val="100000"/>
              </a:lnSpc>
              <a:spcBef>
                <a:spcPts val="700"/>
              </a:spcBef>
              <a:spcAft>
                <a:spcPct val="0"/>
              </a:spcAft>
              <a:buClr>
                <a:srgbClr val="000000"/>
              </a:buClr>
              <a:buSzPct val="100000"/>
              <a:buFont typeface="Times New Roman" pitchFamily="16" charset="0"/>
              <a:buNone/>
              <a:defRPr/>
            </a:pPr>
            <a:endParaRPr kumimoji="0" lang="pt-BR" sz="3200" b="0" i="0" u="none" strike="noStrike" kern="1200" cap="none" spc="0" normalizeH="0" baseline="0" noProof="0" smtClean="0">
              <a:ln>
                <a:noFill/>
              </a:ln>
              <a:solidFill>
                <a:srgbClr val="20190B"/>
              </a:solidFill>
              <a:effectLst/>
              <a:uLnTx/>
              <a:uFillTx/>
              <a:latin typeface="+mn-lt"/>
              <a:ea typeface="+mn-ea"/>
              <a:cs typeface="+mn-cs"/>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4650" y="228600"/>
            <a:ext cx="2038350" cy="5894388"/>
          </a:xfrm>
        </p:spPr>
        <p:txBody>
          <a:bodyPr vert="eaVert"/>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a:xfrm>
            <a:off x="609600" y="228600"/>
            <a:ext cx="5962650" cy="5894388"/>
          </a:xfrm>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pPr fontAlgn="base"/>
            <a:r>
              <a:rPr lang="pt-BR" strike="noStrike" noProof="1" smtClean="0"/>
              <a:t>Clique para editar o título mestre</a:t>
            </a:r>
            <a:endParaRPr lang="pt-BR" strike="noStrike" noProof="1"/>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pt-BR" strike="noStrike" noProof="1" smtClean="0"/>
              <a:t>Clique para editar o estilo do subtítulo Mestre</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6" name="Slide Number Placeholder 5"/>
          <p:cNvSpPr>
            <a:spLocks noGrp="1"/>
          </p:cNvSpPr>
          <p:nvPr>
            <p:ph type="sldNum" idx="11"/>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pt-BR" strike="noStrike" noProof="1" smtClean="0"/>
              <a:t>Editar estilos de texto Mestre</a:t>
            </a:r>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sz="half" idx="1"/>
          </p:nvPr>
        </p:nvSpPr>
        <p:spPr>
          <a:xfrm>
            <a:off x="612775" y="1600200"/>
            <a:ext cx="3998913"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Conteúdo 3"/>
          <p:cNvSpPr>
            <a:spLocks noGrp="1"/>
          </p:cNvSpPr>
          <p:nvPr>
            <p:ph sz="half" idx="2"/>
          </p:nvPr>
        </p:nvSpPr>
        <p:spPr>
          <a:xfrm>
            <a:off x="4764088" y="1600200"/>
            <a:ext cx="3998912" cy="45227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pPr fontAlgn="base"/>
            <a:r>
              <a:rPr lang="pt-BR" strike="noStrike" noProof="1" smtClean="0"/>
              <a:t>Clique para editar o título mestre</a:t>
            </a:r>
            <a:endParaRPr lang="pt-BR" strike="noStrike" noProof="1"/>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smtClean="0"/>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7" name="Date Placeholder 6"/>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8" name="Slide Number Placeholder 7"/>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Date Placeholder 2"/>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4" name="Slide Number Placeholder 3"/>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3" name="Slide Number Placeholder 2"/>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Imagem 2"/>
          <p:cNvSpPr>
            <a:spLocks noGrp="1"/>
          </p:cNvSpPr>
          <p:nvPr>
            <p:ph type="pic" idx="1"/>
          </p:nvPr>
        </p:nvSpPr>
        <p:spPr>
          <a:xfrm>
            <a:off x="3887788" y="987425"/>
            <a:ext cx="4629150" cy="4873625"/>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9580" rtl="0" eaLnBrk="0" fontAlgn="base" latinLnBrk="0" hangingPunct="0">
              <a:lnSpc>
                <a:spcPct val="100000"/>
              </a:lnSpc>
              <a:spcBef>
                <a:spcPts val="700"/>
              </a:spcBef>
              <a:spcAft>
                <a:spcPct val="0"/>
              </a:spcAft>
              <a:buClr>
                <a:srgbClr val="000000"/>
              </a:buClr>
              <a:buSzPct val="100000"/>
              <a:buFont typeface="Times New Roman" pitchFamily="16" charset="0"/>
              <a:buNone/>
              <a:defRPr/>
            </a:pPr>
            <a:endParaRPr kumimoji="0" lang="pt-BR" sz="3200" b="0" i="0" u="none" strike="noStrike" kern="1200" cap="none" spc="0" normalizeH="0" baseline="0" noProof="0" smtClean="0">
              <a:ln>
                <a:noFill/>
              </a:ln>
              <a:solidFill>
                <a:srgbClr val="20190B"/>
              </a:solidFill>
              <a:effectLst/>
              <a:uLnTx/>
              <a:uFillTx/>
              <a:latin typeface="+mn-lt"/>
              <a:ea typeface="+mn-ea"/>
              <a:cs typeface="+mn-cs"/>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 name="Slide Number Placeholder 5"/>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4650" y="228600"/>
            <a:ext cx="2038350" cy="5894388"/>
          </a:xfrm>
        </p:spPr>
        <p:txBody>
          <a:bodyPr vert="eaVert"/>
          <a:lstStyle/>
          <a:p>
            <a:pPr fontAlgn="base"/>
            <a:r>
              <a:rPr lang="pt-BR" strike="noStrike" noProof="1" smtClean="0"/>
              <a:t>Clique para editar o título mestre</a:t>
            </a:r>
            <a:endParaRPr lang="pt-BR" strike="noStrike" noProof="1"/>
          </a:p>
        </p:txBody>
      </p:sp>
      <p:sp>
        <p:nvSpPr>
          <p:cNvPr id="3" name="Espaço Reservado para Texto Vertical 2"/>
          <p:cNvSpPr>
            <a:spLocks noGrp="1"/>
          </p:cNvSpPr>
          <p:nvPr>
            <p:ph type="body" orient="vert" idx="1"/>
          </p:nvPr>
        </p:nvSpPr>
        <p:spPr>
          <a:xfrm>
            <a:off x="609600" y="228600"/>
            <a:ext cx="5962650" cy="5894388"/>
          </a:xfrm>
        </p:spPr>
        <p:txBody>
          <a:bodyPr vert="eaVert"/>
          <a:lstStyle/>
          <a:p>
            <a:pPr lvl="0" fontAlgn="base"/>
            <a:r>
              <a:rPr lang="pt-BR" strike="noStrike" noProof="1" smtClean="0"/>
              <a:t>Editar estilos de texto Mestre</a:t>
            </a:r>
          </a:p>
          <a:p>
            <a:pPr lvl="1" fontAlgn="base"/>
            <a:r>
              <a:rPr lang="pt-BR" strike="noStrike" noProof="1" smtClean="0"/>
              <a:t>Segundo nível</a:t>
            </a:r>
          </a:p>
          <a:p>
            <a:pPr lvl="2" fontAlgn="base"/>
            <a:r>
              <a:rPr lang="pt-BR" strike="noStrike" noProof="1" smtClean="0"/>
              <a:t>Terceiro nível</a:t>
            </a:r>
          </a:p>
          <a:p>
            <a:pPr lvl="3" fontAlgn="base"/>
            <a:r>
              <a:rPr lang="pt-BR" strike="noStrike" noProof="1" smtClean="0"/>
              <a:t>Quarto nível</a:t>
            </a:r>
          </a:p>
          <a:p>
            <a:pPr lvl="4" fontAlgn="base"/>
            <a:r>
              <a:rPr lang="pt-BR" strike="noStrike" noProof="1" smtClean="0"/>
              <a:t>Quinto nível</a:t>
            </a:r>
            <a:endParaRPr lang="pt-BR" strike="noStrike" noProof="1"/>
          </a:p>
        </p:txBody>
      </p:sp>
      <p:sp>
        <p:nvSpPr>
          <p:cNvPr id="4" name="Date Placeholder 3"/>
          <p:cNvSpPr>
            <a:spLocks noGrp="1"/>
          </p:cNvSpPr>
          <p:nvPr>
            <p:ph type="dt" idx="10"/>
          </p:nvPr>
        </p:nvSpPr>
        <p:spPr/>
        <p:txBody>
          <a:body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 name="Slide Number Placeholder 4"/>
          <p:cNvSpPr>
            <a:spLocks noGrp="1"/>
          </p:cNvSpPr>
          <p:nvPr>
            <p:ph type="sldNum" idx="11"/>
          </p:nvPr>
        </p:nvSpPr>
        <p:spPr/>
        <p: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pPr fontAlgn="base"/>
            <a:r>
              <a:rPr lang="pt-BR" strike="noStrike" noProof="1" smtClean="0"/>
              <a:t>Clique para editar o título mestre</a:t>
            </a:r>
            <a:endParaRPr lang="pt-BR" strike="noStrike" noProof="1"/>
          </a:p>
        </p:txBody>
      </p:sp>
      <p:sp>
        <p:nvSpPr>
          <p:cNvPr id="3" name="Espaço Reservado para Imagem 2"/>
          <p:cNvSpPr>
            <a:spLocks noGrp="1"/>
          </p:cNvSpPr>
          <p:nvPr>
            <p:ph type="pic" idx="1"/>
          </p:nvPr>
        </p:nvSpPr>
        <p:spPr>
          <a:xfrm>
            <a:off x="3887788" y="987425"/>
            <a:ext cx="4629150" cy="4873625"/>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9580" rtl="0" eaLnBrk="0" fontAlgn="base" latinLnBrk="0" hangingPunct="0">
              <a:lnSpc>
                <a:spcPct val="100000"/>
              </a:lnSpc>
              <a:spcBef>
                <a:spcPts val="700"/>
              </a:spcBef>
              <a:spcAft>
                <a:spcPct val="0"/>
              </a:spcAft>
              <a:buClr>
                <a:srgbClr val="000000"/>
              </a:buClr>
              <a:buSzPct val="100000"/>
              <a:buFont typeface="Times New Roman" pitchFamily="16" charset="0"/>
              <a:buNone/>
              <a:defRPr/>
            </a:pPr>
            <a:endParaRPr kumimoji="0" lang="pt-BR" sz="3200" b="0" i="0" u="none" strike="noStrike" kern="1200" cap="none" spc="0" normalizeH="0" baseline="0" noProof="0" smtClean="0">
              <a:ln>
                <a:noFill/>
              </a:ln>
              <a:solidFill>
                <a:srgbClr val="20190B"/>
              </a:solidFill>
              <a:effectLst/>
              <a:uLnTx/>
              <a:uFillTx/>
              <a:latin typeface="+mn-lt"/>
              <a:ea typeface="+mn-ea"/>
              <a:cs typeface="+mn-cs"/>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pt-BR" strike="noStrike" noProof="1" smtClean="0"/>
              <a:t>Editar estilos de texto Mestre</a:t>
            </a:r>
          </a:p>
        </p:txBody>
      </p:sp>
      <p:sp>
        <p:nvSpPr>
          <p:cNvPr id="5" name="Date Placeholder 4"/>
          <p:cNvSpPr>
            <a:spLocks noGrp="1"/>
          </p:cNvSpPr>
          <p:nvPr>
            <p:ph type="dt" idx="10"/>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6" name="Slide Number Placeholder 5"/>
          <p:cNvSpPr>
            <a:spLocks noGrp="1"/>
          </p:cNvSpPr>
          <p:nvPr>
            <p:ph type="sldNum" idx="11"/>
          </p:nvPr>
        </p:nvSpPr>
        <p:spPr/>
        <p:txBody>
          <a:body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a:xfrm>
            <a:off x="609600" y="228600"/>
            <a:ext cx="8150225" cy="987425"/>
          </a:xfrm>
          <a:prstGeom prst="rect">
            <a:avLst/>
          </a:prstGeom>
          <a:noFill/>
          <a:ln w="9525">
            <a:noFill/>
          </a:ln>
        </p:spPr>
        <p:txBody>
          <a:bodyPr lIns="90000" tIns="46800" rIns="90000" bIns="46800" anchor="ctr" anchorCtr="0"/>
          <a:lstStyle/>
          <a:p>
            <a:pPr lvl="0"/>
            <a:r>
              <a:rPr lang="en-GB" altLang="pt-BR" dirty="0"/>
              <a:t>Clique para editar o formato do texto do título</a:t>
            </a:r>
          </a:p>
        </p:txBody>
      </p:sp>
      <p:sp>
        <p:nvSpPr>
          <p:cNvPr id="1027" name="Rectangle 2"/>
          <p:cNvSpPr>
            <a:spLocks noGrp="1"/>
          </p:cNvSpPr>
          <p:nvPr>
            <p:ph type="body"/>
          </p:nvPr>
        </p:nvSpPr>
        <p:spPr>
          <a:xfrm>
            <a:off x="612775" y="1600200"/>
            <a:ext cx="8150225" cy="4522788"/>
          </a:xfrm>
          <a:prstGeom prst="rect">
            <a:avLst/>
          </a:prstGeom>
          <a:noFill/>
          <a:ln w="9525">
            <a:noFill/>
          </a:ln>
        </p:spPr>
        <p:txBody>
          <a:bodyPr lIns="90000" tIns="46800" rIns="90000" bIns="46800" anchor="t" anchorCtr="0"/>
          <a:lstStyle/>
          <a:p>
            <a:pPr lvl="0"/>
            <a:r>
              <a:rPr lang="en-GB" altLang="pt-BR" dirty="0"/>
              <a:t>Clique para editar o formato do texto da estrutura de tópicos</a:t>
            </a:r>
          </a:p>
          <a:p>
            <a:pPr lvl="1"/>
            <a:r>
              <a:rPr lang="en-GB" altLang="pt-BR" dirty="0"/>
              <a:t>2.º nível da estrutura de tópicos</a:t>
            </a:r>
          </a:p>
          <a:p>
            <a:pPr lvl="2"/>
            <a:r>
              <a:rPr lang="en-GB" altLang="pt-BR" dirty="0"/>
              <a:t>3.º nível da estrutura de tópicos</a:t>
            </a:r>
          </a:p>
          <a:p>
            <a:pPr lvl="3"/>
            <a:r>
              <a:rPr lang="en-GB" altLang="pt-BR" dirty="0"/>
              <a:t>4.º nível da estrutura de tópicos</a:t>
            </a:r>
          </a:p>
          <a:p>
            <a:pPr lvl="4"/>
            <a:r>
              <a:rPr lang="en-GB" altLang="pt-BR" dirty="0"/>
              <a:t>5.º nível da estrutura de tópicos</a:t>
            </a:r>
          </a:p>
          <a:p>
            <a:pPr lvl="4"/>
            <a:r>
              <a:rPr lang="en-GB" altLang="pt-BR" dirty="0"/>
              <a:t>6.º nível da estrutura de tópicos</a:t>
            </a:r>
          </a:p>
          <a:p>
            <a:pPr lvl="4"/>
            <a:r>
              <a:rPr lang="en-GB" altLang="pt-BR" dirty="0"/>
              <a:t>7.º nível da estrutura de tópicos</a:t>
            </a:r>
          </a:p>
        </p:txBody>
      </p:sp>
      <p:sp>
        <p:nvSpPr>
          <p:cNvPr id="2" name="Rectangle 3"/>
          <p:cNvSpPr>
            <a:spLocks noGrp="1" noChangeArrowheads="1"/>
          </p:cNvSpPr>
          <p:nvPr>
            <p:ph type="dt"/>
          </p:nvPr>
        </p:nvSpPr>
        <p:spPr bwMode="auto">
          <a:xfrm>
            <a:off x="6096000" y="6248400"/>
            <a:ext cx="26638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FFFFFF"/>
                </a:solidFill>
              </a:defRPr>
            </a:lvl1p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05/30/16 16:29</a:t>
            </a:r>
          </a:p>
        </p:txBody>
      </p:sp>
      <p:sp>
        <p:nvSpPr>
          <p:cNvPr id="1029" name="Text Box 4"/>
          <p:cNvSpPr txBox="1"/>
          <p:nvPr/>
        </p:nvSpPr>
        <p:spPr>
          <a:xfrm>
            <a:off x="609600" y="6248400"/>
            <a:ext cx="5421313" cy="365125"/>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sp>
        <p:nvSpPr>
          <p:cNvPr id="1030" name="Rectangle 5"/>
          <p:cNvSpPr/>
          <p:nvPr/>
        </p:nvSpPr>
        <p:spPr>
          <a:xfrm>
            <a:off x="0" y="1235075"/>
            <a:ext cx="9144000" cy="319088"/>
          </a:xfrm>
          <a:prstGeom prst="rect">
            <a:avLst/>
          </a:prstGeom>
          <a:solidFill>
            <a:srgbClr val="FFFFFF"/>
          </a:solidFill>
          <a:ln w="9525">
            <a:noFill/>
          </a:ln>
        </p:spPr>
        <p:txBody>
          <a:bodyPr wrap="none" anchor="ctr" anchorCtr="0"/>
          <a:lstStyle/>
          <a:p>
            <a:pPr lvl="0" eaLnBrk="0" hangingPunct="0"/>
            <a:endParaRPr lang="pt-BR" altLang="x-none" dirty="0">
              <a:latin typeface="Tw Cen MT" pitchFamily="32" charset="0"/>
            </a:endParaRPr>
          </a:p>
        </p:txBody>
      </p:sp>
      <p:sp>
        <p:nvSpPr>
          <p:cNvPr id="1031" name="Rectangle 6"/>
          <p:cNvSpPr/>
          <p:nvPr/>
        </p:nvSpPr>
        <p:spPr>
          <a:xfrm>
            <a:off x="0" y="1279525"/>
            <a:ext cx="533400" cy="228600"/>
          </a:xfrm>
          <a:prstGeom prst="rect">
            <a:avLst/>
          </a:prstGeom>
          <a:solidFill>
            <a:srgbClr val="DD8047"/>
          </a:solidFill>
          <a:ln w="9525">
            <a:noFill/>
          </a:ln>
        </p:spPr>
        <p:txBody>
          <a:bodyPr wrap="none" anchor="ctr" anchorCtr="0"/>
          <a:lstStyle/>
          <a:p>
            <a:pPr lvl="0" eaLnBrk="0" hangingPunct="0"/>
            <a:endParaRPr lang="pt-BR" altLang="x-none" dirty="0">
              <a:latin typeface="Tw Cen MT" pitchFamily="32" charset="0"/>
            </a:endParaRPr>
          </a:p>
        </p:txBody>
      </p:sp>
      <p:sp>
        <p:nvSpPr>
          <p:cNvPr id="1032" name="Rectangle 7"/>
          <p:cNvSpPr/>
          <p:nvPr/>
        </p:nvSpPr>
        <p:spPr>
          <a:xfrm>
            <a:off x="590550" y="1279525"/>
            <a:ext cx="8553450" cy="228600"/>
          </a:xfrm>
          <a:prstGeom prst="rect">
            <a:avLst/>
          </a:prstGeom>
          <a:solidFill>
            <a:srgbClr val="13232F"/>
          </a:solidFill>
          <a:ln w="9525">
            <a:noFill/>
          </a:ln>
        </p:spPr>
        <p:txBody>
          <a:bodyPr wrap="none" anchor="ctr" anchorCtr="0"/>
          <a:lstStyle/>
          <a:p>
            <a:pPr lvl="0" eaLnBrk="0" hangingPunct="0"/>
            <a:endParaRPr lang="pt-BR" altLang="x-none" dirty="0">
              <a:latin typeface="Tw Cen MT" pitchFamily="32" charset="0"/>
            </a:endParaRPr>
          </a:p>
        </p:txBody>
      </p:sp>
      <p:sp>
        <p:nvSpPr>
          <p:cNvPr id="3" name="Rectangle 8"/>
          <p:cNvSpPr>
            <a:spLocks noGrp="1" noChangeArrowheads="1"/>
          </p:cNvSpPr>
          <p:nvPr>
            <p:ph type="sldNum"/>
          </p:nvPr>
        </p:nvSpPr>
        <p:spPr bwMode="auto">
          <a:xfrm>
            <a:off x="0" y="1271588"/>
            <a:ext cx="53022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FFFFFF"/>
                </a:solidFill>
              </a:defRPr>
            </a:lvl1pPr>
          </a:lstStyle>
          <a:p>
            <a:pPr marL="0" marR="0" lvl="0" indent="0" algn="l" defTabSz="449580" rtl="0" eaLnBrk="0"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A2188D88-FEA9-4C09-A4FA-838F8EADDA57}" type="slidenum">
              <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rPr>
              <a:t>‹nº›</a:t>
            </a:fld>
            <a:endParaRPr kumimoji="0" lang="en-US" altLang="pt-BR" sz="1800" b="0" i="0" u="none" strike="noStrike" kern="1200" cap="none" spc="0" normalizeH="0" baseline="0" noProof="0" smtClean="0">
              <a:ln>
                <a:noFill/>
              </a:ln>
              <a:solidFill>
                <a:srgbClr val="FFFFFF"/>
              </a:solidFill>
              <a:effectLst/>
              <a:uLnTx/>
              <a:uFillTx/>
              <a:latin typeface="Tw Cen MT" pitchFamily="32" charset="0"/>
              <a:ea typeface="+mn-ea"/>
              <a:cs typeface="Arial" panose="02080604020202020204" pitchFamily="34" charset="0"/>
            </a:endParaRPr>
          </a:p>
        </p:txBody>
      </p:sp>
      <p:pic>
        <p:nvPicPr>
          <p:cNvPr id="1034" name="Picture 9"/>
          <p:cNvPicPr>
            <a:picLocks noChangeAspect="1"/>
          </p:cNvPicPr>
          <p:nvPr/>
        </p:nvPicPr>
        <p:blipFill>
          <a:blip r:embed="rId13"/>
          <a:stretch>
            <a:fillRect/>
          </a:stretch>
        </p:blipFill>
        <p:spPr>
          <a:xfrm>
            <a:off x="285750" y="44450"/>
            <a:ext cx="2125663" cy="12350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449580" rtl="0" eaLnBrk="0" fontAlgn="base" hangingPunct="0">
        <a:spcBef>
          <a:spcPct val="0"/>
        </a:spcBef>
        <a:spcAft>
          <a:spcPct val="0"/>
        </a:spcAft>
        <a:buClr>
          <a:srgbClr val="000000"/>
        </a:buClr>
        <a:buSzPct val="100000"/>
        <a:buFont typeface="Times New Roman" pitchFamily="16" charset="0"/>
        <a:defRPr sz="4400" kern="1200">
          <a:solidFill>
            <a:srgbClr val="FFFFFF"/>
          </a:solidFill>
          <a:latin typeface="+mj-lt"/>
          <a:ea typeface="+mj-ea"/>
          <a:cs typeface="+mj-cs"/>
        </a:defRPr>
      </a:lvl1pPr>
      <a:lvl2pPr marL="742950" indent="-28575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2pPr>
      <a:lvl3pPr marL="1143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3pPr>
      <a:lvl4pPr marL="1600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4pPr>
      <a:lvl5pPr marL="20574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5pPr>
      <a:lvl6pPr marL="25146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6pPr>
      <a:lvl7pPr marL="29718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7pPr>
      <a:lvl8pPr marL="3429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8pPr>
      <a:lvl9pPr marL="3886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9pPr>
    </p:titleStyle>
    <p:bodyStyle>
      <a:lvl1pPr marL="342900" indent="-342900" algn="l" defTabSz="449580" rtl="0" eaLnBrk="0" fontAlgn="base" hangingPunct="0">
        <a:spcBef>
          <a:spcPts val="700"/>
        </a:spcBef>
        <a:spcAft>
          <a:spcPct val="0"/>
        </a:spcAft>
        <a:buClr>
          <a:srgbClr val="000000"/>
        </a:buClr>
        <a:buSzPct val="100000"/>
        <a:buFont typeface="Times New Roman" pitchFamily="16" charset="0"/>
        <a:defRPr sz="2900" kern="1200">
          <a:solidFill>
            <a:srgbClr val="20190B"/>
          </a:solidFill>
          <a:latin typeface="+mn-lt"/>
          <a:ea typeface="+mn-ea"/>
          <a:cs typeface="+mn-cs"/>
        </a:defRPr>
      </a:lvl1pPr>
      <a:lvl2pPr marL="742950" indent="-285750" algn="l" defTabSz="449580" rtl="0" eaLnBrk="0" fontAlgn="base" hangingPunct="0">
        <a:spcBef>
          <a:spcPts val="550"/>
        </a:spcBef>
        <a:spcAft>
          <a:spcPct val="0"/>
        </a:spcAft>
        <a:buClr>
          <a:srgbClr val="000000"/>
        </a:buClr>
        <a:buSzPct val="100000"/>
        <a:buFont typeface="Times New Roman" pitchFamily="16" charset="0"/>
        <a:defRPr sz="2600" kern="1200">
          <a:solidFill>
            <a:srgbClr val="20190B"/>
          </a:solidFill>
          <a:latin typeface="+mn-lt"/>
          <a:ea typeface="+mn-ea"/>
          <a:cs typeface="+mn-cs"/>
        </a:defRPr>
      </a:lvl2pPr>
      <a:lvl3pPr marL="1143000" indent="-228600" algn="l" defTabSz="449580" rtl="0" eaLnBrk="0" fontAlgn="base" hangingPunct="0">
        <a:spcBef>
          <a:spcPts val="500"/>
        </a:spcBef>
        <a:spcAft>
          <a:spcPct val="0"/>
        </a:spcAft>
        <a:buClr>
          <a:srgbClr val="000000"/>
        </a:buClr>
        <a:buSzPct val="100000"/>
        <a:buFont typeface="Times New Roman" pitchFamily="16" charset="0"/>
        <a:defRPr sz="2300" kern="1200">
          <a:solidFill>
            <a:srgbClr val="20190B"/>
          </a:solidFill>
          <a:latin typeface="+mn-lt"/>
          <a:ea typeface="+mn-ea"/>
          <a:cs typeface="+mn-cs"/>
        </a:defRPr>
      </a:lvl3pPr>
      <a:lvl4pPr marL="16002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4pPr>
      <a:lvl5pPr marL="20574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p:nvPr/>
        </p:nvSpPr>
        <p:spPr>
          <a:xfrm>
            <a:off x="0" y="5970588"/>
            <a:ext cx="9144000" cy="887412"/>
          </a:xfrm>
          <a:prstGeom prst="rect">
            <a:avLst/>
          </a:prstGeom>
          <a:solidFill>
            <a:srgbClr val="FFFFFF"/>
          </a:solidFill>
          <a:ln w="9525">
            <a:noFill/>
          </a:ln>
        </p:spPr>
        <p:txBody>
          <a:bodyPr wrap="none" anchor="ctr" anchorCtr="0"/>
          <a:lstStyle/>
          <a:p>
            <a:pPr lvl="0" eaLnBrk="0" hangingPunct="0"/>
            <a:endParaRPr lang="pt-BR" altLang="x-none" dirty="0">
              <a:latin typeface="Tw Cen MT" pitchFamily="32" charset="0"/>
            </a:endParaRPr>
          </a:p>
        </p:txBody>
      </p:sp>
      <p:sp>
        <p:nvSpPr>
          <p:cNvPr id="2051" name="Rectangle 2"/>
          <p:cNvSpPr/>
          <p:nvPr/>
        </p:nvSpPr>
        <p:spPr>
          <a:xfrm>
            <a:off x="-9525" y="6053138"/>
            <a:ext cx="2249488" cy="712787"/>
          </a:xfrm>
          <a:prstGeom prst="rect">
            <a:avLst/>
          </a:prstGeom>
          <a:solidFill>
            <a:srgbClr val="DD8047"/>
          </a:solidFill>
          <a:ln w="9525">
            <a:noFill/>
          </a:ln>
        </p:spPr>
        <p:txBody>
          <a:bodyPr wrap="none" anchor="ctr" anchorCtr="0"/>
          <a:lstStyle/>
          <a:p>
            <a:pPr lvl="0" eaLnBrk="0" hangingPunct="0"/>
            <a:endParaRPr lang="pt-BR" altLang="x-none" dirty="0">
              <a:latin typeface="Tw Cen MT" pitchFamily="32" charset="0"/>
            </a:endParaRPr>
          </a:p>
        </p:txBody>
      </p:sp>
      <p:sp>
        <p:nvSpPr>
          <p:cNvPr id="2052" name="Rectangle 3"/>
          <p:cNvSpPr/>
          <p:nvPr/>
        </p:nvSpPr>
        <p:spPr>
          <a:xfrm>
            <a:off x="4479925" y="2967038"/>
            <a:ext cx="184150" cy="923925"/>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pic>
        <p:nvPicPr>
          <p:cNvPr id="2053" name="Picture 4"/>
          <p:cNvPicPr>
            <a:picLocks noChangeAspect="1"/>
          </p:cNvPicPr>
          <p:nvPr/>
        </p:nvPicPr>
        <p:blipFill>
          <a:blip r:embed="rId13"/>
          <a:stretch>
            <a:fillRect/>
          </a:stretch>
        </p:blipFill>
        <p:spPr>
          <a:xfrm>
            <a:off x="285750" y="44450"/>
            <a:ext cx="2125663" cy="1235075"/>
          </a:xfrm>
          <a:prstGeom prst="rect">
            <a:avLst/>
          </a:prstGeom>
          <a:noFill/>
          <a:ln w="9525">
            <a:noFill/>
          </a:ln>
        </p:spPr>
      </p:pic>
      <p:sp>
        <p:nvSpPr>
          <p:cNvPr id="2054" name="Rectangle 5"/>
          <p:cNvSpPr/>
          <p:nvPr/>
        </p:nvSpPr>
        <p:spPr>
          <a:xfrm>
            <a:off x="155575" y="-144462"/>
            <a:ext cx="304800" cy="304800"/>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sp>
        <p:nvSpPr>
          <p:cNvPr id="2055" name="Rectangle 6"/>
          <p:cNvSpPr/>
          <p:nvPr/>
        </p:nvSpPr>
        <p:spPr>
          <a:xfrm>
            <a:off x="307975" y="7938"/>
            <a:ext cx="304800" cy="304800"/>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sp>
        <p:nvSpPr>
          <p:cNvPr id="2056" name="Rectangle 7"/>
          <p:cNvSpPr/>
          <p:nvPr/>
        </p:nvSpPr>
        <p:spPr>
          <a:xfrm>
            <a:off x="460375" y="160338"/>
            <a:ext cx="304800" cy="304800"/>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sp>
        <p:nvSpPr>
          <p:cNvPr id="2057" name="Rectangle 8"/>
          <p:cNvSpPr>
            <a:spLocks noGrp="1"/>
          </p:cNvSpPr>
          <p:nvPr>
            <p:ph type="title"/>
          </p:nvPr>
        </p:nvSpPr>
        <p:spPr>
          <a:xfrm>
            <a:off x="609600" y="228600"/>
            <a:ext cx="8150225" cy="987425"/>
          </a:xfrm>
          <a:prstGeom prst="rect">
            <a:avLst/>
          </a:prstGeom>
          <a:noFill/>
          <a:ln w="9525">
            <a:noFill/>
          </a:ln>
        </p:spPr>
        <p:txBody>
          <a:bodyPr lIns="90000" tIns="46800" rIns="90000" bIns="46800" anchor="ctr" anchorCtr="0"/>
          <a:lstStyle/>
          <a:p>
            <a:pPr lvl="0"/>
            <a:r>
              <a:rPr lang="en-GB" altLang="pt-BR" dirty="0"/>
              <a:t>Clique para editar o formato do texto do título</a:t>
            </a:r>
          </a:p>
        </p:txBody>
      </p:sp>
      <p:sp>
        <p:nvSpPr>
          <p:cNvPr id="2058" name="Rectangle 9"/>
          <p:cNvSpPr>
            <a:spLocks noGrp="1"/>
          </p:cNvSpPr>
          <p:nvPr>
            <p:ph type="body"/>
          </p:nvPr>
        </p:nvSpPr>
        <p:spPr>
          <a:xfrm>
            <a:off x="612775" y="1600200"/>
            <a:ext cx="8150225" cy="4522788"/>
          </a:xfrm>
          <a:prstGeom prst="rect">
            <a:avLst/>
          </a:prstGeom>
          <a:noFill/>
          <a:ln w="9525">
            <a:noFill/>
          </a:ln>
        </p:spPr>
        <p:txBody>
          <a:bodyPr lIns="90000" tIns="46800" rIns="90000" bIns="46800" anchor="t" anchorCtr="0"/>
          <a:lstStyle/>
          <a:p>
            <a:pPr lvl="0"/>
            <a:r>
              <a:rPr lang="en-GB" altLang="pt-BR" dirty="0"/>
              <a:t>Clique para editar o formato do texto da estrutura de tópicos</a:t>
            </a:r>
          </a:p>
          <a:p>
            <a:pPr lvl="1"/>
            <a:r>
              <a:rPr lang="en-GB" altLang="pt-BR" dirty="0"/>
              <a:t>2.º nível da estrutura de tópicos</a:t>
            </a:r>
          </a:p>
          <a:p>
            <a:pPr lvl="2"/>
            <a:r>
              <a:rPr lang="en-GB" altLang="pt-BR" dirty="0"/>
              <a:t>3.º nível da estrutura de tópicos</a:t>
            </a:r>
          </a:p>
          <a:p>
            <a:pPr lvl="3"/>
            <a:r>
              <a:rPr lang="en-GB" altLang="pt-BR" dirty="0"/>
              <a:t>4.º nível da estrutura de tópicos</a:t>
            </a:r>
          </a:p>
          <a:p>
            <a:pPr lvl="4"/>
            <a:r>
              <a:rPr lang="en-GB" altLang="pt-BR" dirty="0"/>
              <a:t>5.º nível da estrutura de tópicos</a:t>
            </a:r>
          </a:p>
          <a:p>
            <a:pPr lvl="4"/>
            <a:r>
              <a:rPr lang="en-GB" altLang="pt-BR" dirty="0"/>
              <a:t>6.º nível da estrutura de tópicos</a:t>
            </a:r>
          </a:p>
          <a:p>
            <a:pPr lvl="4"/>
            <a:r>
              <a:rPr lang="en-GB" altLang="pt-BR" dirty="0"/>
              <a:t>7.º nível da estrutura de tópicos</a:t>
            </a:r>
          </a:p>
        </p:txBody>
      </p:sp>
      <p:sp>
        <p:nvSpPr>
          <p:cNvPr id="2" name="Rectangle 10"/>
          <p:cNvSpPr>
            <a:spLocks noGrp="1" noChangeArrowheads="1"/>
          </p:cNvSpPr>
          <p:nvPr>
            <p:ph type="dt"/>
          </p:nvPr>
        </p:nvSpPr>
        <p:spPr bwMode="auto">
          <a:xfrm>
            <a:off x="76200" y="6069013"/>
            <a:ext cx="2054225"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ctr" eaLnBrk="1" hangingPunct="1">
              <a:buClrTx/>
              <a:buFontTx/>
              <a:buNone/>
              <a:tabLst>
                <a:tab pos="448945" algn="l"/>
                <a:tab pos="898525" algn="l"/>
                <a:tab pos="1347470" algn="l"/>
                <a:tab pos="1797050" algn="l"/>
              </a:tabLst>
              <a:defRPr sz="2000">
                <a:solidFill>
                  <a:srgbClr val="FFFFFF"/>
                </a:solidFill>
                <a:latin typeface="Times New Roman" pitchFamily="16" charset="0"/>
                <a:cs typeface="DejaVu Sans" panose="020B0603030804020204" charset="0"/>
              </a:defRPr>
            </a:lvl1p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20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2060" name="Text Box 11"/>
          <p:cNvSpPr txBox="1"/>
          <p:nvPr/>
        </p:nvSpPr>
        <p:spPr>
          <a:xfrm>
            <a:off x="1754188" y="1412875"/>
            <a:ext cx="5867400" cy="365125"/>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sp>
        <p:nvSpPr>
          <p:cNvPr id="3" name="Rectangle 12"/>
          <p:cNvSpPr>
            <a:spLocks noGrp="1" noChangeArrowheads="1"/>
          </p:cNvSpPr>
          <p:nvPr>
            <p:ph type="sldNum"/>
          </p:nvPr>
        </p:nvSpPr>
        <p:spPr bwMode="auto">
          <a:xfrm>
            <a:off x="8027988" y="1484313"/>
            <a:ext cx="83502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ctr" eaLnBrk="1" hangingPunct="1">
              <a:buClrTx/>
              <a:buFontTx/>
              <a:buNone/>
              <a:tabLst>
                <a:tab pos="448945" algn="l"/>
              </a:tabLst>
              <a:defRPr sz="1400" b="1">
                <a:solidFill>
                  <a:srgbClr val="EBDDC3"/>
                </a:solidFill>
                <a:latin typeface="Times New Roman" pitchFamily="16" charset="0"/>
                <a:cs typeface="DejaVu Sans" panose="020B0603030804020204" charset="0"/>
              </a:defRPr>
            </a:lvl1p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FAA7BB49-7970-421D-9BD6-9F0CE1FEDD08}" type="slidenum">
              <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EBDDC3"/>
              </a:solidFill>
              <a:effectLst/>
              <a:uLnTx/>
              <a:uFillTx/>
              <a:latin typeface="Times New Roman" pitchFamily="16" charset="0"/>
              <a:ea typeface="+mn-ea"/>
              <a:cs typeface="DejaVu Sans" panose="020B060303080402020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449580" rtl="0" eaLnBrk="0" fontAlgn="base" hangingPunct="0">
        <a:spcBef>
          <a:spcPct val="0"/>
        </a:spcBef>
        <a:spcAft>
          <a:spcPct val="0"/>
        </a:spcAft>
        <a:buClr>
          <a:srgbClr val="000000"/>
        </a:buClr>
        <a:buSzPct val="100000"/>
        <a:buFont typeface="Times New Roman" pitchFamily="16" charset="0"/>
        <a:defRPr sz="4400" kern="1200">
          <a:solidFill>
            <a:srgbClr val="EBDDC3"/>
          </a:solidFill>
          <a:latin typeface="+mj-lt"/>
          <a:ea typeface="+mj-ea"/>
          <a:cs typeface="+mj-cs"/>
        </a:defRPr>
      </a:lvl1pPr>
      <a:lvl2pPr marL="742950" indent="-285750" algn="l" defTabSz="449580" rtl="0" eaLnBrk="0" fontAlgn="base" hangingPunct="0">
        <a:spcBef>
          <a:spcPct val="0"/>
        </a:spcBef>
        <a:spcAft>
          <a:spcPct val="0"/>
        </a:spcAft>
        <a:buClr>
          <a:srgbClr val="000000"/>
        </a:buClr>
        <a:buSzPct val="100000"/>
        <a:buFont typeface="Times New Roman" pitchFamily="16" charset="0"/>
        <a:defRPr sz="4400">
          <a:solidFill>
            <a:srgbClr val="EBDDC3"/>
          </a:solidFill>
          <a:latin typeface="Tw Cen MT" pitchFamily="32" charset="0"/>
          <a:cs typeface="Noto Sans CJK SC Regular" panose="020B0500000000000000" charset="-122"/>
        </a:defRPr>
      </a:lvl2pPr>
      <a:lvl3pPr marL="1143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EBDDC3"/>
          </a:solidFill>
          <a:latin typeface="Tw Cen MT" pitchFamily="32" charset="0"/>
          <a:cs typeface="Noto Sans CJK SC Regular" panose="020B0500000000000000" charset="-122"/>
        </a:defRPr>
      </a:lvl3pPr>
      <a:lvl4pPr marL="1600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EBDDC3"/>
          </a:solidFill>
          <a:latin typeface="Tw Cen MT" pitchFamily="32" charset="0"/>
          <a:cs typeface="Noto Sans CJK SC Regular" panose="020B0500000000000000" charset="-122"/>
        </a:defRPr>
      </a:lvl4pPr>
      <a:lvl5pPr marL="20574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EBDDC3"/>
          </a:solidFill>
          <a:latin typeface="Tw Cen MT" pitchFamily="32" charset="0"/>
          <a:cs typeface="Noto Sans CJK SC Regular" panose="020B0500000000000000" charset="-122"/>
        </a:defRPr>
      </a:lvl5pPr>
      <a:lvl6pPr marL="25146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EBDDC3"/>
          </a:solidFill>
          <a:latin typeface="Tw Cen MT" pitchFamily="32" charset="0"/>
          <a:cs typeface="Noto Sans CJK SC Regular" panose="020B0500000000000000" charset="-122"/>
        </a:defRPr>
      </a:lvl6pPr>
      <a:lvl7pPr marL="29718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EBDDC3"/>
          </a:solidFill>
          <a:latin typeface="Tw Cen MT" pitchFamily="32" charset="0"/>
          <a:cs typeface="Noto Sans CJK SC Regular" panose="020B0500000000000000" charset="-122"/>
        </a:defRPr>
      </a:lvl7pPr>
      <a:lvl8pPr marL="3429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EBDDC3"/>
          </a:solidFill>
          <a:latin typeface="Tw Cen MT" pitchFamily="32" charset="0"/>
          <a:cs typeface="Noto Sans CJK SC Regular" panose="020B0500000000000000" charset="-122"/>
        </a:defRPr>
      </a:lvl8pPr>
      <a:lvl9pPr marL="3886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EBDDC3"/>
          </a:solidFill>
          <a:latin typeface="Tw Cen MT" pitchFamily="32" charset="0"/>
          <a:cs typeface="Noto Sans CJK SC Regular" panose="020B0500000000000000" charset="-122"/>
        </a:defRPr>
      </a:lvl9pPr>
    </p:titleStyle>
    <p:bodyStyle>
      <a:lvl1pPr marL="342900" indent="-342900" algn="l" defTabSz="449580" rtl="0" eaLnBrk="0" fontAlgn="base" hangingPunct="0">
        <a:spcBef>
          <a:spcPts val="700"/>
        </a:spcBef>
        <a:spcAft>
          <a:spcPct val="0"/>
        </a:spcAft>
        <a:buClr>
          <a:srgbClr val="000000"/>
        </a:buClr>
        <a:buSzPct val="100000"/>
        <a:buFont typeface="Times New Roman" pitchFamily="16" charset="0"/>
        <a:defRPr sz="2900" kern="1200">
          <a:solidFill>
            <a:srgbClr val="20190B"/>
          </a:solidFill>
          <a:latin typeface="+mn-lt"/>
          <a:ea typeface="+mn-ea"/>
          <a:cs typeface="+mn-cs"/>
        </a:defRPr>
      </a:lvl1pPr>
      <a:lvl2pPr marL="742950" indent="-285750" algn="l" defTabSz="449580" rtl="0" eaLnBrk="0" fontAlgn="base" hangingPunct="0">
        <a:spcBef>
          <a:spcPts val="550"/>
        </a:spcBef>
        <a:spcAft>
          <a:spcPct val="0"/>
        </a:spcAft>
        <a:buClr>
          <a:srgbClr val="000000"/>
        </a:buClr>
        <a:buSzPct val="100000"/>
        <a:buFont typeface="Times New Roman" pitchFamily="16" charset="0"/>
        <a:defRPr sz="2600" kern="1200">
          <a:solidFill>
            <a:srgbClr val="20190B"/>
          </a:solidFill>
          <a:latin typeface="+mn-lt"/>
          <a:ea typeface="+mn-ea"/>
          <a:cs typeface="+mn-cs"/>
        </a:defRPr>
      </a:lvl2pPr>
      <a:lvl3pPr marL="1143000" indent="-228600" algn="l" defTabSz="449580" rtl="0" eaLnBrk="0" fontAlgn="base" hangingPunct="0">
        <a:spcBef>
          <a:spcPts val="500"/>
        </a:spcBef>
        <a:spcAft>
          <a:spcPct val="0"/>
        </a:spcAft>
        <a:buClr>
          <a:srgbClr val="000000"/>
        </a:buClr>
        <a:buSzPct val="100000"/>
        <a:buFont typeface="Times New Roman" pitchFamily="16" charset="0"/>
        <a:defRPr sz="2300" kern="1200">
          <a:solidFill>
            <a:srgbClr val="20190B"/>
          </a:solidFill>
          <a:latin typeface="+mn-lt"/>
          <a:ea typeface="+mn-ea"/>
          <a:cs typeface="+mn-cs"/>
        </a:defRPr>
      </a:lvl3pPr>
      <a:lvl4pPr marL="16002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4pPr>
      <a:lvl5pPr marL="20574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3074" name="Rectangle 1"/>
          <p:cNvSpPr/>
          <p:nvPr/>
        </p:nvSpPr>
        <p:spPr>
          <a:xfrm>
            <a:off x="0" y="1524000"/>
            <a:ext cx="9144000" cy="1143000"/>
          </a:xfrm>
          <a:prstGeom prst="rect">
            <a:avLst/>
          </a:prstGeom>
          <a:solidFill>
            <a:srgbClr val="FFFFFF"/>
          </a:solidFill>
          <a:ln w="9525">
            <a:noFill/>
          </a:ln>
        </p:spPr>
        <p:txBody>
          <a:bodyPr wrap="none" anchor="ctr" anchorCtr="0"/>
          <a:lstStyle/>
          <a:p>
            <a:pPr lvl="0" eaLnBrk="0" hangingPunct="0"/>
            <a:endParaRPr lang="pt-BR" altLang="x-none" dirty="0">
              <a:latin typeface="Tw Cen MT" pitchFamily="32" charset="0"/>
            </a:endParaRPr>
          </a:p>
        </p:txBody>
      </p:sp>
      <p:sp>
        <p:nvSpPr>
          <p:cNvPr id="3075" name="Rectangle 2"/>
          <p:cNvSpPr/>
          <p:nvPr/>
        </p:nvSpPr>
        <p:spPr>
          <a:xfrm>
            <a:off x="0" y="1600200"/>
            <a:ext cx="1295400" cy="990600"/>
          </a:xfrm>
          <a:prstGeom prst="rect">
            <a:avLst/>
          </a:prstGeom>
          <a:solidFill>
            <a:srgbClr val="DD8047"/>
          </a:solidFill>
          <a:ln w="9525">
            <a:noFill/>
          </a:ln>
        </p:spPr>
        <p:txBody>
          <a:bodyPr wrap="none" anchor="ctr" anchorCtr="0"/>
          <a:lstStyle/>
          <a:p>
            <a:pPr lvl="0" eaLnBrk="0" hangingPunct="0"/>
            <a:endParaRPr lang="pt-BR" altLang="x-none" dirty="0">
              <a:latin typeface="Tw Cen MT" pitchFamily="32" charset="0"/>
            </a:endParaRPr>
          </a:p>
        </p:txBody>
      </p:sp>
      <p:sp>
        <p:nvSpPr>
          <p:cNvPr id="3076" name="Rectangle 3"/>
          <p:cNvSpPr/>
          <p:nvPr/>
        </p:nvSpPr>
        <p:spPr>
          <a:xfrm>
            <a:off x="1371600" y="1600200"/>
            <a:ext cx="7772400" cy="990600"/>
          </a:xfrm>
          <a:prstGeom prst="rect">
            <a:avLst/>
          </a:prstGeom>
          <a:solidFill>
            <a:srgbClr val="27455E"/>
          </a:solidFill>
          <a:ln w="9525">
            <a:noFill/>
          </a:ln>
        </p:spPr>
        <p:txBody>
          <a:bodyPr wrap="none" anchor="ctr" anchorCtr="0"/>
          <a:lstStyle/>
          <a:p>
            <a:pPr lvl="0" eaLnBrk="0" hangingPunct="0"/>
            <a:endParaRPr lang="pt-BR" altLang="x-none" dirty="0">
              <a:latin typeface="Tw Cen MT" pitchFamily="32" charset="0"/>
            </a:endParaRPr>
          </a:p>
        </p:txBody>
      </p:sp>
      <p:sp>
        <p:nvSpPr>
          <p:cNvPr id="3077" name="Rectangle 4"/>
          <p:cNvSpPr>
            <a:spLocks noGrp="1"/>
          </p:cNvSpPr>
          <p:nvPr>
            <p:ph type="title"/>
          </p:nvPr>
        </p:nvSpPr>
        <p:spPr>
          <a:xfrm>
            <a:off x="609600" y="228600"/>
            <a:ext cx="8150225" cy="987425"/>
          </a:xfrm>
          <a:prstGeom prst="rect">
            <a:avLst/>
          </a:prstGeom>
          <a:noFill/>
          <a:ln w="9525">
            <a:noFill/>
          </a:ln>
        </p:spPr>
        <p:txBody>
          <a:bodyPr lIns="90000" tIns="46800" rIns="90000" bIns="46800" anchor="ctr" anchorCtr="0"/>
          <a:lstStyle/>
          <a:p>
            <a:pPr lvl="0"/>
            <a:r>
              <a:rPr lang="en-GB" altLang="pt-BR" dirty="0"/>
              <a:t>Clique para editar o formato do texto do título</a:t>
            </a:r>
          </a:p>
        </p:txBody>
      </p:sp>
      <p:sp>
        <p:nvSpPr>
          <p:cNvPr id="3078" name="Rectangle 5"/>
          <p:cNvSpPr>
            <a:spLocks noGrp="1"/>
          </p:cNvSpPr>
          <p:nvPr>
            <p:ph type="body"/>
          </p:nvPr>
        </p:nvSpPr>
        <p:spPr>
          <a:xfrm>
            <a:off x="612775" y="1600200"/>
            <a:ext cx="8150225" cy="4522788"/>
          </a:xfrm>
          <a:prstGeom prst="rect">
            <a:avLst/>
          </a:prstGeom>
          <a:noFill/>
          <a:ln w="9525">
            <a:noFill/>
          </a:ln>
        </p:spPr>
        <p:txBody>
          <a:bodyPr lIns="90000" tIns="46800" rIns="90000" bIns="46800" anchor="t" anchorCtr="0"/>
          <a:lstStyle/>
          <a:p>
            <a:pPr lvl="0"/>
            <a:r>
              <a:rPr lang="en-GB" altLang="pt-BR" dirty="0"/>
              <a:t>Clique para editar o formato do texto da estrutura de tópicos</a:t>
            </a:r>
          </a:p>
          <a:p>
            <a:pPr lvl="1"/>
            <a:r>
              <a:rPr lang="en-GB" altLang="pt-BR" dirty="0"/>
              <a:t>2.º nível da estrutura de tópicos</a:t>
            </a:r>
          </a:p>
          <a:p>
            <a:pPr lvl="2"/>
            <a:r>
              <a:rPr lang="en-GB" altLang="pt-BR" dirty="0"/>
              <a:t>3.º nível da estrutura de tópicos</a:t>
            </a:r>
          </a:p>
          <a:p>
            <a:pPr lvl="3"/>
            <a:r>
              <a:rPr lang="en-GB" altLang="pt-BR" dirty="0"/>
              <a:t>4.º nível da estrutura de tópicos</a:t>
            </a:r>
          </a:p>
          <a:p>
            <a:pPr lvl="4"/>
            <a:r>
              <a:rPr lang="en-GB" altLang="pt-BR" dirty="0"/>
              <a:t>5.º nível da estrutura de tópicos</a:t>
            </a:r>
          </a:p>
          <a:p>
            <a:pPr lvl="4"/>
            <a:r>
              <a:rPr lang="en-GB" altLang="pt-BR" dirty="0"/>
              <a:t>6.º nível da estrutura de tópicos</a:t>
            </a:r>
          </a:p>
          <a:p>
            <a:pPr lvl="4"/>
            <a:r>
              <a:rPr lang="en-GB" altLang="pt-BR" dirty="0"/>
              <a:t>7.º nível da estrutura de tópicos</a:t>
            </a:r>
          </a:p>
        </p:txBody>
      </p:sp>
      <p:sp>
        <p:nvSpPr>
          <p:cNvPr id="2" name="Rectangle 6"/>
          <p:cNvSpPr>
            <a:spLocks noGrp="1" noChangeArrowheads="1"/>
          </p:cNvSpPr>
          <p:nvPr>
            <p:ph type="dt"/>
          </p:nvPr>
        </p:nvSpPr>
        <p:spPr bwMode="auto">
          <a:xfrm>
            <a:off x="6096000" y="6248400"/>
            <a:ext cx="26638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eaLnBrk="1" hangingPunct="1">
              <a:buClrTx/>
              <a:buFontTx/>
              <a:buNone/>
              <a:tabLst>
                <a:tab pos="448945" algn="l"/>
                <a:tab pos="898525" algn="l"/>
                <a:tab pos="1347470" algn="l"/>
                <a:tab pos="1797050" algn="l"/>
                <a:tab pos="2245995" algn="l"/>
              </a:tabLst>
              <a:defRPr sz="1400">
                <a:solidFill>
                  <a:srgbClr val="FFFFFF"/>
                </a:solidFill>
                <a:latin typeface="Times New Roman" pitchFamily="16" charset="0"/>
                <a:cs typeface="DejaVu Sans" panose="020B0603030804020204" charset="0"/>
              </a:defRPr>
            </a:lvl1p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3079" name="Rectangle 7"/>
          <p:cNvSpPr>
            <a:spLocks noGrp="1" noChangeArrowheads="1"/>
          </p:cNvSpPr>
          <p:nvPr>
            <p:ph type="sldNum"/>
          </p:nvPr>
        </p:nvSpPr>
        <p:spPr bwMode="auto">
          <a:xfrm>
            <a:off x="0" y="1752600"/>
            <a:ext cx="1292225"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ctr" eaLnBrk="1" hangingPunct="1">
              <a:buClrTx/>
              <a:buFontTx/>
              <a:buNone/>
              <a:tabLst>
                <a:tab pos="448945" algn="l"/>
                <a:tab pos="898525" algn="l"/>
              </a:tabLst>
              <a:defRPr sz="2400" b="1">
                <a:solidFill>
                  <a:srgbClr val="FFFFFF"/>
                </a:solidFill>
                <a:latin typeface="Times New Roman" pitchFamily="16" charset="0"/>
                <a:cs typeface="DejaVu Sans" panose="020B0603030804020204" charset="0"/>
              </a:defRPr>
            </a:lvl1p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Lst>
              <a:defRPr/>
            </a:pPr>
            <a:fld id="{BA88690F-D3A1-4F13-9E43-2F804D98D368}" type="slidenum">
              <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
        <p:nvSpPr>
          <p:cNvPr id="3081" name="Text Box 8"/>
          <p:cNvSpPr txBox="1"/>
          <p:nvPr/>
        </p:nvSpPr>
        <p:spPr>
          <a:xfrm>
            <a:off x="609600" y="6248400"/>
            <a:ext cx="5421313" cy="365125"/>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449580" rtl="0" eaLnBrk="0" fontAlgn="base" hangingPunct="0">
        <a:spcBef>
          <a:spcPct val="0"/>
        </a:spcBef>
        <a:spcAft>
          <a:spcPct val="0"/>
        </a:spcAft>
        <a:buClr>
          <a:srgbClr val="000000"/>
        </a:buClr>
        <a:buSzPct val="100000"/>
        <a:buFont typeface="Times New Roman" pitchFamily="16" charset="0"/>
        <a:defRPr sz="4400" kern="1200">
          <a:solidFill>
            <a:srgbClr val="FFFFFF"/>
          </a:solidFill>
          <a:latin typeface="+mj-lt"/>
          <a:ea typeface="+mj-ea"/>
          <a:cs typeface="+mj-cs"/>
        </a:defRPr>
      </a:lvl1pPr>
      <a:lvl2pPr marL="742950" indent="-28575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2pPr>
      <a:lvl3pPr marL="1143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3pPr>
      <a:lvl4pPr marL="1600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4pPr>
      <a:lvl5pPr marL="20574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5pPr>
      <a:lvl6pPr marL="25146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6pPr>
      <a:lvl7pPr marL="29718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7pPr>
      <a:lvl8pPr marL="3429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8pPr>
      <a:lvl9pPr marL="3886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9pPr>
    </p:titleStyle>
    <p:bodyStyle>
      <a:lvl1pPr marL="342900" indent="-342900" algn="l" defTabSz="449580" rtl="0" eaLnBrk="0" fontAlgn="base" hangingPunct="0">
        <a:spcBef>
          <a:spcPts val="700"/>
        </a:spcBef>
        <a:spcAft>
          <a:spcPct val="0"/>
        </a:spcAft>
        <a:buClr>
          <a:srgbClr val="000000"/>
        </a:buClr>
        <a:buSzPct val="100000"/>
        <a:buFont typeface="Times New Roman" pitchFamily="16" charset="0"/>
        <a:defRPr sz="2900" kern="1200">
          <a:solidFill>
            <a:srgbClr val="20190B"/>
          </a:solidFill>
          <a:latin typeface="+mn-lt"/>
          <a:ea typeface="+mn-ea"/>
          <a:cs typeface="+mn-cs"/>
        </a:defRPr>
      </a:lvl1pPr>
      <a:lvl2pPr marL="742950" indent="-285750" algn="l" defTabSz="449580" rtl="0" eaLnBrk="0" fontAlgn="base" hangingPunct="0">
        <a:spcBef>
          <a:spcPts val="550"/>
        </a:spcBef>
        <a:spcAft>
          <a:spcPct val="0"/>
        </a:spcAft>
        <a:buClr>
          <a:srgbClr val="000000"/>
        </a:buClr>
        <a:buSzPct val="100000"/>
        <a:buFont typeface="Times New Roman" pitchFamily="16" charset="0"/>
        <a:defRPr sz="2600" kern="1200">
          <a:solidFill>
            <a:srgbClr val="20190B"/>
          </a:solidFill>
          <a:latin typeface="+mn-lt"/>
          <a:ea typeface="+mn-ea"/>
          <a:cs typeface="+mn-cs"/>
        </a:defRPr>
      </a:lvl2pPr>
      <a:lvl3pPr marL="1143000" indent="-228600" algn="l" defTabSz="449580" rtl="0" eaLnBrk="0" fontAlgn="base" hangingPunct="0">
        <a:spcBef>
          <a:spcPts val="500"/>
        </a:spcBef>
        <a:spcAft>
          <a:spcPct val="0"/>
        </a:spcAft>
        <a:buClr>
          <a:srgbClr val="000000"/>
        </a:buClr>
        <a:buSzPct val="100000"/>
        <a:buFont typeface="Times New Roman" pitchFamily="16" charset="0"/>
        <a:defRPr sz="2300" kern="1200">
          <a:solidFill>
            <a:srgbClr val="20190B"/>
          </a:solidFill>
          <a:latin typeface="+mn-lt"/>
          <a:ea typeface="+mn-ea"/>
          <a:cs typeface="+mn-cs"/>
        </a:defRPr>
      </a:lvl3pPr>
      <a:lvl4pPr marL="16002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4pPr>
      <a:lvl5pPr marL="20574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p:nvPr/>
        </p:nvSpPr>
        <p:spPr>
          <a:xfrm>
            <a:off x="0" y="1235075"/>
            <a:ext cx="9144000" cy="319088"/>
          </a:xfrm>
          <a:prstGeom prst="rect">
            <a:avLst/>
          </a:prstGeom>
          <a:solidFill>
            <a:srgbClr val="FFFFFF"/>
          </a:solidFill>
          <a:ln w="9525">
            <a:noFill/>
          </a:ln>
        </p:spPr>
        <p:txBody>
          <a:bodyPr wrap="none" anchor="ctr" anchorCtr="0"/>
          <a:lstStyle/>
          <a:p>
            <a:pPr lvl="0" eaLnBrk="0" hangingPunct="0"/>
            <a:endParaRPr lang="pt-BR" altLang="x-none" dirty="0">
              <a:latin typeface="Tw Cen MT" pitchFamily="32" charset="0"/>
            </a:endParaRPr>
          </a:p>
        </p:txBody>
      </p:sp>
      <p:sp>
        <p:nvSpPr>
          <p:cNvPr id="4099" name="Rectangle 2"/>
          <p:cNvSpPr/>
          <p:nvPr/>
        </p:nvSpPr>
        <p:spPr>
          <a:xfrm>
            <a:off x="0" y="1279525"/>
            <a:ext cx="533400" cy="228600"/>
          </a:xfrm>
          <a:prstGeom prst="rect">
            <a:avLst/>
          </a:prstGeom>
          <a:solidFill>
            <a:srgbClr val="DD8047"/>
          </a:solidFill>
          <a:ln w="9525">
            <a:noFill/>
          </a:ln>
        </p:spPr>
        <p:txBody>
          <a:bodyPr wrap="none" anchor="ctr" anchorCtr="0"/>
          <a:lstStyle/>
          <a:p>
            <a:pPr lvl="0" eaLnBrk="0" hangingPunct="0"/>
            <a:endParaRPr lang="pt-BR" altLang="x-none" dirty="0">
              <a:latin typeface="Tw Cen MT" pitchFamily="32" charset="0"/>
            </a:endParaRPr>
          </a:p>
        </p:txBody>
      </p:sp>
      <p:sp>
        <p:nvSpPr>
          <p:cNvPr id="4100" name="Rectangle 3"/>
          <p:cNvSpPr/>
          <p:nvPr/>
        </p:nvSpPr>
        <p:spPr>
          <a:xfrm>
            <a:off x="590550" y="1279525"/>
            <a:ext cx="8553450" cy="228600"/>
          </a:xfrm>
          <a:prstGeom prst="rect">
            <a:avLst/>
          </a:prstGeom>
          <a:solidFill>
            <a:srgbClr val="13232F"/>
          </a:solidFill>
          <a:ln w="9525">
            <a:noFill/>
          </a:ln>
        </p:spPr>
        <p:txBody>
          <a:bodyPr wrap="none" anchor="ctr" anchorCtr="0"/>
          <a:lstStyle/>
          <a:p>
            <a:pPr lvl="0" eaLnBrk="0" hangingPunct="0"/>
            <a:endParaRPr lang="pt-BR" altLang="x-none" dirty="0">
              <a:latin typeface="Tw Cen MT" pitchFamily="32" charset="0"/>
            </a:endParaRPr>
          </a:p>
        </p:txBody>
      </p:sp>
      <p:pic>
        <p:nvPicPr>
          <p:cNvPr id="4101" name="Picture 4"/>
          <p:cNvPicPr>
            <a:picLocks noChangeAspect="1"/>
          </p:cNvPicPr>
          <p:nvPr/>
        </p:nvPicPr>
        <p:blipFill>
          <a:blip r:embed="rId13"/>
          <a:stretch>
            <a:fillRect/>
          </a:stretch>
        </p:blipFill>
        <p:spPr>
          <a:xfrm>
            <a:off x="285750" y="44450"/>
            <a:ext cx="2125663" cy="1235075"/>
          </a:xfrm>
          <a:prstGeom prst="rect">
            <a:avLst/>
          </a:prstGeom>
          <a:noFill/>
          <a:ln w="9525">
            <a:noFill/>
          </a:ln>
        </p:spPr>
      </p:pic>
      <p:sp>
        <p:nvSpPr>
          <p:cNvPr id="4102" name="Rectangle 5"/>
          <p:cNvSpPr>
            <a:spLocks noGrp="1"/>
          </p:cNvSpPr>
          <p:nvPr>
            <p:ph type="title"/>
          </p:nvPr>
        </p:nvSpPr>
        <p:spPr>
          <a:xfrm>
            <a:off x="609600" y="228600"/>
            <a:ext cx="8150225" cy="987425"/>
          </a:xfrm>
          <a:prstGeom prst="rect">
            <a:avLst/>
          </a:prstGeom>
          <a:noFill/>
          <a:ln w="9525">
            <a:noFill/>
          </a:ln>
        </p:spPr>
        <p:txBody>
          <a:bodyPr lIns="90000" tIns="46800" rIns="90000" bIns="46800" anchor="ctr" anchorCtr="0"/>
          <a:lstStyle/>
          <a:p>
            <a:pPr lvl="0"/>
            <a:r>
              <a:rPr lang="en-GB" altLang="pt-BR" dirty="0"/>
              <a:t>Clique para editar o formato do texto do título</a:t>
            </a:r>
          </a:p>
        </p:txBody>
      </p:sp>
      <p:sp>
        <p:nvSpPr>
          <p:cNvPr id="4103" name="Rectangle 6"/>
          <p:cNvSpPr>
            <a:spLocks noGrp="1"/>
          </p:cNvSpPr>
          <p:nvPr>
            <p:ph type="body"/>
          </p:nvPr>
        </p:nvSpPr>
        <p:spPr>
          <a:xfrm>
            <a:off x="612775" y="1600200"/>
            <a:ext cx="8150225" cy="4522788"/>
          </a:xfrm>
          <a:prstGeom prst="rect">
            <a:avLst/>
          </a:prstGeom>
          <a:noFill/>
          <a:ln w="9525">
            <a:noFill/>
          </a:ln>
        </p:spPr>
        <p:txBody>
          <a:bodyPr lIns="90000" tIns="46800" rIns="90000" bIns="46800" anchor="t" anchorCtr="0"/>
          <a:lstStyle/>
          <a:p>
            <a:pPr lvl="0"/>
            <a:r>
              <a:rPr lang="en-GB" altLang="pt-BR" dirty="0"/>
              <a:t>Clique para editar o formato do texto da estrutura de tópicos</a:t>
            </a:r>
          </a:p>
          <a:p>
            <a:pPr lvl="1"/>
            <a:r>
              <a:rPr lang="en-GB" altLang="pt-BR" dirty="0"/>
              <a:t>2.º nível da estrutura de tópicos</a:t>
            </a:r>
          </a:p>
          <a:p>
            <a:pPr lvl="2"/>
            <a:r>
              <a:rPr lang="en-GB" altLang="pt-BR" dirty="0"/>
              <a:t>3.º nível da estrutura de tópicos</a:t>
            </a:r>
          </a:p>
          <a:p>
            <a:pPr lvl="3"/>
            <a:r>
              <a:rPr lang="en-GB" altLang="pt-BR" dirty="0"/>
              <a:t>4.º nível da estrutura de tópicos</a:t>
            </a:r>
          </a:p>
          <a:p>
            <a:pPr lvl="4"/>
            <a:r>
              <a:rPr lang="en-GB" altLang="pt-BR" dirty="0"/>
              <a:t>5.º nível da estrutura de tópicos</a:t>
            </a:r>
          </a:p>
          <a:p>
            <a:pPr lvl="4"/>
            <a:r>
              <a:rPr lang="en-GB" altLang="pt-BR" dirty="0"/>
              <a:t>6.º nível da estrutura de tópicos</a:t>
            </a:r>
          </a:p>
          <a:p>
            <a:pPr lvl="4"/>
            <a:r>
              <a:rPr lang="en-GB" altLang="pt-BR" dirty="0"/>
              <a:t>7.º nível da estrutura de tópicos</a:t>
            </a:r>
          </a:p>
        </p:txBody>
      </p:sp>
      <p:sp>
        <p:nvSpPr>
          <p:cNvPr id="2" name="Rectangle 7"/>
          <p:cNvSpPr>
            <a:spLocks noGrp="1" noChangeArrowheads="1"/>
          </p:cNvSpPr>
          <p:nvPr>
            <p:ph type="dt"/>
          </p:nvPr>
        </p:nvSpPr>
        <p:spPr bwMode="auto">
          <a:xfrm>
            <a:off x="6096000" y="6248400"/>
            <a:ext cx="26638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eaLnBrk="1" hangingPunct="1">
              <a:buClrTx/>
              <a:buFontTx/>
              <a:buNone/>
              <a:tabLst>
                <a:tab pos="448945" algn="l"/>
                <a:tab pos="898525" algn="l"/>
                <a:tab pos="1347470" algn="l"/>
                <a:tab pos="1797050" algn="l"/>
                <a:tab pos="2245995" algn="l"/>
              </a:tabLst>
              <a:defRPr sz="1400">
                <a:solidFill>
                  <a:srgbClr val="FFFFFF"/>
                </a:solidFill>
                <a:latin typeface="Times New Roman" pitchFamily="16" charset="0"/>
                <a:cs typeface="DejaVu Sans" panose="020B0603030804020204" charset="0"/>
              </a:defRPr>
            </a:lvl1p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4104" name="Rectangle 8"/>
          <p:cNvSpPr>
            <a:spLocks noGrp="1" noChangeArrowheads="1"/>
          </p:cNvSpPr>
          <p:nvPr>
            <p:ph type="sldNum"/>
          </p:nvPr>
        </p:nvSpPr>
        <p:spPr bwMode="auto">
          <a:xfrm>
            <a:off x="0" y="1271588"/>
            <a:ext cx="53022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ctr" eaLnBrk="1" hangingPunct="1">
              <a:buClrTx/>
              <a:buFontTx/>
              <a:buNone/>
              <a:tabLst>
                <a:tab pos="448945" algn="l"/>
              </a:tabLst>
              <a:defRPr sz="1400" b="1">
                <a:solidFill>
                  <a:srgbClr val="FFFFFF"/>
                </a:solidFill>
                <a:latin typeface="Times New Roman" pitchFamily="16" charset="0"/>
                <a:cs typeface="DejaVu Sans" panose="020B0603030804020204" charset="0"/>
              </a:defRPr>
            </a:lvl1p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10659FBC-9225-4443-8A75-4A57B9876CBB}"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
        <p:nvSpPr>
          <p:cNvPr id="4106" name="Text Box 9"/>
          <p:cNvSpPr txBox="1"/>
          <p:nvPr/>
        </p:nvSpPr>
        <p:spPr>
          <a:xfrm>
            <a:off x="609600" y="6248400"/>
            <a:ext cx="5421313" cy="365125"/>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defTabSz="449580" rtl="0" eaLnBrk="0" fontAlgn="base" hangingPunct="0">
        <a:spcBef>
          <a:spcPct val="0"/>
        </a:spcBef>
        <a:spcAft>
          <a:spcPct val="0"/>
        </a:spcAft>
        <a:buClr>
          <a:srgbClr val="000000"/>
        </a:buClr>
        <a:buSzPct val="100000"/>
        <a:buFont typeface="Times New Roman" pitchFamily="16" charset="0"/>
        <a:defRPr sz="4400" kern="1200">
          <a:solidFill>
            <a:srgbClr val="FFFFFF"/>
          </a:solidFill>
          <a:latin typeface="+mj-lt"/>
          <a:ea typeface="+mj-ea"/>
          <a:cs typeface="+mj-cs"/>
        </a:defRPr>
      </a:lvl1pPr>
      <a:lvl2pPr marL="742950" indent="-28575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2pPr>
      <a:lvl3pPr marL="1143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3pPr>
      <a:lvl4pPr marL="1600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4pPr>
      <a:lvl5pPr marL="20574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5pPr>
      <a:lvl6pPr marL="25146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6pPr>
      <a:lvl7pPr marL="29718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7pPr>
      <a:lvl8pPr marL="3429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8pPr>
      <a:lvl9pPr marL="3886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9pPr>
    </p:titleStyle>
    <p:bodyStyle>
      <a:lvl1pPr marL="342900" indent="-342900" algn="l" defTabSz="449580" rtl="0" eaLnBrk="0" fontAlgn="base" hangingPunct="0">
        <a:spcBef>
          <a:spcPts val="700"/>
        </a:spcBef>
        <a:spcAft>
          <a:spcPct val="0"/>
        </a:spcAft>
        <a:buClr>
          <a:srgbClr val="000000"/>
        </a:buClr>
        <a:buSzPct val="100000"/>
        <a:buFont typeface="Times New Roman" pitchFamily="16" charset="0"/>
        <a:defRPr sz="2900" kern="1200">
          <a:solidFill>
            <a:srgbClr val="20190B"/>
          </a:solidFill>
          <a:latin typeface="+mn-lt"/>
          <a:ea typeface="+mn-ea"/>
          <a:cs typeface="+mn-cs"/>
        </a:defRPr>
      </a:lvl1pPr>
      <a:lvl2pPr marL="742950" indent="-285750" algn="l" defTabSz="449580" rtl="0" eaLnBrk="0" fontAlgn="base" hangingPunct="0">
        <a:spcBef>
          <a:spcPts val="550"/>
        </a:spcBef>
        <a:spcAft>
          <a:spcPct val="0"/>
        </a:spcAft>
        <a:buClr>
          <a:srgbClr val="000000"/>
        </a:buClr>
        <a:buSzPct val="100000"/>
        <a:buFont typeface="Times New Roman" pitchFamily="16" charset="0"/>
        <a:defRPr sz="2600" kern="1200">
          <a:solidFill>
            <a:srgbClr val="20190B"/>
          </a:solidFill>
          <a:latin typeface="+mn-lt"/>
          <a:ea typeface="+mn-ea"/>
          <a:cs typeface="+mn-cs"/>
        </a:defRPr>
      </a:lvl2pPr>
      <a:lvl3pPr marL="1143000" indent="-228600" algn="l" defTabSz="449580" rtl="0" eaLnBrk="0" fontAlgn="base" hangingPunct="0">
        <a:spcBef>
          <a:spcPts val="500"/>
        </a:spcBef>
        <a:spcAft>
          <a:spcPct val="0"/>
        </a:spcAft>
        <a:buClr>
          <a:srgbClr val="000000"/>
        </a:buClr>
        <a:buSzPct val="100000"/>
        <a:buFont typeface="Times New Roman" pitchFamily="16" charset="0"/>
        <a:defRPr sz="2300" kern="1200">
          <a:solidFill>
            <a:srgbClr val="20190B"/>
          </a:solidFill>
          <a:latin typeface="+mn-lt"/>
          <a:ea typeface="+mn-ea"/>
          <a:cs typeface="+mn-cs"/>
        </a:defRPr>
      </a:lvl3pPr>
      <a:lvl4pPr marL="16002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4pPr>
      <a:lvl5pPr marL="20574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p:nvPr/>
        </p:nvSpPr>
        <p:spPr>
          <a:xfrm>
            <a:off x="0" y="1235075"/>
            <a:ext cx="9144000" cy="319088"/>
          </a:xfrm>
          <a:prstGeom prst="rect">
            <a:avLst/>
          </a:prstGeom>
          <a:solidFill>
            <a:srgbClr val="FFFFFF"/>
          </a:solidFill>
          <a:ln w="9525">
            <a:noFill/>
          </a:ln>
        </p:spPr>
        <p:txBody>
          <a:bodyPr wrap="none" anchor="ctr" anchorCtr="0"/>
          <a:lstStyle/>
          <a:p>
            <a:pPr lvl="0" eaLnBrk="0" hangingPunct="0"/>
            <a:endParaRPr lang="pt-BR" altLang="x-none" dirty="0">
              <a:latin typeface="Tw Cen MT" pitchFamily="32" charset="0"/>
            </a:endParaRPr>
          </a:p>
        </p:txBody>
      </p:sp>
      <p:sp>
        <p:nvSpPr>
          <p:cNvPr id="5123" name="Rectangle 2"/>
          <p:cNvSpPr/>
          <p:nvPr/>
        </p:nvSpPr>
        <p:spPr>
          <a:xfrm>
            <a:off x="0" y="1279525"/>
            <a:ext cx="533400" cy="228600"/>
          </a:xfrm>
          <a:prstGeom prst="rect">
            <a:avLst/>
          </a:prstGeom>
          <a:solidFill>
            <a:srgbClr val="DD8047"/>
          </a:solidFill>
          <a:ln w="9525">
            <a:noFill/>
          </a:ln>
        </p:spPr>
        <p:txBody>
          <a:bodyPr wrap="none" anchor="ctr" anchorCtr="0"/>
          <a:lstStyle/>
          <a:p>
            <a:pPr lvl="0" eaLnBrk="0" hangingPunct="0"/>
            <a:endParaRPr lang="pt-BR" altLang="x-none" dirty="0">
              <a:latin typeface="Tw Cen MT" pitchFamily="32" charset="0"/>
            </a:endParaRPr>
          </a:p>
        </p:txBody>
      </p:sp>
      <p:sp>
        <p:nvSpPr>
          <p:cNvPr id="5124" name="Rectangle 3"/>
          <p:cNvSpPr/>
          <p:nvPr/>
        </p:nvSpPr>
        <p:spPr>
          <a:xfrm>
            <a:off x="590550" y="1279525"/>
            <a:ext cx="8553450" cy="228600"/>
          </a:xfrm>
          <a:prstGeom prst="rect">
            <a:avLst/>
          </a:prstGeom>
          <a:solidFill>
            <a:srgbClr val="13232F"/>
          </a:solidFill>
          <a:ln w="9525">
            <a:noFill/>
          </a:ln>
        </p:spPr>
        <p:txBody>
          <a:bodyPr wrap="none" anchor="ctr" anchorCtr="0"/>
          <a:lstStyle/>
          <a:p>
            <a:pPr lvl="0" eaLnBrk="0" hangingPunct="0"/>
            <a:endParaRPr lang="pt-BR" altLang="x-none" dirty="0">
              <a:latin typeface="Tw Cen MT" pitchFamily="32" charset="0"/>
            </a:endParaRPr>
          </a:p>
        </p:txBody>
      </p:sp>
      <p:pic>
        <p:nvPicPr>
          <p:cNvPr id="5125" name="Picture 4"/>
          <p:cNvPicPr>
            <a:picLocks noChangeAspect="1"/>
          </p:cNvPicPr>
          <p:nvPr/>
        </p:nvPicPr>
        <p:blipFill>
          <a:blip r:embed="rId13"/>
          <a:stretch>
            <a:fillRect/>
          </a:stretch>
        </p:blipFill>
        <p:spPr>
          <a:xfrm>
            <a:off x="285750" y="44450"/>
            <a:ext cx="2125663" cy="1235075"/>
          </a:xfrm>
          <a:prstGeom prst="rect">
            <a:avLst/>
          </a:prstGeom>
          <a:noFill/>
          <a:ln w="9525">
            <a:noFill/>
          </a:ln>
        </p:spPr>
      </p:pic>
      <p:sp>
        <p:nvSpPr>
          <p:cNvPr id="5126" name="Rectangle 5"/>
          <p:cNvSpPr>
            <a:spLocks noGrp="1"/>
          </p:cNvSpPr>
          <p:nvPr>
            <p:ph type="title"/>
          </p:nvPr>
        </p:nvSpPr>
        <p:spPr>
          <a:xfrm>
            <a:off x="609600" y="228600"/>
            <a:ext cx="8150225" cy="987425"/>
          </a:xfrm>
          <a:prstGeom prst="rect">
            <a:avLst/>
          </a:prstGeom>
          <a:noFill/>
          <a:ln w="9525">
            <a:noFill/>
          </a:ln>
        </p:spPr>
        <p:txBody>
          <a:bodyPr lIns="90000" tIns="46800" rIns="90000" bIns="46800" anchor="ctr" anchorCtr="0"/>
          <a:lstStyle/>
          <a:p>
            <a:pPr lvl="0"/>
            <a:r>
              <a:rPr lang="en-GB" altLang="pt-BR" dirty="0"/>
              <a:t>Clique para editar o formato do texto do título</a:t>
            </a:r>
          </a:p>
        </p:txBody>
      </p:sp>
      <p:sp>
        <p:nvSpPr>
          <p:cNvPr id="5127" name="Rectangle 6"/>
          <p:cNvSpPr>
            <a:spLocks noGrp="1"/>
          </p:cNvSpPr>
          <p:nvPr>
            <p:ph type="body"/>
          </p:nvPr>
        </p:nvSpPr>
        <p:spPr>
          <a:xfrm>
            <a:off x="612775" y="1600200"/>
            <a:ext cx="8150225" cy="4522788"/>
          </a:xfrm>
          <a:prstGeom prst="rect">
            <a:avLst/>
          </a:prstGeom>
          <a:noFill/>
          <a:ln w="9525">
            <a:noFill/>
          </a:ln>
        </p:spPr>
        <p:txBody>
          <a:bodyPr lIns="90000" tIns="46800" rIns="90000" bIns="46800" anchor="t" anchorCtr="0"/>
          <a:lstStyle/>
          <a:p>
            <a:pPr lvl="0"/>
            <a:r>
              <a:rPr lang="en-GB" altLang="pt-BR" dirty="0"/>
              <a:t>Clique para editar o formato do texto da estrutura de tópicos</a:t>
            </a:r>
          </a:p>
          <a:p>
            <a:pPr lvl="1"/>
            <a:r>
              <a:rPr lang="en-GB" altLang="pt-BR" dirty="0"/>
              <a:t>2.º nível da estrutura de tópicos</a:t>
            </a:r>
          </a:p>
          <a:p>
            <a:pPr lvl="2"/>
            <a:r>
              <a:rPr lang="en-GB" altLang="pt-BR" dirty="0"/>
              <a:t>3.º nível da estrutura de tópicos</a:t>
            </a:r>
          </a:p>
          <a:p>
            <a:pPr lvl="3"/>
            <a:r>
              <a:rPr lang="en-GB" altLang="pt-BR" dirty="0"/>
              <a:t>4.º nível da estrutura de tópicos</a:t>
            </a:r>
          </a:p>
          <a:p>
            <a:pPr lvl="4"/>
            <a:r>
              <a:rPr lang="en-GB" altLang="pt-BR" dirty="0"/>
              <a:t>5.º nível da estrutura de tópicos</a:t>
            </a:r>
          </a:p>
          <a:p>
            <a:pPr lvl="4"/>
            <a:r>
              <a:rPr lang="en-GB" altLang="pt-BR" dirty="0"/>
              <a:t>6.º nível da estrutura de tópicos</a:t>
            </a:r>
          </a:p>
          <a:p>
            <a:pPr lvl="4"/>
            <a:r>
              <a:rPr lang="en-GB" altLang="pt-BR" dirty="0"/>
              <a:t>7.º nível da estrutura de tópicos</a:t>
            </a:r>
          </a:p>
        </p:txBody>
      </p:sp>
      <p:sp>
        <p:nvSpPr>
          <p:cNvPr id="2" name="Rectangle 7"/>
          <p:cNvSpPr>
            <a:spLocks noGrp="1" noChangeArrowheads="1"/>
          </p:cNvSpPr>
          <p:nvPr>
            <p:ph type="dt"/>
          </p:nvPr>
        </p:nvSpPr>
        <p:spPr bwMode="auto">
          <a:xfrm>
            <a:off x="6096000" y="6248400"/>
            <a:ext cx="26638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eaLnBrk="1" hangingPunct="1">
              <a:buClrTx/>
              <a:buFontTx/>
              <a:buNone/>
              <a:tabLst>
                <a:tab pos="448945" algn="l"/>
                <a:tab pos="898525" algn="l"/>
                <a:tab pos="1347470" algn="l"/>
                <a:tab pos="1797050" algn="l"/>
                <a:tab pos="2245995" algn="l"/>
              </a:tabLst>
              <a:defRPr sz="1400">
                <a:solidFill>
                  <a:srgbClr val="FFFFFF"/>
                </a:solidFill>
                <a:latin typeface="Times New Roman" pitchFamily="16" charset="0"/>
                <a:cs typeface="DejaVu Sans" panose="020B0603030804020204" charset="0"/>
              </a:defRPr>
            </a:lvl1p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5128" name="Rectangle 8"/>
          <p:cNvSpPr>
            <a:spLocks noGrp="1" noChangeArrowheads="1"/>
          </p:cNvSpPr>
          <p:nvPr>
            <p:ph type="sldNum"/>
          </p:nvPr>
        </p:nvSpPr>
        <p:spPr bwMode="auto">
          <a:xfrm>
            <a:off x="0" y="1271588"/>
            <a:ext cx="53022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ctr" eaLnBrk="1" hangingPunct="1">
              <a:buClrTx/>
              <a:buFontTx/>
              <a:buNone/>
              <a:tabLst>
                <a:tab pos="448945" algn="l"/>
              </a:tabLst>
              <a:defRPr sz="1400" b="1">
                <a:solidFill>
                  <a:srgbClr val="FFFFFF"/>
                </a:solidFill>
                <a:latin typeface="Times New Roman" pitchFamily="16" charset="0"/>
                <a:cs typeface="DejaVu Sans" panose="020B0603030804020204" charset="0"/>
              </a:defRPr>
            </a:lvl1p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A012DB48-4CE8-4DC3-9130-223FE295902A}"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
        <p:nvSpPr>
          <p:cNvPr id="5130" name="Text Box 9"/>
          <p:cNvSpPr txBox="1"/>
          <p:nvPr/>
        </p:nvSpPr>
        <p:spPr>
          <a:xfrm>
            <a:off x="609600" y="6248400"/>
            <a:ext cx="5421313" cy="365125"/>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l" defTabSz="449580" rtl="0" eaLnBrk="0" fontAlgn="base" hangingPunct="0">
        <a:spcBef>
          <a:spcPct val="0"/>
        </a:spcBef>
        <a:spcAft>
          <a:spcPct val="0"/>
        </a:spcAft>
        <a:buClr>
          <a:srgbClr val="000000"/>
        </a:buClr>
        <a:buSzPct val="100000"/>
        <a:buFont typeface="Times New Roman" pitchFamily="16" charset="0"/>
        <a:defRPr sz="4400" kern="1200">
          <a:solidFill>
            <a:srgbClr val="FFFFFF"/>
          </a:solidFill>
          <a:latin typeface="+mj-lt"/>
          <a:ea typeface="+mj-ea"/>
          <a:cs typeface="+mj-cs"/>
        </a:defRPr>
      </a:lvl1pPr>
      <a:lvl2pPr marL="742950" indent="-28575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2pPr>
      <a:lvl3pPr marL="1143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3pPr>
      <a:lvl4pPr marL="1600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4pPr>
      <a:lvl5pPr marL="20574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5pPr>
      <a:lvl6pPr marL="25146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6pPr>
      <a:lvl7pPr marL="29718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7pPr>
      <a:lvl8pPr marL="3429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8pPr>
      <a:lvl9pPr marL="3886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9pPr>
    </p:titleStyle>
    <p:bodyStyle>
      <a:lvl1pPr marL="342900" indent="-342900" algn="l" defTabSz="449580" rtl="0" eaLnBrk="0" fontAlgn="base" hangingPunct="0">
        <a:spcBef>
          <a:spcPts val="700"/>
        </a:spcBef>
        <a:spcAft>
          <a:spcPct val="0"/>
        </a:spcAft>
        <a:buClr>
          <a:srgbClr val="000000"/>
        </a:buClr>
        <a:buSzPct val="100000"/>
        <a:buFont typeface="Times New Roman" pitchFamily="16" charset="0"/>
        <a:defRPr sz="2900" kern="1200">
          <a:solidFill>
            <a:srgbClr val="20190B"/>
          </a:solidFill>
          <a:latin typeface="+mn-lt"/>
          <a:ea typeface="+mn-ea"/>
          <a:cs typeface="+mn-cs"/>
        </a:defRPr>
      </a:lvl1pPr>
      <a:lvl2pPr marL="742950" indent="-285750" algn="l" defTabSz="449580" rtl="0" eaLnBrk="0" fontAlgn="base" hangingPunct="0">
        <a:spcBef>
          <a:spcPts val="550"/>
        </a:spcBef>
        <a:spcAft>
          <a:spcPct val="0"/>
        </a:spcAft>
        <a:buClr>
          <a:srgbClr val="000000"/>
        </a:buClr>
        <a:buSzPct val="100000"/>
        <a:buFont typeface="Times New Roman" pitchFamily="16" charset="0"/>
        <a:defRPr sz="2600" kern="1200">
          <a:solidFill>
            <a:srgbClr val="20190B"/>
          </a:solidFill>
          <a:latin typeface="+mn-lt"/>
          <a:ea typeface="+mn-ea"/>
          <a:cs typeface="+mn-cs"/>
        </a:defRPr>
      </a:lvl2pPr>
      <a:lvl3pPr marL="1143000" indent="-228600" algn="l" defTabSz="449580" rtl="0" eaLnBrk="0" fontAlgn="base" hangingPunct="0">
        <a:spcBef>
          <a:spcPts val="500"/>
        </a:spcBef>
        <a:spcAft>
          <a:spcPct val="0"/>
        </a:spcAft>
        <a:buClr>
          <a:srgbClr val="000000"/>
        </a:buClr>
        <a:buSzPct val="100000"/>
        <a:buFont typeface="Times New Roman" pitchFamily="16" charset="0"/>
        <a:defRPr sz="2300" kern="1200">
          <a:solidFill>
            <a:srgbClr val="20190B"/>
          </a:solidFill>
          <a:latin typeface="+mn-lt"/>
          <a:ea typeface="+mn-ea"/>
          <a:cs typeface="+mn-cs"/>
        </a:defRPr>
      </a:lvl3pPr>
      <a:lvl4pPr marL="16002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4pPr>
      <a:lvl5pPr marL="20574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p:cNvSpPr>
          <p:nvPr>
            <p:ph type="title"/>
          </p:nvPr>
        </p:nvSpPr>
        <p:spPr>
          <a:xfrm>
            <a:off x="609600" y="228600"/>
            <a:ext cx="8150225" cy="987425"/>
          </a:xfrm>
          <a:prstGeom prst="rect">
            <a:avLst/>
          </a:prstGeom>
          <a:noFill/>
          <a:ln w="9525">
            <a:noFill/>
          </a:ln>
        </p:spPr>
        <p:txBody>
          <a:bodyPr lIns="90000" tIns="46800" rIns="90000" bIns="46800" anchor="ctr" anchorCtr="0"/>
          <a:lstStyle/>
          <a:p>
            <a:pPr lvl="0"/>
            <a:r>
              <a:rPr lang="en-GB" altLang="pt-BR" dirty="0"/>
              <a:t>Clique para editar o formato do texto do título</a:t>
            </a:r>
          </a:p>
        </p:txBody>
      </p:sp>
      <p:sp>
        <p:nvSpPr>
          <p:cNvPr id="6147" name="Rectangle 2"/>
          <p:cNvSpPr>
            <a:spLocks noGrp="1"/>
          </p:cNvSpPr>
          <p:nvPr>
            <p:ph type="body"/>
          </p:nvPr>
        </p:nvSpPr>
        <p:spPr>
          <a:xfrm>
            <a:off x="612775" y="1600200"/>
            <a:ext cx="8150225" cy="4522788"/>
          </a:xfrm>
          <a:prstGeom prst="rect">
            <a:avLst/>
          </a:prstGeom>
          <a:noFill/>
          <a:ln w="9525">
            <a:noFill/>
          </a:ln>
        </p:spPr>
        <p:txBody>
          <a:bodyPr lIns="90000" tIns="46800" rIns="90000" bIns="46800" anchor="t" anchorCtr="0"/>
          <a:lstStyle/>
          <a:p>
            <a:pPr lvl="0"/>
            <a:r>
              <a:rPr lang="en-GB" altLang="pt-BR" dirty="0"/>
              <a:t>Clique para editar o formato do texto da estrutura de tópicos</a:t>
            </a:r>
          </a:p>
          <a:p>
            <a:pPr lvl="1"/>
            <a:r>
              <a:rPr lang="en-GB" altLang="pt-BR" dirty="0"/>
              <a:t>2.º nível da estrutura de tópicos</a:t>
            </a:r>
          </a:p>
          <a:p>
            <a:pPr lvl="2"/>
            <a:r>
              <a:rPr lang="en-GB" altLang="pt-BR" dirty="0"/>
              <a:t>3.º nível da estrutura de tópicos</a:t>
            </a:r>
          </a:p>
          <a:p>
            <a:pPr lvl="3"/>
            <a:r>
              <a:rPr lang="en-GB" altLang="pt-BR" dirty="0"/>
              <a:t>4.º nível da estrutura de tópicos</a:t>
            </a:r>
          </a:p>
          <a:p>
            <a:pPr lvl="4"/>
            <a:r>
              <a:rPr lang="en-GB" altLang="pt-BR" dirty="0"/>
              <a:t>5.º nível da estrutura de tópicos</a:t>
            </a:r>
          </a:p>
          <a:p>
            <a:pPr lvl="4"/>
            <a:r>
              <a:rPr lang="en-GB" altLang="pt-BR" dirty="0"/>
              <a:t>6.º nível da estrutura de tópicos</a:t>
            </a:r>
          </a:p>
          <a:p>
            <a:pPr lvl="4"/>
            <a:r>
              <a:rPr lang="en-GB" altLang="pt-BR" dirty="0"/>
              <a:t>7.º nível da estrutura de tópicos</a:t>
            </a:r>
          </a:p>
        </p:txBody>
      </p:sp>
      <p:sp>
        <p:nvSpPr>
          <p:cNvPr id="2" name="Rectangle 3"/>
          <p:cNvSpPr>
            <a:spLocks noGrp="1" noChangeArrowheads="1"/>
          </p:cNvSpPr>
          <p:nvPr>
            <p:ph type="dt"/>
          </p:nvPr>
        </p:nvSpPr>
        <p:spPr bwMode="auto">
          <a:xfrm>
            <a:off x="6096000" y="6248400"/>
            <a:ext cx="26638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eaLnBrk="1" hangingPunct="1">
              <a:buClrTx/>
              <a:buFontTx/>
              <a:buNone/>
              <a:tabLst>
                <a:tab pos="448945" algn="l"/>
                <a:tab pos="898525" algn="l"/>
                <a:tab pos="1347470" algn="l"/>
                <a:tab pos="1797050" algn="l"/>
                <a:tab pos="2245995" algn="l"/>
              </a:tabLst>
              <a:defRPr sz="1400">
                <a:solidFill>
                  <a:srgbClr val="FFFFFF"/>
                </a:solidFill>
                <a:latin typeface="Times New Roman" pitchFamily="16" charset="0"/>
                <a:cs typeface="DejaVu Sans" panose="020B0603030804020204" charset="0"/>
              </a:defRPr>
            </a:lvl1p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6149" name="Text Box 4"/>
          <p:cNvSpPr txBox="1"/>
          <p:nvPr/>
        </p:nvSpPr>
        <p:spPr>
          <a:xfrm>
            <a:off x="609600" y="6248400"/>
            <a:ext cx="5421313" cy="365125"/>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sp>
        <p:nvSpPr>
          <p:cNvPr id="3" name="Rectangle 5"/>
          <p:cNvSpPr>
            <a:spLocks noGrp="1" noChangeArrowheads="1"/>
          </p:cNvSpPr>
          <p:nvPr>
            <p:ph type="sldNum"/>
          </p:nvPr>
        </p:nvSpPr>
        <p:spPr bwMode="auto">
          <a:xfrm>
            <a:off x="0" y="6248400"/>
            <a:ext cx="53022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ctr" eaLnBrk="1" hangingPunct="1">
              <a:buClrTx/>
              <a:buFontTx/>
              <a:buNone/>
              <a:tabLst>
                <a:tab pos="448945" algn="l"/>
              </a:tabLst>
              <a:defRPr sz="1400" b="1">
                <a:solidFill>
                  <a:srgbClr val="FFFFFF"/>
                </a:solidFill>
                <a:latin typeface="Times New Roman" pitchFamily="16" charset="0"/>
                <a:cs typeface="DejaVu Sans" panose="020B0603030804020204" charset="0"/>
              </a:defRPr>
            </a:lvl1p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C139F3D2-0A8E-4999-86DF-EC0C75EAF232}"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p:txStyles>
    <p:titleStyle>
      <a:lvl1pPr algn="l" defTabSz="449580" rtl="0" eaLnBrk="0" fontAlgn="base" hangingPunct="0">
        <a:spcBef>
          <a:spcPct val="0"/>
        </a:spcBef>
        <a:spcAft>
          <a:spcPct val="0"/>
        </a:spcAft>
        <a:buClr>
          <a:srgbClr val="000000"/>
        </a:buClr>
        <a:buSzPct val="100000"/>
        <a:buFont typeface="Times New Roman" pitchFamily="16" charset="0"/>
        <a:defRPr sz="4400" kern="1200">
          <a:solidFill>
            <a:srgbClr val="FFFFFF"/>
          </a:solidFill>
          <a:latin typeface="+mj-lt"/>
          <a:ea typeface="+mj-ea"/>
          <a:cs typeface="+mj-cs"/>
        </a:defRPr>
      </a:lvl1pPr>
      <a:lvl2pPr marL="742950" indent="-28575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2pPr>
      <a:lvl3pPr marL="1143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3pPr>
      <a:lvl4pPr marL="1600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4pPr>
      <a:lvl5pPr marL="20574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5pPr>
      <a:lvl6pPr marL="25146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6pPr>
      <a:lvl7pPr marL="29718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7pPr>
      <a:lvl8pPr marL="3429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8pPr>
      <a:lvl9pPr marL="3886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9pPr>
    </p:titleStyle>
    <p:bodyStyle>
      <a:lvl1pPr marL="342900" indent="-342900" algn="l" defTabSz="449580" rtl="0" eaLnBrk="0" fontAlgn="base" hangingPunct="0">
        <a:spcBef>
          <a:spcPts val="700"/>
        </a:spcBef>
        <a:spcAft>
          <a:spcPct val="0"/>
        </a:spcAft>
        <a:buClr>
          <a:srgbClr val="000000"/>
        </a:buClr>
        <a:buSzPct val="100000"/>
        <a:buFont typeface="Times New Roman" pitchFamily="16" charset="0"/>
        <a:defRPr sz="2900" kern="1200">
          <a:solidFill>
            <a:srgbClr val="20190B"/>
          </a:solidFill>
          <a:latin typeface="+mn-lt"/>
          <a:ea typeface="+mn-ea"/>
          <a:cs typeface="+mn-cs"/>
        </a:defRPr>
      </a:lvl1pPr>
      <a:lvl2pPr marL="742950" indent="-285750" algn="l" defTabSz="449580" rtl="0" eaLnBrk="0" fontAlgn="base" hangingPunct="0">
        <a:spcBef>
          <a:spcPts val="550"/>
        </a:spcBef>
        <a:spcAft>
          <a:spcPct val="0"/>
        </a:spcAft>
        <a:buClr>
          <a:srgbClr val="000000"/>
        </a:buClr>
        <a:buSzPct val="100000"/>
        <a:buFont typeface="Times New Roman" pitchFamily="16" charset="0"/>
        <a:defRPr sz="2600" kern="1200">
          <a:solidFill>
            <a:srgbClr val="20190B"/>
          </a:solidFill>
          <a:latin typeface="+mn-lt"/>
          <a:ea typeface="+mn-ea"/>
          <a:cs typeface="+mn-cs"/>
        </a:defRPr>
      </a:lvl2pPr>
      <a:lvl3pPr marL="1143000" indent="-228600" algn="l" defTabSz="449580" rtl="0" eaLnBrk="0" fontAlgn="base" hangingPunct="0">
        <a:spcBef>
          <a:spcPts val="500"/>
        </a:spcBef>
        <a:spcAft>
          <a:spcPct val="0"/>
        </a:spcAft>
        <a:buClr>
          <a:srgbClr val="000000"/>
        </a:buClr>
        <a:buSzPct val="100000"/>
        <a:buFont typeface="Times New Roman" pitchFamily="16" charset="0"/>
        <a:defRPr sz="2300" kern="1200">
          <a:solidFill>
            <a:srgbClr val="20190B"/>
          </a:solidFill>
          <a:latin typeface="+mn-lt"/>
          <a:ea typeface="+mn-ea"/>
          <a:cs typeface="+mn-cs"/>
        </a:defRPr>
      </a:lvl3pPr>
      <a:lvl4pPr marL="16002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4pPr>
      <a:lvl5pPr marL="20574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170" name="Rectangle 1"/>
          <p:cNvSpPr/>
          <p:nvPr/>
        </p:nvSpPr>
        <p:spPr>
          <a:xfrm>
            <a:off x="-9525" y="4572000"/>
            <a:ext cx="9144000" cy="887413"/>
          </a:xfrm>
          <a:prstGeom prst="rect">
            <a:avLst/>
          </a:prstGeom>
          <a:solidFill>
            <a:srgbClr val="FFFFFF"/>
          </a:solidFill>
          <a:ln w="9525">
            <a:noFill/>
          </a:ln>
        </p:spPr>
        <p:txBody>
          <a:bodyPr wrap="none" anchor="ctr" anchorCtr="0"/>
          <a:lstStyle/>
          <a:p>
            <a:pPr lvl="0" eaLnBrk="0" hangingPunct="0"/>
            <a:endParaRPr lang="pt-BR" altLang="x-none" dirty="0">
              <a:latin typeface="Tw Cen MT" pitchFamily="32" charset="0"/>
            </a:endParaRPr>
          </a:p>
        </p:txBody>
      </p:sp>
      <p:sp>
        <p:nvSpPr>
          <p:cNvPr id="7171" name="Rectangle 2"/>
          <p:cNvSpPr/>
          <p:nvPr/>
        </p:nvSpPr>
        <p:spPr>
          <a:xfrm>
            <a:off x="-9525" y="4664075"/>
            <a:ext cx="1463675" cy="712788"/>
          </a:xfrm>
          <a:prstGeom prst="rect">
            <a:avLst/>
          </a:prstGeom>
          <a:solidFill>
            <a:srgbClr val="DD8047"/>
          </a:solidFill>
          <a:ln w="9525">
            <a:noFill/>
          </a:ln>
        </p:spPr>
        <p:txBody>
          <a:bodyPr wrap="none" anchor="ctr" anchorCtr="0"/>
          <a:lstStyle/>
          <a:p>
            <a:pPr lvl="0" eaLnBrk="0" hangingPunct="0"/>
            <a:endParaRPr lang="pt-BR" altLang="x-none" dirty="0">
              <a:latin typeface="Tw Cen MT" pitchFamily="32" charset="0"/>
            </a:endParaRPr>
          </a:p>
        </p:txBody>
      </p:sp>
      <p:sp>
        <p:nvSpPr>
          <p:cNvPr id="7172" name="Rectangle 3"/>
          <p:cNvSpPr/>
          <p:nvPr/>
        </p:nvSpPr>
        <p:spPr>
          <a:xfrm>
            <a:off x="1544638" y="4654550"/>
            <a:ext cx="7599362" cy="712788"/>
          </a:xfrm>
          <a:prstGeom prst="rect">
            <a:avLst/>
          </a:prstGeom>
          <a:solidFill>
            <a:srgbClr val="27455E"/>
          </a:solidFill>
          <a:ln w="9525">
            <a:noFill/>
          </a:ln>
        </p:spPr>
        <p:txBody>
          <a:bodyPr wrap="none" anchor="ctr" anchorCtr="0"/>
          <a:lstStyle/>
          <a:p>
            <a:pPr lvl="0" eaLnBrk="0" hangingPunct="0"/>
            <a:endParaRPr lang="pt-BR" altLang="x-none" dirty="0">
              <a:latin typeface="Tw Cen MT" pitchFamily="32" charset="0"/>
            </a:endParaRPr>
          </a:p>
        </p:txBody>
      </p:sp>
      <p:sp>
        <p:nvSpPr>
          <p:cNvPr id="7173" name="Rectangle 4"/>
          <p:cNvSpPr/>
          <p:nvPr/>
        </p:nvSpPr>
        <p:spPr>
          <a:xfrm>
            <a:off x="1447800" y="0"/>
            <a:ext cx="100013" cy="6867525"/>
          </a:xfrm>
          <a:prstGeom prst="rect">
            <a:avLst/>
          </a:prstGeom>
          <a:solidFill>
            <a:srgbClr val="FFFFFF"/>
          </a:solidFill>
          <a:ln w="9525">
            <a:noFill/>
          </a:ln>
        </p:spPr>
        <p:txBody>
          <a:bodyPr wrap="none" anchor="ctr" anchorCtr="0"/>
          <a:lstStyle/>
          <a:p>
            <a:pPr lvl="0" eaLnBrk="0" hangingPunct="0"/>
            <a:endParaRPr lang="pt-BR" altLang="x-none" dirty="0">
              <a:latin typeface="Tw Cen MT" pitchFamily="32" charset="0"/>
            </a:endParaRPr>
          </a:p>
        </p:txBody>
      </p:sp>
      <p:sp>
        <p:nvSpPr>
          <p:cNvPr id="7174" name="Rectangle 5"/>
          <p:cNvSpPr>
            <a:spLocks noGrp="1"/>
          </p:cNvSpPr>
          <p:nvPr>
            <p:ph type="title"/>
          </p:nvPr>
        </p:nvSpPr>
        <p:spPr>
          <a:xfrm>
            <a:off x="609600" y="228600"/>
            <a:ext cx="8150225" cy="987425"/>
          </a:xfrm>
          <a:prstGeom prst="rect">
            <a:avLst/>
          </a:prstGeom>
          <a:noFill/>
          <a:ln w="9525">
            <a:noFill/>
          </a:ln>
        </p:spPr>
        <p:txBody>
          <a:bodyPr lIns="90000" tIns="46800" rIns="90000" bIns="46800" anchor="ctr" anchorCtr="0"/>
          <a:lstStyle/>
          <a:p>
            <a:pPr lvl="0"/>
            <a:r>
              <a:rPr lang="en-GB" altLang="pt-BR" dirty="0"/>
              <a:t>Clique para editar o formato do texto do título</a:t>
            </a:r>
          </a:p>
        </p:txBody>
      </p:sp>
      <p:sp>
        <p:nvSpPr>
          <p:cNvPr id="7175" name="Rectangle 6"/>
          <p:cNvSpPr>
            <a:spLocks noGrp="1"/>
          </p:cNvSpPr>
          <p:nvPr>
            <p:ph type="body"/>
          </p:nvPr>
        </p:nvSpPr>
        <p:spPr>
          <a:xfrm>
            <a:off x="612775" y="1600200"/>
            <a:ext cx="8150225" cy="4522788"/>
          </a:xfrm>
          <a:prstGeom prst="rect">
            <a:avLst/>
          </a:prstGeom>
          <a:noFill/>
          <a:ln w="9525">
            <a:noFill/>
          </a:ln>
        </p:spPr>
        <p:txBody>
          <a:bodyPr lIns="90000" tIns="46800" rIns="90000" bIns="46800" anchor="t" anchorCtr="0"/>
          <a:lstStyle/>
          <a:p>
            <a:pPr lvl="0"/>
            <a:r>
              <a:rPr lang="en-GB" altLang="pt-BR" dirty="0"/>
              <a:t>Clique para editar o formato do texto da estrutura de tópicos</a:t>
            </a:r>
          </a:p>
          <a:p>
            <a:pPr lvl="1"/>
            <a:r>
              <a:rPr lang="en-GB" altLang="pt-BR" dirty="0"/>
              <a:t>2.º nível da estrutura de tópicos</a:t>
            </a:r>
          </a:p>
          <a:p>
            <a:pPr lvl="2"/>
            <a:r>
              <a:rPr lang="en-GB" altLang="pt-BR" dirty="0"/>
              <a:t>3.º nível da estrutura de tópicos</a:t>
            </a:r>
          </a:p>
          <a:p>
            <a:pPr lvl="3"/>
            <a:r>
              <a:rPr lang="en-GB" altLang="pt-BR" dirty="0"/>
              <a:t>4.º nível da estrutura de tópicos</a:t>
            </a:r>
          </a:p>
          <a:p>
            <a:pPr lvl="4"/>
            <a:r>
              <a:rPr lang="en-GB" altLang="pt-BR" dirty="0"/>
              <a:t>5.º nível da estrutura de tópicos</a:t>
            </a:r>
          </a:p>
          <a:p>
            <a:pPr lvl="4"/>
            <a:r>
              <a:rPr lang="en-GB" altLang="pt-BR" dirty="0"/>
              <a:t>6.º nível da estrutura de tópicos</a:t>
            </a:r>
          </a:p>
          <a:p>
            <a:pPr lvl="4"/>
            <a:r>
              <a:rPr lang="en-GB" altLang="pt-BR" dirty="0"/>
              <a:t>7.º nível da estrutura de tópicos</a:t>
            </a:r>
          </a:p>
        </p:txBody>
      </p:sp>
      <p:sp>
        <p:nvSpPr>
          <p:cNvPr id="2" name="Rectangle 7"/>
          <p:cNvSpPr>
            <a:spLocks noGrp="1" noChangeArrowheads="1"/>
          </p:cNvSpPr>
          <p:nvPr>
            <p:ph type="dt"/>
          </p:nvPr>
        </p:nvSpPr>
        <p:spPr bwMode="auto">
          <a:xfrm>
            <a:off x="6248400" y="6248400"/>
            <a:ext cx="26638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eaLnBrk="1" hangingPunct="1">
              <a:buClrTx/>
              <a:buFontTx/>
              <a:buNone/>
              <a:tabLst>
                <a:tab pos="448945" algn="l"/>
                <a:tab pos="898525" algn="l"/>
                <a:tab pos="1347470" algn="l"/>
                <a:tab pos="1797050" algn="l"/>
                <a:tab pos="2245995" algn="l"/>
              </a:tabLst>
              <a:defRPr sz="1400">
                <a:solidFill>
                  <a:srgbClr val="FFFFFF"/>
                </a:solidFill>
                <a:latin typeface="Times New Roman" pitchFamily="16" charset="0"/>
                <a:cs typeface="DejaVu Sans" panose="020B0603030804020204" charset="0"/>
              </a:defRPr>
            </a:lvl1p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 pos="2245995"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7176" name="Rectangle 8"/>
          <p:cNvSpPr>
            <a:spLocks noGrp="1" noChangeArrowheads="1"/>
          </p:cNvSpPr>
          <p:nvPr>
            <p:ph type="sldNum"/>
          </p:nvPr>
        </p:nvSpPr>
        <p:spPr bwMode="auto">
          <a:xfrm>
            <a:off x="0" y="4667250"/>
            <a:ext cx="1444625"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ctr" eaLnBrk="1" hangingPunct="1">
              <a:buClrTx/>
              <a:buFontTx/>
              <a:buNone/>
              <a:tabLst>
                <a:tab pos="448945" algn="l"/>
                <a:tab pos="898525" algn="l"/>
                <a:tab pos="1347470" algn="l"/>
              </a:tabLst>
              <a:defRPr sz="2800" b="1">
                <a:solidFill>
                  <a:srgbClr val="FFFFFF"/>
                </a:solidFill>
                <a:latin typeface="Times New Roman" pitchFamily="16" charset="0"/>
                <a:cs typeface="DejaVu Sans" panose="020B0603030804020204" charset="0"/>
              </a:defRPr>
            </a:lvl1p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Lst>
              <a:defRPr/>
            </a:pPr>
            <a:fld id="{22E0CC4F-8581-428A-984C-2D765A8E2F6A}" type="slidenum">
              <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28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
        <p:nvSpPr>
          <p:cNvPr id="7178" name="Text Box 9"/>
          <p:cNvSpPr txBox="1"/>
          <p:nvPr/>
        </p:nvSpPr>
        <p:spPr>
          <a:xfrm>
            <a:off x="1600200" y="6248400"/>
            <a:ext cx="4572000" cy="365125"/>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defTabSz="449580" rtl="0" eaLnBrk="0" fontAlgn="base" hangingPunct="0">
        <a:spcBef>
          <a:spcPct val="0"/>
        </a:spcBef>
        <a:spcAft>
          <a:spcPct val="0"/>
        </a:spcAft>
        <a:buClr>
          <a:srgbClr val="000000"/>
        </a:buClr>
        <a:buSzPct val="100000"/>
        <a:buFont typeface="Times New Roman" pitchFamily="16" charset="0"/>
        <a:defRPr sz="4400" kern="1200">
          <a:solidFill>
            <a:srgbClr val="FFFFFF"/>
          </a:solidFill>
          <a:latin typeface="+mj-lt"/>
          <a:ea typeface="+mj-ea"/>
          <a:cs typeface="+mj-cs"/>
        </a:defRPr>
      </a:lvl1pPr>
      <a:lvl2pPr marL="742950" indent="-28575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2pPr>
      <a:lvl3pPr marL="1143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3pPr>
      <a:lvl4pPr marL="1600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4pPr>
      <a:lvl5pPr marL="20574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5pPr>
      <a:lvl6pPr marL="25146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6pPr>
      <a:lvl7pPr marL="29718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7pPr>
      <a:lvl8pPr marL="3429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8pPr>
      <a:lvl9pPr marL="3886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9pPr>
    </p:titleStyle>
    <p:bodyStyle>
      <a:lvl1pPr marL="342900" indent="-342900" algn="l" defTabSz="449580" rtl="0" eaLnBrk="0" fontAlgn="base" hangingPunct="0">
        <a:spcBef>
          <a:spcPts val="700"/>
        </a:spcBef>
        <a:spcAft>
          <a:spcPct val="0"/>
        </a:spcAft>
        <a:buClr>
          <a:srgbClr val="000000"/>
        </a:buClr>
        <a:buSzPct val="100000"/>
        <a:buFont typeface="Times New Roman" pitchFamily="16" charset="0"/>
        <a:defRPr sz="2900" kern="1200">
          <a:solidFill>
            <a:srgbClr val="20190B"/>
          </a:solidFill>
          <a:latin typeface="+mn-lt"/>
          <a:ea typeface="+mn-ea"/>
          <a:cs typeface="+mn-cs"/>
        </a:defRPr>
      </a:lvl1pPr>
      <a:lvl2pPr marL="742950" indent="-285750" algn="l" defTabSz="449580" rtl="0" eaLnBrk="0" fontAlgn="base" hangingPunct="0">
        <a:spcBef>
          <a:spcPts val="550"/>
        </a:spcBef>
        <a:spcAft>
          <a:spcPct val="0"/>
        </a:spcAft>
        <a:buClr>
          <a:srgbClr val="000000"/>
        </a:buClr>
        <a:buSzPct val="100000"/>
        <a:buFont typeface="Times New Roman" pitchFamily="16" charset="0"/>
        <a:defRPr sz="2600" kern="1200">
          <a:solidFill>
            <a:srgbClr val="20190B"/>
          </a:solidFill>
          <a:latin typeface="+mn-lt"/>
          <a:ea typeface="+mn-ea"/>
          <a:cs typeface="+mn-cs"/>
        </a:defRPr>
      </a:lvl2pPr>
      <a:lvl3pPr marL="1143000" indent="-228600" algn="l" defTabSz="449580" rtl="0" eaLnBrk="0" fontAlgn="base" hangingPunct="0">
        <a:spcBef>
          <a:spcPts val="500"/>
        </a:spcBef>
        <a:spcAft>
          <a:spcPct val="0"/>
        </a:spcAft>
        <a:buClr>
          <a:srgbClr val="000000"/>
        </a:buClr>
        <a:buSzPct val="100000"/>
        <a:buFont typeface="Times New Roman" pitchFamily="16" charset="0"/>
        <a:defRPr sz="2300" kern="1200">
          <a:solidFill>
            <a:srgbClr val="20190B"/>
          </a:solidFill>
          <a:latin typeface="+mn-lt"/>
          <a:ea typeface="+mn-ea"/>
          <a:cs typeface="+mn-cs"/>
        </a:defRPr>
      </a:lvl3pPr>
      <a:lvl4pPr marL="16002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4pPr>
      <a:lvl5pPr marL="20574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p:nvPr/>
        </p:nvSpPr>
        <p:spPr>
          <a:xfrm>
            <a:off x="6096000" y="0"/>
            <a:ext cx="320675" cy="6858000"/>
          </a:xfrm>
          <a:prstGeom prst="rect">
            <a:avLst/>
          </a:prstGeom>
          <a:solidFill>
            <a:srgbClr val="FFFFFF"/>
          </a:solidFill>
          <a:ln w="9525">
            <a:noFill/>
          </a:ln>
        </p:spPr>
        <p:txBody>
          <a:bodyPr wrap="none" anchor="ctr" anchorCtr="0"/>
          <a:lstStyle/>
          <a:p>
            <a:pPr lvl="0" eaLnBrk="0" hangingPunct="0"/>
            <a:endParaRPr lang="pt-BR" altLang="x-none" dirty="0">
              <a:latin typeface="Tw Cen MT" pitchFamily="32" charset="0"/>
            </a:endParaRPr>
          </a:p>
        </p:txBody>
      </p:sp>
      <p:sp>
        <p:nvSpPr>
          <p:cNvPr id="8195" name="Rectangle 2"/>
          <p:cNvSpPr/>
          <p:nvPr/>
        </p:nvSpPr>
        <p:spPr>
          <a:xfrm>
            <a:off x="6142038" y="609600"/>
            <a:ext cx="228600" cy="6248400"/>
          </a:xfrm>
          <a:prstGeom prst="rect">
            <a:avLst/>
          </a:prstGeom>
          <a:solidFill>
            <a:srgbClr val="27455E"/>
          </a:solidFill>
          <a:ln w="9525">
            <a:noFill/>
          </a:ln>
        </p:spPr>
        <p:txBody>
          <a:bodyPr wrap="none" anchor="ctr" anchorCtr="0"/>
          <a:lstStyle/>
          <a:p>
            <a:pPr lvl="0" eaLnBrk="0" hangingPunct="0"/>
            <a:endParaRPr lang="pt-BR" altLang="x-none" dirty="0">
              <a:latin typeface="Tw Cen MT" pitchFamily="32" charset="0"/>
            </a:endParaRPr>
          </a:p>
        </p:txBody>
      </p:sp>
      <p:sp>
        <p:nvSpPr>
          <p:cNvPr id="8196" name="Rectangle 3"/>
          <p:cNvSpPr/>
          <p:nvPr/>
        </p:nvSpPr>
        <p:spPr>
          <a:xfrm>
            <a:off x="6142038" y="0"/>
            <a:ext cx="228600" cy="533400"/>
          </a:xfrm>
          <a:prstGeom prst="rect">
            <a:avLst/>
          </a:prstGeom>
          <a:solidFill>
            <a:srgbClr val="DD8047"/>
          </a:solidFill>
          <a:ln w="9525">
            <a:noFill/>
          </a:ln>
        </p:spPr>
        <p:txBody>
          <a:bodyPr wrap="none" anchor="ctr" anchorCtr="0"/>
          <a:lstStyle/>
          <a:p>
            <a:pPr lvl="0" eaLnBrk="0" hangingPunct="0"/>
            <a:endParaRPr lang="pt-BR" altLang="x-none" dirty="0">
              <a:latin typeface="Tw Cen MT" pitchFamily="32" charset="0"/>
            </a:endParaRPr>
          </a:p>
        </p:txBody>
      </p:sp>
      <p:sp>
        <p:nvSpPr>
          <p:cNvPr id="8197" name="Rectangle 4"/>
          <p:cNvSpPr>
            <a:spLocks noGrp="1"/>
          </p:cNvSpPr>
          <p:nvPr>
            <p:ph type="title"/>
          </p:nvPr>
        </p:nvSpPr>
        <p:spPr>
          <a:xfrm>
            <a:off x="609600" y="228600"/>
            <a:ext cx="8150225" cy="987425"/>
          </a:xfrm>
          <a:prstGeom prst="rect">
            <a:avLst/>
          </a:prstGeom>
          <a:noFill/>
          <a:ln w="9525">
            <a:noFill/>
          </a:ln>
        </p:spPr>
        <p:txBody>
          <a:bodyPr lIns="90000" tIns="46800" rIns="90000" bIns="46800" anchor="ctr" anchorCtr="0"/>
          <a:lstStyle/>
          <a:p>
            <a:pPr lvl="0"/>
            <a:r>
              <a:rPr lang="en-GB" altLang="pt-BR" dirty="0"/>
              <a:t>Clique para editar o formato do texto do título</a:t>
            </a:r>
          </a:p>
        </p:txBody>
      </p:sp>
      <p:sp>
        <p:nvSpPr>
          <p:cNvPr id="8198" name="Rectangle 5"/>
          <p:cNvSpPr>
            <a:spLocks noGrp="1"/>
          </p:cNvSpPr>
          <p:nvPr>
            <p:ph type="body"/>
          </p:nvPr>
        </p:nvSpPr>
        <p:spPr>
          <a:xfrm>
            <a:off x="612775" y="1600200"/>
            <a:ext cx="8150225" cy="4522788"/>
          </a:xfrm>
          <a:prstGeom prst="rect">
            <a:avLst/>
          </a:prstGeom>
          <a:noFill/>
          <a:ln w="9525">
            <a:noFill/>
          </a:ln>
        </p:spPr>
        <p:txBody>
          <a:bodyPr lIns="90000" tIns="46800" rIns="90000" bIns="46800" anchor="t" anchorCtr="0"/>
          <a:lstStyle/>
          <a:p>
            <a:pPr lvl="0"/>
            <a:r>
              <a:rPr lang="en-GB" altLang="pt-BR" dirty="0"/>
              <a:t>Clique para editar o formato do texto da estrutura de tópicos</a:t>
            </a:r>
          </a:p>
          <a:p>
            <a:pPr lvl="1"/>
            <a:r>
              <a:rPr lang="en-GB" altLang="pt-BR" dirty="0"/>
              <a:t>2.º nível da estrutura de tópicos</a:t>
            </a:r>
          </a:p>
          <a:p>
            <a:pPr lvl="2"/>
            <a:r>
              <a:rPr lang="en-GB" altLang="pt-BR" dirty="0"/>
              <a:t>3.º nível da estrutura de tópicos</a:t>
            </a:r>
          </a:p>
          <a:p>
            <a:pPr lvl="3"/>
            <a:r>
              <a:rPr lang="en-GB" altLang="pt-BR" dirty="0"/>
              <a:t>4.º nível da estrutura de tópicos</a:t>
            </a:r>
          </a:p>
          <a:p>
            <a:pPr lvl="4"/>
            <a:r>
              <a:rPr lang="en-GB" altLang="pt-BR" dirty="0"/>
              <a:t>5.º nível da estrutura de tópicos</a:t>
            </a:r>
          </a:p>
          <a:p>
            <a:pPr lvl="4"/>
            <a:r>
              <a:rPr lang="en-GB" altLang="pt-BR" dirty="0"/>
              <a:t>6.º nível da estrutura de tópicos</a:t>
            </a:r>
          </a:p>
          <a:p>
            <a:pPr lvl="4"/>
            <a:r>
              <a:rPr lang="en-GB" altLang="pt-BR" dirty="0"/>
              <a:t>7.º nível da estrutura de tópicos</a:t>
            </a:r>
          </a:p>
        </p:txBody>
      </p:sp>
      <p:sp>
        <p:nvSpPr>
          <p:cNvPr id="2" name="Rectangle 6"/>
          <p:cNvSpPr>
            <a:spLocks noGrp="1" noChangeArrowheads="1"/>
          </p:cNvSpPr>
          <p:nvPr>
            <p:ph type="dt"/>
          </p:nvPr>
        </p:nvSpPr>
        <p:spPr bwMode="auto">
          <a:xfrm>
            <a:off x="6553200" y="6248400"/>
            <a:ext cx="22066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1" compatLnSpc="1"/>
          <a:lstStyle>
            <a:lvl1pPr eaLnBrk="1" hangingPunct="1">
              <a:buClrTx/>
              <a:buFontTx/>
              <a:buNone/>
              <a:tabLst>
                <a:tab pos="448945" algn="l"/>
                <a:tab pos="898525" algn="l"/>
                <a:tab pos="1347470" algn="l"/>
                <a:tab pos="1797050" algn="l"/>
              </a:tabLst>
              <a:defRPr sz="1400">
                <a:solidFill>
                  <a:srgbClr val="FFFFFF"/>
                </a:solidFill>
                <a:latin typeface="Times New Roman" pitchFamily="16" charset="0"/>
                <a:cs typeface="DejaVu Sans" panose="020B0603030804020204" charset="0"/>
              </a:defRPr>
            </a:lvl1pPr>
          </a:lstStyle>
          <a:p>
            <a:pPr marL="0" marR="0" lvl="0" indent="0" algn="l" defTabSz="449580" rtl="0" eaLnBrk="1" fontAlgn="base" latinLnBrk="0" hangingPunct="1">
              <a:lnSpc>
                <a:spcPct val="100000"/>
              </a:lnSpc>
              <a:spcBef>
                <a:spcPct val="0"/>
              </a:spcBef>
              <a:spcAft>
                <a:spcPct val="0"/>
              </a:spcAft>
              <a:buClrTx/>
              <a:buSzPct val="100000"/>
              <a:buFontTx/>
              <a:buNone/>
              <a:tabLst>
                <a:tab pos="448945" algn="l"/>
                <a:tab pos="898525" algn="l"/>
                <a:tab pos="1347470" algn="l"/>
                <a:tab pos="1797050" algn="l"/>
              </a:tabLst>
              <a:defRPr/>
            </a:pPr>
            <a:r>
              <a:rPr kumimoji="0" lang="en-US" altLang="pt-BR" sz="1400" b="0"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05/30/16 16:29</a:t>
            </a:r>
          </a:p>
        </p:txBody>
      </p:sp>
      <p:sp>
        <p:nvSpPr>
          <p:cNvPr id="8200" name="Text Box 7"/>
          <p:cNvSpPr txBox="1"/>
          <p:nvPr/>
        </p:nvSpPr>
        <p:spPr>
          <a:xfrm>
            <a:off x="457200" y="6248400"/>
            <a:ext cx="5573713" cy="365125"/>
          </a:xfrm>
          <a:prstGeom prst="rect">
            <a:avLst/>
          </a:prstGeom>
          <a:noFill/>
          <a:ln w="9525">
            <a:noFill/>
          </a:ln>
        </p:spPr>
        <p:txBody>
          <a:bodyPr wrap="none" anchor="ctr" anchorCtr="0"/>
          <a:lstStyle/>
          <a:p>
            <a:pPr lvl="0" eaLnBrk="0" hangingPunct="0"/>
            <a:endParaRPr lang="pt-BR" altLang="x-none" dirty="0">
              <a:latin typeface="Tw Cen MT" pitchFamily="32" charset="0"/>
            </a:endParaRPr>
          </a:p>
        </p:txBody>
      </p:sp>
      <p:sp>
        <p:nvSpPr>
          <p:cNvPr id="3" name="Rectangle 8"/>
          <p:cNvSpPr>
            <a:spLocks noGrp="1" noChangeArrowheads="1"/>
          </p:cNvSpPr>
          <p:nvPr>
            <p:ph type="sldNum"/>
          </p:nvPr>
        </p:nvSpPr>
        <p:spPr bwMode="auto">
          <a:xfrm>
            <a:off x="6378575" y="0"/>
            <a:ext cx="53022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0000" tIns="46800" rIns="90000" bIns="46800" numCol="1" anchor="ctr" anchorCtr="0" compatLnSpc="1"/>
          <a:lstStyle>
            <a:lvl1pPr algn="ctr" eaLnBrk="1" hangingPunct="1">
              <a:buClrTx/>
              <a:buFontTx/>
              <a:buNone/>
              <a:tabLst>
                <a:tab pos="448945" algn="l"/>
              </a:tabLst>
              <a:defRPr sz="1400" b="1">
                <a:solidFill>
                  <a:srgbClr val="FFFFFF"/>
                </a:solidFill>
                <a:latin typeface="Times New Roman" pitchFamily="16" charset="0"/>
                <a:cs typeface="DejaVu Sans" panose="020B0603030804020204" charset="0"/>
              </a:defRPr>
            </a:lvl1pPr>
          </a:lstStyle>
          <a:p>
            <a:pPr marL="0" marR="0" lvl="0" indent="0" algn="ctr" defTabSz="449580" rtl="0" eaLnBrk="1" fontAlgn="base" latinLnBrk="0" hangingPunct="1">
              <a:lnSpc>
                <a:spcPct val="100000"/>
              </a:lnSpc>
              <a:spcBef>
                <a:spcPct val="0"/>
              </a:spcBef>
              <a:spcAft>
                <a:spcPct val="0"/>
              </a:spcAft>
              <a:buClrTx/>
              <a:buSzPct val="100000"/>
              <a:buFontTx/>
              <a:buNone/>
              <a:tabLst>
                <a:tab pos="448945" algn="l"/>
              </a:tabLst>
              <a:defRPr/>
            </a:pPr>
            <a:fld id="{D46C8C48-CD1E-49CC-BAD8-756CB62370F4}" type="slidenum">
              <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rPr>
              <a:t>‹nº›</a:t>
            </a:fld>
            <a:endParaRPr kumimoji="0" lang="en-US" altLang="pt-BR" sz="1400" b="1" i="0" u="none" strike="noStrike" kern="1200" cap="none" spc="0" normalizeH="0" baseline="0" noProof="0" smtClean="0">
              <a:ln>
                <a:noFill/>
              </a:ln>
              <a:solidFill>
                <a:srgbClr val="FFFFFF"/>
              </a:solidFill>
              <a:effectLst/>
              <a:uLnTx/>
              <a:uFillTx/>
              <a:latin typeface="Times New Roman" pitchFamily="16" charset="0"/>
              <a:ea typeface="+mn-ea"/>
              <a:cs typeface="DejaVu Sans" panose="020B0603030804020204"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p:txStyles>
    <p:titleStyle>
      <a:lvl1pPr algn="l" defTabSz="449580" rtl="0" eaLnBrk="0" fontAlgn="base" hangingPunct="0">
        <a:spcBef>
          <a:spcPct val="0"/>
        </a:spcBef>
        <a:spcAft>
          <a:spcPct val="0"/>
        </a:spcAft>
        <a:buClr>
          <a:srgbClr val="000000"/>
        </a:buClr>
        <a:buSzPct val="100000"/>
        <a:buFont typeface="Times New Roman" pitchFamily="16" charset="0"/>
        <a:defRPr sz="4400" kern="1200">
          <a:solidFill>
            <a:srgbClr val="FFFFFF"/>
          </a:solidFill>
          <a:latin typeface="+mj-lt"/>
          <a:ea typeface="+mj-ea"/>
          <a:cs typeface="+mj-cs"/>
        </a:defRPr>
      </a:lvl1pPr>
      <a:lvl2pPr marL="742950" indent="-28575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2pPr>
      <a:lvl3pPr marL="1143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3pPr>
      <a:lvl4pPr marL="1600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4pPr>
      <a:lvl5pPr marL="20574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5pPr>
      <a:lvl6pPr marL="25146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6pPr>
      <a:lvl7pPr marL="29718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7pPr>
      <a:lvl8pPr marL="34290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8pPr>
      <a:lvl9pPr marL="3886200" indent="-228600" algn="l" defTabSz="449580" rtl="0" eaLnBrk="0" fontAlgn="base" hangingPunct="0">
        <a:spcBef>
          <a:spcPct val="0"/>
        </a:spcBef>
        <a:spcAft>
          <a:spcPct val="0"/>
        </a:spcAft>
        <a:buClr>
          <a:srgbClr val="000000"/>
        </a:buClr>
        <a:buSzPct val="100000"/>
        <a:buFont typeface="Times New Roman" pitchFamily="16" charset="0"/>
        <a:defRPr sz="4400">
          <a:solidFill>
            <a:srgbClr val="FFFFFF"/>
          </a:solidFill>
          <a:latin typeface="Tw Cen MT" pitchFamily="32" charset="0"/>
          <a:cs typeface="Noto Sans CJK SC Regular" panose="020B0500000000000000" charset="-122"/>
        </a:defRPr>
      </a:lvl9pPr>
    </p:titleStyle>
    <p:bodyStyle>
      <a:lvl1pPr marL="342900" indent="-342900" algn="l" defTabSz="449580" rtl="0" eaLnBrk="0" fontAlgn="base" hangingPunct="0">
        <a:spcBef>
          <a:spcPts val="700"/>
        </a:spcBef>
        <a:spcAft>
          <a:spcPct val="0"/>
        </a:spcAft>
        <a:buClr>
          <a:srgbClr val="000000"/>
        </a:buClr>
        <a:buSzPct val="100000"/>
        <a:buFont typeface="Times New Roman" pitchFamily="16" charset="0"/>
        <a:defRPr sz="2900" kern="1200">
          <a:solidFill>
            <a:srgbClr val="20190B"/>
          </a:solidFill>
          <a:latin typeface="+mn-lt"/>
          <a:ea typeface="+mn-ea"/>
          <a:cs typeface="+mn-cs"/>
        </a:defRPr>
      </a:lvl1pPr>
      <a:lvl2pPr marL="742950" indent="-285750" algn="l" defTabSz="449580" rtl="0" eaLnBrk="0" fontAlgn="base" hangingPunct="0">
        <a:spcBef>
          <a:spcPts val="550"/>
        </a:spcBef>
        <a:spcAft>
          <a:spcPct val="0"/>
        </a:spcAft>
        <a:buClr>
          <a:srgbClr val="000000"/>
        </a:buClr>
        <a:buSzPct val="100000"/>
        <a:buFont typeface="Times New Roman" pitchFamily="16" charset="0"/>
        <a:defRPr sz="2600" kern="1200">
          <a:solidFill>
            <a:srgbClr val="20190B"/>
          </a:solidFill>
          <a:latin typeface="+mn-lt"/>
          <a:ea typeface="+mn-ea"/>
          <a:cs typeface="+mn-cs"/>
        </a:defRPr>
      </a:lvl2pPr>
      <a:lvl3pPr marL="1143000" indent="-228600" algn="l" defTabSz="449580" rtl="0" eaLnBrk="0" fontAlgn="base" hangingPunct="0">
        <a:spcBef>
          <a:spcPts val="500"/>
        </a:spcBef>
        <a:spcAft>
          <a:spcPct val="0"/>
        </a:spcAft>
        <a:buClr>
          <a:srgbClr val="000000"/>
        </a:buClr>
        <a:buSzPct val="100000"/>
        <a:buFont typeface="Times New Roman" pitchFamily="16" charset="0"/>
        <a:defRPr sz="2300" kern="1200">
          <a:solidFill>
            <a:srgbClr val="20190B"/>
          </a:solidFill>
          <a:latin typeface="+mn-lt"/>
          <a:ea typeface="+mn-ea"/>
          <a:cs typeface="+mn-cs"/>
        </a:defRPr>
      </a:lvl3pPr>
      <a:lvl4pPr marL="16002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4pPr>
      <a:lvl5pPr marL="2057400" indent="-228600" algn="l" defTabSz="449580" rtl="0" eaLnBrk="0" fontAlgn="base" hangingPunct="0">
        <a:spcBef>
          <a:spcPts val="400"/>
        </a:spcBef>
        <a:spcAft>
          <a:spcPct val="0"/>
        </a:spcAft>
        <a:buClr>
          <a:srgbClr val="000000"/>
        </a:buClr>
        <a:buSzPct val="100000"/>
        <a:buFont typeface="Times New Roman" pitchFamily="16" charset="0"/>
        <a:defRPr sz="2000" kern="1200">
          <a:solidFill>
            <a:srgbClr val="20190B"/>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 Box 1"/>
          <p:cNvSpPr txBox="1"/>
          <p:nvPr/>
        </p:nvSpPr>
        <p:spPr>
          <a:xfrm>
            <a:off x="684213" y="2636838"/>
            <a:ext cx="7848600" cy="1447800"/>
          </a:xfrm>
          <a:prstGeom prst="rect">
            <a:avLst/>
          </a:prstGeom>
          <a:noFill/>
          <a:ln w="9525">
            <a:noFill/>
          </a:ln>
        </p:spPr>
        <p:txBody>
          <a:bodyPr anchor="b" anchorCtr="0"/>
          <a:lstStyle/>
          <a:p>
            <a:pPr algn="ctr" defTabSz="449580">
              <a:buClrTx/>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pt-BR" altLang="pt-BR" sz="4400" dirty="0">
                <a:solidFill>
                  <a:srgbClr val="20190B"/>
                </a:solidFill>
                <a:latin typeface="Tw Cen MT" pitchFamily="32" charset="0"/>
                <a:ea typeface="Noto Sans CJK SC Regular" panose="020B0500000000000000" charset="-122"/>
              </a:rPr>
              <a:t>Informática </a:t>
            </a:r>
            <a:r>
              <a:rPr lang="" altLang="pt-BR" sz="4400" dirty="0">
                <a:solidFill>
                  <a:srgbClr val="20190B"/>
                </a:solidFill>
                <a:latin typeface="Tw Cen MT" pitchFamily="32" charset="0"/>
                <a:ea typeface="Noto Sans CJK SC Regular" panose="020B0500000000000000" charset="-122"/>
              </a:rPr>
              <a:t>Básica </a:t>
            </a:r>
            <a:r>
              <a:rPr lang="pt-BR" altLang="pt-BR" sz="4400" dirty="0">
                <a:solidFill>
                  <a:srgbClr val="20190B"/>
                </a:solidFill>
                <a:latin typeface="Tw Cen MT" pitchFamily="32" charset="0"/>
                <a:ea typeface="Noto Sans CJK SC Regular" panose="020B0500000000000000" charset="-122"/>
              </a:rPr>
              <a:t>Aula 1 – </a:t>
            </a:r>
            <a:r>
              <a:rPr lang="" altLang="pt-BR" sz="4400" dirty="0">
                <a:solidFill>
                  <a:srgbClr val="20190B"/>
                </a:solidFill>
                <a:latin typeface="Tw Cen MT" pitchFamily="32" charset="0"/>
                <a:ea typeface="Noto Sans CJK SC Regular" panose="020B0500000000000000" charset="-122"/>
              </a:rPr>
              <a:t>3</a:t>
            </a:r>
            <a:r>
              <a:rPr lang="pt-BR" altLang="pt-BR" sz="4400" dirty="0">
                <a:solidFill>
                  <a:srgbClr val="20190B"/>
                </a:solidFill>
                <a:latin typeface="Tw Cen MT" pitchFamily="32" charset="0"/>
                <a:ea typeface="Noto Sans CJK SC Regular" panose="020B0500000000000000" charset="-122"/>
              </a:rPr>
              <a:t>1/0</a:t>
            </a:r>
            <a:r>
              <a:rPr lang="" altLang="pt-BR" sz="4400" dirty="0">
                <a:solidFill>
                  <a:srgbClr val="20190B"/>
                </a:solidFill>
                <a:latin typeface="Tw Cen MT" pitchFamily="32" charset="0"/>
                <a:ea typeface="Noto Sans CJK SC Regular" panose="020B0500000000000000" charset="-122"/>
              </a:rPr>
              <a:t>7</a:t>
            </a:r>
            <a:r>
              <a:rPr lang="pt-BR" altLang="pt-BR" sz="4400" dirty="0">
                <a:solidFill>
                  <a:srgbClr val="20190B"/>
                </a:solidFill>
                <a:latin typeface="Tw Cen MT" pitchFamily="32" charset="0"/>
                <a:ea typeface="Noto Sans CJK SC Regular" panose="020B0500000000000000" charset="-122"/>
              </a:rPr>
              <a:t>/201</a:t>
            </a:r>
            <a:r>
              <a:rPr lang="" altLang="pt-BR" sz="4400" dirty="0">
                <a:solidFill>
                  <a:srgbClr val="20190B"/>
                </a:solidFill>
                <a:latin typeface="Tw Cen MT" pitchFamily="32" charset="0"/>
                <a:ea typeface="Noto Sans CJK SC Regular" panose="020B0500000000000000" charset="-122"/>
              </a:rPr>
              <a:t>9</a:t>
            </a:r>
          </a:p>
        </p:txBody>
      </p:sp>
      <p:sp>
        <p:nvSpPr>
          <p:cNvPr id="10243" name="Text Box 2"/>
          <p:cNvSpPr txBox="1"/>
          <p:nvPr/>
        </p:nvSpPr>
        <p:spPr>
          <a:xfrm>
            <a:off x="468313" y="3860800"/>
            <a:ext cx="6705600" cy="685800"/>
          </a:xfrm>
          <a:prstGeom prst="rect">
            <a:avLst/>
          </a:prstGeom>
          <a:noFill/>
          <a:ln w="9525">
            <a:noFill/>
          </a:ln>
        </p:spPr>
        <p:txBody>
          <a:bodyPr anchor="ctr" anchorCtr="0"/>
          <a:lstStyle/>
          <a:p>
            <a:pPr defTabSz="449580">
              <a:lnSpc>
                <a:spcPct val="80000"/>
              </a:lnSpc>
              <a:spcBef>
                <a:spcPts val="715"/>
              </a:spcBef>
              <a:buClrTx/>
              <a:buSzPct val="6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pt-BR" altLang="pt-BR" sz="2400" dirty="0">
                <a:solidFill>
                  <a:srgbClr val="FFFFFF"/>
                </a:solidFill>
                <a:latin typeface="Tw Cen MT" pitchFamily="32" charset="0"/>
                <a:ea typeface="Noto Sans CJK SC Regular" panose="020B0500000000000000" charset="-122"/>
              </a:rPr>
              <a:t>Instrutor</a:t>
            </a:r>
            <a:br>
              <a:rPr lang="pt-BR" altLang="pt-BR" sz="2400" dirty="0">
                <a:solidFill>
                  <a:srgbClr val="FFFFFF"/>
                </a:solidFill>
                <a:latin typeface="Tw Cen MT" pitchFamily="32" charset="0"/>
                <a:ea typeface="Noto Sans CJK SC Regular" panose="020B0500000000000000" charset="-122"/>
              </a:rPr>
            </a:br>
            <a:r>
              <a:rPr lang="pt-BR" altLang="pt-BR" sz="2400" dirty="0">
                <a:solidFill>
                  <a:srgbClr val="FFFFFF"/>
                </a:solidFill>
                <a:latin typeface="Tw Cen MT" pitchFamily="32" charset="0"/>
                <a:ea typeface="Noto Sans CJK SC Regular" panose="020B0500000000000000" charset="-122"/>
              </a:rPr>
              <a:t>Curso</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28675" name="Text Box 2"/>
          <p:cNvSpPr txBox="1"/>
          <p:nvPr/>
        </p:nvSpPr>
        <p:spPr>
          <a:xfrm>
            <a:off x="612775" y="1600200"/>
            <a:ext cx="8153400" cy="44958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pic>
        <p:nvPicPr>
          <p:cNvPr id="28676" name="Picture 3"/>
          <p:cNvPicPr>
            <a:picLocks noChangeAspect="1"/>
          </p:cNvPicPr>
          <p:nvPr/>
        </p:nvPicPr>
        <p:blipFill>
          <a:blip r:embed="rId3"/>
          <a:stretch>
            <a:fillRect/>
          </a:stretch>
        </p:blipFill>
        <p:spPr>
          <a:xfrm>
            <a:off x="2355850" y="2420938"/>
            <a:ext cx="4667250" cy="2552700"/>
          </a:xfrm>
          <a:prstGeom prst="rect">
            <a:avLst/>
          </a:prstGeom>
          <a:noFill/>
          <a:ln w="9525">
            <a:noFill/>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30723"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Alguns anos após a Máquina de Pascal, em 1672, o alemão Gottfried Leibnitz conseguiu o que Pascal não tinha conseguido: criar uma calculadora que efetuava a soma e a divisão, além da raiz quadrada.</a:t>
            </a:r>
          </a:p>
        </p:txBody>
      </p:sp>
      <p:pic>
        <p:nvPicPr>
          <p:cNvPr id="30724" name="Picture 3"/>
          <p:cNvPicPr>
            <a:picLocks noChangeAspect="1"/>
          </p:cNvPicPr>
          <p:nvPr/>
        </p:nvPicPr>
        <p:blipFill>
          <a:blip r:embed="rId3"/>
          <a:stretch>
            <a:fillRect/>
          </a:stretch>
        </p:blipFill>
        <p:spPr>
          <a:xfrm>
            <a:off x="2555875" y="3914775"/>
            <a:ext cx="4379913" cy="2943225"/>
          </a:xfrm>
          <a:prstGeom prst="rect">
            <a:avLst/>
          </a:prstGeom>
          <a:noFill/>
          <a:ln w="9525">
            <a:noFill/>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32771"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A programação funcional</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Em todas as máquinas e mecanismos mostrados, as operações já estavam previamente programadas, não sendo possível inserir novas funções. Contudo, no ano de 1801, o costureiro Joseph Marie Jacquard desenvolveu um sistema muito interessante nesta área.</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A indústria de Jacquard atuava no ramo de desenhos em tecidos, tarefa que ocupava muito tempo de trabalho manual. Vendo esse problema, Joseph construiu a primeira máquina realmente programável, com o objetivo de recortar os tecidos de forma automática.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34819" name="Text Box 2"/>
          <p:cNvSpPr txBox="1"/>
          <p:nvPr/>
        </p:nvSpPr>
        <p:spPr>
          <a:xfrm>
            <a:off x="612775" y="1600200"/>
            <a:ext cx="8153400" cy="44958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pic>
        <p:nvPicPr>
          <p:cNvPr id="34820" name="Picture 3"/>
          <p:cNvPicPr>
            <a:picLocks noChangeAspect="1"/>
          </p:cNvPicPr>
          <p:nvPr/>
        </p:nvPicPr>
        <p:blipFill>
          <a:blip r:embed="rId3"/>
          <a:stretch>
            <a:fillRect/>
          </a:stretch>
        </p:blipFill>
        <p:spPr>
          <a:xfrm>
            <a:off x="2555875" y="228600"/>
            <a:ext cx="4824413" cy="6432550"/>
          </a:xfrm>
          <a:prstGeom prst="rect">
            <a:avLst/>
          </a:prstGeom>
          <a:noFill/>
          <a:ln w="9525">
            <a:noFill/>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36867"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A máquina de diferenças e  engenho analítico</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No ano de 1822, Charles Babbage, afirmou que sua máquina era capaz de calcular funções de diversas naturezas (trigonometria, logaritmos) de forma muito simples. Esse projeto possuía o nome de Máquina de Diferenças.</a:t>
            </a:r>
          </a:p>
        </p:txBody>
      </p:sp>
      <p:pic>
        <p:nvPicPr>
          <p:cNvPr id="36868" name="Picture 3"/>
          <p:cNvPicPr>
            <a:picLocks noChangeAspect="1"/>
          </p:cNvPicPr>
          <p:nvPr/>
        </p:nvPicPr>
        <p:blipFill>
          <a:blip r:embed="rId3"/>
          <a:stretch>
            <a:fillRect/>
          </a:stretch>
        </p:blipFill>
        <p:spPr>
          <a:xfrm>
            <a:off x="879475" y="4437063"/>
            <a:ext cx="7620000" cy="2238375"/>
          </a:xfrm>
          <a:prstGeom prst="rect">
            <a:avLst/>
          </a:prstGeom>
          <a:noFill/>
          <a:ln w="9525">
            <a:noFill/>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38915"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Ela aproveitava todos os conceitos do Tear Programável, como o uso dos cartões. Além disso, instruções e comandos também poderiam ser informados pelos cartões, fazendo uso de registradores primitivos. A precisão chegava a 50 casas decimais.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40963"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A teoria de Boole</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Se Babbage é o avô da computador do ponto de vista de arquitetura de hardware, o matemático George Boole pode ser considerado o pai da lógica moderna. Boole desenvolveu, em 1847, um sistema lógico que reduzia a representação de valores através de dois algarismos: 0 (falso) ou 1(verdadeiro).</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43011"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Máquina de Hollerith</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O conceito de cartões desenvolvidos na máquina de Tear Programável também foi muito útil para a realização do censo de 1890, nos Estados Unidos. Nessa ocasião, Hermann Hollerith desenvolveu uma máquina que acelerava todo o processo de computação dos dados. </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Em vez da clássica caneta para marcar X em “sim” e “não” para perguntas como sexo e idade, os agentes do censo perfuravam essas opções nos cartões. O processo de computação da informação demorou aproximadamente 1/3 do comum.</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pic>
        <p:nvPicPr>
          <p:cNvPr id="45059" name="Picture 2"/>
          <p:cNvPicPr>
            <a:picLocks noChangeAspect="1"/>
          </p:cNvPicPr>
          <p:nvPr/>
        </p:nvPicPr>
        <p:blipFill>
          <a:blip r:embed="rId3"/>
          <a:stretch>
            <a:fillRect/>
          </a:stretch>
        </p:blipFill>
        <p:spPr>
          <a:xfrm>
            <a:off x="2060575" y="1876425"/>
            <a:ext cx="5257800" cy="3943350"/>
          </a:xfrm>
          <a:prstGeom prst="rect">
            <a:avLst/>
          </a:prstGeom>
          <a:noFill/>
          <a:ln w="9525">
            <a:noFill/>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47107"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Computação moderna</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Primeira geração (1946- 1959)</a:t>
            </a:r>
          </a:p>
          <a:p>
            <a:pPr marL="914400" lvl="2" indent="-228600" defTabSz="449580" eaLnBrk="0" hangingPunct="0">
              <a:spcBef>
                <a:spcPts val="500"/>
              </a:spcBef>
              <a:buClr>
                <a:srgbClr val="DD8047"/>
              </a:buClr>
              <a:buSzPct val="75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300" dirty="0">
                <a:solidFill>
                  <a:srgbClr val="20190B"/>
                </a:solidFill>
                <a:latin typeface="Tw Cen MT" pitchFamily="32" charset="0"/>
                <a:ea typeface="Noto Sans CJK SC Regular" panose="020B0500000000000000" charset="-122"/>
              </a:rPr>
              <a:t>A primeira geração de computadores modernos tinha com principal característica o uso de válvulas eletrônicas, possuindo dimensões enormes. Eles utilizavam quilômetros de fios, chegando a atingir temperaturas muito elevadas, o que frequentemente causava problemas de funcionamento.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12291"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Qual seu nome?</a:t>
            </a:r>
          </a:p>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Sua idade?</a:t>
            </a:r>
          </a:p>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Onde trabalha?</a:t>
            </a:r>
          </a:p>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Cidade onde mora?</a:t>
            </a:r>
          </a:p>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Tem computador em casa? Utiliza ele para quê?</a:t>
            </a:r>
          </a:p>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Fez algum curso de informática básica? Onde foi?</a:t>
            </a:r>
          </a:p>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O que gostaria de aprender na disciplina de informática </a:t>
            </a:r>
            <a:r>
              <a:rPr lang="" altLang="pt-BR" sz="2900" dirty="0">
                <a:solidFill>
                  <a:srgbClr val="20190B"/>
                </a:solidFill>
                <a:latin typeface="Tw Cen MT" pitchFamily="32" charset="0"/>
                <a:ea typeface="Noto Sans CJK SC Regular" panose="020B0500000000000000" charset="-122"/>
              </a:rPr>
              <a:t>básica</a:t>
            </a:r>
            <a:r>
              <a:rPr lang="pt-BR" altLang="pt-BR" sz="2900" dirty="0">
                <a:solidFill>
                  <a:srgbClr val="20190B"/>
                </a:solidFill>
                <a:latin typeface="Tw Cen MT" pitchFamily="32" charset="0"/>
                <a:ea typeface="Noto Sans CJK SC Regular" panose="020B0500000000000000" charset="-122"/>
              </a:rPr>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49155" name="Text Box 2"/>
          <p:cNvSpPr txBox="1"/>
          <p:nvPr/>
        </p:nvSpPr>
        <p:spPr>
          <a:xfrm>
            <a:off x="612775" y="1600200"/>
            <a:ext cx="8153400" cy="4495800"/>
          </a:xfrm>
          <a:prstGeom prst="rect">
            <a:avLst/>
          </a:prstGeom>
          <a:noFill/>
          <a:ln w="9525">
            <a:noFill/>
          </a:ln>
        </p:spPr>
        <p:txBody>
          <a:bodyPr anchor="t" anchorCtr="0"/>
          <a:lstStyle/>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600" dirty="0">
                <a:solidFill>
                  <a:srgbClr val="20190B"/>
                </a:solidFill>
                <a:latin typeface="Tw Cen MT" pitchFamily="32" charset="0"/>
                <a:ea typeface="Noto Sans CJK SC Regular" panose="020B0500000000000000" charset="-122"/>
              </a:rPr>
              <a:t>No ano de 1946, ocorreu uma revolução no mundo da computação com o lançamento do computador ENIAC (Electrical Numerical Integrator and Calculator), desenvolvido pelos cientistas norte-americanos John Eckert e John Mauchly. Esta máquina era em torno de mil vezes mais rápida que qualquer outra que existia na época.</a:t>
            </a:r>
          </a:p>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600" dirty="0">
                <a:solidFill>
                  <a:srgbClr val="20190B"/>
                </a:solidFill>
                <a:latin typeface="Tw Cen MT" pitchFamily="32" charset="0"/>
                <a:ea typeface="Noto Sans CJK SC Regular" panose="020B0500000000000000" charset="-122"/>
              </a:rPr>
              <a:t>As dimensões desta máquina são muito grandes, com aproximadamente 25 metros de comprimento por 5,50 metros de altura. O seu peso total era de 30 toneladas. Esse valor representa algo como um andar inteiro de um prédio.</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51203" name="Text Box 2"/>
          <p:cNvSpPr txBox="1"/>
          <p:nvPr/>
        </p:nvSpPr>
        <p:spPr>
          <a:xfrm>
            <a:off x="612775" y="1600200"/>
            <a:ext cx="8153400" cy="44958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pic>
        <p:nvPicPr>
          <p:cNvPr id="51204" name="Picture 3"/>
          <p:cNvPicPr>
            <a:picLocks noChangeAspect="1"/>
          </p:cNvPicPr>
          <p:nvPr/>
        </p:nvPicPr>
        <p:blipFill>
          <a:blip r:embed="rId3"/>
          <a:stretch>
            <a:fillRect/>
          </a:stretch>
        </p:blipFill>
        <p:spPr>
          <a:xfrm>
            <a:off x="1116013" y="1347788"/>
            <a:ext cx="7056437" cy="5305425"/>
          </a:xfrm>
          <a:prstGeom prst="rect">
            <a:avLst/>
          </a:prstGeom>
          <a:noFill/>
          <a:ln w="9525">
            <a:noFill/>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53251" name="Text Box 2"/>
          <p:cNvSpPr txBox="1"/>
          <p:nvPr/>
        </p:nvSpPr>
        <p:spPr>
          <a:xfrm>
            <a:off x="612775" y="1600200"/>
            <a:ext cx="8153400" cy="4495800"/>
          </a:xfrm>
          <a:prstGeom prst="rect">
            <a:avLst/>
          </a:prstGeom>
          <a:noFill/>
          <a:ln w="9525">
            <a:noFill/>
          </a:ln>
        </p:spPr>
        <p:txBody>
          <a:bodyPr anchor="t" anchorCtr="0"/>
          <a:lstStyle/>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600" dirty="0">
                <a:solidFill>
                  <a:srgbClr val="20190B"/>
                </a:solidFill>
                <a:latin typeface="Tw Cen MT" pitchFamily="32" charset="0"/>
                <a:ea typeface="Noto Sans CJK SC Regular" panose="020B0500000000000000" charset="-122"/>
              </a:rPr>
              <a:t>Segunda geração (1959 — 1964)</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Na segunda geração, houve a substituição das  válvulas eletrônicas por transístores, o que diminiu em muito tamanho do hardware. A tecnologia de circuitos impressos também foi criada, evitando que os fios e cabos elétricos ficassem espalhados por todo lugar. </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O IBM 7030, também conhecido por Strech, foi o primeiro supercomputador lançado na segunda geração, desenvolvido pela IBM. Seu tamanho era bem reduzido comparado com máquinas como o ENIAC, podendo ocupar somente uma sala comum. Ele era utilzado por grandes companhias, custando em torno de 13 milhões de dólares na época.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pic>
        <p:nvPicPr>
          <p:cNvPr id="55299" name="Picture 2"/>
          <p:cNvPicPr>
            <a:picLocks noChangeAspect="1"/>
          </p:cNvPicPr>
          <p:nvPr/>
        </p:nvPicPr>
        <p:blipFill>
          <a:blip r:embed="rId3"/>
          <a:stretch>
            <a:fillRect/>
          </a:stretch>
        </p:blipFill>
        <p:spPr>
          <a:xfrm>
            <a:off x="2457450" y="981075"/>
            <a:ext cx="4464050" cy="5762625"/>
          </a:xfrm>
          <a:prstGeom prst="rect">
            <a:avLst/>
          </a:prstGeom>
          <a:noFill/>
          <a:ln w="9525">
            <a:noFill/>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57347" name="Text Box 2"/>
          <p:cNvSpPr txBox="1"/>
          <p:nvPr/>
        </p:nvSpPr>
        <p:spPr>
          <a:xfrm>
            <a:off x="0" y="1600200"/>
            <a:ext cx="91440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Terceira geração (1964 — 1970) </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Os computadores desta geração foram conhecidos pelo uso de circuitos integrados, ou seja, permitiram que uma mesma placa armazenasse vários circuitos que se comunicavam com hardwares distintos ao mesmo tempo. Desta maneira, as máquinas se tornaram mais velozes, com um número maior de funcionalidades. O preço também diminuiu consideravelmente. </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O IBM 360/91, lançado em 1967, foi o grande sucesso em vendas na época. Esta máquina já trabalhava com dispositivos de entrada e saída modernos, como discos e fitas de armazenamento, além da possibilidade de imprimir todos os resultados em papel.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59395" name="Text Box 2"/>
          <p:cNvSpPr txBox="1"/>
          <p:nvPr/>
        </p:nvSpPr>
        <p:spPr>
          <a:xfrm>
            <a:off x="612775" y="1600200"/>
            <a:ext cx="8153400" cy="44958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pic>
        <p:nvPicPr>
          <p:cNvPr id="59396" name="Picture 3"/>
          <p:cNvPicPr>
            <a:picLocks noChangeAspect="1"/>
          </p:cNvPicPr>
          <p:nvPr/>
        </p:nvPicPr>
        <p:blipFill>
          <a:blip r:embed="rId3"/>
          <a:stretch>
            <a:fillRect/>
          </a:stretch>
        </p:blipFill>
        <p:spPr>
          <a:xfrm>
            <a:off x="2546350" y="990600"/>
            <a:ext cx="4286250" cy="5715000"/>
          </a:xfrm>
          <a:prstGeom prst="rect">
            <a:avLst/>
          </a:prstGeom>
          <a:noFill/>
          <a:ln w="9525">
            <a:noFill/>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35842" name="Text Box 2"/>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6230" indent="-31623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1pPr>
            <a:lvl2pPr marL="636905" indent="-27178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2pPr>
            <a:lvl3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3pPr>
            <a:lvl4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4pPr>
            <a:lvl5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5pPr>
            <a:lvl6pPr marL="25146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6pPr>
            <a:lvl7pPr marL="29718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7pPr>
            <a:lvl8pPr marL="34290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8pPr>
            <a:lvl9pPr marL="38862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9pPr>
          </a:lstStyle>
          <a:p>
            <a:pPr marL="316230" marR="0" lvl="0" indent="-316230" algn="l" defTabSz="449580" rtl="0" eaLnBrk="0" fontAlgn="base" latinLnBrk="0" hangingPunct="0">
              <a:lnSpc>
                <a:spcPct val="100000"/>
              </a:lnSpc>
              <a:spcBef>
                <a:spcPts val="700"/>
              </a:spcBef>
              <a:spcAft>
                <a:spcPct val="0"/>
              </a:spcAft>
              <a:buClr>
                <a:srgbClr val="DD8047"/>
              </a:buClr>
              <a:buSzPct val="60000"/>
              <a:buFont typeface="Wingdings" panose="05000000000000000000" pitchFamily="2"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9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Quarta geração (1970 até hoje)</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A quarta geração é conhecida pelo advento dos microprocessadores e computadores pessoais, com a redução drástica do tamanho e preço das máquinas. As CPUs atingiram o incrível patamar de bilhões de operações por segundo, permitindo que muitas tarefas fossem implementadas.</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Nesta era, os softwares e sistemas se tornaram tão importantes quanto o hardware.</a:t>
            </a:r>
          </a:p>
          <a:p>
            <a:pPr marL="317500" marR="0" lvl="0" indent="-316230" algn="l" defTabSz="449580" rtl="0" eaLnBrk="0" fontAlgn="base" latinLnBrk="0" hangingPunct="0">
              <a:lnSpc>
                <a:spcPct val="100000"/>
              </a:lnSpc>
              <a:spcBef>
                <a:spcPts val="700"/>
              </a:spcBef>
              <a:spcAft>
                <a:spcPct val="0"/>
              </a:spcAft>
              <a:buClrTx/>
              <a:buSzPct val="60000"/>
              <a:buFontTx/>
              <a:buNone/>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endPar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63491"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Altair 8800</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O Altair 8800, lançado em 1975, revolucionou tudo o que era conhecido como computador até aquela época. Com um tamanho que cabia facilmente em uma mesa e um formato retangular, também era muito mais rápido que os computadores anteriores. O projeto usava o processador 8080 da Intel, fato que propiciou todo esse desempenho.</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65539" name="Text Box 2"/>
          <p:cNvSpPr txBox="1"/>
          <p:nvPr/>
        </p:nvSpPr>
        <p:spPr>
          <a:xfrm>
            <a:off x="612775" y="1600200"/>
            <a:ext cx="8153400" cy="44958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pic>
        <p:nvPicPr>
          <p:cNvPr id="65540" name="Picture 3"/>
          <p:cNvPicPr>
            <a:picLocks noChangeAspect="1"/>
          </p:cNvPicPr>
          <p:nvPr/>
        </p:nvPicPr>
        <p:blipFill>
          <a:blip r:embed="rId3"/>
          <a:stretch>
            <a:fillRect/>
          </a:stretch>
        </p:blipFill>
        <p:spPr>
          <a:xfrm>
            <a:off x="323850" y="1577975"/>
            <a:ext cx="8248650" cy="5016500"/>
          </a:xfrm>
          <a:prstGeom prst="rect">
            <a:avLst/>
          </a:prstGeom>
          <a:noFill/>
          <a:ln w="9525">
            <a:noFill/>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67587"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Apple, Lisa e Macintosh</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Steve sempre foi conhecido por ter um lado artístico apurado, portanto, em sua opinião, um computador deveria representar de maneira gráfica o seu funcionamento, ao contrário de luzes que acendiam e apagavam. Por isso, o Apple I, lançado em 1976, pode ser considerado como o primeiro computador pessoal.</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14339" name="Text Box 2"/>
          <p:cNvSpPr txBox="1"/>
          <p:nvPr/>
        </p:nvSpPr>
        <p:spPr>
          <a:xfrm>
            <a:off x="179388" y="1600200"/>
            <a:ext cx="8964612" cy="4495800"/>
          </a:xfrm>
          <a:prstGeom prst="rect">
            <a:avLst/>
          </a:prstGeom>
          <a:noFill/>
          <a:ln w="9525">
            <a:noFill/>
          </a:ln>
        </p:spPr>
        <p:txBody>
          <a:bodyPr anchor="t" anchorCtr="0"/>
          <a:lstStyle/>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500" dirty="0">
                <a:solidFill>
                  <a:srgbClr val="20190B"/>
                </a:solidFill>
                <a:latin typeface="Tw Cen MT" pitchFamily="32" charset="0"/>
                <a:ea typeface="Noto Sans CJK SC Regular" panose="020B0500000000000000" charset="-122"/>
              </a:rPr>
              <a:t>Marco Leandro do Prado</a:t>
            </a:r>
          </a:p>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500" dirty="0">
                <a:solidFill>
                  <a:srgbClr val="20190B"/>
                </a:solidFill>
                <a:latin typeface="Tw Cen MT" pitchFamily="32" charset="0"/>
                <a:ea typeface="Noto Sans CJK SC Regular" panose="020B0500000000000000" charset="-122"/>
              </a:rPr>
              <a:t>3</a:t>
            </a:r>
            <a:r>
              <a:rPr lang="" altLang="pt-BR" sz="2500" dirty="0">
                <a:solidFill>
                  <a:srgbClr val="20190B"/>
                </a:solidFill>
                <a:latin typeface="Tw Cen MT" pitchFamily="32" charset="0"/>
                <a:ea typeface="Noto Sans CJK SC Regular" panose="020B0500000000000000" charset="-122"/>
              </a:rPr>
              <a:t>2</a:t>
            </a:r>
            <a:r>
              <a:rPr lang="pt-BR" altLang="pt-BR" sz="2500" dirty="0">
                <a:solidFill>
                  <a:srgbClr val="20190B"/>
                </a:solidFill>
                <a:latin typeface="Tw Cen MT" pitchFamily="32" charset="0"/>
                <a:ea typeface="Noto Sans CJK SC Regular" panose="020B0500000000000000" charset="-122"/>
              </a:rPr>
              <a:t> anos</a:t>
            </a:r>
          </a:p>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500" dirty="0">
                <a:solidFill>
                  <a:srgbClr val="20190B"/>
                </a:solidFill>
                <a:latin typeface="Tw Cen MT" pitchFamily="32" charset="0"/>
                <a:ea typeface="Noto Sans CJK SC Regular" panose="020B0500000000000000" charset="-122"/>
              </a:rPr>
              <a:t>E-mail: </a:t>
            </a:r>
            <a:r>
              <a:rPr lang="pt-BR" altLang="pt-BR" sz="2500" b="1" u="sng" dirty="0">
                <a:ln/>
                <a:solidFill>
                  <a:schemeClr val="tx2">
                    <a:lumMod val="95000"/>
                    <a:lumOff val="5000"/>
                  </a:schemeClr>
                </a:solidFill>
                <a:effectLst>
                  <a:outerShdw blurRad="38100" dist="19050" dir="2700000" algn="tl" rotWithShape="0">
                    <a:schemeClr val="dk1">
                      <a:alpha val="40000"/>
                    </a:schemeClr>
                  </a:outerShdw>
                </a:effectLst>
                <a:latin typeface="Tw Cen MT" pitchFamily="32" charset="0"/>
                <a:ea typeface="Noto Sans CJK SC Regular" panose="020B0500000000000000" charset="-122"/>
              </a:rPr>
              <a:t>doprado.marcoleandro@gmail.com</a:t>
            </a:r>
            <a:endParaRPr lang="pt-BR" altLang="pt-BR" sz="2500" b="1" u="sng" dirty="0">
              <a:solidFill>
                <a:srgbClr val="CCCCFF"/>
              </a:solidFill>
              <a:latin typeface="Tw Cen MT" pitchFamily="32" charset="0"/>
              <a:ea typeface="Noto Sans CJK SC Regular" panose="020B0500000000000000" charset="-122"/>
            </a:endParaRPr>
          </a:p>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500" dirty="0">
                <a:solidFill>
                  <a:srgbClr val="20190B"/>
                </a:solidFill>
                <a:latin typeface="Tw Cen MT" pitchFamily="32" charset="0"/>
                <a:ea typeface="Noto Sans CJK SC Regular" panose="020B0500000000000000" charset="-122"/>
              </a:rPr>
              <a:t>Graduado em Sistemas de Informação (UnC-Canoinhas)</a:t>
            </a:r>
          </a:p>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500" dirty="0">
                <a:solidFill>
                  <a:srgbClr val="20190B"/>
                </a:solidFill>
                <a:latin typeface="Tw Cen MT" pitchFamily="32" charset="0"/>
                <a:ea typeface="Noto Sans CJK SC Regular" panose="020B0500000000000000" charset="-122"/>
              </a:rPr>
              <a:t>Especialista em Engenharia de Software (UnC-Porto União)</a:t>
            </a:r>
          </a:p>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500" dirty="0">
                <a:solidFill>
                  <a:srgbClr val="20190B"/>
                </a:solidFill>
                <a:latin typeface="Tw Cen MT" pitchFamily="32" charset="0"/>
                <a:ea typeface="Noto Sans CJK SC Regular" panose="020B0500000000000000" charset="-122"/>
              </a:rPr>
              <a:t>Professor universitário</a:t>
            </a:r>
          </a:p>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500" dirty="0">
                <a:solidFill>
                  <a:srgbClr val="20190B"/>
                </a:solidFill>
                <a:latin typeface="Tw Cen MT" pitchFamily="32" charset="0"/>
                <a:ea typeface="Noto Sans CJK SC Regular" panose="020B0500000000000000" charset="-122"/>
              </a:rPr>
              <a:t>Professor da Escola Dama a </a:t>
            </a:r>
            <a:r>
              <a:rPr lang="" altLang="pt-BR" sz="2500" dirty="0">
                <a:solidFill>
                  <a:srgbClr val="20190B"/>
                </a:solidFill>
                <a:latin typeface="Tw Cen MT" pitchFamily="32" charset="0"/>
                <a:ea typeface="Noto Sans CJK SC Regular" panose="020B0500000000000000" charset="-122"/>
              </a:rPr>
              <a:t>7</a:t>
            </a:r>
            <a:r>
              <a:rPr lang="pt-BR" altLang="pt-BR" sz="2500" dirty="0">
                <a:solidFill>
                  <a:srgbClr val="20190B"/>
                </a:solidFill>
                <a:latin typeface="Tw Cen MT" pitchFamily="32" charset="0"/>
                <a:ea typeface="Noto Sans CJK SC Regular" panose="020B0500000000000000" charset="-122"/>
              </a:rPr>
              <a:t> anos</a:t>
            </a:r>
          </a:p>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500" dirty="0">
                <a:solidFill>
                  <a:srgbClr val="20190B"/>
                </a:solidFill>
                <a:latin typeface="Tw Cen MT" pitchFamily="32" charset="0"/>
                <a:ea typeface="Noto Sans CJK SC Regular" panose="020B0500000000000000" charset="-122"/>
              </a:rPr>
              <a:t>Coordenador do Técnico em Informática – Dama</a:t>
            </a:r>
          </a:p>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500" dirty="0">
                <a:solidFill>
                  <a:srgbClr val="20190B"/>
                </a:solidFill>
                <a:latin typeface="Tw Cen MT" pitchFamily="32" charset="0"/>
                <a:ea typeface="Noto Sans CJK SC Regular" panose="020B0500000000000000" charset="-122"/>
              </a:rPr>
              <a:t>Analista de Suporte Técnico na Empresa NETCOM.</a:t>
            </a:r>
          </a:p>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500" dirty="0">
                <a:solidFill>
                  <a:srgbClr val="20190B"/>
                </a:solidFill>
                <a:latin typeface="Tw Cen MT" pitchFamily="32" charset="0"/>
                <a:ea typeface="Noto Sans CJK SC Regular" panose="020B0500000000000000" charset="-122"/>
              </a:rPr>
              <a:t>Professor de Informática Aplicada no Técnico em Enfermagem</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69635" name="Text Box 2"/>
          <p:cNvSpPr txBox="1"/>
          <p:nvPr/>
        </p:nvSpPr>
        <p:spPr>
          <a:xfrm>
            <a:off x="612775" y="1600200"/>
            <a:ext cx="8153400" cy="44958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pic>
        <p:nvPicPr>
          <p:cNvPr id="69636" name="Picture 3"/>
          <p:cNvPicPr>
            <a:picLocks noChangeAspect="1"/>
          </p:cNvPicPr>
          <p:nvPr/>
        </p:nvPicPr>
        <p:blipFill>
          <a:blip r:embed="rId3"/>
          <a:stretch>
            <a:fillRect/>
          </a:stretch>
        </p:blipFill>
        <p:spPr>
          <a:xfrm>
            <a:off x="2124075" y="990600"/>
            <a:ext cx="5362575" cy="5715000"/>
          </a:xfrm>
          <a:prstGeom prst="rect">
            <a:avLst/>
          </a:prstGeom>
          <a:noFill/>
          <a:ln w="9525">
            <a:noFill/>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40962" name="Text Box 2"/>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6230" indent="-31623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1pPr>
            <a:lvl2pPr marL="636905" indent="-27178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2pPr>
            <a:lvl3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3pPr>
            <a:lvl4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4pPr>
            <a:lvl5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5pPr>
            <a:lvl6pPr marL="25146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6pPr>
            <a:lvl7pPr marL="29718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7pPr>
            <a:lvl8pPr marL="34290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8pPr>
            <a:lvl9pPr marL="38862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9pPr>
          </a:lstStyle>
          <a:p>
            <a:pPr marL="316230" marR="0" lvl="0" indent="-316230" algn="l" defTabSz="449580" rtl="0" eaLnBrk="0" fontAlgn="base" latinLnBrk="0" hangingPunct="0">
              <a:lnSpc>
                <a:spcPct val="100000"/>
              </a:lnSpc>
              <a:spcBef>
                <a:spcPts val="700"/>
              </a:spcBef>
              <a:spcAft>
                <a:spcPct val="0"/>
              </a:spcAft>
              <a:buClr>
                <a:srgbClr val="DD8047"/>
              </a:buClr>
              <a:buSzPct val="60000"/>
              <a:buFont typeface="Wingdings" panose="05000000000000000000" pitchFamily="2"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9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Computação de bolso e tablets</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A computação de bolso, que está cada vez mais presente nas nossas vidas. De alguns anos para cá, cada vez mais computadores móveis são lançados no mercado, os quais podem ser carregados dentro do bolso — por isso o seu nome. </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Ex: Tablets, Smartphones.</a:t>
            </a:r>
          </a:p>
          <a:p>
            <a:pPr marL="638175" marR="0" lvl="1" indent="-271780" algn="l" defTabSz="449580" rtl="0" eaLnBrk="0" fontAlgn="base" latinLnBrk="0" hangingPunct="0">
              <a:lnSpc>
                <a:spcPct val="100000"/>
              </a:lnSpc>
              <a:spcBef>
                <a:spcPts val="550"/>
              </a:spcBef>
              <a:spcAft>
                <a:spcPct val="0"/>
              </a:spcAft>
              <a:buClrTx/>
              <a:buSzPct val="70000"/>
              <a:buFontTx/>
              <a:buNone/>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endPar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73731" name="Text Box 2"/>
          <p:cNvSpPr txBox="1"/>
          <p:nvPr/>
        </p:nvSpPr>
        <p:spPr>
          <a:xfrm>
            <a:off x="612775" y="1600200"/>
            <a:ext cx="8153400" cy="44958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pic>
        <p:nvPicPr>
          <p:cNvPr id="73732" name="Picture 3"/>
          <p:cNvPicPr>
            <a:picLocks noChangeAspect="1"/>
          </p:cNvPicPr>
          <p:nvPr/>
        </p:nvPicPr>
        <p:blipFill>
          <a:blip r:embed="rId3"/>
          <a:stretch>
            <a:fillRect/>
          </a:stretch>
        </p:blipFill>
        <p:spPr>
          <a:xfrm>
            <a:off x="1692275" y="1484313"/>
            <a:ext cx="6927850" cy="5373687"/>
          </a:xfrm>
          <a:prstGeom prst="rect">
            <a:avLst/>
          </a:prstGeom>
          <a:noFill/>
          <a:ln w="9525">
            <a:noFill/>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43010" name="Text Box 2"/>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6230" indent="-31623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1pPr>
            <a:lvl2pPr marL="636905" indent="-27178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2pPr>
            <a:lvl3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3pPr>
            <a:lvl4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4pPr>
            <a:lvl5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5pPr>
            <a:lvl6pPr marL="25146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6pPr>
            <a:lvl7pPr marL="29718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7pPr>
            <a:lvl8pPr marL="34290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8pPr>
            <a:lvl9pPr marL="38862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9pPr>
          </a:lstStyle>
          <a:p>
            <a:pPr marL="316230" marR="0" lvl="0" indent="-316230" algn="l" defTabSz="449580" rtl="0" eaLnBrk="0" fontAlgn="base" latinLnBrk="0" hangingPunct="0">
              <a:lnSpc>
                <a:spcPct val="100000"/>
              </a:lnSpc>
              <a:spcBef>
                <a:spcPts val="700"/>
              </a:spcBef>
              <a:spcAft>
                <a:spcPct val="0"/>
              </a:spcAft>
              <a:buClr>
                <a:srgbClr val="DD8047"/>
              </a:buClr>
              <a:buSzPct val="60000"/>
              <a:buFont typeface="Wingdings" panose="05000000000000000000" pitchFamily="2"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9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Sistemas operacionais</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Para computadores temos basicamente 3 tipos de sistemas. São eles: Windows, Linux e MAC OS.</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Eles que dão vida ao hardware o computador, e podemos usá-los para realizar nossas atividades.</a:t>
            </a:r>
          </a:p>
          <a:p>
            <a:pPr marL="317500" marR="0" lvl="0" indent="-316230" algn="l" defTabSz="449580" rtl="0" eaLnBrk="0" fontAlgn="base" latinLnBrk="0" hangingPunct="0">
              <a:lnSpc>
                <a:spcPct val="100000"/>
              </a:lnSpc>
              <a:spcBef>
                <a:spcPts val="700"/>
              </a:spcBef>
              <a:spcAft>
                <a:spcPct val="0"/>
              </a:spcAft>
              <a:buClrTx/>
              <a:buSzPct val="60000"/>
              <a:buFontTx/>
              <a:buNone/>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endPar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endParaRPr>
          </a:p>
        </p:txBody>
      </p:sp>
      <p:sp>
        <p:nvSpPr>
          <p:cNvPr id="75780" name="Rectangle 3"/>
          <p:cNvSpPr/>
          <p:nvPr/>
        </p:nvSpPr>
        <p:spPr>
          <a:xfrm>
            <a:off x="155575" y="-144462"/>
            <a:ext cx="304800" cy="3048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pic>
        <p:nvPicPr>
          <p:cNvPr id="75781" name="Picture 4"/>
          <p:cNvPicPr>
            <a:picLocks noChangeAspect="1"/>
          </p:cNvPicPr>
          <p:nvPr/>
        </p:nvPicPr>
        <p:blipFill>
          <a:blip r:embed="rId3"/>
          <a:stretch>
            <a:fillRect/>
          </a:stretch>
        </p:blipFill>
        <p:spPr>
          <a:xfrm>
            <a:off x="327025" y="4268788"/>
            <a:ext cx="4411663" cy="2471737"/>
          </a:xfrm>
          <a:prstGeom prst="rect">
            <a:avLst/>
          </a:prstGeom>
          <a:noFill/>
          <a:ln w="9525">
            <a:noFill/>
          </a:ln>
        </p:spPr>
      </p:pic>
      <p:pic>
        <p:nvPicPr>
          <p:cNvPr id="75782" name="Picture 5"/>
          <p:cNvPicPr>
            <a:picLocks noChangeAspect="1"/>
          </p:cNvPicPr>
          <p:nvPr/>
        </p:nvPicPr>
        <p:blipFill>
          <a:blip r:embed="rId4"/>
          <a:stretch>
            <a:fillRect/>
          </a:stretch>
        </p:blipFill>
        <p:spPr>
          <a:xfrm>
            <a:off x="5330825" y="4149725"/>
            <a:ext cx="3454400" cy="2590800"/>
          </a:xfrm>
          <a:prstGeom prst="rect">
            <a:avLst/>
          </a:prstGeom>
          <a:noFill/>
          <a:ln w="9525">
            <a:noFill/>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77827" name="Text Box 2"/>
          <p:cNvSpPr txBox="1"/>
          <p:nvPr/>
        </p:nvSpPr>
        <p:spPr>
          <a:xfrm>
            <a:off x="612775" y="1600200"/>
            <a:ext cx="8153400" cy="44958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pic>
        <p:nvPicPr>
          <p:cNvPr id="77828" name="Picture 3"/>
          <p:cNvPicPr>
            <a:picLocks noChangeAspect="1"/>
          </p:cNvPicPr>
          <p:nvPr/>
        </p:nvPicPr>
        <p:blipFill>
          <a:blip r:embed="rId3"/>
          <a:stretch>
            <a:fillRect/>
          </a:stretch>
        </p:blipFill>
        <p:spPr>
          <a:xfrm>
            <a:off x="17463" y="1989138"/>
            <a:ext cx="3962400" cy="2971800"/>
          </a:xfrm>
          <a:prstGeom prst="rect">
            <a:avLst/>
          </a:prstGeom>
          <a:noFill/>
          <a:ln w="9525">
            <a:noFill/>
          </a:ln>
        </p:spPr>
      </p:pic>
      <p:pic>
        <p:nvPicPr>
          <p:cNvPr id="77829" name="Picture 4"/>
          <p:cNvPicPr>
            <a:picLocks noChangeAspect="1"/>
          </p:cNvPicPr>
          <p:nvPr/>
        </p:nvPicPr>
        <p:blipFill>
          <a:blip r:embed="rId4"/>
          <a:stretch>
            <a:fillRect/>
          </a:stretch>
        </p:blipFill>
        <p:spPr>
          <a:xfrm>
            <a:off x="4356100" y="1989138"/>
            <a:ext cx="4305300" cy="2687637"/>
          </a:xfrm>
          <a:prstGeom prst="rect">
            <a:avLst/>
          </a:prstGeom>
          <a:noFill/>
          <a:ln w="9525">
            <a:noFill/>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79875" name="Text Box 2"/>
          <p:cNvSpPr txBox="1"/>
          <p:nvPr/>
        </p:nvSpPr>
        <p:spPr>
          <a:xfrm>
            <a:off x="0" y="1600200"/>
            <a:ext cx="9144000" cy="4495800"/>
          </a:xfrm>
          <a:prstGeom prst="rect">
            <a:avLst/>
          </a:prstGeom>
          <a:noFill/>
          <a:ln w="9525">
            <a:noFill/>
          </a:ln>
        </p:spPr>
        <p:txBody>
          <a:bodyPr anchor="t" anchorCtr="0"/>
          <a:lstStyle/>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600" dirty="0">
                <a:solidFill>
                  <a:srgbClr val="20190B"/>
                </a:solidFill>
                <a:latin typeface="Tw Cen MT" pitchFamily="32" charset="0"/>
                <a:ea typeface="Noto Sans CJK SC Regular" panose="020B0500000000000000" charset="-122"/>
              </a:rPr>
              <a:t>O Windows iniciou com a versão em DOS</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Depois foi lançada uma versão com interface gráfica com Windows 95;</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A partir dai as versões começaram a ficar mais bonita e funcional Windows 98;</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Windows ME;</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Windows 2000;</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Windows XP;</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Windows Vista;</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Windows 7;</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Windows 8 e 8.1;</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Windows 10;</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p:cNvSpPr>
          <p:nvPr>
            <p:ph type="title"/>
          </p:nvPr>
        </p:nvSpPr>
        <p:spPr>
          <a:xfrm>
            <a:off x="2663825" y="228600"/>
            <a:ext cx="6099175" cy="990600"/>
          </a:xfrm>
          <a:ln/>
        </p:spPr>
        <p:txBody>
          <a:bodyPr vert="horz" wrap="square" lIns="90000" tIns="46800" rIns="90000" bIns="46800" anchor="ctr" anchorCtr="0"/>
          <a:lstStyle/>
          <a:p>
            <a:pPr defTabSz="449580">
              <a:buClr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pt-BR" altLang="pt-BR" dirty="0">
                <a:solidFill>
                  <a:srgbClr val="000000"/>
                </a:solidFill>
              </a:rPr>
              <a:t>Linux</a:t>
            </a:r>
          </a:p>
        </p:txBody>
      </p:sp>
      <p:sp>
        <p:nvSpPr>
          <p:cNvPr id="81923" name="Rectangle 2"/>
          <p:cNvSpPr>
            <a:spLocks noGrp="1"/>
          </p:cNvSpPr>
          <p:nvPr>
            <p:ph type="body" idx="4294967295"/>
          </p:nvPr>
        </p:nvSpPr>
        <p:spPr>
          <a:xfrm>
            <a:off x="612775" y="1600200"/>
            <a:ext cx="8153400" cy="4525963"/>
          </a:xfrm>
          <a:ln/>
        </p:spPr>
        <p:txBody>
          <a:bodyPr vert="horz" wrap="square" lIns="90000" tIns="46800" rIns="90000" bIns="46800" anchor="t" anchorCtr="0"/>
          <a:lstStyle/>
          <a:p>
            <a:pPr marL="316230" indent="-316230" defTabSz="449580">
              <a:buClr>
                <a:srgbClr val="DD8047"/>
              </a:buClr>
              <a:buSzPct val="60000"/>
              <a:buFont typeface="Wingdings" panose="05000000000000000000" pitchFamily="2" charset="2"/>
              <a:buChar char=""/>
              <a:tabLst>
                <a:tab pos="316230" algn="l"/>
                <a:tab pos="421005" algn="l"/>
                <a:tab pos="869950" algn="l"/>
                <a:tab pos="1319530" algn="l"/>
                <a:tab pos="1768475" algn="l"/>
                <a:tab pos="2218055" algn="l"/>
                <a:tab pos="2667000" algn="l"/>
                <a:tab pos="3116580" algn="l"/>
                <a:tab pos="3565525" algn="l"/>
                <a:tab pos="4015105" algn="l"/>
                <a:tab pos="4464050" algn="l"/>
                <a:tab pos="4913630" algn="l"/>
                <a:tab pos="5362575" algn="l"/>
                <a:tab pos="5812155" algn="l"/>
                <a:tab pos="6261100" algn="l"/>
                <a:tab pos="6710680" algn="l"/>
                <a:tab pos="7159625" algn="l"/>
                <a:tab pos="7609205" algn="l"/>
                <a:tab pos="8058150" algn="l"/>
                <a:tab pos="8507730" algn="l"/>
                <a:tab pos="8956675" algn="l"/>
              </a:tabLst>
            </a:pPr>
            <a:r>
              <a:rPr lang="pt-BR" altLang="pt-BR" sz="2400" dirty="0"/>
              <a:t>O Linux surgiu de forma muito interessante. </a:t>
            </a:r>
          </a:p>
          <a:p>
            <a:pPr marL="316230" indent="-316230" defTabSz="449580">
              <a:buClr>
                <a:srgbClr val="DD8047"/>
              </a:buClr>
              <a:buSzPct val="60000"/>
              <a:buFont typeface="Wingdings" panose="05000000000000000000" pitchFamily="2" charset="2"/>
              <a:buChar char=""/>
              <a:tabLst>
                <a:tab pos="316230" algn="l"/>
                <a:tab pos="421005" algn="l"/>
                <a:tab pos="869950" algn="l"/>
                <a:tab pos="1319530" algn="l"/>
                <a:tab pos="1768475" algn="l"/>
                <a:tab pos="2218055" algn="l"/>
                <a:tab pos="2667000" algn="l"/>
                <a:tab pos="3116580" algn="l"/>
                <a:tab pos="3565525" algn="l"/>
                <a:tab pos="4015105" algn="l"/>
                <a:tab pos="4464050" algn="l"/>
                <a:tab pos="4913630" algn="l"/>
                <a:tab pos="5362575" algn="l"/>
                <a:tab pos="5812155" algn="l"/>
                <a:tab pos="6261100" algn="l"/>
                <a:tab pos="6710680" algn="l"/>
                <a:tab pos="7159625" algn="l"/>
                <a:tab pos="7609205" algn="l"/>
                <a:tab pos="8058150" algn="l"/>
                <a:tab pos="8507730" algn="l"/>
                <a:tab pos="8956675" algn="l"/>
              </a:tabLst>
            </a:pPr>
            <a:r>
              <a:rPr lang="pt-BR" altLang="pt-BR" sz="2400" dirty="0"/>
              <a:t>Tudo começou em 1991, quando um programador finlandês de 21 anos, Linus Benedict Torvalds, enviou a seguinte mensagem para uma lista de discussão na Internet: "Olá para todos que estão usando Minix. Estou fazendo um sistema operacional free (como passatempo) para 386, 486, AT e clones". </a:t>
            </a:r>
          </a:p>
          <a:p>
            <a:pPr marL="316230" indent="-316230" defTabSz="449580">
              <a:buClr>
                <a:srgbClr val="DD8047"/>
              </a:buClr>
              <a:buSzPct val="60000"/>
              <a:buFont typeface="Wingdings" panose="05000000000000000000" pitchFamily="2" charset="2"/>
              <a:buChar char=""/>
              <a:tabLst>
                <a:tab pos="316230" algn="l"/>
                <a:tab pos="421005" algn="l"/>
                <a:tab pos="869950" algn="l"/>
                <a:tab pos="1319530" algn="l"/>
                <a:tab pos="1768475" algn="l"/>
                <a:tab pos="2218055" algn="l"/>
                <a:tab pos="2667000" algn="l"/>
                <a:tab pos="3116580" algn="l"/>
                <a:tab pos="3565525" algn="l"/>
                <a:tab pos="4015105" algn="l"/>
                <a:tab pos="4464050" algn="l"/>
                <a:tab pos="4913630" algn="l"/>
                <a:tab pos="5362575" algn="l"/>
                <a:tab pos="5812155" algn="l"/>
                <a:tab pos="6261100" algn="l"/>
                <a:tab pos="6710680" algn="l"/>
                <a:tab pos="7159625" algn="l"/>
                <a:tab pos="7609205" algn="l"/>
                <a:tab pos="8058150" algn="l"/>
                <a:tab pos="8507730" algn="l"/>
                <a:tab pos="8956675" algn="l"/>
              </a:tabLst>
            </a:pPr>
            <a:r>
              <a:rPr lang="pt-BR" altLang="pt-BR" sz="2400" dirty="0"/>
              <a:t>Minix era um limitado sistema operacional baseado em Unix que rodava em microcomputadores maquiavélicos como o AT. Linus pretendia desenvolver uma versão melhorada do Minix e mal sabia que seu suposto "passatempo" acabaria num sistema engenhosamente magnífico. </a:t>
            </a:r>
          </a:p>
          <a:p>
            <a:pPr marL="316230" indent="-316230" defTabSz="449580">
              <a:buClr>
                <a:srgbClr val="DD8047"/>
              </a:buClr>
              <a:buSzPct val="60000"/>
              <a:buFont typeface="Wingdings" panose="05000000000000000000" pitchFamily="2" charset="2"/>
              <a:buChar char=""/>
              <a:tabLst>
                <a:tab pos="316230" algn="l"/>
                <a:tab pos="421005" algn="l"/>
                <a:tab pos="869950" algn="l"/>
                <a:tab pos="1319530" algn="l"/>
                <a:tab pos="1768475" algn="l"/>
                <a:tab pos="2218055" algn="l"/>
                <a:tab pos="2667000" algn="l"/>
                <a:tab pos="3116580" algn="l"/>
                <a:tab pos="3565525" algn="l"/>
                <a:tab pos="4015105" algn="l"/>
                <a:tab pos="4464050" algn="l"/>
                <a:tab pos="4913630" algn="l"/>
                <a:tab pos="5362575" algn="l"/>
                <a:tab pos="5812155" algn="l"/>
                <a:tab pos="6261100" algn="l"/>
                <a:tab pos="6710680" algn="l"/>
                <a:tab pos="7159625" algn="l"/>
                <a:tab pos="7609205" algn="l"/>
                <a:tab pos="8058150" algn="l"/>
                <a:tab pos="8507730" algn="l"/>
                <a:tab pos="8956675" algn="l"/>
              </a:tabLst>
            </a:pPr>
            <a:r>
              <a:rPr lang="pt-BR" altLang="pt-BR" sz="2400" dirty="0"/>
              <a:t>Muitos acadêmicos conceituados ficaram interessados na idéia do Linus e, a partir daí, programadores das mais variadas partes do mundo passaram a trabalhar em prol desse projeto. Cada melhoria desenvolvida por um programador era distribuída pela Internet e, imediatamente, integrada ao núcleo do Linux.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p:cNvSpPr>
          <p:nvPr>
            <p:ph type="title"/>
          </p:nvPr>
        </p:nvSpPr>
        <p:spPr>
          <a:xfrm>
            <a:off x="609600" y="6350"/>
            <a:ext cx="8153400" cy="1435100"/>
          </a:xfrm>
          <a:ln/>
        </p:spPr>
        <p:txBody>
          <a:bodyPr vert="horz" wrap="square" lIns="90000" tIns="46800" rIns="90000" bIns="46800" anchor="ctr" anchorCtr="0"/>
          <a:lstStyle/>
          <a:p>
            <a:endParaRPr lang="pt-BR" altLang="x-none" dirty="0"/>
          </a:p>
        </p:txBody>
      </p:sp>
      <p:sp>
        <p:nvSpPr>
          <p:cNvPr id="83971" name="Rectangle 2"/>
          <p:cNvSpPr>
            <a:spLocks noGrp="1"/>
          </p:cNvSpPr>
          <p:nvPr>
            <p:ph type="body" idx="4294967295"/>
          </p:nvPr>
        </p:nvSpPr>
        <p:spPr>
          <a:xfrm>
            <a:off x="612775" y="1600200"/>
            <a:ext cx="8153400" cy="4525963"/>
          </a:xfrm>
          <a:ln/>
        </p:spPr>
        <p:txBody>
          <a:bodyPr vert="horz" wrap="square" lIns="90000" tIns="46800" rIns="90000" bIns="46800" anchor="t" anchorCtr="0"/>
          <a:lstStyle/>
          <a:p>
            <a:pPr marL="316230" indent="-316230" defTabSz="449580">
              <a:buClr>
                <a:srgbClr val="DD8047"/>
              </a:buClr>
              <a:buSzPct val="60000"/>
              <a:buFont typeface="Wingdings" panose="05000000000000000000" pitchFamily="2" charset="2"/>
              <a:buChar char=""/>
              <a:tabLst>
                <a:tab pos="316230" algn="l"/>
                <a:tab pos="421005" algn="l"/>
                <a:tab pos="869950" algn="l"/>
                <a:tab pos="1319530" algn="l"/>
                <a:tab pos="1768475" algn="l"/>
                <a:tab pos="2218055" algn="l"/>
                <a:tab pos="2667000" algn="l"/>
                <a:tab pos="3116580" algn="l"/>
                <a:tab pos="3565525" algn="l"/>
                <a:tab pos="4015105" algn="l"/>
                <a:tab pos="4464050" algn="l"/>
                <a:tab pos="4913630" algn="l"/>
                <a:tab pos="5362575" algn="l"/>
                <a:tab pos="5812155" algn="l"/>
                <a:tab pos="6261100" algn="l"/>
                <a:tab pos="6710680" algn="l"/>
                <a:tab pos="7159625" algn="l"/>
                <a:tab pos="7609205" algn="l"/>
                <a:tab pos="8058150" algn="l"/>
                <a:tab pos="8507730" algn="l"/>
                <a:tab pos="8956675" algn="l"/>
              </a:tabLst>
            </a:pPr>
            <a:r>
              <a:rPr lang="pt-BR" altLang="pt-BR" dirty="0"/>
              <a:t>Distribuições Linux</a:t>
            </a:r>
          </a:p>
          <a:p>
            <a:pPr marL="636905" lvl="1" indent="-271780" defTabSz="449580">
              <a:buClr>
                <a:srgbClr val="27455E"/>
              </a:buClr>
              <a:buSzPct val="70000"/>
              <a:buFont typeface="Wingdings 2" panose="05020102010507070707" pitchFamily="16" charset="2"/>
              <a:buChar char=""/>
              <a:tabLst>
                <a:tab pos="316230" algn="l"/>
                <a:tab pos="421005" algn="l"/>
                <a:tab pos="869950" algn="l"/>
                <a:tab pos="1319530" algn="l"/>
                <a:tab pos="1768475" algn="l"/>
                <a:tab pos="2218055" algn="l"/>
                <a:tab pos="2667000" algn="l"/>
                <a:tab pos="3116580" algn="l"/>
                <a:tab pos="3565525" algn="l"/>
                <a:tab pos="4015105" algn="l"/>
                <a:tab pos="4464050" algn="l"/>
                <a:tab pos="4913630" algn="l"/>
                <a:tab pos="5362575" algn="l"/>
                <a:tab pos="5812155" algn="l"/>
                <a:tab pos="6261100" algn="l"/>
                <a:tab pos="6710680" algn="l"/>
                <a:tab pos="7159625" algn="l"/>
                <a:tab pos="7609205" algn="l"/>
                <a:tab pos="8058150" algn="l"/>
                <a:tab pos="8507730" algn="l"/>
                <a:tab pos="8956675" algn="l"/>
              </a:tabLst>
            </a:pPr>
            <a:r>
              <a:rPr lang="pt-BR" altLang="pt-BR" dirty="0"/>
              <a:t>Ubuntu: Ubuntu é uma das distribuições Linux mais populares da atualidade e isso se deve ao fato dela se preocupar muito com o usuário final (desktop).</a:t>
            </a:r>
          </a:p>
          <a:p>
            <a:pPr marL="636905" lvl="1" indent="-271780" defTabSz="449580">
              <a:buClr>
                <a:srgbClr val="27455E"/>
              </a:buClr>
              <a:buSzPct val="70000"/>
              <a:buFont typeface="Wingdings 2" panose="05020102010507070707" pitchFamily="16" charset="2"/>
              <a:buChar char=""/>
              <a:tabLst>
                <a:tab pos="316230" algn="l"/>
                <a:tab pos="421005" algn="l"/>
                <a:tab pos="869950" algn="l"/>
                <a:tab pos="1319530" algn="l"/>
                <a:tab pos="1768475" algn="l"/>
                <a:tab pos="2218055" algn="l"/>
                <a:tab pos="2667000" algn="l"/>
                <a:tab pos="3116580" algn="l"/>
                <a:tab pos="3565525" algn="l"/>
                <a:tab pos="4015105" algn="l"/>
                <a:tab pos="4464050" algn="l"/>
                <a:tab pos="4913630" algn="l"/>
                <a:tab pos="5362575" algn="l"/>
                <a:tab pos="5812155" algn="l"/>
                <a:tab pos="6261100" algn="l"/>
                <a:tab pos="6710680" algn="l"/>
                <a:tab pos="7159625" algn="l"/>
                <a:tab pos="7609205" algn="l"/>
                <a:tab pos="8058150" algn="l"/>
                <a:tab pos="8507730" algn="l"/>
                <a:tab pos="8956675" algn="l"/>
              </a:tabLst>
            </a:pPr>
            <a:r>
              <a:rPr lang="pt-BR" altLang="pt-BR" dirty="0"/>
              <a:t>openSUSE é a versão livre do belíssimo sistema operacional Novell SuSE. Além de se comportar de forma muito estável e robusta como servidor, também é muito poderoso quando o assunto é desktop.</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p:cNvSpPr>
          <p:nvPr>
            <p:ph type="title"/>
          </p:nvPr>
        </p:nvSpPr>
        <p:spPr>
          <a:xfrm>
            <a:off x="609600" y="6350"/>
            <a:ext cx="8153400" cy="1435100"/>
          </a:xfrm>
          <a:ln/>
        </p:spPr>
        <p:txBody>
          <a:bodyPr vert="horz" wrap="square" lIns="90000" tIns="46800" rIns="90000" bIns="46800" anchor="ctr" anchorCtr="0"/>
          <a:lstStyle/>
          <a:p>
            <a:endParaRPr lang="pt-BR" altLang="x-none" dirty="0"/>
          </a:p>
        </p:txBody>
      </p:sp>
      <p:sp>
        <p:nvSpPr>
          <p:cNvPr id="86019" name="Rectangle 2"/>
          <p:cNvSpPr>
            <a:spLocks noGrp="1"/>
          </p:cNvSpPr>
          <p:nvPr>
            <p:ph type="body" idx="4294967295"/>
          </p:nvPr>
        </p:nvSpPr>
        <p:spPr>
          <a:xfrm>
            <a:off x="612775" y="1600200"/>
            <a:ext cx="8153400" cy="4525963"/>
          </a:xfrm>
          <a:ln/>
        </p:spPr>
        <p:txBody>
          <a:bodyPr vert="horz" wrap="square" lIns="90000" tIns="46800" rIns="90000" bIns="46800" anchor="t" anchorCtr="0"/>
          <a:lstStyle/>
          <a:p>
            <a:pPr marL="316230" indent="-316230" defTabSz="449580">
              <a:buClr>
                <a:srgbClr val="DD8047"/>
              </a:buClr>
              <a:buSzPct val="60000"/>
              <a:buFont typeface="Wingdings" panose="05000000000000000000" pitchFamily="2" charset="2"/>
              <a:buChar char=""/>
              <a:tabLst>
                <a:tab pos="316230" algn="l"/>
                <a:tab pos="421005" algn="l"/>
                <a:tab pos="869950" algn="l"/>
                <a:tab pos="1319530" algn="l"/>
                <a:tab pos="1768475" algn="l"/>
                <a:tab pos="2218055" algn="l"/>
                <a:tab pos="2667000" algn="l"/>
                <a:tab pos="3116580" algn="l"/>
                <a:tab pos="3565525" algn="l"/>
                <a:tab pos="4015105" algn="l"/>
                <a:tab pos="4464050" algn="l"/>
                <a:tab pos="4913630" algn="l"/>
                <a:tab pos="5362575" algn="l"/>
                <a:tab pos="5812155" algn="l"/>
                <a:tab pos="6261100" algn="l"/>
                <a:tab pos="6710680" algn="l"/>
                <a:tab pos="7159625" algn="l"/>
                <a:tab pos="7609205" algn="l"/>
                <a:tab pos="8058150" algn="l"/>
                <a:tab pos="8507730" algn="l"/>
                <a:tab pos="8956675" algn="l"/>
              </a:tabLst>
            </a:pPr>
            <a:r>
              <a:rPr lang="pt-BR" altLang="pt-BR" dirty="0"/>
              <a:t>Debian é uma das distribuições mais antigas e populares. Ela serviu de base para a criação de diversas outras distribuições populares, tais como Ubuntu e Kurumin.</a:t>
            </a:r>
          </a:p>
          <a:p>
            <a:pPr marL="316230" indent="-316230" defTabSz="449580">
              <a:buClr>
                <a:srgbClr val="DD8047"/>
              </a:buClr>
              <a:buSzPct val="60000"/>
              <a:buFont typeface="Wingdings" panose="05000000000000000000" pitchFamily="2" charset="2"/>
              <a:buChar char=""/>
              <a:tabLst>
                <a:tab pos="316230" algn="l"/>
                <a:tab pos="421005" algn="l"/>
                <a:tab pos="869950" algn="l"/>
                <a:tab pos="1319530" algn="l"/>
                <a:tab pos="1768475" algn="l"/>
                <a:tab pos="2218055" algn="l"/>
                <a:tab pos="2667000" algn="l"/>
                <a:tab pos="3116580" algn="l"/>
                <a:tab pos="3565525" algn="l"/>
                <a:tab pos="4015105" algn="l"/>
                <a:tab pos="4464050" algn="l"/>
                <a:tab pos="4913630" algn="l"/>
                <a:tab pos="5362575" algn="l"/>
                <a:tab pos="5812155" algn="l"/>
                <a:tab pos="6261100" algn="l"/>
                <a:tab pos="6710680" algn="l"/>
                <a:tab pos="7159625" algn="l"/>
                <a:tab pos="7609205" algn="l"/>
                <a:tab pos="8058150" algn="l"/>
                <a:tab pos="8507730" algn="l"/>
                <a:tab pos="8956675" algn="l"/>
              </a:tabLst>
            </a:pPr>
            <a:r>
              <a:rPr lang="pt-BR" altLang="pt-BR" dirty="0"/>
              <a:t>Slackware, ao lado de Debian e Red Hat, é uma das distribuições "pai" de todas as outras. Idealizada por Patrick Volkerding, Slack - apelido adotado por sua comunidade de usuários - tem como características principais leveza, simplicidade, estabilidade e segurança.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p:cNvSpPr>
          <p:nvPr>
            <p:ph type="title"/>
          </p:nvPr>
        </p:nvSpPr>
        <p:spPr>
          <a:xfrm>
            <a:off x="609600" y="6350"/>
            <a:ext cx="8153400" cy="1435100"/>
          </a:xfrm>
          <a:ln/>
        </p:spPr>
        <p:txBody>
          <a:bodyPr vert="horz" wrap="square" lIns="90000" tIns="46800" rIns="90000" bIns="46800" anchor="ctr" anchorCtr="0"/>
          <a:lstStyle/>
          <a:p>
            <a:endParaRPr lang="pt-BR" altLang="x-none" dirty="0"/>
          </a:p>
        </p:txBody>
      </p:sp>
      <p:sp>
        <p:nvSpPr>
          <p:cNvPr id="88067" name="Rectangle 2"/>
          <p:cNvSpPr>
            <a:spLocks noGrp="1"/>
          </p:cNvSpPr>
          <p:nvPr>
            <p:ph type="body" idx="4294967295"/>
          </p:nvPr>
        </p:nvSpPr>
        <p:spPr>
          <a:xfrm>
            <a:off x="612775" y="1600200"/>
            <a:ext cx="8153400" cy="4525963"/>
          </a:xfrm>
          <a:ln/>
        </p:spPr>
        <p:txBody>
          <a:bodyPr vert="horz" wrap="square" lIns="90000" tIns="46800" rIns="90000" bIns="46800" anchor="t" anchorCtr="0"/>
          <a:lstStyle/>
          <a:p>
            <a:pPr marL="316230" indent="-316230" defTabSz="449580">
              <a:buClr>
                <a:srgbClr val="DD8047"/>
              </a:buClr>
              <a:buSzPct val="60000"/>
              <a:buFont typeface="Wingdings" panose="05000000000000000000" pitchFamily="2" charset="2"/>
              <a:buChar char=""/>
              <a:tabLst>
                <a:tab pos="316230" algn="l"/>
                <a:tab pos="421005" algn="l"/>
                <a:tab pos="869950" algn="l"/>
                <a:tab pos="1319530" algn="l"/>
                <a:tab pos="1768475" algn="l"/>
                <a:tab pos="2218055" algn="l"/>
                <a:tab pos="2667000" algn="l"/>
                <a:tab pos="3116580" algn="l"/>
                <a:tab pos="3565525" algn="l"/>
                <a:tab pos="4015105" algn="l"/>
                <a:tab pos="4464050" algn="l"/>
                <a:tab pos="4913630" algn="l"/>
                <a:tab pos="5362575" algn="l"/>
                <a:tab pos="5812155" algn="l"/>
                <a:tab pos="6261100" algn="l"/>
                <a:tab pos="6710680" algn="l"/>
                <a:tab pos="7159625" algn="l"/>
                <a:tab pos="7609205" algn="l"/>
                <a:tab pos="8058150" algn="l"/>
                <a:tab pos="8507730" algn="l"/>
                <a:tab pos="8956675" algn="l"/>
              </a:tabLst>
            </a:pPr>
            <a:r>
              <a:rPr lang="pt-BR" altLang="pt-BR" dirty="0"/>
              <a:t>Kurumin</a:t>
            </a:r>
          </a:p>
          <a:p>
            <a:pPr marL="316230" indent="-316230" defTabSz="449580">
              <a:buClr>
                <a:srgbClr val="DD8047"/>
              </a:buClr>
              <a:buSzPct val="60000"/>
              <a:buFont typeface="Wingdings" panose="05000000000000000000" pitchFamily="2" charset="2"/>
              <a:buChar char=""/>
              <a:tabLst>
                <a:tab pos="316230" algn="l"/>
                <a:tab pos="421005" algn="l"/>
                <a:tab pos="869950" algn="l"/>
                <a:tab pos="1319530" algn="l"/>
                <a:tab pos="1768475" algn="l"/>
                <a:tab pos="2218055" algn="l"/>
                <a:tab pos="2667000" algn="l"/>
                <a:tab pos="3116580" algn="l"/>
                <a:tab pos="3565525" algn="l"/>
                <a:tab pos="4015105" algn="l"/>
                <a:tab pos="4464050" algn="l"/>
                <a:tab pos="4913630" algn="l"/>
                <a:tab pos="5362575" algn="l"/>
                <a:tab pos="5812155" algn="l"/>
                <a:tab pos="6261100" algn="l"/>
                <a:tab pos="6710680" algn="l"/>
                <a:tab pos="7159625" algn="l"/>
                <a:tab pos="7609205" algn="l"/>
                <a:tab pos="8058150" algn="l"/>
                <a:tab pos="8507730" algn="l"/>
                <a:tab pos="8956675" algn="l"/>
              </a:tabLst>
            </a:pPr>
            <a:r>
              <a:rPr lang="pt-BR" altLang="pt-BR" dirty="0"/>
              <a:t>Idealizada por Carlos Morimoto, Kurumin foi uma das distribuições mais usadas em território nacional. Originalmente baseada no Knoppix, que veio do Debian, esse sistema operacional se destacou por ser um desktop fácil de se instalar e agradável de se usar.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13314" name="Text Box 2"/>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6230" indent="-31623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1pPr>
            <a:lvl2pPr marL="636905" indent="-27178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2pPr>
            <a:lvl3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3pPr>
            <a:lvl4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4pPr>
            <a:lvl5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5pPr>
            <a:lvl6pPr marL="25146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6pPr>
            <a:lvl7pPr marL="29718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7pPr>
            <a:lvl8pPr marL="34290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8pPr>
            <a:lvl9pPr marL="38862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9pPr>
          </a:lstStyle>
          <a:p>
            <a:pPr marL="316230" marR="0" lvl="0" indent="-316230" algn="l" defTabSz="449580" rtl="0" eaLnBrk="0" fontAlgn="base" latinLnBrk="0" hangingPunct="0">
              <a:lnSpc>
                <a:spcPct val="100000"/>
              </a:lnSpc>
              <a:spcBef>
                <a:spcPts val="700"/>
              </a:spcBef>
              <a:spcAft>
                <a:spcPct val="0"/>
              </a:spcAft>
              <a:buClr>
                <a:srgbClr val="DD8047"/>
              </a:buClr>
              <a:buSzPct val="60000"/>
              <a:buFont typeface="Wingdings" panose="05000000000000000000" pitchFamily="2"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900" b="0" i="0" u="none" strike="noStrike" kern="1200" cap="none" spc="0" normalizeH="0" baseline="0" noProof="0" dirty="0" smtClean="0">
                <a:ln>
                  <a:noFill/>
                </a:ln>
                <a:solidFill>
                  <a:srgbClr val="20190B"/>
                </a:solidFill>
                <a:effectLst/>
                <a:uLnTx/>
                <a:uFillTx/>
                <a:latin typeface="Tw Cen MT" pitchFamily="32" charset="0"/>
                <a:ea typeface="+mn-ea"/>
                <a:cs typeface="Noto Sans CJK SC Regular" panose="020B0500000000000000" charset="-122"/>
              </a:rPr>
              <a:t>Conteúdo da aula</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dirty="0" smtClean="0">
                <a:ln>
                  <a:noFill/>
                </a:ln>
                <a:solidFill>
                  <a:srgbClr val="20190B"/>
                </a:solidFill>
                <a:effectLst/>
                <a:uLnTx/>
                <a:uFillTx/>
                <a:latin typeface="Tw Cen MT" pitchFamily="32" charset="0"/>
                <a:ea typeface="+mn-ea"/>
                <a:cs typeface="Noto Sans CJK SC Regular" panose="020B0500000000000000" charset="-122"/>
              </a:rPr>
              <a:t>Apresentação da disciplina</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i="0" u="none" strike="noStrike" kern="1200" cap="none" spc="0" normalizeH="0" baseline="0" noProof="0" dirty="0" smtClean="0">
                <a:ln>
                  <a:noFill/>
                </a:ln>
                <a:solidFill>
                  <a:schemeClr val="tx1">
                    <a:lumMod val="95000"/>
                    <a:lumOff val="5000"/>
                  </a:schemeClr>
                </a:solidFill>
                <a:effectLst/>
                <a:uLnTx/>
                <a:uFillTx/>
                <a:latin typeface="Tw Cen MT" pitchFamily="32" charset="0"/>
                <a:ea typeface="+mn-ea"/>
                <a:cs typeface="Noto Sans CJK SC Regular" panose="020B0500000000000000" charset="-122"/>
              </a:rPr>
              <a:t>Plano de Ensino</a:t>
            </a:r>
            <a:endParaRPr kumimoji="0" lang="pt-BR" altLang="pt-BR" sz="2600" b="0" i="0" u="none" strike="noStrike" kern="1200" cap="none" spc="0" normalizeH="0" baseline="0" noProof="0" dirty="0" smtClean="0">
              <a:ln>
                <a:noFill/>
              </a:ln>
              <a:solidFill>
                <a:srgbClr val="CCCCFF"/>
              </a:solidFill>
              <a:effectLst/>
              <a:uLnTx/>
              <a:uFillTx/>
              <a:latin typeface="Tw Cen MT" pitchFamily="32" charset="0"/>
              <a:ea typeface="+mn-ea"/>
              <a:cs typeface="Noto Sans CJK SC Regular" panose="020B0500000000000000" charset="-122"/>
            </a:endParaRP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dirty="0" smtClean="0">
                <a:ln>
                  <a:noFill/>
                </a:ln>
                <a:solidFill>
                  <a:srgbClr val="20190B"/>
                </a:solidFill>
                <a:effectLst/>
                <a:uLnTx/>
                <a:uFillTx/>
                <a:latin typeface="Tw Cen MT" pitchFamily="32" charset="0"/>
                <a:ea typeface="+mn-ea"/>
                <a:cs typeface="Noto Sans CJK SC Regular" panose="020B0500000000000000" charset="-122"/>
              </a:rPr>
              <a:t>Formas de avaliação</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dirty="0" smtClean="0">
                <a:ln>
                  <a:noFill/>
                </a:ln>
                <a:solidFill>
                  <a:srgbClr val="20190B"/>
                </a:solidFill>
                <a:effectLst/>
                <a:uLnTx/>
                <a:uFillTx/>
                <a:latin typeface="Tw Cen MT" pitchFamily="32" charset="0"/>
                <a:ea typeface="+mn-ea"/>
                <a:cs typeface="Noto Sans CJK SC Regular" panose="020B0500000000000000" charset="-122"/>
              </a:rPr>
              <a:t>História da computação (gerações)</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dirty="0" smtClean="0">
                <a:ln>
                  <a:noFill/>
                </a:ln>
                <a:solidFill>
                  <a:srgbClr val="20190B"/>
                </a:solidFill>
                <a:effectLst/>
                <a:uLnTx/>
                <a:uFillTx/>
                <a:latin typeface="Tw Cen MT" pitchFamily="32" charset="0"/>
                <a:ea typeface="+mn-ea"/>
                <a:cs typeface="Noto Sans CJK SC Regular" panose="020B0500000000000000" charset="-122"/>
              </a:rPr>
              <a:t>O que é Sistema Operacional</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dirty="0" smtClean="0">
                <a:ln>
                  <a:noFill/>
                </a:ln>
                <a:solidFill>
                  <a:srgbClr val="20190B"/>
                </a:solidFill>
                <a:effectLst/>
                <a:uLnTx/>
                <a:uFillTx/>
                <a:latin typeface="Tw Cen MT" pitchFamily="32" charset="0"/>
                <a:ea typeface="+mn-ea"/>
                <a:cs typeface="Noto Sans CJK SC Regular" panose="020B0500000000000000" charset="-122"/>
              </a:rPr>
              <a:t>Prática de Linux </a:t>
            </a:r>
            <a:r>
              <a:rPr kumimoji="0" lang="pt-BR" altLang="pt-BR" sz="2600" b="0" i="0" u="none" strike="noStrike" kern="1200" cap="none" spc="0" normalizeH="0" baseline="0" noProof="0" dirty="0" err="1" smtClean="0">
                <a:ln>
                  <a:noFill/>
                </a:ln>
                <a:solidFill>
                  <a:srgbClr val="20190B"/>
                </a:solidFill>
                <a:effectLst/>
                <a:uLnTx/>
                <a:uFillTx/>
                <a:latin typeface="Tw Cen MT" pitchFamily="32" charset="0"/>
                <a:ea typeface="+mn-ea"/>
                <a:cs typeface="Noto Sans CJK SC Regular" panose="020B0500000000000000" charset="-122"/>
              </a:rPr>
              <a:t>Ubuntu</a:t>
            </a:r>
            <a:endParaRPr kumimoji="0" lang="pt-BR" altLang="pt-BR" sz="2600" b="0" i="0" u="none" strike="noStrike" kern="1200" cap="none" spc="0" normalizeH="0" baseline="0" noProof="0" dirty="0" smtClean="0">
              <a:ln>
                <a:noFill/>
              </a:ln>
              <a:solidFill>
                <a:srgbClr val="20190B"/>
              </a:solidFill>
              <a:effectLst/>
              <a:uLnTx/>
              <a:uFillTx/>
              <a:latin typeface="Tw Cen MT" pitchFamily="32" charset="0"/>
              <a:ea typeface="+mn-ea"/>
              <a:cs typeface="Noto Sans CJK SC Regular" panose="020B0500000000000000" charset="-122"/>
            </a:endParaRPr>
          </a:p>
          <a:p>
            <a:pPr marL="317500" marR="0" lvl="0" indent="-316230" algn="l" defTabSz="449580" rtl="0" eaLnBrk="0" fontAlgn="base" latinLnBrk="0" hangingPunct="0">
              <a:lnSpc>
                <a:spcPct val="100000"/>
              </a:lnSpc>
              <a:spcBef>
                <a:spcPts val="700"/>
              </a:spcBef>
              <a:spcAft>
                <a:spcPct val="0"/>
              </a:spcAft>
              <a:buClrTx/>
              <a:buSzPct val="60000"/>
              <a:buFontTx/>
              <a:buNone/>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endParaRPr kumimoji="0" lang="pt-BR" altLang="pt-BR" sz="2600" b="0" i="0" u="none" strike="noStrike" kern="1200" cap="none" spc="0" normalizeH="0" baseline="0" noProof="0" dirty="0" smtClean="0">
              <a:ln>
                <a:noFill/>
              </a:ln>
              <a:solidFill>
                <a:srgbClr val="20190B"/>
              </a:solidFill>
              <a:effectLst/>
              <a:uLnTx/>
              <a:uFillTx/>
              <a:latin typeface="Tw Cen MT" pitchFamily="32" charset="0"/>
              <a:ea typeface="+mn-ea"/>
              <a:cs typeface="Noto Sans CJK SC Regular" panose="020B0500000000000000" charset="-122"/>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90115"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Área de trabalho</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Tela inicial de fácil acesso a programas, atalhos, ícones, arquivos e pastas.</a:t>
            </a:r>
          </a:p>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Ícones/Atalhos</a:t>
            </a:r>
          </a:p>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Cliques (Duplo clique, Clique simples, Clique com o botão direito)</a:t>
            </a:r>
          </a:p>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Barra de tarefas</a:t>
            </a:r>
          </a:p>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O botão iniciar</a:t>
            </a:r>
          </a:p>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endParaRPr lang="pt-BR" altLang="pt-BR" sz="2900" dirty="0">
              <a:solidFill>
                <a:srgbClr val="20190B"/>
              </a:solidFill>
              <a:latin typeface="Tw Cen MT" pitchFamily="32" charset="0"/>
              <a:ea typeface="Noto Sans CJK SC Regular" panose="020B0500000000000000" charset="-122"/>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609600" y="228600"/>
            <a:ext cx="8150100" cy="987300"/>
          </a:xfrm>
          <a:prstGeom prst="rect">
            <a:avLst/>
          </a:prstGeom>
        </p:spPr>
        <p:txBody>
          <a:bodyPr lIns="91425" tIns="91425" rIns="91425" bIns="91425" anchor="ctr" anchorCtr="0">
            <a:noAutofit/>
          </a:bodyPr>
          <a:lstStyle/>
          <a:p>
            <a:pPr lvl="0">
              <a:spcBef>
                <a:spcPts val="0"/>
              </a:spcBef>
              <a:buNone/>
            </a:pPr>
            <a:endParaRPr/>
          </a:p>
        </p:txBody>
      </p:sp>
      <p:sp>
        <p:nvSpPr>
          <p:cNvPr id="485" name="Shape 485"/>
          <p:cNvSpPr txBox="1">
            <a:spLocks noGrp="1"/>
          </p:cNvSpPr>
          <p:nvPr>
            <p:ph type="body" idx="1"/>
          </p:nvPr>
        </p:nvSpPr>
        <p:spPr>
          <a:xfrm>
            <a:off x="612775" y="1600200"/>
            <a:ext cx="8150100" cy="4522800"/>
          </a:xfrm>
          <a:prstGeom prst="rect">
            <a:avLst/>
          </a:prstGeom>
        </p:spPr>
        <p:txBody>
          <a:bodyPr lIns="91425" tIns="91425" rIns="91425" bIns="91425" anchor="t" anchorCtr="0">
            <a:noAutofit/>
          </a:bodyPr>
          <a:lstStyle/>
          <a:p>
            <a:pPr lvl="0">
              <a:spcBef>
                <a:spcPts val="0"/>
              </a:spcBef>
              <a:buNone/>
            </a:pPr>
            <a:r>
              <a:rPr lang="en-US"/>
              <a:t>Tamanho de arquivos.</a:t>
            </a:r>
          </a:p>
          <a:p>
            <a:pPr lvl="0">
              <a:spcBef>
                <a:spcPts val="0"/>
              </a:spcBef>
              <a:buNone/>
            </a:pPr>
            <a:r>
              <a:rPr lang="en-US"/>
              <a:t>bit - 0 e 1.</a:t>
            </a:r>
          </a:p>
          <a:p>
            <a:pPr lvl="0">
              <a:spcBef>
                <a:spcPts val="0"/>
              </a:spcBef>
              <a:buNone/>
            </a:pPr>
            <a:r>
              <a:rPr lang="en-US"/>
              <a:t>bytes - 8 bits (01101100)</a:t>
            </a:r>
          </a:p>
          <a:p>
            <a:pPr lvl="0">
              <a:spcBef>
                <a:spcPts val="0"/>
              </a:spcBef>
              <a:buNone/>
            </a:pPr>
            <a:r>
              <a:rPr lang="en-US"/>
              <a:t>KB - Kilobytes: 1024 (2¹°) bytes.</a:t>
            </a:r>
          </a:p>
          <a:p>
            <a:pPr lvl="0">
              <a:spcBef>
                <a:spcPts val="0"/>
              </a:spcBef>
              <a:buNone/>
            </a:pPr>
            <a:r>
              <a:rPr lang="en-US"/>
              <a:t>MB - Megabytes: 1024 KB.</a:t>
            </a:r>
          </a:p>
          <a:p>
            <a:pPr lvl="0">
              <a:spcBef>
                <a:spcPts val="0"/>
              </a:spcBef>
              <a:buNone/>
            </a:pPr>
            <a:r>
              <a:rPr lang="en-US"/>
              <a:t>GB - Gigabytes: 1024 MB.</a:t>
            </a:r>
          </a:p>
          <a:p>
            <a:pPr lvl="0">
              <a:spcBef>
                <a:spcPts val="0"/>
              </a:spcBef>
              <a:buNone/>
            </a:pPr>
            <a:r>
              <a:rPr lang="en-US"/>
              <a:t>TB - Terabytes: 1024 GB.</a:t>
            </a:r>
          </a:p>
          <a:p>
            <a:pPr lvl="0">
              <a:spcBef>
                <a:spcPts val="0"/>
              </a:spcBef>
              <a:buClr>
                <a:schemeClr val="dk1"/>
              </a:buClr>
              <a:buSzPct val="37931"/>
              <a:buFont typeface="Arial"/>
              <a:buNone/>
            </a:pPr>
            <a:r>
              <a:rPr lang="en-US"/>
              <a:t>PB - Pentabytes: 1024 TB.</a:t>
            </a:r>
          </a:p>
        </p:txBody>
      </p:sp>
    </p:spTree>
    <p:extLst>
      <p:ext uri="{BB962C8B-B14F-4D97-AF65-F5344CB8AC3E}">
        <p14:creationId xmlns:p14="http://schemas.microsoft.com/office/powerpoint/2010/main" val="1474649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609600" y="228600"/>
            <a:ext cx="8150100" cy="9873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txBox="1">
            <a:spLocks noGrp="1"/>
          </p:cNvSpPr>
          <p:nvPr>
            <p:ph type="body" idx="1"/>
          </p:nvPr>
        </p:nvSpPr>
        <p:spPr>
          <a:xfrm>
            <a:off x="612775" y="1600200"/>
            <a:ext cx="8150100" cy="4522800"/>
          </a:xfrm>
          <a:prstGeom prst="rect">
            <a:avLst/>
          </a:prstGeom>
        </p:spPr>
        <p:txBody>
          <a:bodyPr lIns="91425" tIns="91425" rIns="91425" bIns="91425" anchor="t" anchorCtr="0">
            <a:noAutofit/>
          </a:bodyPr>
          <a:lstStyle/>
          <a:p>
            <a:pPr lvl="0">
              <a:spcBef>
                <a:spcPts val="0"/>
              </a:spcBef>
              <a:buNone/>
            </a:pPr>
            <a:r>
              <a:rPr lang="en-US"/>
              <a:t>Para converter a uma unidade superior, basta pegarmos o valor e dividirmos por 1024.</a:t>
            </a:r>
          </a:p>
          <a:p>
            <a:pPr lvl="0">
              <a:spcBef>
                <a:spcPts val="0"/>
              </a:spcBef>
              <a:buNone/>
            </a:pPr>
            <a:r>
              <a:rPr lang="en-US"/>
              <a:t>Ex: quero saber como converter 13958643712 KB em GB.</a:t>
            </a:r>
          </a:p>
          <a:p>
            <a:pPr lvl="0">
              <a:spcBef>
                <a:spcPts val="0"/>
              </a:spcBef>
              <a:buNone/>
            </a:pPr>
            <a:r>
              <a:rPr lang="en-US"/>
              <a:t>MB = 13958643712 / 1024 = 13631488</a:t>
            </a:r>
          </a:p>
          <a:p>
            <a:pPr lvl="0">
              <a:spcBef>
                <a:spcPts val="0"/>
              </a:spcBef>
              <a:buNone/>
            </a:pPr>
            <a:r>
              <a:rPr lang="en-US"/>
              <a:t>GB = 13631488 / 1024 = 13312</a:t>
            </a: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932534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609600" y="228600"/>
            <a:ext cx="8150100" cy="987300"/>
          </a:xfrm>
          <a:prstGeom prst="rect">
            <a:avLst/>
          </a:prstGeom>
        </p:spPr>
        <p:txBody>
          <a:bodyPr lIns="91425" tIns="91425" rIns="91425" bIns="91425" anchor="ctr" anchorCtr="0">
            <a:noAutofit/>
          </a:bodyPr>
          <a:lstStyle/>
          <a:p>
            <a:pPr lvl="0">
              <a:spcBef>
                <a:spcPts val="0"/>
              </a:spcBef>
              <a:buNone/>
            </a:pPr>
            <a:endParaRPr/>
          </a:p>
        </p:txBody>
      </p:sp>
      <p:sp>
        <p:nvSpPr>
          <p:cNvPr id="499" name="Shape 499"/>
          <p:cNvSpPr txBox="1">
            <a:spLocks noGrp="1"/>
          </p:cNvSpPr>
          <p:nvPr>
            <p:ph type="body" idx="1"/>
          </p:nvPr>
        </p:nvSpPr>
        <p:spPr>
          <a:xfrm>
            <a:off x="612775" y="1600200"/>
            <a:ext cx="8150100" cy="4522800"/>
          </a:xfrm>
          <a:prstGeom prst="rect">
            <a:avLst/>
          </a:prstGeom>
        </p:spPr>
        <p:txBody>
          <a:bodyPr lIns="91425" tIns="91425" rIns="91425" bIns="91425" anchor="t" anchorCtr="0">
            <a:noAutofit/>
          </a:bodyPr>
          <a:lstStyle/>
          <a:p>
            <a:pPr lvl="0">
              <a:spcBef>
                <a:spcPts val="0"/>
              </a:spcBef>
              <a:buClr>
                <a:schemeClr val="dk1"/>
              </a:buClr>
              <a:buSzPct val="37931"/>
              <a:buFont typeface="Arial"/>
              <a:buNone/>
            </a:pPr>
            <a:r>
              <a:rPr lang="en-US"/>
              <a:t>Para converter a uma unidade inferior, basta pegarmos o valor e multiplicarmos por 1024.</a:t>
            </a:r>
          </a:p>
          <a:p>
            <a:pPr lvl="0">
              <a:spcBef>
                <a:spcPts val="0"/>
              </a:spcBef>
              <a:buClr>
                <a:schemeClr val="dk1"/>
              </a:buClr>
              <a:buSzPct val="37931"/>
              <a:buFont typeface="Arial"/>
              <a:buNone/>
            </a:pPr>
            <a:r>
              <a:rPr lang="en-US"/>
              <a:t>Ex: quero saber como converter 3 GB em KB.</a:t>
            </a:r>
          </a:p>
          <a:p>
            <a:pPr lvl="0">
              <a:spcBef>
                <a:spcPts val="0"/>
              </a:spcBef>
              <a:buClr>
                <a:schemeClr val="dk1"/>
              </a:buClr>
              <a:buSzPct val="37931"/>
              <a:buFont typeface="Arial"/>
              <a:buNone/>
            </a:pPr>
            <a:r>
              <a:rPr lang="en-US"/>
              <a:t>MB = 3 * 1024 = 3072</a:t>
            </a:r>
          </a:p>
          <a:p>
            <a:pPr lvl="0">
              <a:spcBef>
                <a:spcPts val="0"/>
              </a:spcBef>
              <a:buClr>
                <a:schemeClr val="dk1"/>
              </a:buClr>
              <a:buSzPct val="37931"/>
              <a:buFont typeface="Arial"/>
              <a:buNone/>
            </a:pPr>
            <a:r>
              <a:rPr lang="en-US"/>
              <a:t>KB = 3072 * 1024 = 3145728</a:t>
            </a:r>
          </a:p>
          <a:p>
            <a:pPr lvl="0">
              <a:spcBef>
                <a:spcPts val="0"/>
              </a:spcBef>
              <a:buNone/>
            </a:pPr>
            <a:endParaRPr/>
          </a:p>
        </p:txBody>
      </p:sp>
    </p:spTree>
    <p:extLst>
      <p:ext uri="{BB962C8B-B14F-4D97-AF65-F5344CB8AC3E}">
        <p14:creationId xmlns:p14="http://schemas.microsoft.com/office/powerpoint/2010/main" val="143036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609600" y="228600"/>
            <a:ext cx="8150100" cy="987300"/>
          </a:xfrm>
          <a:prstGeom prst="rect">
            <a:avLst/>
          </a:prstGeom>
        </p:spPr>
        <p:txBody>
          <a:bodyPr lIns="91425" tIns="91425" rIns="91425" bIns="91425" anchor="ctr" anchorCtr="0">
            <a:noAutofit/>
          </a:bodyPr>
          <a:lstStyle/>
          <a:p>
            <a:pPr lvl="0">
              <a:spcBef>
                <a:spcPts val="0"/>
              </a:spcBef>
              <a:buNone/>
            </a:pPr>
            <a:endParaRPr/>
          </a:p>
        </p:txBody>
      </p:sp>
      <p:sp>
        <p:nvSpPr>
          <p:cNvPr id="506" name="Shape 506"/>
          <p:cNvSpPr txBox="1">
            <a:spLocks noGrp="1"/>
          </p:cNvSpPr>
          <p:nvPr>
            <p:ph type="body" idx="1"/>
          </p:nvPr>
        </p:nvSpPr>
        <p:spPr>
          <a:xfrm>
            <a:off x="612775" y="1368450"/>
            <a:ext cx="8150100" cy="5364000"/>
          </a:xfrm>
          <a:prstGeom prst="rect">
            <a:avLst/>
          </a:prstGeom>
        </p:spPr>
        <p:txBody>
          <a:bodyPr lIns="91425" tIns="91425" rIns="91425" bIns="91425" anchor="t" anchorCtr="0">
            <a:noAutofit/>
          </a:bodyPr>
          <a:lstStyle/>
          <a:p>
            <a:pPr lvl="0">
              <a:spcBef>
                <a:spcPts val="0"/>
              </a:spcBef>
              <a:buNone/>
            </a:pPr>
            <a:r>
              <a:rPr lang="en-US"/>
              <a:t>Extensão de arquivos</a:t>
            </a:r>
          </a:p>
          <a:p>
            <a:pPr lvl="0">
              <a:spcBef>
                <a:spcPts val="0"/>
              </a:spcBef>
              <a:buNone/>
            </a:pPr>
            <a:r>
              <a:rPr lang="en-US" sz="1800"/>
              <a:t>As extensões de arquivos são sufixos que nomeiam o seu formato e também a função que desempenham em um computador.  Assim, cada extensão de arquivo tem um funcionamento próprio e como também conta com características individuais, para tanto, necessita de um software próprio para poder ser trabalhado.</a:t>
            </a:r>
          </a:p>
          <a:p>
            <a:pPr lvl="0">
              <a:spcBef>
                <a:spcPts val="0"/>
              </a:spcBef>
              <a:buNone/>
            </a:pPr>
            <a:r>
              <a:rPr lang="en-US" sz="1800"/>
              <a:t>EX:  musica.mp3 - O .mp3 é a extensão de arquivos de música.</a:t>
            </a:r>
          </a:p>
          <a:p>
            <a:pPr lvl="0">
              <a:spcBef>
                <a:spcPts val="0"/>
              </a:spcBef>
              <a:buNone/>
            </a:pPr>
            <a:r>
              <a:rPr lang="en-US" sz="1800"/>
              <a:t>arquivo.pdf - O .pdf é a extensão para arquivos de PDF Portable Document Format (Formato Portátil de Documento). </a:t>
            </a:r>
          </a:p>
          <a:p>
            <a:pPr lvl="0">
              <a:spcBef>
                <a:spcPts val="0"/>
              </a:spcBef>
              <a:buNone/>
            </a:pPr>
            <a:r>
              <a:rPr lang="en-US" sz="1800"/>
              <a:t>documento.doc - Arquivo do Word da versão 97 a 2003.</a:t>
            </a:r>
          </a:p>
          <a:p>
            <a:pPr lvl="0">
              <a:spcBef>
                <a:spcPts val="0"/>
              </a:spcBef>
              <a:buNone/>
            </a:pPr>
            <a:r>
              <a:rPr lang="en-US" sz="1800"/>
              <a:t>documento.docx - Arquivo do Word da nova versão 2007 a 2016.</a:t>
            </a:r>
          </a:p>
          <a:p>
            <a:pPr lvl="0">
              <a:spcBef>
                <a:spcPts val="0"/>
              </a:spcBef>
              <a:buNone/>
            </a:pPr>
            <a:r>
              <a:rPr lang="en-US" sz="1800"/>
              <a:t>planilha .xls - Arquivo do Excel da versão 97 a 2003.</a:t>
            </a:r>
          </a:p>
          <a:p>
            <a:pPr lvl="0">
              <a:spcBef>
                <a:spcPts val="0"/>
              </a:spcBef>
              <a:buNone/>
            </a:pPr>
            <a:r>
              <a:rPr lang="en-US" sz="1800"/>
              <a:t>planilha .xlsx - Arquivo do Excel da nova versão 2007 a 2016.</a:t>
            </a:r>
          </a:p>
          <a:p>
            <a:pPr lvl="0">
              <a:spcBef>
                <a:spcPts val="0"/>
              </a:spcBef>
              <a:buNone/>
            </a:pPr>
            <a:r>
              <a:rPr lang="en-US" sz="1800"/>
              <a:t>apresentação.ppt - Arquivo do PowerPoint versão 97 a 2003.</a:t>
            </a:r>
          </a:p>
          <a:p>
            <a:pPr lvl="0" rtl="0">
              <a:spcBef>
                <a:spcPts val="0"/>
              </a:spcBef>
              <a:buNone/>
            </a:pPr>
            <a:r>
              <a:rPr lang="en-US" sz="1800"/>
              <a:t>apresentação.pptx - Arquivo do Powerpoint da nova versão 2007 a 2016.</a:t>
            </a:r>
          </a:p>
        </p:txBody>
      </p:sp>
    </p:spTree>
    <p:extLst>
      <p:ext uri="{BB962C8B-B14F-4D97-AF65-F5344CB8AC3E}">
        <p14:creationId xmlns:p14="http://schemas.microsoft.com/office/powerpoint/2010/main" val="3325026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609600" y="228600"/>
            <a:ext cx="8150100" cy="987300"/>
          </a:xfrm>
          <a:prstGeom prst="rect">
            <a:avLst/>
          </a:prstGeom>
        </p:spPr>
        <p:txBody>
          <a:bodyPr lIns="91425" tIns="91425" rIns="91425" bIns="91425" anchor="ctr" anchorCtr="0">
            <a:noAutofit/>
          </a:bodyPr>
          <a:lstStyle/>
          <a:p>
            <a:pPr lvl="0">
              <a:spcBef>
                <a:spcPts val="0"/>
              </a:spcBef>
              <a:buNone/>
            </a:pPr>
            <a:endParaRPr/>
          </a:p>
        </p:txBody>
      </p:sp>
      <p:sp>
        <p:nvSpPr>
          <p:cNvPr id="513" name="Shape 513"/>
          <p:cNvSpPr txBox="1">
            <a:spLocks noGrp="1"/>
          </p:cNvSpPr>
          <p:nvPr>
            <p:ph type="body" idx="1"/>
          </p:nvPr>
        </p:nvSpPr>
        <p:spPr>
          <a:xfrm>
            <a:off x="612775" y="1600200"/>
            <a:ext cx="8150100" cy="4522800"/>
          </a:xfrm>
          <a:prstGeom prst="rect">
            <a:avLst/>
          </a:prstGeom>
        </p:spPr>
        <p:txBody>
          <a:bodyPr lIns="91425" tIns="91425" rIns="91425" bIns="91425" anchor="t" anchorCtr="0">
            <a:noAutofit/>
          </a:bodyPr>
          <a:lstStyle/>
          <a:p>
            <a:pPr lvl="0">
              <a:spcBef>
                <a:spcPts val="0"/>
              </a:spcBef>
              <a:buNone/>
            </a:pPr>
            <a:r>
              <a:rPr lang="en-US"/>
              <a:t>documento.odt - Arquivo do Writer.</a:t>
            </a:r>
          </a:p>
          <a:p>
            <a:pPr lvl="0">
              <a:spcBef>
                <a:spcPts val="0"/>
              </a:spcBef>
              <a:buNone/>
            </a:pPr>
            <a:r>
              <a:rPr lang="en-US"/>
              <a:t>planilha.ods - Arquivo do Calc.</a:t>
            </a:r>
          </a:p>
          <a:p>
            <a:pPr lvl="0">
              <a:spcBef>
                <a:spcPts val="0"/>
              </a:spcBef>
              <a:buNone/>
            </a:pPr>
            <a:r>
              <a:rPr lang="en-US"/>
              <a:t>apresentação.odp - Arquivo do Impress.</a:t>
            </a:r>
          </a:p>
        </p:txBody>
      </p:sp>
    </p:spTree>
    <p:extLst>
      <p:ext uri="{BB962C8B-B14F-4D97-AF65-F5344CB8AC3E}">
        <p14:creationId xmlns:p14="http://schemas.microsoft.com/office/powerpoint/2010/main" val="1553570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p:nvPr/>
        </p:nvSpPr>
        <p:spPr>
          <a:xfrm>
            <a:off x="612775" y="6350"/>
            <a:ext cx="8153399" cy="1435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Questrial"/>
              <a:ea typeface="Questrial"/>
              <a:cs typeface="Questrial"/>
              <a:sym typeface="Questrial"/>
            </a:endParaRPr>
          </a:p>
        </p:txBody>
      </p:sp>
      <p:sp>
        <p:nvSpPr>
          <p:cNvPr id="521" name="Shape 521"/>
          <p:cNvSpPr txBox="1"/>
          <p:nvPr/>
        </p:nvSpPr>
        <p:spPr>
          <a:xfrm>
            <a:off x="612775" y="1600200"/>
            <a:ext cx="8153399" cy="4495800"/>
          </a:xfrm>
          <a:prstGeom prst="rect">
            <a:avLst/>
          </a:prstGeom>
          <a:noFill/>
          <a:ln>
            <a:noFill/>
          </a:ln>
        </p:spPr>
        <p:txBody>
          <a:bodyPr lIns="91425" tIns="45700" rIns="91425" bIns="45700" anchor="t" anchorCtr="0">
            <a:noAutofit/>
          </a:bodyPr>
          <a:lstStyle/>
          <a:p>
            <a:pPr marL="315912" marR="0" lvl="0" indent="-315912" algn="l" rtl="0">
              <a:lnSpc>
                <a:spcPct val="100000"/>
              </a:lnSpc>
              <a:spcBef>
                <a:spcPts val="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Área de trabalho</a:t>
            </a:r>
          </a:p>
          <a:p>
            <a:pPr marL="636587" marR="0" lvl="1" indent="-280987" algn="l" rtl="0">
              <a:lnSpc>
                <a:spcPct val="100000"/>
              </a:lnSpc>
              <a:spcBef>
                <a:spcPts val="500"/>
              </a:spcBef>
              <a:spcAft>
                <a:spcPts val="0"/>
              </a:spcAft>
              <a:buClr>
                <a:srgbClr val="27455E"/>
              </a:buClr>
              <a:buSzPct val="70000"/>
              <a:buFont typeface="Noto Sans Symbols"/>
              <a:buChar char="⬜"/>
            </a:pPr>
            <a:r>
              <a:rPr lang="en-US" sz="2600" b="0" i="0" u="none" strike="noStrike" cap="none">
                <a:solidFill>
                  <a:srgbClr val="20190B"/>
                </a:solidFill>
                <a:latin typeface="Questrial"/>
                <a:ea typeface="Questrial"/>
                <a:cs typeface="Questrial"/>
                <a:sym typeface="Questrial"/>
              </a:rPr>
              <a:t>Tela inicial de fácil acesso a programas, atalhos, ícones, arquivos e pastas.</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Ícones/Atalhos</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Cliques (Duplo clique, Clique simples, Clique com o botão direito)</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Barra de tarefas</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O botão iniciar</a:t>
            </a:r>
          </a:p>
          <a:p>
            <a:pPr marL="0" marR="0" lvl="0" indent="0" algn="l" rtl="0">
              <a:lnSpc>
                <a:spcPct val="100000"/>
              </a:lnSpc>
              <a:spcBef>
                <a:spcPts val="0"/>
              </a:spcBef>
              <a:spcAft>
                <a:spcPts val="0"/>
              </a:spcAft>
              <a:buNone/>
            </a:pPr>
            <a:endParaRPr sz="2900" b="0" i="0" u="none">
              <a:solidFill>
                <a:srgbClr val="20190B"/>
              </a:solidFill>
              <a:latin typeface="Questrial"/>
              <a:ea typeface="Questrial"/>
              <a:cs typeface="Questrial"/>
              <a:sym typeface="Questrial"/>
            </a:endParaRPr>
          </a:p>
        </p:txBody>
      </p:sp>
    </p:spTree>
    <p:extLst>
      <p:ext uri="{BB962C8B-B14F-4D97-AF65-F5344CB8AC3E}">
        <p14:creationId xmlns:p14="http://schemas.microsoft.com/office/powerpoint/2010/main" val="1646135362"/>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609600" y="4761"/>
            <a:ext cx="8151811" cy="1435100"/>
          </a:xfrm>
          <a:prstGeom prst="rect">
            <a:avLst/>
          </a:prstGeom>
          <a:noFill/>
          <a:ln>
            <a:noFill/>
          </a:ln>
        </p:spPr>
        <p:txBody>
          <a:bodyPr lIns="90000" tIns="46800" rIns="90000" bIns="46800" anchor="ctr" anchorCtr="0">
            <a:noAutofit/>
          </a:bodyPr>
          <a:lstStyle/>
          <a:p>
            <a:pPr marL="0" marR="0" lvl="0" indent="0" algn="l" rtl="0">
              <a:spcBef>
                <a:spcPts val="0"/>
              </a:spcBef>
              <a:spcAft>
                <a:spcPts val="0"/>
              </a:spcAft>
              <a:buSzPct val="25000"/>
              <a:buNone/>
            </a:pPr>
            <a:endParaRPr sz="4400" b="0" i="0" u="none" strike="noStrike" cap="none">
              <a:solidFill>
                <a:srgbClr val="FFFFFF"/>
              </a:solidFill>
              <a:latin typeface="Questrial"/>
              <a:ea typeface="Questrial"/>
              <a:cs typeface="Questrial"/>
              <a:sym typeface="Questrial"/>
            </a:endParaRPr>
          </a:p>
        </p:txBody>
      </p:sp>
      <p:sp>
        <p:nvSpPr>
          <p:cNvPr id="528" name="Shape 528"/>
          <p:cNvSpPr txBox="1">
            <a:spLocks noGrp="1"/>
          </p:cNvSpPr>
          <p:nvPr>
            <p:ph type="body" idx="1"/>
          </p:nvPr>
        </p:nvSpPr>
        <p:spPr>
          <a:xfrm>
            <a:off x="612775" y="1600200"/>
            <a:ext cx="8151811" cy="4524374"/>
          </a:xfrm>
          <a:prstGeom prst="rect">
            <a:avLst/>
          </a:prstGeom>
          <a:noFill/>
          <a:ln>
            <a:noFill/>
          </a:ln>
        </p:spPr>
        <p:txBody>
          <a:bodyPr lIns="90000" tIns="46800" rIns="90000" bIns="46800" anchor="t" anchorCtr="0">
            <a:noAutofit/>
          </a:bodyPr>
          <a:lstStyle/>
          <a:p>
            <a:pPr marL="342900" marR="0" lvl="0" indent="-342900" algn="l" rtl="0">
              <a:lnSpc>
                <a:spcPct val="100000"/>
              </a:lnSpc>
              <a:spcBef>
                <a:spcPts val="0"/>
              </a:spcBef>
              <a:spcAft>
                <a:spcPts val="0"/>
              </a:spcAft>
              <a:buClr>
                <a:srgbClr val="000000"/>
              </a:buClr>
              <a:buSzPct val="25000"/>
              <a:buFont typeface="Times New Roman"/>
              <a:buNone/>
            </a:pPr>
            <a:r>
              <a:rPr lang="en-US" sz="2900" b="0" i="0" u="none" strike="noStrike" cap="none">
                <a:solidFill>
                  <a:srgbClr val="20190B"/>
                </a:solidFill>
                <a:latin typeface="Questrial"/>
                <a:ea typeface="Questrial"/>
                <a:cs typeface="Questrial"/>
                <a:sym typeface="Questrial"/>
              </a:rPr>
              <a:t>Todos os programas</a:t>
            </a:r>
          </a:p>
          <a:p>
            <a:pPr marL="342900" marR="0" lvl="0" indent="-342900" algn="l" rtl="0">
              <a:lnSpc>
                <a:spcPct val="100000"/>
              </a:lnSpc>
              <a:spcBef>
                <a:spcPts val="700"/>
              </a:spcBef>
              <a:spcAft>
                <a:spcPts val="0"/>
              </a:spcAft>
              <a:buClr>
                <a:srgbClr val="000000"/>
              </a:buClr>
              <a:buSzPct val="25000"/>
              <a:buFont typeface="Times New Roman"/>
              <a:buNone/>
            </a:pPr>
            <a:r>
              <a:rPr lang="en-US" sz="2900" b="0" i="0" u="none" strike="noStrike" cap="none">
                <a:solidFill>
                  <a:srgbClr val="20190B"/>
                </a:solidFill>
                <a:latin typeface="Questrial"/>
                <a:ea typeface="Questrial"/>
                <a:cs typeface="Questrial"/>
                <a:sym typeface="Questrial"/>
              </a:rPr>
              <a:t>Logon e logoff</a:t>
            </a:r>
          </a:p>
          <a:p>
            <a:pPr marL="342900" marR="0" lvl="0" indent="-342900" algn="l" rtl="0">
              <a:lnSpc>
                <a:spcPct val="100000"/>
              </a:lnSpc>
              <a:spcBef>
                <a:spcPts val="700"/>
              </a:spcBef>
              <a:spcAft>
                <a:spcPts val="0"/>
              </a:spcAft>
              <a:buClr>
                <a:srgbClr val="000000"/>
              </a:buClr>
              <a:buSzPct val="25000"/>
              <a:buFont typeface="Times New Roman"/>
              <a:buNone/>
            </a:pPr>
            <a:r>
              <a:rPr lang="en-US" sz="2900" b="0" i="0" u="none" strike="noStrike" cap="none">
                <a:solidFill>
                  <a:srgbClr val="20190B"/>
                </a:solidFill>
                <a:latin typeface="Questrial"/>
                <a:ea typeface="Questrial"/>
                <a:cs typeface="Questrial"/>
                <a:sym typeface="Questrial"/>
              </a:rPr>
              <a:t>Desligando o Ubuntu</a:t>
            </a:r>
          </a:p>
          <a:p>
            <a:pPr marL="342900" marR="0" lvl="0" indent="-342900" algn="l" rtl="0">
              <a:lnSpc>
                <a:spcPct val="100000"/>
              </a:lnSpc>
              <a:spcBef>
                <a:spcPts val="700"/>
              </a:spcBef>
              <a:spcAft>
                <a:spcPts val="0"/>
              </a:spcAft>
              <a:buClr>
                <a:srgbClr val="000000"/>
              </a:buClr>
              <a:buSzPct val="25000"/>
              <a:buFont typeface="Times New Roman"/>
              <a:buNone/>
            </a:pPr>
            <a:r>
              <a:rPr lang="en-US" sz="2900" b="0" i="0" u="none" strike="noStrike" cap="none">
                <a:solidFill>
                  <a:srgbClr val="20190B"/>
                </a:solidFill>
                <a:latin typeface="Questrial"/>
                <a:ea typeface="Questrial"/>
                <a:cs typeface="Questrial"/>
                <a:sym typeface="Questrial"/>
              </a:rPr>
              <a:t>Acessórios do Ubuntu</a:t>
            </a:r>
          </a:p>
        </p:txBody>
      </p:sp>
    </p:spTree>
    <p:extLst>
      <p:ext uri="{BB962C8B-B14F-4D97-AF65-F5344CB8AC3E}">
        <p14:creationId xmlns:p14="http://schemas.microsoft.com/office/powerpoint/2010/main" val="1269175570"/>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p:nvPr/>
        </p:nvSpPr>
        <p:spPr>
          <a:xfrm>
            <a:off x="612775" y="6350"/>
            <a:ext cx="8153399" cy="1435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Questrial"/>
              <a:ea typeface="Questrial"/>
              <a:cs typeface="Questrial"/>
              <a:sym typeface="Questrial"/>
            </a:endParaRPr>
          </a:p>
        </p:txBody>
      </p:sp>
      <p:sp>
        <p:nvSpPr>
          <p:cNvPr id="536" name="Shape 536"/>
          <p:cNvSpPr txBox="1"/>
          <p:nvPr/>
        </p:nvSpPr>
        <p:spPr>
          <a:xfrm>
            <a:off x="612775" y="1600200"/>
            <a:ext cx="8153399" cy="4495800"/>
          </a:xfrm>
          <a:prstGeom prst="rect">
            <a:avLst/>
          </a:prstGeom>
          <a:noFill/>
          <a:ln>
            <a:noFill/>
          </a:ln>
        </p:spPr>
        <p:txBody>
          <a:bodyPr lIns="91425" tIns="45700" rIns="91425" bIns="45700" anchor="t" anchorCtr="0">
            <a:noAutofit/>
          </a:bodyPr>
          <a:lstStyle/>
          <a:p>
            <a:pPr marL="315912" marR="0" lvl="0" indent="-315912" algn="l" rtl="0">
              <a:lnSpc>
                <a:spcPct val="100000"/>
              </a:lnSpc>
              <a:spcBef>
                <a:spcPts val="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Janelas</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Criando pastas/arquivos</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Salvando Arquivos/Arquivos compactados</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Meu computador/Windows Explorer</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Lixeira/Esvaziando lixeira</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Wordpad e notepad</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Paint</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Calculadora</a:t>
            </a:r>
          </a:p>
          <a:p>
            <a:pPr marL="315912" marR="0" lvl="0" indent="-315912" algn="l" rtl="0">
              <a:lnSpc>
                <a:spcPct val="100000"/>
              </a:lnSpc>
              <a:spcBef>
                <a:spcPts val="70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Pendrive removendo com segurança</a:t>
            </a:r>
          </a:p>
        </p:txBody>
      </p:sp>
    </p:spTree>
    <p:extLst>
      <p:ext uri="{BB962C8B-B14F-4D97-AF65-F5344CB8AC3E}">
        <p14:creationId xmlns:p14="http://schemas.microsoft.com/office/powerpoint/2010/main" val="3949209725"/>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p:nvPr/>
        </p:nvSpPr>
        <p:spPr>
          <a:xfrm>
            <a:off x="612775" y="6350"/>
            <a:ext cx="8153399" cy="1435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Questrial"/>
              <a:ea typeface="Questrial"/>
              <a:cs typeface="Questrial"/>
              <a:sym typeface="Questrial"/>
            </a:endParaRPr>
          </a:p>
        </p:txBody>
      </p:sp>
      <p:sp>
        <p:nvSpPr>
          <p:cNvPr id="544" name="Shape 544"/>
          <p:cNvSpPr txBox="1"/>
          <p:nvPr/>
        </p:nvSpPr>
        <p:spPr>
          <a:xfrm>
            <a:off x="612775" y="1600200"/>
            <a:ext cx="8153399" cy="4495800"/>
          </a:xfrm>
          <a:prstGeom prst="rect">
            <a:avLst/>
          </a:prstGeom>
          <a:noFill/>
          <a:ln>
            <a:noFill/>
          </a:ln>
        </p:spPr>
        <p:txBody>
          <a:bodyPr lIns="91425" tIns="45700" rIns="91425" bIns="45700" anchor="t" anchorCtr="0">
            <a:noAutofit/>
          </a:bodyPr>
          <a:lstStyle/>
          <a:p>
            <a:pPr marL="315912" marR="0" lvl="0" indent="-315912" algn="l" rtl="0">
              <a:lnSpc>
                <a:spcPct val="100000"/>
              </a:lnSpc>
              <a:spcBef>
                <a:spcPts val="0"/>
              </a:spcBef>
              <a:spcAft>
                <a:spcPts val="0"/>
              </a:spcAft>
              <a:buClr>
                <a:srgbClr val="DD8047"/>
              </a:buClr>
              <a:buSzPct val="59999"/>
              <a:buFont typeface="Noto Sans Symbols"/>
              <a:buChar char="◻"/>
            </a:pPr>
            <a:r>
              <a:rPr lang="en-US" sz="2900" b="0" i="0" u="none">
                <a:solidFill>
                  <a:srgbClr val="20190B"/>
                </a:solidFill>
                <a:latin typeface="Questrial"/>
                <a:ea typeface="Questrial"/>
                <a:cs typeface="Questrial"/>
                <a:sym typeface="Questrial"/>
              </a:rPr>
              <a:t>Redes: </a:t>
            </a:r>
            <a:r>
              <a:rPr lang="en-US" sz="1800" b="0" i="0" u="none">
                <a:solidFill>
                  <a:srgbClr val="20190B"/>
                </a:solidFill>
                <a:latin typeface="Questrial"/>
                <a:ea typeface="Questrial"/>
                <a:cs typeface="Questrial"/>
                <a:sym typeface="Questrial"/>
              </a:rPr>
              <a:t>Redes de Computadores refere-se a interconexão por meio de um sistema de comunicação baseado em transmissões e protocolos de vários computadores com o objetivo de trocar informações, além de outros recursos. Essa conexão é chamada de estações de trabalho (nós, pontos ou dispositivos de rede).</a:t>
            </a:r>
          </a:p>
          <a:p>
            <a:pPr marL="315912" marR="0" lvl="0" indent="-319722" algn="l" rtl="0">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Em redes de computadores podemos compartilhar recursos tais como: </a:t>
            </a:r>
          </a:p>
          <a:p>
            <a:pPr marL="315912" marR="0" lvl="0" indent="-319722" algn="l" rtl="0">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Impressoras;</a:t>
            </a:r>
          </a:p>
          <a:p>
            <a:pPr marL="315912" marR="0" lvl="0" indent="-319722" algn="l" rtl="0">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Arquivos;</a:t>
            </a:r>
          </a:p>
          <a:p>
            <a:pPr marL="315912" marR="0" lvl="0" indent="-319722" algn="l" rtl="0">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Internet;</a:t>
            </a:r>
          </a:p>
          <a:p>
            <a:pPr marL="315912" marR="0" lvl="0" indent="-319722" algn="l" rtl="0">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Sistema;</a:t>
            </a:r>
          </a:p>
          <a:p>
            <a:pPr marL="315912" marR="0" lvl="0" indent="-319722" algn="l" rtl="0">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Basicamente serve para compartilharmos recursos e dentro desses recursos temos permissões de acesso e controle de segurança.</a:t>
            </a:r>
          </a:p>
          <a:p>
            <a:pPr marL="315912" marR="0" lvl="0" indent="-319722" algn="l" rtl="0">
              <a:lnSpc>
                <a:spcPct val="100000"/>
              </a:lnSpc>
              <a:spcBef>
                <a:spcPts val="0"/>
              </a:spcBef>
              <a:spcAft>
                <a:spcPts val="0"/>
              </a:spcAft>
              <a:buClr>
                <a:srgbClr val="20190B"/>
              </a:buClr>
              <a:buSzPct val="100000"/>
              <a:buFont typeface="Questrial"/>
              <a:buChar char="◻"/>
            </a:pPr>
            <a:r>
              <a:rPr lang="en-US" sz="1800">
                <a:solidFill>
                  <a:srgbClr val="20190B"/>
                </a:solidFill>
                <a:latin typeface="Questrial"/>
                <a:ea typeface="Questrial"/>
                <a:cs typeface="Questrial"/>
                <a:sym typeface="Questrial"/>
              </a:rPr>
              <a:t>Exemplo posso permitir que somente um usuário possa acessar um arquivo na rede, ou que apenas alguns usuários imprimam em uma impressora.</a:t>
            </a:r>
          </a:p>
        </p:txBody>
      </p:sp>
    </p:spTree>
    <p:extLst>
      <p:ext uri="{BB962C8B-B14F-4D97-AF65-F5344CB8AC3E}">
        <p14:creationId xmlns:p14="http://schemas.microsoft.com/office/powerpoint/2010/main" val="265195396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18435" name="Text Box 2"/>
          <p:cNvSpPr txBox="1"/>
          <p:nvPr/>
        </p:nvSpPr>
        <p:spPr>
          <a:xfrm>
            <a:off x="612775" y="1600200"/>
            <a:ext cx="8153400" cy="4495800"/>
          </a:xfrm>
          <a:prstGeom prst="rect">
            <a:avLst/>
          </a:prstGeom>
          <a:noFill/>
          <a:ln w="9525">
            <a:noFill/>
          </a:ln>
        </p:spPr>
        <p:txBody>
          <a:bodyPr anchor="t" anchorCtr="0"/>
          <a:lstStyle/>
          <a:p>
            <a:pPr marL="636905" lvl="1" indent="-271780" defTabSz="449580" eaLnBrk="0" hangingPunct="0">
              <a:spcBef>
                <a:spcPts val="550"/>
              </a:spcBef>
              <a:buClr>
                <a:srgbClr val="27455E"/>
              </a:buClr>
              <a:buSzPct val="70000"/>
              <a:buFont typeface="Wingdings 2" panose="05020102010507070707" pitchFamily="16"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600" dirty="0">
                <a:solidFill>
                  <a:srgbClr val="20190B"/>
                </a:solidFill>
                <a:latin typeface="Tw Cen MT" pitchFamily="32" charset="0"/>
                <a:ea typeface="Noto Sans CJK SC Regular" panose="020B0500000000000000" charset="-122"/>
              </a:rPr>
              <a:t>Apresentação da disciplina</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A informática aplicada é uma informática básica com alguns recursos avançados que vocês utilizaram no decorrer do curso, para realizar seus trabalhos acadêmicos como relatório de estágio, criar planilhas no excel, apresentações no powerpoint e também navegar na internet de forma segura.</a:t>
            </a:r>
          </a:p>
          <a:p>
            <a:pPr marL="914400" lvl="2" indent="-228600" defTabSz="449580" eaLnBrk="0" hangingPunct="0">
              <a:spcBef>
                <a:spcPts val="500"/>
              </a:spcBef>
              <a:buClr>
                <a:srgbClr val="DD8047"/>
              </a:buClr>
              <a:buSzPct val="75000"/>
              <a:buFont typeface="Wingdings" panose="05000000000000000000" pitchFamily="2" charset="2"/>
              <a:buChar char=""/>
              <a:tabLst>
                <a:tab pos="636905" algn="l"/>
                <a:tab pos="1084580" algn="l"/>
                <a:tab pos="1533525" algn="l"/>
                <a:tab pos="1983105" algn="l"/>
                <a:tab pos="2432050" algn="l"/>
                <a:tab pos="2881630" algn="l"/>
                <a:tab pos="3330575" algn="l"/>
                <a:tab pos="3780155" algn="l"/>
                <a:tab pos="4229100" algn="l"/>
                <a:tab pos="4678680" algn="l"/>
                <a:tab pos="5127625" algn="l"/>
                <a:tab pos="5577205" algn="l"/>
                <a:tab pos="6026150" algn="l"/>
                <a:tab pos="6475730" algn="l"/>
                <a:tab pos="6924675" algn="l"/>
                <a:tab pos="7374255" algn="l"/>
                <a:tab pos="7823200" algn="l"/>
                <a:tab pos="8272780" algn="l"/>
                <a:tab pos="8721725" algn="l"/>
                <a:tab pos="9171305" algn="l"/>
                <a:tab pos="9620250" algn="l"/>
              </a:tabLst>
            </a:pPr>
            <a:r>
              <a:rPr lang="pt-BR" altLang="pt-BR" sz="2300" dirty="0">
                <a:solidFill>
                  <a:srgbClr val="20190B"/>
                </a:solidFill>
                <a:latin typeface="Tw Cen MT" pitchFamily="32" charset="0"/>
                <a:ea typeface="Noto Sans CJK SC Regular" panose="020B0500000000000000" charset="-122"/>
              </a:rPr>
              <a:t>Ela não substitui nenhum curso de informática básico, médio ou intermediário. Esses cursos vem complementar a disciplina de informática básica.</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p:nvPr/>
        </p:nvSpPr>
        <p:spPr>
          <a:xfrm>
            <a:off x="613450" y="1541475"/>
            <a:ext cx="8399400" cy="5190600"/>
          </a:xfrm>
          <a:prstGeom prst="rect">
            <a:avLst/>
          </a:prstGeom>
          <a:noFill/>
          <a:ln>
            <a:noFill/>
          </a:ln>
        </p:spPr>
        <p:txBody>
          <a:bodyPr lIns="91425" tIns="91425" rIns="91425" bIns="91425" anchor="t" anchorCtr="0">
            <a:noAutofit/>
          </a:bodyPr>
          <a:lstStyle/>
          <a:p>
            <a:pPr marL="315912" lvl="0" indent="-319722" rtl="0">
              <a:spcBef>
                <a:spcPts val="700"/>
              </a:spcBef>
              <a:buClr>
                <a:srgbClr val="DD8047"/>
              </a:buClr>
              <a:buSzPct val="100000"/>
              <a:buFont typeface="Noto Sans Symbols"/>
              <a:buChar char="◻"/>
            </a:pPr>
            <a:r>
              <a:rPr lang="en-US" sz="1800">
                <a:solidFill>
                  <a:srgbClr val="20190B"/>
                </a:solidFill>
                <a:latin typeface="Questrial"/>
                <a:ea typeface="Questrial"/>
                <a:cs typeface="Questrial"/>
                <a:sym typeface="Questrial"/>
              </a:rPr>
              <a:t>Contas de usuário: Uma conta de usuário é criada por um administrador (windows) ou root (Linux) e define as ações que um usuário pode executar no computador, como fazer logon, alterar uma senha,os grupos nos quais o usuário têm participação, os direitos e permissões que o usuário tem para usar o computador e para acessar recursos. A conta de usuário é identificada por um nome de usuário e uma senha que identifica exclusivamente um usuário em um computador. </a:t>
            </a:r>
          </a:p>
          <a:p>
            <a:pPr marL="315912" lvl="0" indent="-319722" rtl="0">
              <a:spcBef>
                <a:spcPts val="700"/>
              </a:spcBef>
              <a:buClr>
                <a:srgbClr val="20190B"/>
              </a:buClr>
              <a:buSzPct val="100000"/>
              <a:buFont typeface="Questrial"/>
              <a:buChar char="◻"/>
            </a:pPr>
            <a:r>
              <a:rPr lang="en-US" sz="1800">
                <a:solidFill>
                  <a:srgbClr val="20190B"/>
                </a:solidFill>
                <a:latin typeface="Questrial"/>
                <a:ea typeface="Questrial"/>
                <a:cs typeface="Questrial"/>
                <a:sym typeface="Questrial"/>
              </a:rPr>
              <a:t>No Windows temos duas contas a administrador, e usuário limitado. Onde usuários não tem todas as permissões no computador, enquanto o administrador tem.</a:t>
            </a:r>
          </a:p>
          <a:p>
            <a:pPr marL="315912" lvl="0" indent="-319722" rtl="0">
              <a:spcBef>
                <a:spcPts val="700"/>
              </a:spcBef>
              <a:buClr>
                <a:srgbClr val="20190B"/>
              </a:buClr>
              <a:buSzPct val="100000"/>
              <a:buFont typeface="Questrial"/>
              <a:buChar char="◻"/>
            </a:pPr>
            <a:r>
              <a:rPr lang="en-US" sz="1800">
                <a:solidFill>
                  <a:srgbClr val="20190B"/>
                </a:solidFill>
                <a:latin typeface="Questrial"/>
                <a:ea typeface="Questrial"/>
                <a:cs typeface="Questrial"/>
                <a:sym typeface="Questrial"/>
              </a:rPr>
              <a:t>No Linux basicamente também temos duas contas que são root e usuário limitado, que seguem basicamente a mesma função do Windows.</a:t>
            </a:r>
          </a:p>
        </p:txBody>
      </p:sp>
    </p:spTree>
    <p:extLst>
      <p:ext uri="{BB962C8B-B14F-4D97-AF65-F5344CB8AC3E}">
        <p14:creationId xmlns:p14="http://schemas.microsoft.com/office/powerpoint/2010/main" val="2893690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p:nvPr/>
        </p:nvSpPr>
        <p:spPr>
          <a:xfrm>
            <a:off x="2555875" y="228600"/>
            <a:ext cx="6210300"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190B"/>
              </a:buClr>
              <a:buSzPct val="25000"/>
              <a:buFont typeface="Questrial"/>
              <a:buNone/>
            </a:pPr>
            <a:r>
              <a:rPr lang="en-US" sz="4400" b="0" i="0" u="none">
                <a:solidFill>
                  <a:srgbClr val="20190B"/>
                </a:solidFill>
                <a:latin typeface="Questrial"/>
                <a:ea typeface="Questrial"/>
                <a:cs typeface="Questrial"/>
                <a:sym typeface="Questrial"/>
              </a:rPr>
              <a:t>Exercícios</a:t>
            </a:r>
          </a:p>
        </p:txBody>
      </p:sp>
      <p:sp>
        <p:nvSpPr>
          <p:cNvPr id="558" name="Shape 558"/>
          <p:cNvSpPr txBox="1"/>
          <p:nvPr/>
        </p:nvSpPr>
        <p:spPr>
          <a:xfrm>
            <a:off x="0" y="1600200"/>
            <a:ext cx="9144000" cy="4495800"/>
          </a:xfrm>
          <a:prstGeom prst="rect">
            <a:avLst/>
          </a:prstGeom>
          <a:noFill/>
          <a:ln>
            <a:noFill/>
          </a:ln>
        </p:spPr>
        <p:txBody>
          <a:bodyPr lIns="91425" tIns="45700" rIns="91425" bIns="45700" anchor="t" anchorCtr="0">
            <a:noAutofit/>
          </a:bodyPr>
          <a:lstStyle/>
          <a:p>
            <a:pPr marL="315912" marR="0" lvl="0" indent="-315912" algn="l" rtl="0">
              <a:lnSpc>
                <a:spcPct val="100000"/>
              </a:lnSpc>
              <a:spcBef>
                <a:spcPts val="0"/>
              </a:spcBef>
              <a:spcAft>
                <a:spcPts val="0"/>
              </a:spcAft>
              <a:buClr>
                <a:srgbClr val="DD8047"/>
              </a:buClr>
              <a:buSzPct val="60000"/>
              <a:buFont typeface="Noto Sans Symbols"/>
              <a:buChar char="◻"/>
            </a:pPr>
            <a:r>
              <a:rPr lang="en-US" sz="2600" b="0" i="0" u="none">
                <a:solidFill>
                  <a:srgbClr val="20190B"/>
                </a:solidFill>
                <a:latin typeface="Questrial"/>
                <a:ea typeface="Questrial"/>
                <a:cs typeface="Questrial"/>
                <a:sym typeface="Questrial"/>
              </a:rPr>
              <a:t>1) Considere as afirmações que seguem, referente a Lixeira do Ubuntu:</a:t>
            </a:r>
            <a:br>
              <a:rPr lang="en-US" sz="2600" b="0" i="0" u="none">
                <a:solidFill>
                  <a:srgbClr val="20190B"/>
                </a:solidFill>
                <a:latin typeface="Questrial"/>
                <a:ea typeface="Questrial"/>
                <a:cs typeface="Questrial"/>
                <a:sym typeface="Questrial"/>
              </a:rPr>
            </a:br>
            <a:r>
              <a:rPr lang="en-US" sz="2600" b="0" i="0" u="none">
                <a:solidFill>
                  <a:srgbClr val="20190B"/>
                </a:solidFill>
                <a:latin typeface="Questrial"/>
                <a:ea typeface="Questrial"/>
                <a:cs typeface="Questrial"/>
                <a:sym typeface="Questrial"/>
              </a:rPr>
              <a:t>I. A restauração de um item na Lixeira faz com que ele retorne ao seu local original.</a:t>
            </a:r>
            <a:br>
              <a:rPr lang="en-US" sz="2600" b="0" i="0" u="none">
                <a:solidFill>
                  <a:srgbClr val="20190B"/>
                </a:solidFill>
                <a:latin typeface="Questrial"/>
                <a:ea typeface="Questrial"/>
                <a:cs typeface="Questrial"/>
                <a:sym typeface="Questrial"/>
              </a:rPr>
            </a:br>
            <a:r>
              <a:rPr lang="en-US" sz="2600" b="0" i="0" u="none">
                <a:solidFill>
                  <a:srgbClr val="20190B"/>
                </a:solidFill>
                <a:latin typeface="Questrial"/>
                <a:ea typeface="Questrial"/>
                <a:cs typeface="Questrial"/>
                <a:sym typeface="Questrial"/>
              </a:rPr>
              <a:t>II. Se restaurar um arquivo que estava originalmente localizado em uma pasta excluída, essa pasta será recriada em seu local original e o arquivo será restaurado nela.</a:t>
            </a:r>
            <a:br>
              <a:rPr lang="en-US" sz="2600" b="0" i="0" u="none">
                <a:solidFill>
                  <a:srgbClr val="20190B"/>
                </a:solidFill>
                <a:latin typeface="Questrial"/>
                <a:ea typeface="Questrial"/>
                <a:cs typeface="Questrial"/>
                <a:sym typeface="Questrial"/>
              </a:rPr>
            </a:br>
            <a:r>
              <a:rPr lang="en-US" sz="2600" b="0" i="0" u="none">
                <a:solidFill>
                  <a:srgbClr val="20190B"/>
                </a:solidFill>
                <a:latin typeface="Questrial"/>
                <a:ea typeface="Questrial"/>
                <a:cs typeface="Questrial"/>
                <a:sym typeface="Questrial"/>
              </a:rPr>
              <a:t> a) Somente a afirmação (I) está correta</a:t>
            </a:r>
            <a:br>
              <a:rPr lang="en-US" sz="2600" b="0" i="0" u="none">
                <a:solidFill>
                  <a:srgbClr val="20190B"/>
                </a:solidFill>
                <a:latin typeface="Questrial"/>
                <a:ea typeface="Questrial"/>
                <a:cs typeface="Questrial"/>
                <a:sym typeface="Questrial"/>
              </a:rPr>
            </a:br>
            <a:r>
              <a:rPr lang="en-US" sz="2600" b="0" i="0" u="none">
                <a:solidFill>
                  <a:srgbClr val="20190B"/>
                </a:solidFill>
                <a:latin typeface="Questrial"/>
                <a:ea typeface="Questrial"/>
                <a:cs typeface="Questrial"/>
                <a:sym typeface="Questrial"/>
              </a:rPr>
              <a:t> b) Somente a afirmação (II) está correta</a:t>
            </a:r>
            <a:br>
              <a:rPr lang="en-US" sz="2600" b="0" i="0" u="none">
                <a:solidFill>
                  <a:srgbClr val="20190B"/>
                </a:solidFill>
                <a:latin typeface="Questrial"/>
                <a:ea typeface="Questrial"/>
                <a:cs typeface="Questrial"/>
                <a:sym typeface="Questrial"/>
              </a:rPr>
            </a:br>
            <a:r>
              <a:rPr lang="en-US" sz="2600" b="0" i="0" u="none">
                <a:solidFill>
                  <a:srgbClr val="20190B"/>
                </a:solidFill>
                <a:latin typeface="Questrial"/>
                <a:ea typeface="Questrial"/>
                <a:cs typeface="Questrial"/>
                <a:sym typeface="Questrial"/>
              </a:rPr>
              <a:t> c) As duas afirmações estão corretas</a:t>
            </a:r>
            <a:br>
              <a:rPr lang="en-US" sz="2600" b="0" i="0" u="none">
                <a:solidFill>
                  <a:srgbClr val="20190B"/>
                </a:solidFill>
                <a:latin typeface="Questrial"/>
                <a:ea typeface="Questrial"/>
                <a:cs typeface="Questrial"/>
                <a:sym typeface="Questrial"/>
              </a:rPr>
            </a:br>
            <a:r>
              <a:rPr lang="en-US" sz="2600" b="0" i="0" u="none">
                <a:solidFill>
                  <a:srgbClr val="20190B"/>
                </a:solidFill>
                <a:latin typeface="Questrial"/>
                <a:ea typeface="Questrial"/>
                <a:cs typeface="Questrial"/>
                <a:sym typeface="Questrial"/>
              </a:rPr>
              <a:t> d) As duas afirmações estão incorretas</a:t>
            </a:r>
          </a:p>
        </p:txBody>
      </p:sp>
    </p:spTree>
    <p:extLst>
      <p:ext uri="{BB962C8B-B14F-4D97-AF65-F5344CB8AC3E}">
        <p14:creationId xmlns:p14="http://schemas.microsoft.com/office/powerpoint/2010/main" val="1788826225"/>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p:nvPr/>
        </p:nvSpPr>
        <p:spPr>
          <a:xfrm>
            <a:off x="612775" y="6350"/>
            <a:ext cx="8153399" cy="1435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Questrial"/>
              <a:ea typeface="Questrial"/>
              <a:cs typeface="Questrial"/>
              <a:sym typeface="Questrial"/>
            </a:endParaRPr>
          </a:p>
        </p:txBody>
      </p:sp>
      <p:sp>
        <p:nvSpPr>
          <p:cNvPr id="566" name="Shape 566"/>
          <p:cNvSpPr txBox="1"/>
          <p:nvPr/>
        </p:nvSpPr>
        <p:spPr>
          <a:xfrm>
            <a:off x="0" y="1600200"/>
            <a:ext cx="9144000" cy="4495800"/>
          </a:xfrm>
          <a:prstGeom prst="rect">
            <a:avLst/>
          </a:prstGeom>
          <a:noFill/>
          <a:ln>
            <a:noFill/>
          </a:ln>
        </p:spPr>
        <p:txBody>
          <a:bodyPr lIns="91425" tIns="45700" rIns="91425" bIns="45700" anchor="t" anchorCtr="0">
            <a:noAutofit/>
          </a:bodyPr>
          <a:lstStyle/>
          <a:p>
            <a:pPr marL="315912" marR="0" lvl="0" indent="-315912" algn="l" rtl="0">
              <a:lnSpc>
                <a:spcPct val="100000"/>
              </a:lnSpc>
              <a:spcBef>
                <a:spcPts val="0"/>
              </a:spcBef>
              <a:spcAft>
                <a:spcPts val="0"/>
              </a:spcAft>
              <a:buClr>
                <a:srgbClr val="DD8047"/>
              </a:buClr>
              <a:buSzPct val="60000"/>
              <a:buFont typeface="Noto Sans Symbols"/>
              <a:buChar char="◻"/>
            </a:pPr>
            <a:r>
              <a:rPr lang="en-US" sz="2600" b="0" i="0" u="none">
                <a:solidFill>
                  <a:srgbClr val="20190B"/>
                </a:solidFill>
                <a:latin typeface="Questrial"/>
                <a:ea typeface="Questrial"/>
                <a:cs typeface="Questrial"/>
                <a:sym typeface="Questrial"/>
              </a:rPr>
              <a:t>2)No sistema operacional Ubuntu, a pasta pessoal, entre outras funções,</a:t>
            </a:r>
            <a:br>
              <a:rPr lang="en-US" sz="2600" b="0" i="0" u="none">
                <a:solidFill>
                  <a:srgbClr val="20190B"/>
                </a:solidFill>
                <a:latin typeface="Questrial"/>
                <a:ea typeface="Questrial"/>
                <a:cs typeface="Questrial"/>
                <a:sym typeface="Questrial"/>
              </a:rPr>
            </a:br>
            <a:r>
              <a:rPr lang="en-US" sz="2600" b="0" i="0" u="none">
                <a:solidFill>
                  <a:srgbClr val="20190B"/>
                </a:solidFill>
                <a:latin typeface="Questrial"/>
                <a:ea typeface="Questrial"/>
                <a:cs typeface="Questrial"/>
                <a:sym typeface="Questrial"/>
              </a:rPr>
              <a:t> a) instala ou desinstala programas e componentes do Ubuntu.</a:t>
            </a:r>
            <a:br>
              <a:rPr lang="en-US" sz="2600" b="0" i="0" u="none">
                <a:solidFill>
                  <a:srgbClr val="20190B"/>
                </a:solidFill>
                <a:latin typeface="Questrial"/>
                <a:ea typeface="Questrial"/>
                <a:cs typeface="Questrial"/>
                <a:sym typeface="Questrial"/>
              </a:rPr>
            </a:br>
            <a:r>
              <a:rPr lang="en-US" sz="2600" b="0" i="0" u="none">
                <a:solidFill>
                  <a:srgbClr val="20190B"/>
                </a:solidFill>
                <a:latin typeface="Questrial"/>
                <a:ea typeface="Questrial"/>
                <a:cs typeface="Questrial"/>
                <a:sym typeface="Questrial"/>
              </a:rPr>
              <a:t> b) exibe a estrutura hierárquica de unidades, pastas e arquivos do computador.</a:t>
            </a:r>
            <a:br>
              <a:rPr lang="en-US" sz="2600" b="0" i="0" u="none">
                <a:solidFill>
                  <a:srgbClr val="20190B"/>
                </a:solidFill>
                <a:latin typeface="Questrial"/>
                <a:ea typeface="Questrial"/>
                <a:cs typeface="Questrial"/>
                <a:sym typeface="Questrial"/>
              </a:rPr>
            </a:br>
            <a:r>
              <a:rPr lang="en-US" sz="2600" b="0" i="0" u="none">
                <a:solidFill>
                  <a:srgbClr val="20190B"/>
                </a:solidFill>
                <a:latin typeface="Questrial"/>
                <a:ea typeface="Questrial"/>
                <a:cs typeface="Questrial"/>
                <a:sym typeface="Questrial"/>
              </a:rPr>
              <a:t> c) configura perfis de contas de e-mail e de arquivos de dados.</a:t>
            </a:r>
            <a:br>
              <a:rPr lang="en-US" sz="2600" b="0" i="0" u="none">
                <a:solidFill>
                  <a:srgbClr val="20190B"/>
                </a:solidFill>
                <a:latin typeface="Questrial"/>
                <a:ea typeface="Questrial"/>
                <a:cs typeface="Questrial"/>
                <a:sym typeface="Questrial"/>
              </a:rPr>
            </a:br>
            <a:r>
              <a:rPr lang="en-US" sz="2600" b="0" i="0" u="none">
                <a:solidFill>
                  <a:srgbClr val="20190B"/>
                </a:solidFill>
                <a:latin typeface="Questrial"/>
                <a:ea typeface="Questrial"/>
                <a:cs typeface="Questrial"/>
                <a:sym typeface="Questrial"/>
              </a:rPr>
              <a:t> d) configura as opções de segurança referentes às conexões de redes.</a:t>
            </a:r>
            <a:br>
              <a:rPr lang="en-US" sz="2600" b="0" i="0" u="none">
                <a:solidFill>
                  <a:srgbClr val="20190B"/>
                </a:solidFill>
                <a:latin typeface="Questrial"/>
                <a:ea typeface="Questrial"/>
                <a:cs typeface="Questrial"/>
                <a:sym typeface="Questrial"/>
              </a:rPr>
            </a:br>
            <a:r>
              <a:rPr lang="en-US" sz="2600" b="0" i="0" u="none">
                <a:solidFill>
                  <a:srgbClr val="20190B"/>
                </a:solidFill>
                <a:latin typeface="Questrial"/>
                <a:ea typeface="Questrial"/>
                <a:cs typeface="Questrial"/>
                <a:sym typeface="Questrial"/>
              </a:rPr>
              <a:t> e) configura o protocolo ICMP para compartilhar informações de erro e status.</a:t>
            </a:r>
          </a:p>
        </p:txBody>
      </p:sp>
    </p:spTree>
    <p:extLst>
      <p:ext uri="{BB962C8B-B14F-4D97-AF65-F5344CB8AC3E}">
        <p14:creationId xmlns:p14="http://schemas.microsoft.com/office/powerpoint/2010/main" val="1127691580"/>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p:nvPr/>
        </p:nvSpPr>
        <p:spPr>
          <a:xfrm>
            <a:off x="612775" y="6350"/>
            <a:ext cx="8153399" cy="1435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Questrial"/>
              <a:ea typeface="Questrial"/>
              <a:cs typeface="Questrial"/>
              <a:sym typeface="Questrial"/>
            </a:endParaRPr>
          </a:p>
        </p:txBody>
      </p:sp>
      <p:sp>
        <p:nvSpPr>
          <p:cNvPr id="574" name="Shape 574"/>
          <p:cNvSpPr txBox="1"/>
          <p:nvPr/>
        </p:nvSpPr>
        <p:spPr>
          <a:xfrm>
            <a:off x="0" y="1525587"/>
            <a:ext cx="9144000" cy="4495800"/>
          </a:xfrm>
          <a:prstGeom prst="rect">
            <a:avLst/>
          </a:prstGeom>
          <a:noFill/>
          <a:ln>
            <a:noFill/>
          </a:ln>
        </p:spPr>
        <p:txBody>
          <a:bodyPr lIns="91425" tIns="45700" rIns="91425" bIns="45700" anchor="t" anchorCtr="0">
            <a:noAutofit/>
          </a:bodyPr>
          <a:lstStyle/>
          <a:p>
            <a:pPr marL="315912" marR="0" lvl="0" indent="-315912" algn="l" rtl="0">
              <a:lnSpc>
                <a:spcPct val="100000"/>
              </a:lnSpc>
              <a:spcBef>
                <a:spcPts val="0"/>
              </a:spcBef>
              <a:spcAft>
                <a:spcPts val="0"/>
              </a:spcAft>
              <a:buClr>
                <a:srgbClr val="DD8047"/>
              </a:buClr>
              <a:buSzPct val="60000"/>
              <a:buFont typeface="Noto Sans Symbols"/>
              <a:buChar char="◻"/>
            </a:pPr>
            <a:r>
              <a:rPr lang="en-US" sz="2000" b="0" i="0" u="none">
                <a:solidFill>
                  <a:srgbClr val="20190B"/>
                </a:solidFill>
                <a:latin typeface="Questrial"/>
                <a:ea typeface="Questrial"/>
                <a:cs typeface="Questrial"/>
                <a:sym typeface="Questrial"/>
              </a:rPr>
              <a:t>3) Analise as seguintes sentenças em relação ao Ubuntu:</a:t>
            </a:r>
            <a:br>
              <a:rPr lang="en-US" sz="2000" b="0" i="0" u="none">
                <a:solidFill>
                  <a:srgbClr val="20190B"/>
                </a:solidFill>
                <a:latin typeface="Questrial"/>
                <a:ea typeface="Questrial"/>
                <a:cs typeface="Questrial"/>
                <a:sym typeface="Questrial"/>
              </a:rPr>
            </a:br>
            <a:r>
              <a:rPr lang="en-US" sz="2000" b="0" i="0" u="none">
                <a:solidFill>
                  <a:srgbClr val="20190B"/>
                </a:solidFill>
                <a:latin typeface="Questrial"/>
                <a:ea typeface="Questrial"/>
                <a:cs typeface="Questrial"/>
                <a:sym typeface="Questrial"/>
              </a:rPr>
              <a:t>I. As teclas Ctrl + X, quando pressionadas simultaneamente, são utilizadas para copiar um arquivo de um lugar de origem para o destino, permanecendo o arquivo na origem.</a:t>
            </a:r>
            <a:br>
              <a:rPr lang="en-US" sz="2000" b="0" i="0" u="none">
                <a:solidFill>
                  <a:srgbClr val="20190B"/>
                </a:solidFill>
                <a:latin typeface="Questrial"/>
                <a:ea typeface="Questrial"/>
                <a:cs typeface="Questrial"/>
                <a:sym typeface="Questrial"/>
              </a:rPr>
            </a:br>
            <a:r>
              <a:rPr lang="en-US" sz="2000" b="0" i="0" u="none">
                <a:solidFill>
                  <a:srgbClr val="20190B"/>
                </a:solidFill>
                <a:latin typeface="Questrial"/>
                <a:ea typeface="Questrial"/>
                <a:cs typeface="Questrial"/>
                <a:sym typeface="Questrial"/>
              </a:rPr>
              <a:t>II. No Windows Explorer, a tecla shift, quando pressionada, pode selecionar dois ou mais arquivos de forma aleatória e de forma não adjacente.</a:t>
            </a:r>
            <a:br>
              <a:rPr lang="en-US" sz="2000" b="0" i="0" u="none">
                <a:solidFill>
                  <a:srgbClr val="20190B"/>
                </a:solidFill>
                <a:latin typeface="Questrial"/>
                <a:ea typeface="Questrial"/>
                <a:cs typeface="Questrial"/>
                <a:sym typeface="Questrial"/>
              </a:rPr>
            </a:br>
            <a:r>
              <a:rPr lang="en-US" sz="2000" b="0" i="0" u="none">
                <a:solidFill>
                  <a:srgbClr val="20190B"/>
                </a:solidFill>
                <a:latin typeface="Questrial"/>
                <a:ea typeface="Questrial"/>
                <a:cs typeface="Questrial"/>
                <a:sym typeface="Questrial"/>
              </a:rPr>
              <a:t>III. Quando se arrasta um arquivo dentro de uma mesma unidade, o padrão é que ele seja movido do local de origem para o local de destino e, quando arrastado para uma unidade diferente, o padrão é que o arquivo seja copiado do local de origem para o local de destino.</a:t>
            </a:r>
            <a:br>
              <a:rPr lang="en-US" sz="2000" b="0" i="0" u="none">
                <a:solidFill>
                  <a:srgbClr val="20190B"/>
                </a:solidFill>
                <a:latin typeface="Questrial"/>
                <a:ea typeface="Questrial"/>
                <a:cs typeface="Questrial"/>
                <a:sym typeface="Questrial"/>
              </a:rPr>
            </a:br>
            <a:r>
              <a:rPr lang="en-US" sz="2000" b="0" i="0" u="none">
                <a:solidFill>
                  <a:srgbClr val="20190B"/>
                </a:solidFill>
                <a:latin typeface="Questrial"/>
                <a:ea typeface="Questrial"/>
                <a:cs typeface="Questrial"/>
                <a:sym typeface="Questrial"/>
              </a:rPr>
              <a:t>Está(ão) correta(s):</a:t>
            </a:r>
            <a:br>
              <a:rPr lang="en-US" sz="2000" b="0" i="0" u="none">
                <a:solidFill>
                  <a:srgbClr val="20190B"/>
                </a:solidFill>
                <a:latin typeface="Questrial"/>
                <a:ea typeface="Questrial"/>
                <a:cs typeface="Questrial"/>
                <a:sym typeface="Questrial"/>
              </a:rPr>
            </a:br>
            <a:r>
              <a:rPr lang="en-US" sz="2000" b="0" i="0" u="none">
                <a:solidFill>
                  <a:srgbClr val="20190B"/>
                </a:solidFill>
                <a:latin typeface="Questrial"/>
                <a:ea typeface="Questrial"/>
                <a:cs typeface="Questrial"/>
                <a:sym typeface="Questrial"/>
              </a:rPr>
              <a:t> a) apenas a I.</a:t>
            </a:r>
            <a:br>
              <a:rPr lang="en-US" sz="2000" b="0" i="0" u="none">
                <a:solidFill>
                  <a:srgbClr val="20190B"/>
                </a:solidFill>
                <a:latin typeface="Questrial"/>
                <a:ea typeface="Questrial"/>
                <a:cs typeface="Questrial"/>
                <a:sym typeface="Questrial"/>
              </a:rPr>
            </a:br>
            <a:r>
              <a:rPr lang="en-US" sz="2000" b="0" i="0" u="none">
                <a:solidFill>
                  <a:srgbClr val="20190B"/>
                </a:solidFill>
                <a:latin typeface="Questrial"/>
                <a:ea typeface="Questrial"/>
                <a:cs typeface="Questrial"/>
                <a:sym typeface="Questrial"/>
              </a:rPr>
              <a:t> b) apenas a II.</a:t>
            </a:r>
            <a:br>
              <a:rPr lang="en-US" sz="2000" b="0" i="0" u="none">
                <a:solidFill>
                  <a:srgbClr val="20190B"/>
                </a:solidFill>
                <a:latin typeface="Questrial"/>
                <a:ea typeface="Questrial"/>
                <a:cs typeface="Questrial"/>
                <a:sym typeface="Questrial"/>
              </a:rPr>
            </a:br>
            <a:r>
              <a:rPr lang="en-US" sz="2000" b="0" i="0" u="none">
                <a:solidFill>
                  <a:srgbClr val="20190B"/>
                </a:solidFill>
                <a:latin typeface="Questrial"/>
                <a:ea typeface="Questrial"/>
                <a:cs typeface="Questrial"/>
                <a:sym typeface="Questrial"/>
              </a:rPr>
              <a:t> c) apenas a III.</a:t>
            </a:r>
            <a:br>
              <a:rPr lang="en-US" sz="2000" b="0" i="0" u="none">
                <a:solidFill>
                  <a:srgbClr val="20190B"/>
                </a:solidFill>
                <a:latin typeface="Questrial"/>
                <a:ea typeface="Questrial"/>
                <a:cs typeface="Questrial"/>
                <a:sym typeface="Questrial"/>
              </a:rPr>
            </a:br>
            <a:r>
              <a:rPr lang="en-US" sz="2000" b="0" i="0" u="none">
                <a:solidFill>
                  <a:srgbClr val="20190B"/>
                </a:solidFill>
                <a:latin typeface="Questrial"/>
                <a:ea typeface="Questrial"/>
                <a:cs typeface="Questrial"/>
                <a:sym typeface="Questrial"/>
              </a:rPr>
              <a:t> d) apenas I e II.</a:t>
            </a:r>
            <a:br>
              <a:rPr lang="en-US" sz="2000" b="0" i="0" u="none">
                <a:solidFill>
                  <a:srgbClr val="20190B"/>
                </a:solidFill>
                <a:latin typeface="Questrial"/>
                <a:ea typeface="Questrial"/>
                <a:cs typeface="Questrial"/>
                <a:sym typeface="Questrial"/>
              </a:rPr>
            </a:br>
            <a:r>
              <a:rPr lang="en-US" sz="2000" b="0" i="0" u="none">
                <a:solidFill>
                  <a:srgbClr val="20190B"/>
                </a:solidFill>
                <a:latin typeface="Questrial"/>
                <a:ea typeface="Questrial"/>
                <a:cs typeface="Questrial"/>
                <a:sym typeface="Questrial"/>
              </a:rPr>
              <a:t> e) apenas II e III.</a:t>
            </a:r>
          </a:p>
        </p:txBody>
      </p:sp>
    </p:spTree>
    <p:extLst>
      <p:ext uri="{BB962C8B-B14F-4D97-AF65-F5344CB8AC3E}">
        <p14:creationId xmlns:p14="http://schemas.microsoft.com/office/powerpoint/2010/main" val="26435996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15362" name="Text Box 2"/>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6230" indent="-31623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1pPr>
            <a:lvl2pPr marL="636905" indent="-27178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2pPr>
            <a:lvl3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3pPr>
            <a:lvl4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4pPr>
            <a:lvl5pP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5pPr>
            <a:lvl6pPr marL="25146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6pPr>
            <a:lvl7pPr marL="29718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7pPr>
            <a:lvl8pPr marL="34290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8pPr>
            <a:lvl9pPr marL="3886200" indent="-228600" defTabSz="449580" eaLnBrk="0" fontAlgn="base" hangingPunct="0">
              <a:spcBef>
                <a:spcPct val="0"/>
              </a:spcBef>
              <a:spcAft>
                <a:spcPct val="0"/>
              </a:spcAft>
              <a:buClr>
                <a:srgbClr val="000000"/>
              </a:buClr>
              <a:buSzPct val="100000"/>
              <a:buFont typeface="Times New Roman" pitchFamily="16" charset="0"/>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solidFill>
                  <a:srgbClr val="FFFFFF"/>
                </a:solidFill>
                <a:latin typeface="Tw Cen MT" pitchFamily="32" charset="0"/>
                <a:cs typeface="Arial" panose="02080604020202020204" pitchFamily="34" charset="0"/>
              </a:defRPr>
            </a:lvl9pPr>
          </a:lstStyle>
          <a:p>
            <a:pPr marL="316230" marR="0" lvl="0" indent="-316230" algn="l" defTabSz="449580" rtl="0" eaLnBrk="0" fontAlgn="base" latinLnBrk="0" hangingPunct="0">
              <a:lnSpc>
                <a:spcPct val="100000"/>
              </a:lnSpc>
              <a:spcBef>
                <a:spcPts val="700"/>
              </a:spcBef>
              <a:spcAft>
                <a:spcPct val="0"/>
              </a:spcAft>
              <a:buClr>
                <a:srgbClr val="DD8047"/>
              </a:buClr>
              <a:buSzPct val="60000"/>
              <a:buFont typeface="Wingdings" panose="05000000000000000000" pitchFamily="2"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9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História da computação</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Os computadores surgiram depois da segunda guerra mundial, mas a necessidade do ser humano computador surgiu a 7 mil anos atrás.</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Vamos começar a ver o Ábaco, a primeira calculadora da  história, criada por volta de 5.500 a.C.</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Ela veio a substituir uma maneira primitiva de calcular com riscos em parede e pedras.</a:t>
            </a:r>
          </a:p>
          <a:p>
            <a:pPr marL="636905" marR="0" lvl="1" indent="-271780" algn="l" defTabSz="449580" rtl="0" eaLnBrk="0" fontAlgn="base" latinLnBrk="0" hangingPunct="0">
              <a:lnSpc>
                <a:spcPct val="100000"/>
              </a:lnSpc>
              <a:spcBef>
                <a:spcPts val="550"/>
              </a:spcBef>
              <a:spcAft>
                <a:spcPct val="0"/>
              </a:spcAft>
              <a:buClr>
                <a:srgbClr val="27455E"/>
              </a:buClr>
              <a:buSzPct val="70000"/>
              <a:buFont typeface="Wingdings 2" panose="05020102010507070707" pitchFamily="16" charset="2"/>
              <a:buChar char=""/>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r>
              <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rPr>
              <a:t>Mas essa ferramenta só permitia adicionar e subtração.</a:t>
            </a:r>
          </a:p>
          <a:p>
            <a:pPr marL="317500" marR="0" lvl="0" indent="-316230" algn="l" defTabSz="449580" rtl="0" eaLnBrk="0" fontAlgn="base" latinLnBrk="0" hangingPunct="0">
              <a:lnSpc>
                <a:spcPct val="100000"/>
              </a:lnSpc>
              <a:spcBef>
                <a:spcPts val="700"/>
              </a:spcBef>
              <a:spcAft>
                <a:spcPct val="0"/>
              </a:spcAft>
              <a:buClrTx/>
              <a:buSzPct val="60000"/>
              <a:buFontTx/>
              <a:buNone/>
              <a:tabLst>
                <a:tab pos="315595" algn="l"/>
                <a:tab pos="763270" algn="l"/>
                <a:tab pos="1212850" algn="l"/>
                <a:tab pos="1661795" algn="l"/>
                <a:tab pos="2111375" algn="l"/>
                <a:tab pos="2560320" algn="l"/>
                <a:tab pos="3009900" algn="l"/>
                <a:tab pos="3458845" algn="l"/>
                <a:tab pos="3908425" algn="l"/>
                <a:tab pos="4357370" algn="l"/>
                <a:tab pos="4806950" algn="l"/>
                <a:tab pos="5255895" algn="l"/>
                <a:tab pos="5705475" algn="l"/>
                <a:tab pos="6154420" algn="l"/>
                <a:tab pos="6604000" algn="l"/>
                <a:tab pos="7052945" algn="l"/>
                <a:tab pos="7502525" algn="l"/>
                <a:tab pos="7951470" algn="l"/>
                <a:tab pos="8401050" algn="l"/>
                <a:tab pos="8849995" algn="l"/>
                <a:tab pos="9299575" algn="l"/>
              </a:tabLst>
              <a:defRPr/>
            </a:pPr>
            <a:endParaRPr kumimoji="0" lang="pt-BR" altLang="pt-BR" sz="2600" b="0" i="0" u="none" strike="noStrike" kern="1200" cap="none" spc="0" normalizeH="0" baseline="0" noProof="0" smtClean="0">
              <a:ln>
                <a:noFill/>
              </a:ln>
              <a:solidFill>
                <a:srgbClr val="20190B"/>
              </a:solidFill>
              <a:effectLst/>
              <a:uLnTx/>
              <a:uFillTx/>
              <a:latin typeface="Tw Cen MT" pitchFamily="32" charset="0"/>
              <a:ea typeface="+mn-ea"/>
              <a:cs typeface="Noto Sans CJK SC Regular" panose="020B0500000000000000" charset="-122"/>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22531"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Ábaco</a:t>
            </a:r>
          </a:p>
        </p:txBody>
      </p:sp>
      <p:pic>
        <p:nvPicPr>
          <p:cNvPr id="22532" name="Picture 3"/>
          <p:cNvPicPr>
            <a:picLocks noChangeAspect="1"/>
          </p:cNvPicPr>
          <p:nvPr/>
        </p:nvPicPr>
        <p:blipFill>
          <a:blip r:embed="rId3"/>
          <a:stretch>
            <a:fillRect/>
          </a:stretch>
        </p:blipFill>
        <p:spPr>
          <a:xfrm>
            <a:off x="3203575" y="2474913"/>
            <a:ext cx="2376488" cy="2746375"/>
          </a:xfrm>
          <a:prstGeom prst="rect">
            <a:avLst/>
          </a:prstGeom>
          <a:noFill/>
          <a:ln w="9525">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24579"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Régua de cálculo</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Durante muito tempo o ábaco foi a principal ferramenta de cálculo. A régua de cálculo surgiu em 1638 depois de Cristo, um padre inglês chamado William Oughtred.</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Essa ferramenta já possibilita multiplicações.</a:t>
            </a:r>
          </a:p>
        </p:txBody>
      </p:sp>
      <p:pic>
        <p:nvPicPr>
          <p:cNvPr id="24580" name="Picture 3"/>
          <p:cNvPicPr>
            <a:picLocks noChangeAspect="1"/>
          </p:cNvPicPr>
          <p:nvPr/>
        </p:nvPicPr>
        <p:blipFill>
          <a:blip r:embed="rId3"/>
          <a:stretch>
            <a:fillRect/>
          </a:stretch>
        </p:blipFill>
        <p:spPr>
          <a:xfrm>
            <a:off x="3276600" y="4251325"/>
            <a:ext cx="3816350" cy="2606675"/>
          </a:xfrm>
          <a:prstGeom prst="rect">
            <a:avLst/>
          </a:prstGeom>
          <a:noFill/>
          <a:ln w="9525">
            <a:noFill/>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p:nvPr/>
        </p:nvSpPr>
        <p:spPr>
          <a:xfrm>
            <a:off x="612775" y="6350"/>
            <a:ext cx="8153400" cy="1435100"/>
          </a:xfrm>
          <a:prstGeom prst="rect">
            <a:avLst/>
          </a:prstGeom>
          <a:noFill/>
          <a:ln w="9525">
            <a:noFill/>
          </a:ln>
        </p:spPr>
        <p:txBody>
          <a:bodyPr wrap="none" anchor="ctr" anchorCtr="0"/>
          <a:lstStyle/>
          <a:p>
            <a:pPr eaLnBrk="0" hangingPunct="0"/>
            <a:endParaRPr lang="pt-BR" altLang="x-none" dirty="0">
              <a:latin typeface="Tw Cen MT" pitchFamily="32" charset="0"/>
            </a:endParaRPr>
          </a:p>
        </p:txBody>
      </p:sp>
      <p:sp>
        <p:nvSpPr>
          <p:cNvPr id="26627" name="Text Box 2"/>
          <p:cNvSpPr txBox="1"/>
          <p:nvPr/>
        </p:nvSpPr>
        <p:spPr>
          <a:xfrm>
            <a:off x="612775" y="1600200"/>
            <a:ext cx="8153400" cy="4495800"/>
          </a:xfrm>
          <a:prstGeom prst="rect">
            <a:avLst/>
          </a:prstGeom>
          <a:noFill/>
          <a:ln w="9525">
            <a:noFill/>
          </a:ln>
        </p:spPr>
        <p:txBody>
          <a:bodyPr anchor="t" anchorCtr="0"/>
          <a:lstStyle/>
          <a:p>
            <a:pPr marL="316230" indent="-316230" defTabSz="449580" eaLnBrk="0" hangingPunct="0">
              <a:spcBef>
                <a:spcPts val="700"/>
              </a:spcBef>
              <a:buClr>
                <a:srgbClr val="DD8047"/>
              </a:buClr>
              <a:buSzPct val="60000"/>
              <a:buFont typeface="Wingdings" panose="05000000000000000000" pitchFamily="2"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900" dirty="0">
                <a:solidFill>
                  <a:srgbClr val="20190B"/>
                </a:solidFill>
                <a:latin typeface="Tw Cen MT" pitchFamily="32" charset="0"/>
                <a:ea typeface="Noto Sans CJK SC Regular" panose="020B0500000000000000" charset="-122"/>
              </a:rPr>
              <a:t>Máquina Pascal</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Apesar da régua de cálculo de William Oughtred ser útil, os valores presentes nela ainda eram pré-definidos, o que não funcionaria para calcular números que não estivessem presentes na tábua. Pouco tempo depois, em 1642, o matemático francês Bleise Pascal desenvolveu o que pode ser chamado de primeira calculadora mecânica da História, a Máquina de Pascal.</a:t>
            </a:r>
          </a:p>
          <a:p>
            <a:pPr marL="636905" lvl="1" indent="-271780" defTabSz="449580" eaLnBrk="0" hangingPunct="0">
              <a:spcBef>
                <a:spcPts val="550"/>
              </a:spcBef>
              <a:buClr>
                <a:srgbClr val="27455E"/>
              </a:buClr>
              <a:buSzPct val="70000"/>
              <a:buFont typeface="Wingdings 2" panose="05020102010507070707" pitchFamily="16" charset="2"/>
              <a:buChar char=""/>
              <a:tabLst>
                <a:tab pos="316230" algn="l"/>
                <a:tab pos="763905" algn="l"/>
                <a:tab pos="1212850" algn="l"/>
                <a:tab pos="1662430" algn="l"/>
                <a:tab pos="2111375" algn="l"/>
                <a:tab pos="2560955" algn="l"/>
                <a:tab pos="3009900" algn="l"/>
                <a:tab pos="3459480" algn="l"/>
                <a:tab pos="3908425" algn="l"/>
                <a:tab pos="4358005" algn="l"/>
                <a:tab pos="4806950" algn="l"/>
                <a:tab pos="5256530" algn="l"/>
                <a:tab pos="5705475" algn="l"/>
                <a:tab pos="6155055" algn="l"/>
                <a:tab pos="6604000" algn="l"/>
                <a:tab pos="7053580" algn="l"/>
                <a:tab pos="7502525" algn="l"/>
                <a:tab pos="7952105" algn="l"/>
                <a:tab pos="8401050" algn="l"/>
                <a:tab pos="8850630" algn="l"/>
                <a:tab pos="9299575" algn="l"/>
              </a:tabLst>
            </a:pPr>
            <a:r>
              <a:rPr lang="pt-BR" altLang="pt-BR" sz="2600" dirty="0">
                <a:solidFill>
                  <a:srgbClr val="20190B"/>
                </a:solidFill>
                <a:latin typeface="Tw Cen MT" pitchFamily="32" charset="0"/>
                <a:ea typeface="Noto Sans CJK SC Regular" panose="020B0500000000000000" charset="-122"/>
              </a:rPr>
              <a:t>Mas essa máquina realizava somente adição e subtração</a:t>
            </a:r>
          </a:p>
        </p:txBody>
      </p:sp>
    </p:spTree>
  </p:cSld>
  <p:clrMapOvr>
    <a:masterClrMapping/>
  </p:clrMapOvr>
  <p:transition spd="med"/>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w Cen MT"/>
        <a:ea typeface=""/>
        <a:cs typeface="Noto Sans CJK SC Regular"/>
      </a:majorFont>
      <a:minorFont>
        <a:latin typeface="Tw Cen MT"/>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w Cen MT"/>
        <a:ea typeface=""/>
        <a:cs typeface="Noto Sans CJK SC Regular"/>
      </a:majorFont>
      <a:minorFont>
        <a:latin typeface="Tw Cen MT"/>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w Cen MT"/>
        <a:ea typeface=""/>
        <a:cs typeface="Noto Sans CJK SC Regular"/>
      </a:majorFont>
      <a:minorFont>
        <a:latin typeface="Tw Cen MT"/>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w Cen MT"/>
        <a:ea typeface=""/>
        <a:cs typeface="Noto Sans CJK SC Regular"/>
      </a:majorFont>
      <a:minorFont>
        <a:latin typeface="Tw Cen MT"/>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w Cen MT"/>
        <a:ea typeface=""/>
        <a:cs typeface="Noto Sans CJK SC Regular"/>
      </a:majorFont>
      <a:minorFont>
        <a:latin typeface="Tw Cen MT"/>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w Cen MT"/>
        <a:ea typeface=""/>
        <a:cs typeface="Noto Sans CJK SC Regular"/>
      </a:majorFont>
      <a:minorFont>
        <a:latin typeface="Tw Cen MT"/>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w Cen MT"/>
        <a:ea typeface=""/>
        <a:cs typeface="Noto Sans CJK SC Regular"/>
      </a:majorFont>
      <a:minorFont>
        <a:latin typeface="Tw Cen MT"/>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w Cen MT"/>
        <a:ea typeface=""/>
        <a:cs typeface="Noto Sans CJK SC Regular"/>
      </a:majorFont>
      <a:minorFont>
        <a:latin typeface="Tw Cen MT"/>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itchFamily="16" charset="0"/>
          <a:buNone/>
          <a:defRPr kumimoji="0" lang="en-GB" altLang="pt-BR" sz="1800" b="0" i="0" u="none" strike="noStrike" cap="none" normalizeH="0" baseline="0" smtClean="0">
            <a:ln>
              <a:noFill/>
            </a:ln>
            <a:solidFill>
              <a:schemeClr val="bg1"/>
            </a:solidFill>
            <a:effectLst/>
            <a:latin typeface="Tw Cen MT" pitchFamily="32" charset="0"/>
            <a:cs typeface="Arial" panose="02080604020202020204" pitchFamily="34"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2484</Words>
  <Application>Microsoft Office PowerPoint</Application>
  <PresentationFormat>Apresentação na tela (4:3)</PresentationFormat>
  <Paragraphs>222</Paragraphs>
  <Slides>53</Slides>
  <Notes>53</Notes>
  <HiddenSlides>0</HiddenSlides>
  <MMClips>0</MMClips>
  <ScaleCrop>false</ScaleCrop>
  <HeadingPairs>
    <vt:vector size="6" baseType="variant">
      <vt:variant>
        <vt:lpstr>Fontes usadas</vt:lpstr>
      </vt:variant>
      <vt:variant>
        <vt:i4>10</vt:i4>
      </vt:variant>
      <vt:variant>
        <vt:lpstr>Tema</vt:lpstr>
      </vt:variant>
      <vt:variant>
        <vt:i4>8</vt:i4>
      </vt:variant>
      <vt:variant>
        <vt:lpstr>Títulos de slides</vt:lpstr>
      </vt:variant>
      <vt:variant>
        <vt:i4>53</vt:i4>
      </vt:variant>
    </vt:vector>
  </HeadingPairs>
  <TitlesOfParts>
    <vt:vector size="71" baseType="lpstr">
      <vt:lpstr>Arial</vt:lpstr>
      <vt:lpstr>Calibri</vt:lpstr>
      <vt:lpstr>DejaVu Sans</vt:lpstr>
      <vt:lpstr>Noto Sans CJK SC Regular</vt:lpstr>
      <vt:lpstr>Noto Sans Symbols</vt:lpstr>
      <vt:lpstr>Questrial</vt:lpstr>
      <vt:lpstr>Times New Roman</vt:lpstr>
      <vt:lpstr>Tw Cen MT</vt:lpstr>
      <vt:lpstr>Wingdings</vt:lpstr>
      <vt:lpstr>Wingdings 2</vt:lpstr>
      <vt:lpstr>Tema do Office</vt:lpstr>
      <vt:lpstr>Tema do Office</vt:lpstr>
      <vt:lpstr>Tema do Office</vt:lpstr>
      <vt:lpstr>Tema do Office</vt:lpstr>
      <vt:lpstr>Tema do Office</vt:lpstr>
      <vt:lpstr>Tema do Office</vt:lpstr>
      <vt:lpstr>Tema do Office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Linux</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
  <cp:lastModifiedBy>Usuario</cp:lastModifiedBy>
  <cp:revision>13</cp:revision>
  <dcterms:created xsi:type="dcterms:W3CDTF">2019-07-31T20:08:40Z</dcterms:created>
  <dcterms:modified xsi:type="dcterms:W3CDTF">2019-09-05T19:17:22Z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TC103524809990</vt:lpwstr>
  </property>
  <property fmtid="{D5CDD505-2E9C-101B-9397-08002B2CF9AE}" pid="3" name="KSOProductBuildVer">
    <vt:lpwstr>1033-11.1.0.8722</vt:lpwstr>
  </property>
</Properties>
</file>